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</p:sldMasterIdLst>
  <p:notesMasterIdLst>
    <p:notesMasterId r:id="rId9"/>
  </p:notesMasterIdLst>
  <p:handoutMasterIdLst>
    <p:handoutMasterId r:id="rId10"/>
  </p:handoutMasterIdLst>
  <p:sldIdLst>
    <p:sldId id="256" r:id="rId2"/>
    <p:sldId id="287" r:id="rId3"/>
    <p:sldId id="288" r:id="rId4"/>
    <p:sldId id="284" r:id="rId5"/>
    <p:sldId id="286" r:id="rId6"/>
    <p:sldId id="283" r:id="rId7"/>
    <p:sldId id="259" r:id="rId8"/>
  </p:sldIdLst>
  <p:sldSz cx="9144000" cy="6858000" type="screen4x3"/>
  <p:notesSz cx="6742113" cy="987266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orient="horz" pos="2251">
          <p15:clr>
            <a:srgbClr val="A4A3A4"/>
          </p15:clr>
        </p15:guide>
        <p15:guide id="3" pos="7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800A"/>
    <a:srgbClr val="E20031"/>
    <a:srgbClr val="B12F87"/>
    <a:srgbClr val="004494"/>
    <a:srgbClr val="E0E7F3"/>
    <a:srgbClr val="133C75"/>
    <a:srgbClr val="BD2B0B"/>
    <a:srgbClr val="7ABFC0"/>
    <a:srgbClr val="CAEBEA"/>
    <a:srgbClr val="55DD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 autoAdjust="0"/>
    <p:restoredTop sz="90238" autoAdjust="0"/>
  </p:normalViewPr>
  <p:slideViewPr>
    <p:cSldViewPr snapToObjects="1" showGuides="1">
      <p:cViewPr varScale="1">
        <p:scale>
          <a:sx n="124" d="100"/>
          <a:sy n="124" d="100"/>
        </p:scale>
        <p:origin x="348" y="126"/>
      </p:cViewPr>
      <p:guideLst>
        <p:guide orient="horz" pos="2296"/>
        <p:guide orient="horz" pos="2251"/>
        <p:guide pos="7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Objects="1">
      <p:cViewPr varScale="1">
        <p:scale>
          <a:sx n="78" d="100"/>
          <a:sy n="78" d="100"/>
        </p:scale>
        <p:origin x="-3306" y="-96"/>
      </p:cViewPr>
      <p:guideLst>
        <p:guide orient="horz" pos="3109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456742778875296E-2"/>
          <c:y val="3.3907147279566001E-2"/>
          <c:w val="0.90749597157206197"/>
          <c:h val="0.870632752755756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Feuil1!$B$4:$C$4</c:f>
              <c:strCache>
                <c:ptCount val="1"/>
                <c:pt idx="0">
                  <c:v>EUR Regional production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Feuil1!$D$4:$AH$4</c:f>
              <c:numCache>
                <c:formatCode>#,##0</c:formatCode>
                <c:ptCount val="2"/>
                <c:pt idx="0">
                  <c:v>837.27799686414335</c:v>
                </c:pt>
                <c:pt idx="1">
                  <c:v>973.97795655812854</c:v>
                </c:pt>
              </c:numCache>
            </c:numRef>
          </c:val>
        </c:ser>
        <c:ser>
          <c:idx val="2"/>
          <c:order val="2"/>
          <c:tx>
            <c:strRef>
              <c:f>Feuil1!$B$6:$C$6</c:f>
              <c:strCache>
                <c:ptCount val="1"/>
                <c:pt idx="0">
                  <c:v>EUR Pipe Imports</c:v>
                </c:pt>
              </c:strCache>
            </c:strRef>
          </c:tx>
          <c:spPr>
            <a:solidFill>
              <a:srgbClr val="FE0000"/>
            </a:solidFill>
          </c:spPr>
          <c:invertIfNegative val="0"/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Feuil1!$D$6:$AH$6</c:f>
              <c:numCache>
                <c:formatCode>#,##0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3"/>
          <c:order val="3"/>
          <c:tx>
            <c:strRef>
              <c:f>Feuil1!$B$7:$C$7</c:f>
              <c:strCache>
                <c:ptCount val="1"/>
                <c:pt idx="0">
                  <c:v>EUR LNG Imports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Feuil1!$D$7:$AH$7</c:f>
              <c:numCache>
                <c:formatCode>#,##0</c:formatCode>
                <c:ptCount val="2"/>
                <c:pt idx="0">
                  <c:v>10.034247037389832</c:v>
                </c:pt>
                <c:pt idx="1">
                  <c:v>4.0481971228418914</c:v>
                </c:pt>
              </c:numCache>
            </c:numRef>
          </c:val>
        </c:ser>
        <c:ser>
          <c:idx val="4"/>
          <c:order val="4"/>
          <c:tx>
            <c:strRef>
              <c:f>Feuil1!$B$8</c:f>
              <c:strCache>
                <c:ptCount val="1"/>
                <c:pt idx="0">
                  <c:v>LNG Exports</c:v>
                </c:pt>
              </c:strCache>
            </c:strRef>
          </c:tx>
          <c:spPr>
            <a:solidFill>
              <a:srgbClr val="92D050"/>
            </a:solidFill>
            <a:ln w="28575">
              <a:noFill/>
            </a:ln>
          </c:spPr>
          <c:invertIfNegative val="0"/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Feuil1!$D$8:$AH$8</c:f>
              <c:numCache>
                <c:formatCode>0</c:formatCode>
                <c:ptCount val="2"/>
                <c:pt idx="0">
                  <c:v>0</c:v>
                </c:pt>
                <c:pt idx="1">
                  <c:v>87.851249999999965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9796984"/>
        <c:axId val="609797376"/>
      </c:barChart>
      <c:scatterChart>
        <c:scatterStyle val="lineMarker"/>
        <c:varyColors val="0"/>
        <c:ser>
          <c:idx val="1"/>
          <c:order val="1"/>
          <c:tx>
            <c:strRef>
              <c:f>Feuil1!$B$5:$C$5</c:f>
              <c:strCache>
                <c:ptCount val="1"/>
                <c:pt idx="0">
                  <c:v>EUR Potential Regional Demand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</c:spPr>
          </c:marker>
          <c:dLbls>
            <c:delete val="1"/>
          </c:dLbls>
          <c:xVal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xVal>
          <c:yVal>
            <c:numRef>
              <c:f>Feuil1!$D$5:$AH$5</c:f>
              <c:numCache>
                <c:formatCode>#,##0</c:formatCode>
                <c:ptCount val="2"/>
                <c:pt idx="0">
                  <c:v>847.31224390153238</c:v>
                </c:pt>
                <c:pt idx="1">
                  <c:v>974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609796984"/>
        <c:axId val="609797376"/>
      </c:scatterChart>
      <c:catAx>
        <c:axId val="609796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09797376"/>
        <c:crosses val="autoZero"/>
        <c:auto val="1"/>
        <c:lblAlgn val="ctr"/>
        <c:lblOffset val="100"/>
        <c:noMultiLvlLbl val="0"/>
      </c:catAx>
      <c:valAx>
        <c:axId val="609797376"/>
        <c:scaling>
          <c:orientation val="minMax"/>
          <c:max val="1200"/>
          <c:min val="0"/>
        </c:scaling>
        <c:delete val="0"/>
        <c:axPos val="l"/>
        <c:numFmt formatCode="#,##0" sourceLinked="1"/>
        <c:majorTickMark val="out"/>
        <c:minorTickMark val="none"/>
        <c:tickLblPos val="nextTo"/>
        <c:crossAx val="609796984"/>
        <c:crosses val="autoZero"/>
        <c:crossBetween val="between"/>
        <c:majorUnit val="50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25215203284333E-2"/>
          <c:y val="3.3920940170940175E-2"/>
          <c:w val="0.90749569593431334"/>
          <c:h val="0.86510763888889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Feuil1!$B$4:$C$4</c:f>
              <c:strCache>
                <c:ptCount val="1"/>
                <c:pt idx="0">
                  <c:v>EUR Regional production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elete val="1"/>
          </c:dLbls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Feuil1!$D$4:$AH$4</c:f>
              <c:numCache>
                <c:formatCode>0</c:formatCode>
                <c:ptCount val="2"/>
                <c:pt idx="0">
                  <c:v>249.78633743531807</c:v>
                </c:pt>
                <c:pt idx="1">
                  <c:v>200.83081185602313</c:v>
                </c:pt>
              </c:numCache>
            </c:numRef>
          </c:val>
        </c:ser>
        <c:ser>
          <c:idx val="2"/>
          <c:order val="2"/>
          <c:tx>
            <c:strRef>
              <c:f>Feuil1!$B$6:$C$6</c:f>
              <c:strCache>
                <c:ptCount val="1"/>
                <c:pt idx="0">
                  <c:v>EUR Pipe Imports</c:v>
                </c:pt>
              </c:strCache>
            </c:strRef>
          </c:tx>
          <c:spPr>
            <a:solidFill>
              <a:srgbClr val="FE0000"/>
            </a:solidFill>
          </c:spPr>
          <c:invertIfNegative val="0"/>
          <c:dLbls>
            <c:delete val="1"/>
          </c:dLbls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Feuil1!$D$6:$AH$6</c:f>
              <c:numCache>
                <c:formatCode>#,##0</c:formatCode>
                <c:ptCount val="2"/>
                <c:pt idx="0">
                  <c:v>184.52129815805861</c:v>
                </c:pt>
                <c:pt idx="1">
                  <c:v>257.23836176506694</c:v>
                </c:pt>
              </c:numCache>
            </c:numRef>
          </c:val>
        </c:ser>
        <c:ser>
          <c:idx val="3"/>
          <c:order val="3"/>
          <c:tx>
            <c:strRef>
              <c:f>Feuil1!$B$7:$C$7</c:f>
              <c:strCache>
                <c:ptCount val="1"/>
                <c:pt idx="0">
                  <c:v>EUR LNG Imports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Feuil1!$D$7:$AH$7</c:f>
              <c:numCache>
                <c:formatCode>#,##0</c:formatCode>
                <c:ptCount val="2"/>
                <c:pt idx="0">
                  <c:v>49.436492189085072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09798160"/>
        <c:axId val="609798552"/>
      </c:barChart>
      <c:scatterChart>
        <c:scatterStyle val="lineMarker"/>
        <c:varyColors val="0"/>
        <c:ser>
          <c:idx val="1"/>
          <c:order val="1"/>
          <c:tx>
            <c:strRef>
              <c:f>Feuil1!$B$5:$C$5</c:f>
              <c:strCache>
                <c:ptCount val="1"/>
                <c:pt idx="0">
                  <c:v>EUR Potential Regional Demand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</c:spPr>
          </c:marker>
          <c:dLbls>
            <c:delete val="1"/>
          </c:dLbls>
          <c:xVal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xVal>
          <c:yVal>
            <c:numRef>
              <c:f>Feuil1!$D$5:$AH$5</c:f>
              <c:numCache>
                <c:formatCode>#,##0</c:formatCode>
                <c:ptCount val="2"/>
                <c:pt idx="0">
                  <c:v>483.74412778246102</c:v>
                </c:pt>
                <c:pt idx="1">
                  <c:v>498.06917362108896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609798160"/>
        <c:axId val="609798552"/>
      </c:scatterChart>
      <c:catAx>
        <c:axId val="609798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09798552"/>
        <c:crosses val="autoZero"/>
        <c:auto val="1"/>
        <c:lblAlgn val="ctr"/>
        <c:lblOffset val="100"/>
        <c:noMultiLvlLbl val="0"/>
      </c:catAx>
      <c:valAx>
        <c:axId val="609798552"/>
        <c:scaling>
          <c:orientation val="minMax"/>
          <c:max val="1200"/>
          <c:min val="0"/>
        </c:scaling>
        <c:delete val="0"/>
        <c:axPos val="l"/>
        <c:numFmt formatCode="0" sourceLinked="1"/>
        <c:majorTickMark val="out"/>
        <c:minorTickMark val="none"/>
        <c:tickLblPos val="nextTo"/>
        <c:crossAx val="609798160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Feuil1!$B$4:$C$4</c:f>
              <c:strCache>
                <c:ptCount val="1"/>
                <c:pt idx="0">
                  <c:v>EUR Regional production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elete val="1"/>
          </c:dLbls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Feuil1!$D$4:$AH$4</c:f>
              <c:numCache>
                <c:formatCode>#,##0</c:formatCode>
                <c:ptCount val="2"/>
                <c:pt idx="0">
                  <c:v>355.96511346914525</c:v>
                </c:pt>
                <c:pt idx="1">
                  <c:v>486.50883046060619</c:v>
                </c:pt>
              </c:numCache>
            </c:numRef>
          </c:val>
        </c:ser>
        <c:ser>
          <c:idx val="2"/>
          <c:order val="2"/>
          <c:tx>
            <c:strRef>
              <c:f>Feuil1!$B$6:$C$6</c:f>
              <c:strCache>
                <c:ptCount val="1"/>
                <c:pt idx="0">
                  <c:v>EUR Pipe Imports</c:v>
                </c:pt>
              </c:strCache>
            </c:strRef>
          </c:tx>
          <c:spPr>
            <a:solidFill>
              <a:srgbClr val="FE0000"/>
            </a:solidFill>
          </c:spPr>
          <c:invertIfNegative val="0"/>
          <c:dLbls>
            <c:delete val="1"/>
          </c:dLbls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Feuil1!$D$6:$AH$6</c:f>
              <c:numCache>
                <c:formatCode>#,##0</c:formatCode>
                <c:ptCount val="2"/>
                <c:pt idx="0">
                  <c:v>32.171919411967096</c:v>
                </c:pt>
                <c:pt idx="1">
                  <c:v>85.247203864804845</c:v>
                </c:pt>
              </c:numCache>
            </c:numRef>
          </c:val>
        </c:ser>
        <c:ser>
          <c:idx val="3"/>
          <c:order val="3"/>
          <c:tx>
            <c:strRef>
              <c:f>Feuil1!$B$7:$C$7</c:f>
              <c:strCache>
                <c:ptCount val="1"/>
                <c:pt idx="0">
                  <c:v>EUR LNG Imports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cat>
          <c:val>
            <c:numRef>
              <c:f>Feuil1!$D$7:$AH$7</c:f>
              <c:numCache>
                <c:formatCode>#,##0</c:formatCode>
                <c:ptCount val="2"/>
                <c:pt idx="0">
                  <c:v>255.77730585196457</c:v>
                </c:pt>
                <c:pt idx="1">
                  <c:v>391.22725522113655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87567280"/>
        <c:axId val="787567672"/>
      </c:barChart>
      <c:scatterChart>
        <c:scatterStyle val="lineMarker"/>
        <c:varyColors val="0"/>
        <c:ser>
          <c:idx val="1"/>
          <c:order val="1"/>
          <c:tx>
            <c:strRef>
              <c:f>Feuil1!$B$5:$C$5</c:f>
              <c:strCache>
                <c:ptCount val="1"/>
                <c:pt idx="0">
                  <c:v>EUR Potential Regional Demand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noFill/>
              </a:ln>
            </c:spPr>
          </c:marker>
          <c:dLbls>
            <c:delete val="1"/>
          </c:dLbls>
          <c:xVal>
            <c:strRef>
              <c:f>Feuil1!$D$3:$AH$3</c:f>
              <c:strCache>
                <c:ptCount val="2"/>
                <c:pt idx="0">
                  <c:v> 2015</c:v>
                </c:pt>
                <c:pt idx="1">
                  <c:v> 2025</c:v>
                </c:pt>
              </c:strCache>
            </c:strRef>
          </c:xVal>
          <c:yVal>
            <c:numRef>
              <c:f>Feuil1!$D$5:$AH$5</c:f>
              <c:numCache>
                <c:formatCode>#,##0</c:formatCode>
                <c:ptCount val="2"/>
                <c:pt idx="0">
                  <c:v>643.91433873308051</c:v>
                </c:pt>
                <c:pt idx="1">
                  <c:v>962.98328954655494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787567280"/>
        <c:axId val="787567672"/>
      </c:scatterChart>
      <c:catAx>
        <c:axId val="787567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87567672"/>
        <c:crosses val="autoZero"/>
        <c:auto val="1"/>
        <c:lblAlgn val="ctr"/>
        <c:lblOffset val="100"/>
        <c:noMultiLvlLbl val="0"/>
      </c:catAx>
      <c:valAx>
        <c:axId val="787567672"/>
        <c:scaling>
          <c:orientation val="minMax"/>
          <c:max val="1200"/>
          <c:min val="0"/>
        </c:scaling>
        <c:delete val="0"/>
        <c:axPos val="l"/>
        <c:numFmt formatCode="#,##0" sourceLinked="1"/>
        <c:majorTickMark val="out"/>
        <c:minorTickMark val="none"/>
        <c:tickLblPos val="nextTo"/>
        <c:crossAx val="787567280"/>
        <c:crosses val="autoZero"/>
        <c:crossBetween val="between"/>
        <c:majorUnit val="5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3"/>
              <c:layout>
                <c:manualLayout>
                  <c:x val="1.2691803535305775E-2"/>
                  <c:y val="7.238858087596032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293045753848044E-2"/>
                  <c:y val="5.636399051731920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Feuil1!$G$6:$G$10</c:f>
              <c:strCache>
                <c:ptCount val="5"/>
                <c:pt idx="0">
                  <c:v>Res. &amp; Com.</c:v>
                </c:pt>
                <c:pt idx="1">
                  <c:v>Industry</c:v>
                </c:pt>
                <c:pt idx="2">
                  <c:v>Power Gen.</c:v>
                </c:pt>
                <c:pt idx="3">
                  <c:v>Transport</c:v>
                </c:pt>
                <c:pt idx="4">
                  <c:v>Others</c:v>
                </c:pt>
              </c:strCache>
            </c:strRef>
          </c:cat>
          <c:val>
            <c:numRef>
              <c:f>Feuil1!$H$6:$H$10</c:f>
              <c:numCache>
                <c:formatCode>#\ ##0\ ;\-#\ ##0\ ;\-\ </c:formatCode>
                <c:ptCount val="5"/>
                <c:pt idx="0">
                  <c:v>95.629428541675338</c:v>
                </c:pt>
                <c:pt idx="1">
                  <c:v>229.93169347325454</c:v>
                </c:pt>
                <c:pt idx="2">
                  <c:v>423.41643007310529</c:v>
                </c:pt>
                <c:pt idx="3">
                  <c:v>50.506393784369912</c:v>
                </c:pt>
                <c:pt idx="4">
                  <c:v>42.169130702496808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Feuil1!$C$3</c:f>
              <c:strCache>
                <c:ptCount val="1"/>
              </c:strCache>
            </c:strRef>
          </c:tx>
          <c:marker>
            <c:symbol val="none"/>
          </c:marker>
          <c:cat>
            <c:numRef>
              <c:f>Feuil1!$B$4:$B$10</c:f>
              <c:numCache>
                <c:formatCode>General</c:formatCode>
                <c:ptCount val="7"/>
              </c:numCache>
            </c:numRef>
          </c:cat>
          <c:val>
            <c:numRef>
              <c:f>Feuil1!$C$4:$C$10</c:f>
              <c:numCache>
                <c:formatCode>General</c:formatCode>
                <c:ptCount val="7"/>
              </c:numCache>
            </c:numRef>
          </c:val>
          <c:smooth val="0"/>
        </c:ser>
        <c:ser>
          <c:idx val="1"/>
          <c:order val="1"/>
          <c:tx>
            <c:strRef>
              <c:f>Feuil1!$D$3</c:f>
              <c:strCache>
                <c:ptCount val="1"/>
              </c:strCache>
            </c:strRef>
          </c:tx>
          <c:marker>
            <c:symbol val="none"/>
          </c:marker>
          <c:cat>
            <c:numRef>
              <c:f>Feuil1!$B$4:$B$10</c:f>
              <c:numCache>
                <c:formatCode>General</c:formatCode>
                <c:ptCount val="7"/>
              </c:numCache>
            </c:numRef>
          </c:cat>
          <c:val>
            <c:numRef>
              <c:f>Feuil1!$D$4:$D$10</c:f>
              <c:numCache>
                <c:formatCode>General</c:formatCode>
                <c:ptCount val="7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7704976"/>
        <c:axId val="777705368"/>
      </c:lineChart>
      <c:catAx>
        <c:axId val="77770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777705368"/>
        <c:crosses val="autoZero"/>
        <c:auto val="1"/>
        <c:lblAlgn val="ctr"/>
        <c:lblOffset val="100"/>
        <c:noMultiLvlLbl val="0"/>
      </c:catAx>
      <c:valAx>
        <c:axId val="777705368"/>
        <c:scaling>
          <c:orientation val="minMax"/>
          <c:max val="444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777704976"/>
        <c:crosses val="max"/>
        <c:crossBetween val="between"/>
        <c:majorUnit val="200"/>
      </c:valAx>
      <c:spPr>
        <a:noFill/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31475774540019"/>
          <c:y val="2.9636750470505204E-2"/>
          <c:w val="0.83612850744020062"/>
          <c:h val="0.83030846560846561"/>
        </c:manualLayout>
      </c:layout>
      <c:areaChart>
        <c:grouping val="stacked"/>
        <c:varyColors val="0"/>
        <c:ser>
          <c:idx val="1"/>
          <c:order val="0"/>
          <c:tx>
            <c:strRef>
              <c:f>Feuil1!$B$6</c:f>
              <c:strCache>
                <c:ptCount val="1"/>
                <c:pt idx="0">
                  <c:v>Traditional Asia*</c:v>
                </c:pt>
              </c:strCache>
            </c:strRef>
          </c:tx>
          <c:spPr>
            <a:solidFill>
              <a:srgbClr val="A50021"/>
            </a:solidFill>
          </c:spPr>
          <c:cat>
            <c:numRef>
              <c:f>Feuil1!$D$5:$U$5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Feuil1!$D$6:$U$6</c:f>
              <c:numCache>
                <c:formatCode>0</c:formatCode>
                <c:ptCount val="18"/>
                <c:pt idx="0">
                  <c:v>136.578</c:v>
                </c:pt>
                <c:pt idx="1">
                  <c:v>128.72924999999998</c:v>
                </c:pt>
                <c:pt idx="2">
                  <c:v>147.98550000000003</c:v>
                </c:pt>
                <c:pt idx="3">
                  <c:v>164.94074999999998</c:v>
                </c:pt>
                <c:pt idx="4">
                  <c:v>176.74799999999999</c:v>
                </c:pt>
                <c:pt idx="5">
                  <c:v>181.33375000000004</c:v>
                </c:pt>
                <c:pt idx="6">
                  <c:v>179.23499999999999</c:v>
                </c:pt>
                <c:pt idx="7">
                  <c:v>185.60270525666115</c:v>
                </c:pt>
                <c:pt idx="8">
                  <c:v>188.12187904487192</c:v>
                </c:pt>
                <c:pt idx="9">
                  <c:v>191.99327889194171</c:v>
                </c:pt>
                <c:pt idx="10">
                  <c:v>195.41365710459269</c:v>
                </c:pt>
                <c:pt idx="11">
                  <c:v>198.11575136925163</c:v>
                </c:pt>
                <c:pt idx="12">
                  <c:v>202.22864458166219</c:v>
                </c:pt>
                <c:pt idx="13">
                  <c:v>202.23359173126607</c:v>
                </c:pt>
                <c:pt idx="14">
                  <c:v>201.35555555555555</c:v>
                </c:pt>
                <c:pt idx="15">
                  <c:v>198.25413188331535</c:v>
                </c:pt>
                <c:pt idx="16">
                  <c:v>195.14237229376238</c:v>
                </c:pt>
                <c:pt idx="17">
                  <c:v>193.26042888447742</c:v>
                </c:pt>
              </c:numCache>
            </c:numRef>
          </c:val>
        </c:ser>
        <c:ser>
          <c:idx val="0"/>
          <c:order val="1"/>
          <c:tx>
            <c:strRef>
              <c:f>Feuil1!$B$7</c:f>
              <c:strCache>
                <c:ptCount val="1"/>
                <c:pt idx="0">
                  <c:v>Asia new comers</c:v>
                </c:pt>
              </c:strCache>
            </c:strRef>
          </c:tx>
          <c:spPr>
            <a:solidFill>
              <a:srgbClr val="FFA3A3"/>
            </a:solidFill>
            <a:ln w="25400">
              <a:noFill/>
            </a:ln>
          </c:spPr>
          <c:cat>
            <c:numRef>
              <c:f>Feuil1!$D$5:$U$5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Feuil1!$D$7:$U$7</c:f>
              <c:numCache>
                <c:formatCode>0</c:formatCode>
                <c:ptCount val="18"/>
                <c:pt idx="0">
                  <c:v>14.761499999999984</c:v>
                </c:pt>
                <c:pt idx="1">
                  <c:v>19.763249999999992</c:v>
                </c:pt>
                <c:pt idx="2">
                  <c:v>23.984999999999996</c:v>
                </c:pt>
                <c:pt idx="3">
                  <c:v>32.808749999999982</c:v>
                </c:pt>
                <c:pt idx="4">
                  <c:v>37.781249999999993</c:v>
                </c:pt>
                <c:pt idx="5">
                  <c:v>44.627500000000005</c:v>
                </c:pt>
                <c:pt idx="6">
                  <c:v>50.467755830626864</c:v>
                </c:pt>
                <c:pt idx="7">
                  <c:v>70.174600595303446</c:v>
                </c:pt>
                <c:pt idx="8">
                  <c:v>80.309401075901278</c:v>
                </c:pt>
                <c:pt idx="9">
                  <c:v>94.773869117887088</c:v>
                </c:pt>
                <c:pt idx="10">
                  <c:v>123.96528849134354</c:v>
                </c:pt>
                <c:pt idx="11">
                  <c:v>134.71317960425148</c:v>
                </c:pt>
                <c:pt idx="12">
                  <c:v>147.84924715234098</c:v>
                </c:pt>
                <c:pt idx="13">
                  <c:v>158.26792412086468</c:v>
                </c:pt>
                <c:pt idx="14">
                  <c:v>168.14631875615751</c:v>
                </c:pt>
                <c:pt idx="15">
                  <c:v>178.0927154777313</c:v>
                </c:pt>
                <c:pt idx="16">
                  <c:v>190.96096897523088</c:v>
                </c:pt>
                <c:pt idx="17">
                  <c:v>197.96682633665921</c:v>
                </c:pt>
              </c:numCache>
            </c:numRef>
          </c:val>
        </c:ser>
        <c:ser>
          <c:idx val="7"/>
          <c:order val="2"/>
          <c:tx>
            <c:strRef>
              <c:f>Feuil1!$B$8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25400">
              <a:noFill/>
            </a:ln>
          </c:spPr>
          <c:cat>
            <c:numRef>
              <c:f>Feuil1!$D$5:$U$5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Feuil1!$D$8:$U$8</c:f>
              <c:numCache>
                <c:formatCode>0</c:formatCode>
                <c:ptCount val="18"/>
                <c:pt idx="0">
                  <c:v>14.858999999999856</c:v>
                </c:pt>
                <c:pt idx="1">
                  <c:v>20.96249999999997</c:v>
                </c:pt>
                <c:pt idx="2">
                  <c:v>30.683249999999958</c:v>
                </c:pt>
                <c:pt idx="3">
                  <c:v>32.272499999999866</c:v>
                </c:pt>
                <c:pt idx="4">
                  <c:v>32.486999999999711</c:v>
                </c:pt>
                <c:pt idx="5">
                  <c:v>38.061500000000173</c:v>
                </c:pt>
                <c:pt idx="6">
                  <c:v>42.152373247853205</c:v>
                </c:pt>
                <c:pt idx="7">
                  <c:v>34.929544264675378</c:v>
                </c:pt>
                <c:pt idx="8">
                  <c:v>38.897202072588328</c:v>
                </c:pt>
                <c:pt idx="9">
                  <c:v>52.187226011951275</c:v>
                </c:pt>
                <c:pt idx="10">
                  <c:v>57.670503902481975</c:v>
                </c:pt>
                <c:pt idx="11">
                  <c:v>58.957913170312267</c:v>
                </c:pt>
                <c:pt idx="12">
                  <c:v>64.366089706605848</c:v>
                </c:pt>
                <c:pt idx="13">
                  <c:v>69.073434105251138</c:v>
                </c:pt>
                <c:pt idx="14">
                  <c:v>73.938140884978765</c:v>
                </c:pt>
                <c:pt idx="15">
                  <c:v>81.91894114786885</c:v>
                </c:pt>
                <c:pt idx="16">
                  <c:v>91.922857788664615</c:v>
                </c:pt>
                <c:pt idx="17">
                  <c:v>96.687324860576979</c:v>
                </c:pt>
              </c:numCache>
            </c:numRef>
          </c:val>
        </c:ser>
        <c:ser>
          <c:idx val="4"/>
          <c:order val="3"/>
          <c:tx>
            <c:strRef>
              <c:f>Feuil1!$B$9</c:f>
              <c:strCache>
                <c:ptCount val="1"/>
                <c:pt idx="0">
                  <c:v>Europe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cat>
            <c:numRef>
              <c:f>Feuil1!$D$5:$U$5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Feuil1!$D$9:$U$9</c:f>
              <c:numCache>
                <c:formatCode>0</c:formatCode>
                <c:ptCount val="18"/>
                <c:pt idx="0">
                  <c:v>54.07350000000001</c:v>
                </c:pt>
                <c:pt idx="1">
                  <c:v>67.060500000000005</c:v>
                </c:pt>
                <c:pt idx="2">
                  <c:v>84.883500000000211</c:v>
                </c:pt>
                <c:pt idx="3">
                  <c:v>85.410000000000167</c:v>
                </c:pt>
                <c:pt idx="4">
                  <c:v>62.49750000000023</c:v>
                </c:pt>
                <c:pt idx="5">
                  <c:v>45.525749999999888</c:v>
                </c:pt>
                <c:pt idx="6">
                  <c:v>41.917781930485006</c:v>
                </c:pt>
                <c:pt idx="7">
                  <c:v>49.436492189085072</c:v>
                </c:pt>
                <c:pt idx="8">
                  <c:v>60.604725114563031</c:v>
                </c:pt>
                <c:pt idx="9">
                  <c:v>67.691332565547839</c:v>
                </c:pt>
                <c:pt idx="10">
                  <c:v>62.372793278717808</c:v>
                </c:pt>
                <c:pt idx="11">
                  <c:v>72.848280596585369</c:v>
                </c:pt>
                <c:pt idx="12">
                  <c:v>73.598266040448422</c:v>
                </c:pt>
                <c:pt idx="13">
                  <c:v>65.851358643167771</c:v>
                </c:pt>
                <c:pt idx="14">
                  <c:v>57.969186333150681</c:v>
                </c:pt>
                <c:pt idx="15">
                  <c:v>50</c:v>
                </c:pt>
                <c:pt idx="16">
                  <c:v>40.000000000000114</c:v>
                </c:pt>
                <c:pt idx="17">
                  <c:v>39.999999999999893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7706152"/>
        <c:axId val="6900832"/>
      </c:areaChart>
      <c:catAx>
        <c:axId val="777706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6900832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6900832"/>
        <c:scaling>
          <c:orientation val="minMax"/>
          <c:max val="600"/>
        </c:scaling>
        <c:delete val="0"/>
        <c:axPos val="l"/>
        <c:numFmt formatCode="0" sourceLinked="1"/>
        <c:majorTickMark val="out"/>
        <c:minorTickMark val="none"/>
        <c:tickLblPos val="nextTo"/>
        <c:crossAx val="777706152"/>
        <c:crosses val="autoZero"/>
        <c:crossBetween val="midCat"/>
        <c:majorUnit val="200"/>
      </c:valAx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1416757915727846E-2"/>
          <c:y val="2.3645310614482412E-2"/>
          <c:w val="0.91374574960416965"/>
          <c:h val="0.9230015635869"/>
        </c:manualLayout>
      </c:layout>
      <c:areaChart>
        <c:grouping val="stacked"/>
        <c:varyColors val="0"/>
        <c:ser>
          <c:idx val="0"/>
          <c:order val="0"/>
          <c:tx>
            <c:strRef>
              <c:f>Feuil1!$C$4</c:f>
              <c:strCache>
                <c:ptCount val="1"/>
                <c:pt idx="0">
                  <c:v>Existing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cat>
            <c:numRef>
              <c:f>Feuil1!$D$3:$U$3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Feuil1!$D$4:$U$4</c:f>
              <c:numCache>
                <c:formatCode>0.0</c:formatCode>
                <c:ptCount val="18"/>
                <c:pt idx="0">
                  <c:v>220.27199999999999</c:v>
                </c:pt>
                <c:pt idx="1">
                  <c:v>236.74949999999995</c:v>
                </c:pt>
                <c:pt idx="2">
                  <c:v>288.09299999999985</c:v>
                </c:pt>
                <c:pt idx="3">
                  <c:v>315.43199999999973</c:v>
                </c:pt>
                <c:pt idx="4">
                  <c:v>309.51374999999973</c:v>
                </c:pt>
                <c:pt idx="5">
                  <c:v>309.5485000000001</c:v>
                </c:pt>
                <c:pt idx="6">
                  <c:v>313.77291100896485</c:v>
                </c:pt>
                <c:pt idx="7">
                  <c:v>333</c:v>
                </c:pt>
                <c:pt idx="8">
                  <c:v>337.28827446907195</c:v>
                </c:pt>
                <c:pt idx="9">
                  <c:v>333.71139590396695</c:v>
                </c:pt>
                <c:pt idx="10">
                  <c:v>333.78696457167916</c:v>
                </c:pt>
                <c:pt idx="11">
                  <c:v>325.7239583778366</c:v>
                </c:pt>
                <c:pt idx="12">
                  <c:v>323.23495283920306</c:v>
                </c:pt>
                <c:pt idx="13">
                  <c:v>318.27585491920934</c:v>
                </c:pt>
                <c:pt idx="14">
                  <c:v>318.32254387624783</c:v>
                </c:pt>
                <c:pt idx="15">
                  <c:v>311.78510884074456</c:v>
                </c:pt>
                <c:pt idx="16">
                  <c:v>304.29951362386197</c:v>
                </c:pt>
                <c:pt idx="17">
                  <c:v>300.52442538795475</c:v>
                </c:pt>
              </c:numCache>
            </c:numRef>
          </c:val>
        </c:ser>
        <c:ser>
          <c:idx val="1"/>
          <c:order val="1"/>
          <c:tx>
            <c:strRef>
              <c:f>Feuil1!$C$5</c:f>
              <c:strCache>
                <c:ptCount val="1"/>
                <c:pt idx="0">
                  <c:v>Sanctionned</c:v>
                </c:pt>
              </c:strCache>
            </c:strRef>
          </c:tx>
          <c:spPr>
            <a:solidFill>
              <a:schemeClr val="accent1"/>
            </a:solidFill>
          </c:spPr>
          <c:cat>
            <c:numRef>
              <c:f>Feuil1!$D$3:$U$3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Feuil1!$D$5:$U$5</c:f>
              <c:numCache>
                <c:formatCode>0.0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7.1433423057250769</c:v>
                </c:pt>
                <c:pt idx="8">
                  <c:v>30.644932838852331</c:v>
                </c:pt>
                <c:pt idx="9">
                  <c:v>72.934310683360906</c:v>
                </c:pt>
                <c:pt idx="10">
                  <c:v>105.6352782054565</c:v>
                </c:pt>
                <c:pt idx="11">
                  <c:v>138.91116636256447</c:v>
                </c:pt>
                <c:pt idx="12">
                  <c:v>164.80729464185458</c:v>
                </c:pt>
                <c:pt idx="13">
                  <c:v>177.15045368134068</c:v>
                </c:pt>
                <c:pt idx="14">
                  <c:v>183.08665765359481</c:v>
                </c:pt>
                <c:pt idx="15">
                  <c:v>181.23877288992381</c:v>
                </c:pt>
                <c:pt idx="16">
                  <c:v>186.6397828336894</c:v>
                </c:pt>
                <c:pt idx="17">
                  <c:v>191.92198514165713</c:v>
                </c:pt>
              </c:numCache>
            </c:numRef>
          </c:val>
        </c:ser>
        <c:ser>
          <c:idx val="2"/>
          <c:order val="2"/>
          <c:tx>
            <c:strRef>
              <c:f>Feuil1!$C$6</c:f>
              <c:strCache>
                <c:ptCount val="1"/>
                <c:pt idx="0">
                  <c:v>New projects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cat>
            <c:numRef>
              <c:f>Feuil1!$D$3:$U$3</c:f>
              <c:numCache>
                <c:formatCode>General</c:formatCode>
                <c:ptCount val="1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  <c:pt idx="13">
                  <c:v>2021</c:v>
                </c:pt>
                <c:pt idx="14">
                  <c:v>2022</c:v>
                </c:pt>
                <c:pt idx="15">
                  <c:v>2023</c:v>
                </c:pt>
                <c:pt idx="16">
                  <c:v>2024</c:v>
                </c:pt>
                <c:pt idx="17">
                  <c:v>2025</c:v>
                </c:pt>
              </c:numCache>
            </c:numRef>
          </c:cat>
          <c:val>
            <c:numRef>
              <c:f>Feuil1!$D$6:$U$6</c:f>
              <c:numCache>
                <c:formatCode>0.0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15</c:v>
                </c:pt>
                <c:pt idx="16">
                  <c:v>27.086902600106974</c:v>
                </c:pt>
                <c:pt idx="17">
                  <c:v>35.468169552101813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01616"/>
        <c:axId val="6902008"/>
      </c:areaChart>
      <c:catAx>
        <c:axId val="6901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690200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6902008"/>
        <c:scaling>
          <c:orientation val="minMax"/>
          <c:max val="60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crossAx val="6901616"/>
        <c:crosses val="autoZero"/>
        <c:crossBetween val="midCat"/>
        <c:majorUnit val="200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8.9909736576304106E-2"/>
          <c:y val="4.6177158040282265E-3"/>
          <c:w val="0.56466504629630065"/>
          <c:h val="0.28792784742884986"/>
        </c:manualLayout>
      </c:layout>
      <c:overlay val="0"/>
    </c:legend>
    <c:plotVisOnly val="1"/>
    <c:dispBlanksAs val="zero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 sz="1200"/>
      </a:pPr>
      <a:endParaRPr lang="en-US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4329501915708804E-2"/>
          <c:y val="4.3443628029199995E-2"/>
          <c:w val="0.8574492337164753"/>
          <c:h val="0.91127428314183623"/>
        </c:manualLayout>
      </c:layout>
      <c:lineChart>
        <c:grouping val="standard"/>
        <c:varyColors val="0"/>
        <c:ser>
          <c:idx val="0"/>
          <c:order val="0"/>
          <c:tx>
            <c:strRef>
              <c:f>Feuil1!$C$3</c:f>
              <c:strCache>
                <c:ptCount val="1"/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Feuil1!$B$4:$B$10</c:f>
              <c:numCache>
                <c:formatCode>General</c:formatCode>
                <c:ptCount val="7"/>
              </c:numCache>
            </c:numRef>
          </c:cat>
          <c:val>
            <c:numRef>
              <c:f>Feuil1!$C$4:$C$10</c:f>
              <c:numCache>
                <c:formatCode>General</c:formatCode>
                <c:ptCount val="7"/>
              </c:numCache>
            </c:numRef>
          </c:val>
          <c:smooth val="0"/>
        </c:ser>
        <c:ser>
          <c:idx val="1"/>
          <c:order val="1"/>
          <c:tx>
            <c:strRef>
              <c:f>Feuil1!$D$3</c:f>
              <c:strCache>
                <c:ptCount val="1"/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Feuil1!$B$4:$B$10</c:f>
              <c:numCache>
                <c:formatCode>General</c:formatCode>
                <c:ptCount val="7"/>
              </c:numCache>
            </c:numRef>
          </c:cat>
          <c:val>
            <c:numRef>
              <c:f>Feuil1!$D$4:$D$10</c:f>
              <c:numCache>
                <c:formatCode>General</c:formatCode>
                <c:ptCount val="7"/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29362664"/>
        <c:axId val="529363056"/>
      </c:lineChart>
      <c:catAx>
        <c:axId val="529362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529363056"/>
        <c:crosses val="autoZero"/>
        <c:auto val="1"/>
        <c:lblAlgn val="ctr"/>
        <c:lblOffset val="100"/>
        <c:noMultiLvlLbl val="0"/>
      </c:catAx>
      <c:valAx>
        <c:axId val="529363056"/>
        <c:scaling>
          <c:orientation val="minMax"/>
          <c:max val="444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en-US"/>
          </a:p>
        </c:txPr>
        <c:crossAx val="529362664"/>
        <c:crosses val="max"/>
        <c:crossBetween val="between"/>
        <c:majorUnit val="200"/>
      </c:valAx>
      <c:spPr>
        <a:noFill/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2"/>
              <c:layout>
                <c:manualLayout>
                  <c:x val="0.13844721537467394"/>
                  <c:y val="5.59700979785904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427749722774009"/>
                  <c:y val="0.1483420593368238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'[Graphique dans Microsoft Office PowerPoint]Feuil1'!$B$6:$B$9</c:f>
              <c:strCache>
                <c:ptCount val="4"/>
                <c:pt idx="0">
                  <c:v>Traditional Asia*</c:v>
                </c:pt>
                <c:pt idx="1">
                  <c:v>Asia new comers</c:v>
                </c:pt>
                <c:pt idx="2">
                  <c:v>Others</c:v>
                </c:pt>
                <c:pt idx="3">
                  <c:v>Europe</c:v>
                </c:pt>
              </c:strCache>
            </c:strRef>
          </c:cat>
          <c:val>
            <c:numRef>
              <c:f>'[Graphique dans Microsoft Office PowerPoint]Feuil1'!$K$6:$K$9</c:f>
              <c:numCache>
                <c:formatCode>0</c:formatCode>
                <c:ptCount val="4"/>
                <c:pt idx="0">
                  <c:v>185.60270525666115</c:v>
                </c:pt>
                <c:pt idx="1">
                  <c:v>70.174600595303446</c:v>
                </c:pt>
                <c:pt idx="2">
                  <c:v>34.929544264675378</c:v>
                </c:pt>
                <c:pt idx="3">
                  <c:v>49.436492189085072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8691605038731884"/>
                  <c:y val="0.1674875980816533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3451420342368708"/>
                  <c:y val="0.139739731486443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1951160972135105E-2"/>
                  <c:y val="0.1413612565445026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'[Graphique dans Microsoft Office PowerPoint]Feuil1'!$B$6:$B$9</c:f>
              <c:strCache>
                <c:ptCount val="4"/>
                <c:pt idx="0">
                  <c:v>Traditional Asia*</c:v>
                </c:pt>
                <c:pt idx="1">
                  <c:v>Asia new comers</c:v>
                </c:pt>
                <c:pt idx="2">
                  <c:v>Others</c:v>
                </c:pt>
                <c:pt idx="3">
                  <c:v>Europe</c:v>
                </c:pt>
              </c:strCache>
            </c:strRef>
          </c:cat>
          <c:val>
            <c:numRef>
              <c:f>'[Graphique dans Microsoft Office PowerPoint]Feuil1'!$U$6:$U$9</c:f>
              <c:numCache>
                <c:formatCode>0</c:formatCode>
                <c:ptCount val="4"/>
                <c:pt idx="0">
                  <c:v>193.26042888447748</c:v>
                </c:pt>
                <c:pt idx="1">
                  <c:v>197.96682633665927</c:v>
                </c:pt>
                <c:pt idx="2">
                  <c:v>96.687324860576979</c:v>
                </c:pt>
                <c:pt idx="3">
                  <c:v>39.999999999999908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0.54217</cdr:x>
      <cdr:y>0.78633</cdr:y>
    </cdr:from>
    <cdr:to>
      <cdr:x>0.95467</cdr:x>
      <cdr:y>0.87622</cdr:y>
    </cdr:to>
    <cdr:sp macro="" textlink="">
      <cdr:nvSpPr>
        <cdr:cNvPr id="2" name="ZoneTexte 3"/>
        <cdr:cNvSpPr txBox="1"/>
      </cdr:nvSpPr>
      <cdr:spPr>
        <a:xfrm xmlns:a="http://schemas.openxmlformats.org/drawingml/2006/main">
          <a:off x="2438011" y="4124214"/>
          <a:ext cx="1854929" cy="4714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r"/>
          <a:fld id="{308EC9D4-6140-4081-8417-AE9CFDC539F5}" type="TxLink">
            <a:rPr lang="en-US" sz="1400" b="1" i="0" u="none" strike="noStrike">
              <a:solidFill>
                <a:sysClr val="window" lastClr="FFFFFF"/>
              </a:solidFill>
              <a:latin typeface="Calibri"/>
              <a:cs typeface="Calibri"/>
            </a:rPr>
            <a:pPr algn="r"/>
            <a:t>Traditional Asia*</a:t>
          </a:fld>
          <a:endParaRPr lang="fr-FR" sz="1800" b="1">
            <a:solidFill>
              <a:sysClr val="window" lastClr="FFFFFF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0.53796</cdr:x>
      <cdr:y>0.46761</cdr:y>
    </cdr:from>
    <cdr:to>
      <cdr:x>0.95046</cdr:x>
      <cdr:y>0.55749</cdr:y>
    </cdr:to>
    <cdr:sp macro="" textlink="">
      <cdr:nvSpPr>
        <cdr:cNvPr id="3" name="ZoneTexte 4"/>
        <cdr:cNvSpPr txBox="1"/>
      </cdr:nvSpPr>
      <cdr:spPr>
        <a:xfrm xmlns:a="http://schemas.openxmlformats.org/drawingml/2006/main">
          <a:off x="2130307" y="1767561"/>
          <a:ext cx="1633500" cy="339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r"/>
          <a:r>
            <a:rPr lang="en-US" sz="1400" b="1" i="0" u="none" strike="noStrike">
              <a:solidFill>
                <a:sysClr val="windowText" lastClr="000000"/>
              </a:solidFill>
              <a:latin typeface="Calibri"/>
              <a:cs typeface="Calibri"/>
            </a:rPr>
            <a:t>Asia new comers</a:t>
          </a:r>
          <a:endParaRPr lang="fr-FR" sz="2000" b="1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0.53658</cdr:x>
      <cdr:y>0.24063</cdr:y>
    </cdr:from>
    <cdr:to>
      <cdr:x>0.94908</cdr:x>
      <cdr:y>0.30132</cdr:y>
    </cdr:to>
    <cdr:sp macro="" textlink="">
      <cdr:nvSpPr>
        <cdr:cNvPr id="4" name="ZoneTexte 5"/>
        <cdr:cNvSpPr txBox="1"/>
      </cdr:nvSpPr>
      <cdr:spPr>
        <a:xfrm xmlns:a="http://schemas.openxmlformats.org/drawingml/2006/main">
          <a:off x="2124857" y="909597"/>
          <a:ext cx="1633500" cy="2294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r"/>
          <a:r>
            <a:rPr lang="en-US" sz="1400" b="1" i="0" u="none" strike="noStrike">
              <a:solidFill>
                <a:sysClr val="windowText" lastClr="000000"/>
              </a:solidFill>
              <a:latin typeface="Calibri"/>
              <a:cs typeface="Calibri"/>
            </a:rPr>
            <a:t>Others</a:t>
          </a:r>
          <a:endParaRPr lang="fr-FR" sz="2000" b="1">
            <a:solidFill>
              <a:sysClr val="windowText" lastClr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0.5336</cdr:x>
      <cdr:y>0.13287</cdr:y>
    </cdr:from>
    <cdr:to>
      <cdr:x>0.9461</cdr:x>
      <cdr:y>0.22276</cdr:y>
    </cdr:to>
    <cdr:sp macro="" textlink="">
      <cdr:nvSpPr>
        <cdr:cNvPr id="6" name="ZoneTexte 7"/>
        <cdr:cNvSpPr txBox="1"/>
      </cdr:nvSpPr>
      <cdr:spPr>
        <a:xfrm xmlns:a="http://schemas.openxmlformats.org/drawingml/2006/main">
          <a:off x="2113057" y="502257"/>
          <a:ext cx="1633500" cy="33978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r"/>
          <a:fld id="{9E43783E-DC8A-4205-A93C-67CF29D1D68D}" type="TxLink">
            <a:rPr lang="en-US" sz="1400" b="1" i="0" u="none" strike="noStrike">
              <a:solidFill>
                <a:sysClr val="windowText" lastClr="000000"/>
              </a:solidFill>
              <a:latin typeface="Calibri"/>
              <a:cs typeface="Calibri"/>
            </a:rPr>
            <a:pPr algn="r"/>
            <a:t>Europe</a:t>
          </a:fld>
          <a:endParaRPr lang="fr-FR" sz="2800" b="1" dirty="0">
            <a:solidFill>
              <a:sysClr val="windowText" lastClr="000000"/>
            </a:solidFill>
            <a:latin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0.54892</cdr:x>
      <cdr:y>0.61022</cdr:y>
    </cdr:from>
    <cdr:to>
      <cdr:x>0.80808</cdr:x>
      <cdr:y>0.67914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399401" y="3267627"/>
          <a:ext cx="1132773" cy="3690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fld id="{7F33775D-84AF-462B-8AD6-1C09574D176E}" type="TxLink">
            <a:rPr lang="en-US" sz="1300" b="1" i="0" u="none" strike="noStrike">
              <a:solidFill>
                <a:sysClr val="windowText" lastClr="000000"/>
              </a:solidFill>
              <a:latin typeface="Arialri"/>
            </a:rPr>
            <a:pPr algn="ctr"/>
            <a:t>Existing</a:t>
          </a:fld>
          <a:endParaRPr lang="fr-FR" sz="1300" b="1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0.73155</cdr:x>
      <cdr:y>0.31588</cdr:y>
    </cdr:from>
    <cdr:to>
      <cdr:x>0.99071</cdr:x>
      <cdr:y>0.38481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3197679" y="1100357"/>
          <a:ext cx="1132826" cy="240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fld id="{D4502301-5189-4B36-8768-1137C5692D2E}" type="TxLink">
            <a:rPr lang="en-US" sz="1300" b="1" i="0" u="none" strike="noStrike">
              <a:solidFill>
                <a:schemeClr val="bg1"/>
              </a:solidFill>
              <a:latin typeface="Arialri"/>
            </a:rPr>
            <a:pPr algn="ctr"/>
            <a:t>Post-FID</a:t>
          </a:fld>
          <a:endParaRPr lang="fr-FR" sz="1300" b="1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8971" y="2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/>
          <a:lstStyle>
            <a:lvl1pPr algn="r">
              <a:defRPr sz="1300"/>
            </a:lvl1pPr>
          </a:lstStyle>
          <a:p>
            <a:fld id="{38026C1A-E9C0-3649-8DE0-0F721770D521}" type="datetimeFigureOut">
              <a:rPr lang="fr-FR" smtClean="0"/>
              <a:pPr/>
              <a:t>26/08/2015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8971" y="9377318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 anchor="b"/>
          <a:lstStyle>
            <a:lvl1pPr algn="r">
              <a:defRPr sz="1300"/>
            </a:lvl1pPr>
          </a:lstStyle>
          <a:p>
            <a:fld id="{256351CB-C7E3-8F4F-AA6E-DB407BF173D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2076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971" y="2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/>
          <a:lstStyle>
            <a:lvl1pPr algn="r">
              <a:defRPr sz="1300"/>
            </a:lvl1pPr>
          </a:lstStyle>
          <a:p>
            <a:fld id="{B7B6820A-C1B1-9944-A68D-DA5B884778EE}" type="datetimeFigureOut">
              <a:rPr lang="fr-FR" smtClean="0"/>
              <a:pPr/>
              <a:t>26/08/2015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11" tIns="47255" rIns="94511" bIns="47255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4511" tIns="47255" rIns="94511" bIns="47255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971" y="9377318"/>
            <a:ext cx="2921582" cy="493633"/>
          </a:xfrm>
          <a:prstGeom prst="rect">
            <a:avLst/>
          </a:prstGeom>
        </p:spPr>
        <p:txBody>
          <a:bodyPr vert="horz" lIns="94511" tIns="47255" rIns="94511" bIns="47255" rtlCol="0" anchor="b"/>
          <a:lstStyle>
            <a:lvl1pPr algn="r">
              <a:defRPr sz="1300"/>
            </a:lvl1pPr>
          </a:lstStyle>
          <a:p>
            <a:fld id="{83EBCA58-F001-2A42-AB6A-B366B18E47A3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108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chart" Target="../charts/chart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BCA58-F001-2A42-AB6A-B366B18E47A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969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EE7FF1-3643-D741-9B08-2C28E89ED8A7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es commentaires 2"/>
          <p:cNvSpPr>
            <a:spLocks noGrp="1"/>
          </p:cNvSpPr>
          <p:nvPr>
            <p:ph type="body" idx="3"/>
          </p:nvPr>
        </p:nvSpPr>
        <p:spPr>
          <a:xfrm>
            <a:off x="3910814" y="4631955"/>
            <a:ext cx="2586130" cy="222664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fr-FR" dirty="0" err="1" smtClean="0"/>
              <a:t>Globally</a:t>
            </a:r>
            <a:r>
              <a:rPr lang="fr-FR" dirty="0" smtClean="0"/>
              <a:t>, </a:t>
            </a:r>
            <a:r>
              <a:rPr lang="fr-FR" dirty="0" err="1" smtClean="0"/>
              <a:t>gas</a:t>
            </a:r>
            <a:r>
              <a:rPr lang="fr-FR" dirty="0" smtClean="0"/>
              <a:t> </a:t>
            </a:r>
            <a:r>
              <a:rPr lang="fr-FR" dirty="0" err="1" smtClean="0"/>
              <a:t>demand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expected</a:t>
            </a:r>
            <a:r>
              <a:rPr lang="fr-FR" dirty="0" smtClean="0"/>
              <a:t> to </a:t>
            </a:r>
            <a:r>
              <a:rPr lang="fr-FR" dirty="0" err="1" smtClean="0"/>
              <a:t>increase</a:t>
            </a:r>
            <a:r>
              <a:rPr lang="fr-FR" dirty="0" smtClean="0"/>
              <a:t> </a:t>
            </a:r>
            <a:r>
              <a:rPr lang="fr-FR" dirty="0" err="1" smtClean="0"/>
              <a:t>around</a:t>
            </a:r>
            <a:r>
              <a:rPr lang="fr-FR" dirty="0" smtClean="0"/>
              <a:t> 2% </a:t>
            </a:r>
            <a:r>
              <a:rPr lang="fr-FR" dirty="0" err="1" smtClean="0"/>
              <a:t>between</a:t>
            </a:r>
            <a:r>
              <a:rPr lang="fr-FR" dirty="0" smtClean="0"/>
              <a:t> 2015 and 2025, </a:t>
            </a:r>
            <a:r>
              <a:rPr lang="fr-FR" dirty="0" err="1" smtClean="0"/>
              <a:t>mainly</a:t>
            </a:r>
            <a:r>
              <a:rPr lang="fr-FR" dirty="0" smtClean="0"/>
              <a:t> </a:t>
            </a:r>
            <a:r>
              <a:rPr lang="fr-FR" dirty="0" err="1" smtClean="0"/>
              <a:t>driven</a:t>
            </a:r>
            <a:r>
              <a:rPr lang="fr-FR" dirty="0" smtClean="0"/>
              <a:t> by power </a:t>
            </a:r>
            <a:r>
              <a:rPr lang="fr-FR" dirty="0" err="1" smtClean="0"/>
              <a:t>generation</a:t>
            </a:r>
            <a:r>
              <a:rPr lang="fr-FR" dirty="0" smtClean="0"/>
              <a:t> </a:t>
            </a:r>
            <a:r>
              <a:rPr lang="en-US" dirty="0" smtClean="0"/>
              <a:t> (+3 %/yr 15/25) </a:t>
            </a:r>
            <a:r>
              <a:rPr lang="fr-FR" dirty="0" smtClean="0"/>
              <a:t> and transportation  </a:t>
            </a:r>
            <a:r>
              <a:rPr lang="en-US" dirty="0" smtClean="0"/>
              <a:t> (+7 %/yr 15/25)</a:t>
            </a:r>
            <a:endParaRPr lang="fr-FR" dirty="0" smtClean="0"/>
          </a:p>
          <a:p>
            <a:r>
              <a:rPr lang="fr-FR" dirty="0" smtClean="0"/>
              <a:t>(</a:t>
            </a:r>
            <a:r>
              <a:rPr lang="fr-FR" dirty="0" err="1" smtClean="0"/>
              <a:t>gas</a:t>
            </a:r>
            <a:r>
              <a:rPr lang="fr-FR" dirty="0" smtClean="0"/>
              <a:t> </a:t>
            </a:r>
            <a:r>
              <a:rPr lang="fr-FR" dirty="0" err="1" smtClean="0"/>
              <a:t>demand</a:t>
            </a:r>
            <a:r>
              <a:rPr lang="fr-FR" dirty="0" smtClean="0"/>
              <a:t> CAGR 2015-2035 : 1.7%)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64034" y="4620445"/>
            <a:ext cx="3554936" cy="455407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90434" tIns="45217" rIns="90434" bIns="45217">
            <a:spAutoFit/>
          </a:bodyPr>
          <a:lstStyle/>
          <a:p>
            <a:pPr lvl="0"/>
            <a:r>
              <a:rPr lang="fr-FR" sz="1000" dirty="0"/>
              <a:t>Our </a:t>
            </a:r>
            <a:r>
              <a:rPr lang="fr-FR" sz="1000" dirty="0" err="1"/>
              <a:t>view</a:t>
            </a:r>
            <a:r>
              <a:rPr lang="fr-FR" sz="1000" dirty="0"/>
              <a:t> of the </a:t>
            </a:r>
            <a:r>
              <a:rPr lang="fr-FR" sz="1000" dirty="0" err="1"/>
              <a:t>gas</a:t>
            </a:r>
            <a:r>
              <a:rPr lang="fr-FR" sz="1000" dirty="0"/>
              <a:t> </a:t>
            </a:r>
            <a:r>
              <a:rPr lang="fr-FR" sz="1000" dirty="0" err="1"/>
              <a:t>market</a:t>
            </a:r>
            <a:r>
              <a:rPr lang="fr-FR" sz="1000" dirty="0"/>
              <a:t> </a:t>
            </a:r>
            <a:r>
              <a:rPr lang="fr-FR" sz="1000" dirty="0" err="1"/>
              <a:t>is</a:t>
            </a:r>
            <a:r>
              <a:rPr lang="fr-FR" sz="1000" dirty="0"/>
              <a:t> </a:t>
            </a:r>
            <a:r>
              <a:rPr lang="fr-FR" sz="1000" dirty="0" err="1"/>
              <a:t>still</a:t>
            </a:r>
            <a:r>
              <a:rPr lang="fr-FR" sz="1000" dirty="0"/>
              <a:t> </a:t>
            </a:r>
            <a:r>
              <a:rPr lang="fr-FR" sz="1000" dirty="0" err="1"/>
              <a:t>regional</a:t>
            </a:r>
            <a:r>
              <a:rPr lang="fr-FR" sz="1000" dirty="0"/>
              <a:t>, </a:t>
            </a:r>
            <a:r>
              <a:rPr lang="fr-FR" sz="1000" dirty="0" err="1"/>
              <a:t>with</a:t>
            </a:r>
            <a:r>
              <a:rPr lang="fr-FR" sz="1000" dirty="0"/>
              <a:t> 3 main </a:t>
            </a:r>
            <a:r>
              <a:rPr lang="fr-FR" sz="1000" dirty="0" err="1"/>
              <a:t>gas</a:t>
            </a:r>
            <a:r>
              <a:rPr lang="fr-FR" sz="1000" dirty="0"/>
              <a:t> </a:t>
            </a:r>
            <a:r>
              <a:rPr lang="fr-FR" sz="1000" dirty="0" err="1"/>
              <a:t>consumming</a:t>
            </a:r>
            <a:r>
              <a:rPr lang="fr-FR" sz="1000" dirty="0"/>
              <a:t> areas </a:t>
            </a:r>
            <a:r>
              <a:rPr lang="fr-FR" sz="1000" dirty="0" err="1"/>
              <a:t>having</a:t>
            </a:r>
            <a:r>
              <a:rPr lang="fr-FR" sz="1000" dirty="0"/>
              <a:t> </a:t>
            </a:r>
            <a:r>
              <a:rPr lang="fr-FR" sz="1000" dirty="0" err="1"/>
              <a:t>each</a:t>
            </a:r>
            <a:r>
              <a:rPr lang="fr-FR" sz="1000" dirty="0"/>
              <a:t> </a:t>
            </a:r>
            <a:r>
              <a:rPr lang="fr-FR" sz="1000" dirty="0" err="1"/>
              <a:t>their</a:t>
            </a:r>
            <a:r>
              <a:rPr lang="fr-FR" sz="1000" dirty="0"/>
              <a:t> </a:t>
            </a:r>
            <a:r>
              <a:rPr lang="fr-FR" sz="1000" dirty="0" err="1"/>
              <a:t>particular</a:t>
            </a:r>
            <a:r>
              <a:rPr lang="fr-FR" sz="1000" dirty="0"/>
              <a:t> </a:t>
            </a:r>
            <a:r>
              <a:rPr lang="fr-FR" sz="1000" dirty="0" err="1"/>
              <a:t>dynamics</a:t>
            </a:r>
            <a:r>
              <a:rPr lang="fr-FR" sz="1000" dirty="0"/>
              <a:t>: </a:t>
            </a:r>
          </a:p>
          <a:p>
            <a:pPr lvl="0"/>
            <a:endParaRPr lang="fr-FR" sz="1000" dirty="0"/>
          </a:p>
          <a:p>
            <a:pPr lvl="0">
              <a:buFont typeface="Arial" pitchFamily="34" charset="0"/>
              <a:buChar char="•"/>
            </a:pPr>
            <a:r>
              <a:rPr lang="fr-FR" sz="1000" u="sng" dirty="0" err="1"/>
              <a:t>North</a:t>
            </a:r>
            <a:r>
              <a:rPr lang="fr-FR" sz="1000" u="sng" dirty="0"/>
              <a:t> </a:t>
            </a:r>
            <a:r>
              <a:rPr lang="fr-FR" sz="1000" u="sng" dirty="0" err="1"/>
              <a:t>America</a:t>
            </a:r>
            <a:r>
              <a:rPr lang="fr-FR" sz="1000" u="sng" dirty="0"/>
              <a:t>:</a:t>
            </a:r>
          </a:p>
          <a:p>
            <a:pPr lvl="0">
              <a:buFont typeface="Arial" pitchFamily="34" charset="0"/>
              <a:buChar char="•"/>
            </a:pPr>
            <a:endParaRPr lang="fr-FR" sz="1000" u="sng" dirty="0"/>
          </a:p>
          <a:p>
            <a:pPr lvl="0"/>
            <a:r>
              <a:rPr lang="fr-FR" sz="1000" dirty="0"/>
              <a:t>In </a:t>
            </a:r>
            <a:r>
              <a:rPr lang="fr-FR" sz="1000" dirty="0" err="1"/>
              <a:t>North</a:t>
            </a:r>
            <a:r>
              <a:rPr lang="fr-FR" sz="1000" dirty="0"/>
              <a:t> </a:t>
            </a:r>
            <a:r>
              <a:rPr lang="fr-FR" sz="1000" dirty="0" err="1"/>
              <a:t>America</a:t>
            </a:r>
            <a:r>
              <a:rPr lang="fr-FR" sz="1000" dirty="0"/>
              <a:t>, the shale </a:t>
            </a:r>
            <a:r>
              <a:rPr lang="fr-FR" sz="1000" dirty="0" err="1"/>
              <a:t>gas</a:t>
            </a:r>
            <a:r>
              <a:rPr lang="fr-FR" sz="1000" dirty="0"/>
              <a:t> </a:t>
            </a:r>
            <a:r>
              <a:rPr lang="fr-FR" sz="1000" dirty="0" err="1"/>
              <a:t>revolution</a:t>
            </a:r>
            <a:r>
              <a:rPr lang="fr-FR" sz="1000" dirty="0"/>
              <a:t> has </a:t>
            </a:r>
            <a:r>
              <a:rPr lang="fr-FR" sz="1000" dirty="0" err="1"/>
              <a:t>transformed</a:t>
            </a:r>
            <a:r>
              <a:rPr lang="fr-FR" sz="1000" dirty="0"/>
              <a:t> the continent </a:t>
            </a:r>
            <a:r>
              <a:rPr lang="fr-FR" sz="1000" dirty="0" err="1"/>
              <a:t>where</a:t>
            </a:r>
            <a:r>
              <a:rPr lang="fr-FR" sz="1000" dirty="0"/>
              <a:t> </a:t>
            </a:r>
            <a:r>
              <a:rPr lang="fr-FR" sz="1000" dirty="0" err="1"/>
              <a:t>gas</a:t>
            </a:r>
            <a:r>
              <a:rPr lang="fr-FR" sz="1000" dirty="0"/>
              <a:t> </a:t>
            </a:r>
            <a:r>
              <a:rPr lang="fr-FR" sz="1000" dirty="0" err="1"/>
              <a:t>prices</a:t>
            </a:r>
            <a:r>
              <a:rPr lang="fr-FR" sz="1000" dirty="0"/>
              <a:t> are </a:t>
            </a:r>
            <a:r>
              <a:rPr lang="fr-FR" sz="1000" dirty="0" err="1"/>
              <a:t>disconnected</a:t>
            </a:r>
            <a:r>
              <a:rPr lang="fr-FR" sz="1000" dirty="0"/>
              <a:t> </a:t>
            </a:r>
            <a:r>
              <a:rPr lang="fr-FR" sz="1000" dirty="0" err="1"/>
              <a:t>from</a:t>
            </a:r>
            <a:r>
              <a:rPr lang="fr-FR" sz="1000" dirty="0"/>
              <a:t> the </a:t>
            </a:r>
            <a:r>
              <a:rPr lang="fr-FR" sz="1000" dirty="0" err="1"/>
              <a:t>rest</a:t>
            </a:r>
            <a:r>
              <a:rPr lang="fr-FR" sz="1000" dirty="0"/>
              <a:t> of the world. </a:t>
            </a:r>
            <a:r>
              <a:rPr lang="fr-FR" sz="1000" dirty="0" err="1"/>
              <a:t>These</a:t>
            </a:r>
            <a:r>
              <a:rPr lang="fr-FR" sz="1000" dirty="0"/>
              <a:t> </a:t>
            </a:r>
            <a:r>
              <a:rPr lang="fr-FR" sz="1000" dirty="0" err="1"/>
              <a:t>resources</a:t>
            </a:r>
            <a:r>
              <a:rPr lang="fr-FR" sz="1000" dirty="0"/>
              <a:t> </a:t>
            </a:r>
            <a:r>
              <a:rPr lang="fr-FR" sz="1000" dirty="0" err="1"/>
              <a:t>will</a:t>
            </a:r>
            <a:r>
              <a:rPr lang="fr-FR" sz="1000" dirty="0"/>
              <a:t> </a:t>
            </a:r>
            <a:r>
              <a:rPr lang="fr-FR" sz="1000" dirty="0" err="1"/>
              <a:t>turn</a:t>
            </a:r>
            <a:r>
              <a:rPr lang="fr-FR" sz="1000" dirty="0"/>
              <a:t> </a:t>
            </a:r>
            <a:r>
              <a:rPr lang="fr-FR" sz="1000" dirty="0" err="1"/>
              <a:t>soon</a:t>
            </a:r>
            <a:r>
              <a:rPr lang="fr-FR" sz="1000" dirty="0"/>
              <a:t> </a:t>
            </a:r>
            <a:r>
              <a:rPr lang="fr-FR" sz="1000" dirty="0" err="1"/>
              <a:t>this</a:t>
            </a:r>
            <a:r>
              <a:rPr lang="fr-FR" sz="1000" dirty="0"/>
              <a:t> area </a:t>
            </a:r>
            <a:r>
              <a:rPr lang="fr-FR" sz="1000" dirty="0" err="1"/>
              <a:t>from</a:t>
            </a:r>
            <a:r>
              <a:rPr lang="fr-FR" sz="1000" dirty="0"/>
              <a:t> an importer of LNG </a:t>
            </a:r>
            <a:r>
              <a:rPr lang="fr-FR" sz="1000" dirty="0" err="1"/>
              <a:t>into</a:t>
            </a:r>
            <a:r>
              <a:rPr lang="fr-FR" sz="1000" dirty="0"/>
              <a:t> an exporter. </a:t>
            </a:r>
          </a:p>
          <a:p>
            <a:pPr lvl="0"/>
            <a:r>
              <a:rPr lang="fr-FR" sz="1000" dirty="0"/>
              <a:t>It </a:t>
            </a:r>
            <a:r>
              <a:rPr lang="fr-FR" sz="1000" dirty="0" err="1"/>
              <a:t>is</a:t>
            </a:r>
            <a:r>
              <a:rPr lang="fr-FR" sz="1000" dirty="0"/>
              <a:t> </a:t>
            </a:r>
            <a:r>
              <a:rPr lang="fr-FR" sz="1000" dirty="0" err="1"/>
              <a:t>our</a:t>
            </a:r>
            <a:r>
              <a:rPr lang="fr-FR" sz="1000" dirty="0"/>
              <a:t> </a:t>
            </a:r>
            <a:r>
              <a:rPr lang="fr-FR" sz="1000" dirty="0" err="1"/>
              <a:t>belief</a:t>
            </a:r>
            <a:r>
              <a:rPr lang="fr-FR" sz="1000" dirty="0"/>
              <a:t> </a:t>
            </a:r>
            <a:r>
              <a:rPr lang="fr-FR" sz="1000" dirty="0" err="1"/>
              <a:t>that</a:t>
            </a:r>
            <a:r>
              <a:rPr lang="fr-FR" sz="1000" dirty="0"/>
              <a:t> </a:t>
            </a:r>
            <a:r>
              <a:rPr lang="fr-FR" sz="1000" dirty="0" err="1"/>
              <a:t>North</a:t>
            </a:r>
            <a:r>
              <a:rPr lang="fr-FR" sz="1000" dirty="0"/>
              <a:t> </a:t>
            </a:r>
            <a:r>
              <a:rPr lang="fr-FR" sz="1000" dirty="0" err="1"/>
              <a:t>America</a:t>
            </a:r>
            <a:r>
              <a:rPr lang="fr-FR" sz="1000" dirty="0"/>
              <a:t> </a:t>
            </a:r>
            <a:r>
              <a:rPr lang="fr-FR" sz="1000" dirty="0" err="1"/>
              <a:t>holds</a:t>
            </a:r>
            <a:r>
              <a:rPr lang="fr-FR" sz="1000" dirty="0"/>
              <a:t> </a:t>
            </a:r>
            <a:r>
              <a:rPr lang="fr-FR" sz="1000" dirty="0" err="1"/>
              <a:t>enough</a:t>
            </a:r>
            <a:r>
              <a:rPr lang="fr-FR" sz="1000" dirty="0"/>
              <a:t> </a:t>
            </a:r>
            <a:r>
              <a:rPr lang="fr-FR" sz="1000" dirty="0" err="1"/>
              <a:t>reserves</a:t>
            </a:r>
            <a:r>
              <a:rPr lang="fr-FR" sz="1000" dirty="0"/>
              <a:t> to </a:t>
            </a:r>
            <a:r>
              <a:rPr lang="fr-FR" sz="1000" dirty="0" err="1"/>
              <a:t>meet</a:t>
            </a:r>
            <a:r>
              <a:rPr lang="fr-FR" sz="1000" dirty="0"/>
              <a:t> in the long </a:t>
            </a:r>
            <a:r>
              <a:rPr lang="fr-FR" sz="1000" dirty="0" err="1"/>
              <a:t>term</a:t>
            </a:r>
            <a:r>
              <a:rPr lang="fr-FR" sz="1000" dirty="0"/>
              <a:t> </a:t>
            </a:r>
            <a:r>
              <a:rPr lang="fr-FR" sz="1000" dirty="0" err="1"/>
              <a:t>both</a:t>
            </a:r>
            <a:r>
              <a:rPr lang="fr-FR" sz="1000" dirty="0"/>
              <a:t> </a:t>
            </a:r>
            <a:r>
              <a:rPr lang="fr-FR" sz="1000" dirty="0" err="1"/>
              <a:t>domestic</a:t>
            </a:r>
            <a:r>
              <a:rPr lang="fr-FR" sz="1000" dirty="0"/>
              <a:t> </a:t>
            </a:r>
            <a:r>
              <a:rPr lang="fr-FR" sz="1000" dirty="0" err="1"/>
              <a:t>demand</a:t>
            </a:r>
            <a:r>
              <a:rPr lang="fr-FR" sz="1000" dirty="0"/>
              <a:t>, </a:t>
            </a:r>
            <a:r>
              <a:rPr lang="fr-FR" sz="1000" dirty="0" err="1"/>
              <a:t>increasing</a:t>
            </a:r>
            <a:r>
              <a:rPr lang="fr-FR" sz="1000" dirty="0"/>
              <a:t> in all </a:t>
            </a:r>
            <a:r>
              <a:rPr lang="fr-FR" sz="1000" dirty="0" err="1"/>
              <a:t>sectors</a:t>
            </a:r>
            <a:r>
              <a:rPr lang="fr-FR" sz="1000" dirty="0"/>
              <a:t>, and LNG exports </a:t>
            </a:r>
            <a:r>
              <a:rPr lang="fr-FR" sz="1000" dirty="0" err="1"/>
              <a:t>requirements</a:t>
            </a:r>
            <a:r>
              <a:rPr lang="fr-FR" sz="1000" dirty="0"/>
              <a:t>. </a:t>
            </a:r>
          </a:p>
          <a:p>
            <a:pPr lvl="0"/>
            <a:r>
              <a:rPr lang="fr-FR" sz="1000" dirty="0">
                <a:solidFill>
                  <a:srgbClr val="0070C0"/>
                </a:solidFill>
              </a:rPr>
              <a:t>25%  global </a:t>
            </a:r>
            <a:r>
              <a:rPr lang="fr-FR" sz="1000" dirty="0" err="1">
                <a:solidFill>
                  <a:srgbClr val="0070C0"/>
                </a:solidFill>
              </a:rPr>
              <a:t>gas</a:t>
            </a:r>
            <a:r>
              <a:rPr lang="fr-FR" sz="1000" dirty="0">
                <a:solidFill>
                  <a:srgbClr val="0070C0"/>
                </a:solidFill>
              </a:rPr>
              <a:t> </a:t>
            </a:r>
            <a:r>
              <a:rPr lang="fr-FR" sz="1000" dirty="0" err="1">
                <a:solidFill>
                  <a:srgbClr val="0070C0"/>
                </a:solidFill>
              </a:rPr>
              <a:t>demand</a:t>
            </a:r>
            <a:r>
              <a:rPr lang="fr-FR" sz="1000" dirty="0">
                <a:solidFill>
                  <a:srgbClr val="0070C0"/>
                </a:solidFill>
              </a:rPr>
              <a:t> in 2015 (800 </a:t>
            </a:r>
            <a:r>
              <a:rPr lang="fr-FR" sz="1000" dirty="0" err="1">
                <a:solidFill>
                  <a:srgbClr val="0070C0"/>
                </a:solidFill>
              </a:rPr>
              <a:t>Bcm</a:t>
            </a:r>
            <a:r>
              <a:rPr lang="fr-FR" sz="1000" dirty="0">
                <a:solidFill>
                  <a:srgbClr val="0070C0"/>
                </a:solidFill>
              </a:rPr>
              <a:t>) </a:t>
            </a:r>
          </a:p>
          <a:p>
            <a:pPr lvl="0"/>
            <a:r>
              <a:rPr lang="fr-FR" sz="1000" dirty="0">
                <a:solidFill>
                  <a:srgbClr val="0070C0"/>
                </a:solidFill>
              </a:rPr>
              <a:t>CAGR 2015-25 : 1,4%</a:t>
            </a:r>
          </a:p>
          <a:p>
            <a:pPr lvl="0"/>
            <a:endParaRPr lang="fr-FR" sz="1000" dirty="0"/>
          </a:p>
          <a:p>
            <a:pPr lvl="0">
              <a:buFont typeface="Arial" pitchFamily="34" charset="0"/>
              <a:buChar char="•"/>
            </a:pPr>
            <a:r>
              <a:rPr lang="fr-FR" sz="1000" u="sng" dirty="0"/>
              <a:t>Europe: (EU 35 </a:t>
            </a:r>
            <a:r>
              <a:rPr lang="fr-FR" sz="1000" u="sng" dirty="0" err="1"/>
              <a:t>with</a:t>
            </a:r>
            <a:r>
              <a:rPr lang="fr-FR" sz="1000" u="sng" dirty="0"/>
              <a:t> </a:t>
            </a:r>
            <a:r>
              <a:rPr lang="fr-FR" sz="1000" u="sng" dirty="0" err="1"/>
              <a:t>Norway</a:t>
            </a:r>
            <a:r>
              <a:rPr lang="fr-FR" sz="1000" u="sng" dirty="0"/>
              <a:t> and </a:t>
            </a:r>
            <a:r>
              <a:rPr lang="fr-FR" sz="1000" u="sng" dirty="0" err="1"/>
              <a:t>Turkey</a:t>
            </a:r>
            <a:r>
              <a:rPr lang="fr-FR" sz="1000" u="sng" dirty="0"/>
              <a:t>)</a:t>
            </a:r>
          </a:p>
          <a:p>
            <a:pPr lvl="0"/>
            <a:r>
              <a:rPr lang="fr-FR" sz="1000" dirty="0"/>
              <a:t>15% global </a:t>
            </a:r>
            <a:r>
              <a:rPr lang="fr-FR" sz="1000" dirty="0" err="1"/>
              <a:t>gas</a:t>
            </a:r>
            <a:r>
              <a:rPr lang="fr-FR" sz="1000" dirty="0"/>
              <a:t> </a:t>
            </a:r>
            <a:r>
              <a:rPr lang="fr-FR" sz="1000" dirty="0" err="1"/>
              <a:t>demand</a:t>
            </a:r>
            <a:r>
              <a:rPr lang="fr-FR" sz="1000" dirty="0"/>
              <a:t> in 2015 (490 </a:t>
            </a:r>
            <a:r>
              <a:rPr lang="fr-FR" sz="1000" dirty="0" err="1"/>
              <a:t>Bcm</a:t>
            </a:r>
            <a:r>
              <a:rPr lang="fr-FR" sz="1000" dirty="0"/>
              <a:t>) </a:t>
            </a:r>
          </a:p>
          <a:p>
            <a:pPr lvl="0"/>
            <a:r>
              <a:rPr lang="fr-FR" sz="1000" dirty="0"/>
              <a:t>CAGR 2015-25 : 0.3%</a:t>
            </a:r>
          </a:p>
          <a:p>
            <a:pPr lvl="0"/>
            <a:r>
              <a:rPr lang="fr-FR" sz="1000" dirty="0" err="1"/>
              <a:t>Despite</a:t>
            </a:r>
            <a:r>
              <a:rPr lang="fr-FR" sz="1000" dirty="0"/>
              <a:t> GDP </a:t>
            </a:r>
            <a:r>
              <a:rPr lang="fr-FR" sz="1000" dirty="0" err="1"/>
              <a:t>growth</a:t>
            </a:r>
            <a:r>
              <a:rPr lang="fr-FR" sz="1000" dirty="0"/>
              <a:t>, </a:t>
            </a:r>
            <a:r>
              <a:rPr lang="fr-FR" sz="1000" dirty="0" err="1"/>
              <a:t>energy</a:t>
            </a:r>
            <a:r>
              <a:rPr lang="fr-FR" sz="1000" dirty="0"/>
              <a:t> </a:t>
            </a:r>
            <a:r>
              <a:rPr lang="fr-FR" sz="1000" dirty="0" err="1"/>
              <a:t>efficiency</a:t>
            </a:r>
            <a:r>
              <a:rPr lang="fr-FR" sz="1000" dirty="0"/>
              <a:t> and </a:t>
            </a:r>
            <a:r>
              <a:rPr lang="fr-FR" sz="1000" dirty="0" err="1"/>
              <a:t>competition</a:t>
            </a:r>
            <a:r>
              <a:rPr lang="fr-FR" sz="1000" dirty="0"/>
              <a:t> </a:t>
            </a:r>
            <a:r>
              <a:rPr lang="fr-FR" sz="1000" dirty="0" err="1"/>
              <a:t>with</a:t>
            </a:r>
            <a:r>
              <a:rPr lang="fr-FR" sz="1000" dirty="0"/>
              <a:t> </a:t>
            </a:r>
            <a:r>
              <a:rPr lang="fr-FR" sz="1000" dirty="0" err="1"/>
              <a:t>renewable</a:t>
            </a:r>
            <a:r>
              <a:rPr lang="fr-FR" sz="1000" dirty="0"/>
              <a:t>/</a:t>
            </a:r>
            <a:r>
              <a:rPr lang="fr-FR" sz="1000" dirty="0" err="1"/>
              <a:t>coal</a:t>
            </a:r>
            <a:r>
              <a:rPr lang="fr-FR" sz="1000" dirty="0"/>
              <a:t>  in power </a:t>
            </a:r>
            <a:r>
              <a:rPr lang="fr-FR" sz="1000" dirty="0" err="1"/>
              <a:t>generration</a:t>
            </a:r>
            <a:r>
              <a:rPr lang="fr-FR" sz="1000" dirty="0"/>
              <a:t> </a:t>
            </a:r>
            <a:r>
              <a:rPr lang="fr-FR" sz="1000" dirty="0" err="1"/>
              <a:t>will</a:t>
            </a:r>
            <a:r>
              <a:rPr lang="fr-FR" sz="1000" dirty="0"/>
              <a:t> </a:t>
            </a:r>
            <a:r>
              <a:rPr lang="fr-FR" sz="1000" dirty="0" err="1"/>
              <a:t>limit</a:t>
            </a:r>
            <a:r>
              <a:rPr lang="fr-FR" sz="1000" dirty="0"/>
              <a:t> the </a:t>
            </a:r>
            <a:r>
              <a:rPr lang="fr-FR" sz="1000" dirty="0" err="1"/>
              <a:t>potential</a:t>
            </a:r>
            <a:r>
              <a:rPr lang="fr-FR" sz="1000" dirty="0"/>
              <a:t> </a:t>
            </a:r>
            <a:r>
              <a:rPr lang="fr-FR" sz="1000" dirty="0" err="1"/>
              <a:t>growth</a:t>
            </a:r>
            <a:r>
              <a:rPr lang="fr-FR" sz="1000" dirty="0"/>
              <a:t> for </a:t>
            </a:r>
            <a:r>
              <a:rPr lang="fr-FR" sz="1000" dirty="0" err="1"/>
              <a:t>gas</a:t>
            </a:r>
            <a:r>
              <a:rPr lang="fr-FR" sz="1000" dirty="0"/>
              <a:t>. In </a:t>
            </a:r>
            <a:r>
              <a:rPr lang="fr-FR" sz="1000" dirty="0" err="1"/>
              <a:t>fact</a:t>
            </a:r>
            <a:r>
              <a:rPr lang="fr-FR" sz="1000" dirty="0"/>
              <a:t>, Total </a:t>
            </a:r>
            <a:r>
              <a:rPr lang="fr-FR" sz="1000" dirty="0" err="1"/>
              <a:t>expect</a:t>
            </a:r>
            <a:r>
              <a:rPr lang="fr-FR" sz="1000" dirty="0"/>
              <a:t> Europe, </a:t>
            </a:r>
            <a:r>
              <a:rPr lang="fr-FR" sz="1000" dirty="0" err="1"/>
              <a:t>including</a:t>
            </a:r>
            <a:r>
              <a:rPr lang="fr-FR" sz="1000" dirty="0"/>
              <a:t> </a:t>
            </a:r>
            <a:r>
              <a:rPr lang="fr-FR" sz="1000" dirty="0" err="1"/>
              <a:t>Turkey</a:t>
            </a:r>
            <a:r>
              <a:rPr lang="fr-FR" sz="1000" dirty="0"/>
              <a:t>, to </a:t>
            </a:r>
            <a:r>
              <a:rPr lang="fr-FR" sz="1000" dirty="0" err="1"/>
              <a:t>growth</a:t>
            </a:r>
            <a:r>
              <a:rPr lang="fr-FR" sz="1000" dirty="0"/>
              <a:t> </a:t>
            </a:r>
            <a:r>
              <a:rPr lang="fr-FR" sz="1000" dirty="0" err="1"/>
              <a:t>at</a:t>
            </a:r>
            <a:r>
              <a:rPr lang="fr-FR" sz="1000" dirty="0"/>
              <a:t> </a:t>
            </a:r>
            <a:r>
              <a:rPr lang="fr-FR" sz="1000" dirty="0" err="1"/>
              <a:t>around</a:t>
            </a:r>
            <a:r>
              <a:rPr lang="fr-FR" sz="1000" dirty="0"/>
              <a:t> 0.3% per </a:t>
            </a:r>
            <a:r>
              <a:rPr lang="fr-FR" sz="1000" dirty="0" err="1"/>
              <a:t>year</a:t>
            </a:r>
            <a:r>
              <a:rPr lang="fr-FR" sz="1000" dirty="0"/>
              <a:t> </a:t>
            </a:r>
            <a:r>
              <a:rPr lang="fr-FR" sz="1000" dirty="0" err="1"/>
              <a:t>unitl</a:t>
            </a:r>
            <a:r>
              <a:rPr lang="fr-FR" sz="1000" dirty="0"/>
              <a:t> 2025</a:t>
            </a:r>
          </a:p>
          <a:p>
            <a:pPr lvl="0"/>
            <a:endParaRPr lang="fr-FR" sz="1000" dirty="0"/>
          </a:p>
          <a:p>
            <a:pPr>
              <a:buFont typeface="Arial" pitchFamily="34" charset="0"/>
              <a:buChar char="•"/>
            </a:pPr>
            <a:r>
              <a:rPr lang="fr-FR" sz="1000" u="sng" dirty="0" err="1"/>
              <a:t>Asia</a:t>
            </a:r>
            <a:endParaRPr lang="fr-FR" sz="1000" u="sng" dirty="0"/>
          </a:p>
          <a:p>
            <a:pPr lvl="0"/>
            <a:r>
              <a:rPr lang="fr-FR" sz="1000" dirty="0" err="1"/>
              <a:t>Gas</a:t>
            </a:r>
            <a:r>
              <a:rPr lang="fr-FR" sz="1000" dirty="0"/>
              <a:t> </a:t>
            </a:r>
            <a:r>
              <a:rPr lang="fr-FR" sz="1000" dirty="0" err="1"/>
              <a:t>demand</a:t>
            </a:r>
            <a:r>
              <a:rPr lang="fr-FR" sz="1000" dirty="0"/>
              <a:t> </a:t>
            </a:r>
            <a:r>
              <a:rPr lang="fr-FR" sz="1000" dirty="0" err="1"/>
              <a:t>is</a:t>
            </a:r>
            <a:r>
              <a:rPr lang="fr-FR" sz="1000" dirty="0"/>
              <a:t> </a:t>
            </a:r>
            <a:r>
              <a:rPr lang="fr-FR" sz="1000" dirty="0" err="1"/>
              <a:t>increasing</a:t>
            </a:r>
            <a:r>
              <a:rPr lang="fr-FR" sz="1000" dirty="0"/>
              <a:t> in all </a:t>
            </a:r>
            <a:r>
              <a:rPr lang="fr-FR" sz="1000" dirty="0" err="1"/>
              <a:t>sectors</a:t>
            </a:r>
            <a:r>
              <a:rPr lang="fr-FR" sz="1000" dirty="0"/>
              <a:t> and LNG </a:t>
            </a:r>
            <a:r>
              <a:rPr lang="fr-FR" sz="1000" dirty="0" err="1"/>
              <a:t>will</a:t>
            </a:r>
            <a:r>
              <a:rPr lang="fr-FR" sz="1000" dirty="0"/>
              <a:t> </a:t>
            </a:r>
            <a:r>
              <a:rPr lang="fr-FR" sz="1000" dirty="0" err="1"/>
              <a:t>be</a:t>
            </a:r>
            <a:r>
              <a:rPr lang="fr-FR" sz="1000" dirty="0"/>
              <a:t> essential to balance </a:t>
            </a:r>
            <a:r>
              <a:rPr lang="fr-FR" sz="1000" dirty="0" err="1"/>
              <a:t>their</a:t>
            </a:r>
            <a:r>
              <a:rPr lang="fr-FR" sz="1000" dirty="0"/>
              <a:t> </a:t>
            </a:r>
            <a:r>
              <a:rPr lang="fr-FR" sz="1000" dirty="0" err="1"/>
              <a:t>market</a:t>
            </a:r>
            <a:r>
              <a:rPr lang="fr-FR" sz="1000" dirty="0"/>
              <a:t> </a:t>
            </a:r>
            <a:r>
              <a:rPr lang="fr-FR" sz="1000" dirty="0" err="1"/>
              <a:t>despite</a:t>
            </a:r>
            <a:r>
              <a:rPr lang="fr-FR" sz="1000" dirty="0"/>
              <a:t> </a:t>
            </a:r>
            <a:r>
              <a:rPr lang="fr-FR" sz="1000" dirty="0" err="1"/>
              <a:t>increasing</a:t>
            </a:r>
            <a:r>
              <a:rPr lang="fr-FR" sz="1000" dirty="0"/>
              <a:t> production and pipe imports</a:t>
            </a:r>
          </a:p>
          <a:p>
            <a:r>
              <a:rPr lang="fr-FR" sz="1000" dirty="0">
                <a:solidFill>
                  <a:srgbClr val="0070C0"/>
                </a:solidFill>
              </a:rPr>
              <a:t>19% global </a:t>
            </a:r>
            <a:r>
              <a:rPr lang="fr-FR" sz="1000" dirty="0" err="1">
                <a:solidFill>
                  <a:srgbClr val="0070C0"/>
                </a:solidFill>
              </a:rPr>
              <a:t>gas</a:t>
            </a:r>
            <a:r>
              <a:rPr lang="fr-FR" sz="1000" dirty="0">
                <a:solidFill>
                  <a:srgbClr val="0070C0"/>
                </a:solidFill>
              </a:rPr>
              <a:t> </a:t>
            </a:r>
            <a:r>
              <a:rPr lang="fr-FR" sz="1000" dirty="0" err="1">
                <a:solidFill>
                  <a:srgbClr val="0070C0"/>
                </a:solidFill>
              </a:rPr>
              <a:t>demand</a:t>
            </a:r>
            <a:r>
              <a:rPr lang="fr-FR" sz="1000" dirty="0">
                <a:solidFill>
                  <a:srgbClr val="0070C0"/>
                </a:solidFill>
              </a:rPr>
              <a:t> in 2015 (600 </a:t>
            </a:r>
            <a:r>
              <a:rPr lang="fr-FR" sz="1000" dirty="0" err="1">
                <a:solidFill>
                  <a:srgbClr val="0070C0"/>
                </a:solidFill>
              </a:rPr>
              <a:t>Bcm</a:t>
            </a:r>
            <a:r>
              <a:rPr lang="fr-FR" sz="1000" dirty="0">
                <a:solidFill>
                  <a:srgbClr val="0070C0"/>
                </a:solidFill>
              </a:rPr>
              <a:t>)</a:t>
            </a:r>
          </a:p>
          <a:p>
            <a:r>
              <a:rPr lang="fr-FR" sz="1000" dirty="0">
                <a:solidFill>
                  <a:srgbClr val="0070C0"/>
                </a:solidFill>
              </a:rPr>
              <a:t> CAGR 2015-25 : 4.1%</a:t>
            </a:r>
          </a:p>
        </p:txBody>
      </p:sp>
      <p:graphicFrame>
        <p:nvGraphicFramePr>
          <p:cNvPr id="7" name="Graphique 6"/>
          <p:cNvGraphicFramePr/>
          <p:nvPr/>
        </p:nvGraphicFramePr>
        <p:xfrm>
          <a:off x="3818970" y="7786977"/>
          <a:ext cx="3540356" cy="194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4567801" y="7524259"/>
            <a:ext cx="1994795" cy="260594"/>
          </a:xfrm>
          <a:prstGeom prst="rect">
            <a:avLst/>
          </a:prstGeom>
          <a:noFill/>
        </p:spPr>
        <p:txBody>
          <a:bodyPr wrap="none" lIns="90434" tIns="45217" rIns="90434" bIns="45217" rtlCol="0">
            <a:spAutoFit/>
          </a:bodyPr>
          <a:lstStyle/>
          <a:p>
            <a:r>
              <a:rPr lang="fr-FR" sz="1100" i="1" dirty="0" err="1"/>
              <a:t>Incremental</a:t>
            </a:r>
            <a:r>
              <a:rPr lang="fr-FR" sz="1100" i="1" dirty="0"/>
              <a:t> </a:t>
            </a:r>
            <a:r>
              <a:rPr lang="fr-FR" sz="1100" i="1" dirty="0" err="1"/>
              <a:t>gas</a:t>
            </a:r>
            <a:r>
              <a:rPr lang="fr-FR" sz="1100" i="1" dirty="0"/>
              <a:t> </a:t>
            </a:r>
            <a:r>
              <a:rPr lang="fr-FR" sz="1100" i="1" dirty="0" err="1"/>
              <a:t>demand</a:t>
            </a:r>
            <a:r>
              <a:rPr lang="fr-FR" sz="1100" i="1" dirty="0"/>
              <a:t> 15/25</a:t>
            </a:r>
          </a:p>
        </p:txBody>
      </p:sp>
    </p:spTree>
    <p:extLst>
      <p:ext uri="{BB962C8B-B14F-4D97-AF65-F5344CB8AC3E}">
        <p14:creationId xmlns:p14="http://schemas.microsoft.com/office/powerpoint/2010/main" val="2278938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BCA58-F001-2A42-AB6A-B366B18E47A3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4034" y="4620444"/>
            <a:ext cx="3554936" cy="486703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90434" tIns="45217" rIns="90434" bIns="45217">
            <a:spAutoFit/>
          </a:bodyPr>
          <a:lstStyle/>
          <a:p>
            <a:pPr lvl="0"/>
            <a:r>
              <a:rPr lang="en-US" sz="1200" dirty="0"/>
              <a:t>Moving to LNG, we see reasons to believe in the growth of the LNG market at around 4%/yr. (downward revision compared with last year 5%/yr growth mainly due to reduced growth in Europe and China).</a:t>
            </a:r>
          </a:p>
          <a:p>
            <a:pPr lvl="0"/>
            <a:endParaRPr lang="en-US" sz="1200" dirty="0"/>
          </a:p>
          <a:p>
            <a:pPr lvl="0"/>
            <a:r>
              <a:rPr lang="en-US" sz="1200" dirty="0"/>
              <a:t>New waves of sanctioned projects mainly from Australia, US and Russia will add ~140 </a:t>
            </a:r>
            <a:r>
              <a:rPr lang="en-US" sz="1200" dirty="0" err="1"/>
              <a:t>Mtpa</a:t>
            </a:r>
            <a:r>
              <a:rPr lang="en-US" sz="1200" dirty="0"/>
              <a:t> in the next 5 years (40% of the existing capacity 300 </a:t>
            </a:r>
            <a:r>
              <a:rPr lang="en-US" sz="1200" dirty="0" err="1"/>
              <a:t>Mtpa</a:t>
            </a:r>
            <a:r>
              <a:rPr lang="en-US" sz="1200" dirty="0"/>
              <a:t>).</a:t>
            </a:r>
          </a:p>
          <a:p>
            <a:pPr lvl="0"/>
            <a:endParaRPr lang="en-US" sz="1200" dirty="0"/>
          </a:p>
          <a:p>
            <a:pPr lvl="0"/>
            <a:r>
              <a:rPr lang="en-US" sz="1200" dirty="0"/>
              <a:t>Challenges appear on the demand side to adapt rapidly to this changing environment and meet supply growth, creating uncertainties on the market up to 2025. </a:t>
            </a:r>
          </a:p>
          <a:p>
            <a:pPr lvl="0"/>
            <a:endParaRPr lang="en-US" sz="1200" dirty="0"/>
          </a:p>
          <a:p>
            <a:r>
              <a:rPr lang="fr-FR" sz="1200" dirty="0"/>
              <a:t>In </a:t>
            </a:r>
            <a:r>
              <a:rPr lang="fr-FR" sz="1200" dirty="0" err="1"/>
              <a:t>Asia</a:t>
            </a:r>
            <a:r>
              <a:rPr lang="fr-FR" sz="1200" dirty="0"/>
              <a:t>, LNG </a:t>
            </a:r>
            <a:r>
              <a:rPr lang="fr-FR" sz="1200" dirty="0" err="1"/>
              <a:t>demand</a:t>
            </a:r>
            <a:r>
              <a:rPr lang="fr-FR" sz="1200" dirty="0"/>
              <a:t> has double </a:t>
            </a:r>
            <a:r>
              <a:rPr lang="fr-FR" sz="1200" dirty="0" err="1"/>
              <a:t>between</a:t>
            </a:r>
            <a:r>
              <a:rPr lang="fr-FR" sz="1200" dirty="0"/>
              <a:t> 2005 and 2015, </a:t>
            </a:r>
            <a:r>
              <a:rPr lang="fr-FR" sz="1200" dirty="0" err="1"/>
              <a:t>increasing</a:t>
            </a:r>
            <a:r>
              <a:rPr lang="fr-FR" sz="1200" dirty="0"/>
              <a:t> </a:t>
            </a:r>
            <a:r>
              <a:rPr lang="fr-FR" sz="1200" dirty="0" err="1"/>
              <a:t>at</a:t>
            </a:r>
            <a:r>
              <a:rPr lang="fr-FR" sz="1200" dirty="0"/>
              <a:t> ~7% per </a:t>
            </a:r>
            <a:r>
              <a:rPr lang="fr-FR" sz="1200" dirty="0" err="1"/>
              <a:t>year</a:t>
            </a:r>
            <a:r>
              <a:rPr lang="fr-FR" sz="1200" dirty="0"/>
              <a:t>. Total </a:t>
            </a:r>
            <a:r>
              <a:rPr lang="fr-FR" sz="1200" dirty="0" err="1"/>
              <a:t>expects</a:t>
            </a:r>
            <a:r>
              <a:rPr lang="fr-FR" sz="1200" dirty="0"/>
              <a:t> </a:t>
            </a:r>
            <a:r>
              <a:rPr lang="fr-FR" sz="1200" dirty="0" err="1"/>
              <a:t>that</a:t>
            </a:r>
            <a:r>
              <a:rPr lang="fr-FR" sz="1200" dirty="0"/>
              <a:t> </a:t>
            </a:r>
            <a:r>
              <a:rPr lang="en-US" sz="1200" dirty="0"/>
              <a:t>Asia will be the main driver of the future LNG demand growth (alone representing more than 70% of the  incremental LNG demand), with a substantial share of its LT supply already contracted.</a:t>
            </a:r>
          </a:p>
          <a:p>
            <a:pPr lvl="0"/>
            <a:endParaRPr lang="en-US" sz="1200" dirty="0"/>
          </a:p>
          <a:p>
            <a:pPr lvl="0"/>
            <a:r>
              <a:rPr lang="en-US" sz="1200" dirty="0"/>
              <a:t>Flexible market in Europe and in Asian newcomers (India, Indonesia) could absorb part of the mismatch and balance LNG market</a:t>
            </a:r>
          </a:p>
        </p:txBody>
      </p:sp>
      <p:sp>
        <p:nvSpPr>
          <p:cNvPr id="7" name="Rectangle 6"/>
          <p:cNvSpPr/>
          <p:nvPr/>
        </p:nvSpPr>
        <p:spPr>
          <a:xfrm>
            <a:off x="3914176" y="4629918"/>
            <a:ext cx="2731906" cy="192844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90434" tIns="45217" rIns="90434" bIns="45217">
            <a:spAutoFit/>
          </a:bodyPr>
          <a:lstStyle/>
          <a:p>
            <a:pPr lvl="0"/>
            <a:r>
              <a:rPr lang="en-US" sz="1200" dirty="0" err="1"/>
              <a:t>Regas</a:t>
            </a:r>
            <a:r>
              <a:rPr lang="en-US" sz="1200" dirty="0"/>
              <a:t> capacity in 2014 (GIIGNL)</a:t>
            </a:r>
          </a:p>
          <a:p>
            <a:pPr lvl="0"/>
            <a:r>
              <a:rPr lang="en-US" sz="1200" dirty="0"/>
              <a:t>-World: </a:t>
            </a:r>
          </a:p>
          <a:p>
            <a:pPr lvl="0"/>
            <a:r>
              <a:rPr lang="en-US" sz="1200" dirty="0"/>
              <a:t>Capacity: 1014 </a:t>
            </a:r>
            <a:r>
              <a:rPr lang="en-US" sz="1200" dirty="0" err="1"/>
              <a:t>bcm</a:t>
            </a:r>
            <a:r>
              <a:rPr lang="en-US" sz="1200" dirty="0"/>
              <a:t>/yr </a:t>
            </a:r>
          </a:p>
          <a:p>
            <a:pPr lvl="0"/>
            <a:r>
              <a:rPr lang="en-US" sz="1200" dirty="0"/>
              <a:t>Utilization rate : 30% (301 </a:t>
            </a:r>
            <a:r>
              <a:rPr lang="en-US" sz="1200" dirty="0" err="1"/>
              <a:t>bcm</a:t>
            </a:r>
            <a:r>
              <a:rPr lang="en-US" sz="1200" dirty="0"/>
              <a:t>)</a:t>
            </a:r>
          </a:p>
          <a:p>
            <a:pPr lvl="0"/>
            <a:r>
              <a:rPr lang="en-US" sz="1200" dirty="0"/>
              <a:t>-Europe: </a:t>
            </a:r>
          </a:p>
          <a:p>
            <a:pPr lvl="0"/>
            <a:r>
              <a:rPr lang="en-US" sz="1200" dirty="0"/>
              <a:t>Capacity: 202.7 </a:t>
            </a:r>
            <a:r>
              <a:rPr lang="en-US" sz="1200" dirty="0" err="1"/>
              <a:t>bcm</a:t>
            </a:r>
            <a:r>
              <a:rPr lang="en-US" sz="1200" dirty="0"/>
              <a:t>/yr </a:t>
            </a:r>
          </a:p>
          <a:p>
            <a:pPr lvl="0"/>
            <a:r>
              <a:rPr lang="en-US" sz="1200" dirty="0"/>
              <a:t>Utilization rate: 20% (41 </a:t>
            </a:r>
            <a:r>
              <a:rPr lang="en-US" sz="1200" dirty="0" err="1"/>
              <a:t>bcm</a:t>
            </a:r>
            <a:r>
              <a:rPr lang="en-US" sz="1200" dirty="0"/>
              <a:t>)</a:t>
            </a:r>
          </a:p>
          <a:p>
            <a:pPr lvl="0"/>
            <a:endParaRPr lang="en-US" sz="1200" dirty="0"/>
          </a:p>
          <a:p>
            <a:pPr lvl="0"/>
            <a:endParaRPr lang="en-US" sz="1200" dirty="0"/>
          </a:p>
          <a:p>
            <a:pPr lvl="0"/>
            <a:endParaRPr lang="en-US" sz="1200" dirty="0"/>
          </a:p>
        </p:txBody>
      </p:sp>
      <p:graphicFrame>
        <p:nvGraphicFramePr>
          <p:cNvPr id="8" name="Graphique 7"/>
          <p:cNvGraphicFramePr/>
          <p:nvPr/>
        </p:nvGraphicFramePr>
        <p:xfrm>
          <a:off x="2912780" y="7275426"/>
          <a:ext cx="3221476" cy="1809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phique 8"/>
          <p:cNvGraphicFramePr/>
          <p:nvPr/>
        </p:nvGraphicFramePr>
        <p:xfrm>
          <a:off x="4400795" y="7275426"/>
          <a:ext cx="3202583" cy="1809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4279558" y="7265953"/>
            <a:ext cx="1029739" cy="275493"/>
          </a:xfrm>
          <a:prstGeom prst="rect">
            <a:avLst/>
          </a:prstGeom>
          <a:noFill/>
        </p:spPr>
        <p:txBody>
          <a:bodyPr wrap="square" lIns="90434" tIns="45217" rIns="90434" bIns="45217" rtlCol="0">
            <a:spAutoFit/>
          </a:bodyPr>
          <a:lstStyle/>
          <a:p>
            <a:r>
              <a:rPr lang="fr-FR" sz="1200" dirty="0"/>
              <a:t>2015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721822" y="7265953"/>
            <a:ext cx="1029739" cy="275493"/>
          </a:xfrm>
          <a:prstGeom prst="rect">
            <a:avLst/>
          </a:prstGeom>
          <a:noFill/>
        </p:spPr>
        <p:txBody>
          <a:bodyPr wrap="square" lIns="90434" tIns="45217" rIns="90434" bIns="45217" rtlCol="0">
            <a:spAutoFit/>
          </a:bodyPr>
          <a:lstStyle/>
          <a:p>
            <a:r>
              <a:rPr lang="fr-FR" sz="1200" dirty="0"/>
              <a:t>2025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789703" y="7275424"/>
            <a:ext cx="2749119" cy="260188"/>
          </a:xfrm>
          <a:prstGeom prst="rect">
            <a:avLst/>
          </a:prstGeom>
          <a:noFill/>
        </p:spPr>
        <p:txBody>
          <a:bodyPr wrap="square" lIns="90434" tIns="45217" rIns="90434" bIns="45217" rtlCol="0">
            <a:spAutoFit/>
          </a:bodyPr>
          <a:lstStyle/>
          <a:p>
            <a:r>
              <a:rPr lang="fr-FR" sz="1100" i="1" u="sng" dirty="0"/>
              <a:t>LNG </a:t>
            </a:r>
            <a:r>
              <a:rPr lang="fr-FR" sz="1100" i="1" u="sng" dirty="0" err="1"/>
              <a:t>Demand</a:t>
            </a:r>
            <a:endParaRPr lang="fr-FR" sz="1100" i="1" u="sng" dirty="0"/>
          </a:p>
        </p:txBody>
      </p:sp>
    </p:spTree>
    <p:extLst>
      <p:ext uri="{BB962C8B-B14F-4D97-AF65-F5344CB8AC3E}">
        <p14:creationId xmlns:p14="http://schemas.microsoft.com/office/powerpoint/2010/main" val="3773505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BCA58-F001-2A42-AB6A-B366B18E47A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519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BCA58-F001-2A42-AB6A-B366B18E47A3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901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BCA58-F001-2A42-AB6A-B366B18E47A3}" type="slidenum">
              <a:rPr lang="fr-FR" smtClean="0">
                <a:solidFill>
                  <a:prstClr val="black"/>
                </a:solidFill>
              </a:rPr>
              <a:pPr/>
              <a:t>6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027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433" y="0"/>
            <a:ext cx="914643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2" name="Titre 4"/>
          <p:cNvSpPr>
            <a:spLocks noGrp="1"/>
          </p:cNvSpPr>
          <p:nvPr>
            <p:ph type="title"/>
          </p:nvPr>
        </p:nvSpPr>
        <p:spPr>
          <a:xfrm>
            <a:off x="1188000" y="2106000"/>
            <a:ext cx="7343775" cy="1487487"/>
          </a:xfrm>
        </p:spPr>
        <p:txBody>
          <a:bodyPr lIns="0" rIns="0"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13" name="Espace réservé du texte 15"/>
          <p:cNvSpPr>
            <a:spLocks noGrp="1"/>
          </p:cNvSpPr>
          <p:nvPr>
            <p:ph type="body" sz="quarter" idx="10" hasCustomPrompt="1"/>
          </p:nvPr>
        </p:nvSpPr>
        <p:spPr>
          <a:xfrm>
            <a:off x="1188000" y="3639600"/>
            <a:ext cx="7343775" cy="1778000"/>
          </a:xfrm>
        </p:spPr>
        <p:txBody>
          <a:bodyPr lIns="0" r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 dirty="0" smtClean="0"/>
              <a:t>Cliquez pour modifier les styles des sous-titres du masque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750000"/>
            <a:ext cx="91440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TOTAL_bandeau_01_haut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400"/>
            <a:ext cx="5978640" cy="84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>
          <a:xfrm>
            <a:off x="457200" y="1125538"/>
            <a:ext cx="8218800" cy="5040311"/>
          </a:xfrm>
        </p:spPr>
        <p:txBody>
          <a:bodyPr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658184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493952"/>
            <a:ext cx="7772400" cy="1362075"/>
          </a:xfrm>
        </p:spPr>
        <p:txBody>
          <a:bodyPr anchor="ctr">
            <a:noAutofit/>
          </a:bodyPr>
          <a:lstStyle>
            <a:lvl1pPr algn="l">
              <a:defRPr sz="3200" b="1" cap="all">
                <a:solidFill>
                  <a:schemeClr val="accent4"/>
                </a:solidFill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Helvetica"/>
              <a:cs typeface="Helvetic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125538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 marL="806450" marR="0" indent="-180975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100000"/>
              <a:buFont typeface="Arial" pitchFamily="34" charset="0"/>
              <a:buChar char="•"/>
              <a:tabLst/>
              <a:defRPr sz="1200"/>
            </a:lvl3pPr>
            <a:lvl4pPr marL="1080000" marR="0" indent="-18000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4"/>
              </a:buClr>
              <a:buSzPct val="80000"/>
              <a:buFont typeface="Lucida Grande"/>
              <a:buChar char="-"/>
              <a:tabLst/>
              <a:defRPr sz="1200" baseline="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LNG Producer-Consumer Conference 2015 - 16th Sept. 2015 - Jean-Pierre Mateille</a:t>
            </a:r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bar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695600"/>
            <a:ext cx="8218800" cy="428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Bar graph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2267744" y="1418400"/>
            <a:ext cx="4608512" cy="338554"/>
          </a:xfrm>
        </p:spPr>
        <p:txBody>
          <a:bodyPr wrap="square" anchor="t" anchorCtr="1">
            <a:spAutoFit/>
          </a:bodyPr>
          <a:lstStyle>
            <a:lvl1pPr algn="ctr">
              <a:buNone/>
              <a:defRPr sz="1600"/>
            </a:lvl1pPr>
          </a:lstStyle>
          <a:p>
            <a:pPr lvl="0"/>
            <a:r>
              <a:rPr lang="fr-FR" dirty="0" smtClean="0"/>
              <a:t>Bar graph </a:t>
            </a:r>
            <a:r>
              <a:rPr lang="fr-FR" dirty="0" err="1" smtClean="0"/>
              <a:t>title</a:t>
            </a:r>
            <a:endParaRPr lang="fr-FR" dirty="0"/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021388"/>
            <a:ext cx="3178175" cy="215900"/>
          </a:xfrm>
        </p:spPr>
        <p:txBody>
          <a:bodyPr lIns="0">
            <a:noAutofit/>
          </a:bodyPr>
          <a:lstStyle>
            <a:lvl1pPr marL="0" indent="0">
              <a:buFont typeface="Arial" pitchFamily="34" charset="0"/>
              <a:buNone/>
              <a:defRPr sz="900"/>
            </a:lvl1pPr>
            <a:lvl2pPr marL="0" indent="0"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fr-FR" dirty="0" smtClean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2300454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Graphiques bar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972000"/>
            <a:ext cx="8218800" cy="248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Bar graph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457200" y="3510000"/>
            <a:ext cx="8218800" cy="2484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 smtClean="0"/>
              <a:t>Bar graph</a:t>
            </a:r>
            <a:endParaRPr lang="fr-FR" dirty="0"/>
          </a:p>
        </p:txBody>
      </p:sp>
      <p:sp>
        <p:nvSpPr>
          <p:cNvPr id="7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021388"/>
            <a:ext cx="3178175" cy="215900"/>
          </a:xfrm>
        </p:spPr>
        <p:txBody>
          <a:bodyPr lIns="0">
            <a:noAutofit/>
          </a:bodyPr>
          <a:lstStyle>
            <a:lvl1pPr marL="0" indent="0">
              <a:buFont typeface="Arial" pitchFamily="34" charset="0"/>
              <a:buNone/>
              <a:defRPr sz="900"/>
            </a:lvl1pPr>
            <a:lvl2pPr marL="0" indent="0"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fr-FR" dirty="0" smtClean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2300454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ann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767600"/>
            <a:ext cx="8218800" cy="42480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fr-FR" dirty="0" smtClean="0"/>
              <a:t>Ring graph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2267744" y="1418400"/>
            <a:ext cx="4608512" cy="338554"/>
          </a:xfrm>
        </p:spPr>
        <p:txBody>
          <a:bodyPr wrap="square" anchor="t" anchorCtr="1">
            <a:spAutoFit/>
          </a:bodyPr>
          <a:lstStyle>
            <a:lvl1pPr algn="ctr">
              <a:spcBef>
                <a:spcPct val="50000"/>
              </a:spcBef>
              <a:buNone/>
              <a:defRPr sz="1600"/>
            </a:lvl1pPr>
          </a:lstStyle>
          <a:p>
            <a:pPr algn="ctr">
              <a:spcBef>
                <a:spcPct val="50000"/>
              </a:spcBef>
            </a:pPr>
            <a:r>
              <a:rPr lang="en-GB" sz="1600" dirty="0" smtClean="0">
                <a:cs typeface="Arial"/>
              </a:rPr>
              <a:t>Ring graph title</a:t>
            </a:r>
            <a:endParaRPr lang="en-GB" sz="1600" dirty="0">
              <a:cs typeface="Arial"/>
            </a:endParaRPr>
          </a:p>
        </p:txBody>
      </p:sp>
      <p:sp>
        <p:nvSpPr>
          <p:cNvPr id="7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021388"/>
            <a:ext cx="3178175" cy="215900"/>
          </a:xfrm>
        </p:spPr>
        <p:txBody>
          <a:bodyPr lIns="0">
            <a:noAutofit/>
          </a:bodyPr>
          <a:lstStyle>
            <a:lvl1pPr marL="0" indent="0">
              <a:buFont typeface="Arial" pitchFamily="34" charset="0"/>
              <a:buNone/>
              <a:defRPr sz="900"/>
            </a:lvl1pPr>
            <a:lvl2pPr marL="0" indent="0"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fr-FR" dirty="0" smtClean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230045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125538"/>
            <a:ext cx="8218488" cy="489600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pPr lvl="0"/>
            <a:r>
              <a:rPr lang="fr-FR" dirty="0" smtClean="0"/>
              <a:t>Table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Espace réservé du texte 8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6021388"/>
            <a:ext cx="3178175" cy="215900"/>
          </a:xfrm>
        </p:spPr>
        <p:txBody>
          <a:bodyPr lIns="0">
            <a:noAutofit/>
          </a:bodyPr>
          <a:lstStyle>
            <a:lvl1pPr marL="0" indent="0">
              <a:buFont typeface="Arial" pitchFamily="34" charset="0"/>
              <a:buNone/>
              <a:defRPr sz="900"/>
            </a:lvl1pPr>
            <a:lvl2pPr marL="0" indent="0"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Font typeface="Arial" pitchFamily="34" charset="0"/>
              <a:buNone/>
              <a:defRPr/>
            </a:lvl5pPr>
          </a:lstStyle>
          <a:p>
            <a:pPr lvl="0"/>
            <a:r>
              <a:rPr lang="fr-FR" dirty="0" smtClean="0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230045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fr-FR" noProof="0" smtClean="0"/>
              <a:t>Cliquez pour modifier le style du titre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LNG Producer-Consumer Conference 2015 - 16th Sept. 2015 - Jean-Pierre Mateille</a:t>
            </a:r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68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ns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smtClean="0"/>
              <a:t>LNG Producer-Consumer Conference 2015 - 16th Sept. 2015 - Jean-Pierre Mateille</a:t>
            </a:r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F90BE8-D879-4F46-ACF9-7BCC67DCFB75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LNG Producer-Consumer Conference 2015 - 16th Sept. 2015 - Jean-Pierre Mateille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3FDE-E2B6-7840-B135-9A3D88ADEC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2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800" cy="635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noProof="0" dirty="0" smtClean="0"/>
              <a:t>Cliquez et modifiez le titre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7200" y="6411916"/>
            <a:ext cx="55626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>
                <a:solidFill>
                  <a:schemeClr val="tx1"/>
                </a:solidFill>
                <a:latin typeface="+mn-lt"/>
                <a:cs typeface="Helvetica"/>
              </a:defRPr>
            </a:lvl1pPr>
          </a:lstStyle>
          <a:p>
            <a:r>
              <a:rPr lang="en-US" smtClean="0"/>
              <a:t>LNG Producer-Consumer Conference 2015 - 16th Sept. 2015 - Jean-Pierre Mateille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411916"/>
            <a:ext cx="725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Helvetica"/>
              </a:defRPr>
            </a:lvl1pPr>
          </a:lstStyle>
          <a:p>
            <a:fld id="{21F90BE8-D879-4F46-ACF9-7BCC67DCFB75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9031305" y="0"/>
            <a:ext cx="112695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Helvetica"/>
              <a:cs typeface="Helvetica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457200" y="6311850"/>
            <a:ext cx="8686800" cy="1588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rot="5400000">
            <a:off x="7334251" y="6594478"/>
            <a:ext cx="365125" cy="1588"/>
          </a:xfrm>
          <a:prstGeom prst="line">
            <a:avLst/>
          </a:prstGeom>
          <a:ln w="6350" cap="flat" cmpd="sng" algn="ctr">
            <a:solidFill>
              <a:schemeClr val="tx1">
                <a:alpha val="7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8218800" cy="5001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</p:txBody>
      </p:sp>
      <p:pic>
        <p:nvPicPr>
          <p:cNvPr id="11" name="Image 10" descr="TOTAL_AD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087" y="6374892"/>
            <a:ext cx="1008000" cy="4021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90" r:id="rId2"/>
    <p:sldLayoutId id="2147483658" r:id="rId3"/>
    <p:sldLayoutId id="2147483659" r:id="rId4"/>
    <p:sldLayoutId id="2147483689" r:id="rId5"/>
    <p:sldLayoutId id="2147483694" r:id="rId6"/>
    <p:sldLayoutId id="2147483692" r:id="rId7"/>
    <p:sldLayoutId id="2147483693" r:id="rId8"/>
    <p:sldLayoutId id="2147483691" r:id="rId9"/>
    <p:sldLayoutId id="2147483695" r:id="rId10"/>
    <p:sldLayoutId id="2147483697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200" b="1" i="0" kern="1200" cap="all">
          <a:solidFill>
            <a:schemeClr val="accent4"/>
          </a:solidFill>
          <a:latin typeface="+mj-lt"/>
          <a:ea typeface="+mj-ea"/>
          <a:cs typeface="Arial"/>
        </a:defRPr>
      </a:lvl1pPr>
    </p:titleStyle>
    <p:bodyStyle>
      <a:lvl1pPr marL="285750" indent="-285750" algn="l" defTabSz="457200" rtl="0" eaLnBrk="1" latinLnBrk="0" hangingPunct="1">
        <a:spcBef>
          <a:spcPts val="300"/>
        </a:spcBef>
        <a:spcAft>
          <a:spcPts val="300"/>
        </a:spcAft>
        <a:buClr>
          <a:schemeClr val="accent4"/>
        </a:buClr>
        <a:buSzPct val="120000"/>
        <a:buFont typeface="Lucida Grande"/>
        <a:buChar char="●"/>
        <a:defRPr sz="2000" kern="1200">
          <a:solidFill>
            <a:schemeClr val="tx1"/>
          </a:solidFill>
          <a:latin typeface="+mn-lt"/>
          <a:ea typeface="+mn-ea"/>
          <a:cs typeface="Arial"/>
        </a:defRPr>
      </a:lvl1pPr>
      <a:lvl2pPr marL="447675" indent="-180975" algn="l" defTabSz="533400" rtl="0" eaLnBrk="1" latinLnBrk="0" hangingPunct="1">
        <a:spcBef>
          <a:spcPts val="300"/>
        </a:spcBef>
        <a:spcAft>
          <a:spcPts val="300"/>
        </a:spcAft>
        <a:buClr>
          <a:schemeClr val="accent4"/>
        </a:buClr>
        <a:buFont typeface="Lucida Grande"/>
        <a:buChar char="-"/>
        <a:defRPr sz="1800" kern="1200">
          <a:solidFill>
            <a:schemeClr val="tx1"/>
          </a:solidFill>
          <a:latin typeface="+mn-lt"/>
          <a:ea typeface="+mn-ea"/>
          <a:cs typeface="Arial"/>
        </a:defRPr>
      </a:lvl2pPr>
      <a:lvl3pPr marL="806450" indent="-180975" algn="l" defTabSz="457200" rtl="0" eaLnBrk="1" latinLnBrk="0" hangingPunct="1">
        <a:spcBef>
          <a:spcPts val="300"/>
        </a:spcBef>
        <a:spcAft>
          <a:spcPts val="300"/>
        </a:spcAft>
        <a:buClr>
          <a:schemeClr val="accent4"/>
        </a:buClr>
        <a:buSzPct val="100000"/>
        <a:buFont typeface="Lucida Grande"/>
        <a:buChar char="•"/>
        <a:defRPr sz="1600" kern="1200">
          <a:solidFill>
            <a:schemeClr val="tx1"/>
          </a:solidFill>
          <a:latin typeface="+mn-lt"/>
          <a:ea typeface="+mn-ea"/>
          <a:cs typeface="Arial"/>
        </a:defRPr>
      </a:lvl3pPr>
      <a:lvl4pPr marL="1080000" indent="-180000" algn="l" defTabSz="457200" rtl="0" eaLnBrk="1" latinLnBrk="0" hangingPunct="1">
        <a:spcBef>
          <a:spcPts val="300"/>
        </a:spcBef>
        <a:spcAft>
          <a:spcPts val="300"/>
        </a:spcAft>
        <a:buClr>
          <a:schemeClr val="accent4"/>
        </a:buClr>
        <a:buSzPct val="80000"/>
        <a:buFont typeface="Lucida Grande"/>
        <a:buChar char="-"/>
        <a:tabLst/>
        <a:defRPr sz="1600" kern="1200">
          <a:solidFill>
            <a:schemeClr val="tx1"/>
          </a:solidFill>
          <a:latin typeface="+mn-lt"/>
          <a:ea typeface="+mn-ea"/>
          <a:cs typeface="Helvetica"/>
        </a:defRPr>
      </a:lvl4pPr>
      <a:lvl5pPr marL="1260000" indent="-180975" algn="l" defTabSz="352425" rtl="0" eaLnBrk="1" latinLnBrk="0" hangingPunct="1">
        <a:spcBef>
          <a:spcPts val="300"/>
        </a:spcBef>
        <a:spcAft>
          <a:spcPts val="300"/>
        </a:spcAft>
        <a:buClr>
          <a:srgbClr val="133C75"/>
        </a:buClr>
        <a:buSzPct val="100000"/>
        <a:buFont typeface="Lucida Grande"/>
        <a:buNone/>
        <a:defRPr sz="1600" kern="1200">
          <a:solidFill>
            <a:schemeClr val="tx1"/>
          </a:solidFill>
          <a:latin typeface="+mn-lt"/>
          <a:ea typeface="+mn-ea"/>
          <a:cs typeface="Helvetica"/>
        </a:defRPr>
      </a:lvl5pPr>
      <a:lvl6pPr marL="1350000" indent="0" algn="l" defTabSz="457200" rtl="0" eaLnBrk="1" latinLnBrk="0" hangingPunct="1">
        <a:spcBef>
          <a:spcPct val="200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25588" indent="0" algn="l" defTabSz="457200" rtl="0" eaLnBrk="1" latinLnBrk="0" hangingPunct="1">
        <a:spcBef>
          <a:spcPct val="20000"/>
        </a:spcBef>
        <a:buFont typeface="Arial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00400" y="32766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</a:t>
            </a:r>
            <a:r>
              <a:rPr lang="en-GB" dirty="0" err="1" smtClean="0"/>
              <a:t>lng</a:t>
            </a:r>
            <a:r>
              <a:rPr lang="en-GB" dirty="0" smtClean="0"/>
              <a:t> market under mutation</a:t>
            </a:r>
            <a:endParaRPr lang="fr-FR" dirty="0"/>
          </a:p>
        </p:txBody>
      </p:sp>
      <p:sp>
        <p:nvSpPr>
          <p:cNvPr id="11" name="Sous-titre 10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LNG Producer-Consumer Conference 2015</a:t>
            </a:r>
          </a:p>
          <a:p>
            <a:endParaRPr lang="en-GB" dirty="0" smtClean="0"/>
          </a:p>
          <a:p>
            <a:r>
              <a:rPr lang="en-GB" dirty="0" smtClean="0"/>
              <a:t>Tokyo, September 16</a:t>
            </a:r>
            <a:r>
              <a:rPr lang="en-GB" baseline="30000" dirty="0" smtClean="0"/>
              <a:t>th</a:t>
            </a:r>
            <a:r>
              <a:rPr lang="en-GB" dirty="0" smtClean="0"/>
              <a:t>, 2015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52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Graphique 29"/>
          <p:cNvGraphicFramePr/>
          <p:nvPr>
            <p:extLst>
              <p:ext uri="{D42A27DB-BD31-4B8C-83A1-F6EECF244321}">
                <p14:modId xmlns:p14="http://schemas.microsoft.com/office/powerpoint/2010/main" val="1167611589"/>
              </p:ext>
            </p:extLst>
          </p:nvPr>
        </p:nvGraphicFramePr>
        <p:xfrm>
          <a:off x="221566" y="1750753"/>
          <a:ext cx="3020409" cy="3060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aphique 30"/>
          <p:cNvGraphicFramePr/>
          <p:nvPr>
            <p:extLst>
              <p:ext uri="{D42A27DB-BD31-4B8C-83A1-F6EECF244321}">
                <p14:modId xmlns:p14="http://schemas.microsoft.com/office/powerpoint/2010/main" val="3277760908"/>
              </p:ext>
            </p:extLst>
          </p:nvPr>
        </p:nvGraphicFramePr>
        <p:xfrm>
          <a:off x="3123293" y="1752275"/>
          <a:ext cx="3020400" cy="3059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ZoneTexte 33"/>
          <p:cNvSpPr txBox="1"/>
          <p:nvPr/>
        </p:nvSpPr>
        <p:spPr>
          <a:xfrm>
            <a:off x="2779398" y="5179913"/>
            <a:ext cx="880267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</a:rPr>
              <a:t>Pipe  Imports </a:t>
            </a:r>
          </a:p>
        </p:txBody>
      </p:sp>
      <p:sp>
        <p:nvSpPr>
          <p:cNvPr id="35" name="Ellipse 34"/>
          <p:cNvSpPr/>
          <p:nvPr/>
        </p:nvSpPr>
        <p:spPr bwMode="auto">
          <a:xfrm>
            <a:off x="609602" y="5179910"/>
            <a:ext cx="303061" cy="118515"/>
          </a:xfrm>
          <a:prstGeom prst="ellipse">
            <a:avLst/>
          </a:prstGeom>
          <a:solidFill>
            <a:srgbClr val="FAD058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50" smtClean="0">
              <a:solidFill>
                <a:prstClr val="black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944488" y="5179913"/>
            <a:ext cx="128652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</a:rPr>
              <a:t> Regional Production</a:t>
            </a: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570820" y="5179913"/>
            <a:ext cx="2005615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</a:rPr>
              <a:t>LNG Exports (</a:t>
            </a:r>
            <a:r>
              <a:rPr lang="en-US" sz="1050" dirty="0" err="1" smtClean="0">
                <a:solidFill>
                  <a:prstClr val="black"/>
                </a:solidFill>
              </a:rPr>
              <a:t>US+Canada</a:t>
            </a:r>
            <a:r>
              <a:rPr lang="en-US" sz="1050" dirty="0" smtClean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38" name="Ellipse 37"/>
          <p:cNvSpPr/>
          <p:nvPr/>
        </p:nvSpPr>
        <p:spPr bwMode="auto">
          <a:xfrm>
            <a:off x="2418366" y="5179910"/>
            <a:ext cx="303061" cy="118515"/>
          </a:xfrm>
          <a:prstGeom prst="ellipse">
            <a:avLst/>
          </a:prstGeom>
          <a:solidFill>
            <a:srgbClr val="FE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50" smtClean="0">
              <a:solidFill>
                <a:prstClr val="black"/>
              </a:solidFill>
            </a:endParaRPr>
          </a:p>
        </p:txBody>
      </p:sp>
      <p:sp>
        <p:nvSpPr>
          <p:cNvPr id="39" name="Ellipse 38"/>
          <p:cNvSpPr/>
          <p:nvPr/>
        </p:nvSpPr>
        <p:spPr bwMode="auto">
          <a:xfrm>
            <a:off x="5219969" y="5179910"/>
            <a:ext cx="303061" cy="118515"/>
          </a:xfrm>
          <a:prstGeom prst="ellipse">
            <a:avLst/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50" smtClean="0">
              <a:solidFill>
                <a:prstClr val="black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270440" y="5179913"/>
            <a:ext cx="129614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</a:rPr>
              <a:t>LNG Imports</a:t>
            </a:r>
          </a:p>
        </p:txBody>
      </p:sp>
      <p:sp>
        <p:nvSpPr>
          <p:cNvPr id="41" name="Ellipse 40"/>
          <p:cNvSpPr/>
          <p:nvPr/>
        </p:nvSpPr>
        <p:spPr bwMode="auto">
          <a:xfrm>
            <a:off x="3873603" y="5179910"/>
            <a:ext cx="303061" cy="11851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50" smtClean="0">
              <a:solidFill>
                <a:prstClr val="black"/>
              </a:solidFill>
            </a:endParaRPr>
          </a:p>
        </p:txBody>
      </p:sp>
      <p:sp>
        <p:nvSpPr>
          <p:cNvPr id="42" name="Ellipse 41"/>
          <p:cNvSpPr/>
          <p:nvPr/>
        </p:nvSpPr>
        <p:spPr bwMode="auto">
          <a:xfrm>
            <a:off x="7358896" y="5195159"/>
            <a:ext cx="108000" cy="108000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1050" smtClean="0">
              <a:solidFill>
                <a:prstClr val="black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7544923" y="5179913"/>
            <a:ext cx="127359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</a:rPr>
              <a:t>Domestic Demand</a:t>
            </a:r>
          </a:p>
        </p:txBody>
      </p:sp>
      <p:sp>
        <p:nvSpPr>
          <p:cNvPr id="44" name="Rectangle 603"/>
          <p:cNvSpPr>
            <a:spLocks noChangeArrowheads="1"/>
          </p:cNvSpPr>
          <p:nvPr/>
        </p:nvSpPr>
        <p:spPr bwMode="gray">
          <a:xfrm>
            <a:off x="443833" y="1124744"/>
            <a:ext cx="4423301" cy="492443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F0000"/>
              </a:buClr>
              <a:defRPr/>
            </a:pPr>
            <a:r>
              <a:rPr lang="en-US" sz="1400" b="1" dirty="0" smtClean="0">
                <a:solidFill>
                  <a:srgbClr val="707173"/>
                </a:solidFill>
              </a:rPr>
              <a:t>North America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200" i="1" dirty="0" err="1" smtClean="0">
                <a:solidFill>
                  <a:srgbClr val="707173"/>
                </a:solidFill>
              </a:rPr>
              <a:t>Bcm</a:t>
            </a:r>
            <a:r>
              <a:rPr lang="en-US" sz="1200" i="1" dirty="0" smtClean="0">
                <a:solidFill>
                  <a:srgbClr val="707173"/>
                </a:solidFill>
              </a:rPr>
              <a:t>/y</a:t>
            </a:r>
            <a:endParaRPr lang="en-US" sz="1400" i="1" dirty="0" smtClean="0">
              <a:solidFill>
                <a:srgbClr val="707173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 rot="5400000" flipH="1" flipV="1">
            <a:off x="273993" y="1353890"/>
            <a:ext cx="360000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6" name="Rectangle 603"/>
          <p:cNvSpPr>
            <a:spLocks noChangeArrowheads="1"/>
          </p:cNvSpPr>
          <p:nvPr/>
        </p:nvSpPr>
        <p:spPr bwMode="gray">
          <a:xfrm>
            <a:off x="3468167" y="1124744"/>
            <a:ext cx="4423301" cy="492443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F0000"/>
              </a:buClr>
              <a:defRPr/>
            </a:pPr>
            <a:r>
              <a:rPr lang="en-US" sz="1400" b="1" dirty="0" smtClean="0">
                <a:solidFill>
                  <a:srgbClr val="707173"/>
                </a:solidFill>
              </a:rPr>
              <a:t>Europe</a:t>
            </a:r>
          </a:p>
          <a:p>
            <a:pPr eaLnBrk="0" hangingPunct="0">
              <a:buClr>
                <a:srgbClr val="FF0000"/>
              </a:buClr>
              <a:defRPr/>
            </a:pPr>
            <a:r>
              <a:rPr lang="en-US" sz="1200" i="1" dirty="0" err="1" smtClean="0">
                <a:solidFill>
                  <a:srgbClr val="707173"/>
                </a:solidFill>
              </a:rPr>
              <a:t>Bcm</a:t>
            </a:r>
            <a:r>
              <a:rPr lang="en-US" sz="1200" i="1" dirty="0" smtClean="0">
                <a:solidFill>
                  <a:srgbClr val="707173"/>
                </a:solidFill>
              </a:rPr>
              <a:t>/y</a:t>
            </a:r>
            <a:endParaRPr lang="en-US" sz="1400" i="1" dirty="0" smtClean="0">
              <a:solidFill>
                <a:srgbClr val="707173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 rot="5400000" flipH="1" flipV="1">
            <a:off x="3298329" y="1353890"/>
            <a:ext cx="360000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8" name="Rectangle 603"/>
          <p:cNvSpPr>
            <a:spLocks noChangeArrowheads="1"/>
          </p:cNvSpPr>
          <p:nvPr/>
        </p:nvSpPr>
        <p:spPr bwMode="gray">
          <a:xfrm>
            <a:off x="6474802" y="1124744"/>
            <a:ext cx="2273662" cy="492443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eaLnBrk="0" hangingPunct="0">
              <a:buClr>
                <a:srgbClr val="FF0000"/>
              </a:buClr>
              <a:defRPr/>
            </a:pPr>
            <a:r>
              <a:rPr lang="en-US" sz="1400" b="1" dirty="0" smtClean="0">
                <a:solidFill>
                  <a:srgbClr val="707173"/>
                </a:solidFill>
              </a:rPr>
              <a:t>Asia importers</a:t>
            </a:r>
          </a:p>
          <a:p>
            <a:pPr eaLnBrk="0" hangingPunct="0">
              <a:buClr>
                <a:srgbClr val="FF0000"/>
              </a:buClr>
              <a:defRPr/>
            </a:pPr>
            <a:r>
              <a:rPr lang="en-US" sz="1200" i="1" dirty="0" err="1" smtClean="0">
                <a:solidFill>
                  <a:srgbClr val="707173"/>
                </a:solidFill>
              </a:rPr>
              <a:t>Bcm</a:t>
            </a:r>
            <a:r>
              <a:rPr lang="en-US" sz="1200" i="1" dirty="0" smtClean="0">
                <a:solidFill>
                  <a:srgbClr val="707173"/>
                </a:solidFill>
              </a:rPr>
              <a:t>/y</a:t>
            </a:r>
          </a:p>
        </p:txBody>
      </p:sp>
      <p:sp>
        <p:nvSpPr>
          <p:cNvPr id="49" name="Rectangle 48"/>
          <p:cNvSpPr/>
          <p:nvPr/>
        </p:nvSpPr>
        <p:spPr>
          <a:xfrm rot="5400000" flipH="1" flipV="1">
            <a:off x="6248448" y="1353890"/>
            <a:ext cx="360000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prstClr val="white"/>
              </a:solidFill>
            </a:endParaRPr>
          </a:p>
        </p:txBody>
      </p:sp>
      <p:graphicFrame>
        <p:nvGraphicFramePr>
          <p:cNvPr id="50" name="Graphique 49"/>
          <p:cNvGraphicFramePr/>
          <p:nvPr>
            <p:extLst>
              <p:ext uri="{D42A27DB-BD31-4B8C-83A1-F6EECF244321}">
                <p14:modId xmlns:p14="http://schemas.microsoft.com/office/powerpoint/2010/main" val="2070107774"/>
              </p:ext>
            </p:extLst>
          </p:nvPr>
        </p:nvGraphicFramePr>
        <p:xfrm>
          <a:off x="6009368" y="1752275"/>
          <a:ext cx="3020400" cy="3059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1" name="Ellipse 50"/>
          <p:cNvSpPr/>
          <p:nvPr/>
        </p:nvSpPr>
        <p:spPr bwMode="gray">
          <a:xfrm>
            <a:off x="1709011" y="1881178"/>
            <a:ext cx="522000" cy="521403"/>
          </a:xfrm>
          <a:prstGeom prst="ellipse">
            <a:avLst/>
          </a:prstGeom>
          <a:solidFill>
            <a:srgbClr val="E84E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r>
              <a:rPr lang="fr-FR" sz="1400" b="1" dirty="0" smtClean="0">
                <a:solidFill>
                  <a:prstClr val="white"/>
                </a:solidFill>
                <a:cs typeface="Arial" pitchFamily="34" charset="0"/>
              </a:rPr>
              <a:t>1.4%</a:t>
            </a:r>
            <a:endParaRPr lang="en-GB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475582" y="1659395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E84E0F"/>
                </a:solidFill>
                <a:cs typeface="Arial" pitchFamily="34" charset="0"/>
              </a:rPr>
              <a:t>CAGR15/25</a:t>
            </a:r>
            <a:endParaRPr lang="fr-FR" sz="3200" b="1" dirty="0">
              <a:solidFill>
                <a:srgbClr val="E84E0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418736" y="1662103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E84E0F"/>
                </a:solidFill>
                <a:cs typeface="Arial" pitchFamily="34" charset="0"/>
              </a:rPr>
              <a:t>CAGR15/25</a:t>
            </a:r>
            <a:endParaRPr lang="fr-FR" sz="3200" b="1" dirty="0">
              <a:solidFill>
                <a:srgbClr val="E84E0F"/>
              </a:solidFill>
            </a:endParaRPr>
          </a:p>
        </p:txBody>
      </p:sp>
      <p:sp>
        <p:nvSpPr>
          <p:cNvPr id="54" name="Ellipse 53"/>
          <p:cNvSpPr/>
          <p:nvPr/>
        </p:nvSpPr>
        <p:spPr bwMode="gray">
          <a:xfrm>
            <a:off x="4636798" y="1884082"/>
            <a:ext cx="522000" cy="521403"/>
          </a:xfrm>
          <a:prstGeom prst="ellipse">
            <a:avLst/>
          </a:prstGeom>
          <a:solidFill>
            <a:srgbClr val="E84E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r>
              <a:rPr lang="fr-FR" sz="1400" b="1" dirty="0" smtClean="0">
                <a:solidFill>
                  <a:prstClr val="white"/>
                </a:solidFill>
                <a:cs typeface="Arial" pitchFamily="34" charset="0"/>
              </a:rPr>
              <a:t>0.3%</a:t>
            </a:r>
            <a:endParaRPr lang="en-GB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5" name="Ellipse 54"/>
          <p:cNvSpPr/>
          <p:nvPr/>
        </p:nvSpPr>
        <p:spPr bwMode="gray">
          <a:xfrm>
            <a:off x="7459728" y="1871653"/>
            <a:ext cx="522000" cy="521403"/>
          </a:xfrm>
          <a:prstGeom prst="ellipse">
            <a:avLst/>
          </a:prstGeom>
          <a:solidFill>
            <a:srgbClr val="E84E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fr-FR" sz="1400" b="1" dirty="0" smtClean="0">
                <a:solidFill>
                  <a:prstClr val="white"/>
                </a:solidFill>
                <a:cs typeface="Arial" pitchFamily="34" charset="0"/>
              </a:rPr>
              <a:t>4.1%</a:t>
            </a:r>
            <a:endParaRPr lang="en-GB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177921" y="1649870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200" b="1" dirty="0" smtClean="0">
                <a:solidFill>
                  <a:srgbClr val="E84E0F"/>
                </a:solidFill>
                <a:cs typeface="Arial" pitchFamily="34" charset="0"/>
              </a:rPr>
              <a:t>CAGR15/25</a:t>
            </a:r>
            <a:endParaRPr lang="fr-FR" sz="3200" b="1" dirty="0">
              <a:solidFill>
                <a:srgbClr val="E84E0F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981998" y="5676520"/>
            <a:ext cx="79191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 smtClean="0">
                <a:solidFill>
                  <a:srgbClr val="707173"/>
                </a:solidFill>
              </a:rPr>
              <a:t>Gas demand pulled by power generation (50% of the incremental demand 2015/2025)</a:t>
            </a:r>
          </a:p>
          <a:p>
            <a:pPr algn="ctr"/>
            <a:r>
              <a:rPr lang="en-US" sz="1500" b="1" dirty="0" smtClean="0">
                <a:solidFill>
                  <a:srgbClr val="707173"/>
                </a:solidFill>
              </a:rPr>
              <a:t> and transportation (6% of the incremental demand 2015/2025)</a:t>
            </a:r>
            <a:endParaRPr lang="en-US" sz="1500" b="1" dirty="0">
              <a:solidFill>
                <a:srgbClr val="707173"/>
              </a:solidFill>
            </a:endParaRPr>
          </a:p>
        </p:txBody>
      </p:sp>
      <p:cxnSp>
        <p:nvCxnSpPr>
          <p:cNvPr id="29" name="Connecteur droit 15"/>
          <p:cNvCxnSpPr/>
          <p:nvPr/>
        </p:nvCxnSpPr>
        <p:spPr>
          <a:xfrm>
            <a:off x="981998" y="5661248"/>
            <a:ext cx="7353005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16"/>
          <p:cNvCxnSpPr/>
          <p:nvPr/>
        </p:nvCxnSpPr>
        <p:spPr>
          <a:xfrm>
            <a:off x="981998" y="6225646"/>
            <a:ext cx="7330429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itre 3"/>
          <p:cNvSpPr txBox="1">
            <a:spLocks/>
          </p:cNvSpPr>
          <p:nvPr/>
        </p:nvSpPr>
        <p:spPr>
          <a:xfrm>
            <a:off x="0" y="57696"/>
            <a:ext cx="8964488" cy="635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200" b="1" i="0" kern="1200" cap="all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WORLD GAS DEMAND 2015/2025: + ~2% / YEAR</a:t>
            </a:r>
          </a:p>
          <a:p>
            <a:r>
              <a:rPr lang="en-US" altLang="en-US" sz="1700" dirty="0" smtClean="0">
                <a:solidFill>
                  <a:srgbClr val="F6800A"/>
                </a:solidFill>
              </a:rPr>
              <a:t/>
            </a:r>
            <a:br>
              <a:rPr lang="en-US" altLang="en-US" sz="1700" dirty="0" smtClean="0">
                <a:solidFill>
                  <a:srgbClr val="F6800A"/>
                </a:solidFill>
              </a:rPr>
            </a:br>
            <a:endParaRPr lang="en-US" altLang="en-US" sz="1700" dirty="0">
              <a:solidFill>
                <a:srgbClr val="F6800A"/>
              </a:solidFill>
            </a:endParaRPr>
          </a:p>
        </p:txBody>
      </p:sp>
      <p:sp>
        <p:nvSpPr>
          <p:cNvPr id="59" name="Pentagone 31"/>
          <p:cNvSpPr/>
          <p:nvPr/>
        </p:nvSpPr>
        <p:spPr>
          <a:xfrm rot="5400000">
            <a:off x="8358120" y="-193435"/>
            <a:ext cx="489492" cy="869771"/>
          </a:xfrm>
          <a:prstGeom prst="homePlate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GAS</a:t>
            </a:r>
          </a:p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WORLD</a:t>
            </a:r>
            <a:endParaRPr lang="fr-FR" sz="1200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23FDE-E2B6-7840-B135-9A3D88ADEC8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1" name="Footer Placeholder 670"/>
          <p:cNvSpPr>
            <a:spLocks noGrp="1"/>
          </p:cNvSpPr>
          <p:nvPr>
            <p:ph type="ftr" sz="quarter" idx="11"/>
          </p:nvPr>
        </p:nvSpPr>
        <p:spPr>
          <a:xfrm>
            <a:off x="457200" y="6411916"/>
            <a:ext cx="5562600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LNG Producer-Consumer Conference 2015 – Tokyo,16</a:t>
            </a:r>
            <a:r>
              <a:rPr lang="en-US" baseline="30000" dirty="0" smtClean="0">
                <a:solidFill>
                  <a:prstClr val="black"/>
                </a:solidFill>
              </a:rPr>
              <a:t>th</a:t>
            </a:r>
            <a:r>
              <a:rPr lang="en-US" dirty="0" smtClean="0">
                <a:solidFill>
                  <a:prstClr val="black"/>
                </a:solidFill>
              </a:rPr>
              <a:t> Sept. 2015 - Jean-Pierre Mateille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4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raphique 77"/>
          <p:cNvGraphicFramePr/>
          <p:nvPr>
            <p:extLst>
              <p:ext uri="{D42A27DB-BD31-4B8C-83A1-F6EECF244321}">
                <p14:modId xmlns:p14="http://schemas.microsoft.com/office/powerpoint/2010/main" val="2442342389"/>
              </p:ext>
            </p:extLst>
          </p:nvPr>
        </p:nvGraphicFramePr>
        <p:xfrm>
          <a:off x="4793512" y="1467097"/>
          <a:ext cx="4176000" cy="3459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Graphique 27"/>
          <p:cNvGraphicFramePr/>
          <p:nvPr>
            <p:extLst>
              <p:ext uri="{D42A27DB-BD31-4B8C-83A1-F6EECF244321}">
                <p14:modId xmlns:p14="http://schemas.microsoft.com/office/powerpoint/2010/main" val="1699324822"/>
              </p:ext>
            </p:extLst>
          </p:nvPr>
        </p:nvGraphicFramePr>
        <p:xfrm>
          <a:off x="4797236" y="1510463"/>
          <a:ext cx="3960000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Graphique 23"/>
          <p:cNvGraphicFramePr/>
          <p:nvPr>
            <p:extLst>
              <p:ext uri="{D42A27DB-BD31-4B8C-83A1-F6EECF244321}">
                <p14:modId xmlns:p14="http://schemas.microsoft.com/office/powerpoint/2010/main" val="843883115"/>
              </p:ext>
            </p:extLst>
          </p:nvPr>
        </p:nvGraphicFramePr>
        <p:xfrm>
          <a:off x="91989" y="1452095"/>
          <a:ext cx="3960000" cy="37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0F4BF8-7D98-409E-BAC0-539515B1DF81}" type="slidenum">
              <a: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grpSp>
        <p:nvGrpSpPr>
          <p:cNvPr id="2" name="Groupe 22"/>
          <p:cNvGrpSpPr/>
          <p:nvPr/>
        </p:nvGrpSpPr>
        <p:grpSpPr>
          <a:xfrm>
            <a:off x="568131" y="836712"/>
            <a:ext cx="4103818" cy="677108"/>
            <a:chOff x="5040182" y="983573"/>
            <a:chExt cx="4103818" cy="677108"/>
          </a:xfrm>
        </p:grpSpPr>
        <p:sp>
          <p:nvSpPr>
            <p:cNvPr id="83" name="Rectangle 603"/>
            <p:cNvSpPr>
              <a:spLocks noChangeArrowheads="1"/>
            </p:cNvSpPr>
            <p:nvPr/>
          </p:nvSpPr>
          <p:spPr bwMode="gray">
            <a:xfrm>
              <a:off x="5052242" y="983573"/>
              <a:ext cx="4091758" cy="677108"/>
            </a:xfrm>
            <a:prstGeom prst="rect">
              <a:avLst/>
            </a:prstGeom>
            <a:ln>
              <a:noFill/>
            </a:ln>
          </p:spPr>
          <p:txBody>
            <a:bodyPr wrap="square"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LNG supply by project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/>
              </a:r>
              <a:b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</a:b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 </a:t>
              </a:r>
              <a:r>
                <a:rPr kumimoji="0" lang="en-US" sz="1200" b="0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Bcm</a:t>
              </a: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/y			 				         </a:t>
              </a:r>
              <a:r>
                <a:rPr kumimoji="0" lang="en-US" sz="1200" b="0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Mtpa</a:t>
              </a: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  </a:t>
              </a:r>
            </a:p>
          </p:txBody>
        </p:sp>
        <p:sp>
          <p:nvSpPr>
            <p:cNvPr id="84" name="Rectangle 83"/>
            <p:cNvSpPr/>
            <p:nvPr/>
          </p:nvSpPr>
          <p:spPr>
            <a:xfrm rot="5400000" flipH="1" flipV="1">
              <a:off x="4883042" y="1295355"/>
              <a:ext cx="360000" cy="45719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75000"/>
                  </a:sysClr>
                </a:gs>
                <a:gs pos="100000">
                  <a:sysClr val="window" lastClr="FFFFFF"/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oupe 21"/>
          <p:cNvGrpSpPr/>
          <p:nvPr/>
        </p:nvGrpSpPr>
        <p:grpSpPr>
          <a:xfrm>
            <a:off x="4986789" y="909387"/>
            <a:ext cx="4103818" cy="492443"/>
            <a:chOff x="466902" y="1019833"/>
            <a:chExt cx="4103818" cy="492443"/>
          </a:xfrm>
        </p:grpSpPr>
        <p:sp>
          <p:nvSpPr>
            <p:cNvPr id="86" name="Rectangle 603"/>
            <p:cNvSpPr>
              <a:spLocks noChangeArrowheads="1"/>
            </p:cNvSpPr>
            <p:nvPr/>
          </p:nvSpPr>
          <p:spPr bwMode="gray">
            <a:xfrm>
              <a:off x="478962" y="1019833"/>
              <a:ext cx="4091758" cy="492443"/>
            </a:xfrm>
            <a:prstGeom prst="rect">
              <a:avLst/>
            </a:prstGeom>
            <a:ln>
              <a:noFill/>
            </a:ln>
          </p:spPr>
          <p:txBody>
            <a:bodyPr wrap="square" anchor="ctr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LNG demand by region </a:t>
              </a: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/>
              </a:r>
              <a:b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</a:br>
              <a:r>
                <a:rPr kumimoji="0" lang="en-US" sz="1200" b="0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Bcm</a:t>
              </a: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/y			           </a:t>
              </a:r>
              <a:r>
                <a:rPr kumimoji="0" lang="en-US" sz="1200" b="0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Mtpa</a:t>
              </a:r>
              <a:r>
                <a:rPr kumimoji="0" lang="en-US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707173"/>
                  </a:solidFill>
                  <a:effectLst/>
                  <a:uLnTx/>
                  <a:uFillTx/>
                </a:rPr>
                <a:t>	     </a:t>
              </a:r>
            </a:p>
          </p:txBody>
        </p:sp>
        <p:sp>
          <p:nvSpPr>
            <p:cNvPr id="87" name="Rectangle 86"/>
            <p:cNvSpPr/>
            <p:nvPr/>
          </p:nvSpPr>
          <p:spPr>
            <a:xfrm rot="5400000" flipH="1" flipV="1">
              <a:off x="309762" y="1261712"/>
              <a:ext cx="360000" cy="45719"/>
            </a:xfrm>
            <a:prstGeom prst="rect">
              <a:avLst/>
            </a:prstGeom>
            <a:gradFill flip="none" rotWithShape="1">
              <a:gsLst>
                <a:gs pos="0">
                  <a:sysClr val="window" lastClr="FFFFFF">
                    <a:lumMod val="75000"/>
                  </a:sysClr>
                </a:gs>
                <a:gs pos="100000">
                  <a:sysClr val="window" lastClr="FFFFFF"/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8" name="Espace réservé du pied de page 35"/>
          <p:cNvSpPr txBox="1">
            <a:spLocks/>
          </p:cNvSpPr>
          <p:nvPr/>
        </p:nvSpPr>
        <p:spPr>
          <a:xfrm>
            <a:off x="3095164" y="6492875"/>
            <a:ext cx="55626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/>
          <a:p>
            <a:endParaRPr lang="fr-FR" sz="800" i="1" dirty="0">
              <a:solidFill>
                <a:prstClr val="black"/>
              </a:solidFill>
              <a:cs typeface="Helvetica"/>
            </a:endParaRPr>
          </a:p>
        </p:txBody>
      </p:sp>
      <p:sp>
        <p:nvSpPr>
          <p:cNvPr id="93" name="ZoneTexte 92"/>
          <p:cNvSpPr txBox="1"/>
          <p:nvPr/>
        </p:nvSpPr>
        <p:spPr>
          <a:xfrm>
            <a:off x="395934" y="5481304"/>
            <a:ext cx="8319441" cy="684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lvl="0" algn="ctr"/>
            <a:r>
              <a:rPr lang="en-US" sz="1500" b="1" dirty="0" smtClean="0">
                <a:solidFill>
                  <a:srgbClr val="707173"/>
                </a:solidFill>
                <a:sym typeface="Wingdings" pitchFamily="2" charset="2"/>
              </a:rPr>
              <a:t>New sanctioned projects mainly from Australia, US and Russia </a:t>
            </a:r>
            <a:br>
              <a:rPr lang="en-US" sz="1500" b="1" dirty="0" smtClean="0">
                <a:solidFill>
                  <a:srgbClr val="707173"/>
                </a:solidFill>
                <a:sym typeface="Wingdings" pitchFamily="2" charset="2"/>
              </a:rPr>
            </a:br>
            <a:r>
              <a:rPr lang="en-US" sz="1500" b="1" dirty="0" smtClean="0">
                <a:solidFill>
                  <a:srgbClr val="707173"/>
                </a:solidFill>
                <a:sym typeface="Wingdings" pitchFamily="2" charset="2"/>
              </a:rPr>
              <a:t>adding 40% of the existing capacity in the next 5 years</a:t>
            </a:r>
          </a:p>
          <a:p>
            <a:pPr algn="ctr"/>
            <a:r>
              <a:rPr lang="en-US" sz="1500" b="1" dirty="0" smtClean="0">
                <a:solidFill>
                  <a:srgbClr val="707173"/>
                </a:solidFill>
                <a:sym typeface="Wingdings" pitchFamily="2" charset="2"/>
              </a:rPr>
              <a:t>Europe: flexible market as well as Asian newcomers</a:t>
            </a:r>
          </a:p>
        </p:txBody>
      </p:sp>
      <p:sp>
        <p:nvSpPr>
          <p:cNvPr id="94" name="Ellipse 93"/>
          <p:cNvSpPr/>
          <p:nvPr/>
        </p:nvSpPr>
        <p:spPr bwMode="gray">
          <a:xfrm>
            <a:off x="6709095" y="1776471"/>
            <a:ext cx="522000" cy="521403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itchFamily="34" charset="0"/>
              </a:rPr>
              <a:t> 4.4%</a:t>
            </a:r>
            <a:endParaRPr kumimoji="0" lang="en-GB" sz="1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467653" y="1419697"/>
            <a:ext cx="9217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Arial" pitchFamily="34" charset="0"/>
              </a:rPr>
              <a:t>CAGR15/25</a:t>
            </a:r>
            <a:endParaRPr kumimoji="0" lang="fr-FR" sz="32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</a:endParaRPr>
          </a:p>
        </p:txBody>
      </p:sp>
      <p:cxnSp>
        <p:nvCxnSpPr>
          <p:cNvPr id="20" name="Connecteur droit 15"/>
          <p:cNvCxnSpPr/>
          <p:nvPr/>
        </p:nvCxnSpPr>
        <p:spPr>
          <a:xfrm>
            <a:off x="1848255" y="5416761"/>
            <a:ext cx="5541189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16"/>
          <p:cNvCxnSpPr/>
          <p:nvPr/>
        </p:nvCxnSpPr>
        <p:spPr>
          <a:xfrm>
            <a:off x="1848255" y="6199198"/>
            <a:ext cx="5541189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Graphique 76"/>
          <p:cNvGraphicFramePr/>
          <p:nvPr>
            <p:extLst>
              <p:ext uri="{D42A27DB-BD31-4B8C-83A1-F6EECF244321}">
                <p14:modId xmlns:p14="http://schemas.microsoft.com/office/powerpoint/2010/main" val="962135377"/>
              </p:ext>
            </p:extLst>
          </p:nvPr>
        </p:nvGraphicFramePr>
        <p:xfrm>
          <a:off x="264902" y="1359494"/>
          <a:ext cx="4176000" cy="3603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itre 3"/>
          <p:cNvSpPr txBox="1">
            <a:spLocks/>
          </p:cNvSpPr>
          <p:nvPr/>
        </p:nvSpPr>
        <p:spPr>
          <a:xfrm>
            <a:off x="0" y="57696"/>
            <a:ext cx="8964488" cy="635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200" b="1" i="0" kern="1200" cap="all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Arial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LNG, STILL THE FASTEST GROWING GAS SEGMENT </a:t>
            </a:r>
          </a:p>
          <a:p>
            <a:r>
              <a:rPr lang="en-US" altLang="en-US" sz="1700" dirty="0" smtClean="0">
                <a:solidFill>
                  <a:srgbClr val="F6800A"/>
                </a:solidFill>
              </a:rPr>
              <a:t/>
            </a:r>
            <a:br>
              <a:rPr lang="en-US" altLang="en-US" sz="1700" dirty="0" smtClean="0">
                <a:solidFill>
                  <a:srgbClr val="F6800A"/>
                </a:solidFill>
              </a:rPr>
            </a:br>
            <a:endParaRPr lang="en-US" altLang="en-US" sz="1700" dirty="0">
              <a:solidFill>
                <a:srgbClr val="F6800A"/>
              </a:solidFill>
            </a:endParaRPr>
          </a:p>
        </p:txBody>
      </p:sp>
      <p:sp>
        <p:nvSpPr>
          <p:cNvPr id="23" name="Pentagone 57"/>
          <p:cNvSpPr/>
          <p:nvPr/>
        </p:nvSpPr>
        <p:spPr>
          <a:xfrm rot="5400000">
            <a:off x="8358120" y="-193435"/>
            <a:ext cx="489492" cy="869771"/>
          </a:xfrm>
          <a:prstGeom prst="homePlate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LNG</a:t>
            </a:r>
          </a:p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WORLD</a:t>
            </a:r>
            <a:endParaRPr lang="fr-FR" sz="1200" dirty="0">
              <a:solidFill>
                <a:prstClr val="white"/>
              </a:solidFill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2344248" y="3742347"/>
            <a:ext cx="914400" cy="91440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</a:t>
            </a:r>
            <a:endParaRPr lang="en-GB" sz="1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848255" y="2037172"/>
            <a:ext cx="953193" cy="743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ooter Placeholder 670"/>
          <p:cNvSpPr>
            <a:spLocks noGrp="1"/>
          </p:cNvSpPr>
          <p:nvPr>
            <p:ph type="ftr" sz="quarter" idx="11"/>
          </p:nvPr>
        </p:nvSpPr>
        <p:spPr>
          <a:xfrm>
            <a:off x="457200" y="6411916"/>
            <a:ext cx="5562600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LNG Producer-Consumer Conference 2015 – Tokyo,16</a:t>
            </a:r>
            <a:r>
              <a:rPr lang="en-US" baseline="30000" dirty="0" smtClean="0">
                <a:solidFill>
                  <a:prstClr val="black"/>
                </a:solidFill>
              </a:rPr>
              <a:t>th</a:t>
            </a:r>
            <a:r>
              <a:rPr lang="en-US" dirty="0" smtClean="0">
                <a:solidFill>
                  <a:prstClr val="black"/>
                </a:solidFill>
              </a:rPr>
              <a:t> Sept. 2015 - Jean-Pierre Mateille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4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0DD03-B4C7-45F4-8C66-8A326CB6BAB5}" type="slidenum">
              <a:rPr lang="fr-FR" smtClean="0">
                <a:solidFill>
                  <a:srgbClr val="00275B"/>
                </a:solidFill>
              </a:rPr>
              <a:pPr/>
              <a:t>4</a:t>
            </a:fld>
            <a:endParaRPr lang="fr-FR" dirty="0">
              <a:solidFill>
                <a:srgbClr val="00275B"/>
              </a:solidFill>
            </a:endParaRPr>
          </a:p>
        </p:txBody>
      </p:sp>
      <p:sp>
        <p:nvSpPr>
          <p:cNvPr id="18" name="Isosceles Triangle 17"/>
          <p:cNvSpPr>
            <a:spLocks noChangeAspect="1"/>
          </p:cNvSpPr>
          <p:nvPr/>
        </p:nvSpPr>
        <p:spPr>
          <a:xfrm>
            <a:off x="1791922" y="4458254"/>
            <a:ext cx="324936" cy="346599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>
          <a:xfrm rot="291427">
            <a:off x="723953" y="1645566"/>
            <a:ext cx="2721902" cy="2770247"/>
            <a:chOff x="755576" y="911284"/>
            <a:chExt cx="3024336" cy="2308538"/>
          </a:xfrm>
        </p:grpSpPr>
        <p:sp>
          <p:nvSpPr>
            <p:cNvPr id="15" name="Rectangle 14"/>
            <p:cNvSpPr/>
            <p:nvPr/>
          </p:nvSpPr>
          <p:spPr>
            <a:xfrm>
              <a:off x="755576" y="3003798"/>
              <a:ext cx="3024336" cy="21602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87384" y="2495459"/>
              <a:ext cx="1400000" cy="46166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B" sz="2000" b="1" dirty="0" smtClean="0">
                  <a:solidFill>
                    <a:schemeClr val="bg1">
                      <a:lumMod val="10000"/>
                    </a:schemeClr>
                  </a:solidFill>
                </a:rPr>
                <a:t>FOB</a:t>
              </a:r>
              <a:endParaRPr lang="en-GB" sz="20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87383" y="1439343"/>
              <a:ext cx="1400000" cy="46166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B" sz="1400" b="1" dirty="0" smtClean="0">
                  <a:solidFill>
                    <a:schemeClr val="bg1">
                      <a:lumMod val="10000"/>
                    </a:schemeClr>
                  </a:solidFill>
                </a:rPr>
                <a:t>Spot market</a:t>
              </a:r>
              <a:endParaRPr lang="en-GB" sz="14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87383" y="1967401"/>
              <a:ext cx="1400000" cy="46166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B" sz="1200" b="1" dirty="0" smtClean="0">
                  <a:solidFill>
                    <a:schemeClr val="bg1">
                      <a:lumMod val="10000"/>
                    </a:schemeClr>
                  </a:solidFill>
                </a:rPr>
                <a:t>-- Duration / Size</a:t>
              </a:r>
            </a:p>
            <a:p>
              <a:pPr algn="ctr"/>
              <a:r>
                <a:rPr lang="en-GB" sz="1200" b="1" dirty="0" smtClean="0">
                  <a:solidFill>
                    <a:schemeClr val="bg1">
                      <a:lumMod val="10000"/>
                    </a:schemeClr>
                  </a:solidFill>
                </a:rPr>
                <a:t>++ Indexations</a:t>
              </a:r>
              <a:endParaRPr lang="en-GB" sz="12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87384" y="911284"/>
              <a:ext cx="1400000" cy="46166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B" sz="1200" b="1" dirty="0" smtClean="0">
                  <a:solidFill>
                    <a:schemeClr val="bg1">
                      <a:lumMod val="10000"/>
                    </a:schemeClr>
                  </a:solidFill>
                </a:rPr>
                <a:t>Diversions / </a:t>
              </a:r>
            </a:p>
            <a:p>
              <a:pPr algn="ctr"/>
              <a:r>
                <a:rPr lang="en-GB" sz="1200" b="1" dirty="0" smtClean="0">
                  <a:solidFill>
                    <a:schemeClr val="bg1">
                      <a:lumMod val="10000"/>
                    </a:schemeClr>
                  </a:solidFill>
                </a:rPr>
                <a:t>Price Reviews</a:t>
              </a:r>
              <a:endParaRPr lang="en-GB" sz="12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7224" y="2495459"/>
              <a:ext cx="1400000" cy="46166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B" sz="2000" b="1" dirty="0" smtClean="0">
                  <a:solidFill>
                    <a:schemeClr val="bg1">
                      <a:lumMod val="10000"/>
                    </a:schemeClr>
                  </a:solidFill>
                </a:rPr>
                <a:t>DES</a:t>
              </a:r>
              <a:endParaRPr lang="en-GB" sz="20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7223" y="1967401"/>
              <a:ext cx="1400000" cy="46166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GB" sz="1200" b="1" dirty="0" smtClean="0">
                  <a:solidFill>
                    <a:schemeClr val="bg1">
                      <a:lumMod val="10000"/>
                    </a:schemeClr>
                  </a:solidFill>
                </a:rPr>
                <a:t>20/30Y </a:t>
              </a:r>
            </a:p>
            <a:p>
              <a:pPr algn="ctr"/>
              <a:r>
                <a:rPr lang="en-GB" sz="1200" b="1" dirty="0" smtClean="0">
                  <a:solidFill>
                    <a:schemeClr val="bg1">
                      <a:lumMod val="10000"/>
                    </a:schemeClr>
                  </a:solidFill>
                </a:rPr>
                <a:t>Oil Indexation</a:t>
              </a:r>
              <a:endParaRPr lang="en-GB" sz="12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98822" y="1124744"/>
            <a:ext cx="1163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Old World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83768" y="1124744"/>
            <a:ext cx="617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Now</a:t>
            </a:r>
          </a:p>
        </p:txBody>
      </p:sp>
      <p:sp>
        <p:nvSpPr>
          <p:cNvPr id="29" name="Freeform 6"/>
          <p:cNvSpPr>
            <a:spLocks/>
          </p:cNvSpPr>
          <p:nvPr/>
        </p:nvSpPr>
        <p:spPr bwMode="gray">
          <a:xfrm flipH="1">
            <a:off x="323528" y="5555288"/>
            <a:ext cx="8496944" cy="648000"/>
          </a:xfrm>
          <a:custGeom>
            <a:avLst/>
            <a:gdLst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1944 w 10000"/>
              <a:gd name="connsiteY53" fmla="*/ 7945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2421 w 10000"/>
              <a:gd name="connsiteY56" fmla="*/ 8360 h 10000"/>
              <a:gd name="connsiteX57" fmla="*/ 2600 w 10000"/>
              <a:gd name="connsiteY57" fmla="*/ 8491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1944 w 10000"/>
              <a:gd name="connsiteY53" fmla="*/ 7945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2421 w 10000"/>
              <a:gd name="connsiteY56" fmla="*/ 8360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2421 w 10000"/>
              <a:gd name="connsiteY56" fmla="*/ 8360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2097 w 10000"/>
              <a:gd name="connsiteY54" fmla="*/ 808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785 w 10000"/>
              <a:gd name="connsiteY54" fmla="*/ 890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85 w 10000"/>
              <a:gd name="connsiteY52" fmla="*/ 8170 h 10000"/>
              <a:gd name="connsiteX53" fmla="*/ 632 w 10000"/>
              <a:gd name="connsiteY53" fmla="*/ 8947 h 10000"/>
              <a:gd name="connsiteX54" fmla="*/ 785 w 10000"/>
              <a:gd name="connsiteY54" fmla="*/ 890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41 w 10000"/>
              <a:gd name="connsiteY51" fmla="*/ 7849 h 10000"/>
              <a:gd name="connsiteX52" fmla="*/ 185 w 10000"/>
              <a:gd name="connsiteY52" fmla="*/ 8170 h 10000"/>
              <a:gd name="connsiteX53" fmla="*/ 632 w 10000"/>
              <a:gd name="connsiteY53" fmla="*/ 8947 h 10000"/>
              <a:gd name="connsiteX54" fmla="*/ 785 w 10000"/>
              <a:gd name="connsiteY54" fmla="*/ 890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55 w 10006"/>
              <a:gd name="connsiteY0" fmla="*/ 0 h 10000"/>
              <a:gd name="connsiteX1" fmla="*/ 3655 w 10006"/>
              <a:gd name="connsiteY1" fmla="*/ 0 h 10000"/>
              <a:gd name="connsiteX2" fmla="*/ 3604 w 10006"/>
              <a:gd name="connsiteY2" fmla="*/ 0 h 10000"/>
              <a:gd name="connsiteX3" fmla="*/ 3604 w 10006"/>
              <a:gd name="connsiteY3" fmla="*/ 0 h 10000"/>
              <a:gd name="connsiteX4" fmla="*/ 3595 w 10006"/>
              <a:gd name="connsiteY4" fmla="*/ 0 h 10000"/>
              <a:gd name="connsiteX5" fmla="*/ 3595 w 10006"/>
              <a:gd name="connsiteY5" fmla="*/ 0 h 10000"/>
              <a:gd name="connsiteX6" fmla="*/ 3459 w 10006"/>
              <a:gd name="connsiteY6" fmla="*/ 8 h 10000"/>
              <a:gd name="connsiteX7" fmla="*/ 3322 w 10006"/>
              <a:gd name="connsiteY7" fmla="*/ 23 h 10000"/>
              <a:gd name="connsiteX8" fmla="*/ 3322 w 10006"/>
              <a:gd name="connsiteY8" fmla="*/ 23 h 10000"/>
              <a:gd name="connsiteX9" fmla="*/ 3194 w 10006"/>
              <a:gd name="connsiteY9" fmla="*/ 46 h 10000"/>
              <a:gd name="connsiteX10" fmla="*/ 3194 w 10006"/>
              <a:gd name="connsiteY10" fmla="*/ 46 h 10000"/>
              <a:gd name="connsiteX11" fmla="*/ 3007 w 10006"/>
              <a:gd name="connsiteY11" fmla="*/ 85 h 10000"/>
              <a:gd name="connsiteX12" fmla="*/ 2819 w 10006"/>
              <a:gd name="connsiteY12" fmla="*/ 146 h 10000"/>
              <a:gd name="connsiteX13" fmla="*/ 2632 w 10006"/>
              <a:gd name="connsiteY13" fmla="*/ 216 h 10000"/>
              <a:gd name="connsiteX14" fmla="*/ 2444 w 10006"/>
              <a:gd name="connsiteY14" fmla="*/ 300 h 10000"/>
              <a:gd name="connsiteX15" fmla="*/ 2257 w 10006"/>
              <a:gd name="connsiteY15" fmla="*/ 400 h 10000"/>
              <a:gd name="connsiteX16" fmla="*/ 2069 w 10006"/>
              <a:gd name="connsiteY16" fmla="*/ 508 h 10000"/>
              <a:gd name="connsiteX17" fmla="*/ 1890 w 10006"/>
              <a:gd name="connsiteY17" fmla="*/ 631 h 10000"/>
              <a:gd name="connsiteX18" fmla="*/ 1711 w 10006"/>
              <a:gd name="connsiteY18" fmla="*/ 762 h 10000"/>
              <a:gd name="connsiteX19" fmla="*/ 1532 w 10006"/>
              <a:gd name="connsiteY19" fmla="*/ 908 h 10000"/>
              <a:gd name="connsiteX20" fmla="*/ 1361 w 10006"/>
              <a:gd name="connsiteY20" fmla="*/ 1062 h 10000"/>
              <a:gd name="connsiteX21" fmla="*/ 1200 w 10006"/>
              <a:gd name="connsiteY21" fmla="*/ 1224 h 10000"/>
              <a:gd name="connsiteX22" fmla="*/ 1046 w 10006"/>
              <a:gd name="connsiteY22" fmla="*/ 1401 h 10000"/>
              <a:gd name="connsiteX23" fmla="*/ 893 w 10006"/>
              <a:gd name="connsiteY23" fmla="*/ 1586 h 10000"/>
              <a:gd name="connsiteX24" fmla="*/ 756 w 10006"/>
              <a:gd name="connsiteY24" fmla="*/ 1778 h 10000"/>
              <a:gd name="connsiteX25" fmla="*/ 620 w 10006"/>
              <a:gd name="connsiteY25" fmla="*/ 1986 h 10000"/>
              <a:gd name="connsiteX26" fmla="*/ 500 w 10006"/>
              <a:gd name="connsiteY26" fmla="*/ 2194 h 10000"/>
              <a:gd name="connsiteX27" fmla="*/ 390 w 10006"/>
              <a:gd name="connsiteY27" fmla="*/ 2417 h 10000"/>
              <a:gd name="connsiteX28" fmla="*/ 296 w 10006"/>
              <a:gd name="connsiteY28" fmla="*/ 2640 h 10000"/>
              <a:gd name="connsiteX29" fmla="*/ 211 w 10006"/>
              <a:gd name="connsiteY29" fmla="*/ 2879 h 10000"/>
              <a:gd name="connsiteX30" fmla="*/ 134 w 10006"/>
              <a:gd name="connsiteY30" fmla="*/ 3118 h 10000"/>
              <a:gd name="connsiteX31" fmla="*/ 83 w 10006"/>
              <a:gd name="connsiteY31" fmla="*/ 3372 h 10000"/>
              <a:gd name="connsiteX32" fmla="*/ 40 w 10006"/>
              <a:gd name="connsiteY32" fmla="*/ 3626 h 10000"/>
              <a:gd name="connsiteX33" fmla="*/ 15 w 10006"/>
              <a:gd name="connsiteY33" fmla="*/ 3880 h 10000"/>
              <a:gd name="connsiteX34" fmla="*/ 6 w 10006"/>
              <a:gd name="connsiteY34" fmla="*/ 4149 h 10000"/>
              <a:gd name="connsiteX35" fmla="*/ 23 w 10006"/>
              <a:gd name="connsiteY35" fmla="*/ 4419 h 10000"/>
              <a:gd name="connsiteX36" fmla="*/ 49 w 10006"/>
              <a:gd name="connsiteY36" fmla="*/ 4696 h 10000"/>
              <a:gd name="connsiteX37" fmla="*/ 100 w 10006"/>
              <a:gd name="connsiteY37" fmla="*/ 4973 h 10000"/>
              <a:gd name="connsiteX38" fmla="*/ 168 w 10006"/>
              <a:gd name="connsiteY38" fmla="*/ 5250 h 10000"/>
              <a:gd name="connsiteX39" fmla="*/ 262 w 10006"/>
              <a:gd name="connsiteY39" fmla="*/ 5543 h 10000"/>
              <a:gd name="connsiteX40" fmla="*/ 321 w 10006"/>
              <a:gd name="connsiteY40" fmla="*/ 5681 h 10000"/>
              <a:gd name="connsiteX41" fmla="*/ 381 w 10006"/>
              <a:gd name="connsiteY41" fmla="*/ 5828 h 10000"/>
              <a:gd name="connsiteX42" fmla="*/ 441 w 10006"/>
              <a:gd name="connsiteY42" fmla="*/ 5974 h 10000"/>
              <a:gd name="connsiteX43" fmla="*/ 518 w 10006"/>
              <a:gd name="connsiteY43" fmla="*/ 6120 h 10000"/>
              <a:gd name="connsiteX44" fmla="*/ 594 w 10006"/>
              <a:gd name="connsiteY44" fmla="*/ 6266 h 10000"/>
              <a:gd name="connsiteX45" fmla="*/ 679 w 10006"/>
              <a:gd name="connsiteY45" fmla="*/ 6413 h 10000"/>
              <a:gd name="connsiteX46" fmla="*/ 679 w 10006"/>
              <a:gd name="connsiteY46" fmla="*/ 6413 h 10000"/>
              <a:gd name="connsiteX47" fmla="*/ 816 w 10006"/>
              <a:gd name="connsiteY47" fmla="*/ 6628 h 10000"/>
              <a:gd name="connsiteX48" fmla="*/ 986 w 10006"/>
              <a:gd name="connsiteY48" fmla="*/ 6875 h 10000"/>
              <a:gd name="connsiteX49" fmla="*/ 1182 w 10006"/>
              <a:gd name="connsiteY49" fmla="*/ 7129 h 10000"/>
              <a:gd name="connsiteX50" fmla="*/ 0 w 10006"/>
              <a:gd name="connsiteY50" fmla="*/ 7390 h 10000"/>
              <a:gd name="connsiteX51" fmla="*/ 147 w 10006"/>
              <a:gd name="connsiteY51" fmla="*/ 7849 h 10000"/>
              <a:gd name="connsiteX52" fmla="*/ 191 w 10006"/>
              <a:gd name="connsiteY52" fmla="*/ 8170 h 10000"/>
              <a:gd name="connsiteX53" fmla="*/ 638 w 10006"/>
              <a:gd name="connsiteY53" fmla="*/ 8947 h 10000"/>
              <a:gd name="connsiteX54" fmla="*/ 791 w 10006"/>
              <a:gd name="connsiteY54" fmla="*/ 8903 h 10000"/>
              <a:gd name="connsiteX55" fmla="*/ 852 w 10006"/>
              <a:gd name="connsiteY55" fmla="*/ 9224 h 10000"/>
              <a:gd name="connsiteX56" fmla="*/ 1014 w 10006"/>
              <a:gd name="connsiteY56" fmla="*/ 9362 h 10000"/>
              <a:gd name="connsiteX57" fmla="*/ 1294 w 10006"/>
              <a:gd name="connsiteY57" fmla="*/ 9038 h 10000"/>
              <a:gd name="connsiteX58" fmla="*/ 2785 w 10006"/>
              <a:gd name="connsiteY58" fmla="*/ 8622 h 10000"/>
              <a:gd name="connsiteX59" fmla="*/ 2973 w 10006"/>
              <a:gd name="connsiteY59" fmla="*/ 8753 h 10000"/>
              <a:gd name="connsiteX60" fmla="*/ 1454 w 10006"/>
              <a:gd name="connsiteY60" fmla="*/ 9696 h 10000"/>
              <a:gd name="connsiteX61" fmla="*/ 3373 w 10006"/>
              <a:gd name="connsiteY61" fmla="*/ 8999 h 10000"/>
              <a:gd name="connsiteX62" fmla="*/ 3587 w 10006"/>
              <a:gd name="connsiteY62" fmla="*/ 9115 h 10000"/>
              <a:gd name="connsiteX63" fmla="*/ 3808 w 10006"/>
              <a:gd name="connsiteY63" fmla="*/ 9230 h 10000"/>
              <a:gd name="connsiteX64" fmla="*/ 4038 w 10006"/>
              <a:gd name="connsiteY64" fmla="*/ 9338 h 10000"/>
              <a:gd name="connsiteX65" fmla="*/ 4269 w 10006"/>
              <a:gd name="connsiteY65" fmla="*/ 9438 h 10000"/>
              <a:gd name="connsiteX66" fmla="*/ 4516 w 10006"/>
              <a:gd name="connsiteY66" fmla="*/ 9538 h 10000"/>
              <a:gd name="connsiteX67" fmla="*/ 4763 w 10006"/>
              <a:gd name="connsiteY67" fmla="*/ 9623 h 10000"/>
              <a:gd name="connsiteX68" fmla="*/ 5019 w 10006"/>
              <a:gd name="connsiteY68" fmla="*/ 9700 h 10000"/>
              <a:gd name="connsiteX69" fmla="*/ 5283 w 10006"/>
              <a:gd name="connsiteY69" fmla="*/ 9777 h 10000"/>
              <a:gd name="connsiteX70" fmla="*/ 5556 w 10006"/>
              <a:gd name="connsiteY70" fmla="*/ 9838 h 10000"/>
              <a:gd name="connsiteX71" fmla="*/ 5837 w 10006"/>
              <a:gd name="connsiteY71" fmla="*/ 9892 h 10000"/>
              <a:gd name="connsiteX72" fmla="*/ 6119 w 10006"/>
              <a:gd name="connsiteY72" fmla="*/ 9938 h 10000"/>
              <a:gd name="connsiteX73" fmla="*/ 6417 w 10006"/>
              <a:gd name="connsiteY73" fmla="*/ 9977 h 10000"/>
              <a:gd name="connsiteX74" fmla="*/ 6417 w 10006"/>
              <a:gd name="connsiteY74" fmla="*/ 9977 h 10000"/>
              <a:gd name="connsiteX75" fmla="*/ 6622 w 10006"/>
              <a:gd name="connsiteY75" fmla="*/ 9992 h 10000"/>
              <a:gd name="connsiteX76" fmla="*/ 6826 w 10006"/>
              <a:gd name="connsiteY76" fmla="*/ 10000 h 10000"/>
              <a:gd name="connsiteX77" fmla="*/ 7039 w 10006"/>
              <a:gd name="connsiteY77" fmla="*/ 9992 h 10000"/>
              <a:gd name="connsiteX78" fmla="*/ 7252 w 10006"/>
              <a:gd name="connsiteY78" fmla="*/ 9985 h 10000"/>
              <a:gd name="connsiteX79" fmla="*/ 7483 w 10006"/>
              <a:gd name="connsiteY79" fmla="*/ 9962 h 10000"/>
              <a:gd name="connsiteX80" fmla="*/ 7704 w 10006"/>
              <a:gd name="connsiteY80" fmla="*/ 9931 h 10000"/>
              <a:gd name="connsiteX81" fmla="*/ 7934 w 10006"/>
              <a:gd name="connsiteY81" fmla="*/ 9892 h 10000"/>
              <a:gd name="connsiteX82" fmla="*/ 8165 w 10006"/>
              <a:gd name="connsiteY82" fmla="*/ 9838 h 10000"/>
              <a:gd name="connsiteX83" fmla="*/ 8395 w 10006"/>
              <a:gd name="connsiteY83" fmla="*/ 9777 h 10000"/>
              <a:gd name="connsiteX84" fmla="*/ 8633 w 10006"/>
              <a:gd name="connsiteY84" fmla="*/ 9707 h 10000"/>
              <a:gd name="connsiteX85" fmla="*/ 8864 w 10006"/>
              <a:gd name="connsiteY85" fmla="*/ 9630 h 10000"/>
              <a:gd name="connsiteX86" fmla="*/ 9094 w 10006"/>
              <a:gd name="connsiteY86" fmla="*/ 9538 h 10000"/>
              <a:gd name="connsiteX87" fmla="*/ 9333 w 10006"/>
              <a:gd name="connsiteY87" fmla="*/ 9430 h 10000"/>
              <a:gd name="connsiteX88" fmla="*/ 9563 w 10006"/>
              <a:gd name="connsiteY88" fmla="*/ 9315 h 10000"/>
              <a:gd name="connsiteX89" fmla="*/ 9784 w 10006"/>
              <a:gd name="connsiteY89" fmla="*/ 9192 h 10000"/>
              <a:gd name="connsiteX90" fmla="*/ 10006 w 10006"/>
              <a:gd name="connsiteY90" fmla="*/ 9053 h 10000"/>
              <a:gd name="connsiteX91" fmla="*/ 10006 w 10006"/>
              <a:gd name="connsiteY91" fmla="*/ 9053 h 10000"/>
              <a:gd name="connsiteX92" fmla="*/ 9878 w 10006"/>
              <a:gd name="connsiteY92" fmla="*/ 9107 h 10000"/>
              <a:gd name="connsiteX93" fmla="*/ 9750 w 10006"/>
              <a:gd name="connsiteY93" fmla="*/ 9153 h 10000"/>
              <a:gd name="connsiteX94" fmla="*/ 9614 w 10006"/>
              <a:gd name="connsiteY94" fmla="*/ 9192 h 10000"/>
              <a:gd name="connsiteX95" fmla="*/ 9477 w 10006"/>
              <a:gd name="connsiteY95" fmla="*/ 9215 h 10000"/>
              <a:gd name="connsiteX96" fmla="*/ 9333 w 10006"/>
              <a:gd name="connsiteY96" fmla="*/ 9238 h 10000"/>
              <a:gd name="connsiteX97" fmla="*/ 9179 w 10006"/>
              <a:gd name="connsiteY97" fmla="*/ 9246 h 10000"/>
              <a:gd name="connsiteX98" fmla="*/ 9026 w 10006"/>
              <a:gd name="connsiteY98" fmla="*/ 9253 h 10000"/>
              <a:gd name="connsiteX99" fmla="*/ 8864 w 10006"/>
              <a:gd name="connsiteY99" fmla="*/ 9246 h 10000"/>
              <a:gd name="connsiteX100" fmla="*/ 8702 w 10006"/>
              <a:gd name="connsiteY100" fmla="*/ 9230 h 10000"/>
              <a:gd name="connsiteX101" fmla="*/ 8531 w 10006"/>
              <a:gd name="connsiteY101" fmla="*/ 9207 h 10000"/>
              <a:gd name="connsiteX102" fmla="*/ 8344 w 10006"/>
              <a:gd name="connsiteY102" fmla="*/ 9169 h 10000"/>
              <a:gd name="connsiteX103" fmla="*/ 8156 w 10006"/>
              <a:gd name="connsiteY103" fmla="*/ 9122 h 10000"/>
              <a:gd name="connsiteX104" fmla="*/ 7960 w 10006"/>
              <a:gd name="connsiteY104" fmla="*/ 9069 h 10000"/>
              <a:gd name="connsiteX105" fmla="*/ 7764 w 10006"/>
              <a:gd name="connsiteY105" fmla="*/ 8999 h 10000"/>
              <a:gd name="connsiteX106" fmla="*/ 7551 w 10006"/>
              <a:gd name="connsiteY106" fmla="*/ 8922 h 10000"/>
              <a:gd name="connsiteX107" fmla="*/ 7329 w 10006"/>
              <a:gd name="connsiteY107" fmla="*/ 8830 h 10000"/>
              <a:gd name="connsiteX108" fmla="*/ 7329 w 10006"/>
              <a:gd name="connsiteY108" fmla="*/ 8830 h 10000"/>
              <a:gd name="connsiteX109" fmla="*/ 7099 w 10006"/>
              <a:gd name="connsiteY109" fmla="*/ 8730 h 10000"/>
              <a:gd name="connsiteX110" fmla="*/ 6869 w 10006"/>
              <a:gd name="connsiteY110" fmla="*/ 8607 h 10000"/>
              <a:gd name="connsiteX111" fmla="*/ 6630 w 10006"/>
              <a:gd name="connsiteY111" fmla="*/ 8483 h 10000"/>
              <a:gd name="connsiteX112" fmla="*/ 6400 w 10006"/>
              <a:gd name="connsiteY112" fmla="*/ 8345 h 10000"/>
              <a:gd name="connsiteX113" fmla="*/ 6153 w 10006"/>
              <a:gd name="connsiteY113" fmla="*/ 8191 h 10000"/>
              <a:gd name="connsiteX114" fmla="*/ 5914 w 10006"/>
              <a:gd name="connsiteY114" fmla="*/ 8029 h 10000"/>
              <a:gd name="connsiteX115" fmla="*/ 5675 w 10006"/>
              <a:gd name="connsiteY115" fmla="*/ 7860 h 10000"/>
              <a:gd name="connsiteX116" fmla="*/ 5428 w 10006"/>
              <a:gd name="connsiteY116" fmla="*/ 7675 h 10000"/>
              <a:gd name="connsiteX117" fmla="*/ 5189 w 10006"/>
              <a:gd name="connsiteY117" fmla="*/ 7483 h 10000"/>
              <a:gd name="connsiteX118" fmla="*/ 4951 w 10006"/>
              <a:gd name="connsiteY118" fmla="*/ 7283 h 10000"/>
              <a:gd name="connsiteX119" fmla="*/ 4712 w 10006"/>
              <a:gd name="connsiteY119" fmla="*/ 7075 h 10000"/>
              <a:gd name="connsiteX120" fmla="*/ 4473 w 10006"/>
              <a:gd name="connsiteY120" fmla="*/ 6851 h 10000"/>
              <a:gd name="connsiteX121" fmla="*/ 4243 w 10006"/>
              <a:gd name="connsiteY121" fmla="*/ 6628 h 10000"/>
              <a:gd name="connsiteX122" fmla="*/ 4021 w 10006"/>
              <a:gd name="connsiteY122" fmla="*/ 6390 h 10000"/>
              <a:gd name="connsiteX123" fmla="*/ 3791 w 10006"/>
              <a:gd name="connsiteY123" fmla="*/ 6151 h 10000"/>
              <a:gd name="connsiteX124" fmla="*/ 3578 w 10006"/>
              <a:gd name="connsiteY124" fmla="*/ 5897 h 10000"/>
              <a:gd name="connsiteX125" fmla="*/ 3578 w 10006"/>
              <a:gd name="connsiteY125" fmla="*/ 5897 h 10000"/>
              <a:gd name="connsiteX126" fmla="*/ 3314 w 10006"/>
              <a:gd name="connsiteY126" fmla="*/ 5566 h 10000"/>
              <a:gd name="connsiteX127" fmla="*/ 3075 w 10006"/>
              <a:gd name="connsiteY127" fmla="*/ 5235 h 10000"/>
              <a:gd name="connsiteX128" fmla="*/ 2853 w 10006"/>
              <a:gd name="connsiteY128" fmla="*/ 4911 h 10000"/>
              <a:gd name="connsiteX129" fmla="*/ 2657 w 10006"/>
              <a:gd name="connsiteY129" fmla="*/ 4596 h 10000"/>
              <a:gd name="connsiteX130" fmla="*/ 2478 w 10006"/>
              <a:gd name="connsiteY130" fmla="*/ 4280 h 10000"/>
              <a:gd name="connsiteX131" fmla="*/ 2325 w 10006"/>
              <a:gd name="connsiteY131" fmla="*/ 3965 h 10000"/>
              <a:gd name="connsiteX132" fmla="*/ 2188 w 10006"/>
              <a:gd name="connsiteY132" fmla="*/ 3657 h 10000"/>
              <a:gd name="connsiteX133" fmla="*/ 2078 w 10006"/>
              <a:gd name="connsiteY133" fmla="*/ 3349 h 10000"/>
              <a:gd name="connsiteX134" fmla="*/ 2078 w 10006"/>
              <a:gd name="connsiteY134" fmla="*/ 3349 h 10000"/>
              <a:gd name="connsiteX135" fmla="*/ 2001 w 10006"/>
              <a:gd name="connsiteY135" fmla="*/ 3102 h 10000"/>
              <a:gd name="connsiteX136" fmla="*/ 1941 w 10006"/>
              <a:gd name="connsiteY136" fmla="*/ 2864 h 10000"/>
              <a:gd name="connsiteX137" fmla="*/ 1899 w 10006"/>
              <a:gd name="connsiteY137" fmla="*/ 2633 h 10000"/>
              <a:gd name="connsiteX138" fmla="*/ 1873 w 10006"/>
              <a:gd name="connsiteY138" fmla="*/ 2410 h 10000"/>
              <a:gd name="connsiteX139" fmla="*/ 1856 w 10006"/>
              <a:gd name="connsiteY139" fmla="*/ 2202 h 10000"/>
              <a:gd name="connsiteX140" fmla="*/ 1864 w 10006"/>
              <a:gd name="connsiteY140" fmla="*/ 2002 h 10000"/>
              <a:gd name="connsiteX141" fmla="*/ 1882 w 10006"/>
              <a:gd name="connsiteY141" fmla="*/ 1801 h 10000"/>
              <a:gd name="connsiteX142" fmla="*/ 1916 w 10006"/>
              <a:gd name="connsiteY142" fmla="*/ 1617 h 10000"/>
              <a:gd name="connsiteX143" fmla="*/ 1916 w 10006"/>
              <a:gd name="connsiteY143" fmla="*/ 1617 h 10000"/>
              <a:gd name="connsiteX144" fmla="*/ 1941 w 10006"/>
              <a:gd name="connsiteY144" fmla="*/ 1540 h 10000"/>
              <a:gd name="connsiteX145" fmla="*/ 1941 w 10006"/>
              <a:gd name="connsiteY145" fmla="*/ 1540 h 10000"/>
              <a:gd name="connsiteX146" fmla="*/ 1992 w 10006"/>
              <a:gd name="connsiteY146" fmla="*/ 1386 h 10000"/>
              <a:gd name="connsiteX147" fmla="*/ 2052 w 10006"/>
              <a:gd name="connsiteY147" fmla="*/ 1232 h 10000"/>
              <a:gd name="connsiteX148" fmla="*/ 2120 w 10006"/>
              <a:gd name="connsiteY148" fmla="*/ 1078 h 10000"/>
              <a:gd name="connsiteX149" fmla="*/ 2197 w 10006"/>
              <a:gd name="connsiteY149" fmla="*/ 939 h 10000"/>
              <a:gd name="connsiteX150" fmla="*/ 2291 w 10006"/>
              <a:gd name="connsiteY150" fmla="*/ 808 h 10000"/>
              <a:gd name="connsiteX151" fmla="*/ 2393 w 10006"/>
              <a:gd name="connsiteY151" fmla="*/ 677 h 10000"/>
              <a:gd name="connsiteX152" fmla="*/ 2495 w 10006"/>
              <a:gd name="connsiteY152" fmla="*/ 562 h 10000"/>
              <a:gd name="connsiteX153" fmla="*/ 2615 w 10006"/>
              <a:gd name="connsiteY153" fmla="*/ 454 h 10000"/>
              <a:gd name="connsiteX154" fmla="*/ 2743 w 10006"/>
              <a:gd name="connsiteY154" fmla="*/ 362 h 10000"/>
              <a:gd name="connsiteX155" fmla="*/ 2879 w 10006"/>
              <a:gd name="connsiteY155" fmla="*/ 277 h 10000"/>
              <a:gd name="connsiteX156" fmla="*/ 3015 w 10006"/>
              <a:gd name="connsiteY156" fmla="*/ 200 h 10000"/>
              <a:gd name="connsiteX157" fmla="*/ 3169 w 10006"/>
              <a:gd name="connsiteY157" fmla="*/ 139 h 10000"/>
              <a:gd name="connsiteX158" fmla="*/ 3331 w 10006"/>
              <a:gd name="connsiteY158" fmla="*/ 85 h 10000"/>
              <a:gd name="connsiteX159" fmla="*/ 3493 w 10006"/>
              <a:gd name="connsiteY159" fmla="*/ 46 h 10000"/>
              <a:gd name="connsiteX160" fmla="*/ 3663 w 10006"/>
              <a:gd name="connsiteY160" fmla="*/ 23 h 10000"/>
              <a:gd name="connsiteX161" fmla="*/ 3842 w 10006"/>
              <a:gd name="connsiteY161" fmla="*/ 15 h 10000"/>
              <a:gd name="connsiteX162" fmla="*/ 3842 w 10006"/>
              <a:gd name="connsiteY162" fmla="*/ 15 h 10000"/>
              <a:gd name="connsiteX163" fmla="*/ 3842 w 10006"/>
              <a:gd name="connsiteY163" fmla="*/ 15 h 10000"/>
              <a:gd name="connsiteX164" fmla="*/ 3842 w 10006"/>
              <a:gd name="connsiteY164" fmla="*/ 15 h 10000"/>
              <a:gd name="connsiteX165" fmla="*/ 3714 w 10006"/>
              <a:gd name="connsiteY165" fmla="*/ 8 h 10000"/>
              <a:gd name="connsiteX166" fmla="*/ 3714 w 10006"/>
              <a:gd name="connsiteY166" fmla="*/ 8 h 10000"/>
              <a:gd name="connsiteX167" fmla="*/ 3697 w 10006"/>
              <a:gd name="connsiteY167" fmla="*/ 8 h 10000"/>
              <a:gd name="connsiteX168" fmla="*/ 3697 w 10006"/>
              <a:gd name="connsiteY168" fmla="*/ 8 h 10000"/>
              <a:gd name="connsiteX169" fmla="*/ 3655 w 10006"/>
              <a:gd name="connsiteY169" fmla="*/ 0 h 10000"/>
              <a:gd name="connsiteX0" fmla="*/ 3655 w 10006"/>
              <a:gd name="connsiteY0" fmla="*/ 0 h 10000"/>
              <a:gd name="connsiteX1" fmla="*/ 3655 w 10006"/>
              <a:gd name="connsiteY1" fmla="*/ 0 h 10000"/>
              <a:gd name="connsiteX2" fmla="*/ 3604 w 10006"/>
              <a:gd name="connsiteY2" fmla="*/ 0 h 10000"/>
              <a:gd name="connsiteX3" fmla="*/ 3604 w 10006"/>
              <a:gd name="connsiteY3" fmla="*/ 0 h 10000"/>
              <a:gd name="connsiteX4" fmla="*/ 3595 w 10006"/>
              <a:gd name="connsiteY4" fmla="*/ 0 h 10000"/>
              <a:gd name="connsiteX5" fmla="*/ 3595 w 10006"/>
              <a:gd name="connsiteY5" fmla="*/ 0 h 10000"/>
              <a:gd name="connsiteX6" fmla="*/ 3459 w 10006"/>
              <a:gd name="connsiteY6" fmla="*/ 8 h 10000"/>
              <a:gd name="connsiteX7" fmla="*/ 3322 w 10006"/>
              <a:gd name="connsiteY7" fmla="*/ 23 h 10000"/>
              <a:gd name="connsiteX8" fmla="*/ 3322 w 10006"/>
              <a:gd name="connsiteY8" fmla="*/ 23 h 10000"/>
              <a:gd name="connsiteX9" fmla="*/ 3194 w 10006"/>
              <a:gd name="connsiteY9" fmla="*/ 46 h 10000"/>
              <a:gd name="connsiteX10" fmla="*/ 3194 w 10006"/>
              <a:gd name="connsiteY10" fmla="*/ 46 h 10000"/>
              <a:gd name="connsiteX11" fmla="*/ 3007 w 10006"/>
              <a:gd name="connsiteY11" fmla="*/ 85 h 10000"/>
              <a:gd name="connsiteX12" fmla="*/ 2819 w 10006"/>
              <a:gd name="connsiteY12" fmla="*/ 146 h 10000"/>
              <a:gd name="connsiteX13" fmla="*/ 2632 w 10006"/>
              <a:gd name="connsiteY13" fmla="*/ 216 h 10000"/>
              <a:gd name="connsiteX14" fmla="*/ 2444 w 10006"/>
              <a:gd name="connsiteY14" fmla="*/ 300 h 10000"/>
              <a:gd name="connsiteX15" fmla="*/ 2257 w 10006"/>
              <a:gd name="connsiteY15" fmla="*/ 400 h 10000"/>
              <a:gd name="connsiteX16" fmla="*/ 2069 w 10006"/>
              <a:gd name="connsiteY16" fmla="*/ 508 h 10000"/>
              <a:gd name="connsiteX17" fmla="*/ 1890 w 10006"/>
              <a:gd name="connsiteY17" fmla="*/ 631 h 10000"/>
              <a:gd name="connsiteX18" fmla="*/ 1711 w 10006"/>
              <a:gd name="connsiteY18" fmla="*/ 762 h 10000"/>
              <a:gd name="connsiteX19" fmla="*/ 1532 w 10006"/>
              <a:gd name="connsiteY19" fmla="*/ 908 h 10000"/>
              <a:gd name="connsiteX20" fmla="*/ 1361 w 10006"/>
              <a:gd name="connsiteY20" fmla="*/ 1062 h 10000"/>
              <a:gd name="connsiteX21" fmla="*/ 1200 w 10006"/>
              <a:gd name="connsiteY21" fmla="*/ 1224 h 10000"/>
              <a:gd name="connsiteX22" fmla="*/ 1046 w 10006"/>
              <a:gd name="connsiteY22" fmla="*/ 1401 h 10000"/>
              <a:gd name="connsiteX23" fmla="*/ 893 w 10006"/>
              <a:gd name="connsiteY23" fmla="*/ 1586 h 10000"/>
              <a:gd name="connsiteX24" fmla="*/ 756 w 10006"/>
              <a:gd name="connsiteY24" fmla="*/ 1778 h 10000"/>
              <a:gd name="connsiteX25" fmla="*/ 620 w 10006"/>
              <a:gd name="connsiteY25" fmla="*/ 1986 h 10000"/>
              <a:gd name="connsiteX26" fmla="*/ 500 w 10006"/>
              <a:gd name="connsiteY26" fmla="*/ 2194 h 10000"/>
              <a:gd name="connsiteX27" fmla="*/ 390 w 10006"/>
              <a:gd name="connsiteY27" fmla="*/ 2417 h 10000"/>
              <a:gd name="connsiteX28" fmla="*/ 296 w 10006"/>
              <a:gd name="connsiteY28" fmla="*/ 2640 h 10000"/>
              <a:gd name="connsiteX29" fmla="*/ 211 w 10006"/>
              <a:gd name="connsiteY29" fmla="*/ 2879 h 10000"/>
              <a:gd name="connsiteX30" fmla="*/ 134 w 10006"/>
              <a:gd name="connsiteY30" fmla="*/ 3118 h 10000"/>
              <a:gd name="connsiteX31" fmla="*/ 83 w 10006"/>
              <a:gd name="connsiteY31" fmla="*/ 3372 h 10000"/>
              <a:gd name="connsiteX32" fmla="*/ 40 w 10006"/>
              <a:gd name="connsiteY32" fmla="*/ 3626 h 10000"/>
              <a:gd name="connsiteX33" fmla="*/ 15 w 10006"/>
              <a:gd name="connsiteY33" fmla="*/ 3880 h 10000"/>
              <a:gd name="connsiteX34" fmla="*/ 6 w 10006"/>
              <a:gd name="connsiteY34" fmla="*/ 4149 h 10000"/>
              <a:gd name="connsiteX35" fmla="*/ 23 w 10006"/>
              <a:gd name="connsiteY35" fmla="*/ 4419 h 10000"/>
              <a:gd name="connsiteX36" fmla="*/ 49 w 10006"/>
              <a:gd name="connsiteY36" fmla="*/ 4696 h 10000"/>
              <a:gd name="connsiteX37" fmla="*/ 100 w 10006"/>
              <a:gd name="connsiteY37" fmla="*/ 4973 h 10000"/>
              <a:gd name="connsiteX38" fmla="*/ 168 w 10006"/>
              <a:gd name="connsiteY38" fmla="*/ 5250 h 10000"/>
              <a:gd name="connsiteX39" fmla="*/ 262 w 10006"/>
              <a:gd name="connsiteY39" fmla="*/ 5543 h 10000"/>
              <a:gd name="connsiteX40" fmla="*/ 321 w 10006"/>
              <a:gd name="connsiteY40" fmla="*/ 5681 h 10000"/>
              <a:gd name="connsiteX41" fmla="*/ 381 w 10006"/>
              <a:gd name="connsiteY41" fmla="*/ 5828 h 10000"/>
              <a:gd name="connsiteX42" fmla="*/ 441 w 10006"/>
              <a:gd name="connsiteY42" fmla="*/ 5974 h 10000"/>
              <a:gd name="connsiteX43" fmla="*/ 518 w 10006"/>
              <a:gd name="connsiteY43" fmla="*/ 6120 h 10000"/>
              <a:gd name="connsiteX44" fmla="*/ 594 w 10006"/>
              <a:gd name="connsiteY44" fmla="*/ 6266 h 10000"/>
              <a:gd name="connsiteX45" fmla="*/ 679 w 10006"/>
              <a:gd name="connsiteY45" fmla="*/ 6413 h 10000"/>
              <a:gd name="connsiteX46" fmla="*/ 679 w 10006"/>
              <a:gd name="connsiteY46" fmla="*/ 6413 h 10000"/>
              <a:gd name="connsiteX47" fmla="*/ 816 w 10006"/>
              <a:gd name="connsiteY47" fmla="*/ 6628 h 10000"/>
              <a:gd name="connsiteX48" fmla="*/ 986 w 10006"/>
              <a:gd name="connsiteY48" fmla="*/ 6875 h 10000"/>
              <a:gd name="connsiteX49" fmla="*/ 1182 w 10006"/>
              <a:gd name="connsiteY49" fmla="*/ 7129 h 10000"/>
              <a:gd name="connsiteX50" fmla="*/ 0 w 10006"/>
              <a:gd name="connsiteY50" fmla="*/ 7390 h 10000"/>
              <a:gd name="connsiteX51" fmla="*/ 147 w 10006"/>
              <a:gd name="connsiteY51" fmla="*/ 7849 h 10000"/>
              <a:gd name="connsiteX52" fmla="*/ 191 w 10006"/>
              <a:gd name="connsiteY52" fmla="*/ 8170 h 10000"/>
              <a:gd name="connsiteX53" fmla="*/ 638 w 10006"/>
              <a:gd name="connsiteY53" fmla="*/ 8947 h 10000"/>
              <a:gd name="connsiteX54" fmla="*/ 852 w 10006"/>
              <a:gd name="connsiteY54" fmla="*/ 9224 h 10000"/>
              <a:gd name="connsiteX55" fmla="*/ 1014 w 10006"/>
              <a:gd name="connsiteY55" fmla="*/ 9362 h 10000"/>
              <a:gd name="connsiteX56" fmla="*/ 1294 w 10006"/>
              <a:gd name="connsiteY56" fmla="*/ 9038 h 10000"/>
              <a:gd name="connsiteX57" fmla="*/ 2785 w 10006"/>
              <a:gd name="connsiteY57" fmla="*/ 8622 h 10000"/>
              <a:gd name="connsiteX58" fmla="*/ 2973 w 10006"/>
              <a:gd name="connsiteY58" fmla="*/ 8753 h 10000"/>
              <a:gd name="connsiteX59" fmla="*/ 1454 w 10006"/>
              <a:gd name="connsiteY59" fmla="*/ 9696 h 10000"/>
              <a:gd name="connsiteX60" fmla="*/ 3373 w 10006"/>
              <a:gd name="connsiteY60" fmla="*/ 8999 h 10000"/>
              <a:gd name="connsiteX61" fmla="*/ 3587 w 10006"/>
              <a:gd name="connsiteY61" fmla="*/ 9115 h 10000"/>
              <a:gd name="connsiteX62" fmla="*/ 3808 w 10006"/>
              <a:gd name="connsiteY62" fmla="*/ 9230 h 10000"/>
              <a:gd name="connsiteX63" fmla="*/ 4038 w 10006"/>
              <a:gd name="connsiteY63" fmla="*/ 9338 h 10000"/>
              <a:gd name="connsiteX64" fmla="*/ 4269 w 10006"/>
              <a:gd name="connsiteY64" fmla="*/ 9438 h 10000"/>
              <a:gd name="connsiteX65" fmla="*/ 4516 w 10006"/>
              <a:gd name="connsiteY65" fmla="*/ 9538 h 10000"/>
              <a:gd name="connsiteX66" fmla="*/ 4763 w 10006"/>
              <a:gd name="connsiteY66" fmla="*/ 9623 h 10000"/>
              <a:gd name="connsiteX67" fmla="*/ 5019 w 10006"/>
              <a:gd name="connsiteY67" fmla="*/ 9700 h 10000"/>
              <a:gd name="connsiteX68" fmla="*/ 5283 w 10006"/>
              <a:gd name="connsiteY68" fmla="*/ 9777 h 10000"/>
              <a:gd name="connsiteX69" fmla="*/ 5556 w 10006"/>
              <a:gd name="connsiteY69" fmla="*/ 9838 h 10000"/>
              <a:gd name="connsiteX70" fmla="*/ 5837 w 10006"/>
              <a:gd name="connsiteY70" fmla="*/ 9892 h 10000"/>
              <a:gd name="connsiteX71" fmla="*/ 6119 w 10006"/>
              <a:gd name="connsiteY71" fmla="*/ 9938 h 10000"/>
              <a:gd name="connsiteX72" fmla="*/ 6417 w 10006"/>
              <a:gd name="connsiteY72" fmla="*/ 9977 h 10000"/>
              <a:gd name="connsiteX73" fmla="*/ 6417 w 10006"/>
              <a:gd name="connsiteY73" fmla="*/ 9977 h 10000"/>
              <a:gd name="connsiteX74" fmla="*/ 6622 w 10006"/>
              <a:gd name="connsiteY74" fmla="*/ 9992 h 10000"/>
              <a:gd name="connsiteX75" fmla="*/ 6826 w 10006"/>
              <a:gd name="connsiteY75" fmla="*/ 10000 h 10000"/>
              <a:gd name="connsiteX76" fmla="*/ 7039 w 10006"/>
              <a:gd name="connsiteY76" fmla="*/ 9992 h 10000"/>
              <a:gd name="connsiteX77" fmla="*/ 7252 w 10006"/>
              <a:gd name="connsiteY77" fmla="*/ 9985 h 10000"/>
              <a:gd name="connsiteX78" fmla="*/ 7483 w 10006"/>
              <a:gd name="connsiteY78" fmla="*/ 9962 h 10000"/>
              <a:gd name="connsiteX79" fmla="*/ 7704 w 10006"/>
              <a:gd name="connsiteY79" fmla="*/ 9931 h 10000"/>
              <a:gd name="connsiteX80" fmla="*/ 7934 w 10006"/>
              <a:gd name="connsiteY80" fmla="*/ 9892 h 10000"/>
              <a:gd name="connsiteX81" fmla="*/ 8165 w 10006"/>
              <a:gd name="connsiteY81" fmla="*/ 9838 h 10000"/>
              <a:gd name="connsiteX82" fmla="*/ 8395 w 10006"/>
              <a:gd name="connsiteY82" fmla="*/ 9777 h 10000"/>
              <a:gd name="connsiteX83" fmla="*/ 8633 w 10006"/>
              <a:gd name="connsiteY83" fmla="*/ 9707 h 10000"/>
              <a:gd name="connsiteX84" fmla="*/ 8864 w 10006"/>
              <a:gd name="connsiteY84" fmla="*/ 9630 h 10000"/>
              <a:gd name="connsiteX85" fmla="*/ 9094 w 10006"/>
              <a:gd name="connsiteY85" fmla="*/ 9538 h 10000"/>
              <a:gd name="connsiteX86" fmla="*/ 9333 w 10006"/>
              <a:gd name="connsiteY86" fmla="*/ 9430 h 10000"/>
              <a:gd name="connsiteX87" fmla="*/ 9563 w 10006"/>
              <a:gd name="connsiteY87" fmla="*/ 9315 h 10000"/>
              <a:gd name="connsiteX88" fmla="*/ 9784 w 10006"/>
              <a:gd name="connsiteY88" fmla="*/ 9192 h 10000"/>
              <a:gd name="connsiteX89" fmla="*/ 10006 w 10006"/>
              <a:gd name="connsiteY89" fmla="*/ 9053 h 10000"/>
              <a:gd name="connsiteX90" fmla="*/ 10006 w 10006"/>
              <a:gd name="connsiteY90" fmla="*/ 9053 h 10000"/>
              <a:gd name="connsiteX91" fmla="*/ 9878 w 10006"/>
              <a:gd name="connsiteY91" fmla="*/ 9107 h 10000"/>
              <a:gd name="connsiteX92" fmla="*/ 9750 w 10006"/>
              <a:gd name="connsiteY92" fmla="*/ 9153 h 10000"/>
              <a:gd name="connsiteX93" fmla="*/ 9614 w 10006"/>
              <a:gd name="connsiteY93" fmla="*/ 9192 h 10000"/>
              <a:gd name="connsiteX94" fmla="*/ 9477 w 10006"/>
              <a:gd name="connsiteY94" fmla="*/ 9215 h 10000"/>
              <a:gd name="connsiteX95" fmla="*/ 9333 w 10006"/>
              <a:gd name="connsiteY95" fmla="*/ 9238 h 10000"/>
              <a:gd name="connsiteX96" fmla="*/ 9179 w 10006"/>
              <a:gd name="connsiteY96" fmla="*/ 9246 h 10000"/>
              <a:gd name="connsiteX97" fmla="*/ 9026 w 10006"/>
              <a:gd name="connsiteY97" fmla="*/ 9253 h 10000"/>
              <a:gd name="connsiteX98" fmla="*/ 8864 w 10006"/>
              <a:gd name="connsiteY98" fmla="*/ 9246 h 10000"/>
              <a:gd name="connsiteX99" fmla="*/ 8702 w 10006"/>
              <a:gd name="connsiteY99" fmla="*/ 9230 h 10000"/>
              <a:gd name="connsiteX100" fmla="*/ 8531 w 10006"/>
              <a:gd name="connsiteY100" fmla="*/ 9207 h 10000"/>
              <a:gd name="connsiteX101" fmla="*/ 8344 w 10006"/>
              <a:gd name="connsiteY101" fmla="*/ 9169 h 10000"/>
              <a:gd name="connsiteX102" fmla="*/ 8156 w 10006"/>
              <a:gd name="connsiteY102" fmla="*/ 9122 h 10000"/>
              <a:gd name="connsiteX103" fmla="*/ 7960 w 10006"/>
              <a:gd name="connsiteY103" fmla="*/ 9069 h 10000"/>
              <a:gd name="connsiteX104" fmla="*/ 7764 w 10006"/>
              <a:gd name="connsiteY104" fmla="*/ 8999 h 10000"/>
              <a:gd name="connsiteX105" fmla="*/ 7551 w 10006"/>
              <a:gd name="connsiteY105" fmla="*/ 8922 h 10000"/>
              <a:gd name="connsiteX106" fmla="*/ 7329 w 10006"/>
              <a:gd name="connsiteY106" fmla="*/ 8830 h 10000"/>
              <a:gd name="connsiteX107" fmla="*/ 7329 w 10006"/>
              <a:gd name="connsiteY107" fmla="*/ 8830 h 10000"/>
              <a:gd name="connsiteX108" fmla="*/ 7099 w 10006"/>
              <a:gd name="connsiteY108" fmla="*/ 8730 h 10000"/>
              <a:gd name="connsiteX109" fmla="*/ 6869 w 10006"/>
              <a:gd name="connsiteY109" fmla="*/ 8607 h 10000"/>
              <a:gd name="connsiteX110" fmla="*/ 6630 w 10006"/>
              <a:gd name="connsiteY110" fmla="*/ 8483 h 10000"/>
              <a:gd name="connsiteX111" fmla="*/ 6400 w 10006"/>
              <a:gd name="connsiteY111" fmla="*/ 8345 h 10000"/>
              <a:gd name="connsiteX112" fmla="*/ 6153 w 10006"/>
              <a:gd name="connsiteY112" fmla="*/ 8191 h 10000"/>
              <a:gd name="connsiteX113" fmla="*/ 5914 w 10006"/>
              <a:gd name="connsiteY113" fmla="*/ 8029 h 10000"/>
              <a:gd name="connsiteX114" fmla="*/ 5675 w 10006"/>
              <a:gd name="connsiteY114" fmla="*/ 7860 h 10000"/>
              <a:gd name="connsiteX115" fmla="*/ 5428 w 10006"/>
              <a:gd name="connsiteY115" fmla="*/ 7675 h 10000"/>
              <a:gd name="connsiteX116" fmla="*/ 5189 w 10006"/>
              <a:gd name="connsiteY116" fmla="*/ 7483 h 10000"/>
              <a:gd name="connsiteX117" fmla="*/ 4951 w 10006"/>
              <a:gd name="connsiteY117" fmla="*/ 7283 h 10000"/>
              <a:gd name="connsiteX118" fmla="*/ 4712 w 10006"/>
              <a:gd name="connsiteY118" fmla="*/ 7075 h 10000"/>
              <a:gd name="connsiteX119" fmla="*/ 4473 w 10006"/>
              <a:gd name="connsiteY119" fmla="*/ 6851 h 10000"/>
              <a:gd name="connsiteX120" fmla="*/ 4243 w 10006"/>
              <a:gd name="connsiteY120" fmla="*/ 6628 h 10000"/>
              <a:gd name="connsiteX121" fmla="*/ 4021 w 10006"/>
              <a:gd name="connsiteY121" fmla="*/ 6390 h 10000"/>
              <a:gd name="connsiteX122" fmla="*/ 3791 w 10006"/>
              <a:gd name="connsiteY122" fmla="*/ 6151 h 10000"/>
              <a:gd name="connsiteX123" fmla="*/ 3578 w 10006"/>
              <a:gd name="connsiteY123" fmla="*/ 5897 h 10000"/>
              <a:gd name="connsiteX124" fmla="*/ 3578 w 10006"/>
              <a:gd name="connsiteY124" fmla="*/ 5897 h 10000"/>
              <a:gd name="connsiteX125" fmla="*/ 3314 w 10006"/>
              <a:gd name="connsiteY125" fmla="*/ 5566 h 10000"/>
              <a:gd name="connsiteX126" fmla="*/ 3075 w 10006"/>
              <a:gd name="connsiteY126" fmla="*/ 5235 h 10000"/>
              <a:gd name="connsiteX127" fmla="*/ 2853 w 10006"/>
              <a:gd name="connsiteY127" fmla="*/ 4911 h 10000"/>
              <a:gd name="connsiteX128" fmla="*/ 2657 w 10006"/>
              <a:gd name="connsiteY128" fmla="*/ 4596 h 10000"/>
              <a:gd name="connsiteX129" fmla="*/ 2478 w 10006"/>
              <a:gd name="connsiteY129" fmla="*/ 4280 h 10000"/>
              <a:gd name="connsiteX130" fmla="*/ 2325 w 10006"/>
              <a:gd name="connsiteY130" fmla="*/ 3965 h 10000"/>
              <a:gd name="connsiteX131" fmla="*/ 2188 w 10006"/>
              <a:gd name="connsiteY131" fmla="*/ 3657 h 10000"/>
              <a:gd name="connsiteX132" fmla="*/ 2078 w 10006"/>
              <a:gd name="connsiteY132" fmla="*/ 3349 h 10000"/>
              <a:gd name="connsiteX133" fmla="*/ 2078 w 10006"/>
              <a:gd name="connsiteY133" fmla="*/ 3349 h 10000"/>
              <a:gd name="connsiteX134" fmla="*/ 2001 w 10006"/>
              <a:gd name="connsiteY134" fmla="*/ 3102 h 10000"/>
              <a:gd name="connsiteX135" fmla="*/ 1941 w 10006"/>
              <a:gd name="connsiteY135" fmla="*/ 2864 h 10000"/>
              <a:gd name="connsiteX136" fmla="*/ 1899 w 10006"/>
              <a:gd name="connsiteY136" fmla="*/ 2633 h 10000"/>
              <a:gd name="connsiteX137" fmla="*/ 1873 w 10006"/>
              <a:gd name="connsiteY137" fmla="*/ 2410 h 10000"/>
              <a:gd name="connsiteX138" fmla="*/ 1856 w 10006"/>
              <a:gd name="connsiteY138" fmla="*/ 2202 h 10000"/>
              <a:gd name="connsiteX139" fmla="*/ 1864 w 10006"/>
              <a:gd name="connsiteY139" fmla="*/ 2002 h 10000"/>
              <a:gd name="connsiteX140" fmla="*/ 1882 w 10006"/>
              <a:gd name="connsiteY140" fmla="*/ 1801 h 10000"/>
              <a:gd name="connsiteX141" fmla="*/ 1916 w 10006"/>
              <a:gd name="connsiteY141" fmla="*/ 1617 h 10000"/>
              <a:gd name="connsiteX142" fmla="*/ 1916 w 10006"/>
              <a:gd name="connsiteY142" fmla="*/ 1617 h 10000"/>
              <a:gd name="connsiteX143" fmla="*/ 1941 w 10006"/>
              <a:gd name="connsiteY143" fmla="*/ 1540 h 10000"/>
              <a:gd name="connsiteX144" fmla="*/ 1941 w 10006"/>
              <a:gd name="connsiteY144" fmla="*/ 1540 h 10000"/>
              <a:gd name="connsiteX145" fmla="*/ 1992 w 10006"/>
              <a:gd name="connsiteY145" fmla="*/ 1386 h 10000"/>
              <a:gd name="connsiteX146" fmla="*/ 2052 w 10006"/>
              <a:gd name="connsiteY146" fmla="*/ 1232 h 10000"/>
              <a:gd name="connsiteX147" fmla="*/ 2120 w 10006"/>
              <a:gd name="connsiteY147" fmla="*/ 1078 h 10000"/>
              <a:gd name="connsiteX148" fmla="*/ 2197 w 10006"/>
              <a:gd name="connsiteY148" fmla="*/ 939 h 10000"/>
              <a:gd name="connsiteX149" fmla="*/ 2291 w 10006"/>
              <a:gd name="connsiteY149" fmla="*/ 808 h 10000"/>
              <a:gd name="connsiteX150" fmla="*/ 2393 w 10006"/>
              <a:gd name="connsiteY150" fmla="*/ 677 h 10000"/>
              <a:gd name="connsiteX151" fmla="*/ 2495 w 10006"/>
              <a:gd name="connsiteY151" fmla="*/ 562 h 10000"/>
              <a:gd name="connsiteX152" fmla="*/ 2615 w 10006"/>
              <a:gd name="connsiteY152" fmla="*/ 454 h 10000"/>
              <a:gd name="connsiteX153" fmla="*/ 2743 w 10006"/>
              <a:gd name="connsiteY153" fmla="*/ 362 h 10000"/>
              <a:gd name="connsiteX154" fmla="*/ 2879 w 10006"/>
              <a:gd name="connsiteY154" fmla="*/ 277 h 10000"/>
              <a:gd name="connsiteX155" fmla="*/ 3015 w 10006"/>
              <a:gd name="connsiteY155" fmla="*/ 200 h 10000"/>
              <a:gd name="connsiteX156" fmla="*/ 3169 w 10006"/>
              <a:gd name="connsiteY156" fmla="*/ 139 h 10000"/>
              <a:gd name="connsiteX157" fmla="*/ 3331 w 10006"/>
              <a:gd name="connsiteY157" fmla="*/ 85 h 10000"/>
              <a:gd name="connsiteX158" fmla="*/ 3493 w 10006"/>
              <a:gd name="connsiteY158" fmla="*/ 46 h 10000"/>
              <a:gd name="connsiteX159" fmla="*/ 3663 w 10006"/>
              <a:gd name="connsiteY159" fmla="*/ 23 h 10000"/>
              <a:gd name="connsiteX160" fmla="*/ 3842 w 10006"/>
              <a:gd name="connsiteY160" fmla="*/ 15 h 10000"/>
              <a:gd name="connsiteX161" fmla="*/ 3842 w 10006"/>
              <a:gd name="connsiteY161" fmla="*/ 15 h 10000"/>
              <a:gd name="connsiteX162" fmla="*/ 3842 w 10006"/>
              <a:gd name="connsiteY162" fmla="*/ 15 h 10000"/>
              <a:gd name="connsiteX163" fmla="*/ 3842 w 10006"/>
              <a:gd name="connsiteY163" fmla="*/ 15 h 10000"/>
              <a:gd name="connsiteX164" fmla="*/ 3714 w 10006"/>
              <a:gd name="connsiteY164" fmla="*/ 8 h 10000"/>
              <a:gd name="connsiteX165" fmla="*/ 3714 w 10006"/>
              <a:gd name="connsiteY165" fmla="*/ 8 h 10000"/>
              <a:gd name="connsiteX166" fmla="*/ 3697 w 10006"/>
              <a:gd name="connsiteY166" fmla="*/ 8 h 10000"/>
              <a:gd name="connsiteX167" fmla="*/ 3697 w 10006"/>
              <a:gd name="connsiteY167" fmla="*/ 8 h 10000"/>
              <a:gd name="connsiteX168" fmla="*/ 3655 w 10006"/>
              <a:gd name="connsiteY168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008 w 10000"/>
              <a:gd name="connsiteY54" fmla="*/ 9362 h 10000"/>
              <a:gd name="connsiteX55" fmla="*/ 1288 w 10000"/>
              <a:gd name="connsiteY55" fmla="*/ 9038 h 10000"/>
              <a:gd name="connsiteX56" fmla="*/ 2779 w 10000"/>
              <a:gd name="connsiteY56" fmla="*/ 8622 h 10000"/>
              <a:gd name="connsiteX57" fmla="*/ 2967 w 10000"/>
              <a:gd name="connsiteY57" fmla="*/ 8753 h 10000"/>
              <a:gd name="connsiteX58" fmla="*/ 1448 w 10000"/>
              <a:gd name="connsiteY58" fmla="*/ 9696 h 10000"/>
              <a:gd name="connsiteX59" fmla="*/ 3367 w 10000"/>
              <a:gd name="connsiteY59" fmla="*/ 8999 h 10000"/>
              <a:gd name="connsiteX60" fmla="*/ 3581 w 10000"/>
              <a:gd name="connsiteY60" fmla="*/ 9115 h 10000"/>
              <a:gd name="connsiteX61" fmla="*/ 3802 w 10000"/>
              <a:gd name="connsiteY61" fmla="*/ 9230 h 10000"/>
              <a:gd name="connsiteX62" fmla="*/ 4032 w 10000"/>
              <a:gd name="connsiteY62" fmla="*/ 9338 h 10000"/>
              <a:gd name="connsiteX63" fmla="*/ 4263 w 10000"/>
              <a:gd name="connsiteY63" fmla="*/ 9438 h 10000"/>
              <a:gd name="connsiteX64" fmla="*/ 4510 w 10000"/>
              <a:gd name="connsiteY64" fmla="*/ 9538 h 10000"/>
              <a:gd name="connsiteX65" fmla="*/ 4757 w 10000"/>
              <a:gd name="connsiteY65" fmla="*/ 9623 h 10000"/>
              <a:gd name="connsiteX66" fmla="*/ 5013 w 10000"/>
              <a:gd name="connsiteY66" fmla="*/ 9700 h 10000"/>
              <a:gd name="connsiteX67" fmla="*/ 5277 w 10000"/>
              <a:gd name="connsiteY67" fmla="*/ 9777 h 10000"/>
              <a:gd name="connsiteX68" fmla="*/ 5550 w 10000"/>
              <a:gd name="connsiteY68" fmla="*/ 9838 h 10000"/>
              <a:gd name="connsiteX69" fmla="*/ 5831 w 10000"/>
              <a:gd name="connsiteY69" fmla="*/ 9892 h 10000"/>
              <a:gd name="connsiteX70" fmla="*/ 6113 w 10000"/>
              <a:gd name="connsiteY70" fmla="*/ 9938 h 10000"/>
              <a:gd name="connsiteX71" fmla="*/ 6411 w 10000"/>
              <a:gd name="connsiteY71" fmla="*/ 9977 h 10000"/>
              <a:gd name="connsiteX72" fmla="*/ 6411 w 10000"/>
              <a:gd name="connsiteY72" fmla="*/ 9977 h 10000"/>
              <a:gd name="connsiteX73" fmla="*/ 6616 w 10000"/>
              <a:gd name="connsiteY73" fmla="*/ 9992 h 10000"/>
              <a:gd name="connsiteX74" fmla="*/ 6820 w 10000"/>
              <a:gd name="connsiteY74" fmla="*/ 10000 h 10000"/>
              <a:gd name="connsiteX75" fmla="*/ 7033 w 10000"/>
              <a:gd name="connsiteY75" fmla="*/ 9992 h 10000"/>
              <a:gd name="connsiteX76" fmla="*/ 7246 w 10000"/>
              <a:gd name="connsiteY76" fmla="*/ 9985 h 10000"/>
              <a:gd name="connsiteX77" fmla="*/ 7477 w 10000"/>
              <a:gd name="connsiteY77" fmla="*/ 9962 h 10000"/>
              <a:gd name="connsiteX78" fmla="*/ 7698 w 10000"/>
              <a:gd name="connsiteY78" fmla="*/ 9931 h 10000"/>
              <a:gd name="connsiteX79" fmla="*/ 7928 w 10000"/>
              <a:gd name="connsiteY79" fmla="*/ 9892 h 10000"/>
              <a:gd name="connsiteX80" fmla="*/ 8159 w 10000"/>
              <a:gd name="connsiteY80" fmla="*/ 9838 h 10000"/>
              <a:gd name="connsiteX81" fmla="*/ 8389 w 10000"/>
              <a:gd name="connsiteY81" fmla="*/ 9777 h 10000"/>
              <a:gd name="connsiteX82" fmla="*/ 8627 w 10000"/>
              <a:gd name="connsiteY82" fmla="*/ 9707 h 10000"/>
              <a:gd name="connsiteX83" fmla="*/ 8858 w 10000"/>
              <a:gd name="connsiteY83" fmla="*/ 9630 h 10000"/>
              <a:gd name="connsiteX84" fmla="*/ 9088 w 10000"/>
              <a:gd name="connsiteY84" fmla="*/ 9538 h 10000"/>
              <a:gd name="connsiteX85" fmla="*/ 9327 w 10000"/>
              <a:gd name="connsiteY85" fmla="*/ 9430 h 10000"/>
              <a:gd name="connsiteX86" fmla="*/ 9557 w 10000"/>
              <a:gd name="connsiteY86" fmla="*/ 9315 h 10000"/>
              <a:gd name="connsiteX87" fmla="*/ 9778 w 10000"/>
              <a:gd name="connsiteY87" fmla="*/ 9192 h 10000"/>
              <a:gd name="connsiteX88" fmla="*/ 10000 w 10000"/>
              <a:gd name="connsiteY88" fmla="*/ 9053 h 10000"/>
              <a:gd name="connsiteX89" fmla="*/ 10000 w 10000"/>
              <a:gd name="connsiteY89" fmla="*/ 9053 h 10000"/>
              <a:gd name="connsiteX90" fmla="*/ 9872 w 10000"/>
              <a:gd name="connsiteY90" fmla="*/ 9107 h 10000"/>
              <a:gd name="connsiteX91" fmla="*/ 9744 w 10000"/>
              <a:gd name="connsiteY91" fmla="*/ 9153 h 10000"/>
              <a:gd name="connsiteX92" fmla="*/ 9608 w 10000"/>
              <a:gd name="connsiteY92" fmla="*/ 9192 h 10000"/>
              <a:gd name="connsiteX93" fmla="*/ 9471 w 10000"/>
              <a:gd name="connsiteY93" fmla="*/ 9215 h 10000"/>
              <a:gd name="connsiteX94" fmla="*/ 9327 w 10000"/>
              <a:gd name="connsiteY94" fmla="*/ 9238 h 10000"/>
              <a:gd name="connsiteX95" fmla="*/ 9173 w 10000"/>
              <a:gd name="connsiteY95" fmla="*/ 9246 h 10000"/>
              <a:gd name="connsiteX96" fmla="*/ 9020 w 10000"/>
              <a:gd name="connsiteY96" fmla="*/ 9253 h 10000"/>
              <a:gd name="connsiteX97" fmla="*/ 8858 w 10000"/>
              <a:gd name="connsiteY97" fmla="*/ 9246 h 10000"/>
              <a:gd name="connsiteX98" fmla="*/ 8696 w 10000"/>
              <a:gd name="connsiteY98" fmla="*/ 9230 h 10000"/>
              <a:gd name="connsiteX99" fmla="*/ 8525 w 10000"/>
              <a:gd name="connsiteY99" fmla="*/ 9207 h 10000"/>
              <a:gd name="connsiteX100" fmla="*/ 8338 w 10000"/>
              <a:gd name="connsiteY100" fmla="*/ 9169 h 10000"/>
              <a:gd name="connsiteX101" fmla="*/ 8150 w 10000"/>
              <a:gd name="connsiteY101" fmla="*/ 9122 h 10000"/>
              <a:gd name="connsiteX102" fmla="*/ 7954 w 10000"/>
              <a:gd name="connsiteY102" fmla="*/ 9069 h 10000"/>
              <a:gd name="connsiteX103" fmla="*/ 7758 w 10000"/>
              <a:gd name="connsiteY103" fmla="*/ 8999 h 10000"/>
              <a:gd name="connsiteX104" fmla="*/ 7545 w 10000"/>
              <a:gd name="connsiteY104" fmla="*/ 8922 h 10000"/>
              <a:gd name="connsiteX105" fmla="*/ 7323 w 10000"/>
              <a:gd name="connsiteY105" fmla="*/ 8830 h 10000"/>
              <a:gd name="connsiteX106" fmla="*/ 7323 w 10000"/>
              <a:gd name="connsiteY106" fmla="*/ 8830 h 10000"/>
              <a:gd name="connsiteX107" fmla="*/ 7093 w 10000"/>
              <a:gd name="connsiteY107" fmla="*/ 8730 h 10000"/>
              <a:gd name="connsiteX108" fmla="*/ 6863 w 10000"/>
              <a:gd name="connsiteY108" fmla="*/ 8607 h 10000"/>
              <a:gd name="connsiteX109" fmla="*/ 6624 w 10000"/>
              <a:gd name="connsiteY109" fmla="*/ 8483 h 10000"/>
              <a:gd name="connsiteX110" fmla="*/ 6394 w 10000"/>
              <a:gd name="connsiteY110" fmla="*/ 8345 h 10000"/>
              <a:gd name="connsiteX111" fmla="*/ 6147 w 10000"/>
              <a:gd name="connsiteY111" fmla="*/ 8191 h 10000"/>
              <a:gd name="connsiteX112" fmla="*/ 5908 w 10000"/>
              <a:gd name="connsiteY112" fmla="*/ 8029 h 10000"/>
              <a:gd name="connsiteX113" fmla="*/ 5669 w 10000"/>
              <a:gd name="connsiteY113" fmla="*/ 7860 h 10000"/>
              <a:gd name="connsiteX114" fmla="*/ 5422 w 10000"/>
              <a:gd name="connsiteY114" fmla="*/ 7675 h 10000"/>
              <a:gd name="connsiteX115" fmla="*/ 5183 w 10000"/>
              <a:gd name="connsiteY115" fmla="*/ 7483 h 10000"/>
              <a:gd name="connsiteX116" fmla="*/ 4945 w 10000"/>
              <a:gd name="connsiteY116" fmla="*/ 7283 h 10000"/>
              <a:gd name="connsiteX117" fmla="*/ 4706 w 10000"/>
              <a:gd name="connsiteY117" fmla="*/ 7075 h 10000"/>
              <a:gd name="connsiteX118" fmla="*/ 4467 w 10000"/>
              <a:gd name="connsiteY118" fmla="*/ 6851 h 10000"/>
              <a:gd name="connsiteX119" fmla="*/ 4237 w 10000"/>
              <a:gd name="connsiteY119" fmla="*/ 6628 h 10000"/>
              <a:gd name="connsiteX120" fmla="*/ 4015 w 10000"/>
              <a:gd name="connsiteY120" fmla="*/ 6390 h 10000"/>
              <a:gd name="connsiteX121" fmla="*/ 3785 w 10000"/>
              <a:gd name="connsiteY121" fmla="*/ 6151 h 10000"/>
              <a:gd name="connsiteX122" fmla="*/ 3572 w 10000"/>
              <a:gd name="connsiteY122" fmla="*/ 5897 h 10000"/>
              <a:gd name="connsiteX123" fmla="*/ 3572 w 10000"/>
              <a:gd name="connsiteY123" fmla="*/ 5897 h 10000"/>
              <a:gd name="connsiteX124" fmla="*/ 3308 w 10000"/>
              <a:gd name="connsiteY124" fmla="*/ 5566 h 10000"/>
              <a:gd name="connsiteX125" fmla="*/ 3069 w 10000"/>
              <a:gd name="connsiteY125" fmla="*/ 5235 h 10000"/>
              <a:gd name="connsiteX126" fmla="*/ 2847 w 10000"/>
              <a:gd name="connsiteY126" fmla="*/ 4911 h 10000"/>
              <a:gd name="connsiteX127" fmla="*/ 2651 w 10000"/>
              <a:gd name="connsiteY127" fmla="*/ 4596 h 10000"/>
              <a:gd name="connsiteX128" fmla="*/ 2472 w 10000"/>
              <a:gd name="connsiteY128" fmla="*/ 4280 h 10000"/>
              <a:gd name="connsiteX129" fmla="*/ 2319 w 10000"/>
              <a:gd name="connsiteY129" fmla="*/ 3965 h 10000"/>
              <a:gd name="connsiteX130" fmla="*/ 2182 w 10000"/>
              <a:gd name="connsiteY130" fmla="*/ 3657 h 10000"/>
              <a:gd name="connsiteX131" fmla="*/ 2072 w 10000"/>
              <a:gd name="connsiteY131" fmla="*/ 3349 h 10000"/>
              <a:gd name="connsiteX132" fmla="*/ 2072 w 10000"/>
              <a:gd name="connsiteY132" fmla="*/ 3349 h 10000"/>
              <a:gd name="connsiteX133" fmla="*/ 1995 w 10000"/>
              <a:gd name="connsiteY133" fmla="*/ 3102 h 10000"/>
              <a:gd name="connsiteX134" fmla="*/ 1935 w 10000"/>
              <a:gd name="connsiteY134" fmla="*/ 2864 h 10000"/>
              <a:gd name="connsiteX135" fmla="*/ 1893 w 10000"/>
              <a:gd name="connsiteY135" fmla="*/ 2633 h 10000"/>
              <a:gd name="connsiteX136" fmla="*/ 1867 w 10000"/>
              <a:gd name="connsiteY136" fmla="*/ 2410 h 10000"/>
              <a:gd name="connsiteX137" fmla="*/ 1850 w 10000"/>
              <a:gd name="connsiteY137" fmla="*/ 2202 h 10000"/>
              <a:gd name="connsiteX138" fmla="*/ 1858 w 10000"/>
              <a:gd name="connsiteY138" fmla="*/ 2002 h 10000"/>
              <a:gd name="connsiteX139" fmla="*/ 1876 w 10000"/>
              <a:gd name="connsiteY139" fmla="*/ 1801 h 10000"/>
              <a:gd name="connsiteX140" fmla="*/ 1910 w 10000"/>
              <a:gd name="connsiteY140" fmla="*/ 1617 h 10000"/>
              <a:gd name="connsiteX141" fmla="*/ 1910 w 10000"/>
              <a:gd name="connsiteY141" fmla="*/ 1617 h 10000"/>
              <a:gd name="connsiteX142" fmla="*/ 1935 w 10000"/>
              <a:gd name="connsiteY142" fmla="*/ 1540 h 10000"/>
              <a:gd name="connsiteX143" fmla="*/ 1935 w 10000"/>
              <a:gd name="connsiteY143" fmla="*/ 1540 h 10000"/>
              <a:gd name="connsiteX144" fmla="*/ 1986 w 10000"/>
              <a:gd name="connsiteY144" fmla="*/ 1386 h 10000"/>
              <a:gd name="connsiteX145" fmla="*/ 2046 w 10000"/>
              <a:gd name="connsiteY145" fmla="*/ 1232 h 10000"/>
              <a:gd name="connsiteX146" fmla="*/ 2114 w 10000"/>
              <a:gd name="connsiteY146" fmla="*/ 1078 h 10000"/>
              <a:gd name="connsiteX147" fmla="*/ 2191 w 10000"/>
              <a:gd name="connsiteY147" fmla="*/ 939 h 10000"/>
              <a:gd name="connsiteX148" fmla="*/ 2285 w 10000"/>
              <a:gd name="connsiteY148" fmla="*/ 808 h 10000"/>
              <a:gd name="connsiteX149" fmla="*/ 2387 w 10000"/>
              <a:gd name="connsiteY149" fmla="*/ 677 h 10000"/>
              <a:gd name="connsiteX150" fmla="*/ 2489 w 10000"/>
              <a:gd name="connsiteY150" fmla="*/ 562 h 10000"/>
              <a:gd name="connsiteX151" fmla="*/ 2609 w 10000"/>
              <a:gd name="connsiteY151" fmla="*/ 454 h 10000"/>
              <a:gd name="connsiteX152" fmla="*/ 2737 w 10000"/>
              <a:gd name="connsiteY152" fmla="*/ 362 h 10000"/>
              <a:gd name="connsiteX153" fmla="*/ 2873 w 10000"/>
              <a:gd name="connsiteY153" fmla="*/ 277 h 10000"/>
              <a:gd name="connsiteX154" fmla="*/ 3009 w 10000"/>
              <a:gd name="connsiteY154" fmla="*/ 200 h 10000"/>
              <a:gd name="connsiteX155" fmla="*/ 3163 w 10000"/>
              <a:gd name="connsiteY155" fmla="*/ 139 h 10000"/>
              <a:gd name="connsiteX156" fmla="*/ 3325 w 10000"/>
              <a:gd name="connsiteY156" fmla="*/ 85 h 10000"/>
              <a:gd name="connsiteX157" fmla="*/ 3487 w 10000"/>
              <a:gd name="connsiteY157" fmla="*/ 46 h 10000"/>
              <a:gd name="connsiteX158" fmla="*/ 3657 w 10000"/>
              <a:gd name="connsiteY158" fmla="*/ 23 h 10000"/>
              <a:gd name="connsiteX159" fmla="*/ 3836 w 10000"/>
              <a:gd name="connsiteY159" fmla="*/ 15 h 10000"/>
              <a:gd name="connsiteX160" fmla="*/ 3836 w 10000"/>
              <a:gd name="connsiteY160" fmla="*/ 15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708 w 10000"/>
              <a:gd name="connsiteY163" fmla="*/ 8 h 10000"/>
              <a:gd name="connsiteX164" fmla="*/ 3708 w 10000"/>
              <a:gd name="connsiteY164" fmla="*/ 8 h 10000"/>
              <a:gd name="connsiteX165" fmla="*/ 3691 w 10000"/>
              <a:gd name="connsiteY165" fmla="*/ 8 h 10000"/>
              <a:gd name="connsiteX166" fmla="*/ 3691 w 10000"/>
              <a:gd name="connsiteY166" fmla="*/ 8 h 10000"/>
              <a:gd name="connsiteX167" fmla="*/ 3649 w 10000"/>
              <a:gd name="connsiteY167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288 w 10000"/>
              <a:gd name="connsiteY54" fmla="*/ 9038 h 10000"/>
              <a:gd name="connsiteX55" fmla="*/ 2779 w 10000"/>
              <a:gd name="connsiteY55" fmla="*/ 8622 h 10000"/>
              <a:gd name="connsiteX56" fmla="*/ 2967 w 10000"/>
              <a:gd name="connsiteY56" fmla="*/ 8753 h 10000"/>
              <a:gd name="connsiteX57" fmla="*/ 1448 w 10000"/>
              <a:gd name="connsiteY57" fmla="*/ 9696 h 10000"/>
              <a:gd name="connsiteX58" fmla="*/ 3367 w 10000"/>
              <a:gd name="connsiteY58" fmla="*/ 8999 h 10000"/>
              <a:gd name="connsiteX59" fmla="*/ 3581 w 10000"/>
              <a:gd name="connsiteY59" fmla="*/ 9115 h 10000"/>
              <a:gd name="connsiteX60" fmla="*/ 3802 w 10000"/>
              <a:gd name="connsiteY60" fmla="*/ 9230 h 10000"/>
              <a:gd name="connsiteX61" fmla="*/ 4032 w 10000"/>
              <a:gd name="connsiteY61" fmla="*/ 9338 h 10000"/>
              <a:gd name="connsiteX62" fmla="*/ 4263 w 10000"/>
              <a:gd name="connsiteY62" fmla="*/ 9438 h 10000"/>
              <a:gd name="connsiteX63" fmla="*/ 4510 w 10000"/>
              <a:gd name="connsiteY63" fmla="*/ 9538 h 10000"/>
              <a:gd name="connsiteX64" fmla="*/ 4757 w 10000"/>
              <a:gd name="connsiteY64" fmla="*/ 9623 h 10000"/>
              <a:gd name="connsiteX65" fmla="*/ 5013 w 10000"/>
              <a:gd name="connsiteY65" fmla="*/ 9700 h 10000"/>
              <a:gd name="connsiteX66" fmla="*/ 5277 w 10000"/>
              <a:gd name="connsiteY66" fmla="*/ 9777 h 10000"/>
              <a:gd name="connsiteX67" fmla="*/ 5550 w 10000"/>
              <a:gd name="connsiteY67" fmla="*/ 9838 h 10000"/>
              <a:gd name="connsiteX68" fmla="*/ 5831 w 10000"/>
              <a:gd name="connsiteY68" fmla="*/ 9892 h 10000"/>
              <a:gd name="connsiteX69" fmla="*/ 6113 w 10000"/>
              <a:gd name="connsiteY69" fmla="*/ 9938 h 10000"/>
              <a:gd name="connsiteX70" fmla="*/ 6411 w 10000"/>
              <a:gd name="connsiteY70" fmla="*/ 9977 h 10000"/>
              <a:gd name="connsiteX71" fmla="*/ 6411 w 10000"/>
              <a:gd name="connsiteY71" fmla="*/ 9977 h 10000"/>
              <a:gd name="connsiteX72" fmla="*/ 6616 w 10000"/>
              <a:gd name="connsiteY72" fmla="*/ 9992 h 10000"/>
              <a:gd name="connsiteX73" fmla="*/ 6820 w 10000"/>
              <a:gd name="connsiteY73" fmla="*/ 10000 h 10000"/>
              <a:gd name="connsiteX74" fmla="*/ 7033 w 10000"/>
              <a:gd name="connsiteY74" fmla="*/ 9992 h 10000"/>
              <a:gd name="connsiteX75" fmla="*/ 7246 w 10000"/>
              <a:gd name="connsiteY75" fmla="*/ 9985 h 10000"/>
              <a:gd name="connsiteX76" fmla="*/ 7477 w 10000"/>
              <a:gd name="connsiteY76" fmla="*/ 9962 h 10000"/>
              <a:gd name="connsiteX77" fmla="*/ 7698 w 10000"/>
              <a:gd name="connsiteY77" fmla="*/ 9931 h 10000"/>
              <a:gd name="connsiteX78" fmla="*/ 7928 w 10000"/>
              <a:gd name="connsiteY78" fmla="*/ 9892 h 10000"/>
              <a:gd name="connsiteX79" fmla="*/ 8159 w 10000"/>
              <a:gd name="connsiteY79" fmla="*/ 9838 h 10000"/>
              <a:gd name="connsiteX80" fmla="*/ 8389 w 10000"/>
              <a:gd name="connsiteY80" fmla="*/ 9777 h 10000"/>
              <a:gd name="connsiteX81" fmla="*/ 8627 w 10000"/>
              <a:gd name="connsiteY81" fmla="*/ 9707 h 10000"/>
              <a:gd name="connsiteX82" fmla="*/ 8858 w 10000"/>
              <a:gd name="connsiteY82" fmla="*/ 9630 h 10000"/>
              <a:gd name="connsiteX83" fmla="*/ 9088 w 10000"/>
              <a:gd name="connsiteY83" fmla="*/ 9538 h 10000"/>
              <a:gd name="connsiteX84" fmla="*/ 9327 w 10000"/>
              <a:gd name="connsiteY84" fmla="*/ 9430 h 10000"/>
              <a:gd name="connsiteX85" fmla="*/ 9557 w 10000"/>
              <a:gd name="connsiteY85" fmla="*/ 9315 h 10000"/>
              <a:gd name="connsiteX86" fmla="*/ 9778 w 10000"/>
              <a:gd name="connsiteY86" fmla="*/ 9192 h 10000"/>
              <a:gd name="connsiteX87" fmla="*/ 10000 w 10000"/>
              <a:gd name="connsiteY87" fmla="*/ 9053 h 10000"/>
              <a:gd name="connsiteX88" fmla="*/ 10000 w 10000"/>
              <a:gd name="connsiteY88" fmla="*/ 9053 h 10000"/>
              <a:gd name="connsiteX89" fmla="*/ 9872 w 10000"/>
              <a:gd name="connsiteY89" fmla="*/ 9107 h 10000"/>
              <a:gd name="connsiteX90" fmla="*/ 9744 w 10000"/>
              <a:gd name="connsiteY90" fmla="*/ 9153 h 10000"/>
              <a:gd name="connsiteX91" fmla="*/ 9608 w 10000"/>
              <a:gd name="connsiteY91" fmla="*/ 9192 h 10000"/>
              <a:gd name="connsiteX92" fmla="*/ 9471 w 10000"/>
              <a:gd name="connsiteY92" fmla="*/ 9215 h 10000"/>
              <a:gd name="connsiteX93" fmla="*/ 9327 w 10000"/>
              <a:gd name="connsiteY93" fmla="*/ 9238 h 10000"/>
              <a:gd name="connsiteX94" fmla="*/ 9173 w 10000"/>
              <a:gd name="connsiteY94" fmla="*/ 9246 h 10000"/>
              <a:gd name="connsiteX95" fmla="*/ 9020 w 10000"/>
              <a:gd name="connsiteY95" fmla="*/ 9253 h 10000"/>
              <a:gd name="connsiteX96" fmla="*/ 8858 w 10000"/>
              <a:gd name="connsiteY96" fmla="*/ 9246 h 10000"/>
              <a:gd name="connsiteX97" fmla="*/ 8696 w 10000"/>
              <a:gd name="connsiteY97" fmla="*/ 9230 h 10000"/>
              <a:gd name="connsiteX98" fmla="*/ 8525 w 10000"/>
              <a:gd name="connsiteY98" fmla="*/ 9207 h 10000"/>
              <a:gd name="connsiteX99" fmla="*/ 8338 w 10000"/>
              <a:gd name="connsiteY99" fmla="*/ 9169 h 10000"/>
              <a:gd name="connsiteX100" fmla="*/ 8150 w 10000"/>
              <a:gd name="connsiteY100" fmla="*/ 9122 h 10000"/>
              <a:gd name="connsiteX101" fmla="*/ 7954 w 10000"/>
              <a:gd name="connsiteY101" fmla="*/ 9069 h 10000"/>
              <a:gd name="connsiteX102" fmla="*/ 7758 w 10000"/>
              <a:gd name="connsiteY102" fmla="*/ 8999 h 10000"/>
              <a:gd name="connsiteX103" fmla="*/ 7545 w 10000"/>
              <a:gd name="connsiteY103" fmla="*/ 8922 h 10000"/>
              <a:gd name="connsiteX104" fmla="*/ 7323 w 10000"/>
              <a:gd name="connsiteY104" fmla="*/ 8830 h 10000"/>
              <a:gd name="connsiteX105" fmla="*/ 7323 w 10000"/>
              <a:gd name="connsiteY105" fmla="*/ 8830 h 10000"/>
              <a:gd name="connsiteX106" fmla="*/ 7093 w 10000"/>
              <a:gd name="connsiteY106" fmla="*/ 8730 h 10000"/>
              <a:gd name="connsiteX107" fmla="*/ 6863 w 10000"/>
              <a:gd name="connsiteY107" fmla="*/ 8607 h 10000"/>
              <a:gd name="connsiteX108" fmla="*/ 6624 w 10000"/>
              <a:gd name="connsiteY108" fmla="*/ 8483 h 10000"/>
              <a:gd name="connsiteX109" fmla="*/ 6394 w 10000"/>
              <a:gd name="connsiteY109" fmla="*/ 8345 h 10000"/>
              <a:gd name="connsiteX110" fmla="*/ 6147 w 10000"/>
              <a:gd name="connsiteY110" fmla="*/ 8191 h 10000"/>
              <a:gd name="connsiteX111" fmla="*/ 5908 w 10000"/>
              <a:gd name="connsiteY111" fmla="*/ 8029 h 10000"/>
              <a:gd name="connsiteX112" fmla="*/ 5669 w 10000"/>
              <a:gd name="connsiteY112" fmla="*/ 7860 h 10000"/>
              <a:gd name="connsiteX113" fmla="*/ 5422 w 10000"/>
              <a:gd name="connsiteY113" fmla="*/ 7675 h 10000"/>
              <a:gd name="connsiteX114" fmla="*/ 5183 w 10000"/>
              <a:gd name="connsiteY114" fmla="*/ 7483 h 10000"/>
              <a:gd name="connsiteX115" fmla="*/ 4945 w 10000"/>
              <a:gd name="connsiteY115" fmla="*/ 7283 h 10000"/>
              <a:gd name="connsiteX116" fmla="*/ 4706 w 10000"/>
              <a:gd name="connsiteY116" fmla="*/ 7075 h 10000"/>
              <a:gd name="connsiteX117" fmla="*/ 4467 w 10000"/>
              <a:gd name="connsiteY117" fmla="*/ 6851 h 10000"/>
              <a:gd name="connsiteX118" fmla="*/ 4237 w 10000"/>
              <a:gd name="connsiteY118" fmla="*/ 6628 h 10000"/>
              <a:gd name="connsiteX119" fmla="*/ 4015 w 10000"/>
              <a:gd name="connsiteY119" fmla="*/ 6390 h 10000"/>
              <a:gd name="connsiteX120" fmla="*/ 3785 w 10000"/>
              <a:gd name="connsiteY120" fmla="*/ 6151 h 10000"/>
              <a:gd name="connsiteX121" fmla="*/ 3572 w 10000"/>
              <a:gd name="connsiteY121" fmla="*/ 5897 h 10000"/>
              <a:gd name="connsiteX122" fmla="*/ 3572 w 10000"/>
              <a:gd name="connsiteY122" fmla="*/ 5897 h 10000"/>
              <a:gd name="connsiteX123" fmla="*/ 3308 w 10000"/>
              <a:gd name="connsiteY123" fmla="*/ 5566 h 10000"/>
              <a:gd name="connsiteX124" fmla="*/ 3069 w 10000"/>
              <a:gd name="connsiteY124" fmla="*/ 5235 h 10000"/>
              <a:gd name="connsiteX125" fmla="*/ 2847 w 10000"/>
              <a:gd name="connsiteY125" fmla="*/ 4911 h 10000"/>
              <a:gd name="connsiteX126" fmla="*/ 2651 w 10000"/>
              <a:gd name="connsiteY126" fmla="*/ 4596 h 10000"/>
              <a:gd name="connsiteX127" fmla="*/ 2472 w 10000"/>
              <a:gd name="connsiteY127" fmla="*/ 4280 h 10000"/>
              <a:gd name="connsiteX128" fmla="*/ 2319 w 10000"/>
              <a:gd name="connsiteY128" fmla="*/ 3965 h 10000"/>
              <a:gd name="connsiteX129" fmla="*/ 2182 w 10000"/>
              <a:gd name="connsiteY129" fmla="*/ 3657 h 10000"/>
              <a:gd name="connsiteX130" fmla="*/ 2072 w 10000"/>
              <a:gd name="connsiteY130" fmla="*/ 3349 h 10000"/>
              <a:gd name="connsiteX131" fmla="*/ 2072 w 10000"/>
              <a:gd name="connsiteY131" fmla="*/ 3349 h 10000"/>
              <a:gd name="connsiteX132" fmla="*/ 1995 w 10000"/>
              <a:gd name="connsiteY132" fmla="*/ 3102 h 10000"/>
              <a:gd name="connsiteX133" fmla="*/ 1935 w 10000"/>
              <a:gd name="connsiteY133" fmla="*/ 2864 h 10000"/>
              <a:gd name="connsiteX134" fmla="*/ 1893 w 10000"/>
              <a:gd name="connsiteY134" fmla="*/ 2633 h 10000"/>
              <a:gd name="connsiteX135" fmla="*/ 1867 w 10000"/>
              <a:gd name="connsiteY135" fmla="*/ 2410 h 10000"/>
              <a:gd name="connsiteX136" fmla="*/ 1850 w 10000"/>
              <a:gd name="connsiteY136" fmla="*/ 2202 h 10000"/>
              <a:gd name="connsiteX137" fmla="*/ 1858 w 10000"/>
              <a:gd name="connsiteY137" fmla="*/ 2002 h 10000"/>
              <a:gd name="connsiteX138" fmla="*/ 1876 w 10000"/>
              <a:gd name="connsiteY138" fmla="*/ 1801 h 10000"/>
              <a:gd name="connsiteX139" fmla="*/ 1910 w 10000"/>
              <a:gd name="connsiteY139" fmla="*/ 1617 h 10000"/>
              <a:gd name="connsiteX140" fmla="*/ 1910 w 10000"/>
              <a:gd name="connsiteY140" fmla="*/ 1617 h 10000"/>
              <a:gd name="connsiteX141" fmla="*/ 1935 w 10000"/>
              <a:gd name="connsiteY141" fmla="*/ 1540 h 10000"/>
              <a:gd name="connsiteX142" fmla="*/ 1935 w 10000"/>
              <a:gd name="connsiteY142" fmla="*/ 1540 h 10000"/>
              <a:gd name="connsiteX143" fmla="*/ 1986 w 10000"/>
              <a:gd name="connsiteY143" fmla="*/ 1386 h 10000"/>
              <a:gd name="connsiteX144" fmla="*/ 2046 w 10000"/>
              <a:gd name="connsiteY144" fmla="*/ 1232 h 10000"/>
              <a:gd name="connsiteX145" fmla="*/ 2114 w 10000"/>
              <a:gd name="connsiteY145" fmla="*/ 1078 h 10000"/>
              <a:gd name="connsiteX146" fmla="*/ 2191 w 10000"/>
              <a:gd name="connsiteY146" fmla="*/ 939 h 10000"/>
              <a:gd name="connsiteX147" fmla="*/ 2285 w 10000"/>
              <a:gd name="connsiteY147" fmla="*/ 808 h 10000"/>
              <a:gd name="connsiteX148" fmla="*/ 2387 w 10000"/>
              <a:gd name="connsiteY148" fmla="*/ 677 h 10000"/>
              <a:gd name="connsiteX149" fmla="*/ 2489 w 10000"/>
              <a:gd name="connsiteY149" fmla="*/ 562 h 10000"/>
              <a:gd name="connsiteX150" fmla="*/ 2609 w 10000"/>
              <a:gd name="connsiteY150" fmla="*/ 454 h 10000"/>
              <a:gd name="connsiteX151" fmla="*/ 2737 w 10000"/>
              <a:gd name="connsiteY151" fmla="*/ 362 h 10000"/>
              <a:gd name="connsiteX152" fmla="*/ 2873 w 10000"/>
              <a:gd name="connsiteY152" fmla="*/ 277 h 10000"/>
              <a:gd name="connsiteX153" fmla="*/ 3009 w 10000"/>
              <a:gd name="connsiteY153" fmla="*/ 200 h 10000"/>
              <a:gd name="connsiteX154" fmla="*/ 3163 w 10000"/>
              <a:gd name="connsiteY154" fmla="*/ 139 h 10000"/>
              <a:gd name="connsiteX155" fmla="*/ 3325 w 10000"/>
              <a:gd name="connsiteY155" fmla="*/ 85 h 10000"/>
              <a:gd name="connsiteX156" fmla="*/ 3487 w 10000"/>
              <a:gd name="connsiteY156" fmla="*/ 46 h 10000"/>
              <a:gd name="connsiteX157" fmla="*/ 3657 w 10000"/>
              <a:gd name="connsiteY157" fmla="*/ 23 h 10000"/>
              <a:gd name="connsiteX158" fmla="*/ 3836 w 10000"/>
              <a:gd name="connsiteY158" fmla="*/ 15 h 10000"/>
              <a:gd name="connsiteX159" fmla="*/ 3836 w 10000"/>
              <a:gd name="connsiteY159" fmla="*/ 15 h 10000"/>
              <a:gd name="connsiteX160" fmla="*/ 3836 w 10000"/>
              <a:gd name="connsiteY160" fmla="*/ 15 h 10000"/>
              <a:gd name="connsiteX161" fmla="*/ 3836 w 10000"/>
              <a:gd name="connsiteY161" fmla="*/ 15 h 10000"/>
              <a:gd name="connsiteX162" fmla="*/ 3708 w 10000"/>
              <a:gd name="connsiteY162" fmla="*/ 8 h 10000"/>
              <a:gd name="connsiteX163" fmla="*/ 3708 w 10000"/>
              <a:gd name="connsiteY163" fmla="*/ 8 h 10000"/>
              <a:gd name="connsiteX164" fmla="*/ 3691 w 10000"/>
              <a:gd name="connsiteY164" fmla="*/ 8 h 10000"/>
              <a:gd name="connsiteX165" fmla="*/ 3691 w 10000"/>
              <a:gd name="connsiteY165" fmla="*/ 8 h 10000"/>
              <a:gd name="connsiteX166" fmla="*/ 3649 w 10000"/>
              <a:gd name="connsiteY166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288 w 10000"/>
              <a:gd name="connsiteY54" fmla="*/ 9038 h 10000"/>
              <a:gd name="connsiteX55" fmla="*/ 2967 w 10000"/>
              <a:gd name="connsiteY55" fmla="*/ 8753 h 10000"/>
              <a:gd name="connsiteX56" fmla="*/ 1448 w 10000"/>
              <a:gd name="connsiteY56" fmla="*/ 9696 h 10000"/>
              <a:gd name="connsiteX57" fmla="*/ 3367 w 10000"/>
              <a:gd name="connsiteY57" fmla="*/ 8999 h 10000"/>
              <a:gd name="connsiteX58" fmla="*/ 3581 w 10000"/>
              <a:gd name="connsiteY58" fmla="*/ 9115 h 10000"/>
              <a:gd name="connsiteX59" fmla="*/ 3802 w 10000"/>
              <a:gd name="connsiteY59" fmla="*/ 9230 h 10000"/>
              <a:gd name="connsiteX60" fmla="*/ 4032 w 10000"/>
              <a:gd name="connsiteY60" fmla="*/ 9338 h 10000"/>
              <a:gd name="connsiteX61" fmla="*/ 4263 w 10000"/>
              <a:gd name="connsiteY61" fmla="*/ 9438 h 10000"/>
              <a:gd name="connsiteX62" fmla="*/ 4510 w 10000"/>
              <a:gd name="connsiteY62" fmla="*/ 9538 h 10000"/>
              <a:gd name="connsiteX63" fmla="*/ 4757 w 10000"/>
              <a:gd name="connsiteY63" fmla="*/ 9623 h 10000"/>
              <a:gd name="connsiteX64" fmla="*/ 5013 w 10000"/>
              <a:gd name="connsiteY64" fmla="*/ 9700 h 10000"/>
              <a:gd name="connsiteX65" fmla="*/ 5277 w 10000"/>
              <a:gd name="connsiteY65" fmla="*/ 9777 h 10000"/>
              <a:gd name="connsiteX66" fmla="*/ 5550 w 10000"/>
              <a:gd name="connsiteY66" fmla="*/ 9838 h 10000"/>
              <a:gd name="connsiteX67" fmla="*/ 5831 w 10000"/>
              <a:gd name="connsiteY67" fmla="*/ 9892 h 10000"/>
              <a:gd name="connsiteX68" fmla="*/ 6113 w 10000"/>
              <a:gd name="connsiteY68" fmla="*/ 9938 h 10000"/>
              <a:gd name="connsiteX69" fmla="*/ 6411 w 10000"/>
              <a:gd name="connsiteY69" fmla="*/ 9977 h 10000"/>
              <a:gd name="connsiteX70" fmla="*/ 6411 w 10000"/>
              <a:gd name="connsiteY70" fmla="*/ 9977 h 10000"/>
              <a:gd name="connsiteX71" fmla="*/ 6616 w 10000"/>
              <a:gd name="connsiteY71" fmla="*/ 9992 h 10000"/>
              <a:gd name="connsiteX72" fmla="*/ 6820 w 10000"/>
              <a:gd name="connsiteY72" fmla="*/ 10000 h 10000"/>
              <a:gd name="connsiteX73" fmla="*/ 7033 w 10000"/>
              <a:gd name="connsiteY73" fmla="*/ 9992 h 10000"/>
              <a:gd name="connsiteX74" fmla="*/ 7246 w 10000"/>
              <a:gd name="connsiteY74" fmla="*/ 9985 h 10000"/>
              <a:gd name="connsiteX75" fmla="*/ 7477 w 10000"/>
              <a:gd name="connsiteY75" fmla="*/ 9962 h 10000"/>
              <a:gd name="connsiteX76" fmla="*/ 7698 w 10000"/>
              <a:gd name="connsiteY76" fmla="*/ 9931 h 10000"/>
              <a:gd name="connsiteX77" fmla="*/ 7928 w 10000"/>
              <a:gd name="connsiteY77" fmla="*/ 9892 h 10000"/>
              <a:gd name="connsiteX78" fmla="*/ 8159 w 10000"/>
              <a:gd name="connsiteY78" fmla="*/ 9838 h 10000"/>
              <a:gd name="connsiteX79" fmla="*/ 8389 w 10000"/>
              <a:gd name="connsiteY79" fmla="*/ 9777 h 10000"/>
              <a:gd name="connsiteX80" fmla="*/ 8627 w 10000"/>
              <a:gd name="connsiteY80" fmla="*/ 9707 h 10000"/>
              <a:gd name="connsiteX81" fmla="*/ 8858 w 10000"/>
              <a:gd name="connsiteY81" fmla="*/ 9630 h 10000"/>
              <a:gd name="connsiteX82" fmla="*/ 9088 w 10000"/>
              <a:gd name="connsiteY82" fmla="*/ 9538 h 10000"/>
              <a:gd name="connsiteX83" fmla="*/ 9327 w 10000"/>
              <a:gd name="connsiteY83" fmla="*/ 9430 h 10000"/>
              <a:gd name="connsiteX84" fmla="*/ 9557 w 10000"/>
              <a:gd name="connsiteY84" fmla="*/ 9315 h 10000"/>
              <a:gd name="connsiteX85" fmla="*/ 9778 w 10000"/>
              <a:gd name="connsiteY85" fmla="*/ 9192 h 10000"/>
              <a:gd name="connsiteX86" fmla="*/ 10000 w 10000"/>
              <a:gd name="connsiteY86" fmla="*/ 9053 h 10000"/>
              <a:gd name="connsiteX87" fmla="*/ 10000 w 10000"/>
              <a:gd name="connsiteY87" fmla="*/ 9053 h 10000"/>
              <a:gd name="connsiteX88" fmla="*/ 9872 w 10000"/>
              <a:gd name="connsiteY88" fmla="*/ 9107 h 10000"/>
              <a:gd name="connsiteX89" fmla="*/ 9744 w 10000"/>
              <a:gd name="connsiteY89" fmla="*/ 9153 h 10000"/>
              <a:gd name="connsiteX90" fmla="*/ 9608 w 10000"/>
              <a:gd name="connsiteY90" fmla="*/ 9192 h 10000"/>
              <a:gd name="connsiteX91" fmla="*/ 9471 w 10000"/>
              <a:gd name="connsiteY91" fmla="*/ 9215 h 10000"/>
              <a:gd name="connsiteX92" fmla="*/ 9327 w 10000"/>
              <a:gd name="connsiteY92" fmla="*/ 9238 h 10000"/>
              <a:gd name="connsiteX93" fmla="*/ 9173 w 10000"/>
              <a:gd name="connsiteY93" fmla="*/ 9246 h 10000"/>
              <a:gd name="connsiteX94" fmla="*/ 9020 w 10000"/>
              <a:gd name="connsiteY94" fmla="*/ 9253 h 10000"/>
              <a:gd name="connsiteX95" fmla="*/ 8858 w 10000"/>
              <a:gd name="connsiteY95" fmla="*/ 9246 h 10000"/>
              <a:gd name="connsiteX96" fmla="*/ 8696 w 10000"/>
              <a:gd name="connsiteY96" fmla="*/ 9230 h 10000"/>
              <a:gd name="connsiteX97" fmla="*/ 8525 w 10000"/>
              <a:gd name="connsiteY97" fmla="*/ 9207 h 10000"/>
              <a:gd name="connsiteX98" fmla="*/ 8338 w 10000"/>
              <a:gd name="connsiteY98" fmla="*/ 9169 h 10000"/>
              <a:gd name="connsiteX99" fmla="*/ 8150 w 10000"/>
              <a:gd name="connsiteY99" fmla="*/ 9122 h 10000"/>
              <a:gd name="connsiteX100" fmla="*/ 7954 w 10000"/>
              <a:gd name="connsiteY100" fmla="*/ 9069 h 10000"/>
              <a:gd name="connsiteX101" fmla="*/ 7758 w 10000"/>
              <a:gd name="connsiteY101" fmla="*/ 8999 h 10000"/>
              <a:gd name="connsiteX102" fmla="*/ 7545 w 10000"/>
              <a:gd name="connsiteY102" fmla="*/ 8922 h 10000"/>
              <a:gd name="connsiteX103" fmla="*/ 7323 w 10000"/>
              <a:gd name="connsiteY103" fmla="*/ 8830 h 10000"/>
              <a:gd name="connsiteX104" fmla="*/ 7323 w 10000"/>
              <a:gd name="connsiteY104" fmla="*/ 8830 h 10000"/>
              <a:gd name="connsiteX105" fmla="*/ 7093 w 10000"/>
              <a:gd name="connsiteY105" fmla="*/ 8730 h 10000"/>
              <a:gd name="connsiteX106" fmla="*/ 6863 w 10000"/>
              <a:gd name="connsiteY106" fmla="*/ 8607 h 10000"/>
              <a:gd name="connsiteX107" fmla="*/ 6624 w 10000"/>
              <a:gd name="connsiteY107" fmla="*/ 8483 h 10000"/>
              <a:gd name="connsiteX108" fmla="*/ 6394 w 10000"/>
              <a:gd name="connsiteY108" fmla="*/ 8345 h 10000"/>
              <a:gd name="connsiteX109" fmla="*/ 6147 w 10000"/>
              <a:gd name="connsiteY109" fmla="*/ 8191 h 10000"/>
              <a:gd name="connsiteX110" fmla="*/ 5908 w 10000"/>
              <a:gd name="connsiteY110" fmla="*/ 8029 h 10000"/>
              <a:gd name="connsiteX111" fmla="*/ 5669 w 10000"/>
              <a:gd name="connsiteY111" fmla="*/ 7860 h 10000"/>
              <a:gd name="connsiteX112" fmla="*/ 5422 w 10000"/>
              <a:gd name="connsiteY112" fmla="*/ 7675 h 10000"/>
              <a:gd name="connsiteX113" fmla="*/ 5183 w 10000"/>
              <a:gd name="connsiteY113" fmla="*/ 7483 h 10000"/>
              <a:gd name="connsiteX114" fmla="*/ 4945 w 10000"/>
              <a:gd name="connsiteY114" fmla="*/ 7283 h 10000"/>
              <a:gd name="connsiteX115" fmla="*/ 4706 w 10000"/>
              <a:gd name="connsiteY115" fmla="*/ 7075 h 10000"/>
              <a:gd name="connsiteX116" fmla="*/ 4467 w 10000"/>
              <a:gd name="connsiteY116" fmla="*/ 6851 h 10000"/>
              <a:gd name="connsiteX117" fmla="*/ 4237 w 10000"/>
              <a:gd name="connsiteY117" fmla="*/ 6628 h 10000"/>
              <a:gd name="connsiteX118" fmla="*/ 4015 w 10000"/>
              <a:gd name="connsiteY118" fmla="*/ 6390 h 10000"/>
              <a:gd name="connsiteX119" fmla="*/ 3785 w 10000"/>
              <a:gd name="connsiteY119" fmla="*/ 6151 h 10000"/>
              <a:gd name="connsiteX120" fmla="*/ 3572 w 10000"/>
              <a:gd name="connsiteY120" fmla="*/ 5897 h 10000"/>
              <a:gd name="connsiteX121" fmla="*/ 3572 w 10000"/>
              <a:gd name="connsiteY121" fmla="*/ 5897 h 10000"/>
              <a:gd name="connsiteX122" fmla="*/ 3308 w 10000"/>
              <a:gd name="connsiteY122" fmla="*/ 5566 h 10000"/>
              <a:gd name="connsiteX123" fmla="*/ 3069 w 10000"/>
              <a:gd name="connsiteY123" fmla="*/ 5235 h 10000"/>
              <a:gd name="connsiteX124" fmla="*/ 2847 w 10000"/>
              <a:gd name="connsiteY124" fmla="*/ 4911 h 10000"/>
              <a:gd name="connsiteX125" fmla="*/ 2651 w 10000"/>
              <a:gd name="connsiteY125" fmla="*/ 4596 h 10000"/>
              <a:gd name="connsiteX126" fmla="*/ 2472 w 10000"/>
              <a:gd name="connsiteY126" fmla="*/ 4280 h 10000"/>
              <a:gd name="connsiteX127" fmla="*/ 2319 w 10000"/>
              <a:gd name="connsiteY127" fmla="*/ 3965 h 10000"/>
              <a:gd name="connsiteX128" fmla="*/ 2182 w 10000"/>
              <a:gd name="connsiteY128" fmla="*/ 3657 h 10000"/>
              <a:gd name="connsiteX129" fmla="*/ 2072 w 10000"/>
              <a:gd name="connsiteY129" fmla="*/ 3349 h 10000"/>
              <a:gd name="connsiteX130" fmla="*/ 2072 w 10000"/>
              <a:gd name="connsiteY130" fmla="*/ 3349 h 10000"/>
              <a:gd name="connsiteX131" fmla="*/ 1995 w 10000"/>
              <a:gd name="connsiteY131" fmla="*/ 3102 h 10000"/>
              <a:gd name="connsiteX132" fmla="*/ 1935 w 10000"/>
              <a:gd name="connsiteY132" fmla="*/ 2864 h 10000"/>
              <a:gd name="connsiteX133" fmla="*/ 1893 w 10000"/>
              <a:gd name="connsiteY133" fmla="*/ 2633 h 10000"/>
              <a:gd name="connsiteX134" fmla="*/ 1867 w 10000"/>
              <a:gd name="connsiteY134" fmla="*/ 2410 h 10000"/>
              <a:gd name="connsiteX135" fmla="*/ 1850 w 10000"/>
              <a:gd name="connsiteY135" fmla="*/ 2202 h 10000"/>
              <a:gd name="connsiteX136" fmla="*/ 1858 w 10000"/>
              <a:gd name="connsiteY136" fmla="*/ 2002 h 10000"/>
              <a:gd name="connsiteX137" fmla="*/ 1876 w 10000"/>
              <a:gd name="connsiteY137" fmla="*/ 1801 h 10000"/>
              <a:gd name="connsiteX138" fmla="*/ 1910 w 10000"/>
              <a:gd name="connsiteY138" fmla="*/ 1617 h 10000"/>
              <a:gd name="connsiteX139" fmla="*/ 1910 w 10000"/>
              <a:gd name="connsiteY139" fmla="*/ 1617 h 10000"/>
              <a:gd name="connsiteX140" fmla="*/ 1935 w 10000"/>
              <a:gd name="connsiteY140" fmla="*/ 1540 h 10000"/>
              <a:gd name="connsiteX141" fmla="*/ 1935 w 10000"/>
              <a:gd name="connsiteY141" fmla="*/ 1540 h 10000"/>
              <a:gd name="connsiteX142" fmla="*/ 1986 w 10000"/>
              <a:gd name="connsiteY142" fmla="*/ 1386 h 10000"/>
              <a:gd name="connsiteX143" fmla="*/ 2046 w 10000"/>
              <a:gd name="connsiteY143" fmla="*/ 1232 h 10000"/>
              <a:gd name="connsiteX144" fmla="*/ 2114 w 10000"/>
              <a:gd name="connsiteY144" fmla="*/ 1078 h 10000"/>
              <a:gd name="connsiteX145" fmla="*/ 2191 w 10000"/>
              <a:gd name="connsiteY145" fmla="*/ 939 h 10000"/>
              <a:gd name="connsiteX146" fmla="*/ 2285 w 10000"/>
              <a:gd name="connsiteY146" fmla="*/ 808 h 10000"/>
              <a:gd name="connsiteX147" fmla="*/ 2387 w 10000"/>
              <a:gd name="connsiteY147" fmla="*/ 677 h 10000"/>
              <a:gd name="connsiteX148" fmla="*/ 2489 w 10000"/>
              <a:gd name="connsiteY148" fmla="*/ 562 h 10000"/>
              <a:gd name="connsiteX149" fmla="*/ 2609 w 10000"/>
              <a:gd name="connsiteY149" fmla="*/ 454 h 10000"/>
              <a:gd name="connsiteX150" fmla="*/ 2737 w 10000"/>
              <a:gd name="connsiteY150" fmla="*/ 362 h 10000"/>
              <a:gd name="connsiteX151" fmla="*/ 2873 w 10000"/>
              <a:gd name="connsiteY151" fmla="*/ 277 h 10000"/>
              <a:gd name="connsiteX152" fmla="*/ 3009 w 10000"/>
              <a:gd name="connsiteY152" fmla="*/ 200 h 10000"/>
              <a:gd name="connsiteX153" fmla="*/ 3163 w 10000"/>
              <a:gd name="connsiteY153" fmla="*/ 139 h 10000"/>
              <a:gd name="connsiteX154" fmla="*/ 3325 w 10000"/>
              <a:gd name="connsiteY154" fmla="*/ 85 h 10000"/>
              <a:gd name="connsiteX155" fmla="*/ 3487 w 10000"/>
              <a:gd name="connsiteY155" fmla="*/ 46 h 10000"/>
              <a:gd name="connsiteX156" fmla="*/ 3657 w 10000"/>
              <a:gd name="connsiteY156" fmla="*/ 23 h 10000"/>
              <a:gd name="connsiteX157" fmla="*/ 3836 w 10000"/>
              <a:gd name="connsiteY157" fmla="*/ 15 h 10000"/>
              <a:gd name="connsiteX158" fmla="*/ 3836 w 10000"/>
              <a:gd name="connsiteY158" fmla="*/ 15 h 10000"/>
              <a:gd name="connsiteX159" fmla="*/ 3836 w 10000"/>
              <a:gd name="connsiteY159" fmla="*/ 15 h 10000"/>
              <a:gd name="connsiteX160" fmla="*/ 3836 w 10000"/>
              <a:gd name="connsiteY160" fmla="*/ 15 h 10000"/>
              <a:gd name="connsiteX161" fmla="*/ 3708 w 10000"/>
              <a:gd name="connsiteY161" fmla="*/ 8 h 10000"/>
              <a:gd name="connsiteX162" fmla="*/ 3708 w 10000"/>
              <a:gd name="connsiteY162" fmla="*/ 8 h 10000"/>
              <a:gd name="connsiteX163" fmla="*/ 3691 w 10000"/>
              <a:gd name="connsiteY163" fmla="*/ 8 h 10000"/>
              <a:gd name="connsiteX164" fmla="*/ 3691 w 10000"/>
              <a:gd name="connsiteY164" fmla="*/ 8 h 10000"/>
              <a:gd name="connsiteX165" fmla="*/ 3649 w 10000"/>
              <a:gd name="connsiteY165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288 w 10000"/>
              <a:gd name="connsiteY54" fmla="*/ 9038 h 10000"/>
              <a:gd name="connsiteX55" fmla="*/ 1448 w 10000"/>
              <a:gd name="connsiteY55" fmla="*/ 9696 h 10000"/>
              <a:gd name="connsiteX56" fmla="*/ 3367 w 10000"/>
              <a:gd name="connsiteY56" fmla="*/ 8999 h 10000"/>
              <a:gd name="connsiteX57" fmla="*/ 3581 w 10000"/>
              <a:gd name="connsiteY57" fmla="*/ 9115 h 10000"/>
              <a:gd name="connsiteX58" fmla="*/ 3802 w 10000"/>
              <a:gd name="connsiteY58" fmla="*/ 9230 h 10000"/>
              <a:gd name="connsiteX59" fmla="*/ 4032 w 10000"/>
              <a:gd name="connsiteY59" fmla="*/ 9338 h 10000"/>
              <a:gd name="connsiteX60" fmla="*/ 4263 w 10000"/>
              <a:gd name="connsiteY60" fmla="*/ 9438 h 10000"/>
              <a:gd name="connsiteX61" fmla="*/ 4510 w 10000"/>
              <a:gd name="connsiteY61" fmla="*/ 9538 h 10000"/>
              <a:gd name="connsiteX62" fmla="*/ 4757 w 10000"/>
              <a:gd name="connsiteY62" fmla="*/ 9623 h 10000"/>
              <a:gd name="connsiteX63" fmla="*/ 5013 w 10000"/>
              <a:gd name="connsiteY63" fmla="*/ 9700 h 10000"/>
              <a:gd name="connsiteX64" fmla="*/ 5277 w 10000"/>
              <a:gd name="connsiteY64" fmla="*/ 9777 h 10000"/>
              <a:gd name="connsiteX65" fmla="*/ 5550 w 10000"/>
              <a:gd name="connsiteY65" fmla="*/ 9838 h 10000"/>
              <a:gd name="connsiteX66" fmla="*/ 5831 w 10000"/>
              <a:gd name="connsiteY66" fmla="*/ 9892 h 10000"/>
              <a:gd name="connsiteX67" fmla="*/ 6113 w 10000"/>
              <a:gd name="connsiteY67" fmla="*/ 9938 h 10000"/>
              <a:gd name="connsiteX68" fmla="*/ 6411 w 10000"/>
              <a:gd name="connsiteY68" fmla="*/ 9977 h 10000"/>
              <a:gd name="connsiteX69" fmla="*/ 6411 w 10000"/>
              <a:gd name="connsiteY69" fmla="*/ 9977 h 10000"/>
              <a:gd name="connsiteX70" fmla="*/ 6616 w 10000"/>
              <a:gd name="connsiteY70" fmla="*/ 9992 h 10000"/>
              <a:gd name="connsiteX71" fmla="*/ 6820 w 10000"/>
              <a:gd name="connsiteY71" fmla="*/ 10000 h 10000"/>
              <a:gd name="connsiteX72" fmla="*/ 7033 w 10000"/>
              <a:gd name="connsiteY72" fmla="*/ 9992 h 10000"/>
              <a:gd name="connsiteX73" fmla="*/ 7246 w 10000"/>
              <a:gd name="connsiteY73" fmla="*/ 9985 h 10000"/>
              <a:gd name="connsiteX74" fmla="*/ 7477 w 10000"/>
              <a:gd name="connsiteY74" fmla="*/ 9962 h 10000"/>
              <a:gd name="connsiteX75" fmla="*/ 7698 w 10000"/>
              <a:gd name="connsiteY75" fmla="*/ 9931 h 10000"/>
              <a:gd name="connsiteX76" fmla="*/ 7928 w 10000"/>
              <a:gd name="connsiteY76" fmla="*/ 9892 h 10000"/>
              <a:gd name="connsiteX77" fmla="*/ 8159 w 10000"/>
              <a:gd name="connsiteY77" fmla="*/ 9838 h 10000"/>
              <a:gd name="connsiteX78" fmla="*/ 8389 w 10000"/>
              <a:gd name="connsiteY78" fmla="*/ 9777 h 10000"/>
              <a:gd name="connsiteX79" fmla="*/ 8627 w 10000"/>
              <a:gd name="connsiteY79" fmla="*/ 9707 h 10000"/>
              <a:gd name="connsiteX80" fmla="*/ 8858 w 10000"/>
              <a:gd name="connsiteY80" fmla="*/ 9630 h 10000"/>
              <a:gd name="connsiteX81" fmla="*/ 9088 w 10000"/>
              <a:gd name="connsiteY81" fmla="*/ 9538 h 10000"/>
              <a:gd name="connsiteX82" fmla="*/ 9327 w 10000"/>
              <a:gd name="connsiteY82" fmla="*/ 9430 h 10000"/>
              <a:gd name="connsiteX83" fmla="*/ 9557 w 10000"/>
              <a:gd name="connsiteY83" fmla="*/ 9315 h 10000"/>
              <a:gd name="connsiteX84" fmla="*/ 9778 w 10000"/>
              <a:gd name="connsiteY84" fmla="*/ 9192 h 10000"/>
              <a:gd name="connsiteX85" fmla="*/ 10000 w 10000"/>
              <a:gd name="connsiteY85" fmla="*/ 9053 h 10000"/>
              <a:gd name="connsiteX86" fmla="*/ 10000 w 10000"/>
              <a:gd name="connsiteY86" fmla="*/ 9053 h 10000"/>
              <a:gd name="connsiteX87" fmla="*/ 9872 w 10000"/>
              <a:gd name="connsiteY87" fmla="*/ 9107 h 10000"/>
              <a:gd name="connsiteX88" fmla="*/ 9744 w 10000"/>
              <a:gd name="connsiteY88" fmla="*/ 9153 h 10000"/>
              <a:gd name="connsiteX89" fmla="*/ 9608 w 10000"/>
              <a:gd name="connsiteY89" fmla="*/ 9192 h 10000"/>
              <a:gd name="connsiteX90" fmla="*/ 9471 w 10000"/>
              <a:gd name="connsiteY90" fmla="*/ 9215 h 10000"/>
              <a:gd name="connsiteX91" fmla="*/ 9327 w 10000"/>
              <a:gd name="connsiteY91" fmla="*/ 9238 h 10000"/>
              <a:gd name="connsiteX92" fmla="*/ 9173 w 10000"/>
              <a:gd name="connsiteY92" fmla="*/ 9246 h 10000"/>
              <a:gd name="connsiteX93" fmla="*/ 9020 w 10000"/>
              <a:gd name="connsiteY93" fmla="*/ 9253 h 10000"/>
              <a:gd name="connsiteX94" fmla="*/ 8858 w 10000"/>
              <a:gd name="connsiteY94" fmla="*/ 9246 h 10000"/>
              <a:gd name="connsiteX95" fmla="*/ 8696 w 10000"/>
              <a:gd name="connsiteY95" fmla="*/ 9230 h 10000"/>
              <a:gd name="connsiteX96" fmla="*/ 8525 w 10000"/>
              <a:gd name="connsiteY96" fmla="*/ 9207 h 10000"/>
              <a:gd name="connsiteX97" fmla="*/ 8338 w 10000"/>
              <a:gd name="connsiteY97" fmla="*/ 9169 h 10000"/>
              <a:gd name="connsiteX98" fmla="*/ 8150 w 10000"/>
              <a:gd name="connsiteY98" fmla="*/ 9122 h 10000"/>
              <a:gd name="connsiteX99" fmla="*/ 7954 w 10000"/>
              <a:gd name="connsiteY99" fmla="*/ 9069 h 10000"/>
              <a:gd name="connsiteX100" fmla="*/ 7758 w 10000"/>
              <a:gd name="connsiteY100" fmla="*/ 8999 h 10000"/>
              <a:gd name="connsiteX101" fmla="*/ 7545 w 10000"/>
              <a:gd name="connsiteY101" fmla="*/ 8922 h 10000"/>
              <a:gd name="connsiteX102" fmla="*/ 7323 w 10000"/>
              <a:gd name="connsiteY102" fmla="*/ 8830 h 10000"/>
              <a:gd name="connsiteX103" fmla="*/ 7323 w 10000"/>
              <a:gd name="connsiteY103" fmla="*/ 8830 h 10000"/>
              <a:gd name="connsiteX104" fmla="*/ 7093 w 10000"/>
              <a:gd name="connsiteY104" fmla="*/ 8730 h 10000"/>
              <a:gd name="connsiteX105" fmla="*/ 6863 w 10000"/>
              <a:gd name="connsiteY105" fmla="*/ 8607 h 10000"/>
              <a:gd name="connsiteX106" fmla="*/ 6624 w 10000"/>
              <a:gd name="connsiteY106" fmla="*/ 8483 h 10000"/>
              <a:gd name="connsiteX107" fmla="*/ 6394 w 10000"/>
              <a:gd name="connsiteY107" fmla="*/ 8345 h 10000"/>
              <a:gd name="connsiteX108" fmla="*/ 6147 w 10000"/>
              <a:gd name="connsiteY108" fmla="*/ 8191 h 10000"/>
              <a:gd name="connsiteX109" fmla="*/ 5908 w 10000"/>
              <a:gd name="connsiteY109" fmla="*/ 8029 h 10000"/>
              <a:gd name="connsiteX110" fmla="*/ 5669 w 10000"/>
              <a:gd name="connsiteY110" fmla="*/ 7860 h 10000"/>
              <a:gd name="connsiteX111" fmla="*/ 5422 w 10000"/>
              <a:gd name="connsiteY111" fmla="*/ 7675 h 10000"/>
              <a:gd name="connsiteX112" fmla="*/ 5183 w 10000"/>
              <a:gd name="connsiteY112" fmla="*/ 7483 h 10000"/>
              <a:gd name="connsiteX113" fmla="*/ 4945 w 10000"/>
              <a:gd name="connsiteY113" fmla="*/ 7283 h 10000"/>
              <a:gd name="connsiteX114" fmla="*/ 4706 w 10000"/>
              <a:gd name="connsiteY114" fmla="*/ 7075 h 10000"/>
              <a:gd name="connsiteX115" fmla="*/ 4467 w 10000"/>
              <a:gd name="connsiteY115" fmla="*/ 6851 h 10000"/>
              <a:gd name="connsiteX116" fmla="*/ 4237 w 10000"/>
              <a:gd name="connsiteY116" fmla="*/ 6628 h 10000"/>
              <a:gd name="connsiteX117" fmla="*/ 4015 w 10000"/>
              <a:gd name="connsiteY117" fmla="*/ 6390 h 10000"/>
              <a:gd name="connsiteX118" fmla="*/ 3785 w 10000"/>
              <a:gd name="connsiteY118" fmla="*/ 6151 h 10000"/>
              <a:gd name="connsiteX119" fmla="*/ 3572 w 10000"/>
              <a:gd name="connsiteY119" fmla="*/ 5897 h 10000"/>
              <a:gd name="connsiteX120" fmla="*/ 3572 w 10000"/>
              <a:gd name="connsiteY120" fmla="*/ 5897 h 10000"/>
              <a:gd name="connsiteX121" fmla="*/ 3308 w 10000"/>
              <a:gd name="connsiteY121" fmla="*/ 5566 h 10000"/>
              <a:gd name="connsiteX122" fmla="*/ 3069 w 10000"/>
              <a:gd name="connsiteY122" fmla="*/ 5235 h 10000"/>
              <a:gd name="connsiteX123" fmla="*/ 2847 w 10000"/>
              <a:gd name="connsiteY123" fmla="*/ 4911 h 10000"/>
              <a:gd name="connsiteX124" fmla="*/ 2651 w 10000"/>
              <a:gd name="connsiteY124" fmla="*/ 4596 h 10000"/>
              <a:gd name="connsiteX125" fmla="*/ 2472 w 10000"/>
              <a:gd name="connsiteY125" fmla="*/ 4280 h 10000"/>
              <a:gd name="connsiteX126" fmla="*/ 2319 w 10000"/>
              <a:gd name="connsiteY126" fmla="*/ 3965 h 10000"/>
              <a:gd name="connsiteX127" fmla="*/ 2182 w 10000"/>
              <a:gd name="connsiteY127" fmla="*/ 3657 h 10000"/>
              <a:gd name="connsiteX128" fmla="*/ 2072 w 10000"/>
              <a:gd name="connsiteY128" fmla="*/ 3349 h 10000"/>
              <a:gd name="connsiteX129" fmla="*/ 2072 w 10000"/>
              <a:gd name="connsiteY129" fmla="*/ 3349 h 10000"/>
              <a:gd name="connsiteX130" fmla="*/ 1995 w 10000"/>
              <a:gd name="connsiteY130" fmla="*/ 3102 h 10000"/>
              <a:gd name="connsiteX131" fmla="*/ 1935 w 10000"/>
              <a:gd name="connsiteY131" fmla="*/ 2864 h 10000"/>
              <a:gd name="connsiteX132" fmla="*/ 1893 w 10000"/>
              <a:gd name="connsiteY132" fmla="*/ 2633 h 10000"/>
              <a:gd name="connsiteX133" fmla="*/ 1867 w 10000"/>
              <a:gd name="connsiteY133" fmla="*/ 2410 h 10000"/>
              <a:gd name="connsiteX134" fmla="*/ 1850 w 10000"/>
              <a:gd name="connsiteY134" fmla="*/ 2202 h 10000"/>
              <a:gd name="connsiteX135" fmla="*/ 1858 w 10000"/>
              <a:gd name="connsiteY135" fmla="*/ 2002 h 10000"/>
              <a:gd name="connsiteX136" fmla="*/ 1876 w 10000"/>
              <a:gd name="connsiteY136" fmla="*/ 1801 h 10000"/>
              <a:gd name="connsiteX137" fmla="*/ 1910 w 10000"/>
              <a:gd name="connsiteY137" fmla="*/ 1617 h 10000"/>
              <a:gd name="connsiteX138" fmla="*/ 1910 w 10000"/>
              <a:gd name="connsiteY138" fmla="*/ 1617 h 10000"/>
              <a:gd name="connsiteX139" fmla="*/ 1935 w 10000"/>
              <a:gd name="connsiteY139" fmla="*/ 1540 h 10000"/>
              <a:gd name="connsiteX140" fmla="*/ 1935 w 10000"/>
              <a:gd name="connsiteY140" fmla="*/ 1540 h 10000"/>
              <a:gd name="connsiteX141" fmla="*/ 1986 w 10000"/>
              <a:gd name="connsiteY141" fmla="*/ 1386 h 10000"/>
              <a:gd name="connsiteX142" fmla="*/ 2046 w 10000"/>
              <a:gd name="connsiteY142" fmla="*/ 1232 h 10000"/>
              <a:gd name="connsiteX143" fmla="*/ 2114 w 10000"/>
              <a:gd name="connsiteY143" fmla="*/ 1078 h 10000"/>
              <a:gd name="connsiteX144" fmla="*/ 2191 w 10000"/>
              <a:gd name="connsiteY144" fmla="*/ 939 h 10000"/>
              <a:gd name="connsiteX145" fmla="*/ 2285 w 10000"/>
              <a:gd name="connsiteY145" fmla="*/ 808 h 10000"/>
              <a:gd name="connsiteX146" fmla="*/ 2387 w 10000"/>
              <a:gd name="connsiteY146" fmla="*/ 677 h 10000"/>
              <a:gd name="connsiteX147" fmla="*/ 2489 w 10000"/>
              <a:gd name="connsiteY147" fmla="*/ 562 h 10000"/>
              <a:gd name="connsiteX148" fmla="*/ 2609 w 10000"/>
              <a:gd name="connsiteY148" fmla="*/ 454 h 10000"/>
              <a:gd name="connsiteX149" fmla="*/ 2737 w 10000"/>
              <a:gd name="connsiteY149" fmla="*/ 362 h 10000"/>
              <a:gd name="connsiteX150" fmla="*/ 2873 w 10000"/>
              <a:gd name="connsiteY150" fmla="*/ 277 h 10000"/>
              <a:gd name="connsiteX151" fmla="*/ 3009 w 10000"/>
              <a:gd name="connsiteY151" fmla="*/ 200 h 10000"/>
              <a:gd name="connsiteX152" fmla="*/ 3163 w 10000"/>
              <a:gd name="connsiteY152" fmla="*/ 139 h 10000"/>
              <a:gd name="connsiteX153" fmla="*/ 3325 w 10000"/>
              <a:gd name="connsiteY153" fmla="*/ 85 h 10000"/>
              <a:gd name="connsiteX154" fmla="*/ 3487 w 10000"/>
              <a:gd name="connsiteY154" fmla="*/ 46 h 10000"/>
              <a:gd name="connsiteX155" fmla="*/ 3657 w 10000"/>
              <a:gd name="connsiteY155" fmla="*/ 23 h 10000"/>
              <a:gd name="connsiteX156" fmla="*/ 3836 w 10000"/>
              <a:gd name="connsiteY156" fmla="*/ 15 h 10000"/>
              <a:gd name="connsiteX157" fmla="*/ 3836 w 10000"/>
              <a:gd name="connsiteY157" fmla="*/ 15 h 10000"/>
              <a:gd name="connsiteX158" fmla="*/ 3836 w 10000"/>
              <a:gd name="connsiteY158" fmla="*/ 15 h 10000"/>
              <a:gd name="connsiteX159" fmla="*/ 3836 w 10000"/>
              <a:gd name="connsiteY159" fmla="*/ 15 h 10000"/>
              <a:gd name="connsiteX160" fmla="*/ 3708 w 10000"/>
              <a:gd name="connsiteY160" fmla="*/ 8 h 10000"/>
              <a:gd name="connsiteX161" fmla="*/ 3708 w 10000"/>
              <a:gd name="connsiteY161" fmla="*/ 8 h 10000"/>
              <a:gd name="connsiteX162" fmla="*/ 3691 w 10000"/>
              <a:gd name="connsiteY162" fmla="*/ 8 h 10000"/>
              <a:gd name="connsiteX163" fmla="*/ 3691 w 10000"/>
              <a:gd name="connsiteY163" fmla="*/ 8 h 10000"/>
              <a:gd name="connsiteX164" fmla="*/ 3649 w 10000"/>
              <a:gd name="connsiteY164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41 w 10000"/>
              <a:gd name="connsiteY49" fmla="*/ 7849 h 10000"/>
              <a:gd name="connsiteX50" fmla="*/ 185 w 10000"/>
              <a:gd name="connsiteY50" fmla="*/ 8170 h 10000"/>
              <a:gd name="connsiteX51" fmla="*/ 632 w 10000"/>
              <a:gd name="connsiteY51" fmla="*/ 8947 h 10000"/>
              <a:gd name="connsiteX52" fmla="*/ 846 w 10000"/>
              <a:gd name="connsiteY52" fmla="*/ 9224 h 10000"/>
              <a:gd name="connsiteX53" fmla="*/ 1288 w 10000"/>
              <a:gd name="connsiteY53" fmla="*/ 9038 h 10000"/>
              <a:gd name="connsiteX54" fmla="*/ 1448 w 10000"/>
              <a:gd name="connsiteY54" fmla="*/ 9696 h 10000"/>
              <a:gd name="connsiteX55" fmla="*/ 3367 w 10000"/>
              <a:gd name="connsiteY55" fmla="*/ 8999 h 10000"/>
              <a:gd name="connsiteX56" fmla="*/ 3581 w 10000"/>
              <a:gd name="connsiteY56" fmla="*/ 9115 h 10000"/>
              <a:gd name="connsiteX57" fmla="*/ 3802 w 10000"/>
              <a:gd name="connsiteY57" fmla="*/ 9230 h 10000"/>
              <a:gd name="connsiteX58" fmla="*/ 4032 w 10000"/>
              <a:gd name="connsiteY58" fmla="*/ 9338 h 10000"/>
              <a:gd name="connsiteX59" fmla="*/ 4263 w 10000"/>
              <a:gd name="connsiteY59" fmla="*/ 9438 h 10000"/>
              <a:gd name="connsiteX60" fmla="*/ 4510 w 10000"/>
              <a:gd name="connsiteY60" fmla="*/ 9538 h 10000"/>
              <a:gd name="connsiteX61" fmla="*/ 4757 w 10000"/>
              <a:gd name="connsiteY61" fmla="*/ 9623 h 10000"/>
              <a:gd name="connsiteX62" fmla="*/ 5013 w 10000"/>
              <a:gd name="connsiteY62" fmla="*/ 9700 h 10000"/>
              <a:gd name="connsiteX63" fmla="*/ 5277 w 10000"/>
              <a:gd name="connsiteY63" fmla="*/ 9777 h 10000"/>
              <a:gd name="connsiteX64" fmla="*/ 5550 w 10000"/>
              <a:gd name="connsiteY64" fmla="*/ 9838 h 10000"/>
              <a:gd name="connsiteX65" fmla="*/ 5831 w 10000"/>
              <a:gd name="connsiteY65" fmla="*/ 9892 h 10000"/>
              <a:gd name="connsiteX66" fmla="*/ 6113 w 10000"/>
              <a:gd name="connsiteY66" fmla="*/ 9938 h 10000"/>
              <a:gd name="connsiteX67" fmla="*/ 6411 w 10000"/>
              <a:gd name="connsiteY67" fmla="*/ 9977 h 10000"/>
              <a:gd name="connsiteX68" fmla="*/ 6411 w 10000"/>
              <a:gd name="connsiteY68" fmla="*/ 9977 h 10000"/>
              <a:gd name="connsiteX69" fmla="*/ 6616 w 10000"/>
              <a:gd name="connsiteY69" fmla="*/ 9992 h 10000"/>
              <a:gd name="connsiteX70" fmla="*/ 6820 w 10000"/>
              <a:gd name="connsiteY70" fmla="*/ 10000 h 10000"/>
              <a:gd name="connsiteX71" fmla="*/ 7033 w 10000"/>
              <a:gd name="connsiteY71" fmla="*/ 9992 h 10000"/>
              <a:gd name="connsiteX72" fmla="*/ 7246 w 10000"/>
              <a:gd name="connsiteY72" fmla="*/ 9985 h 10000"/>
              <a:gd name="connsiteX73" fmla="*/ 7477 w 10000"/>
              <a:gd name="connsiteY73" fmla="*/ 9962 h 10000"/>
              <a:gd name="connsiteX74" fmla="*/ 7698 w 10000"/>
              <a:gd name="connsiteY74" fmla="*/ 9931 h 10000"/>
              <a:gd name="connsiteX75" fmla="*/ 7928 w 10000"/>
              <a:gd name="connsiteY75" fmla="*/ 9892 h 10000"/>
              <a:gd name="connsiteX76" fmla="*/ 8159 w 10000"/>
              <a:gd name="connsiteY76" fmla="*/ 9838 h 10000"/>
              <a:gd name="connsiteX77" fmla="*/ 8389 w 10000"/>
              <a:gd name="connsiteY77" fmla="*/ 9777 h 10000"/>
              <a:gd name="connsiteX78" fmla="*/ 8627 w 10000"/>
              <a:gd name="connsiteY78" fmla="*/ 9707 h 10000"/>
              <a:gd name="connsiteX79" fmla="*/ 8858 w 10000"/>
              <a:gd name="connsiteY79" fmla="*/ 9630 h 10000"/>
              <a:gd name="connsiteX80" fmla="*/ 9088 w 10000"/>
              <a:gd name="connsiteY80" fmla="*/ 9538 h 10000"/>
              <a:gd name="connsiteX81" fmla="*/ 9327 w 10000"/>
              <a:gd name="connsiteY81" fmla="*/ 9430 h 10000"/>
              <a:gd name="connsiteX82" fmla="*/ 9557 w 10000"/>
              <a:gd name="connsiteY82" fmla="*/ 9315 h 10000"/>
              <a:gd name="connsiteX83" fmla="*/ 9778 w 10000"/>
              <a:gd name="connsiteY83" fmla="*/ 9192 h 10000"/>
              <a:gd name="connsiteX84" fmla="*/ 10000 w 10000"/>
              <a:gd name="connsiteY84" fmla="*/ 9053 h 10000"/>
              <a:gd name="connsiteX85" fmla="*/ 10000 w 10000"/>
              <a:gd name="connsiteY85" fmla="*/ 9053 h 10000"/>
              <a:gd name="connsiteX86" fmla="*/ 9872 w 10000"/>
              <a:gd name="connsiteY86" fmla="*/ 9107 h 10000"/>
              <a:gd name="connsiteX87" fmla="*/ 9744 w 10000"/>
              <a:gd name="connsiteY87" fmla="*/ 9153 h 10000"/>
              <a:gd name="connsiteX88" fmla="*/ 9608 w 10000"/>
              <a:gd name="connsiteY88" fmla="*/ 9192 h 10000"/>
              <a:gd name="connsiteX89" fmla="*/ 9471 w 10000"/>
              <a:gd name="connsiteY89" fmla="*/ 9215 h 10000"/>
              <a:gd name="connsiteX90" fmla="*/ 9327 w 10000"/>
              <a:gd name="connsiteY90" fmla="*/ 9238 h 10000"/>
              <a:gd name="connsiteX91" fmla="*/ 9173 w 10000"/>
              <a:gd name="connsiteY91" fmla="*/ 9246 h 10000"/>
              <a:gd name="connsiteX92" fmla="*/ 9020 w 10000"/>
              <a:gd name="connsiteY92" fmla="*/ 9253 h 10000"/>
              <a:gd name="connsiteX93" fmla="*/ 8858 w 10000"/>
              <a:gd name="connsiteY93" fmla="*/ 9246 h 10000"/>
              <a:gd name="connsiteX94" fmla="*/ 8696 w 10000"/>
              <a:gd name="connsiteY94" fmla="*/ 9230 h 10000"/>
              <a:gd name="connsiteX95" fmla="*/ 8525 w 10000"/>
              <a:gd name="connsiteY95" fmla="*/ 9207 h 10000"/>
              <a:gd name="connsiteX96" fmla="*/ 8338 w 10000"/>
              <a:gd name="connsiteY96" fmla="*/ 9169 h 10000"/>
              <a:gd name="connsiteX97" fmla="*/ 8150 w 10000"/>
              <a:gd name="connsiteY97" fmla="*/ 9122 h 10000"/>
              <a:gd name="connsiteX98" fmla="*/ 7954 w 10000"/>
              <a:gd name="connsiteY98" fmla="*/ 9069 h 10000"/>
              <a:gd name="connsiteX99" fmla="*/ 7758 w 10000"/>
              <a:gd name="connsiteY99" fmla="*/ 8999 h 10000"/>
              <a:gd name="connsiteX100" fmla="*/ 7545 w 10000"/>
              <a:gd name="connsiteY100" fmla="*/ 8922 h 10000"/>
              <a:gd name="connsiteX101" fmla="*/ 7323 w 10000"/>
              <a:gd name="connsiteY101" fmla="*/ 8830 h 10000"/>
              <a:gd name="connsiteX102" fmla="*/ 7323 w 10000"/>
              <a:gd name="connsiteY102" fmla="*/ 8830 h 10000"/>
              <a:gd name="connsiteX103" fmla="*/ 7093 w 10000"/>
              <a:gd name="connsiteY103" fmla="*/ 8730 h 10000"/>
              <a:gd name="connsiteX104" fmla="*/ 6863 w 10000"/>
              <a:gd name="connsiteY104" fmla="*/ 8607 h 10000"/>
              <a:gd name="connsiteX105" fmla="*/ 6624 w 10000"/>
              <a:gd name="connsiteY105" fmla="*/ 8483 h 10000"/>
              <a:gd name="connsiteX106" fmla="*/ 6394 w 10000"/>
              <a:gd name="connsiteY106" fmla="*/ 8345 h 10000"/>
              <a:gd name="connsiteX107" fmla="*/ 6147 w 10000"/>
              <a:gd name="connsiteY107" fmla="*/ 8191 h 10000"/>
              <a:gd name="connsiteX108" fmla="*/ 5908 w 10000"/>
              <a:gd name="connsiteY108" fmla="*/ 8029 h 10000"/>
              <a:gd name="connsiteX109" fmla="*/ 5669 w 10000"/>
              <a:gd name="connsiteY109" fmla="*/ 7860 h 10000"/>
              <a:gd name="connsiteX110" fmla="*/ 5422 w 10000"/>
              <a:gd name="connsiteY110" fmla="*/ 7675 h 10000"/>
              <a:gd name="connsiteX111" fmla="*/ 5183 w 10000"/>
              <a:gd name="connsiteY111" fmla="*/ 7483 h 10000"/>
              <a:gd name="connsiteX112" fmla="*/ 4945 w 10000"/>
              <a:gd name="connsiteY112" fmla="*/ 7283 h 10000"/>
              <a:gd name="connsiteX113" fmla="*/ 4706 w 10000"/>
              <a:gd name="connsiteY113" fmla="*/ 7075 h 10000"/>
              <a:gd name="connsiteX114" fmla="*/ 4467 w 10000"/>
              <a:gd name="connsiteY114" fmla="*/ 6851 h 10000"/>
              <a:gd name="connsiteX115" fmla="*/ 4237 w 10000"/>
              <a:gd name="connsiteY115" fmla="*/ 6628 h 10000"/>
              <a:gd name="connsiteX116" fmla="*/ 4015 w 10000"/>
              <a:gd name="connsiteY116" fmla="*/ 6390 h 10000"/>
              <a:gd name="connsiteX117" fmla="*/ 3785 w 10000"/>
              <a:gd name="connsiteY117" fmla="*/ 6151 h 10000"/>
              <a:gd name="connsiteX118" fmla="*/ 3572 w 10000"/>
              <a:gd name="connsiteY118" fmla="*/ 5897 h 10000"/>
              <a:gd name="connsiteX119" fmla="*/ 3572 w 10000"/>
              <a:gd name="connsiteY119" fmla="*/ 5897 h 10000"/>
              <a:gd name="connsiteX120" fmla="*/ 3308 w 10000"/>
              <a:gd name="connsiteY120" fmla="*/ 5566 h 10000"/>
              <a:gd name="connsiteX121" fmla="*/ 3069 w 10000"/>
              <a:gd name="connsiteY121" fmla="*/ 5235 h 10000"/>
              <a:gd name="connsiteX122" fmla="*/ 2847 w 10000"/>
              <a:gd name="connsiteY122" fmla="*/ 4911 h 10000"/>
              <a:gd name="connsiteX123" fmla="*/ 2651 w 10000"/>
              <a:gd name="connsiteY123" fmla="*/ 4596 h 10000"/>
              <a:gd name="connsiteX124" fmla="*/ 2472 w 10000"/>
              <a:gd name="connsiteY124" fmla="*/ 4280 h 10000"/>
              <a:gd name="connsiteX125" fmla="*/ 2319 w 10000"/>
              <a:gd name="connsiteY125" fmla="*/ 3965 h 10000"/>
              <a:gd name="connsiteX126" fmla="*/ 2182 w 10000"/>
              <a:gd name="connsiteY126" fmla="*/ 3657 h 10000"/>
              <a:gd name="connsiteX127" fmla="*/ 2072 w 10000"/>
              <a:gd name="connsiteY127" fmla="*/ 3349 h 10000"/>
              <a:gd name="connsiteX128" fmla="*/ 2072 w 10000"/>
              <a:gd name="connsiteY128" fmla="*/ 3349 h 10000"/>
              <a:gd name="connsiteX129" fmla="*/ 1995 w 10000"/>
              <a:gd name="connsiteY129" fmla="*/ 3102 h 10000"/>
              <a:gd name="connsiteX130" fmla="*/ 1935 w 10000"/>
              <a:gd name="connsiteY130" fmla="*/ 2864 h 10000"/>
              <a:gd name="connsiteX131" fmla="*/ 1893 w 10000"/>
              <a:gd name="connsiteY131" fmla="*/ 2633 h 10000"/>
              <a:gd name="connsiteX132" fmla="*/ 1867 w 10000"/>
              <a:gd name="connsiteY132" fmla="*/ 2410 h 10000"/>
              <a:gd name="connsiteX133" fmla="*/ 1850 w 10000"/>
              <a:gd name="connsiteY133" fmla="*/ 2202 h 10000"/>
              <a:gd name="connsiteX134" fmla="*/ 1858 w 10000"/>
              <a:gd name="connsiteY134" fmla="*/ 2002 h 10000"/>
              <a:gd name="connsiteX135" fmla="*/ 1876 w 10000"/>
              <a:gd name="connsiteY135" fmla="*/ 1801 h 10000"/>
              <a:gd name="connsiteX136" fmla="*/ 1910 w 10000"/>
              <a:gd name="connsiteY136" fmla="*/ 1617 h 10000"/>
              <a:gd name="connsiteX137" fmla="*/ 1910 w 10000"/>
              <a:gd name="connsiteY137" fmla="*/ 1617 h 10000"/>
              <a:gd name="connsiteX138" fmla="*/ 1935 w 10000"/>
              <a:gd name="connsiteY138" fmla="*/ 1540 h 10000"/>
              <a:gd name="connsiteX139" fmla="*/ 1935 w 10000"/>
              <a:gd name="connsiteY139" fmla="*/ 1540 h 10000"/>
              <a:gd name="connsiteX140" fmla="*/ 1986 w 10000"/>
              <a:gd name="connsiteY140" fmla="*/ 1386 h 10000"/>
              <a:gd name="connsiteX141" fmla="*/ 2046 w 10000"/>
              <a:gd name="connsiteY141" fmla="*/ 1232 h 10000"/>
              <a:gd name="connsiteX142" fmla="*/ 2114 w 10000"/>
              <a:gd name="connsiteY142" fmla="*/ 1078 h 10000"/>
              <a:gd name="connsiteX143" fmla="*/ 2191 w 10000"/>
              <a:gd name="connsiteY143" fmla="*/ 939 h 10000"/>
              <a:gd name="connsiteX144" fmla="*/ 2285 w 10000"/>
              <a:gd name="connsiteY144" fmla="*/ 808 h 10000"/>
              <a:gd name="connsiteX145" fmla="*/ 2387 w 10000"/>
              <a:gd name="connsiteY145" fmla="*/ 677 h 10000"/>
              <a:gd name="connsiteX146" fmla="*/ 2489 w 10000"/>
              <a:gd name="connsiteY146" fmla="*/ 562 h 10000"/>
              <a:gd name="connsiteX147" fmla="*/ 2609 w 10000"/>
              <a:gd name="connsiteY147" fmla="*/ 454 h 10000"/>
              <a:gd name="connsiteX148" fmla="*/ 2737 w 10000"/>
              <a:gd name="connsiteY148" fmla="*/ 362 h 10000"/>
              <a:gd name="connsiteX149" fmla="*/ 2873 w 10000"/>
              <a:gd name="connsiteY149" fmla="*/ 277 h 10000"/>
              <a:gd name="connsiteX150" fmla="*/ 3009 w 10000"/>
              <a:gd name="connsiteY150" fmla="*/ 200 h 10000"/>
              <a:gd name="connsiteX151" fmla="*/ 3163 w 10000"/>
              <a:gd name="connsiteY151" fmla="*/ 139 h 10000"/>
              <a:gd name="connsiteX152" fmla="*/ 3325 w 10000"/>
              <a:gd name="connsiteY152" fmla="*/ 85 h 10000"/>
              <a:gd name="connsiteX153" fmla="*/ 3487 w 10000"/>
              <a:gd name="connsiteY153" fmla="*/ 46 h 10000"/>
              <a:gd name="connsiteX154" fmla="*/ 3657 w 10000"/>
              <a:gd name="connsiteY154" fmla="*/ 23 h 10000"/>
              <a:gd name="connsiteX155" fmla="*/ 3836 w 10000"/>
              <a:gd name="connsiteY155" fmla="*/ 15 h 10000"/>
              <a:gd name="connsiteX156" fmla="*/ 3836 w 10000"/>
              <a:gd name="connsiteY156" fmla="*/ 15 h 10000"/>
              <a:gd name="connsiteX157" fmla="*/ 3836 w 10000"/>
              <a:gd name="connsiteY157" fmla="*/ 15 h 10000"/>
              <a:gd name="connsiteX158" fmla="*/ 3836 w 10000"/>
              <a:gd name="connsiteY158" fmla="*/ 15 h 10000"/>
              <a:gd name="connsiteX159" fmla="*/ 3708 w 10000"/>
              <a:gd name="connsiteY159" fmla="*/ 8 h 10000"/>
              <a:gd name="connsiteX160" fmla="*/ 3708 w 10000"/>
              <a:gd name="connsiteY160" fmla="*/ 8 h 10000"/>
              <a:gd name="connsiteX161" fmla="*/ 3691 w 10000"/>
              <a:gd name="connsiteY161" fmla="*/ 8 h 10000"/>
              <a:gd name="connsiteX162" fmla="*/ 3691 w 10000"/>
              <a:gd name="connsiteY162" fmla="*/ 8 h 10000"/>
              <a:gd name="connsiteX163" fmla="*/ 3649 w 10000"/>
              <a:gd name="connsiteY163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141 w 10000"/>
              <a:gd name="connsiteY48" fmla="*/ 7849 h 10000"/>
              <a:gd name="connsiteX49" fmla="*/ 185 w 10000"/>
              <a:gd name="connsiteY49" fmla="*/ 8170 h 10000"/>
              <a:gd name="connsiteX50" fmla="*/ 632 w 10000"/>
              <a:gd name="connsiteY50" fmla="*/ 8947 h 10000"/>
              <a:gd name="connsiteX51" fmla="*/ 846 w 10000"/>
              <a:gd name="connsiteY51" fmla="*/ 9224 h 10000"/>
              <a:gd name="connsiteX52" fmla="*/ 1288 w 10000"/>
              <a:gd name="connsiteY52" fmla="*/ 9038 h 10000"/>
              <a:gd name="connsiteX53" fmla="*/ 1448 w 10000"/>
              <a:gd name="connsiteY53" fmla="*/ 9696 h 10000"/>
              <a:gd name="connsiteX54" fmla="*/ 3367 w 10000"/>
              <a:gd name="connsiteY54" fmla="*/ 8999 h 10000"/>
              <a:gd name="connsiteX55" fmla="*/ 3581 w 10000"/>
              <a:gd name="connsiteY55" fmla="*/ 9115 h 10000"/>
              <a:gd name="connsiteX56" fmla="*/ 3802 w 10000"/>
              <a:gd name="connsiteY56" fmla="*/ 9230 h 10000"/>
              <a:gd name="connsiteX57" fmla="*/ 4032 w 10000"/>
              <a:gd name="connsiteY57" fmla="*/ 9338 h 10000"/>
              <a:gd name="connsiteX58" fmla="*/ 4263 w 10000"/>
              <a:gd name="connsiteY58" fmla="*/ 9438 h 10000"/>
              <a:gd name="connsiteX59" fmla="*/ 4510 w 10000"/>
              <a:gd name="connsiteY59" fmla="*/ 9538 h 10000"/>
              <a:gd name="connsiteX60" fmla="*/ 4757 w 10000"/>
              <a:gd name="connsiteY60" fmla="*/ 9623 h 10000"/>
              <a:gd name="connsiteX61" fmla="*/ 5013 w 10000"/>
              <a:gd name="connsiteY61" fmla="*/ 9700 h 10000"/>
              <a:gd name="connsiteX62" fmla="*/ 5277 w 10000"/>
              <a:gd name="connsiteY62" fmla="*/ 9777 h 10000"/>
              <a:gd name="connsiteX63" fmla="*/ 5550 w 10000"/>
              <a:gd name="connsiteY63" fmla="*/ 9838 h 10000"/>
              <a:gd name="connsiteX64" fmla="*/ 5831 w 10000"/>
              <a:gd name="connsiteY64" fmla="*/ 9892 h 10000"/>
              <a:gd name="connsiteX65" fmla="*/ 6113 w 10000"/>
              <a:gd name="connsiteY65" fmla="*/ 9938 h 10000"/>
              <a:gd name="connsiteX66" fmla="*/ 6411 w 10000"/>
              <a:gd name="connsiteY66" fmla="*/ 9977 h 10000"/>
              <a:gd name="connsiteX67" fmla="*/ 6411 w 10000"/>
              <a:gd name="connsiteY67" fmla="*/ 9977 h 10000"/>
              <a:gd name="connsiteX68" fmla="*/ 6616 w 10000"/>
              <a:gd name="connsiteY68" fmla="*/ 9992 h 10000"/>
              <a:gd name="connsiteX69" fmla="*/ 6820 w 10000"/>
              <a:gd name="connsiteY69" fmla="*/ 10000 h 10000"/>
              <a:gd name="connsiteX70" fmla="*/ 7033 w 10000"/>
              <a:gd name="connsiteY70" fmla="*/ 9992 h 10000"/>
              <a:gd name="connsiteX71" fmla="*/ 7246 w 10000"/>
              <a:gd name="connsiteY71" fmla="*/ 9985 h 10000"/>
              <a:gd name="connsiteX72" fmla="*/ 7477 w 10000"/>
              <a:gd name="connsiteY72" fmla="*/ 9962 h 10000"/>
              <a:gd name="connsiteX73" fmla="*/ 7698 w 10000"/>
              <a:gd name="connsiteY73" fmla="*/ 9931 h 10000"/>
              <a:gd name="connsiteX74" fmla="*/ 7928 w 10000"/>
              <a:gd name="connsiteY74" fmla="*/ 9892 h 10000"/>
              <a:gd name="connsiteX75" fmla="*/ 8159 w 10000"/>
              <a:gd name="connsiteY75" fmla="*/ 9838 h 10000"/>
              <a:gd name="connsiteX76" fmla="*/ 8389 w 10000"/>
              <a:gd name="connsiteY76" fmla="*/ 9777 h 10000"/>
              <a:gd name="connsiteX77" fmla="*/ 8627 w 10000"/>
              <a:gd name="connsiteY77" fmla="*/ 9707 h 10000"/>
              <a:gd name="connsiteX78" fmla="*/ 8858 w 10000"/>
              <a:gd name="connsiteY78" fmla="*/ 9630 h 10000"/>
              <a:gd name="connsiteX79" fmla="*/ 9088 w 10000"/>
              <a:gd name="connsiteY79" fmla="*/ 9538 h 10000"/>
              <a:gd name="connsiteX80" fmla="*/ 9327 w 10000"/>
              <a:gd name="connsiteY80" fmla="*/ 9430 h 10000"/>
              <a:gd name="connsiteX81" fmla="*/ 9557 w 10000"/>
              <a:gd name="connsiteY81" fmla="*/ 9315 h 10000"/>
              <a:gd name="connsiteX82" fmla="*/ 9778 w 10000"/>
              <a:gd name="connsiteY82" fmla="*/ 9192 h 10000"/>
              <a:gd name="connsiteX83" fmla="*/ 10000 w 10000"/>
              <a:gd name="connsiteY83" fmla="*/ 9053 h 10000"/>
              <a:gd name="connsiteX84" fmla="*/ 10000 w 10000"/>
              <a:gd name="connsiteY84" fmla="*/ 9053 h 10000"/>
              <a:gd name="connsiteX85" fmla="*/ 9872 w 10000"/>
              <a:gd name="connsiteY85" fmla="*/ 9107 h 10000"/>
              <a:gd name="connsiteX86" fmla="*/ 9744 w 10000"/>
              <a:gd name="connsiteY86" fmla="*/ 9153 h 10000"/>
              <a:gd name="connsiteX87" fmla="*/ 9608 w 10000"/>
              <a:gd name="connsiteY87" fmla="*/ 9192 h 10000"/>
              <a:gd name="connsiteX88" fmla="*/ 9471 w 10000"/>
              <a:gd name="connsiteY88" fmla="*/ 9215 h 10000"/>
              <a:gd name="connsiteX89" fmla="*/ 9327 w 10000"/>
              <a:gd name="connsiteY89" fmla="*/ 9238 h 10000"/>
              <a:gd name="connsiteX90" fmla="*/ 9173 w 10000"/>
              <a:gd name="connsiteY90" fmla="*/ 9246 h 10000"/>
              <a:gd name="connsiteX91" fmla="*/ 9020 w 10000"/>
              <a:gd name="connsiteY91" fmla="*/ 9253 h 10000"/>
              <a:gd name="connsiteX92" fmla="*/ 8858 w 10000"/>
              <a:gd name="connsiteY92" fmla="*/ 9246 h 10000"/>
              <a:gd name="connsiteX93" fmla="*/ 8696 w 10000"/>
              <a:gd name="connsiteY93" fmla="*/ 9230 h 10000"/>
              <a:gd name="connsiteX94" fmla="*/ 8525 w 10000"/>
              <a:gd name="connsiteY94" fmla="*/ 9207 h 10000"/>
              <a:gd name="connsiteX95" fmla="*/ 8338 w 10000"/>
              <a:gd name="connsiteY95" fmla="*/ 9169 h 10000"/>
              <a:gd name="connsiteX96" fmla="*/ 8150 w 10000"/>
              <a:gd name="connsiteY96" fmla="*/ 9122 h 10000"/>
              <a:gd name="connsiteX97" fmla="*/ 7954 w 10000"/>
              <a:gd name="connsiteY97" fmla="*/ 9069 h 10000"/>
              <a:gd name="connsiteX98" fmla="*/ 7758 w 10000"/>
              <a:gd name="connsiteY98" fmla="*/ 8999 h 10000"/>
              <a:gd name="connsiteX99" fmla="*/ 7545 w 10000"/>
              <a:gd name="connsiteY99" fmla="*/ 8922 h 10000"/>
              <a:gd name="connsiteX100" fmla="*/ 7323 w 10000"/>
              <a:gd name="connsiteY100" fmla="*/ 8830 h 10000"/>
              <a:gd name="connsiteX101" fmla="*/ 7323 w 10000"/>
              <a:gd name="connsiteY101" fmla="*/ 8830 h 10000"/>
              <a:gd name="connsiteX102" fmla="*/ 7093 w 10000"/>
              <a:gd name="connsiteY102" fmla="*/ 8730 h 10000"/>
              <a:gd name="connsiteX103" fmla="*/ 6863 w 10000"/>
              <a:gd name="connsiteY103" fmla="*/ 8607 h 10000"/>
              <a:gd name="connsiteX104" fmla="*/ 6624 w 10000"/>
              <a:gd name="connsiteY104" fmla="*/ 8483 h 10000"/>
              <a:gd name="connsiteX105" fmla="*/ 6394 w 10000"/>
              <a:gd name="connsiteY105" fmla="*/ 8345 h 10000"/>
              <a:gd name="connsiteX106" fmla="*/ 6147 w 10000"/>
              <a:gd name="connsiteY106" fmla="*/ 8191 h 10000"/>
              <a:gd name="connsiteX107" fmla="*/ 5908 w 10000"/>
              <a:gd name="connsiteY107" fmla="*/ 8029 h 10000"/>
              <a:gd name="connsiteX108" fmla="*/ 5669 w 10000"/>
              <a:gd name="connsiteY108" fmla="*/ 7860 h 10000"/>
              <a:gd name="connsiteX109" fmla="*/ 5422 w 10000"/>
              <a:gd name="connsiteY109" fmla="*/ 7675 h 10000"/>
              <a:gd name="connsiteX110" fmla="*/ 5183 w 10000"/>
              <a:gd name="connsiteY110" fmla="*/ 7483 h 10000"/>
              <a:gd name="connsiteX111" fmla="*/ 4945 w 10000"/>
              <a:gd name="connsiteY111" fmla="*/ 7283 h 10000"/>
              <a:gd name="connsiteX112" fmla="*/ 4706 w 10000"/>
              <a:gd name="connsiteY112" fmla="*/ 7075 h 10000"/>
              <a:gd name="connsiteX113" fmla="*/ 4467 w 10000"/>
              <a:gd name="connsiteY113" fmla="*/ 6851 h 10000"/>
              <a:gd name="connsiteX114" fmla="*/ 4237 w 10000"/>
              <a:gd name="connsiteY114" fmla="*/ 6628 h 10000"/>
              <a:gd name="connsiteX115" fmla="*/ 4015 w 10000"/>
              <a:gd name="connsiteY115" fmla="*/ 6390 h 10000"/>
              <a:gd name="connsiteX116" fmla="*/ 3785 w 10000"/>
              <a:gd name="connsiteY116" fmla="*/ 6151 h 10000"/>
              <a:gd name="connsiteX117" fmla="*/ 3572 w 10000"/>
              <a:gd name="connsiteY117" fmla="*/ 5897 h 10000"/>
              <a:gd name="connsiteX118" fmla="*/ 3572 w 10000"/>
              <a:gd name="connsiteY118" fmla="*/ 5897 h 10000"/>
              <a:gd name="connsiteX119" fmla="*/ 3308 w 10000"/>
              <a:gd name="connsiteY119" fmla="*/ 5566 h 10000"/>
              <a:gd name="connsiteX120" fmla="*/ 3069 w 10000"/>
              <a:gd name="connsiteY120" fmla="*/ 5235 h 10000"/>
              <a:gd name="connsiteX121" fmla="*/ 2847 w 10000"/>
              <a:gd name="connsiteY121" fmla="*/ 4911 h 10000"/>
              <a:gd name="connsiteX122" fmla="*/ 2651 w 10000"/>
              <a:gd name="connsiteY122" fmla="*/ 4596 h 10000"/>
              <a:gd name="connsiteX123" fmla="*/ 2472 w 10000"/>
              <a:gd name="connsiteY123" fmla="*/ 4280 h 10000"/>
              <a:gd name="connsiteX124" fmla="*/ 2319 w 10000"/>
              <a:gd name="connsiteY124" fmla="*/ 3965 h 10000"/>
              <a:gd name="connsiteX125" fmla="*/ 2182 w 10000"/>
              <a:gd name="connsiteY125" fmla="*/ 3657 h 10000"/>
              <a:gd name="connsiteX126" fmla="*/ 2072 w 10000"/>
              <a:gd name="connsiteY126" fmla="*/ 3349 h 10000"/>
              <a:gd name="connsiteX127" fmla="*/ 2072 w 10000"/>
              <a:gd name="connsiteY127" fmla="*/ 3349 h 10000"/>
              <a:gd name="connsiteX128" fmla="*/ 1995 w 10000"/>
              <a:gd name="connsiteY128" fmla="*/ 3102 h 10000"/>
              <a:gd name="connsiteX129" fmla="*/ 1935 w 10000"/>
              <a:gd name="connsiteY129" fmla="*/ 2864 h 10000"/>
              <a:gd name="connsiteX130" fmla="*/ 1893 w 10000"/>
              <a:gd name="connsiteY130" fmla="*/ 2633 h 10000"/>
              <a:gd name="connsiteX131" fmla="*/ 1867 w 10000"/>
              <a:gd name="connsiteY131" fmla="*/ 2410 h 10000"/>
              <a:gd name="connsiteX132" fmla="*/ 1850 w 10000"/>
              <a:gd name="connsiteY132" fmla="*/ 2202 h 10000"/>
              <a:gd name="connsiteX133" fmla="*/ 1858 w 10000"/>
              <a:gd name="connsiteY133" fmla="*/ 2002 h 10000"/>
              <a:gd name="connsiteX134" fmla="*/ 1876 w 10000"/>
              <a:gd name="connsiteY134" fmla="*/ 1801 h 10000"/>
              <a:gd name="connsiteX135" fmla="*/ 1910 w 10000"/>
              <a:gd name="connsiteY135" fmla="*/ 1617 h 10000"/>
              <a:gd name="connsiteX136" fmla="*/ 1910 w 10000"/>
              <a:gd name="connsiteY136" fmla="*/ 1617 h 10000"/>
              <a:gd name="connsiteX137" fmla="*/ 1935 w 10000"/>
              <a:gd name="connsiteY137" fmla="*/ 1540 h 10000"/>
              <a:gd name="connsiteX138" fmla="*/ 1935 w 10000"/>
              <a:gd name="connsiteY138" fmla="*/ 1540 h 10000"/>
              <a:gd name="connsiteX139" fmla="*/ 1986 w 10000"/>
              <a:gd name="connsiteY139" fmla="*/ 1386 h 10000"/>
              <a:gd name="connsiteX140" fmla="*/ 2046 w 10000"/>
              <a:gd name="connsiteY140" fmla="*/ 1232 h 10000"/>
              <a:gd name="connsiteX141" fmla="*/ 2114 w 10000"/>
              <a:gd name="connsiteY141" fmla="*/ 1078 h 10000"/>
              <a:gd name="connsiteX142" fmla="*/ 2191 w 10000"/>
              <a:gd name="connsiteY142" fmla="*/ 939 h 10000"/>
              <a:gd name="connsiteX143" fmla="*/ 2285 w 10000"/>
              <a:gd name="connsiteY143" fmla="*/ 808 h 10000"/>
              <a:gd name="connsiteX144" fmla="*/ 2387 w 10000"/>
              <a:gd name="connsiteY144" fmla="*/ 677 h 10000"/>
              <a:gd name="connsiteX145" fmla="*/ 2489 w 10000"/>
              <a:gd name="connsiteY145" fmla="*/ 562 h 10000"/>
              <a:gd name="connsiteX146" fmla="*/ 2609 w 10000"/>
              <a:gd name="connsiteY146" fmla="*/ 454 h 10000"/>
              <a:gd name="connsiteX147" fmla="*/ 2737 w 10000"/>
              <a:gd name="connsiteY147" fmla="*/ 362 h 10000"/>
              <a:gd name="connsiteX148" fmla="*/ 2873 w 10000"/>
              <a:gd name="connsiteY148" fmla="*/ 277 h 10000"/>
              <a:gd name="connsiteX149" fmla="*/ 3009 w 10000"/>
              <a:gd name="connsiteY149" fmla="*/ 200 h 10000"/>
              <a:gd name="connsiteX150" fmla="*/ 3163 w 10000"/>
              <a:gd name="connsiteY150" fmla="*/ 139 h 10000"/>
              <a:gd name="connsiteX151" fmla="*/ 3325 w 10000"/>
              <a:gd name="connsiteY151" fmla="*/ 85 h 10000"/>
              <a:gd name="connsiteX152" fmla="*/ 3487 w 10000"/>
              <a:gd name="connsiteY152" fmla="*/ 46 h 10000"/>
              <a:gd name="connsiteX153" fmla="*/ 3657 w 10000"/>
              <a:gd name="connsiteY153" fmla="*/ 23 h 10000"/>
              <a:gd name="connsiteX154" fmla="*/ 3836 w 10000"/>
              <a:gd name="connsiteY154" fmla="*/ 15 h 10000"/>
              <a:gd name="connsiteX155" fmla="*/ 3836 w 10000"/>
              <a:gd name="connsiteY155" fmla="*/ 15 h 10000"/>
              <a:gd name="connsiteX156" fmla="*/ 3836 w 10000"/>
              <a:gd name="connsiteY156" fmla="*/ 15 h 10000"/>
              <a:gd name="connsiteX157" fmla="*/ 3836 w 10000"/>
              <a:gd name="connsiteY157" fmla="*/ 15 h 10000"/>
              <a:gd name="connsiteX158" fmla="*/ 3708 w 10000"/>
              <a:gd name="connsiteY158" fmla="*/ 8 h 10000"/>
              <a:gd name="connsiteX159" fmla="*/ 3708 w 10000"/>
              <a:gd name="connsiteY159" fmla="*/ 8 h 10000"/>
              <a:gd name="connsiteX160" fmla="*/ 3691 w 10000"/>
              <a:gd name="connsiteY160" fmla="*/ 8 h 10000"/>
              <a:gd name="connsiteX161" fmla="*/ 3691 w 10000"/>
              <a:gd name="connsiteY161" fmla="*/ 8 h 10000"/>
              <a:gd name="connsiteX162" fmla="*/ 3649 w 10000"/>
              <a:gd name="connsiteY162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141 w 10000"/>
              <a:gd name="connsiteY47" fmla="*/ 7849 h 10000"/>
              <a:gd name="connsiteX48" fmla="*/ 185 w 10000"/>
              <a:gd name="connsiteY48" fmla="*/ 8170 h 10000"/>
              <a:gd name="connsiteX49" fmla="*/ 632 w 10000"/>
              <a:gd name="connsiteY49" fmla="*/ 8947 h 10000"/>
              <a:gd name="connsiteX50" fmla="*/ 846 w 10000"/>
              <a:gd name="connsiteY50" fmla="*/ 9224 h 10000"/>
              <a:gd name="connsiteX51" fmla="*/ 1288 w 10000"/>
              <a:gd name="connsiteY51" fmla="*/ 9038 h 10000"/>
              <a:gd name="connsiteX52" fmla="*/ 1448 w 10000"/>
              <a:gd name="connsiteY52" fmla="*/ 9696 h 10000"/>
              <a:gd name="connsiteX53" fmla="*/ 3367 w 10000"/>
              <a:gd name="connsiteY53" fmla="*/ 8999 h 10000"/>
              <a:gd name="connsiteX54" fmla="*/ 3581 w 10000"/>
              <a:gd name="connsiteY54" fmla="*/ 9115 h 10000"/>
              <a:gd name="connsiteX55" fmla="*/ 3802 w 10000"/>
              <a:gd name="connsiteY55" fmla="*/ 9230 h 10000"/>
              <a:gd name="connsiteX56" fmla="*/ 4032 w 10000"/>
              <a:gd name="connsiteY56" fmla="*/ 9338 h 10000"/>
              <a:gd name="connsiteX57" fmla="*/ 4263 w 10000"/>
              <a:gd name="connsiteY57" fmla="*/ 9438 h 10000"/>
              <a:gd name="connsiteX58" fmla="*/ 4510 w 10000"/>
              <a:gd name="connsiteY58" fmla="*/ 9538 h 10000"/>
              <a:gd name="connsiteX59" fmla="*/ 4757 w 10000"/>
              <a:gd name="connsiteY59" fmla="*/ 9623 h 10000"/>
              <a:gd name="connsiteX60" fmla="*/ 5013 w 10000"/>
              <a:gd name="connsiteY60" fmla="*/ 9700 h 10000"/>
              <a:gd name="connsiteX61" fmla="*/ 5277 w 10000"/>
              <a:gd name="connsiteY61" fmla="*/ 9777 h 10000"/>
              <a:gd name="connsiteX62" fmla="*/ 5550 w 10000"/>
              <a:gd name="connsiteY62" fmla="*/ 9838 h 10000"/>
              <a:gd name="connsiteX63" fmla="*/ 5831 w 10000"/>
              <a:gd name="connsiteY63" fmla="*/ 9892 h 10000"/>
              <a:gd name="connsiteX64" fmla="*/ 6113 w 10000"/>
              <a:gd name="connsiteY64" fmla="*/ 9938 h 10000"/>
              <a:gd name="connsiteX65" fmla="*/ 6411 w 10000"/>
              <a:gd name="connsiteY65" fmla="*/ 9977 h 10000"/>
              <a:gd name="connsiteX66" fmla="*/ 6411 w 10000"/>
              <a:gd name="connsiteY66" fmla="*/ 9977 h 10000"/>
              <a:gd name="connsiteX67" fmla="*/ 6616 w 10000"/>
              <a:gd name="connsiteY67" fmla="*/ 9992 h 10000"/>
              <a:gd name="connsiteX68" fmla="*/ 6820 w 10000"/>
              <a:gd name="connsiteY68" fmla="*/ 10000 h 10000"/>
              <a:gd name="connsiteX69" fmla="*/ 7033 w 10000"/>
              <a:gd name="connsiteY69" fmla="*/ 9992 h 10000"/>
              <a:gd name="connsiteX70" fmla="*/ 7246 w 10000"/>
              <a:gd name="connsiteY70" fmla="*/ 9985 h 10000"/>
              <a:gd name="connsiteX71" fmla="*/ 7477 w 10000"/>
              <a:gd name="connsiteY71" fmla="*/ 9962 h 10000"/>
              <a:gd name="connsiteX72" fmla="*/ 7698 w 10000"/>
              <a:gd name="connsiteY72" fmla="*/ 9931 h 10000"/>
              <a:gd name="connsiteX73" fmla="*/ 7928 w 10000"/>
              <a:gd name="connsiteY73" fmla="*/ 9892 h 10000"/>
              <a:gd name="connsiteX74" fmla="*/ 8159 w 10000"/>
              <a:gd name="connsiteY74" fmla="*/ 9838 h 10000"/>
              <a:gd name="connsiteX75" fmla="*/ 8389 w 10000"/>
              <a:gd name="connsiteY75" fmla="*/ 9777 h 10000"/>
              <a:gd name="connsiteX76" fmla="*/ 8627 w 10000"/>
              <a:gd name="connsiteY76" fmla="*/ 9707 h 10000"/>
              <a:gd name="connsiteX77" fmla="*/ 8858 w 10000"/>
              <a:gd name="connsiteY77" fmla="*/ 9630 h 10000"/>
              <a:gd name="connsiteX78" fmla="*/ 9088 w 10000"/>
              <a:gd name="connsiteY78" fmla="*/ 9538 h 10000"/>
              <a:gd name="connsiteX79" fmla="*/ 9327 w 10000"/>
              <a:gd name="connsiteY79" fmla="*/ 9430 h 10000"/>
              <a:gd name="connsiteX80" fmla="*/ 9557 w 10000"/>
              <a:gd name="connsiteY80" fmla="*/ 9315 h 10000"/>
              <a:gd name="connsiteX81" fmla="*/ 9778 w 10000"/>
              <a:gd name="connsiteY81" fmla="*/ 9192 h 10000"/>
              <a:gd name="connsiteX82" fmla="*/ 10000 w 10000"/>
              <a:gd name="connsiteY82" fmla="*/ 9053 h 10000"/>
              <a:gd name="connsiteX83" fmla="*/ 10000 w 10000"/>
              <a:gd name="connsiteY83" fmla="*/ 9053 h 10000"/>
              <a:gd name="connsiteX84" fmla="*/ 9872 w 10000"/>
              <a:gd name="connsiteY84" fmla="*/ 9107 h 10000"/>
              <a:gd name="connsiteX85" fmla="*/ 9744 w 10000"/>
              <a:gd name="connsiteY85" fmla="*/ 9153 h 10000"/>
              <a:gd name="connsiteX86" fmla="*/ 9608 w 10000"/>
              <a:gd name="connsiteY86" fmla="*/ 9192 h 10000"/>
              <a:gd name="connsiteX87" fmla="*/ 9471 w 10000"/>
              <a:gd name="connsiteY87" fmla="*/ 9215 h 10000"/>
              <a:gd name="connsiteX88" fmla="*/ 9327 w 10000"/>
              <a:gd name="connsiteY88" fmla="*/ 9238 h 10000"/>
              <a:gd name="connsiteX89" fmla="*/ 9173 w 10000"/>
              <a:gd name="connsiteY89" fmla="*/ 9246 h 10000"/>
              <a:gd name="connsiteX90" fmla="*/ 9020 w 10000"/>
              <a:gd name="connsiteY90" fmla="*/ 9253 h 10000"/>
              <a:gd name="connsiteX91" fmla="*/ 8858 w 10000"/>
              <a:gd name="connsiteY91" fmla="*/ 9246 h 10000"/>
              <a:gd name="connsiteX92" fmla="*/ 8696 w 10000"/>
              <a:gd name="connsiteY92" fmla="*/ 9230 h 10000"/>
              <a:gd name="connsiteX93" fmla="*/ 8525 w 10000"/>
              <a:gd name="connsiteY93" fmla="*/ 9207 h 10000"/>
              <a:gd name="connsiteX94" fmla="*/ 8338 w 10000"/>
              <a:gd name="connsiteY94" fmla="*/ 9169 h 10000"/>
              <a:gd name="connsiteX95" fmla="*/ 8150 w 10000"/>
              <a:gd name="connsiteY95" fmla="*/ 9122 h 10000"/>
              <a:gd name="connsiteX96" fmla="*/ 7954 w 10000"/>
              <a:gd name="connsiteY96" fmla="*/ 9069 h 10000"/>
              <a:gd name="connsiteX97" fmla="*/ 7758 w 10000"/>
              <a:gd name="connsiteY97" fmla="*/ 8999 h 10000"/>
              <a:gd name="connsiteX98" fmla="*/ 7545 w 10000"/>
              <a:gd name="connsiteY98" fmla="*/ 8922 h 10000"/>
              <a:gd name="connsiteX99" fmla="*/ 7323 w 10000"/>
              <a:gd name="connsiteY99" fmla="*/ 8830 h 10000"/>
              <a:gd name="connsiteX100" fmla="*/ 7323 w 10000"/>
              <a:gd name="connsiteY100" fmla="*/ 8830 h 10000"/>
              <a:gd name="connsiteX101" fmla="*/ 7093 w 10000"/>
              <a:gd name="connsiteY101" fmla="*/ 8730 h 10000"/>
              <a:gd name="connsiteX102" fmla="*/ 6863 w 10000"/>
              <a:gd name="connsiteY102" fmla="*/ 8607 h 10000"/>
              <a:gd name="connsiteX103" fmla="*/ 6624 w 10000"/>
              <a:gd name="connsiteY103" fmla="*/ 8483 h 10000"/>
              <a:gd name="connsiteX104" fmla="*/ 6394 w 10000"/>
              <a:gd name="connsiteY104" fmla="*/ 8345 h 10000"/>
              <a:gd name="connsiteX105" fmla="*/ 6147 w 10000"/>
              <a:gd name="connsiteY105" fmla="*/ 8191 h 10000"/>
              <a:gd name="connsiteX106" fmla="*/ 5908 w 10000"/>
              <a:gd name="connsiteY106" fmla="*/ 8029 h 10000"/>
              <a:gd name="connsiteX107" fmla="*/ 5669 w 10000"/>
              <a:gd name="connsiteY107" fmla="*/ 7860 h 10000"/>
              <a:gd name="connsiteX108" fmla="*/ 5422 w 10000"/>
              <a:gd name="connsiteY108" fmla="*/ 7675 h 10000"/>
              <a:gd name="connsiteX109" fmla="*/ 5183 w 10000"/>
              <a:gd name="connsiteY109" fmla="*/ 7483 h 10000"/>
              <a:gd name="connsiteX110" fmla="*/ 4945 w 10000"/>
              <a:gd name="connsiteY110" fmla="*/ 7283 h 10000"/>
              <a:gd name="connsiteX111" fmla="*/ 4706 w 10000"/>
              <a:gd name="connsiteY111" fmla="*/ 7075 h 10000"/>
              <a:gd name="connsiteX112" fmla="*/ 4467 w 10000"/>
              <a:gd name="connsiteY112" fmla="*/ 6851 h 10000"/>
              <a:gd name="connsiteX113" fmla="*/ 4237 w 10000"/>
              <a:gd name="connsiteY113" fmla="*/ 6628 h 10000"/>
              <a:gd name="connsiteX114" fmla="*/ 4015 w 10000"/>
              <a:gd name="connsiteY114" fmla="*/ 6390 h 10000"/>
              <a:gd name="connsiteX115" fmla="*/ 3785 w 10000"/>
              <a:gd name="connsiteY115" fmla="*/ 6151 h 10000"/>
              <a:gd name="connsiteX116" fmla="*/ 3572 w 10000"/>
              <a:gd name="connsiteY116" fmla="*/ 5897 h 10000"/>
              <a:gd name="connsiteX117" fmla="*/ 3572 w 10000"/>
              <a:gd name="connsiteY117" fmla="*/ 5897 h 10000"/>
              <a:gd name="connsiteX118" fmla="*/ 3308 w 10000"/>
              <a:gd name="connsiteY118" fmla="*/ 5566 h 10000"/>
              <a:gd name="connsiteX119" fmla="*/ 3069 w 10000"/>
              <a:gd name="connsiteY119" fmla="*/ 5235 h 10000"/>
              <a:gd name="connsiteX120" fmla="*/ 2847 w 10000"/>
              <a:gd name="connsiteY120" fmla="*/ 4911 h 10000"/>
              <a:gd name="connsiteX121" fmla="*/ 2651 w 10000"/>
              <a:gd name="connsiteY121" fmla="*/ 4596 h 10000"/>
              <a:gd name="connsiteX122" fmla="*/ 2472 w 10000"/>
              <a:gd name="connsiteY122" fmla="*/ 4280 h 10000"/>
              <a:gd name="connsiteX123" fmla="*/ 2319 w 10000"/>
              <a:gd name="connsiteY123" fmla="*/ 3965 h 10000"/>
              <a:gd name="connsiteX124" fmla="*/ 2182 w 10000"/>
              <a:gd name="connsiteY124" fmla="*/ 3657 h 10000"/>
              <a:gd name="connsiteX125" fmla="*/ 2072 w 10000"/>
              <a:gd name="connsiteY125" fmla="*/ 3349 h 10000"/>
              <a:gd name="connsiteX126" fmla="*/ 2072 w 10000"/>
              <a:gd name="connsiteY126" fmla="*/ 3349 h 10000"/>
              <a:gd name="connsiteX127" fmla="*/ 1995 w 10000"/>
              <a:gd name="connsiteY127" fmla="*/ 3102 h 10000"/>
              <a:gd name="connsiteX128" fmla="*/ 1935 w 10000"/>
              <a:gd name="connsiteY128" fmla="*/ 2864 h 10000"/>
              <a:gd name="connsiteX129" fmla="*/ 1893 w 10000"/>
              <a:gd name="connsiteY129" fmla="*/ 2633 h 10000"/>
              <a:gd name="connsiteX130" fmla="*/ 1867 w 10000"/>
              <a:gd name="connsiteY130" fmla="*/ 2410 h 10000"/>
              <a:gd name="connsiteX131" fmla="*/ 1850 w 10000"/>
              <a:gd name="connsiteY131" fmla="*/ 2202 h 10000"/>
              <a:gd name="connsiteX132" fmla="*/ 1858 w 10000"/>
              <a:gd name="connsiteY132" fmla="*/ 2002 h 10000"/>
              <a:gd name="connsiteX133" fmla="*/ 1876 w 10000"/>
              <a:gd name="connsiteY133" fmla="*/ 1801 h 10000"/>
              <a:gd name="connsiteX134" fmla="*/ 1910 w 10000"/>
              <a:gd name="connsiteY134" fmla="*/ 1617 h 10000"/>
              <a:gd name="connsiteX135" fmla="*/ 1910 w 10000"/>
              <a:gd name="connsiteY135" fmla="*/ 1617 h 10000"/>
              <a:gd name="connsiteX136" fmla="*/ 1935 w 10000"/>
              <a:gd name="connsiteY136" fmla="*/ 1540 h 10000"/>
              <a:gd name="connsiteX137" fmla="*/ 1935 w 10000"/>
              <a:gd name="connsiteY137" fmla="*/ 1540 h 10000"/>
              <a:gd name="connsiteX138" fmla="*/ 1986 w 10000"/>
              <a:gd name="connsiteY138" fmla="*/ 1386 h 10000"/>
              <a:gd name="connsiteX139" fmla="*/ 2046 w 10000"/>
              <a:gd name="connsiteY139" fmla="*/ 1232 h 10000"/>
              <a:gd name="connsiteX140" fmla="*/ 2114 w 10000"/>
              <a:gd name="connsiteY140" fmla="*/ 1078 h 10000"/>
              <a:gd name="connsiteX141" fmla="*/ 2191 w 10000"/>
              <a:gd name="connsiteY141" fmla="*/ 939 h 10000"/>
              <a:gd name="connsiteX142" fmla="*/ 2285 w 10000"/>
              <a:gd name="connsiteY142" fmla="*/ 808 h 10000"/>
              <a:gd name="connsiteX143" fmla="*/ 2387 w 10000"/>
              <a:gd name="connsiteY143" fmla="*/ 677 h 10000"/>
              <a:gd name="connsiteX144" fmla="*/ 2489 w 10000"/>
              <a:gd name="connsiteY144" fmla="*/ 562 h 10000"/>
              <a:gd name="connsiteX145" fmla="*/ 2609 w 10000"/>
              <a:gd name="connsiteY145" fmla="*/ 454 h 10000"/>
              <a:gd name="connsiteX146" fmla="*/ 2737 w 10000"/>
              <a:gd name="connsiteY146" fmla="*/ 362 h 10000"/>
              <a:gd name="connsiteX147" fmla="*/ 2873 w 10000"/>
              <a:gd name="connsiteY147" fmla="*/ 277 h 10000"/>
              <a:gd name="connsiteX148" fmla="*/ 3009 w 10000"/>
              <a:gd name="connsiteY148" fmla="*/ 200 h 10000"/>
              <a:gd name="connsiteX149" fmla="*/ 3163 w 10000"/>
              <a:gd name="connsiteY149" fmla="*/ 139 h 10000"/>
              <a:gd name="connsiteX150" fmla="*/ 3325 w 10000"/>
              <a:gd name="connsiteY150" fmla="*/ 85 h 10000"/>
              <a:gd name="connsiteX151" fmla="*/ 3487 w 10000"/>
              <a:gd name="connsiteY151" fmla="*/ 46 h 10000"/>
              <a:gd name="connsiteX152" fmla="*/ 3657 w 10000"/>
              <a:gd name="connsiteY152" fmla="*/ 23 h 10000"/>
              <a:gd name="connsiteX153" fmla="*/ 3836 w 10000"/>
              <a:gd name="connsiteY153" fmla="*/ 15 h 10000"/>
              <a:gd name="connsiteX154" fmla="*/ 3836 w 10000"/>
              <a:gd name="connsiteY154" fmla="*/ 15 h 10000"/>
              <a:gd name="connsiteX155" fmla="*/ 3836 w 10000"/>
              <a:gd name="connsiteY155" fmla="*/ 15 h 10000"/>
              <a:gd name="connsiteX156" fmla="*/ 3836 w 10000"/>
              <a:gd name="connsiteY156" fmla="*/ 15 h 10000"/>
              <a:gd name="connsiteX157" fmla="*/ 3708 w 10000"/>
              <a:gd name="connsiteY157" fmla="*/ 8 h 10000"/>
              <a:gd name="connsiteX158" fmla="*/ 3708 w 10000"/>
              <a:gd name="connsiteY158" fmla="*/ 8 h 10000"/>
              <a:gd name="connsiteX159" fmla="*/ 3691 w 10000"/>
              <a:gd name="connsiteY159" fmla="*/ 8 h 10000"/>
              <a:gd name="connsiteX160" fmla="*/ 3691 w 10000"/>
              <a:gd name="connsiteY160" fmla="*/ 8 h 10000"/>
              <a:gd name="connsiteX161" fmla="*/ 3649 w 10000"/>
              <a:gd name="connsiteY161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141 w 10000"/>
              <a:gd name="connsiteY46" fmla="*/ 7849 h 10000"/>
              <a:gd name="connsiteX47" fmla="*/ 185 w 10000"/>
              <a:gd name="connsiteY47" fmla="*/ 8170 h 10000"/>
              <a:gd name="connsiteX48" fmla="*/ 632 w 10000"/>
              <a:gd name="connsiteY48" fmla="*/ 8947 h 10000"/>
              <a:gd name="connsiteX49" fmla="*/ 846 w 10000"/>
              <a:gd name="connsiteY49" fmla="*/ 9224 h 10000"/>
              <a:gd name="connsiteX50" fmla="*/ 1288 w 10000"/>
              <a:gd name="connsiteY50" fmla="*/ 9038 h 10000"/>
              <a:gd name="connsiteX51" fmla="*/ 1448 w 10000"/>
              <a:gd name="connsiteY51" fmla="*/ 9696 h 10000"/>
              <a:gd name="connsiteX52" fmla="*/ 3367 w 10000"/>
              <a:gd name="connsiteY52" fmla="*/ 8999 h 10000"/>
              <a:gd name="connsiteX53" fmla="*/ 3581 w 10000"/>
              <a:gd name="connsiteY53" fmla="*/ 9115 h 10000"/>
              <a:gd name="connsiteX54" fmla="*/ 3802 w 10000"/>
              <a:gd name="connsiteY54" fmla="*/ 9230 h 10000"/>
              <a:gd name="connsiteX55" fmla="*/ 4032 w 10000"/>
              <a:gd name="connsiteY55" fmla="*/ 9338 h 10000"/>
              <a:gd name="connsiteX56" fmla="*/ 4263 w 10000"/>
              <a:gd name="connsiteY56" fmla="*/ 9438 h 10000"/>
              <a:gd name="connsiteX57" fmla="*/ 4510 w 10000"/>
              <a:gd name="connsiteY57" fmla="*/ 9538 h 10000"/>
              <a:gd name="connsiteX58" fmla="*/ 4757 w 10000"/>
              <a:gd name="connsiteY58" fmla="*/ 9623 h 10000"/>
              <a:gd name="connsiteX59" fmla="*/ 5013 w 10000"/>
              <a:gd name="connsiteY59" fmla="*/ 9700 h 10000"/>
              <a:gd name="connsiteX60" fmla="*/ 5277 w 10000"/>
              <a:gd name="connsiteY60" fmla="*/ 9777 h 10000"/>
              <a:gd name="connsiteX61" fmla="*/ 5550 w 10000"/>
              <a:gd name="connsiteY61" fmla="*/ 9838 h 10000"/>
              <a:gd name="connsiteX62" fmla="*/ 5831 w 10000"/>
              <a:gd name="connsiteY62" fmla="*/ 9892 h 10000"/>
              <a:gd name="connsiteX63" fmla="*/ 6113 w 10000"/>
              <a:gd name="connsiteY63" fmla="*/ 9938 h 10000"/>
              <a:gd name="connsiteX64" fmla="*/ 6411 w 10000"/>
              <a:gd name="connsiteY64" fmla="*/ 9977 h 10000"/>
              <a:gd name="connsiteX65" fmla="*/ 6411 w 10000"/>
              <a:gd name="connsiteY65" fmla="*/ 9977 h 10000"/>
              <a:gd name="connsiteX66" fmla="*/ 6616 w 10000"/>
              <a:gd name="connsiteY66" fmla="*/ 9992 h 10000"/>
              <a:gd name="connsiteX67" fmla="*/ 6820 w 10000"/>
              <a:gd name="connsiteY67" fmla="*/ 10000 h 10000"/>
              <a:gd name="connsiteX68" fmla="*/ 7033 w 10000"/>
              <a:gd name="connsiteY68" fmla="*/ 9992 h 10000"/>
              <a:gd name="connsiteX69" fmla="*/ 7246 w 10000"/>
              <a:gd name="connsiteY69" fmla="*/ 9985 h 10000"/>
              <a:gd name="connsiteX70" fmla="*/ 7477 w 10000"/>
              <a:gd name="connsiteY70" fmla="*/ 9962 h 10000"/>
              <a:gd name="connsiteX71" fmla="*/ 7698 w 10000"/>
              <a:gd name="connsiteY71" fmla="*/ 9931 h 10000"/>
              <a:gd name="connsiteX72" fmla="*/ 7928 w 10000"/>
              <a:gd name="connsiteY72" fmla="*/ 9892 h 10000"/>
              <a:gd name="connsiteX73" fmla="*/ 8159 w 10000"/>
              <a:gd name="connsiteY73" fmla="*/ 9838 h 10000"/>
              <a:gd name="connsiteX74" fmla="*/ 8389 w 10000"/>
              <a:gd name="connsiteY74" fmla="*/ 9777 h 10000"/>
              <a:gd name="connsiteX75" fmla="*/ 8627 w 10000"/>
              <a:gd name="connsiteY75" fmla="*/ 9707 h 10000"/>
              <a:gd name="connsiteX76" fmla="*/ 8858 w 10000"/>
              <a:gd name="connsiteY76" fmla="*/ 9630 h 10000"/>
              <a:gd name="connsiteX77" fmla="*/ 9088 w 10000"/>
              <a:gd name="connsiteY77" fmla="*/ 9538 h 10000"/>
              <a:gd name="connsiteX78" fmla="*/ 9327 w 10000"/>
              <a:gd name="connsiteY78" fmla="*/ 9430 h 10000"/>
              <a:gd name="connsiteX79" fmla="*/ 9557 w 10000"/>
              <a:gd name="connsiteY79" fmla="*/ 9315 h 10000"/>
              <a:gd name="connsiteX80" fmla="*/ 9778 w 10000"/>
              <a:gd name="connsiteY80" fmla="*/ 9192 h 10000"/>
              <a:gd name="connsiteX81" fmla="*/ 10000 w 10000"/>
              <a:gd name="connsiteY81" fmla="*/ 9053 h 10000"/>
              <a:gd name="connsiteX82" fmla="*/ 10000 w 10000"/>
              <a:gd name="connsiteY82" fmla="*/ 9053 h 10000"/>
              <a:gd name="connsiteX83" fmla="*/ 9872 w 10000"/>
              <a:gd name="connsiteY83" fmla="*/ 9107 h 10000"/>
              <a:gd name="connsiteX84" fmla="*/ 9744 w 10000"/>
              <a:gd name="connsiteY84" fmla="*/ 9153 h 10000"/>
              <a:gd name="connsiteX85" fmla="*/ 9608 w 10000"/>
              <a:gd name="connsiteY85" fmla="*/ 9192 h 10000"/>
              <a:gd name="connsiteX86" fmla="*/ 9471 w 10000"/>
              <a:gd name="connsiteY86" fmla="*/ 9215 h 10000"/>
              <a:gd name="connsiteX87" fmla="*/ 9327 w 10000"/>
              <a:gd name="connsiteY87" fmla="*/ 9238 h 10000"/>
              <a:gd name="connsiteX88" fmla="*/ 9173 w 10000"/>
              <a:gd name="connsiteY88" fmla="*/ 9246 h 10000"/>
              <a:gd name="connsiteX89" fmla="*/ 9020 w 10000"/>
              <a:gd name="connsiteY89" fmla="*/ 9253 h 10000"/>
              <a:gd name="connsiteX90" fmla="*/ 8858 w 10000"/>
              <a:gd name="connsiteY90" fmla="*/ 9246 h 10000"/>
              <a:gd name="connsiteX91" fmla="*/ 8696 w 10000"/>
              <a:gd name="connsiteY91" fmla="*/ 9230 h 10000"/>
              <a:gd name="connsiteX92" fmla="*/ 8525 w 10000"/>
              <a:gd name="connsiteY92" fmla="*/ 9207 h 10000"/>
              <a:gd name="connsiteX93" fmla="*/ 8338 w 10000"/>
              <a:gd name="connsiteY93" fmla="*/ 9169 h 10000"/>
              <a:gd name="connsiteX94" fmla="*/ 8150 w 10000"/>
              <a:gd name="connsiteY94" fmla="*/ 9122 h 10000"/>
              <a:gd name="connsiteX95" fmla="*/ 7954 w 10000"/>
              <a:gd name="connsiteY95" fmla="*/ 9069 h 10000"/>
              <a:gd name="connsiteX96" fmla="*/ 7758 w 10000"/>
              <a:gd name="connsiteY96" fmla="*/ 8999 h 10000"/>
              <a:gd name="connsiteX97" fmla="*/ 7545 w 10000"/>
              <a:gd name="connsiteY97" fmla="*/ 8922 h 10000"/>
              <a:gd name="connsiteX98" fmla="*/ 7323 w 10000"/>
              <a:gd name="connsiteY98" fmla="*/ 8830 h 10000"/>
              <a:gd name="connsiteX99" fmla="*/ 7323 w 10000"/>
              <a:gd name="connsiteY99" fmla="*/ 8830 h 10000"/>
              <a:gd name="connsiteX100" fmla="*/ 7093 w 10000"/>
              <a:gd name="connsiteY100" fmla="*/ 8730 h 10000"/>
              <a:gd name="connsiteX101" fmla="*/ 6863 w 10000"/>
              <a:gd name="connsiteY101" fmla="*/ 8607 h 10000"/>
              <a:gd name="connsiteX102" fmla="*/ 6624 w 10000"/>
              <a:gd name="connsiteY102" fmla="*/ 8483 h 10000"/>
              <a:gd name="connsiteX103" fmla="*/ 6394 w 10000"/>
              <a:gd name="connsiteY103" fmla="*/ 8345 h 10000"/>
              <a:gd name="connsiteX104" fmla="*/ 6147 w 10000"/>
              <a:gd name="connsiteY104" fmla="*/ 8191 h 10000"/>
              <a:gd name="connsiteX105" fmla="*/ 5908 w 10000"/>
              <a:gd name="connsiteY105" fmla="*/ 8029 h 10000"/>
              <a:gd name="connsiteX106" fmla="*/ 5669 w 10000"/>
              <a:gd name="connsiteY106" fmla="*/ 7860 h 10000"/>
              <a:gd name="connsiteX107" fmla="*/ 5422 w 10000"/>
              <a:gd name="connsiteY107" fmla="*/ 7675 h 10000"/>
              <a:gd name="connsiteX108" fmla="*/ 5183 w 10000"/>
              <a:gd name="connsiteY108" fmla="*/ 7483 h 10000"/>
              <a:gd name="connsiteX109" fmla="*/ 4945 w 10000"/>
              <a:gd name="connsiteY109" fmla="*/ 7283 h 10000"/>
              <a:gd name="connsiteX110" fmla="*/ 4706 w 10000"/>
              <a:gd name="connsiteY110" fmla="*/ 7075 h 10000"/>
              <a:gd name="connsiteX111" fmla="*/ 4467 w 10000"/>
              <a:gd name="connsiteY111" fmla="*/ 6851 h 10000"/>
              <a:gd name="connsiteX112" fmla="*/ 4237 w 10000"/>
              <a:gd name="connsiteY112" fmla="*/ 6628 h 10000"/>
              <a:gd name="connsiteX113" fmla="*/ 4015 w 10000"/>
              <a:gd name="connsiteY113" fmla="*/ 6390 h 10000"/>
              <a:gd name="connsiteX114" fmla="*/ 3785 w 10000"/>
              <a:gd name="connsiteY114" fmla="*/ 6151 h 10000"/>
              <a:gd name="connsiteX115" fmla="*/ 3572 w 10000"/>
              <a:gd name="connsiteY115" fmla="*/ 5897 h 10000"/>
              <a:gd name="connsiteX116" fmla="*/ 3572 w 10000"/>
              <a:gd name="connsiteY116" fmla="*/ 5897 h 10000"/>
              <a:gd name="connsiteX117" fmla="*/ 3308 w 10000"/>
              <a:gd name="connsiteY117" fmla="*/ 5566 h 10000"/>
              <a:gd name="connsiteX118" fmla="*/ 3069 w 10000"/>
              <a:gd name="connsiteY118" fmla="*/ 5235 h 10000"/>
              <a:gd name="connsiteX119" fmla="*/ 2847 w 10000"/>
              <a:gd name="connsiteY119" fmla="*/ 4911 h 10000"/>
              <a:gd name="connsiteX120" fmla="*/ 2651 w 10000"/>
              <a:gd name="connsiteY120" fmla="*/ 4596 h 10000"/>
              <a:gd name="connsiteX121" fmla="*/ 2472 w 10000"/>
              <a:gd name="connsiteY121" fmla="*/ 4280 h 10000"/>
              <a:gd name="connsiteX122" fmla="*/ 2319 w 10000"/>
              <a:gd name="connsiteY122" fmla="*/ 3965 h 10000"/>
              <a:gd name="connsiteX123" fmla="*/ 2182 w 10000"/>
              <a:gd name="connsiteY123" fmla="*/ 3657 h 10000"/>
              <a:gd name="connsiteX124" fmla="*/ 2072 w 10000"/>
              <a:gd name="connsiteY124" fmla="*/ 3349 h 10000"/>
              <a:gd name="connsiteX125" fmla="*/ 2072 w 10000"/>
              <a:gd name="connsiteY125" fmla="*/ 3349 h 10000"/>
              <a:gd name="connsiteX126" fmla="*/ 1995 w 10000"/>
              <a:gd name="connsiteY126" fmla="*/ 3102 h 10000"/>
              <a:gd name="connsiteX127" fmla="*/ 1935 w 10000"/>
              <a:gd name="connsiteY127" fmla="*/ 2864 h 10000"/>
              <a:gd name="connsiteX128" fmla="*/ 1893 w 10000"/>
              <a:gd name="connsiteY128" fmla="*/ 2633 h 10000"/>
              <a:gd name="connsiteX129" fmla="*/ 1867 w 10000"/>
              <a:gd name="connsiteY129" fmla="*/ 2410 h 10000"/>
              <a:gd name="connsiteX130" fmla="*/ 1850 w 10000"/>
              <a:gd name="connsiteY130" fmla="*/ 2202 h 10000"/>
              <a:gd name="connsiteX131" fmla="*/ 1858 w 10000"/>
              <a:gd name="connsiteY131" fmla="*/ 2002 h 10000"/>
              <a:gd name="connsiteX132" fmla="*/ 1876 w 10000"/>
              <a:gd name="connsiteY132" fmla="*/ 1801 h 10000"/>
              <a:gd name="connsiteX133" fmla="*/ 1910 w 10000"/>
              <a:gd name="connsiteY133" fmla="*/ 1617 h 10000"/>
              <a:gd name="connsiteX134" fmla="*/ 1910 w 10000"/>
              <a:gd name="connsiteY134" fmla="*/ 1617 h 10000"/>
              <a:gd name="connsiteX135" fmla="*/ 1935 w 10000"/>
              <a:gd name="connsiteY135" fmla="*/ 1540 h 10000"/>
              <a:gd name="connsiteX136" fmla="*/ 1935 w 10000"/>
              <a:gd name="connsiteY136" fmla="*/ 1540 h 10000"/>
              <a:gd name="connsiteX137" fmla="*/ 1986 w 10000"/>
              <a:gd name="connsiteY137" fmla="*/ 1386 h 10000"/>
              <a:gd name="connsiteX138" fmla="*/ 2046 w 10000"/>
              <a:gd name="connsiteY138" fmla="*/ 1232 h 10000"/>
              <a:gd name="connsiteX139" fmla="*/ 2114 w 10000"/>
              <a:gd name="connsiteY139" fmla="*/ 1078 h 10000"/>
              <a:gd name="connsiteX140" fmla="*/ 2191 w 10000"/>
              <a:gd name="connsiteY140" fmla="*/ 939 h 10000"/>
              <a:gd name="connsiteX141" fmla="*/ 2285 w 10000"/>
              <a:gd name="connsiteY141" fmla="*/ 808 h 10000"/>
              <a:gd name="connsiteX142" fmla="*/ 2387 w 10000"/>
              <a:gd name="connsiteY142" fmla="*/ 677 h 10000"/>
              <a:gd name="connsiteX143" fmla="*/ 2489 w 10000"/>
              <a:gd name="connsiteY143" fmla="*/ 562 h 10000"/>
              <a:gd name="connsiteX144" fmla="*/ 2609 w 10000"/>
              <a:gd name="connsiteY144" fmla="*/ 454 h 10000"/>
              <a:gd name="connsiteX145" fmla="*/ 2737 w 10000"/>
              <a:gd name="connsiteY145" fmla="*/ 362 h 10000"/>
              <a:gd name="connsiteX146" fmla="*/ 2873 w 10000"/>
              <a:gd name="connsiteY146" fmla="*/ 277 h 10000"/>
              <a:gd name="connsiteX147" fmla="*/ 3009 w 10000"/>
              <a:gd name="connsiteY147" fmla="*/ 200 h 10000"/>
              <a:gd name="connsiteX148" fmla="*/ 3163 w 10000"/>
              <a:gd name="connsiteY148" fmla="*/ 139 h 10000"/>
              <a:gd name="connsiteX149" fmla="*/ 3325 w 10000"/>
              <a:gd name="connsiteY149" fmla="*/ 85 h 10000"/>
              <a:gd name="connsiteX150" fmla="*/ 3487 w 10000"/>
              <a:gd name="connsiteY150" fmla="*/ 46 h 10000"/>
              <a:gd name="connsiteX151" fmla="*/ 3657 w 10000"/>
              <a:gd name="connsiteY151" fmla="*/ 23 h 10000"/>
              <a:gd name="connsiteX152" fmla="*/ 3836 w 10000"/>
              <a:gd name="connsiteY152" fmla="*/ 15 h 10000"/>
              <a:gd name="connsiteX153" fmla="*/ 3836 w 10000"/>
              <a:gd name="connsiteY153" fmla="*/ 15 h 10000"/>
              <a:gd name="connsiteX154" fmla="*/ 3836 w 10000"/>
              <a:gd name="connsiteY154" fmla="*/ 15 h 10000"/>
              <a:gd name="connsiteX155" fmla="*/ 3836 w 10000"/>
              <a:gd name="connsiteY155" fmla="*/ 15 h 10000"/>
              <a:gd name="connsiteX156" fmla="*/ 3708 w 10000"/>
              <a:gd name="connsiteY156" fmla="*/ 8 h 10000"/>
              <a:gd name="connsiteX157" fmla="*/ 3708 w 10000"/>
              <a:gd name="connsiteY157" fmla="*/ 8 h 10000"/>
              <a:gd name="connsiteX158" fmla="*/ 3691 w 10000"/>
              <a:gd name="connsiteY158" fmla="*/ 8 h 10000"/>
              <a:gd name="connsiteX159" fmla="*/ 3691 w 10000"/>
              <a:gd name="connsiteY159" fmla="*/ 8 h 10000"/>
              <a:gd name="connsiteX160" fmla="*/ 3649 w 10000"/>
              <a:gd name="connsiteY160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141 w 10000"/>
              <a:gd name="connsiteY46" fmla="*/ 7849 h 10000"/>
              <a:gd name="connsiteX47" fmla="*/ 632 w 10000"/>
              <a:gd name="connsiteY47" fmla="*/ 8947 h 10000"/>
              <a:gd name="connsiteX48" fmla="*/ 846 w 10000"/>
              <a:gd name="connsiteY48" fmla="*/ 9224 h 10000"/>
              <a:gd name="connsiteX49" fmla="*/ 1288 w 10000"/>
              <a:gd name="connsiteY49" fmla="*/ 9038 h 10000"/>
              <a:gd name="connsiteX50" fmla="*/ 1448 w 10000"/>
              <a:gd name="connsiteY50" fmla="*/ 9696 h 10000"/>
              <a:gd name="connsiteX51" fmla="*/ 3367 w 10000"/>
              <a:gd name="connsiteY51" fmla="*/ 8999 h 10000"/>
              <a:gd name="connsiteX52" fmla="*/ 3581 w 10000"/>
              <a:gd name="connsiteY52" fmla="*/ 9115 h 10000"/>
              <a:gd name="connsiteX53" fmla="*/ 3802 w 10000"/>
              <a:gd name="connsiteY53" fmla="*/ 9230 h 10000"/>
              <a:gd name="connsiteX54" fmla="*/ 4032 w 10000"/>
              <a:gd name="connsiteY54" fmla="*/ 9338 h 10000"/>
              <a:gd name="connsiteX55" fmla="*/ 4263 w 10000"/>
              <a:gd name="connsiteY55" fmla="*/ 9438 h 10000"/>
              <a:gd name="connsiteX56" fmla="*/ 4510 w 10000"/>
              <a:gd name="connsiteY56" fmla="*/ 9538 h 10000"/>
              <a:gd name="connsiteX57" fmla="*/ 4757 w 10000"/>
              <a:gd name="connsiteY57" fmla="*/ 9623 h 10000"/>
              <a:gd name="connsiteX58" fmla="*/ 5013 w 10000"/>
              <a:gd name="connsiteY58" fmla="*/ 9700 h 10000"/>
              <a:gd name="connsiteX59" fmla="*/ 5277 w 10000"/>
              <a:gd name="connsiteY59" fmla="*/ 9777 h 10000"/>
              <a:gd name="connsiteX60" fmla="*/ 5550 w 10000"/>
              <a:gd name="connsiteY60" fmla="*/ 9838 h 10000"/>
              <a:gd name="connsiteX61" fmla="*/ 5831 w 10000"/>
              <a:gd name="connsiteY61" fmla="*/ 9892 h 10000"/>
              <a:gd name="connsiteX62" fmla="*/ 6113 w 10000"/>
              <a:gd name="connsiteY62" fmla="*/ 9938 h 10000"/>
              <a:gd name="connsiteX63" fmla="*/ 6411 w 10000"/>
              <a:gd name="connsiteY63" fmla="*/ 9977 h 10000"/>
              <a:gd name="connsiteX64" fmla="*/ 6411 w 10000"/>
              <a:gd name="connsiteY64" fmla="*/ 9977 h 10000"/>
              <a:gd name="connsiteX65" fmla="*/ 6616 w 10000"/>
              <a:gd name="connsiteY65" fmla="*/ 9992 h 10000"/>
              <a:gd name="connsiteX66" fmla="*/ 6820 w 10000"/>
              <a:gd name="connsiteY66" fmla="*/ 10000 h 10000"/>
              <a:gd name="connsiteX67" fmla="*/ 7033 w 10000"/>
              <a:gd name="connsiteY67" fmla="*/ 9992 h 10000"/>
              <a:gd name="connsiteX68" fmla="*/ 7246 w 10000"/>
              <a:gd name="connsiteY68" fmla="*/ 9985 h 10000"/>
              <a:gd name="connsiteX69" fmla="*/ 7477 w 10000"/>
              <a:gd name="connsiteY69" fmla="*/ 9962 h 10000"/>
              <a:gd name="connsiteX70" fmla="*/ 7698 w 10000"/>
              <a:gd name="connsiteY70" fmla="*/ 9931 h 10000"/>
              <a:gd name="connsiteX71" fmla="*/ 7928 w 10000"/>
              <a:gd name="connsiteY71" fmla="*/ 9892 h 10000"/>
              <a:gd name="connsiteX72" fmla="*/ 8159 w 10000"/>
              <a:gd name="connsiteY72" fmla="*/ 9838 h 10000"/>
              <a:gd name="connsiteX73" fmla="*/ 8389 w 10000"/>
              <a:gd name="connsiteY73" fmla="*/ 9777 h 10000"/>
              <a:gd name="connsiteX74" fmla="*/ 8627 w 10000"/>
              <a:gd name="connsiteY74" fmla="*/ 9707 h 10000"/>
              <a:gd name="connsiteX75" fmla="*/ 8858 w 10000"/>
              <a:gd name="connsiteY75" fmla="*/ 9630 h 10000"/>
              <a:gd name="connsiteX76" fmla="*/ 9088 w 10000"/>
              <a:gd name="connsiteY76" fmla="*/ 9538 h 10000"/>
              <a:gd name="connsiteX77" fmla="*/ 9327 w 10000"/>
              <a:gd name="connsiteY77" fmla="*/ 9430 h 10000"/>
              <a:gd name="connsiteX78" fmla="*/ 9557 w 10000"/>
              <a:gd name="connsiteY78" fmla="*/ 9315 h 10000"/>
              <a:gd name="connsiteX79" fmla="*/ 9778 w 10000"/>
              <a:gd name="connsiteY79" fmla="*/ 9192 h 10000"/>
              <a:gd name="connsiteX80" fmla="*/ 10000 w 10000"/>
              <a:gd name="connsiteY80" fmla="*/ 9053 h 10000"/>
              <a:gd name="connsiteX81" fmla="*/ 10000 w 10000"/>
              <a:gd name="connsiteY81" fmla="*/ 9053 h 10000"/>
              <a:gd name="connsiteX82" fmla="*/ 9872 w 10000"/>
              <a:gd name="connsiteY82" fmla="*/ 9107 h 10000"/>
              <a:gd name="connsiteX83" fmla="*/ 9744 w 10000"/>
              <a:gd name="connsiteY83" fmla="*/ 9153 h 10000"/>
              <a:gd name="connsiteX84" fmla="*/ 9608 w 10000"/>
              <a:gd name="connsiteY84" fmla="*/ 9192 h 10000"/>
              <a:gd name="connsiteX85" fmla="*/ 9471 w 10000"/>
              <a:gd name="connsiteY85" fmla="*/ 9215 h 10000"/>
              <a:gd name="connsiteX86" fmla="*/ 9327 w 10000"/>
              <a:gd name="connsiteY86" fmla="*/ 9238 h 10000"/>
              <a:gd name="connsiteX87" fmla="*/ 9173 w 10000"/>
              <a:gd name="connsiteY87" fmla="*/ 9246 h 10000"/>
              <a:gd name="connsiteX88" fmla="*/ 9020 w 10000"/>
              <a:gd name="connsiteY88" fmla="*/ 9253 h 10000"/>
              <a:gd name="connsiteX89" fmla="*/ 8858 w 10000"/>
              <a:gd name="connsiteY89" fmla="*/ 9246 h 10000"/>
              <a:gd name="connsiteX90" fmla="*/ 8696 w 10000"/>
              <a:gd name="connsiteY90" fmla="*/ 9230 h 10000"/>
              <a:gd name="connsiteX91" fmla="*/ 8525 w 10000"/>
              <a:gd name="connsiteY91" fmla="*/ 9207 h 10000"/>
              <a:gd name="connsiteX92" fmla="*/ 8338 w 10000"/>
              <a:gd name="connsiteY92" fmla="*/ 9169 h 10000"/>
              <a:gd name="connsiteX93" fmla="*/ 8150 w 10000"/>
              <a:gd name="connsiteY93" fmla="*/ 9122 h 10000"/>
              <a:gd name="connsiteX94" fmla="*/ 7954 w 10000"/>
              <a:gd name="connsiteY94" fmla="*/ 9069 h 10000"/>
              <a:gd name="connsiteX95" fmla="*/ 7758 w 10000"/>
              <a:gd name="connsiteY95" fmla="*/ 8999 h 10000"/>
              <a:gd name="connsiteX96" fmla="*/ 7545 w 10000"/>
              <a:gd name="connsiteY96" fmla="*/ 8922 h 10000"/>
              <a:gd name="connsiteX97" fmla="*/ 7323 w 10000"/>
              <a:gd name="connsiteY97" fmla="*/ 8830 h 10000"/>
              <a:gd name="connsiteX98" fmla="*/ 7323 w 10000"/>
              <a:gd name="connsiteY98" fmla="*/ 8830 h 10000"/>
              <a:gd name="connsiteX99" fmla="*/ 7093 w 10000"/>
              <a:gd name="connsiteY99" fmla="*/ 8730 h 10000"/>
              <a:gd name="connsiteX100" fmla="*/ 6863 w 10000"/>
              <a:gd name="connsiteY100" fmla="*/ 8607 h 10000"/>
              <a:gd name="connsiteX101" fmla="*/ 6624 w 10000"/>
              <a:gd name="connsiteY101" fmla="*/ 8483 h 10000"/>
              <a:gd name="connsiteX102" fmla="*/ 6394 w 10000"/>
              <a:gd name="connsiteY102" fmla="*/ 8345 h 10000"/>
              <a:gd name="connsiteX103" fmla="*/ 6147 w 10000"/>
              <a:gd name="connsiteY103" fmla="*/ 8191 h 10000"/>
              <a:gd name="connsiteX104" fmla="*/ 5908 w 10000"/>
              <a:gd name="connsiteY104" fmla="*/ 8029 h 10000"/>
              <a:gd name="connsiteX105" fmla="*/ 5669 w 10000"/>
              <a:gd name="connsiteY105" fmla="*/ 7860 h 10000"/>
              <a:gd name="connsiteX106" fmla="*/ 5422 w 10000"/>
              <a:gd name="connsiteY106" fmla="*/ 7675 h 10000"/>
              <a:gd name="connsiteX107" fmla="*/ 5183 w 10000"/>
              <a:gd name="connsiteY107" fmla="*/ 7483 h 10000"/>
              <a:gd name="connsiteX108" fmla="*/ 4945 w 10000"/>
              <a:gd name="connsiteY108" fmla="*/ 7283 h 10000"/>
              <a:gd name="connsiteX109" fmla="*/ 4706 w 10000"/>
              <a:gd name="connsiteY109" fmla="*/ 7075 h 10000"/>
              <a:gd name="connsiteX110" fmla="*/ 4467 w 10000"/>
              <a:gd name="connsiteY110" fmla="*/ 6851 h 10000"/>
              <a:gd name="connsiteX111" fmla="*/ 4237 w 10000"/>
              <a:gd name="connsiteY111" fmla="*/ 6628 h 10000"/>
              <a:gd name="connsiteX112" fmla="*/ 4015 w 10000"/>
              <a:gd name="connsiteY112" fmla="*/ 6390 h 10000"/>
              <a:gd name="connsiteX113" fmla="*/ 3785 w 10000"/>
              <a:gd name="connsiteY113" fmla="*/ 6151 h 10000"/>
              <a:gd name="connsiteX114" fmla="*/ 3572 w 10000"/>
              <a:gd name="connsiteY114" fmla="*/ 5897 h 10000"/>
              <a:gd name="connsiteX115" fmla="*/ 3572 w 10000"/>
              <a:gd name="connsiteY115" fmla="*/ 5897 h 10000"/>
              <a:gd name="connsiteX116" fmla="*/ 3308 w 10000"/>
              <a:gd name="connsiteY116" fmla="*/ 5566 h 10000"/>
              <a:gd name="connsiteX117" fmla="*/ 3069 w 10000"/>
              <a:gd name="connsiteY117" fmla="*/ 5235 h 10000"/>
              <a:gd name="connsiteX118" fmla="*/ 2847 w 10000"/>
              <a:gd name="connsiteY118" fmla="*/ 4911 h 10000"/>
              <a:gd name="connsiteX119" fmla="*/ 2651 w 10000"/>
              <a:gd name="connsiteY119" fmla="*/ 4596 h 10000"/>
              <a:gd name="connsiteX120" fmla="*/ 2472 w 10000"/>
              <a:gd name="connsiteY120" fmla="*/ 4280 h 10000"/>
              <a:gd name="connsiteX121" fmla="*/ 2319 w 10000"/>
              <a:gd name="connsiteY121" fmla="*/ 3965 h 10000"/>
              <a:gd name="connsiteX122" fmla="*/ 2182 w 10000"/>
              <a:gd name="connsiteY122" fmla="*/ 3657 h 10000"/>
              <a:gd name="connsiteX123" fmla="*/ 2072 w 10000"/>
              <a:gd name="connsiteY123" fmla="*/ 3349 h 10000"/>
              <a:gd name="connsiteX124" fmla="*/ 2072 w 10000"/>
              <a:gd name="connsiteY124" fmla="*/ 3349 h 10000"/>
              <a:gd name="connsiteX125" fmla="*/ 1995 w 10000"/>
              <a:gd name="connsiteY125" fmla="*/ 3102 h 10000"/>
              <a:gd name="connsiteX126" fmla="*/ 1935 w 10000"/>
              <a:gd name="connsiteY126" fmla="*/ 2864 h 10000"/>
              <a:gd name="connsiteX127" fmla="*/ 1893 w 10000"/>
              <a:gd name="connsiteY127" fmla="*/ 2633 h 10000"/>
              <a:gd name="connsiteX128" fmla="*/ 1867 w 10000"/>
              <a:gd name="connsiteY128" fmla="*/ 2410 h 10000"/>
              <a:gd name="connsiteX129" fmla="*/ 1850 w 10000"/>
              <a:gd name="connsiteY129" fmla="*/ 2202 h 10000"/>
              <a:gd name="connsiteX130" fmla="*/ 1858 w 10000"/>
              <a:gd name="connsiteY130" fmla="*/ 2002 h 10000"/>
              <a:gd name="connsiteX131" fmla="*/ 1876 w 10000"/>
              <a:gd name="connsiteY131" fmla="*/ 1801 h 10000"/>
              <a:gd name="connsiteX132" fmla="*/ 1910 w 10000"/>
              <a:gd name="connsiteY132" fmla="*/ 1617 h 10000"/>
              <a:gd name="connsiteX133" fmla="*/ 1910 w 10000"/>
              <a:gd name="connsiteY133" fmla="*/ 1617 h 10000"/>
              <a:gd name="connsiteX134" fmla="*/ 1935 w 10000"/>
              <a:gd name="connsiteY134" fmla="*/ 1540 h 10000"/>
              <a:gd name="connsiteX135" fmla="*/ 1935 w 10000"/>
              <a:gd name="connsiteY135" fmla="*/ 1540 h 10000"/>
              <a:gd name="connsiteX136" fmla="*/ 1986 w 10000"/>
              <a:gd name="connsiteY136" fmla="*/ 1386 h 10000"/>
              <a:gd name="connsiteX137" fmla="*/ 2046 w 10000"/>
              <a:gd name="connsiteY137" fmla="*/ 1232 h 10000"/>
              <a:gd name="connsiteX138" fmla="*/ 2114 w 10000"/>
              <a:gd name="connsiteY138" fmla="*/ 1078 h 10000"/>
              <a:gd name="connsiteX139" fmla="*/ 2191 w 10000"/>
              <a:gd name="connsiteY139" fmla="*/ 939 h 10000"/>
              <a:gd name="connsiteX140" fmla="*/ 2285 w 10000"/>
              <a:gd name="connsiteY140" fmla="*/ 808 h 10000"/>
              <a:gd name="connsiteX141" fmla="*/ 2387 w 10000"/>
              <a:gd name="connsiteY141" fmla="*/ 677 h 10000"/>
              <a:gd name="connsiteX142" fmla="*/ 2489 w 10000"/>
              <a:gd name="connsiteY142" fmla="*/ 562 h 10000"/>
              <a:gd name="connsiteX143" fmla="*/ 2609 w 10000"/>
              <a:gd name="connsiteY143" fmla="*/ 454 h 10000"/>
              <a:gd name="connsiteX144" fmla="*/ 2737 w 10000"/>
              <a:gd name="connsiteY144" fmla="*/ 362 h 10000"/>
              <a:gd name="connsiteX145" fmla="*/ 2873 w 10000"/>
              <a:gd name="connsiteY145" fmla="*/ 277 h 10000"/>
              <a:gd name="connsiteX146" fmla="*/ 3009 w 10000"/>
              <a:gd name="connsiteY146" fmla="*/ 200 h 10000"/>
              <a:gd name="connsiteX147" fmla="*/ 3163 w 10000"/>
              <a:gd name="connsiteY147" fmla="*/ 139 h 10000"/>
              <a:gd name="connsiteX148" fmla="*/ 3325 w 10000"/>
              <a:gd name="connsiteY148" fmla="*/ 85 h 10000"/>
              <a:gd name="connsiteX149" fmla="*/ 3487 w 10000"/>
              <a:gd name="connsiteY149" fmla="*/ 46 h 10000"/>
              <a:gd name="connsiteX150" fmla="*/ 3657 w 10000"/>
              <a:gd name="connsiteY150" fmla="*/ 23 h 10000"/>
              <a:gd name="connsiteX151" fmla="*/ 3836 w 10000"/>
              <a:gd name="connsiteY151" fmla="*/ 15 h 10000"/>
              <a:gd name="connsiteX152" fmla="*/ 3836 w 10000"/>
              <a:gd name="connsiteY152" fmla="*/ 15 h 10000"/>
              <a:gd name="connsiteX153" fmla="*/ 3836 w 10000"/>
              <a:gd name="connsiteY153" fmla="*/ 15 h 10000"/>
              <a:gd name="connsiteX154" fmla="*/ 3836 w 10000"/>
              <a:gd name="connsiteY154" fmla="*/ 15 h 10000"/>
              <a:gd name="connsiteX155" fmla="*/ 3708 w 10000"/>
              <a:gd name="connsiteY155" fmla="*/ 8 h 10000"/>
              <a:gd name="connsiteX156" fmla="*/ 3708 w 10000"/>
              <a:gd name="connsiteY156" fmla="*/ 8 h 10000"/>
              <a:gd name="connsiteX157" fmla="*/ 3691 w 10000"/>
              <a:gd name="connsiteY157" fmla="*/ 8 h 10000"/>
              <a:gd name="connsiteX158" fmla="*/ 3691 w 10000"/>
              <a:gd name="connsiteY158" fmla="*/ 8 h 10000"/>
              <a:gd name="connsiteX159" fmla="*/ 3649 w 10000"/>
              <a:gd name="connsiteY15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32 w 10000"/>
              <a:gd name="connsiteY46" fmla="*/ 8947 h 10000"/>
              <a:gd name="connsiteX47" fmla="*/ 846 w 10000"/>
              <a:gd name="connsiteY47" fmla="*/ 9224 h 10000"/>
              <a:gd name="connsiteX48" fmla="*/ 1288 w 10000"/>
              <a:gd name="connsiteY48" fmla="*/ 9038 h 10000"/>
              <a:gd name="connsiteX49" fmla="*/ 1448 w 10000"/>
              <a:gd name="connsiteY49" fmla="*/ 9696 h 10000"/>
              <a:gd name="connsiteX50" fmla="*/ 3367 w 10000"/>
              <a:gd name="connsiteY50" fmla="*/ 8999 h 10000"/>
              <a:gd name="connsiteX51" fmla="*/ 3581 w 10000"/>
              <a:gd name="connsiteY51" fmla="*/ 9115 h 10000"/>
              <a:gd name="connsiteX52" fmla="*/ 3802 w 10000"/>
              <a:gd name="connsiteY52" fmla="*/ 9230 h 10000"/>
              <a:gd name="connsiteX53" fmla="*/ 4032 w 10000"/>
              <a:gd name="connsiteY53" fmla="*/ 9338 h 10000"/>
              <a:gd name="connsiteX54" fmla="*/ 4263 w 10000"/>
              <a:gd name="connsiteY54" fmla="*/ 9438 h 10000"/>
              <a:gd name="connsiteX55" fmla="*/ 4510 w 10000"/>
              <a:gd name="connsiteY55" fmla="*/ 9538 h 10000"/>
              <a:gd name="connsiteX56" fmla="*/ 4757 w 10000"/>
              <a:gd name="connsiteY56" fmla="*/ 9623 h 10000"/>
              <a:gd name="connsiteX57" fmla="*/ 5013 w 10000"/>
              <a:gd name="connsiteY57" fmla="*/ 9700 h 10000"/>
              <a:gd name="connsiteX58" fmla="*/ 5277 w 10000"/>
              <a:gd name="connsiteY58" fmla="*/ 9777 h 10000"/>
              <a:gd name="connsiteX59" fmla="*/ 5550 w 10000"/>
              <a:gd name="connsiteY59" fmla="*/ 9838 h 10000"/>
              <a:gd name="connsiteX60" fmla="*/ 5831 w 10000"/>
              <a:gd name="connsiteY60" fmla="*/ 9892 h 10000"/>
              <a:gd name="connsiteX61" fmla="*/ 6113 w 10000"/>
              <a:gd name="connsiteY61" fmla="*/ 9938 h 10000"/>
              <a:gd name="connsiteX62" fmla="*/ 6411 w 10000"/>
              <a:gd name="connsiteY62" fmla="*/ 9977 h 10000"/>
              <a:gd name="connsiteX63" fmla="*/ 6411 w 10000"/>
              <a:gd name="connsiteY63" fmla="*/ 9977 h 10000"/>
              <a:gd name="connsiteX64" fmla="*/ 6616 w 10000"/>
              <a:gd name="connsiteY64" fmla="*/ 9992 h 10000"/>
              <a:gd name="connsiteX65" fmla="*/ 6820 w 10000"/>
              <a:gd name="connsiteY65" fmla="*/ 10000 h 10000"/>
              <a:gd name="connsiteX66" fmla="*/ 7033 w 10000"/>
              <a:gd name="connsiteY66" fmla="*/ 9992 h 10000"/>
              <a:gd name="connsiteX67" fmla="*/ 7246 w 10000"/>
              <a:gd name="connsiteY67" fmla="*/ 9985 h 10000"/>
              <a:gd name="connsiteX68" fmla="*/ 7477 w 10000"/>
              <a:gd name="connsiteY68" fmla="*/ 9962 h 10000"/>
              <a:gd name="connsiteX69" fmla="*/ 7698 w 10000"/>
              <a:gd name="connsiteY69" fmla="*/ 9931 h 10000"/>
              <a:gd name="connsiteX70" fmla="*/ 7928 w 10000"/>
              <a:gd name="connsiteY70" fmla="*/ 9892 h 10000"/>
              <a:gd name="connsiteX71" fmla="*/ 8159 w 10000"/>
              <a:gd name="connsiteY71" fmla="*/ 9838 h 10000"/>
              <a:gd name="connsiteX72" fmla="*/ 8389 w 10000"/>
              <a:gd name="connsiteY72" fmla="*/ 9777 h 10000"/>
              <a:gd name="connsiteX73" fmla="*/ 8627 w 10000"/>
              <a:gd name="connsiteY73" fmla="*/ 9707 h 10000"/>
              <a:gd name="connsiteX74" fmla="*/ 8858 w 10000"/>
              <a:gd name="connsiteY74" fmla="*/ 9630 h 10000"/>
              <a:gd name="connsiteX75" fmla="*/ 9088 w 10000"/>
              <a:gd name="connsiteY75" fmla="*/ 9538 h 10000"/>
              <a:gd name="connsiteX76" fmla="*/ 9327 w 10000"/>
              <a:gd name="connsiteY76" fmla="*/ 9430 h 10000"/>
              <a:gd name="connsiteX77" fmla="*/ 9557 w 10000"/>
              <a:gd name="connsiteY77" fmla="*/ 9315 h 10000"/>
              <a:gd name="connsiteX78" fmla="*/ 9778 w 10000"/>
              <a:gd name="connsiteY78" fmla="*/ 9192 h 10000"/>
              <a:gd name="connsiteX79" fmla="*/ 10000 w 10000"/>
              <a:gd name="connsiteY79" fmla="*/ 9053 h 10000"/>
              <a:gd name="connsiteX80" fmla="*/ 10000 w 10000"/>
              <a:gd name="connsiteY80" fmla="*/ 9053 h 10000"/>
              <a:gd name="connsiteX81" fmla="*/ 9872 w 10000"/>
              <a:gd name="connsiteY81" fmla="*/ 9107 h 10000"/>
              <a:gd name="connsiteX82" fmla="*/ 9744 w 10000"/>
              <a:gd name="connsiteY82" fmla="*/ 9153 h 10000"/>
              <a:gd name="connsiteX83" fmla="*/ 9608 w 10000"/>
              <a:gd name="connsiteY83" fmla="*/ 9192 h 10000"/>
              <a:gd name="connsiteX84" fmla="*/ 9471 w 10000"/>
              <a:gd name="connsiteY84" fmla="*/ 9215 h 10000"/>
              <a:gd name="connsiteX85" fmla="*/ 9327 w 10000"/>
              <a:gd name="connsiteY85" fmla="*/ 9238 h 10000"/>
              <a:gd name="connsiteX86" fmla="*/ 9173 w 10000"/>
              <a:gd name="connsiteY86" fmla="*/ 9246 h 10000"/>
              <a:gd name="connsiteX87" fmla="*/ 9020 w 10000"/>
              <a:gd name="connsiteY87" fmla="*/ 9253 h 10000"/>
              <a:gd name="connsiteX88" fmla="*/ 8858 w 10000"/>
              <a:gd name="connsiteY88" fmla="*/ 9246 h 10000"/>
              <a:gd name="connsiteX89" fmla="*/ 8696 w 10000"/>
              <a:gd name="connsiteY89" fmla="*/ 9230 h 10000"/>
              <a:gd name="connsiteX90" fmla="*/ 8525 w 10000"/>
              <a:gd name="connsiteY90" fmla="*/ 9207 h 10000"/>
              <a:gd name="connsiteX91" fmla="*/ 8338 w 10000"/>
              <a:gd name="connsiteY91" fmla="*/ 9169 h 10000"/>
              <a:gd name="connsiteX92" fmla="*/ 8150 w 10000"/>
              <a:gd name="connsiteY92" fmla="*/ 9122 h 10000"/>
              <a:gd name="connsiteX93" fmla="*/ 7954 w 10000"/>
              <a:gd name="connsiteY93" fmla="*/ 9069 h 10000"/>
              <a:gd name="connsiteX94" fmla="*/ 7758 w 10000"/>
              <a:gd name="connsiteY94" fmla="*/ 8999 h 10000"/>
              <a:gd name="connsiteX95" fmla="*/ 7545 w 10000"/>
              <a:gd name="connsiteY95" fmla="*/ 8922 h 10000"/>
              <a:gd name="connsiteX96" fmla="*/ 7323 w 10000"/>
              <a:gd name="connsiteY96" fmla="*/ 8830 h 10000"/>
              <a:gd name="connsiteX97" fmla="*/ 7323 w 10000"/>
              <a:gd name="connsiteY97" fmla="*/ 8830 h 10000"/>
              <a:gd name="connsiteX98" fmla="*/ 7093 w 10000"/>
              <a:gd name="connsiteY98" fmla="*/ 8730 h 10000"/>
              <a:gd name="connsiteX99" fmla="*/ 6863 w 10000"/>
              <a:gd name="connsiteY99" fmla="*/ 8607 h 10000"/>
              <a:gd name="connsiteX100" fmla="*/ 6624 w 10000"/>
              <a:gd name="connsiteY100" fmla="*/ 8483 h 10000"/>
              <a:gd name="connsiteX101" fmla="*/ 6394 w 10000"/>
              <a:gd name="connsiteY101" fmla="*/ 8345 h 10000"/>
              <a:gd name="connsiteX102" fmla="*/ 6147 w 10000"/>
              <a:gd name="connsiteY102" fmla="*/ 8191 h 10000"/>
              <a:gd name="connsiteX103" fmla="*/ 5908 w 10000"/>
              <a:gd name="connsiteY103" fmla="*/ 8029 h 10000"/>
              <a:gd name="connsiteX104" fmla="*/ 5669 w 10000"/>
              <a:gd name="connsiteY104" fmla="*/ 7860 h 10000"/>
              <a:gd name="connsiteX105" fmla="*/ 5422 w 10000"/>
              <a:gd name="connsiteY105" fmla="*/ 7675 h 10000"/>
              <a:gd name="connsiteX106" fmla="*/ 5183 w 10000"/>
              <a:gd name="connsiteY106" fmla="*/ 7483 h 10000"/>
              <a:gd name="connsiteX107" fmla="*/ 4945 w 10000"/>
              <a:gd name="connsiteY107" fmla="*/ 7283 h 10000"/>
              <a:gd name="connsiteX108" fmla="*/ 4706 w 10000"/>
              <a:gd name="connsiteY108" fmla="*/ 7075 h 10000"/>
              <a:gd name="connsiteX109" fmla="*/ 4467 w 10000"/>
              <a:gd name="connsiteY109" fmla="*/ 6851 h 10000"/>
              <a:gd name="connsiteX110" fmla="*/ 4237 w 10000"/>
              <a:gd name="connsiteY110" fmla="*/ 6628 h 10000"/>
              <a:gd name="connsiteX111" fmla="*/ 4015 w 10000"/>
              <a:gd name="connsiteY111" fmla="*/ 6390 h 10000"/>
              <a:gd name="connsiteX112" fmla="*/ 3785 w 10000"/>
              <a:gd name="connsiteY112" fmla="*/ 6151 h 10000"/>
              <a:gd name="connsiteX113" fmla="*/ 3572 w 10000"/>
              <a:gd name="connsiteY113" fmla="*/ 5897 h 10000"/>
              <a:gd name="connsiteX114" fmla="*/ 3572 w 10000"/>
              <a:gd name="connsiteY114" fmla="*/ 5897 h 10000"/>
              <a:gd name="connsiteX115" fmla="*/ 3308 w 10000"/>
              <a:gd name="connsiteY115" fmla="*/ 5566 h 10000"/>
              <a:gd name="connsiteX116" fmla="*/ 3069 w 10000"/>
              <a:gd name="connsiteY116" fmla="*/ 5235 h 10000"/>
              <a:gd name="connsiteX117" fmla="*/ 2847 w 10000"/>
              <a:gd name="connsiteY117" fmla="*/ 4911 h 10000"/>
              <a:gd name="connsiteX118" fmla="*/ 2651 w 10000"/>
              <a:gd name="connsiteY118" fmla="*/ 4596 h 10000"/>
              <a:gd name="connsiteX119" fmla="*/ 2472 w 10000"/>
              <a:gd name="connsiteY119" fmla="*/ 4280 h 10000"/>
              <a:gd name="connsiteX120" fmla="*/ 2319 w 10000"/>
              <a:gd name="connsiteY120" fmla="*/ 3965 h 10000"/>
              <a:gd name="connsiteX121" fmla="*/ 2182 w 10000"/>
              <a:gd name="connsiteY121" fmla="*/ 3657 h 10000"/>
              <a:gd name="connsiteX122" fmla="*/ 2072 w 10000"/>
              <a:gd name="connsiteY122" fmla="*/ 3349 h 10000"/>
              <a:gd name="connsiteX123" fmla="*/ 2072 w 10000"/>
              <a:gd name="connsiteY123" fmla="*/ 3349 h 10000"/>
              <a:gd name="connsiteX124" fmla="*/ 1995 w 10000"/>
              <a:gd name="connsiteY124" fmla="*/ 3102 h 10000"/>
              <a:gd name="connsiteX125" fmla="*/ 1935 w 10000"/>
              <a:gd name="connsiteY125" fmla="*/ 2864 h 10000"/>
              <a:gd name="connsiteX126" fmla="*/ 1893 w 10000"/>
              <a:gd name="connsiteY126" fmla="*/ 2633 h 10000"/>
              <a:gd name="connsiteX127" fmla="*/ 1867 w 10000"/>
              <a:gd name="connsiteY127" fmla="*/ 2410 h 10000"/>
              <a:gd name="connsiteX128" fmla="*/ 1850 w 10000"/>
              <a:gd name="connsiteY128" fmla="*/ 2202 h 10000"/>
              <a:gd name="connsiteX129" fmla="*/ 1858 w 10000"/>
              <a:gd name="connsiteY129" fmla="*/ 2002 h 10000"/>
              <a:gd name="connsiteX130" fmla="*/ 1876 w 10000"/>
              <a:gd name="connsiteY130" fmla="*/ 1801 h 10000"/>
              <a:gd name="connsiteX131" fmla="*/ 1910 w 10000"/>
              <a:gd name="connsiteY131" fmla="*/ 1617 h 10000"/>
              <a:gd name="connsiteX132" fmla="*/ 1910 w 10000"/>
              <a:gd name="connsiteY132" fmla="*/ 1617 h 10000"/>
              <a:gd name="connsiteX133" fmla="*/ 1935 w 10000"/>
              <a:gd name="connsiteY133" fmla="*/ 1540 h 10000"/>
              <a:gd name="connsiteX134" fmla="*/ 1935 w 10000"/>
              <a:gd name="connsiteY134" fmla="*/ 1540 h 10000"/>
              <a:gd name="connsiteX135" fmla="*/ 1986 w 10000"/>
              <a:gd name="connsiteY135" fmla="*/ 1386 h 10000"/>
              <a:gd name="connsiteX136" fmla="*/ 2046 w 10000"/>
              <a:gd name="connsiteY136" fmla="*/ 1232 h 10000"/>
              <a:gd name="connsiteX137" fmla="*/ 2114 w 10000"/>
              <a:gd name="connsiteY137" fmla="*/ 1078 h 10000"/>
              <a:gd name="connsiteX138" fmla="*/ 2191 w 10000"/>
              <a:gd name="connsiteY138" fmla="*/ 939 h 10000"/>
              <a:gd name="connsiteX139" fmla="*/ 2285 w 10000"/>
              <a:gd name="connsiteY139" fmla="*/ 808 h 10000"/>
              <a:gd name="connsiteX140" fmla="*/ 2387 w 10000"/>
              <a:gd name="connsiteY140" fmla="*/ 677 h 10000"/>
              <a:gd name="connsiteX141" fmla="*/ 2489 w 10000"/>
              <a:gd name="connsiteY141" fmla="*/ 562 h 10000"/>
              <a:gd name="connsiteX142" fmla="*/ 2609 w 10000"/>
              <a:gd name="connsiteY142" fmla="*/ 454 h 10000"/>
              <a:gd name="connsiteX143" fmla="*/ 2737 w 10000"/>
              <a:gd name="connsiteY143" fmla="*/ 362 h 10000"/>
              <a:gd name="connsiteX144" fmla="*/ 2873 w 10000"/>
              <a:gd name="connsiteY144" fmla="*/ 277 h 10000"/>
              <a:gd name="connsiteX145" fmla="*/ 3009 w 10000"/>
              <a:gd name="connsiteY145" fmla="*/ 200 h 10000"/>
              <a:gd name="connsiteX146" fmla="*/ 3163 w 10000"/>
              <a:gd name="connsiteY146" fmla="*/ 139 h 10000"/>
              <a:gd name="connsiteX147" fmla="*/ 3325 w 10000"/>
              <a:gd name="connsiteY147" fmla="*/ 85 h 10000"/>
              <a:gd name="connsiteX148" fmla="*/ 3487 w 10000"/>
              <a:gd name="connsiteY148" fmla="*/ 46 h 10000"/>
              <a:gd name="connsiteX149" fmla="*/ 3657 w 10000"/>
              <a:gd name="connsiteY149" fmla="*/ 23 h 10000"/>
              <a:gd name="connsiteX150" fmla="*/ 3836 w 10000"/>
              <a:gd name="connsiteY150" fmla="*/ 15 h 10000"/>
              <a:gd name="connsiteX151" fmla="*/ 3836 w 10000"/>
              <a:gd name="connsiteY151" fmla="*/ 15 h 10000"/>
              <a:gd name="connsiteX152" fmla="*/ 3836 w 10000"/>
              <a:gd name="connsiteY152" fmla="*/ 15 h 10000"/>
              <a:gd name="connsiteX153" fmla="*/ 3836 w 10000"/>
              <a:gd name="connsiteY153" fmla="*/ 15 h 10000"/>
              <a:gd name="connsiteX154" fmla="*/ 3708 w 10000"/>
              <a:gd name="connsiteY154" fmla="*/ 8 h 10000"/>
              <a:gd name="connsiteX155" fmla="*/ 3708 w 10000"/>
              <a:gd name="connsiteY155" fmla="*/ 8 h 10000"/>
              <a:gd name="connsiteX156" fmla="*/ 3691 w 10000"/>
              <a:gd name="connsiteY156" fmla="*/ 8 h 10000"/>
              <a:gd name="connsiteX157" fmla="*/ 3691 w 10000"/>
              <a:gd name="connsiteY157" fmla="*/ 8 h 10000"/>
              <a:gd name="connsiteX158" fmla="*/ 3649 w 10000"/>
              <a:gd name="connsiteY158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32 w 10000"/>
              <a:gd name="connsiteY46" fmla="*/ 8947 h 10000"/>
              <a:gd name="connsiteX47" fmla="*/ 846 w 10000"/>
              <a:gd name="connsiteY47" fmla="*/ 9224 h 10000"/>
              <a:gd name="connsiteX48" fmla="*/ 1448 w 10000"/>
              <a:gd name="connsiteY48" fmla="*/ 9696 h 10000"/>
              <a:gd name="connsiteX49" fmla="*/ 3367 w 10000"/>
              <a:gd name="connsiteY49" fmla="*/ 8999 h 10000"/>
              <a:gd name="connsiteX50" fmla="*/ 3581 w 10000"/>
              <a:gd name="connsiteY50" fmla="*/ 9115 h 10000"/>
              <a:gd name="connsiteX51" fmla="*/ 3802 w 10000"/>
              <a:gd name="connsiteY51" fmla="*/ 9230 h 10000"/>
              <a:gd name="connsiteX52" fmla="*/ 4032 w 10000"/>
              <a:gd name="connsiteY52" fmla="*/ 9338 h 10000"/>
              <a:gd name="connsiteX53" fmla="*/ 4263 w 10000"/>
              <a:gd name="connsiteY53" fmla="*/ 9438 h 10000"/>
              <a:gd name="connsiteX54" fmla="*/ 4510 w 10000"/>
              <a:gd name="connsiteY54" fmla="*/ 9538 h 10000"/>
              <a:gd name="connsiteX55" fmla="*/ 4757 w 10000"/>
              <a:gd name="connsiteY55" fmla="*/ 9623 h 10000"/>
              <a:gd name="connsiteX56" fmla="*/ 5013 w 10000"/>
              <a:gd name="connsiteY56" fmla="*/ 9700 h 10000"/>
              <a:gd name="connsiteX57" fmla="*/ 5277 w 10000"/>
              <a:gd name="connsiteY57" fmla="*/ 9777 h 10000"/>
              <a:gd name="connsiteX58" fmla="*/ 5550 w 10000"/>
              <a:gd name="connsiteY58" fmla="*/ 9838 h 10000"/>
              <a:gd name="connsiteX59" fmla="*/ 5831 w 10000"/>
              <a:gd name="connsiteY59" fmla="*/ 9892 h 10000"/>
              <a:gd name="connsiteX60" fmla="*/ 6113 w 10000"/>
              <a:gd name="connsiteY60" fmla="*/ 9938 h 10000"/>
              <a:gd name="connsiteX61" fmla="*/ 6411 w 10000"/>
              <a:gd name="connsiteY61" fmla="*/ 9977 h 10000"/>
              <a:gd name="connsiteX62" fmla="*/ 6411 w 10000"/>
              <a:gd name="connsiteY62" fmla="*/ 9977 h 10000"/>
              <a:gd name="connsiteX63" fmla="*/ 6616 w 10000"/>
              <a:gd name="connsiteY63" fmla="*/ 9992 h 10000"/>
              <a:gd name="connsiteX64" fmla="*/ 6820 w 10000"/>
              <a:gd name="connsiteY64" fmla="*/ 10000 h 10000"/>
              <a:gd name="connsiteX65" fmla="*/ 7033 w 10000"/>
              <a:gd name="connsiteY65" fmla="*/ 9992 h 10000"/>
              <a:gd name="connsiteX66" fmla="*/ 7246 w 10000"/>
              <a:gd name="connsiteY66" fmla="*/ 9985 h 10000"/>
              <a:gd name="connsiteX67" fmla="*/ 7477 w 10000"/>
              <a:gd name="connsiteY67" fmla="*/ 9962 h 10000"/>
              <a:gd name="connsiteX68" fmla="*/ 7698 w 10000"/>
              <a:gd name="connsiteY68" fmla="*/ 9931 h 10000"/>
              <a:gd name="connsiteX69" fmla="*/ 7928 w 10000"/>
              <a:gd name="connsiteY69" fmla="*/ 9892 h 10000"/>
              <a:gd name="connsiteX70" fmla="*/ 8159 w 10000"/>
              <a:gd name="connsiteY70" fmla="*/ 9838 h 10000"/>
              <a:gd name="connsiteX71" fmla="*/ 8389 w 10000"/>
              <a:gd name="connsiteY71" fmla="*/ 9777 h 10000"/>
              <a:gd name="connsiteX72" fmla="*/ 8627 w 10000"/>
              <a:gd name="connsiteY72" fmla="*/ 9707 h 10000"/>
              <a:gd name="connsiteX73" fmla="*/ 8858 w 10000"/>
              <a:gd name="connsiteY73" fmla="*/ 9630 h 10000"/>
              <a:gd name="connsiteX74" fmla="*/ 9088 w 10000"/>
              <a:gd name="connsiteY74" fmla="*/ 9538 h 10000"/>
              <a:gd name="connsiteX75" fmla="*/ 9327 w 10000"/>
              <a:gd name="connsiteY75" fmla="*/ 9430 h 10000"/>
              <a:gd name="connsiteX76" fmla="*/ 9557 w 10000"/>
              <a:gd name="connsiteY76" fmla="*/ 9315 h 10000"/>
              <a:gd name="connsiteX77" fmla="*/ 9778 w 10000"/>
              <a:gd name="connsiteY77" fmla="*/ 9192 h 10000"/>
              <a:gd name="connsiteX78" fmla="*/ 10000 w 10000"/>
              <a:gd name="connsiteY78" fmla="*/ 9053 h 10000"/>
              <a:gd name="connsiteX79" fmla="*/ 10000 w 10000"/>
              <a:gd name="connsiteY79" fmla="*/ 9053 h 10000"/>
              <a:gd name="connsiteX80" fmla="*/ 9872 w 10000"/>
              <a:gd name="connsiteY80" fmla="*/ 9107 h 10000"/>
              <a:gd name="connsiteX81" fmla="*/ 9744 w 10000"/>
              <a:gd name="connsiteY81" fmla="*/ 9153 h 10000"/>
              <a:gd name="connsiteX82" fmla="*/ 9608 w 10000"/>
              <a:gd name="connsiteY82" fmla="*/ 9192 h 10000"/>
              <a:gd name="connsiteX83" fmla="*/ 9471 w 10000"/>
              <a:gd name="connsiteY83" fmla="*/ 9215 h 10000"/>
              <a:gd name="connsiteX84" fmla="*/ 9327 w 10000"/>
              <a:gd name="connsiteY84" fmla="*/ 9238 h 10000"/>
              <a:gd name="connsiteX85" fmla="*/ 9173 w 10000"/>
              <a:gd name="connsiteY85" fmla="*/ 9246 h 10000"/>
              <a:gd name="connsiteX86" fmla="*/ 9020 w 10000"/>
              <a:gd name="connsiteY86" fmla="*/ 9253 h 10000"/>
              <a:gd name="connsiteX87" fmla="*/ 8858 w 10000"/>
              <a:gd name="connsiteY87" fmla="*/ 9246 h 10000"/>
              <a:gd name="connsiteX88" fmla="*/ 8696 w 10000"/>
              <a:gd name="connsiteY88" fmla="*/ 9230 h 10000"/>
              <a:gd name="connsiteX89" fmla="*/ 8525 w 10000"/>
              <a:gd name="connsiteY89" fmla="*/ 9207 h 10000"/>
              <a:gd name="connsiteX90" fmla="*/ 8338 w 10000"/>
              <a:gd name="connsiteY90" fmla="*/ 9169 h 10000"/>
              <a:gd name="connsiteX91" fmla="*/ 8150 w 10000"/>
              <a:gd name="connsiteY91" fmla="*/ 9122 h 10000"/>
              <a:gd name="connsiteX92" fmla="*/ 7954 w 10000"/>
              <a:gd name="connsiteY92" fmla="*/ 9069 h 10000"/>
              <a:gd name="connsiteX93" fmla="*/ 7758 w 10000"/>
              <a:gd name="connsiteY93" fmla="*/ 8999 h 10000"/>
              <a:gd name="connsiteX94" fmla="*/ 7545 w 10000"/>
              <a:gd name="connsiteY94" fmla="*/ 8922 h 10000"/>
              <a:gd name="connsiteX95" fmla="*/ 7323 w 10000"/>
              <a:gd name="connsiteY95" fmla="*/ 8830 h 10000"/>
              <a:gd name="connsiteX96" fmla="*/ 7323 w 10000"/>
              <a:gd name="connsiteY96" fmla="*/ 8830 h 10000"/>
              <a:gd name="connsiteX97" fmla="*/ 7093 w 10000"/>
              <a:gd name="connsiteY97" fmla="*/ 8730 h 10000"/>
              <a:gd name="connsiteX98" fmla="*/ 6863 w 10000"/>
              <a:gd name="connsiteY98" fmla="*/ 8607 h 10000"/>
              <a:gd name="connsiteX99" fmla="*/ 6624 w 10000"/>
              <a:gd name="connsiteY99" fmla="*/ 8483 h 10000"/>
              <a:gd name="connsiteX100" fmla="*/ 6394 w 10000"/>
              <a:gd name="connsiteY100" fmla="*/ 8345 h 10000"/>
              <a:gd name="connsiteX101" fmla="*/ 6147 w 10000"/>
              <a:gd name="connsiteY101" fmla="*/ 8191 h 10000"/>
              <a:gd name="connsiteX102" fmla="*/ 5908 w 10000"/>
              <a:gd name="connsiteY102" fmla="*/ 8029 h 10000"/>
              <a:gd name="connsiteX103" fmla="*/ 5669 w 10000"/>
              <a:gd name="connsiteY103" fmla="*/ 7860 h 10000"/>
              <a:gd name="connsiteX104" fmla="*/ 5422 w 10000"/>
              <a:gd name="connsiteY104" fmla="*/ 7675 h 10000"/>
              <a:gd name="connsiteX105" fmla="*/ 5183 w 10000"/>
              <a:gd name="connsiteY105" fmla="*/ 7483 h 10000"/>
              <a:gd name="connsiteX106" fmla="*/ 4945 w 10000"/>
              <a:gd name="connsiteY106" fmla="*/ 7283 h 10000"/>
              <a:gd name="connsiteX107" fmla="*/ 4706 w 10000"/>
              <a:gd name="connsiteY107" fmla="*/ 7075 h 10000"/>
              <a:gd name="connsiteX108" fmla="*/ 4467 w 10000"/>
              <a:gd name="connsiteY108" fmla="*/ 6851 h 10000"/>
              <a:gd name="connsiteX109" fmla="*/ 4237 w 10000"/>
              <a:gd name="connsiteY109" fmla="*/ 6628 h 10000"/>
              <a:gd name="connsiteX110" fmla="*/ 4015 w 10000"/>
              <a:gd name="connsiteY110" fmla="*/ 6390 h 10000"/>
              <a:gd name="connsiteX111" fmla="*/ 3785 w 10000"/>
              <a:gd name="connsiteY111" fmla="*/ 6151 h 10000"/>
              <a:gd name="connsiteX112" fmla="*/ 3572 w 10000"/>
              <a:gd name="connsiteY112" fmla="*/ 5897 h 10000"/>
              <a:gd name="connsiteX113" fmla="*/ 3572 w 10000"/>
              <a:gd name="connsiteY113" fmla="*/ 5897 h 10000"/>
              <a:gd name="connsiteX114" fmla="*/ 3308 w 10000"/>
              <a:gd name="connsiteY114" fmla="*/ 5566 h 10000"/>
              <a:gd name="connsiteX115" fmla="*/ 3069 w 10000"/>
              <a:gd name="connsiteY115" fmla="*/ 5235 h 10000"/>
              <a:gd name="connsiteX116" fmla="*/ 2847 w 10000"/>
              <a:gd name="connsiteY116" fmla="*/ 4911 h 10000"/>
              <a:gd name="connsiteX117" fmla="*/ 2651 w 10000"/>
              <a:gd name="connsiteY117" fmla="*/ 4596 h 10000"/>
              <a:gd name="connsiteX118" fmla="*/ 2472 w 10000"/>
              <a:gd name="connsiteY118" fmla="*/ 4280 h 10000"/>
              <a:gd name="connsiteX119" fmla="*/ 2319 w 10000"/>
              <a:gd name="connsiteY119" fmla="*/ 3965 h 10000"/>
              <a:gd name="connsiteX120" fmla="*/ 2182 w 10000"/>
              <a:gd name="connsiteY120" fmla="*/ 3657 h 10000"/>
              <a:gd name="connsiteX121" fmla="*/ 2072 w 10000"/>
              <a:gd name="connsiteY121" fmla="*/ 3349 h 10000"/>
              <a:gd name="connsiteX122" fmla="*/ 2072 w 10000"/>
              <a:gd name="connsiteY122" fmla="*/ 3349 h 10000"/>
              <a:gd name="connsiteX123" fmla="*/ 1995 w 10000"/>
              <a:gd name="connsiteY123" fmla="*/ 3102 h 10000"/>
              <a:gd name="connsiteX124" fmla="*/ 1935 w 10000"/>
              <a:gd name="connsiteY124" fmla="*/ 2864 h 10000"/>
              <a:gd name="connsiteX125" fmla="*/ 1893 w 10000"/>
              <a:gd name="connsiteY125" fmla="*/ 2633 h 10000"/>
              <a:gd name="connsiteX126" fmla="*/ 1867 w 10000"/>
              <a:gd name="connsiteY126" fmla="*/ 2410 h 10000"/>
              <a:gd name="connsiteX127" fmla="*/ 1850 w 10000"/>
              <a:gd name="connsiteY127" fmla="*/ 2202 h 10000"/>
              <a:gd name="connsiteX128" fmla="*/ 1858 w 10000"/>
              <a:gd name="connsiteY128" fmla="*/ 2002 h 10000"/>
              <a:gd name="connsiteX129" fmla="*/ 1876 w 10000"/>
              <a:gd name="connsiteY129" fmla="*/ 1801 h 10000"/>
              <a:gd name="connsiteX130" fmla="*/ 1910 w 10000"/>
              <a:gd name="connsiteY130" fmla="*/ 1617 h 10000"/>
              <a:gd name="connsiteX131" fmla="*/ 1910 w 10000"/>
              <a:gd name="connsiteY131" fmla="*/ 1617 h 10000"/>
              <a:gd name="connsiteX132" fmla="*/ 1935 w 10000"/>
              <a:gd name="connsiteY132" fmla="*/ 1540 h 10000"/>
              <a:gd name="connsiteX133" fmla="*/ 1935 w 10000"/>
              <a:gd name="connsiteY133" fmla="*/ 1540 h 10000"/>
              <a:gd name="connsiteX134" fmla="*/ 1986 w 10000"/>
              <a:gd name="connsiteY134" fmla="*/ 1386 h 10000"/>
              <a:gd name="connsiteX135" fmla="*/ 2046 w 10000"/>
              <a:gd name="connsiteY135" fmla="*/ 1232 h 10000"/>
              <a:gd name="connsiteX136" fmla="*/ 2114 w 10000"/>
              <a:gd name="connsiteY136" fmla="*/ 1078 h 10000"/>
              <a:gd name="connsiteX137" fmla="*/ 2191 w 10000"/>
              <a:gd name="connsiteY137" fmla="*/ 939 h 10000"/>
              <a:gd name="connsiteX138" fmla="*/ 2285 w 10000"/>
              <a:gd name="connsiteY138" fmla="*/ 808 h 10000"/>
              <a:gd name="connsiteX139" fmla="*/ 2387 w 10000"/>
              <a:gd name="connsiteY139" fmla="*/ 677 h 10000"/>
              <a:gd name="connsiteX140" fmla="*/ 2489 w 10000"/>
              <a:gd name="connsiteY140" fmla="*/ 562 h 10000"/>
              <a:gd name="connsiteX141" fmla="*/ 2609 w 10000"/>
              <a:gd name="connsiteY141" fmla="*/ 454 h 10000"/>
              <a:gd name="connsiteX142" fmla="*/ 2737 w 10000"/>
              <a:gd name="connsiteY142" fmla="*/ 362 h 10000"/>
              <a:gd name="connsiteX143" fmla="*/ 2873 w 10000"/>
              <a:gd name="connsiteY143" fmla="*/ 277 h 10000"/>
              <a:gd name="connsiteX144" fmla="*/ 3009 w 10000"/>
              <a:gd name="connsiteY144" fmla="*/ 200 h 10000"/>
              <a:gd name="connsiteX145" fmla="*/ 3163 w 10000"/>
              <a:gd name="connsiteY145" fmla="*/ 139 h 10000"/>
              <a:gd name="connsiteX146" fmla="*/ 3325 w 10000"/>
              <a:gd name="connsiteY146" fmla="*/ 85 h 10000"/>
              <a:gd name="connsiteX147" fmla="*/ 3487 w 10000"/>
              <a:gd name="connsiteY147" fmla="*/ 46 h 10000"/>
              <a:gd name="connsiteX148" fmla="*/ 3657 w 10000"/>
              <a:gd name="connsiteY148" fmla="*/ 23 h 10000"/>
              <a:gd name="connsiteX149" fmla="*/ 3836 w 10000"/>
              <a:gd name="connsiteY149" fmla="*/ 15 h 10000"/>
              <a:gd name="connsiteX150" fmla="*/ 3836 w 10000"/>
              <a:gd name="connsiteY150" fmla="*/ 15 h 10000"/>
              <a:gd name="connsiteX151" fmla="*/ 3836 w 10000"/>
              <a:gd name="connsiteY151" fmla="*/ 15 h 10000"/>
              <a:gd name="connsiteX152" fmla="*/ 3836 w 10000"/>
              <a:gd name="connsiteY152" fmla="*/ 15 h 10000"/>
              <a:gd name="connsiteX153" fmla="*/ 3708 w 10000"/>
              <a:gd name="connsiteY153" fmla="*/ 8 h 10000"/>
              <a:gd name="connsiteX154" fmla="*/ 3708 w 10000"/>
              <a:gd name="connsiteY154" fmla="*/ 8 h 10000"/>
              <a:gd name="connsiteX155" fmla="*/ 3691 w 10000"/>
              <a:gd name="connsiteY155" fmla="*/ 8 h 10000"/>
              <a:gd name="connsiteX156" fmla="*/ 3691 w 10000"/>
              <a:gd name="connsiteY156" fmla="*/ 8 h 10000"/>
              <a:gd name="connsiteX157" fmla="*/ 3649 w 10000"/>
              <a:gd name="connsiteY157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32 w 10000"/>
              <a:gd name="connsiteY46" fmla="*/ 8947 h 10000"/>
              <a:gd name="connsiteX47" fmla="*/ 846 w 10000"/>
              <a:gd name="connsiteY47" fmla="*/ 9224 h 10000"/>
              <a:gd name="connsiteX48" fmla="*/ 3367 w 10000"/>
              <a:gd name="connsiteY48" fmla="*/ 8999 h 10000"/>
              <a:gd name="connsiteX49" fmla="*/ 3581 w 10000"/>
              <a:gd name="connsiteY49" fmla="*/ 9115 h 10000"/>
              <a:gd name="connsiteX50" fmla="*/ 3802 w 10000"/>
              <a:gd name="connsiteY50" fmla="*/ 9230 h 10000"/>
              <a:gd name="connsiteX51" fmla="*/ 4032 w 10000"/>
              <a:gd name="connsiteY51" fmla="*/ 9338 h 10000"/>
              <a:gd name="connsiteX52" fmla="*/ 4263 w 10000"/>
              <a:gd name="connsiteY52" fmla="*/ 9438 h 10000"/>
              <a:gd name="connsiteX53" fmla="*/ 4510 w 10000"/>
              <a:gd name="connsiteY53" fmla="*/ 9538 h 10000"/>
              <a:gd name="connsiteX54" fmla="*/ 4757 w 10000"/>
              <a:gd name="connsiteY54" fmla="*/ 9623 h 10000"/>
              <a:gd name="connsiteX55" fmla="*/ 5013 w 10000"/>
              <a:gd name="connsiteY55" fmla="*/ 9700 h 10000"/>
              <a:gd name="connsiteX56" fmla="*/ 5277 w 10000"/>
              <a:gd name="connsiteY56" fmla="*/ 9777 h 10000"/>
              <a:gd name="connsiteX57" fmla="*/ 5550 w 10000"/>
              <a:gd name="connsiteY57" fmla="*/ 9838 h 10000"/>
              <a:gd name="connsiteX58" fmla="*/ 5831 w 10000"/>
              <a:gd name="connsiteY58" fmla="*/ 9892 h 10000"/>
              <a:gd name="connsiteX59" fmla="*/ 6113 w 10000"/>
              <a:gd name="connsiteY59" fmla="*/ 9938 h 10000"/>
              <a:gd name="connsiteX60" fmla="*/ 6411 w 10000"/>
              <a:gd name="connsiteY60" fmla="*/ 9977 h 10000"/>
              <a:gd name="connsiteX61" fmla="*/ 6411 w 10000"/>
              <a:gd name="connsiteY61" fmla="*/ 9977 h 10000"/>
              <a:gd name="connsiteX62" fmla="*/ 6616 w 10000"/>
              <a:gd name="connsiteY62" fmla="*/ 9992 h 10000"/>
              <a:gd name="connsiteX63" fmla="*/ 6820 w 10000"/>
              <a:gd name="connsiteY63" fmla="*/ 10000 h 10000"/>
              <a:gd name="connsiteX64" fmla="*/ 7033 w 10000"/>
              <a:gd name="connsiteY64" fmla="*/ 9992 h 10000"/>
              <a:gd name="connsiteX65" fmla="*/ 7246 w 10000"/>
              <a:gd name="connsiteY65" fmla="*/ 9985 h 10000"/>
              <a:gd name="connsiteX66" fmla="*/ 7477 w 10000"/>
              <a:gd name="connsiteY66" fmla="*/ 9962 h 10000"/>
              <a:gd name="connsiteX67" fmla="*/ 7698 w 10000"/>
              <a:gd name="connsiteY67" fmla="*/ 9931 h 10000"/>
              <a:gd name="connsiteX68" fmla="*/ 7928 w 10000"/>
              <a:gd name="connsiteY68" fmla="*/ 9892 h 10000"/>
              <a:gd name="connsiteX69" fmla="*/ 8159 w 10000"/>
              <a:gd name="connsiteY69" fmla="*/ 9838 h 10000"/>
              <a:gd name="connsiteX70" fmla="*/ 8389 w 10000"/>
              <a:gd name="connsiteY70" fmla="*/ 9777 h 10000"/>
              <a:gd name="connsiteX71" fmla="*/ 8627 w 10000"/>
              <a:gd name="connsiteY71" fmla="*/ 9707 h 10000"/>
              <a:gd name="connsiteX72" fmla="*/ 8858 w 10000"/>
              <a:gd name="connsiteY72" fmla="*/ 9630 h 10000"/>
              <a:gd name="connsiteX73" fmla="*/ 9088 w 10000"/>
              <a:gd name="connsiteY73" fmla="*/ 9538 h 10000"/>
              <a:gd name="connsiteX74" fmla="*/ 9327 w 10000"/>
              <a:gd name="connsiteY74" fmla="*/ 9430 h 10000"/>
              <a:gd name="connsiteX75" fmla="*/ 9557 w 10000"/>
              <a:gd name="connsiteY75" fmla="*/ 9315 h 10000"/>
              <a:gd name="connsiteX76" fmla="*/ 9778 w 10000"/>
              <a:gd name="connsiteY76" fmla="*/ 9192 h 10000"/>
              <a:gd name="connsiteX77" fmla="*/ 10000 w 10000"/>
              <a:gd name="connsiteY77" fmla="*/ 9053 h 10000"/>
              <a:gd name="connsiteX78" fmla="*/ 10000 w 10000"/>
              <a:gd name="connsiteY78" fmla="*/ 9053 h 10000"/>
              <a:gd name="connsiteX79" fmla="*/ 9872 w 10000"/>
              <a:gd name="connsiteY79" fmla="*/ 9107 h 10000"/>
              <a:gd name="connsiteX80" fmla="*/ 9744 w 10000"/>
              <a:gd name="connsiteY80" fmla="*/ 9153 h 10000"/>
              <a:gd name="connsiteX81" fmla="*/ 9608 w 10000"/>
              <a:gd name="connsiteY81" fmla="*/ 9192 h 10000"/>
              <a:gd name="connsiteX82" fmla="*/ 9471 w 10000"/>
              <a:gd name="connsiteY82" fmla="*/ 9215 h 10000"/>
              <a:gd name="connsiteX83" fmla="*/ 9327 w 10000"/>
              <a:gd name="connsiteY83" fmla="*/ 9238 h 10000"/>
              <a:gd name="connsiteX84" fmla="*/ 9173 w 10000"/>
              <a:gd name="connsiteY84" fmla="*/ 9246 h 10000"/>
              <a:gd name="connsiteX85" fmla="*/ 9020 w 10000"/>
              <a:gd name="connsiteY85" fmla="*/ 9253 h 10000"/>
              <a:gd name="connsiteX86" fmla="*/ 8858 w 10000"/>
              <a:gd name="connsiteY86" fmla="*/ 9246 h 10000"/>
              <a:gd name="connsiteX87" fmla="*/ 8696 w 10000"/>
              <a:gd name="connsiteY87" fmla="*/ 9230 h 10000"/>
              <a:gd name="connsiteX88" fmla="*/ 8525 w 10000"/>
              <a:gd name="connsiteY88" fmla="*/ 9207 h 10000"/>
              <a:gd name="connsiteX89" fmla="*/ 8338 w 10000"/>
              <a:gd name="connsiteY89" fmla="*/ 9169 h 10000"/>
              <a:gd name="connsiteX90" fmla="*/ 8150 w 10000"/>
              <a:gd name="connsiteY90" fmla="*/ 9122 h 10000"/>
              <a:gd name="connsiteX91" fmla="*/ 7954 w 10000"/>
              <a:gd name="connsiteY91" fmla="*/ 9069 h 10000"/>
              <a:gd name="connsiteX92" fmla="*/ 7758 w 10000"/>
              <a:gd name="connsiteY92" fmla="*/ 8999 h 10000"/>
              <a:gd name="connsiteX93" fmla="*/ 7545 w 10000"/>
              <a:gd name="connsiteY93" fmla="*/ 8922 h 10000"/>
              <a:gd name="connsiteX94" fmla="*/ 7323 w 10000"/>
              <a:gd name="connsiteY94" fmla="*/ 8830 h 10000"/>
              <a:gd name="connsiteX95" fmla="*/ 7323 w 10000"/>
              <a:gd name="connsiteY95" fmla="*/ 8830 h 10000"/>
              <a:gd name="connsiteX96" fmla="*/ 7093 w 10000"/>
              <a:gd name="connsiteY96" fmla="*/ 8730 h 10000"/>
              <a:gd name="connsiteX97" fmla="*/ 6863 w 10000"/>
              <a:gd name="connsiteY97" fmla="*/ 8607 h 10000"/>
              <a:gd name="connsiteX98" fmla="*/ 6624 w 10000"/>
              <a:gd name="connsiteY98" fmla="*/ 8483 h 10000"/>
              <a:gd name="connsiteX99" fmla="*/ 6394 w 10000"/>
              <a:gd name="connsiteY99" fmla="*/ 8345 h 10000"/>
              <a:gd name="connsiteX100" fmla="*/ 6147 w 10000"/>
              <a:gd name="connsiteY100" fmla="*/ 8191 h 10000"/>
              <a:gd name="connsiteX101" fmla="*/ 5908 w 10000"/>
              <a:gd name="connsiteY101" fmla="*/ 8029 h 10000"/>
              <a:gd name="connsiteX102" fmla="*/ 5669 w 10000"/>
              <a:gd name="connsiteY102" fmla="*/ 7860 h 10000"/>
              <a:gd name="connsiteX103" fmla="*/ 5422 w 10000"/>
              <a:gd name="connsiteY103" fmla="*/ 7675 h 10000"/>
              <a:gd name="connsiteX104" fmla="*/ 5183 w 10000"/>
              <a:gd name="connsiteY104" fmla="*/ 7483 h 10000"/>
              <a:gd name="connsiteX105" fmla="*/ 4945 w 10000"/>
              <a:gd name="connsiteY105" fmla="*/ 7283 h 10000"/>
              <a:gd name="connsiteX106" fmla="*/ 4706 w 10000"/>
              <a:gd name="connsiteY106" fmla="*/ 7075 h 10000"/>
              <a:gd name="connsiteX107" fmla="*/ 4467 w 10000"/>
              <a:gd name="connsiteY107" fmla="*/ 6851 h 10000"/>
              <a:gd name="connsiteX108" fmla="*/ 4237 w 10000"/>
              <a:gd name="connsiteY108" fmla="*/ 6628 h 10000"/>
              <a:gd name="connsiteX109" fmla="*/ 4015 w 10000"/>
              <a:gd name="connsiteY109" fmla="*/ 6390 h 10000"/>
              <a:gd name="connsiteX110" fmla="*/ 3785 w 10000"/>
              <a:gd name="connsiteY110" fmla="*/ 6151 h 10000"/>
              <a:gd name="connsiteX111" fmla="*/ 3572 w 10000"/>
              <a:gd name="connsiteY111" fmla="*/ 5897 h 10000"/>
              <a:gd name="connsiteX112" fmla="*/ 3572 w 10000"/>
              <a:gd name="connsiteY112" fmla="*/ 5897 h 10000"/>
              <a:gd name="connsiteX113" fmla="*/ 3308 w 10000"/>
              <a:gd name="connsiteY113" fmla="*/ 5566 h 10000"/>
              <a:gd name="connsiteX114" fmla="*/ 3069 w 10000"/>
              <a:gd name="connsiteY114" fmla="*/ 5235 h 10000"/>
              <a:gd name="connsiteX115" fmla="*/ 2847 w 10000"/>
              <a:gd name="connsiteY115" fmla="*/ 4911 h 10000"/>
              <a:gd name="connsiteX116" fmla="*/ 2651 w 10000"/>
              <a:gd name="connsiteY116" fmla="*/ 4596 h 10000"/>
              <a:gd name="connsiteX117" fmla="*/ 2472 w 10000"/>
              <a:gd name="connsiteY117" fmla="*/ 4280 h 10000"/>
              <a:gd name="connsiteX118" fmla="*/ 2319 w 10000"/>
              <a:gd name="connsiteY118" fmla="*/ 3965 h 10000"/>
              <a:gd name="connsiteX119" fmla="*/ 2182 w 10000"/>
              <a:gd name="connsiteY119" fmla="*/ 3657 h 10000"/>
              <a:gd name="connsiteX120" fmla="*/ 2072 w 10000"/>
              <a:gd name="connsiteY120" fmla="*/ 3349 h 10000"/>
              <a:gd name="connsiteX121" fmla="*/ 2072 w 10000"/>
              <a:gd name="connsiteY121" fmla="*/ 3349 h 10000"/>
              <a:gd name="connsiteX122" fmla="*/ 1995 w 10000"/>
              <a:gd name="connsiteY122" fmla="*/ 3102 h 10000"/>
              <a:gd name="connsiteX123" fmla="*/ 1935 w 10000"/>
              <a:gd name="connsiteY123" fmla="*/ 2864 h 10000"/>
              <a:gd name="connsiteX124" fmla="*/ 1893 w 10000"/>
              <a:gd name="connsiteY124" fmla="*/ 2633 h 10000"/>
              <a:gd name="connsiteX125" fmla="*/ 1867 w 10000"/>
              <a:gd name="connsiteY125" fmla="*/ 2410 h 10000"/>
              <a:gd name="connsiteX126" fmla="*/ 1850 w 10000"/>
              <a:gd name="connsiteY126" fmla="*/ 2202 h 10000"/>
              <a:gd name="connsiteX127" fmla="*/ 1858 w 10000"/>
              <a:gd name="connsiteY127" fmla="*/ 2002 h 10000"/>
              <a:gd name="connsiteX128" fmla="*/ 1876 w 10000"/>
              <a:gd name="connsiteY128" fmla="*/ 1801 h 10000"/>
              <a:gd name="connsiteX129" fmla="*/ 1910 w 10000"/>
              <a:gd name="connsiteY129" fmla="*/ 1617 h 10000"/>
              <a:gd name="connsiteX130" fmla="*/ 1910 w 10000"/>
              <a:gd name="connsiteY130" fmla="*/ 1617 h 10000"/>
              <a:gd name="connsiteX131" fmla="*/ 1935 w 10000"/>
              <a:gd name="connsiteY131" fmla="*/ 1540 h 10000"/>
              <a:gd name="connsiteX132" fmla="*/ 1935 w 10000"/>
              <a:gd name="connsiteY132" fmla="*/ 1540 h 10000"/>
              <a:gd name="connsiteX133" fmla="*/ 1986 w 10000"/>
              <a:gd name="connsiteY133" fmla="*/ 1386 h 10000"/>
              <a:gd name="connsiteX134" fmla="*/ 2046 w 10000"/>
              <a:gd name="connsiteY134" fmla="*/ 1232 h 10000"/>
              <a:gd name="connsiteX135" fmla="*/ 2114 w 10000"/>
              <a:gd name="connsiteY135" fmla="*/ 1078 h 10000"/>
              <a:gd name="connsiteX136" fmla="*/ 2191 w 10000"/>
              <a:gd name="connsiteY136" fmla="*/ 939 h 10000"/>
              <a:gd name="connsiteX137" fmla="*/ 2285 w 10000"/>
              <a:gd name="connsiteY137" fmla="*/ 808 h 10000"/>
              <a:gd name="connsiteX138" fmla="*/ 2387 w 10000"/>
              <a:gd name="connsiteY138" fmla="*/ 677 h 10000"/>
              <a:gd name="connsiteX139" fmla="*/ 2489 w 10000"/>
              <a:gd name="connsiteY139" fmla="*/ 562 h 10000"/>
              <a:gd name="connsiteX140" fmla="*/ 2609 w 10000"/>
              <a:gd name="connsiteY140" fmla="*/ 454 h 10000"/>
              <a:gd name="connsiteX141" fmla="*/ 2737 w 10000"/>
              <a:gd name="connsiteY141" fmla="*/ 362 h 10000"/>
              <a:gd name="connsiteX142" fmla="*/ 2873 w 10000"/>
              <a:gd name="connsiteY142" fmla="*/ 277 h 10000"/>
              <a:gd name="connsiteX143" fmla="*/ 3009 w 10000"/>
              <a:gd name="connsiteY143" fmla="*/ 200 h 10000"/>
              <a:gd name="connsiteX144" fmla="*/ 3163 w 10000"/>
              <a:gd name="connsiteY144" fmla="*/ 139 h 10000"/>
              <a:gd name="connsiteX145" fmla="*/ 3325 w 10000"/>
              <a:gd name="connsiteY145" fmla="*/ 85 h 10000"/>
              <a:gd name="connsiteX146" fmla="*/ 3487 w 10000"/>
              <a:gd name="connsiteY146" fmla="*/ 46 h 10000"/>
              <a:gd name="connsiteX147" fmla="*/ 3657 w 10000"/>
              <a:gd name="connsiteY147" fmla="*/ 23 h 10000"/>
              <a:gd name="connsiteX148" fmla="*/ 3836 w 10000"/>
              <a:gd name="connsiteY148" fmla="*/ 15 h 10000"/>
              <a:gd name="connsiteX149" fmla="*/ 3836 w 10000"/>
              <a:gd name="connsiteY149" fmla="*/ 15 h 10000"/>
              <a:gd name="connsiteX150" fmla="*/ 3836 w 10000"/>
              <a:gd name="connsiteY150" fmla="*/ 15 h 10000"/>
              <a:gd name="connsiteX151" fmla="*/ 3836 w 10000"/>
              <a:gd name="connsiteY151" fmla="*/ 15 h 10000"/>
              <a:gd name="connsiteX152" fmla="*/ 3708 w 10000"/>
              <a:gd name="connsiteY152" fmla="*/ 8 h 10000"/>
              <a:gd name="connsiteX153" fmla="*/ 3708 w 10000"/>
              <a:gd name="connsiteY153" fmla="*/ 8 h 10000"/>
              <a:gd name="connsiteX154" fmla="*/ 3691 w 10000"/>
              <a:gd name="connsiteY154" fmla="*/ 8 h 10000"/>
              <a:gd name="connsiteX155" fmla="*/ 3691 w 10000"/>
              <a:gd name="connsiteY155" fmla="*/ 8 h 10000"/>
              <a:gd name="connsiteX156" fmla="*/ 3649 w 10000"/>
              <a:gd name="connsiteY156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3367 w 10000"/>
              <a:gd name="connsiteY47" fmla="*/ 8999 h 10000"/>
              <a:gd name="connsiteX48" fmla="*/ 3581 w 10000"/>
              <a:gd name="connsiteY48" fmla="*/ 9115 h 10000"/>
              <a:gd name="connsiteX49" fmla="*/ 3802 w 10000"/>
              <a:gd name="connsiteY49" fmla="*/ 9230 h 10000"/>
              <a:gd name="connsiteX50" fmla="*/ 4032 w 10000"/>
              <a:gd name="connsiteY50" fmla="*/ 9338 h 10000"/>
              <a:gd name="connsiteX51" fmla="*/ 4263 w 10000"/>
              <a:gd name="connsiteY51" fmla="*/ 9438 h 10000"/>
              <a:gd name="connsiteX52" fmla="*/ 4510 w 10000"/>
              <a:gd name="connsiteY52" fmla="*/ 9538 h 10000"/>
              <a:gd name="connsiteX53" fmla="*/ 4757 w 10000"/>
              <a:gd name="connsiteY53" fmla="*/ 9623 h 10000"/>
              <a:gd name="connsiteX54" fmla="*/ 5013 w 10000"/>
              <a:gd name="connsiteY54" fmla="*/ 9700 h 10000"/>
              <a:gd name="connsiteX55" fmla="*/ 5277 w 10000"/>
              <a:gd name="connsiteY55" fmla="*/ 9777 h 10000"/>
              <a:gd name="connsiteX56" fmla="*/ 5550 w 10000"/>
              <a:gd name="connsiteY56" fmla="*/ 9838 h 10000"/>
              <a:gd name="connsiteX57" fmla="*/ 5831 w 10000"/>
              <a:gd name="connsiteY57" fmla="*/ 9892 h 10000"/>
              <a:gd name="connsiteX58" fmla="*/ 6113 w 10000"/>
              <a:gd name="connsiteY58" fmla="*/ 9938 h 10000"/>
              <a:gd name="connsiteX59" fmla="*/ 6411 w 10000"/>
              <a:gd name="connsiteY59" fmla="*/ 9977 h 10000"/>
              <a:gd name="connsiteX60" fmla="*/ 6411 w 10000"/>
              <a:gd name="connsiteY60" fmla="*/ 9977 h 10000"/>
              <a:gd name="connsiteX61" fmla="*/ 6616 w 10000"/>
              <a:gd name="connsiteY61" fmla="*/ 9992 h 10000"/>
              <a:gd name="connsiteX62" fmla="*/ 6820 w 10000"/>
              <a:gd name="connsiteY62" fmla="*/ 10000 h 10000"/>
              <a:gd name="connsiteX63" fmla="*/ 7033 w 10000"/>
              <a:gd name="connsiteY63" fmla="*/ 9992 h 10000"/>
              <a:gd name="connsiteX64" fmla="*/ 7246 w 10000"/>
              <a:gd name="connsiteY64" fmla="*/ 9985 h 10000"/>
              <a:gd name="connsiteX65" fmla="*/ 7477 w 10000"/>
              <a:gd name="connsiteY65" fmla="*/ 9962 h 10000"/>
              <a:gd name="connsiteX66" fmla="*/ 7698 w 10000"/>
              <a:gd name="connsiteY66" fmla="*/ 9931 h 10000"/>
              <a:gd name="connsiteX67" fmla="*/ 7928 w 10000"/>
              <a:gd name="connsiteY67" fmla="*/ 9892 h 10000"/>
              <a:gd name="connsiteX68" fmla="*/ 8159 w 10000"/>
              <a:gd name="connsiteY68" fmla="*/ 9838 h 10000"/>
              <a:gd name="connsiteX69" fmla="*/ 8389 w 10000"/>
              <a:gd name="connsiteY69" fmla="*/ 9777 h 10000"/>
              <a:gd name="connsiteX70" fmla="*/ 8627 w 10000"/>
              <a:gd name="connsiteY70" fmla="*/ 9707 h 10000"/>
              <a:gd name="connsiteX71" fmla="*/ 8858 w 10000"/>
              <a:gd name="connsiteY71" fmla="*/ 9630 h 10000"/>
              <a:gd name="connsiteX72" fmla="*/ 9088 w 10000"/>
              <a:gd name="connsiteY72" fmla="*/ 9538 h 10000"/>
              <a:gd name="connsiteX73" fmla="*/ 9327 w 10000"/>
              <a:gd name="connsiteY73" fmla="*/ 9430 h 10000"/>
              <a:gd name="connsiteX74" fmla="*/ 9557 w 10000"/>
              <a:gd name="connsiteY74" fmla="*/ 9315 h 10000"/>
              <a:gd name="connsiteX75" fmla="*/ 9778 w 10000"/>
              <a:gd name="connsiteY75" fmla="*/ 9192 h 10000"/>
              <a:gd name="connsiteX76" fmla="*/ 10000 w 10000"/>
              <a:gd name="connsiteY76" fmla="*/ 9053 h 10000"/>
              <a:gd name="connsiteX77" fmla="*/ 10000 w 10000"/>
              <a:gd name="connsiteY77" fmla="*/ 9053 h 10000"/>
              <a:gd name="connsiteX78" fmla="*/ 9872 w 10000"/>
              <a:gd name="connsiteY78" fmla="*/ 9107 h 10000"/>
              <a:gd name="connsiteX79" fmla="*/ 9744 w 10000"/>
              <a:gd name="connsiteY79" fmla="*/ 9153 h 10000"/>
              <a:gd name="connsiteX80" fmla="*/ 9608 w 10000"/>
              <a:gd name="connsiteY80" fmla="*/ 9192 h 10000"/>
              <a:gd name="connsiteX81" fmla="*/ 9471 w 10000"/>
              <a:gd name="connsiteY81" fmla="*/ 9215 h 10000"/>
              <a:gd name="connsiteX82" fmla="*/ 9327 w 10000"/>
              <a:gd name="connsiteY82" fmla="*/ 9238 h 10000"/>
              <a:gd name="connsiteX83" fmla="*/ 9173 w 10000"/>
              <a:gd name="connsiteY83" fmla="*/ 9246 h 10000"/>
              <a:gd name="connsiteX84" fmla="*/ 9020 w 10000"/>
              <a:gd name="connsiteY84" fmla="*/ 9253 h 10000"/>
              <a:gd name="connsiteX85" fmla="*/ 8858 w 10000"/>
              <a:gd name="connsiteY85" fmla="*/ 9246 h 10000"/>
              <a:gd name="connsiteX86" fmla="*/ 8696 w 10000"/>
              <a:gd name="connsiteY86" fmla="*/ 9230 h 10000"/>
              <a:gd name="connsiteX87" fmla="*/ 8525 w 10000"/>
              <a:gd name="connsiteY87" fmla="*/ 9207 h 10000"/>
              <a:gd name="connsiteX88" fmla="*/ 8338 w 10000"/>
              <a:gd name="connsiteY88" fmla="*/ 9169 h 10000"/>
              <a:gd name="connsiteX89" fmla="*/ 8150 w 10000"/>
              <a:gd name="connsiteY89" fmla="*/ 9122 h 10000"/>
              <a:gd name="connsiteX90" fmla="*/ 7954 w 10000"/>
              <a:gd name="connsiteY90" fmla="*/ 9069 h 10000"/>
              <a:gd name="connsiteX91" fmla="*/ 7758 w 10000"/>
              <a:gd name="connsiteY91" fmla="*/ 8999 h 10000"/>
              <a:gd name="connsiteX92" fmla="*/ 7545 w 10000"/>
              <a:gd name="connsiteY92" fmla="*/ 8922 h 10000"/>
              <a:gd name="connsiteX93" fmla="*/ 7323 w 10000"/>
              <a:gd name="connsiteY93" fmla="*/ 8830 h 10000"/>
              <a:gd name="connsiteX94" fmla="*/ 7323 w 10000"/>
              <a:gd name="connsiteY94" fmla="*/ 8830 h 10000"/>
              <a:gd name="connsiteX95" fmla="*/ 7093 w 10000"/>
              <a:gd name="connsiteY95" fmla="*/ 8730 h 10000"/>
              <a:gd name="connsiteX96" fmla="*/ 6863 w 10000"/>
              <a:gd name="connsiteY96" fmla="*/ 8607 h 10000"/>
              <a:gd name="connsiteX97" fmla="*/ 6624 w 10000"/>
              <a:gd name="connsiteY97" fmla="*/ 8483 h 10000"/>
              <a:gd name="connsiteX98" fmla="*/ 6394 w 10000"/>
              <a:gd name="connsiteY98" fmla="*/ 8345 h 10000"/>
              <a:gd name="connsiteX99" fmla="*/ 6147 w 10000"/>
              <a:gd name="connsiteY99" fmla="*/ 8191 h 10000"/>
              <a:gd name="connsiteX100" fmla="*/ 5908 w 10000"/>
              <a:gd name="connsiteY100" fmla="*/ 8029 h 10000"/>
              <a:gd name="connsiteX101" fmla="*/ 5669 w 10000"/>
              <a:gd name="connsiteY101" fmla="*/ 7860 h 10000"/>
              <a:gd name="connsiteX102" fmla="*/ 5422 w 10000"/>
              <a:gd name="connsiteY102" fmla="*/ 7675 h 10000"/>
              <a:gd name="connsiteX103" fmla="*/ 5183 w 10000"/>
              <a:gd name="connsiteY103" fmla="*/ 7483 h 10000"/>
              <a:gd name="connsiteX104" fmla="*/ 4945 w 10000"/>
              <a:gd name="connsiteY104" fmla="*/ 7283 h 10000"/>
              <a:gd name="connsiteX105" fmla="*/ 4706 w 10000"/>
              <a:gd name="connsiteY105" fmla="*/ 7075 h 10000"/>
              <a:gd name="connsiteX106" fmla="*/ 4467 w 10000"/>
              <a:gd name="connsiteY106" fmla="*/ 6851 h 10000"/>
              <a:gd name="connsiteX107" fmla="*/ 4237 w 10000"/>
              <a:gd name="connsiteY107" fmla="*/ 6628 h 10000"/>
              <a:gd name="connsiteX108" fmla="*/ 4015 w 10000"/>
              <a:gd name="connsiteY108" fmla="*/ 6390 h 10000"/>
              <a:gd name="connsiteX109" fmla="*/ 3785 w 10000"/>
              <a:gd name="connsiteY109" fmla="*/ 6151 h 10000"/>
              <a:gd name="connsiteX110" fmla="*/ 3572 w 10000"/>
              <a:gd name="connsiteY110" fmla="*/ 5897 h 10000"/>
              <a:gd name="connsiteX111" fmla="*/ 3572 w 10000"/>
              <a:gd name="connsiteY111" fmla="*/ 5897 h 10000"/>
              <a:gd name="connsiteX112" fmla="*/ 3308 w 10000"/>
              <a:gd name="connsiteY112" fmla="*/ 5566 h 10000"/>
              <a:gd name="connsiteX113" fmla="*/ 3069 w 10000"/>
              <a:gd name="connsiteY113" fmla="*/ 5235 h 10000"/>
              <a:gd name="connsiteX114" fmla="*/ 2847 w 10000"/>
              <a:gd name="connsiteY114" fmla="*/ 4911 h 10000"/>
              <a:gd name="connsiteX115" fmla="*/ 2651 w 10000"/>
              <a:gd name="connsiteY115" fmla="*/ 4596 h 10000"/>
              <a:gd name="connsiteX116" fmla="*/ 2472 w 10000"/>
              <a:gd name="connsiteY116" fmla="*/ 4280 h 10000"/>
              <a:gd name="connsiteX117" fmla="*/ 2319 w 10000"/>
              <a:gd name="connsiteY117" fmla="*/ 3965 h 10000"/>
              <a:gd name="connsiteX118" fmla="*/ 2182 w 10000"/>
              <a:gd name="connsiteY118" fmla="*/ 3657 h 10000"/>
              <a:gd name="connsiteX119" fmla="*/ 2072 w 10000"/>
              <a:gd name="connsiteY119" fmla="*/ 3349 h 10000"/>
              <a:gd name="connsiteX120" fmla="*/ 2072 w 10000"/>
              <a:gd name="connsiteY120" fmla="*/ 3349 h 10000"/>
              <a:gd name="connsiteX121" fmla="*/ 1995 w 10000"/>
              <a:gd name="connsiteY121" fmla="*/ 3102 h 10000"/>
              <a:gd name="connsiteX122" fmla="*/ 1935 w 10000"/>
              <a:gd name="connsiteY122" fmla="*/ 2864 h 10000"/>
              <a:gd name="connsiteX123" fmla="*/ 1893 w 10000"/>
              <a:gd name="connsiteY123" fmla="*/ 2633 h 10000"/>
              <a:gd name="connsiteX124" fmla="*/ 1867 w 10000"/>
              <a:gd name="connsiteY124" fmla="*/ 2410 h 10000"/>
              <a:gd name="connsiteX125" fmla="*/ 1850 w 10000"/>
              <a:gd name="connsiteY125" fmla="*/ 2202 h 10000"/>
              <a:gd name="connsiteX126" fmla="*/ 1858 w 10000"/>
              <a:gd name="connsiteY126" fmla="*/ 2002 h 10000"/>
              <a:gd name="connsiteX127" fmla="*/ 1876 w 10000"/>
              <a:gd name="connsiteY127" fmla="*/ 1801 h 10000"/>
              <a:gd name="connsiteX128" fmla="*/ 1910 w 10000"/>
              <a:gd name="connsiteY128" fmla="*/ 1617 h 10000"/>
              <a:gd name="connsiteX129" fmla="*/ 1910 w 10000"/>
              <a:gd name="connsiteY129" fmla="*/ 1617 h 10000"/>
              <a:gd name="connsiteX130" fmla="*/ 1935 w 10000"/>
              <a:gd name="connsiteY130" fmla="*/ 1540 h 10000"/>
              <a:gd name="connsiteX131" fmla="*/ 1935 w 10000"/>
              <a:gd name="connsiteY131" fmla="*/ 1540 h 10000"/>
              <a:gd name="connsiteX132" fmla="*/ 1986 w 10000"/>
              <a:gd name="connsiteY132" fmla="*/ 1386 h 10000"/>
              <a:gd name="connsiteX133" fmla="*/ 2046 w 10000"/>
              <a:gd name="connsiteY133" fmla="*/ 1232 h 10000"/>
              <a:gd name="connsiteX134" fmla="*/ 2114 w 10000"/>
              <a:gd name="connsiteY134" fmla="*/ 1078 h 10000"/>
              <a:gd name="connsiteX135" fmla="*/ 2191 w 10000"/>
              <a:gd name="connsiteY135" fmla="*/ 939 h 10000"/>
              <a:gd name="connsiteX136" fmla="*/ 2285 w 10000"/>
              <a:gd name="connsiteY136" fmla="*/ 808 h 10000"/>
              <a:gd name="connsiteX137" fmla="*/ 2387 w 10000"/>
              <a:gd name="connsiteY137" fmla="*/ 677 h 10000"/>
              <a:gd name="connsiteX138" fmla="*/ 2489 w 10000"/>
              <a:gd name="connsiteY138" fmla="*/ 562 h 10000"/>
              <a:gd name="connsiteX139" fmla="*/ 2609 w 10000"/>
              <a:gd name="connsiteY139" fmla="*/ 454 h 10000"/>
              <a:gd name="connsiteX140" fmla="*/ 2737 w 10000"/>
              <a:gd name="connsiteY140" fmla="*/ 362 h 10000"/>
              <a:gd name="connsiteX141" fmla="*/ 2873 w 10000"/>
              <a:gd name="connsiteY141" fmla="*/ 277 h 10000"/>
              <a:gd name="connsiteX142" fmla="*/ 3009 w 10000"/>
              <a:gd name="connsiteY142" fmla="*/ 200 h 10000"/>
              <a:gd name="connsiteX143" fmla="*/ 3163 w 10000"/>
              <a:gd name="connsiteY143" fmla="*/ 139 h 10000"/>
              <a:gd name="connsiteX144" fmla="*/ 3325 w 10000"/>
              <a:gd name="connsiteY144" fmla="*/ 85 h 10000"/>
              <a:gd name="connsiteX145" fmla="*/ 3487 w 10000"/>
              <a:gd name="connsiteY145" fmla="*/ 46 h 10000"/>
              <a:gd name="connsiteX146" fmla="*/ 3657 w 10000"/>
              <a:gd name="connsiteY146" fmla="*/ 23 h 10000"/>
              <a:gd name="connsiteX147" fmla="*/ 3836 w 10000"/>
              <a:gd name="connsiteY147" fmla="*/ 15 h 10000"/>
              <a:gd name="connsiteX148" fmla="*/ 3836 w 10000"/>
              <a:gd name="connsiteY148" fmla="*/ 15 h 10000"/>
              <a:gd name="connsiteX149" fmla="*/ 3836 w 10000"/>
              <a:gd name="connsiteY149" fmla="*/ 15 h 10000"/>
              <a:gd name="connsiteX150" fmla="*/ 3836 w 10000"/>
              <a:gd name="connsiteY150" fmla="*/ 15 h 10000"/>
              <a:gd name="connsiteX151" fmla="*/ 3708 w 10000"/>
              <a:gd name="connsiteY151" fmla="*/ 8 h 10000"/>
              <a:gd name="connsiteX152" fmla="*/ 3708 w 10000"/>
              <a:gd name="connsiteY152" fmla="*/ 8 h 10000"/>
              <a:gd name="connsiteX153" fmla="*/ 3691 w 10000"/>
              <a:gd name="connsiteY153" fmla="*/ 8 h 10000"/>
              <a:gd name="connsiteX154" fmla="*/ 3691 w 10000"/>
              <a:gd name="connsiteY154" fmla="*/ 8 h 10000"/>
              <a:gd name="connsiteX155" fmla="*/ 3649 w 10000"/>
              <a:gd name="connsiteY155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3581 w 10000"/>
              <a:gd name="connsiteY47" fmla="*/ 9115 h 10000"/>
              <a:gd name="connsiteX48" fmla="*/ 3802 w 10000"/>
              <a:gd name="connsiteY48" fmla="*/ 9230 h 10000"/>
              <a:gd name="connsiteX49" fmla="*/ 4032 w 10000"/>
              <a:gd name="connsiteY49" fmla="*/ 9338 h 10000"/>
              <a:gd name="connsiteX50" fmla="*/ 4263 w 10000"/>
              <a:gd name="connsiteY50" fmla="*/ 9438 h 10000"/>
              <a:gd name="connsiteX51" fmla="*/ 4510 w 10000"/>
              <a:gd name="connsiteY51" fmla="*/ 9538 h 10000"/>
              <a:gd name="connsiteX52" fmla="*/ 4757 w 10000"/>
              <a:gd name="connsiteY52" fmla="*/ 9623 h 10000"/>
              <a:gd name="connsiteX53" fmla="*/ 5013 w 10000"/>
              <a:gd name="connsiteY53" fmla="*/ 9700 h 10000"/>
              <a:gd name="connsiteX54" fmla="*/ 5277 w 10000"/>
              <a:gd name="connsiteY54" fmla="*/ 9777 h 10000"/>
              <a:gd name="connsiteX55" fmla="*/ 5550 w 10000"/>
              <a:gd name="connsiteY55" fmla="*/ 9838 h 10000"/>
              <a:gd name="connsiteX56" fmla="*/ 5831 w 10000"/>
              <a:gd name="connsiteY56" fmla="*/ 9892 h 10000"/>
              <a:gd name="connsiteX57" fmla="*/ 6113 w 10000"/>
              <a:gd name="connsiteY57" fmla="*/ 9938 h 10000"/>
              <a:gd name="connsiteX58" fmla="*/ 6411 w 10000"/>
              <a:gd name="connsiteY58" fmla="*/ 9977 h 10000"/>
              <a:gd name="connsiteX59" fmla="*/ 6411 w 10000"/>
              <a:gd name="connsiteY59" fmla="*/ 9977 h 10000"/>
              <a:gd name="connsiteX60" fmla="*/ 6616 w 10000"/>
              <a:gd name="connsiteY60" fmla="*/ 9992 h 10000"/>
              <a:gd name="connsiteX61" fmla="*/ 6820 w 10000"/>
              <a:gd name="connsiteY61" fmla="*/ 10000 h 10000"/>
              <a:gd name="connsiteX62" fmla="*/ 7033 w 10000"/>
              <a:gd name="connsiteY62" fmla="*/ 9992 h 10000"/>
              <a:gd name="connsiteX63" fmla="*/ 7246 w 10000"/>
              <a:gd name="connsiteY63" fmla="*/ 9985 h 10000"/>
              <a:gd name="connsiteX64" fmla="*/ 7477 w 10000"/>
              <a:gd name="connsiteY64" fmla="*/ 9962 h 10000"/>
              <a:gd name="connsiteX65" fmla="*/ 7698 w 10000"/>
              <a:gd name="connsiteY65" fmla="*/ 9931 h 10000"/>
              <a:gd name="connsiteX66" fmla="*/ 7928 w 10000"/>
              <a:gd name="connsiteY66" fmla="*/ 9892 h 10000"/>
              <a:gd name="connsiteX67" fmla="*/ 8159 w 10000"/>
              <a:gd name="connsiteY67" fmla="*/ 9838 h 10000"/>
              <a:gd name="connsiteX68" fmla="*/ 8389 w 10000"/>
              <a:gd name="connsiteY68" fmla="*/ 9777 h 10000"/>
              <a:gd name="connsiteX69" fmla="*/ 8627 w 10000"/>
              <a:gd name="connsiteY69" fmla="*/ 9707 h 10000"/>
              <a:gd name="connsiteX70" fmla="*/ 8858 w 10000"/>
              <a:gd name="connsiteY70" fmla="*/ 9630 h 10000"/>
              <a:gd name="connsiteX71" fmla="*/ 9088 w 10000"/>
              <a:gd name="connsiteY71" fmla="*/ 9538 h 10000"/>
              <a:gd name="connsiteX72" fmla="*/ 9327 w 10000"/>
              <a:gd name="connsiteY72" fmla="*/ 9430 h 10000"/>
              <a:gd name="connsiteX73" fmla="*/ 9557 w 10000"/>
              <a:gd name="connsiteY73" fmla="*/ 9315 h 10000"/>
              <a:gd name="connsiteX74" fmla="*/ 9778 w 10000"/>
              <a:gd name="connsiteY74" fmla="*/ 9192 h 10000"/>
              <a:gd name="connsiteX75" fmla="*/ 10000 w 10000"/>
              <a:gd name="connsiteY75" fmla="*/ 9053 h 10000"/>
              <a:gd name="connsiteX76" fmla="*/ 10000 w 10000"/>
              <a:gd name="connsiteY76" fmla="*/ 9053 h 10000"/>
              <a:gd name="connsiteX77" fmla="*/ 9872 w 10000"/>
              <a:gd name="connsiteY77" fmla="*/ 9107 h 10000"/>
              <a:gd name="connsiteX78" fmla="*/ 9744 w 10000"/>
              <a:gd name="connsiteY78" fmla="*/ 9153 h 10000"/>
              <a:gd name="connsiteX79" fmla="*/ 9608 w 10000"/>
              <a:gd name="connsiteY79" fmla="*/ 9192 h 10000"/>
              <a:gd name="connsiteX80" fmla="*/ 9471 w 10000"/>
              <a:gd name="connsiteY80" fmla="*/ 9215 h 10000"/>
              <a:gd name="connsiteX81" fmla="*/ 9327 w 10000"/>
              <a:gd name="connsiteY81" fmla="*/ 9238 h 10000"/>
              <a:gd name="connsiteX82" fmla="*/ 9173 w 10000"/>
              <a:gd name="connsiteY82" fmla="*/ 9246 h 10000"/>
              <a:gd name="connsiteX83" fmla="*/ 9020 w 10000"/>
              <a:gd name="connsiteY83" fmla="*/ 9253 h 10000"/>
              <a:gd name="connsiteX84" fmla="*/ 8858 w 10000"/>
              <a:gd name="connsiteY84" fmla="*/ 9246 h 10000"/>
              <a:gd name="connsiteX85" fmla="*/ 8696 w 10000"/>
              <a:gd name="connsiteY85" fmla="*/ 9230 h 10000"/>
              <a:gd name="connsiteX86" fmla="*/ 8525 w 10000"/>
              <a:gd name="connsiteY86" fmla="*/ 9207 h 10000"/>
              <a:gd name="connsiteX87" fmla="*/ 8338 w 10000"/>
              <a:gd name="connsiteY87" fmla="*/ 9169 h 10000"/>
              <a:gd name="connsiteX88" fmla="*/ 8150 w 10000"/>
              <a:gd name="connsiteY88" fmla="*/ 9122 h 10000"/>
              <a:gd name="connsiteX89" fmla="*/ 7954 w 10000"/>
              <a:gd name="connsiteY89" fmla="*/ 9069 h 10000"/>
              <a:gd name="connsiteX90" fmla="*/ 7758 w 10000"/>
              <a:gd name="connsiteY90" fmla="*/ 8999 h 10000"/>
              <a:gd name="connsiteX91" fmla="*/ 7545 w 10000"/>
              <a:gd name="connsiteY91" fmla="*/ 8922 h 10000"/>
              <a:gd name="connsiteX92" fmla="*/ 7323 w 10000"/>
              <a:gd name="connsiteY92" fmla="*/ 8830 h 10000"/>
              <a:gd name="connsiteX93" fmla="*/ 7323 w 10000"/>
              <a:gd name="connsiteY93" fmla="*/ 8830 h 10000"/>
              <a:gd name="connsiteX94" fmla="*/ 7093 w 10000"/>
              <a:gd name="connsiteY94" fmla="*/ 8730 h 10000"/>
              <a:gd name="connsiteX95" fmla="*/ 6863 w 10000"/>
              <a:gd name="connsiteY95" fmla="*/ 8607 h 10000"/>
              <a:gd name="connsiteX96" fmla="*/ 6624 w 10000"/>
              <a:gd name="connsiteY96" fmla="*/ 8483 h 10000"/>
              <a:gd name="connsiteX97" fmla="*/ 6394 w 10000"/>
              <a:gd name="connsiteY97" fmla="*/ 8345 h 10000"/>
              <a:gd name="connsiteX98" fmla="*/ 6147 w 10000"/>
              <a:gd name="connsiteY98" fmla="*/ 8191 h 10000"/>
              <a:gd name="connsiteX99" fmla="*/ 5908 w 10000"/>
              <a:gd name="connsiteY99" fmla="*/ 8029 h 10000"/>
              <a:gd name="connsiteX100" fmla="*/ 5669 w 10000"/>
              <a:gd name="connsiteY100" fmla="*/ 7860 h 10000"/>
              <a:gd name="connsiteX101" fmla="*/ 5422 w 10000"/>
              <a:gd name="connsiteY101" fmla="*/ 7675 h 10000"/>
              <a:gd name="connsiteX102" fmla="*/ 5183 w 10000"/>
              <a:gd name="connsiteY102" fmla="*/ 7483 h 10000"/>
              <a:gd name="connsiteX103" fmla="*/ 4945 w 10000"/>
              <a:gd name="connsiteY103" fmla="*/ 7283 h 10000"/>
              <a:gd name="connsiteX104" fmla="*/ 4706 w 10000"/>
              <a:gd name="connsiteY104" fmla="*/ 7075 h 10000"/>
              <a:gd name="connsiteX105" fmla="*/ 4467 w 10000"/>
              <a:gd name="connsiteY105" fmla="*/ 6851 h 10000"/>
              <a:gd name="connsiteX106" fmla="*/ 4237 w 10000"/>
              <a:gd name="connsiteY106" fmla="*/ 6628 h 10000"/>
              <a:gd name="connsiteX107" fmla="*/ 4015 w 10000"/>
              <a:gd name="connsiteY107" fmla="*/ 6390 h 10000"/>
              <a:gd name="connsiteX108" fmla="*/ 3785 w 10000"/>
              <a:gd name="connsiteY108" fmla="*/ 6151 h 10000"/>
              <a:gd name="connsiteX109" fmla="*/ 3572 w 10000"/>
              <a:gd name="connsiteY109" fmla="*/ 5897 h 10000"/>
              <a:gd name="connsiteX110" fmla="*/ 3572 w 10000"/>
              <a:gd name="connsiteY110" fmla="*/ 5897 h 10000"/>
              <a:gd name="connsiteX111" fmla="*/ 3308 w 10000"/>
              <a:gd name="connsiteY111" fmla="*/ 5566 h 10000"/>
              <a:gd name="connsiteX112" fmla="*/ 3069 w 10000"/>
              <a:gd name="connsiteY112" fmla="*/ 5235 h 10000"/>
              <a:gd name="connsiteX113" fmla="*/ 2847 w 10000"/>
              <a:gd name="connsiteY113" fmla="*/ 4911 h 10000"/>
              <a:gd name="connsiteX114" fmla="*/ 2651 w 10000"/>
              <a:gd name="connsiteY114" fmla="*/ 4596 h 10000"/>
              <a:gd name="connsiteX115" fmla="*/ 2472 w 10000"/>
              <a:gd name="connsiteY115" fmla="*/ 4280 h 10000"/>
              <a:gd name="connsiteX116" fmla="*/ 2319 w 10000"/>
              <a:gd name="connsiteY116" fmla="*/ 3965 h 10000"/>
              <a:gd name="connsiteX117" fmla="*/ 2182 w 10000"/>
              <a:gd name="connsiteY117" fmla="*/ 3657 h 10000"/>
              <a:gd name="connsiteX118" fmla="*/ 2072 w 10000"/>
              <a:gd name="connsiteY118" fmla="*/ 3349 h 10000"/>
              <a:gd name="connsiteX119" fmla="*/ 2072 w 10000"/>
              <a:gd name="connsiteY119" fmla="*/ 3349 h 10000"/>
              <a:gd name="connsiteX120" fmla="*/ 1995 w 10000"/>
              <a:gd name="connsiteY120" fmla="*/ 3102 h 10000"/>
              <a:gd name="connsiteX121" fmla="*/ 1935 w 10000"/>
              <a:gd name="connsiteY121" fmla="*/ 2864 h 10000"/>
              <a:gd name="connsiteX122" fmla="*/ 1893 w 10000"/>
              <a:gd name="connsiteY122" fmla="*/ 2633 h 10000"/>
              <a:gd name="connsiteX123" fmla="*/ 1867 w 10000"/>
              <a:gd name="connsiteY123" fmla="*/ 2410 h 10000"/>
              <a:gd name="connsiteX124" fmla="*/ 1850 w 10000"/>
              <a:gd name="connsiteY124" fmla="*/ 2202 h 10000"/>
              <a:gd name="connsiteX125" fmla="*/ 1858 w 10000"/>
              <a:gd name="connsiteY125" fmla="*/ 2002 h 10000"/>
              <a:gd name="connsiteX126" fmla="*/ 1876 w 10000"/>
              <a:gd name="connsiteY126" fmla="*/ 1801 h 10000"/>
              <a:gd name="connsiteX127" fmla="*/ 1910 w 10000"/>
              <a:gd name="connsiteY127" fmla="*/ 1617 h 10000"/>
              <a:gd name="connsiteX128" fmla="*/ 1910 w 10000"/>
              <a:gd name="connsiteY128" fmla="*/ 1617 h 10000"/>
              <a:gd name="connsiteX129" fmla="*/ 1935 w 10000"/>
              <a:gd name="connsiteY129" fmla="*/ 1540 h 10000"/>
              <a:gd name="connsiteX130" fmla="*/ 1935 w 10000"/>
              <a:gd name="connsiteY130" fmla="*/ 1540 h 10000"/>
              <a:gd name="connsiteX131" fmla="*/ 1986 w 10000"/>
              <a:gd name="connsiteY131" fmla="*/ 1386 h 10000"/>
              <a:gd name="connsiteX132" fmla="*/ 2046 w 10000"/>
              <a:gd name="connsiteY132" fmla="*/ 1232 h 10000"/>
              <a:gd name="connsiteX133" fmla="*/ 2114 w 10000"/>
              <a:gd name="connsiteY133" fmla="*/ 1078 h 10000"/>
              <a:gd name="connsiteX134" fmla="*/ 2191 w 10000"/>
              <a:gd name="connsiteY134" fmla="*/ 939 h 10000"/>
              <a:gd name="connsiteX135" fmla="*/ 2285 w 10000"/>
              <a:gd name="connsiteY135" fmla="*/ 808 h 10000"/>
              <a:gd name="connsiteX136" fmla="*/ 2387 w 10000"/>
              <a:gd name="connsiteY136" fmla="*/ 677 h 10000"/>
              <a:gd name="connsiteX137" fmla="*/ 2489 w 10000"/>
              <a:gd name="connsiteY137" fmla="*/ 562 h 10000"/>
              <a:gd name="connsiteX138" fmla="*/ 2609 w 10000"/>
              <a:gd name="connsiteY138" fmla="*/ 454 h 10000"/>
              <a:gd name="connsiteX139" fmla="*/ 2737 w 10000"/>
              <a:gd name="connsiteY139" fmla="*/ 362 h 10000"/>
              <a:gd name="connsiteX140" fmla="*/ 2873 w 10000"/>
              <a:gd name="connsiteY140" fmla="*/ 277 h 10000"/>
              <a:gd name="connsiteX141" fmla="*/ 3009 w 10000"/>
              <a:gd name="connsiteY141" fmla="*/ 200 h 10000"/>
              <a:gd name="connsiteX142" fmla="*/ 3163 w 10000"/>
              <a:gd name="connsiteY142" fmla="*/ 139 h 10000"/>
              <a:gd name="connsiteX143" fmla="*/ 3325 w 10000"/>
              <a:gd name="connsiteY143" fmla="*/ 85 h 10000"/>
              <a:gd name="connsiteX144" fmla="*/ 3487 w 10000"/>
              <a:gd name="connsiteY144" fmla="*/ 46 h 10000"/>
              <a:gd name="connsiteX145" fmla="*/ 3657 w 10000"/>
              <a:gd name="connsiteY145" fmla="*/ 23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836 w 10000"/>
              <a:gd name="connsiteY148" fmla="*/ 15 h 10000"/>
              <a:gd name="connsiteX149" fmla="*/ 3836 w 10000"/>
              <a:gd name="connsiteY149" fmla="*/ 15 h 10000"/>
              <a:gd name="connsiteX150" fmla="*/ 3708 w 10000"/>
              <a:gd name="connsiteY150" fmla="*/ 8 h 10000"/>
              <a:gd name="connsiteX151" fmla="*/ 3708 w 10000"/>
              <a:gd name="connsiteY151" fmla="*/ 8 h 10000"/>
              <a:gd name="connsiteX152" fmla="*/ 3691 w 10000"/>
              <a:gd name="connsiteY152" fmla="*/ 8 h 10000"/>
              <a:gd name="connsiteX153" fmla="*/ 3691 w 10000"/>
              <a:gd name="connsiteY153" fmla="*/ 8 h 10000"/>
              <a:gd name="connsiteX154" fmla="*/ 3649 w 10000"/>
              <a:gd name="connsiteY154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3802 w 10000"/>
              <a:gd name="connsiteY47" fmla="*/ 9230 h 10000"/>
              <a:gd name="connsiteX48" fmla="*/ 4032 w 10000"/>
              <a:gd name="connsiteY48" fmla="*/ 9338 h 10000"/>
              <a:gd name="connsiteX49" fmla="*/ 4263 w 10000"/>
              <a:gd name="connsiteY49" fmla="*/ 9438 h 10000"/>
              <a:gd name="connsiteX50" fmla="*/ 4510 w 10000"/>
              <a:gd name="connsiteY50" fmla="*/ 9538 h 10000"/>
              <a:gd name="connsiteX51" fmla="*/ 4757 w 10000"/>
              <a:gd name="connsiteY51" fmla="*/ 9623 h 10000"/>
              <a:gd name="connsiteX52" fmla="*/ 5013 w 10000"/>
              <a:gd name="connsiteY52" fmla="*/ 9700 h 10000"/>
              <a:gd name="connsiteX53" fmla="*/ 5277 w 10000"/>
              <a:gd name="connsiteY53" fmla="*/ 9777 h 10000"/>
              <a:gd name="connsiteX54" fmla="*/ 5550 w 10000"/>
              <a:gd name="connsiteY54" fmla="*/ 9838 h 10000"/>
              <a:gd name="connsiteX55" fmla="*/ 5831 w 10000"/>
              <a:gd name="connsiteY55" fmla="*/ 9892 h 10000"/>
              <a:gd name="connsiteX56" fmla="*/ 6113 w 10000"/>
              <a:gd name="connsiteY56" fmla="*/ 9938 h 10000"/>
              <a:gd name="connsiteX57" fmla="*/ 6411 w 10000"/>
              <a:gd name="connsiteY57" fmla="*/ 9977 h 10000"/>
              <a:gd name="connsiteX58" fmla="*/ 6411 w 10000"/>
              <a:gd name="connsiteY58" fmla="*/ 9977 h 10000"/>
              <a:gd name="connsiteX59" fmla="*/ 6616 w 10000"/>
              <a:gd name="connsiteY59" fmla="*/ 9992 h 10000"/>
              <a:gd name="connsiteX60" fmla="*/ 6820 w 10000"/>
              <a:gd name="connsiteY60" fmla="*/ 10000 h 10000"/>
              <a:gd name="connsiteX61" fmla="*/ 7033 w 10000"/>
              <a:gd name="connsiteY61" fmla="*/ 9992 h 10000"/>
              <a:gd name="connsiteX62" fmla="*/ 7246 w 10000"/>
              <a:gd name="connsiteY62" fmla="*/ 9985 h 10000"/>
              <a:gd name="connsiteX63" fmla="*/ 7477 w 10000"/>
              <a:gd name="connsiteY63" fmla="*/ 9962 h 10000"/>
              <a:gd name="connsiteX64" fmla="*/ 7698 w 10000"/>
              <a:gd name="connsiteY64" fmla="*/ 9931 h 10000"/>
              <a:gd name="connsiteX65" fmla="*/ 7928 w 10000"/>
              <a:gd name="connsiteY65" fmla="*/ 9892 h 10000"/>
              <a:gd name="connsiteX66" fmla="*/ 8159 w 10000"/>
              <a:gd name="connsiteY66" fmla="*/ 9838 h 10000"/>
              <a:gd name="connsiteX67" fmla="*/ 8389 w 10000"/>
              <a:gd name="connsiteY67" fmla="*/ 9777 h 10000"/>
              <a:gd name="connsiteX68" fmla="*/ 8627 w 10000"/>
              <a:gd name="connsiteY68" fmla="*/ 9707 h 10000"/>
              <a:gd name="connsiteX69" fmla="*/ 8858 w 10000"/>
              <a:gd name="connsiteY69" fmla="*/ 9630 h 10000"/>
              <a:gd name="connsiteX70" fmla="*/ 9088 w 10000"/>
              <a:gd name="connsiteY70" fmla="*/ 9538 h 10000"/>
              <a:gd name="connsiteX71" fmla="*/ 9327 w 10000"/>
              <a:gd name="connsiteY71" fmla="*/ 9430 h 10000"/>
              <a:gd name="connsiteX72" fmla="*/ 9557 w 10000"/>
              <a:gd name="connsiteY72" fmla="*/ 9315 h 10000"/>
              <a:gd name="connsiteX73" fmla="*/ 9778 w 10000"/>
              <a:gd name="connsiteY73" fmla="*/ 9192 h 10000"/>
              <a:gd name="connsiteX74" fmla="*/ 10000 w 10000"/>
              <a:gd name="connsiteY74" fmla="*/ 9053 h 10000"/>
              <a:gd name="connsiteX75" fmla="*/ 10000 w 10000"/>
              <a:gd name="connsiteY75" fmla="*/ 9053 h 10000"/>
              <a:gd name="connsiteX76" fmla="*/ 9872 w 10000"/>
              <a:gd name="connsiteY76" fmla="*/ 9107 h 10000"/>
              <a:gd name="connsiteX77" fmla="*/ 9744 w 10000"/>
              <a:gd name="connsiteY77" fmla="*/ 9153 h 10000"/>
              <a:gd name="connsiteX78" fmla="*/ 9608 w 10000"/>
              <a:gd name="connsiteY78" fmla="*/ 9192 h 10000"/>
              <a:gd name="connsiteX79" fmla="*/ 9471 w 10000"/>
              <a:gd name="connsiteY79" fmla="*/ 9215 h 10000"/>
              <a:gd name="connsiteX80" fmla="*/ 9327 w 10000"/>
              <a:gd name="connsiteY80" fmla="*/ 9238 h 10000"/>
              <a:gd name="connsiteX81" fmla="*/ 9173 w 10000"/>
              <a:gd name="connsiteY81" fmla="*/ 9246 h 10000"/>
              <a:gd name="connsiteX82" fmla="*/ 9020 w 10000"/>
              <a:gd name="connsiteY82" fmla="*/ 9253 h 10000"/>
              <a:gd name="connsiteX83" fmla="*/ 8858 w 10000"/>
              <a:gd name="connsiteY83" fmla="*/ 9246 h 10000"/>
              <a:gd name="connsiteX84" fmla="*/ 8696 w 10000"/>
              <a:gd name="connsiteY84" fmla="*/ 9230 h 10000"/>
              <a:gd name="connsiteX85" fmla="*/ 8525 w 10000"/>
              <a:gd name="connsiteY85" fmla="*/ 9207 h 10000"/>
              <a:gd name="connsiteX86" fmla="*/ 8338 w 10000"/>
              <a:gd name="connsiteY86" fmla="*/ 9169 h 10000"/>
              <a:gd name="connsiteX87" fmla="*/ 8150 w 10000"/>
              <a:gd name="connsiteY87" fmla="*/ 9122 h 10000"/>
              <a:gd name="connsiteX88" fmla="*/ 7954 w 10000"/>
              <a:gd name="connsiteY88" fmla="*/ 9069 h 10000"/>
              <a:gd name="connsiteX89" fmla="*/ 7758 w 10000"/>
              <a:gd name="connsiteY89" fmla="*/ 8999 h 10000"/>
              <a:gd name="connsiteX90" fmla="*/ 7545 w 10000"/>
              <a:gd name="connsiteY90" fmla="*/ 8922 h 10000"/>
              <a:gd name="connsiteX91" fmla="*/ 7323 w 10000"/>
              <a:gd name="connsiteY91" fmla="*/ 8830 h 10000"/>
              <a:gd name="connsiteX92" fmla="*/ 7323 w 10000"/>
              <a:gd name="connsiteY92" fmla="*/ 8830 h 10000"/>
              <a:gd name="connsiteX93" fmla="*/ 7093 w 10000"/>
              <a:gd name="connsiteY93" fmla="*/ 8730 h 10000"/>
              <a:gd name="connsiteX94" fmla="*/ 6863 w 10000"/>
              <a:gd name="connsiteY94" fmla="*/ 8607 h 10000"/>
              <a:gd name="connsiteX95" fmla="*/ 6624 w 10000"/>
              <a:gd name="connsiteY95" fmla="*/ 8483 h 10000"/>
              <a:gd name="connsiteX96" fmla="*/ 6394 w 10000"/>
              <a:gd name="connsiteY96" fmla="*/ 8345 h 10000"/>
              <a:gd name="connsiteX97" fmla="*/ 6147 w 10000"/>
              <a:gd name="connsiteY97" fmla="*/ 8191 h 10000"/>
              <a:gd name="connsiteX98" fmla="*/ 5908 w 10000"/>
              <a:gd name="connsiteY98" fmla="*/ 8029 h 10000"/>
              <a:gd name="connsiteX99" fmla="*/ 5669 w 10000"/>
              <a:gd name="connsiteY99" fmla="*/ 7860 h 10000"/>
              <a:gd name="connsiteX100" fmla="*/ 5422 w 10000"/>
              <a:gd name="connsiteY100" fmla="*/ 7675 h 10000"/>
              <a:gd name="connsiteX101" fmla="*/ 5183 w 10000"/>
              <a:gd name="connsiteY101" fmla="*/ 7483 h 10000"/>
              <a:gd name="connsiteX102" fmla="*/ 4945 w 10000"/>
              <a:gd name="connsiteY102" fmla="*/ 7283 h 10000"/>
              <a:gd name="connsiteX103" fmla="*/ 4706 w 10000"/>
              <a:gd name="connsiteY103" fmla="*/ 7075 h 10000"/>
              <a:gd name="connsiteX104" fmla="*/ 4467 w 10000"/>
              <a:gd name="connsiteY104" fmla="*/ 6851 h 10000"/>
              <a:gd name="connsiteX105" fmla="*/ 4237 w 10000"/>
              <a:gd name="connsiteY105" fmla="*/ 6628 h 10000"/>
              <a:gd name="connsiteX106" fmla="*/ 4015 w 10000"/>
              <a:gd name="connsiteY106" fmla="*/ 6390 h 10000"/>
              <a:gd name="connsiteX107" fmla="*/ 3785 w 10000"/>
              <a:gd name="connsiteY107" fmla="*/ 6151 h 10000"/>
              <a:gd name="connsiteX108" fmla="*/ 3572 w 10000"/>
              <a:gd name="connsiteY108" fmla="*/ 5897 h 10000"/>
              <a:gd name="connsiteX109" fmla="*/ 3572 w 10000"/>
              <a:gd name="connsiteY109" fmla="*/ 5897 h 10000"/>
              <a:gd name="connsiteX110" fmla="*/ 3308 w 10000"/>
              <a:gd name="connsiteY110" fmla="*/ 5566 h 10000"/>
              <a:gd name="connsiteX111" fmla="*/ 3069 w 10000"/>
              <a:gd name="connsiteY111" fmla="*/ 5235 h 10000"/>
              <a:gd name="connsiteX112" fmla="*/ 2847 w 10000"/>
              <a:gd name="connsiteY112" fmla="*/ 4911 h 10000"/>
              <a:gd name="connsiteX113" fmla="*/ 2651 w 10000"/>
              <a:gd name="connsiteY113" fmla="*/ 4596 h 10000"/>
              <a:gd name="connsiteX114" fmla="*/ 2472 w 10000"/>
              <a:gd name="connsiteY114" fmla="*/ 4280 h 10000"/>
              <a:gd name="connsiteX115" fmla="*/ 2319 w 10000"/>
              <a:gd name="connsiteY115" fmla="*/ 3965 h 10000"/>
              <a:gd name="connsiteX116" fmla="*/ 2182 w 10000"/>
              <a:gd name="connsiteY116" fmla="*/ 3657 h 10000"/>
              <a:gd name="connsiteX117" fmla="*/ 2072 w 10000"/>
              <a:gd name="connsiteY117" fmla="*/ 3349 h 10000"/>
              <a:gd name="connsiteX118" fmla="*/ 2072 w 10000"/>
              <a:gd name="connsiteY118" fmla="*/ 3349 h 10000"/>
              <a:gd name="connsiteX119" fmla="*/ 1995 w 10000"/>
              <a:gd name="connsiteY119" fmla="*/ 3102 h 10000"/>
              <a:gd name="connsiteX120" fmla="*/ 1935 w 10000"/>
              <a:gd name="connsiteY120" fmla="*/ 2864 h 10000"/>
              <a:gd name="connsiteX121" fmla="*/ 1893 w 10000"/>
              <a:gd name="connsiteY121" fmla="*/ 2633 h 10000"/>
              <a:gd name="connsiteX122" fmla="*/ 1867 w 10000"/>
              <a:gd name="connsiteY122" fmla="*/ 2410 h 10000"/>
              <a:gd name="connsiteX123" fmla="*/ 1850 w 10000"/>
              <a:gd name="connsiteY123" fmla="*/ 2202 h 10000"/>
              <a:gd name="connsiteX124" fmla="*/ 1858 w 10000"/>
              <a:gd name="connsiteY124" fmla="*/ 2002 h 10000"/>
              <a:gd name="connsiteX125" fmla="*/ 1876 w 10000"/>
              <a:gd name="connsiteY125" fmla="*/ 1801 h 10000"/>
              <a:gd name="connsiteX126" fmla="*/ 1910 w 10000"/>
              <a:gd name="connsiteY126" fmla="*/ 1617 h 10000"/>
              <a:gd name="connsiteX127" fmla="*/ 1910 w 10000"/>
              <a:gd name="connsiteY127" fmla="*/ 1617 h 10000"/>
              <a:gd name="connsiteX128" fmla="*/ 1935 w 10000"/>
              <a:gd name="connsiteY128" fmla="*/ 1540 h 10000"/>
              <a:gd name="connsiteX129" fmla="*/ 1935 w 10000"/>
              <a:gd name="connsiteY129" fmla="*/ 1540 h 10000"/>
              <a:gd name="connsiteX130" fmla="*/ 1986 w 10000"/>
              <a:gd name="connsiteY130" fmla="*/ 1386 h 10000"/>
              <a:gd name="connsiteX131" fmla="*/ 2046 w 10000"/>
              <a:gd name="connsiteY131" fmla="*/ 1232 h 10000"/>
              <a:gd name="connsiteX132" fmla="*/ 2114 w 10000"/>
              <a:gd name="connsiteY132" fmla="*/ 1078 h 10000"/>
              <a:gd name="connsiteX133" fmla="*/ 2191 w 10000"/>
              <a:gd name="connsiteY133" fmla="*/ 939 h 10000"/>
              <a:gd name="connsiteX134" fmla="*/ 2285 w 10000"/>
              <a:gd name="connsiteY134" fmla="*/ 808 h 10000"/>
              <a:gd name="connsiteX135" fmla="*/ 2387 w 10000"/>
              <a:gd name="connsiteY135" fmla="*/ 677 h 10000"/>
              <a:gd name="connsiteX136" fmla="*/ 2489 w 10000"/>
              <a:gd name="connsiteY136" fmla="*/ 562 h 10000"/>
              <a:gd name="connsiteX137" fmla="*/ 2609 w 10000"/>
              <a:gd name="connsiteY137" fmla="*/ 454 h 10000"/>
              <a:gd name="connsiteX138" fmla="*/ 2737 w 10000"/>
              <a:gd name="connsiteY138" fmla="*/ 362 h 10000"/>
              <a:gd name="connsiteX139" fmla="*/ 2873 w 10000"/>
              <a:gd name="connsiteY139" fmla="*/ 277 h 10000"/>
              <a:gd name="connsiteX140" fmla="*/ 3009 w 10000"/>
              <a:gd name="connsiteY140" fmla="*/ 200 h 10000"/>
              <a:gd name="connsiteX141" fmla="*/ 3163 w 10000"/>
              <a:gd name="connsiteY141" fmla="*/ 139 h 10000"/>
              <a:gd name="connsiteX142" fmla="*/ 3325 w 10000"/>
              <a:gd name="connsiteY142" fmla="*/ 85 h 10000"/>
              <a:gd name="connsiteX143" fmla="*/ 3487 w 10000"/>
              <a:gd name="connsiteY143" fmla="*/ 46 h 10000"/>
              <a:gd name="connsiteX144" fmla="*/ 3657 w 10000"/>
              <a:gd name="connsiteY144" fmla="*/ 23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836 w 10000"/>
              <a:gd name="connsiteY148" fmla="*/ 15 h 10000"/>
              <a:gd name="connsiteX149" fmla="*/ 3708 w 10000"/>
              <a:gd name="connsiteY149" fmla="*/ 8 h 10000"/>
              <a:gd name="connsiteX150" fmla="*/ 3708 w 10000"/>
              <a:gd name="connsiteY150" fmla="*/ 8 h 10000"/>
              <a:gd name="connsiteX151" fmla="*/ 3691 w 10000"/>
              <a:gd name="connsiteY151" fmla="*/ 8 h 10000"/>
              <a:gd name="connsiteX152" fmla="*/ 3691 w 10000"/>
              <a:gd name="connsiteY152" fmla="*/ 8 h 10000"/>
              <a:gd name="connsiteX153" fmla="*/ 3649 w 10000"/>
              <a:gd name="connsiteY153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708 w 10000"/>
              <a:gd name="connsiteY148" fmla="*/ 8 h 10000"/>
              <a:gd name="connsiteX149" fmla="*/ 3708 w 10000"/>
              <a:gd name="connsiteY149" fmla="*/ 8 h 10000"/>
              <a:gd name="connsiteX150" fmla="*/ 3691 w 10000"/>
              <a:gd name="connsiteY150" fmla="*/ 8 h 10000"/>
              <a:gd name="connsiteX151" fmla="*/ 3691 w 10000"/>
              <a:gd name="connsiteY151" fmla="*/ 8 h 10000"/>
              <a:gd name="connsiteX152" fmla="*/ 3649 w 10000"/>
              <a:gd name="connsiteY152" fmla="*/ 0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708 w 10000"/>
              <a:gd name="connsiteY148" fmla="*/ 8 h 10000"/>
              <a:gd name="connsiteX149" fmla="*/ 3708 w 10000"/>
              <a:gd name="connsiteY149" fmla="*/ 8 h 10000"/>
              <a:gd name="connsiteX150" fmla="*/ 3691 w 10000"/>
              <a:gd name="connsiteY150" fmla="*/ 8 h 10000"/>
              <a:gd name="connsiteX151" fmla="*/ 3691 w 10000"/>
              <a:gd name="connsiteY151" fmla="*/ 8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148" fmla="*/ 3708 w 10000"/>
              <a:gd name="connsiteY148" fmla="*/ 8 h 10000"/>
              <a:gd name="connsiteX149" fmla="*/ 3691 w 10000"/>
              <a:gd name="connsiteY149" fmla="*/ 8 h 10000"/>
              <a:gd name="connsiteX150" fmla="*/ 3691 w 10000"/>
              <a:gd name="connsiteY150" fmla="*/ 8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148" fmla="*/ 3691 w 10000"/>
              <a:gd name="connsiteY148" fmla="*/ 8 h 10000"/>
              <a:gd name="connsiteX149" fmla="*/ 3691 w 10000"/>
              <a:gd name="connsiteY149" fmla="*/ 8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148" fmla="*/ 3691 w 10000"/>
              <a:gd name="connsiteY148" fmla="*/ 8 h 10000"/>
              <a:gd name="connsiteX0" fmla="*/ 3708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0" fmla="*/ 3836 w 10000"/>
              <a:gd name="connsiteY0" fmla="*/ 1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0" fmla="*/ 3836 w 10000"/>
              <a:gd name="connsiteY0" fmla="*/ 1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0" fmla="*/ 3836 w 10000"/>
              <a:gd name="connsiteY0" fmla="*/ 1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0" fmla="*/ 3657 w 10000"/>
              <a:gd name="connsiteY0" fmla="*/ 23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0" fmla="*/ 3487 w 10000"/>
              <a:gd name="connsiteY0" fmla="*/ 46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453 w 10000"/>
              <a:gd name="connsiteY5" fmla="*/ 8 h 10000"/>
              <a:gd name="connsiteX6" fmla="*/ 3316 w 10000"/>
              <a:gd name="connsiteY6" fmla="*/ 23 h 10000"/>
              <a:gd name="connsiteX7" fmla="*/ 3316 w 10000"/>
              <a:gd name="connsiteY7" fmla="*/ 23 h 10000"/>
              <a:gd name="connsiteX8" fmla="*/ 3188 w 10000"/>
              <a:gd name="connsiteY8" fmla="*/ 46 h 10000"/>
              <a:gd name="connsiteX9" fmla="*/ 3188 w 10000"/>
              <a:gd name="connsiteY9" fmla="*/ 46 h 10000"/>
              <a:gd name="connsiteX10" fmla="*/ 3001 w 10000"/>
              <a:gd name="connsiteY10" fmla="*/ 85 h 10000"/>
              <a:gd name="connsiteX11" fmla="*/ 2813 w 10000"/>
              <a:gd name="connsiteY11" fmla="*/ 146 h 10000"/>
              <a:gd name="connsiteX12" fmla="*/ 2626 w 10000"/>
              <a:gd name="connsiteY12" fmla="*/ 216 h 10000"/>
              <a:gd name="connsiteX13" fmla="*/ 2438 w 10000"/>
              <a:gd name="connsiteY13" fmla="*/ 300 h 10000"/>
              <a:gd name="connsiteX14" fmla="*/ 2251 w 10000"/>
              <a:gd name="connsiteY14" fmla="*/ 400 h 10000"/>
              <a:gd name="connsiteX15" fmla="*/ 2063 w 10000"/>
              <a:gd name="connsiteY15" fmla="*/ 508 h 10000"/>
              <a:gd name="connsiteX16" fmla="*/ 1884 w 10000"/>
              <a:gd name="connsiteY16" fmla="*/ 631 h 10000"/>
              <a:gd name="connsiteX17" fmla="*/ 1705 w 10000"/>
              <a:gd name="connsiteY17" fmla="*/ 762 h 10000"/>
              <a:gd name="connsiteX18" fmla="*/ 1526 w 10000"/>
              <a:gd name="connsiteY18" fmla="*/ 908 h 10000"/>
              <a:gd name="connsiteX19" fmla="*/ 1355 w 10000"/>
              <a:gd name="connsiteY19" fmla="*/ 1062 h 10000"/>
              <a:gd name="connsiteX20" fmla="*/ 1194 w 10000"/>
              <a:gd name="connsiteY20" fmla="*/ 1224 h 10000"/>
              <a:gd name="connsiteX21" fmla="*/ 1040 w 10000"/>
              <a:gd name="connsiteY21" fmla="*/ 1401 h 10000"/>
              <a:gd name="connsiteX22" fmla="*/ 887 w 10000"/>
              <a:gd name="connsiteY22" fmla="*/ 1586 h 10000"/>
              <a:gd name="connsiteX23" fmla="*/ 750 w 10000"/>
              <a:gd name="connsiteY23" fmla="*/ 1778 h 10000"/>
              <a:gd name="connsiteX24" fmla="*/ 614 w 10000"/>
              <a:gd name="connsiteY24" fmla="*/ 1986 h 10000"/>
              <a:gd name="connsiteX25" fmla="*/ 494 w 10000"/>
              <a:gd name="connsiteY25" fmla="*/ 2194 h 10000"/>
              <a:gd name="connsiteX26" fmla="*/ 384 w 10000"/>
              <a:gd name="connsiteY26" fmla="*/ 2417 h 10000"/>
              <a:gd name="connsiteX27" fmla="*/ 290 w 10000"/>
              <a:gd name="connsiteY27" fmla="*/ 2640 h 10000"/>
              <a:gd name="connsiteX28" fmla="*/ 205 w 10000"/>
              <a:gd name="connsiteY28" fmla="*/ 2879 h 10000"/>
              <a:gd name="connsiteX29" fmla="*/ 128 w 10000"/>
              <a:gd name="connsiteY29" fmla="*/ 3118 h 10000"/>
              <a:gd name="connsiteX30" fmla="*/ 77 w 10000"/>
              <a:gd name="connsiteY30" fmla="*/ 3372 h 10000"/>
              <a:gd name="connsiteX31" fmla="*/ 34 w 10000"/>
              <a:gd name="connsiteY31" fmla="*/ 3626 h 10000"/>
              <a:gd name="connsiteX32" fmla="*/ 9 w 10000"/>
              <a:gd name="connsiteY32" fmla="*/ 3880 h 10000"/>
              <a:gd name="connsiteX33" fmla="*/ 0 w 10000"/>
              <a:gd name="connsiteY33" fmla="*/ 4149 h 10000"/>
              <a:gd name="connsiteX34" fmla="*/ 17 w 10000"/>
              <a:gd name="connsiteY34" fmla="*/ 4419 h 10000"/>
              <a:gd name="connsiteX35" fmla="*/ 43 w 10000"/>
              <a:gd name="connsiteY35" fmla="*/ 4696 h 10000"/>
              <a:gd name="connsiteX36" fmla="*/ 94 w 10000"/>
              <a:gd name="connsiteY36" fmla="*/ 4973 h 10000"/>
              <a:gd name="connsiteX37" fmla="*/ 162 w 10000"/>
              <a:gd name="connsiteY37" fmla="*/ 5250 h 10000"/>
              <a:gd name="connsiteX38" fmla="*/ 256 w 10000"/>
              <a:gd name="connsiteY38" fmla="*/ 5543 h 10000"/>
              <a:gd name="connsiteX39" fmla="*/ 315 w 10000"/>
              <a:gd name="connsiteY39" fmla="*/ 5681 h 10000"/>
              <a:gd name="connsiteX40" fmla="*/ 375 w 10000"/>
              <a:gd name="connsiteY40" fmla="*/ 5828 h 10000"/>
              <a:gd name="connsiteX41" fmla="*/ 435 w 10000"/>
              <a:gd name="connsiteY41" fmla="*/ 5974 h 10000"/>
              <a:gd name="connsiteX42" fmla="*/ 512 w 10000"/>
              <a:gd name="connsiteY42" fmla="*/ 6120 h 10000"/>
              <a:gd name="connsiteX43" fmla="*/ 588 w 10000"/>
              <a:gd name="connsiteY43" fmla="*/ 6266 h 10000"/>
              <a:gd name="connsiteX44" fmla="*/ 673 w 10000"/>
              <a:gd name="connsiteY44" fmla="*/ 6413 h 10000"/>
              <a:gd name="connsiteX45" fmla="*/ 846 w 10000"/>
              <a:gd name="connsiteY45" fmla="*/ 9224 h 10000"/>
              <a:gd name="connsiteX46" fmla="*/ 4032 w 10000"/>
              <a:gd name="connsiteY46" fmla="*/ 9338 h 10000"/>
              <a:gd name="connsiteX47" fmla="*/ 4263 w 10000"/>
              <a:gd name="connsiteY47" fmla="*/ 9438 h 10000"/>
              <a:gd name="connsiteX48" fmla="*/ 4510 w 10000"/>
              <a:gd name="connsiteY48" fmla="*/ 9538 h 10000"/>
              <a:gd name="connsiteX49" fmla="*/ 4757 w 10000"/>
              <a:gd name="connsiteY49" fmla="*/ 9623 h 10000"/>
              <a:gd name="connsiteX50" fmla="*/ 5013 w 10000"/>
              <a:gd name="connsiteY50" fmla="*/ 9700 h 10000"/>
              <a:gd name="connsiteX51" fmla="*/ 5277 w 10000"/>
              <a:gd name="connsiteY51" fmla="*/ 9777 h 10000"/>
              <a:gd name="connsiteX52" fmla="*/ 5550 w 10000"/>
              <a:gd name="connsiteY52" fmla="*/ 9838 h 10000"/>
              <a:gd name="connsiteX53" fmla="*/ 5831 w 10000"/>
              <a:gd name="connsiteY53" fmla="*/ 9892 h 10000"/>
              <a:gd name="connsiteX54" fmla="*/ 6113 w 10000"/>
              <a:gd name="connsiteY54" fmla="*/ 9938 h 10000"/>
              <a:gd name="connsiteX55" fmla="*/ 6411 w 10000"/>
              <a:gd name="connsiteY55" fmla="*/ 9977 h 10000"/>
              <a:gd name="connsiteX56" fmla="*/ 6411 w 10000"/>
              <a:gd name="connsiteY56" fmla="*/ 9977 h 10000"/>
              <a:gd name="connsiteX57" fmla="*/ 6616 w 10000"/>
              <a:gd name="connsiteY57" fmla="*/ 9992 h 10000"/>
              <a:gd name="connsiteX58" fmla="*/ 6820 w 10000"/>
              <a:gd name="connsiteY58" fmla="*/ 10000 h 10000"/>
              <a:gd name="connsiteX59" fmla="*/ 7033 w 10000"/>
              <a:gd name="connsiteY59" fmla="*/ 9992 h 10000"/>
              <a:gd name="connsiteX60" fmla="*/ 7246 w 10000"/>
              <a:gd name="connsiteY60" fmla="*/ 9985 h 10000"/>
              <a:gd name="connsiteX61" fmla="*/ 7477 w 10000"/>
              <a:gd name="connsiteY61" fmla="*/ 9962 h 10000"/>
              <a:gd name="connsiteX62" fmla="*/ 7698 w 10000"/>
              <a:gd name="connsiteY62" fmla="*/ 9931 h 10000"/>
              <a:gd name="connsiteX63" fmla="*/ 7928 w 10000"/>
              <a:gd name="connsiteY63" fmla="*/ 9892 h 10000"/>
              <a:gd name="connsiteX64" fmla="*/ 8159 w 10000"/>
              <a:gd name="connsiteY64" fmla="*/ 9838 h 10000"/>
              <a:gd name="connsiteX65" fmla="*/ 8389 w 10000"/>
              <a:gd name="connsiteY65" fmla="*/ 9777 h 10000"/>
              <a:gd name="connsiteX66" fmla="*/ 8627 w 10000"/>
              <a:gd name="connsiteY66" fmla="*/ 9707 h 10000"/>
              <a:gd name="connsiteX67" fmla="*/ 8858 w 10000"/>
              <a:gd name="connsiteY67" fmla="*/ 9630 h 10000"/>
              <a:gd name="connsiteX68" fmla="*/ 9088 w 10000"/>
              <a:gd name="connsiteY68" fmla="*/ 9538 h 10000"/>
              <a:gd name="connsiteX69" fmla="*/ 9327 w 10000"/>
              <a:gd name="connsiteY69" fmla="*/ 9430 h 10000"/>
              <a:gd name="connsiteX70" fmla="*/ 9557 w 10000"/>
              <a:gd name="connsiteY70" fmla="*/ 9315 h 10000"/>
              <a:gd name="connsiteX71" fmla="*/ 9778 w 10000"/>
              <a:gd name="connsiteY71" fmla="*/ 9192 h 10000"/>
              <a:gd name="connsiteX72" fmla="*/ 10000 w 10000"/>
              <a:gd name="connsiteY72" fmla="*/ 9053 h 10000"/>
              <a:gd name="connsiteX73" fmla="*/ 10000 w 10000"/>
              <a:gd name="connsiteY73" fmla="*/ 9053 h 10000"/>
              <a:gd name="connsiteX74" fmla="*/ 9872 w 10000"/>
              <a:gd name="connsiteY74" fmla="*/ 9107 h 10000"/>
              <a:gd name="connsiteX75" fmla="*/ 9744 w 10000"/>
              <a:gd name="connsiteY75" fmla="*/ 9153 h 10000"/>
              <a:gd name="connsiteX76" fmla="*/ 9608 w 10000"/>
              <a:gd name="connsiteY76" fmla="*/ 9192 h 10000"/>
              <a:gd name="connsiteX77" fmla="*/ 9471 w 10000"/>
              <a:gd name="connsiteY77" fmla="*/ 9215 h 10000"/>
              <a:gd name="connsiteX78" fmla="*/ 9327 w 10000"/>
              <a:gd name="connsiteY78" fmla="*/ 9238 h 10000"/>
              <a:gd name="connsiteX79" fmla="*/ 9173 w 10000"/>
              <a:gd name="connsiteY79" fmla="*/ 9246 h 10000"/>
              <a:gd name="connsiteX80" fmla="*/ 9020 w 10000"/>
              <a:gd name="connsiteY80" fmla="*/ 9253 h 10000"/>
              <a:gd name="connsiteX81" fmla="*/ 8858 w 10000"/>
              <a:gd name="connsiteY81" fmla="*/ 9246 h 10000"/>
              <a:gd name="connsiteX82" fmla="*/ 8696 w 10000"/>
              <a:gd name="connsiteY82" fmla="*/ 9230 h 10000"/>
              <a:gd name="connsiteX83" fmla="*/ 8525 w 10000"/>
              <a:gd name="connsiteY83" fmla="*/ 9207 h 10000"/>
              <a:gd name="connsiteX84" fmla="*/ 8338 w 10000"/>
              <a:gd name="connsiteY84" fmla="*/ 9169 h 10000"/>
              <a:gd name="connsiteX85" fmla="*/ 8150 w 10000"/>
              <a:gd name="connsiteY85" fmla="*/ 9122 h 10000"/>
              <a:gd name="connsiteX86" fmla="*/ 7954 w 10000"/>
              <a:gd name="connsiteY86" fmla="*/ 9069 h 10000"/>
              <a:gd name="connsiteX87" fmla="*/ 7758 w 10000"/>
              <a:gd name="connsiteY87" fmla="*/ 8999 h 10000"/>
              <a:gd name="connsiteX88" fmla="*/ 7545 w 10000"/>
              <a:gd name="connsiteY88" fmla="*/ 8922 h 10000"/>
              <a:gd name="connsiteX89" fmla="*/ 7323 w 10000"/>
              <a:gd name="connsiteY89" fmla="*/ 8830 h 10000"/>
              <a:gd name="connsiteX90" fmla="*/ 7323 w 10000"/>
              <a:gd name="connsiteY90" fmla="*/ 8830 h 10000"/>
              <a:gd name="connsiteX91" fmla="*/ 7093 w 10000"/>
              <a:gd name="connsiteY91" fmla="*/ 8730 h 10000"/>
              <a:gd name="connsiteX92" fmla="*/ 6863 w 10000"/>
              <a:gd name="connsiteY92" fmla="*/ 8607 h 10000"/>
              <a:gd name="connsiteX93" fmla="*/ 6624 w 10000"/>
              <a:gd name="connsiteY93" fmla="*/ 8483 h 10000"/>
              <a:gd name="connsiteX94" fmla="*/ 6394 w 10000"/>
              <a:gd name="connsiteY94" fmla="*/ 8345 h 10000"/>
              <a:gd name="connsiteX95" fmla="*/ 6147 w 10000"/>
              <a:gd name="connsiteY95" fmla="*/ 8191 h 10000"/>
              <a:gd name="connsiteX96" fmla="*/ 5908 w 10000"/>
              <a:gd name="connsiteY96" fmla="*/ 8029 h 10000"/>
              <a:gd name="connsiteX97" fmla="*/ 5669 w 10000"/>
              <a:gd name="connsiteY97" fmla="*/ 7860 h 10000"/>
              <a:gd name="connsiteX98" fmla="*/ 5422 w 10000"/>
              <a:gd name="connsiteY98" fmla="*/ 7675 h 10000"/>
              <a:gd name="connsiteX99" fmla="*/ 5183 w 10000"/>
              <a:gd name="connsiteY99" fmla="*/ 7483 h 10000"/>
              <a:gd name="connsiteX100" fmla="*/ 4945 w 10000"/>
              <a:gd name="connsiteY100" fmla="*/ 7283 h 10000"/>
              <a:gd name="connsiteX101" fmla="*/ 4706 w 10000"/>
              <a:gd name="connsiteY101" fmla="*/ 7075 h 10000"/>
              <a:gd name="connsiteX102" fmla="*/ 4467 w 10000"/>
              <a:gd name="connsiteY102" fmla="*/ 6851 h 10000"/>
              <a:gd name="connsiteX103" fmla="*/ 4237 w 10000"/>
              <a:gd name="connsiteY103" fmla="*/ 6628 h 10000"/>
              <a:gd name="connsiteX104" fmla="*/ 4015 w 10000"/>
              <a:gd name="connsiteY104" fmla="*/ 6390 h 10000"/>
              <a:gd name="connsiteX105" fmla="*/ 3785 w 10000"/>
              <a:gd name="connsiteY105" fmla="*/ 6151 h 10000"/>
              <a:gd name="connsiteX106" fmla="*/ 3572 w 10000"/>
              <a:gd name="connsiteY106" fmla="*/ 5897 h 10000"/>
              <a:gd name="connsiteX107" fmla="*/ 3572 w 10000"/>
              <a:gd name="connsiteY107" fmla="*/ 5897 h 10000"/>
              <a:gd name="connsiteX108" fmla="*/ 3308 w 10000"/>
              <a:gd name="connsiteY108" fmla="*/ 5566 h 10000"/>
              <a:gd name="connsiteX109" fmla="*/ 3069 w 10000"/>
              <a:gd name="connsiteY109" fmla="*/ 5235 h 10000"/>
              <a:gd name="connsiteX110" fmla="*/ 2847 w 10000"/>
              <a:gd name="connsiteY110" fmla="*/ 4911 h 10000"/>
              <a:gd name="connsiteX111" fmla="*/ 2651 w 10000"/>
              <a:gd name="connsiteY111" fmla="*/ 4596 h 10000"/>
              <a:gd name="connsiteX112" fmla="*/ 2472 w 10000"/>
              <a:gd name="connsiteY112" fmla="*/ 4280 h 10000"/>
              <a:gd name="connsiteX113" fmla="*/ 2319 w 10000"/>
              <a:gd name="connsiteY113" fmla="*/ 3965 h 10000"/>
              <a:gd name="connsiteX114" fmla="*/ 2182 w 10000"/>
              <a:gd name="connsiteY114" fmla="*/ 3657 h 10000"/>
              <a:gd name="connsiteX115" fmla="*/ 2072 w 10000"/>
              <a:gd name="connsiteY115" fmla="*/ 3349 h 10000"/>
              <a:gd name="connsiteX116" fmla="*/ 2072 w 10000"/>
              <a:gd name="connsiteY116" fmla="*/ 3349 h 10000"/>
              <a:gd name="connsiteX117" fmla="*/ 1995 w 10000"/>
              <a:gd name="connsiteY117" fmla="*/ 3102 h 10000"/>
              <a:gd name="connsiteX118" fmla="*/ 1935 w 10000"/>
              <a:gd name="connsiteY118" fmla="*/ 2864 h 10000"/>
              <a:gd name="connsiteX119" fmla="*/ 1893 w 10000"/>
              <a:gd name="connsiteY119" fmla="*/ 2633 h 10000"/>
              <a:gd name="connsiteX120" fmla="*/ 1867 w 10000"/>
              <a:gd name="connsiteY120" fmla="*/ 2410 h 10000"/>
              <a:gd name="connsiteX121" fmla="*/ 1850 w 10000"/>
              <a:gd name="connsiteY121" fmla="*/ 2202 h 10000"/>
              <a:gd name="connsiteX122" fmla="*/ 1858 w 10000"/>
              <a:gd name="connsiteY122" fmla="*/ 2002 h 10000"/>
              <a:gd name="connsiteX123" fmla="*/ 1876 w 10000"/>
              <a:gd name="connsiteY123" fmla="*/ 1801 h 10000"/>
              <a:gd name="connsiteX124" fmla="*/ 1910 w 10000"/>
              <a:gd name="connsiteY124" fmla="*/ 1617 h 10000"/>
              <a:gd name="connsiteX125" fmla="*/ 1910 w 10000"/>
              <a:gd name="connsiteY125" fmla="*/ 1617 h 10000"/>
              <a:gd name="connsiteX126" fmla="*/ 1935 w 10000"/>
              <a:gd name="connsiteY126" fmla="*/ 1540 h 10000"/>
              <a:gd name="connsiteX127" fmla="*/ 1935 w 10000"/>
              <a:gd name="connsiteY127" fmla="*/ 1540 h 10000"/>
              <a:gd name="connsiteX128" fmla="*/ 1986 w 10000"/>
              <a:gd name="connsiteY128" fmla="*/ 1386 h 10000"/>
              <a:gd name="connsiteX129" fmla="*/ 2046 w 10000"/>
              <a:gd name="connsiteY129" fmla="*/ 1232 h 10000"/>
              <a:gd name="connsiteX130" fmla="*/ 2114 w 10000"/>
              <a:gd name="connsiteY130" fmla="*/ 1078 h 10000"/>
              <a:gd name="connsiteX131" fmla="*/ 2191 w 10000"/>
              <a:gd name="connsiteY131" fmla="*/ 939 h 10000"/>
              <a:gd name="connsiteX132" fmla="*/ 2285 w 10000"/>
              <a:gd name="connsiteY132" fmla="*/ 808 h 10000"/>
              <a:gd name="connsiteX133" fmla="*/ 2387 w 10000"/>
              <a:gd name="connsiteY133" fmla="*/ 677 h 10000"/>
              <a:gd name="connsiteX134" fmla="*/ 2489 w 10000"/>
              <a:gd name="connsiteY134" fmla="*/ 562 h 10000"/>
              <a:gd name="connsiteX135" fmla="*/ 2609 w 10000"/>
              <a:gd name="connsiteY135" fmla="*/ 454 h 10000"/>
              <a:gd name="connsiteX136" fmla="*/ 2737 w 10000"/>
              <a:gd name="connsiteY136" fmla="*/ 362 h 10000"/>
              <a:gd name="connsiteX137" fmla="*/ 2873 w 10000"/>
              <a:gd name="connsiteY137" fmla="*/ 277 h 10000"/>
              <a:gd name="connsiteX138" fmla="*/ 3009 w 10000"/>
              <a:gd name="connsiteY138" fmla="*/ 200 h 10000"/>
              <a:gd name="connsiteX139" fmla="*/ 3163 w 10000"/>
              <a:gd name="connsiteY139" fmla="*/ 139 h 10000"/>
              <a:gd name="connsiteX140" fmla="*/ 3325 w 10000"/>
              <a:gd name="connsiteY140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453 w 10000"/>
              <a:gd name="connsiteY4" fmla="*/ 8 h 10000"/>
              <a:gd name="connsiteX5" fmla="*/ 3316 w 10000"/>
              <a:gd name="connsiteY5" fmla="*/ 23 h 10000"/>
              <a:gd name="connsiteX6" fmla="*/ 3316 w 10000"/>
              <a:gd name="connsiteY6" fmla="*/ 23 h 10000"/>
              <a:gd name="connsiteX7" fmla="*/ 3188 w 10000"/>
              <a:gd name="connsiteY7" fmla="*/ 46 h 10000"/>
              <a:gd name="connsiteX8" fmla="*/ 3188 w 10000"/>
              <a:gd name="connsiteY8" fmla="*/ 46 h 10000"/>
              <a:gd name="connsiteX9" fmla="*/ 3001 w 10000"/>
              <a:gd name="connsiteY9" fmla="*/ 85 h 10000"/>
              <a:gd name="connsiteX10" fmla="*/ 2813 w 10000"/>
              <a:gd name="connsiteY10" fmla="*/ 146 h 10000"/>
              <a:gd name="connsiteX11" fmla="*/ 2626 w 10000"/>
              <a:gd name="connsiteY11" fmla="*/ 216 h 10000"/>
              <a:gd name="connsiteX12" fmla="*/ 2438 w 10000"/>
              <a:gd name="connsiteY12" fmla="*/ 300 h 10000"/>
              <a:gd name="connsiteX13" fmla="*/ 2251 w 10000"/>
              <a:gd name="connsiteY13" fmla="*/ 400 h 10000"/>
              <a:gd name="connsiteX14" fmla="*/ 2063 w 10000"/>
              <a:gd name="connsiteY14" fmla="*/ 508 h 10000"/>
              <a:gd name="connsiteX15" fmla="*/ 1884 w 10000"/>
              <a:gd name="connsiteY15" fmla="*/ 631 h 10000"/>
              <a:gd name="connsiteX16" fmla="*/ 1705 w 10000"/>
              <a:gd name="connsiteY16" fmla="*/ 762 h 10000"/>
              <a:gd name="connsiteX17" fmla="*/ 1526 w 10000"/>
              <a:gd name="connsiteY17" fmla="*/ 908 h 10000"/>
              <a:gd name="connsiteX18" fmla="*/ 1355 w 10000"/>
              <a:gd name="connsiteY18" fmla="*/ 1062 h 10000"/>
              <a:gd name="connsiteX19" fmla="*/ 1194 w 10000"/>
              <a:gd name="connsiteY19" fmla="*/ 1224 h 10000"/>
              <a:gd name="connsiteX20" fmla="*/ 1040 w 10000"/>
              <a:gd name="connsiteY20" fmla="*/ 1401 h 10000"/>
              <a:gd name="connsiteX21" fmla="*/ 887 w 10000"/>
              <a:gd name="connsiteY21" fmla="*/ 1586 h 10000"/>
              <a:gd name="connsiteX22" fmla="*/ 750 w 10000"/>
              <a:gd name="connsiteY22" fmla="*/ 1778 h 10000"/>
              <a:gd name="connsiteX23" fmla="*/ 614 w 10000"/>
              <a:gd name="connsiteY23" fmla="*/ 1986 h 10000"/>
              <a:gd name="connsiteX24" fmla="*/ 494 w 10000"/>
              <a:gd name="connsiteY24" fmla="*/ 2194 h 10000"/>
              <a:gd name="connsiteX25" fmla="*/ 384 w 10000"/>
              <a:gd name="connsiteY25" fmla="*/ 2417 h 10000"/>
              <a:gd name="connsiteX26" fmla="*/ 290 w 10000"/>
              <a:gd name="connsiteY26" fmla="*/ 2640 h 10000"/>
              <a:gd name="connsiteX27" fmla="*/ 205 w 10000"/>
              <a:gd name="connsiteY27" fmla="*/ 2879 h 10000"/>
              <a:gd name="connsiteX28" fmla="*/ 128 w 10000"/>
              <a:gd name="connsiteY28" fmla="*/ 3118 h 10000"/>
              <a:gd name="connsiteX29" fmla="*/ 77 w 10000"/>
              <a:gd name="connsiteY29" fmla="*/ 3372 h 10000"/>
              <a:gd name="connsiteX30" fmla="*/ 34 w 10000"/>
              <a:gd name="connsiteY30" fmla="*/ 3626 h 10000"/>
              <a:gd name="connsiteX31" fmla="*/ 9 w 10000"/>
              <a:gd name="connsiteY31" fmla="*/ 3880 h 10000"/>
              <a:gd name="connsiteX32" fmla="*/ 0 w 10000"/>
              <a:gd name="connsiteY32" fmla="*/ 4149 h 10000"/>
              <a:gd name="connsiteX33" fmla="*/ 17 w 10000"/>
              <a:gd name="connsiteY33" fmla="*/ 4419 h 10000"/>
              <a:gd name="connsiteX34" fmla="*/ 43 w 10000"/>
              <a:gd name="connsiteY34" fmla="*/ 4696 h 10000"/>
              <a:gd name="connsiteX35" fmla="*/ 94 w 10000"/>
              <a:gd name="connsiteY35" fmla="*/ 4973 h 10000"/>
              <a:gd name="connsiteX36" fmla="*/ 162 w 10000"/>
              <a:gd name="connsiteY36" fmla="*/ 5250 h 10000"/>
              <a:gd name="connsiteX37" fmla="*/ 256 w 10000"/>
              <a:gd name="connsiteY37" fmla="*/ 5543 h 10000"/>
              <a:gd name="connsiteX38" fmla="*/ 315 w 10000"/>
              <a:gd name="connsiteY38" fmla="*/ 5681 h 10000"/>
              <a:gd name="connsiteX39" fmla="*/ 375 w 10000"/>
              <a:gd name="connsiteY39" fmla="*/ 5828 h 10000"/>
              <a:gd name="connsiteX40" fmla="*/ 435 w 10000"/>
              <a:gd name="connsiteY40" fmla="*/ 5974 h 10000"/>
              <a:gd name="connsiteX41" fmla="*/ 512 w 10000"/>
              <a:gd name="connsiteY41" fmla="*/ 6120 h 10000"/>
              <a:gd name="connsiteX42" fmla="*/ 588 w 10000"/>
              <a:gd name="connsiteY42" fmla="*/ 6266 h 10000"/>
              <a:gd name="connsiteX43" fmla="*/ 673 w 10000"/>
              <a:gd name="connsiteY43" fmla="*/ 6413 h 10000"/>
              <a:gd name="connsiteX44" fmla="*/ 846 w 10000"/>
              <a:gd name="connsiteY44" fmla="*/ 9224 h 10000"/>
              <a:gd name="connsiteX45" fmla="*/ 4032 w 10000"/>
              <a:gd name="connsiteY45" fmla="*/ 9338 h 10000"/>
              <a:gd name="connsiteX46" fmla="*/ 4263 w 10000"/>
              <a:gd name="connsiteY46" fmla="*/ 9438 h 10000"/>
              <a:gd name="connsiteX47" fmla="*/ 4510 w 10000"/>
              <a:gd name="connsiteY47" fmla="*/ 9538 h 10000"/>
              <a:gd name="connsiteX48" fmla="*/ 4757 w 10000"/>
              <a:gd name="connsiteY48" fmla="*/ 9623 h 10000"/>
              <a:gd name="connsiteX49" fmla="*/ 5013 w 10000"/>
              <a:gd name="connsiteY49" fmla="*/ 9700 h 10000"/>
              <a:gd name="connsiteX50" fmla="*/ 5277 w 10000"/>
              <a:gd name="connsiteY50" fmla="*/ 9777 h 10000"/>
              <a:gd name="connsiteX51" fmla="*/ 5550 w 10000"/>
              <a:gd name="connsiteY51" fmla="*/ 9838 h 10000"/>
              <a:gd name="connsiteX52" fmla="*/ 5831 w 10000"/>
              <a:gd name="connsiteY52" fmla="*/ 9892 h 10000"/>
              <a:gd name="connsiteX53" fmla="*/ 6113 w 10000"/>
              <a:gd name="connsiteY53" fmla="*/ 9938 h 10000"/>
              <a:gd name="connsiteX54" fmla="*/ 6411 w 10000"/>
              <a:gd name="connsiteY54" fmla="*/ 9977 h 10000"/>
              <a:gd name="connsiteX55" fmla="*/ 6411 w 10000"/>
              <a:gd name="connsiteY55" fmla="*/ 9977 h 10000"/>
              <a:gd name="connsiteX56" fmla="*/ 6616 w 10000"/>
              <a:gd name="connsiteY56" fmla="*/ 9992 h 10000"/>
              <a:gd name="connsiteX57" fmla="*/ 6820 w 10000"/>
              <a:gd name="connsiteY57" fmla="*/ 10000 h 10000"/>
              <a:gd name="connsiteX58" fmla="*/ 7033 w 10000"/>
              <a:gd name="connsiteY58" fmla="*/ 9992 h 10000"/>
              <a:gd name="connsiteX59" fmla="*/ 7246 w 10000"/>
              <a:gd name="connsiteY59" fmla="*/ 9985 h 10000"/>
              <a:gd name="connsiteX60" fmla="*/ 7477 w 10000"/>
              <a:gd name="connsiteY60" fmla="*/ 9962 h 10000"/>
              <a:gd name="connsiteX61" fmla="*/ 7698 w 10000"/>
              <a:gd name="connsiteY61" fmla="*/ 9931 h 10000"/>
              <a:gd name="connsiteX62" fmla="*/ 7928 w 10000"/>
              <a:gd name="connsiteY62" fmla="*/ 9892 h 10000"/>
              <a:gd name="connsiteX63" fmla="*/ 8159 w 10000"/>
              <a:gd name="connsiteY63" fmla="*/ 9838 h 10000"/>
              <a:gd name="connsiteX64" fmla="*/ 8389 w 10000"/>
              <a:gd name="connsiteY64" fmla="*/ 9777 h 10000"/>
              <a:gd name="connsiteX65" fmla="*/ 8627 w 10000"/>
              <a:gd name="connsiteY65" fmla="*/ 9707 h 10000"/>
              <a:gd name="connsiteX66" fmla="*/ 8858 w 10000"/>
              <a:gd name="connsiteY66" fmla="*/ 9630 h 10000"/>
              <a:gd name="connsiteX67" fmla="*/ 9088 w 10000"/>
              <a:gd name="connsiteY67" fmla="*/ 9538 h 10000"/>
              <a:gd name="connsiteX68" fmla="*/ 9327 w 10000"/>
              <a:gd name="connsiteY68" fmla="*/ 9430 h 10000"/>
              <a:gd name="connsiteX69" fmla="*/ 9557 w 10000"/>
              <a:gd name="connsiteY69" fmla="*/ 9315 h 10000"/>
              <a:gd name="connsiteX70" fmla="*/ 9778 w 10000"/>
              <a:gd name="connsiteY70" fmla="*/ 9192 h 10000"/>
              <a:gd name="connsiteX71" fmla="*/ 10000 w 10000"/>
              <a:gd name="connsiteY71" fmla="*/ 9053 h 10000"/>
              <a:gd name="connsiteX72" fmla="*/ 10000 w 10000"/>
              <a:gd name="connsiteY72" fmla="*/ 9053 h 10000"/>
              <a:gd name="connsiteX73" fmla="*/ 9872 w 10000"/>
              <a:gd name="connsiteY73" fmla="*/ 9107 h 10000"/>
              <a:gd name="connsiteX74" fmla="*/ 9744 w 10000"/>
              <a:gd name="connsiteY74" fmla="*/ 9153 h 10000"/>
              <a:gd name="connsiteX75" fmla="*/ 9608 w 10000"/>
              <a:gd name="connsiteY75" fmla="*/ 9192 h 10000"/>
              <a:gd name="connsiteX76" fmla="*/ 9471 w 10000"/>
              <a:gd name="connsiteY76" fmla="*/ 9215 h 10000"/>
              <a:gd name="connsiteX77" fmla="*/ 9327 w 10000"/>
              <a:gd name="connsiteY77" fmla="*/ 9238 h 10000"/>
              <a:gd name="connsiteX78" fmla="*/ 9173 w 10000"/>
              <a:gd name="connsiteY78" fmla="*/ 9246 h 10000"/>
              <a:gd name="connsiteX79" fmla="*/ 9020 w 10000"/>
              <a:gd name="connsiteY79" fmla="*/ 9253 h 10000"/>
              <a:gd name="connsiteX80" fmla="*/ 8858 w 10000"/>
              <a:gd name="connsiteY80" fmla="*/ 9246 h 10000"/>
              <a:gd name="connsiteX81" fmla="*/ 8696 w 10000"/>
              <a:gd name="connsiteY81" fmla="*/ 9230 h 10000"/>
              <a:gd name="connsiteX82" fmla="*/ 8525 w 10000"/>
              <a:gd name="connsiteY82" fmla="*/ 9207 h 10000"/>
              <a:gd name="connsiteX83" fmla="*/ 8338 w 10000"/>
              <a:gd name="connsiteY83" fmla="*/ 9169 h 10000"/>
              <a:gd name="connsiteX84" fmla="*/ 8150 w 10000"/>
              <a:gd name="connsiteY84" fmla="*/ 9122 h 10000"/>
              <a:gd name="connsiteX85" fmla="*/ 7954 w 10000"/>
              <a:gd name="connsiteY85" fmla="*/ 9069 h 10000"/>
              <a:gd name="connsiteX86" fmla="*/ 7758 w 10000"/>
              <a:gd name="connsiteY86" fmla="*/ 8999 h 10000"/>
              <a:gd name="connsiteX87" fmla="*/ 7545 w 10000"/>
              <a:gd name="connsiteY87" fmla="*/ 8922 h 10000"/>
              <a:gd name="connsiteX88" fmla="*/ 7323 w 10000"/>
              <a:gd name="connsiteY88" fmla="*/ 8830 h 10000"/>
              <a:gd name="connsiteX89" fmla="*/ 7323 w 10000"/>
              <a:gd name="connsiteY89" fmla="*/ 8830 h 10000"/>
              <a:gd name="connsiteX90" fmla="*/ 7093 w 10000"/>
              <a:gd name="connsiteY90" fmla="*/ 8730 h 10000"/>
              <a:gd name="connsiteX91" fmla="*/ 6863 w 10000"/>
              <a:gd name="connsiteY91" fmla="*/ 8607 h 10000"/>
              <a:gd name="connsiteX92" fmla="*/ 6624 w 10000"/>
              <a:gd name="connsiteY92" fmla="*/ 8483 h 10000"/>
              <a:gd name="connsiteX93" fmla="*/ 6394 w 10000"/>
              <a:gd name="connsiteY93" fmla="*/ 8345 h 10000"/>
              <a:gd name="connsiteX94" fmla="*/ 6147 w 10000"/>
              <a:gd name="connsiteY94" fmla="*/ 8191 h 10000"/>
              <a:gd name="connsiteX95" fmla="*/ 5908 w 10000"/>
              <a:gd name="connsiteY95" fmla="*/ 8029 h 10000"/>
              <a:gd name="connsiteX96" fmla="*/ 5669 w 10000"/>
              <a:gd name="connsiteY96" fmla="*/ 7860 h 10000"/>
              <a:gd name="connsiteX97" fmla="*/ 5422 w 10000"/>
              <a:gd name="connsiteY97" fmla="*/ 7675 h 10000"/>
              <a:gd name="connsiteX98" fmla="*/ 5183 w 10000"/>
              <a:gd name="connsiteY98" fmla="*/ 7483 h 10000"/>
              <a:gd name="connsiteX99" fmla="*/ 4945 w 10000"/>
              <a:gd name="connsiteY99" fmla="*/ 7283 h 10000"/>
              <a:gd name="connsiteX100" fmla="*/ 4706 w 10000"/>
              <a:gd name="connsiteY100" fmla="*/ 7075 h 10000"/>
              <a:gd name="connsiteX101" fmla="*/ 4467 w 10000"/>
              <a:gd name="connsiteY101" fmla="*/ 6851 h 10000"/>
              <a:gd name="connsiteX102" fmla="*/ 4237 w 10000"/>
              <a:gd name="connsiteY102" fmla="*/ 6628 h 10000"/>
              <a:gd name="connsiteX103" fmla="*/ 4015 w 10000"/>
              <a:gd name="connsiteY103" fmla="*/ 6390 h 10000"/>
              <a:gd name="connsiteX104" fmla="*/ 3785 w 10000"/>
              <a:gd name="connsiteY104" fmla="*/ 6151 h 10000"/>
              <a:gd name="connsiteX105" fmla="*/ 3572 w 10000"/>
              <a:gd name="connsiteY105" fmla="*/ 5897 h 10000"/>
              <a:gd name="connsiteX106" fmla="*/ 3572 w 10000"/>
              <a:gd name="connsiteY106" fmla="*/ 5897 h 10000"/>
              <a:gd name="connsiteX107" fmla="*/ 3308 w 10000"/>
              <a:gd name="connsiteY107" fmla="*/ 5566 h 10000"/>
              <a:gd name="connsiteX108" fmla="*/ 3069 w 10000"/>
              <a:gd name="connsiteY108" fmla="*/ 5235 h 10000"/>
              <a:gd name="connsiteX109" fmla="*/ 2847 w 10000"/>
              <a:gd name="connsiteY109" fmla="*/ 4911 h 10000"/>
              <a:gd name="connsiteX110" fmla="*/ 2651 w 10000"/>
              <a:gd name="connsiteY110" fmla="*/ 4596 h 10000"/>
              <a:gd name="connsiteX111" fmla="*/ 2472 w 10000"/>
              <a:gd name="connsiteY111" fmla="*/ 4280 h 10000"/>
              <a:gd name="connsiteX112" fmla="*/ 2319 w 10000"/>
              <a:gd name="connsiteY112" fmla="*/ 3965 h 10000"/>
              <a:gd name="connsiteX113" fmla="*/ 2182 w 10000"/>
              <a:gd name="connsiteY113" fmla="*/ 3657 h 10000"/>
              <a:gd name="connsiteX114" fmla="*/ 2072 w 10000"/>
              <a:gd name="connsiteY114" fmla="*/ 3349 h 10000"/>
              <a:gd name="connsiteX115" fmla="*/ 2072 w 10000"/>
              <a:gd name="connsiteY115" fmla="*/ 3349 h 10000"/>
              <a:gd name="connsiteX116" fmla="*/ 1995 w 10000"/>
              <a:gd name="connsiteY116" fmla="*/ 3102 h 10000"/>
              <a:gd name="connsiteX117" fmla="*/ 1935 w 10000"/>
              <a:gd name="connsiteY117" fmla="*/ 2864 h 10000"/>
              <a:gd name="connsiteX118" fmla="*/ 1893 w 10000"/>
              <a:gd name="connsiteY118" fmla="*/ 2633 h 10000"/>
              <a:gd name="connsiteX119" fmla="*/ 1867 w 10000"/>
              <a:gd name="connsiteY119" fmla="*/ 2410 h 10000"/>
              <a:gd name="connsiteX120" fmla="*/ 1850 w 10000"/>
              <a:gd name="connsiteY120" fmla="*/ 2202 h 10000"/>
              <a:gd name="connsiteX121" fmla="*/ 1858 w 10000"/>
              <a:gd name="connsiteY121" fmla="*/ 2002 h 10000"/>
              <a:gd name="connsiteX122" fmla="*/ 1876 w 10000"/>
              <a:gd name="connsiteY122" fmla="*/ 1801 h 10000"/>
              <a:gd name="connsiteX123" fmla="*/ 1910 w 10000"/>
              <a:gd name="connsiteY123" fmla="*/ 1617 h 10000"/>
              <a:gd name="connsiteX124" fmla="*/ 1910 w 10000"/>
              <a:gd name="connsiteY124" fmla="*/ 1617 h 10000"/>
              <a:gd name="connsiteX125" fmla="*/ 1935 w 10000"/>
              <a:gd name="connsiteY125" fmla="*/ 1540 h 10000"/>
              <a:gd name="connsiteX126" fmla="*/ 1935 w 10000"/>
              <a:gd name="connsiteY126" fmla="*/ 1540 h 10000"/>
              <a:gd name="connsiteX127" fmla="*/ 1986 w 10000"/>
              <a:gd name="connsiteY127" fmla="*/ 1386 h 10000"/>
              <a:gd name="connsiteX128" fmla="*/ 2046 w 10000"/>
              <a:gd name="connsiteY128" fmla="*/ 1232 h 10000"/>
              <a:gd name="connsiteX129" fmla="*/ 2114 w 10000"/>
              <a:gd name="connsiteY129" fmla="*/ 1078 h 10000"/>
              <a:gd name="connsiteX130" fmla="*/ 2191 w 10000"/>
              <a:gd name="connsiteY130" fmla="*/ 939 h 10000"/>
              <a:gd name="connsiteX131" fmla="*/ 2285 w 10000"/>
              <a:gd name="connsiteY131" fmla="*/ 808 h 10000"/>
              <a:gd name="connsiteX132" fmla="*/ 2387 w 10000"/>
              <a:gd name="connsiteY132" fmla="*/ 677 h 10000"/>
              <a:gd name="connsiteX133" fmla="*/ 2489 w 10000"/>
              <a:gd name="connsiteY133" fmla="*/ 562 h 10000"/>
              <a:gd name="connsiteX134" fmla="*/ 2609 w 10000"/>
              <a:gd name="connsiteY134" fmla="*/ 454 h 10000"/>
              <a:gd name="connsiteX135" fmla="*/ 2737 w 10000"/>
              <a:gd name="connsiteY135" fmla="*/ 362 h 10000"/>
              <a:gd name="connsiteX136" fmla="*/ 2873 w 10000"/>
              <a:gd name="connsiteY136" fmla="*/ 277 h 10000"/>
              <a:gd name="connsiteX137" fmla="*/ 3009 w 10000"/>
              <a:gd name="connsiteY137" fmla="*/ 200 h 10000"/>
              <a:gd name="connsiteX138" fmla="*/ 3163 w 10000"/>
              <a:gd name="connsiteY138" fmla="*/ 139 h 10000"/>
              <a:gd name="connsiteX139" fmla="*/ 3325 w 10000"/>
              <a:gd name="connsiteY139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453 w 10000"/>
              <a:gd name="connsiteY3" fmla="*/ 8 h 10000"/>
              <a:gd name="connsiteX4" fmla="*/ 3316 w 10000"/>
              <a:gd name="connsiteY4" fmla="*/ 23 h 10000"/>
              <a:gd name="connsiteX5" fmla="*/ 3316 w 10000"/>
              <a:gd name="connsiteY5" fmla="*/ 23 h 10000"/>
              <a:gd name="connsiteX6" fmla="*/ 3188 w 10000"/>
              <a:gd name="connsiteY6" fmla="*/ 46 h 10000"/>
              <a:gd name="connsiteX7" fmla="*/ 3188 w 10000"/>
              <a:gd name="connsiteY7" fmla="*/ 46 h 10000"/>
              <a:gd name="connsiteX8" fmla="*/ 3001 w 10000"/>
              <a:gd name="connsiteY8" fmla="*/ 85 h 10000"/>
              <a:gd name="connsiteX9" fmla="*/ 2813 w 10000"/>
              <a:gd name="connsiteY9" fmla="*/ 146 h 10000"/>
              <a:gd name="connsiteX10" fmla="*/ 2626 w 10000"/>
              <a:gd name="connsiteY10" fmla="*/ 216 h 10000"/>
              <a:gd name="connsiteX11" fmla="*/ 2438 w 10000"/>
              <a:gd name="connsiteY11" fmla="*/ 300 h 10000"/>
              <a:gd name="connsiteX12" fmla="*/ 2251 w 10000"/>
              <a:gd name="connsiteY12" fmla="*/ 400 h 10000"/>
              <a:gd name="connsiteX13" fmla="*/ 2063 w 10000"/>
              <a:gd name="connsiteY13" fmla="*/ 508 h 10000"/>
              <a:gd name="connsiteX14" fmla="*/ 1884 w 10000"/>
              <a:gd name="connsiteY14" fmla="*/ 631 h 10000"/>
              <a:gd name="connsiteX15" fmla="*/ 1705 w 10000"/>
              <a:gd name="connsiteY15" fmla="*/ 762 h 10000"/>
              <a:gd name="connsiteX16" fmla="*/ 1526 w 10000"/>
              <a:gd name="connsiteY16" fmla="*/ 908 h 10000"/>
              <a:gd name="connsiteX17" fmla="*/ 1355 w 10000"/>
              <a:gd name="connsiteY17" fmla="*/ 1062 h 10000"/>
              <a:gd name="connsiteX18" fmla="*/ 1194 w 10000"/>
              <a:gd name="connsiteY18" fmla="*/ 1224 h 10000"/>
              <a:gd name="connsiteX19" fmla="*/ 1040 w 10000"/>
              <a:gd name="connsiteY19" fmla="*/ 1401 h 10000"/>
              <a:gd name="connsiteX20" fmla="*/ 887 w 10000"/>
              <a:gd name="connsiteY20" fmla="*/ 1586 h 10000"/>
              <a:gd name="connsiteX21" fmla="*/ 750 w 10000"/>
              <a:gd name="connsiteY21" fmla="*/ 1778 h 10000"/>
              <a:gd name="connsiteX22" fmla="*/ 614 w 10000"/>
              <a:gd name="connsiteY22" fmla="*/ 1986 h 10000"/>
              <a:gd name="connsiteX23" fmla="*/ 494 w 10000"/>
              <a:gd name="connsiteY23" fmla="*/ 2194 h 10000"/>
              <a:gd name="connsiteX24" fmla="*/ 384 w 10000"/>
              <a:gd name="connsiteY24" fmla="*/ 2417 h 10000"/>
              <a:gd name="connsiteX25" fmla="*/ 290 w 10000"/>
              <a:gd name="connsiteY25" fmla="*/ 2640 h 10000"/>
              <a:gd name="connsiteX26" fmla="*/ 205 w 10000"/>
              <a:gd name="connsiteY26" fmla="*/ 2879 h 10000"/>
              <a:gd name="connsiteX27" fmla="*/ 128 w 10000"/>
              <a:gd name="connsiteY27" fmla="*/ 3118 h 10000"/>
              <a:gd name="connsiteX28" fmla="*/ 77 w 10000"/>
              <a:gd name="connsiteY28" fmla="*/ 3372 h 10000"/>
              <a:gd name="connsiteX29" fmla="*/ 34 w 10000"/>
              <a:gd name="connsiteY29" fmla="*/ 3626 h 10000"/>
              <a:gd name="connsiteX30" fmla="*/ 9 w 10000"/>
              <a:gd name="connsiteY30" fmla="*/ 3880 h 10000"/>
              <a:gd name="connsiteX31" fmla="*/ 0 w 10000"/>
              <a:gd name="connsiteY31" fmla="*/ 4149 h 10000"/>
              <a:gd name="connsiteX32" fmla="*/ 17 w 10000"/>
              <a:gd name="connsiteY32" fmla="*/ 4419 h 10000"/>
              <a:gd name="connsiteX33" fmla="*/ 43 w 10000"/>
              <a:gd name="connsiteY33" fmla="*/ 4696 h 10000"/>
              <a:gd name="connsiteX34" fmla="*/ 94 w 10000"/>
              <a:gd name="connsiteY34" fmla="*/ 4973 h 10000"/>
              <a:gd name="connsiteX35" fmla="*/ 162 w 10000"/>
              <a:gd name="connsiteY35" fmla="*/ 5250 h 10000"/>
              <a:gd name="connsiteX36" fmla="*/ 256 w 10000"/>
              <a:gd name="connsiteY36" fmla="*/ 5543 h 10000"/>
              <a:gd name="connsiteX37" fmla="*/ 315 w 10000"/>
              <a:gd name="connsiteY37" fmla="*/ 5681 h 10000"/>
              <a:gd name="connsiteX38" fmla="*/ 375 w 10000"/>
              <a:gd name="connsiteY38" fmla="*/ 5828 h 10000"/>
              <a:gd name="connsiteX39" fmla="*/ 435 w 10000"/>
              <a:gd name="connsiteY39" fmla="*/ 5974 h 10000"/>
              <a:gd name="connsiteX40" fmla="*/ 512 w 10000"/>
              <a:gd name="connsiteY40" fmla="*/ 6120 h 10000"/>
              <a:gd name="connsiteX41" fmla="*/ 588 w 10000"/>
              <a:gd name="connsiteY41" fmla="*/ 6266 h 10000"/>
              <a:gd name="connsiteX42" fmla="*/ 673 w 10000"/>
              <a:gd name="connsiteY42" fmla="*/ 6413 h 10000"/>
              <a:gd name="connsiteX43" fmla="*/ 846 w 10000"/>
              <a:gd name="connsiteY43" fmla="*/ 9224 h 10000"/>
              <a:gd name="connsiteX44" fmla="*/ 4032 w 10000"/>
              <a:gd name="connsiteY44" fmla="*/ 9338 h 10000"/>
              <a:gd name="connsiteX45" fmla="*/ 4263 w 10000"/>
              <a:gd name="connsiteY45" fmla="*/ 9438 h 10000"/>
              <a:gd name="connsiteX46" fmla="*/ 4510 w 10000"/>
              <a:gd name="connsiteY46" fmla="*/ 9538 h 10000"/>
              <a:gd name="connsiteX47" fmla="*/ 4757 w 10000"/>
              <a:gd name="connsiteY47" fmla="*/ 9623 h 10000"/>
              <a:gd name="connsiteX48" fmla="*/ 5013 w 10000"/>
              <a:gd name="connsiteY48" fmla="*/ 9700 h 10000"/>
              <a:gd name="connsiteX49" fmla="*/ 5277 w 10000"/>
              <a:gd name="connsiteY49" fmla="*/ 9777 h 10000"/>
              <a:gd name="connsiteX50" fmla="*/ 5550 w 10000"/>
              <a:gd name="connsiteY50" fmla="*/ 9838 h 10000"/>
              <a:gd name="connsiteX51" fmla="*/ 5831 w 10000"/>
              <a:gd name="connsiteY51" fmla="*/ 9892 h 10000"/>
              <a:gd name="connsiteX52" fmla="*/ 6113 w 10000"/>
              <a:gd name="connsiteY52" fmla="*/ 9938 h 10000"/>
              <a:gd name="connsiteX53" fmla="*/ 6411 w 10000"/>
              <a:gd name="connsiteY53" fmla="*/ 9977 h 10000"/>
              <a:gd name="connsiteX54" fmla="*/ 6411 w 10000"/>
              <a:gd name="connsiteY54" fmla="*/ 9977 h 10000"/>
              <a:gd name="connsiteX55" fmla="*/ 6616 w 10000"/>
              <a:gd name="connsiteY55" fmla="*/ 9992 h 10000"/>
              <a:gd name="connsiteX56" fmla="*/ 6820 w 10000"/>
              <a:gd name="connsiteY56" fmla="*/ 10000 h 10000"/>
              <a:gd name="connsiteX57" fmla="*/ 7033 w 10000"/>
              <a:gd name="connsiteY57" fmla="*/ 9992 h 10000"/>
              <a:gd name="connsiteX58" fmla="*/ 7246 w 10000"/>
              <a:gd name="connsiteY58" fmla="*/ 9985 h 10000"/>
              <a:gd name="connsiteX59" fmla="*/ 7477 w 10000"/>
              <a:gd name="connsiteY59" fmla="*/ 9962 h 10000"/>
              <a:gd name="connsiteX60" fmla="*/ 7698 w 10000"/>
              <a:gd name="connsiteY60" fmla="*/ 9931 h 10000"/>
              <a:gd name="connsiteX61" fmla="*/ 7928 w 10000"/>
              <a:gd name="connsiteY61" fmla="*/ 9892 h 10000"/>
              <a:gd name="connsiteX62" fmla="*/ 8159 w 10000"/>
              <a:gd name="connsiteY62" fmla="*/ 9838 h 10000"/>
              <a:gd name="connsiteX63" fmla="*/ 8389 w 10000"/>
              <a:gd name="connsiteY63" fmla="*/ 9777 h 10000"/>
              <a:gd name="connsiteX64" fmla="*/ 8627 w 10000"/>
              <a:gd name="connsiteY64" fmla="*/ 9707 h 10000"/>
              <a:gd name="connsiteX65" fmla="*/ 8858 w 10000"/>
              <a:gd name="connsiteY65" fmla="*/ 9630 h 10000"/>
              <a:gd name="connsiteX66" fmla="*/ 9088 w 10000"/>
              <a:gd name="connsiteY66" fmla="*/ 9538 h 10000"/>
              <a:gd name="connsiteX67" fmla="*/ 9327 w 10000"/>
              <a:gd name="connsiteY67" fmla="*/ 9430 h 10000"/>
              <a:gd name="connsiteX68" fmla="*/ 9557 w 10000"/>
              <a:gd name="connsiteY68" fmla="*/ 9315 h 10000"/>
              <a:gd name="connsiteX69" fmla="*/ 9778 w 10000"/>
              <a:gd name="connsiteY69" fmla="*/ 9192 h 10000"/>
              <a:gd name="connsiteX70" fmla="*/ 10000 w 10000"/>
              <a:gd name="connsiteY70" fmla="*/ 9053 h 10000"/>
              <a:gd name="connsiteX71" fmla="*/ 10000 w 10000"/>
              <a:gd name="connsiteY71" fmla="*/ 9053 h 10000"/>
              <a:gd name="connsiteX72" fmla="*/ 9872 w 10000"/>
              <a:gd name="connsiteY72" fmla="*/ 9107 h 10000"/>
              <a:gd name="connsiteX73" fmla="*/ 9744 w 10000"/>
              <a:gd name="connsiteY73" fmla="*/ 9153 h 10000"/>
              <a:gd name="connsiteX74" fmla="*/ 9608 w 10000"/>
              <a:gd name="connsiteY74" fmla="*/ 9192 h 10000"/>
              <a:gd name="connsiteX75" fmla="*/ 9471 w 10000"/>
              <a:gd name="connsiteY75" fmla="*/ 9215 h 10000"/>
              <a:gd name="connsiteX76" fmla="*/ 9327 w 10000"/>
              <a:gd name="connsiteY76" fmla="*/ 9238 h 10000"/>
              <a:gd name="connsiteX77" fmla="*/ 9173 w 10000"/>
              <a:gd name="connsiteY77" fmla="*/ 9246 h 10000"/>
              <a:gd name="connsiteX78" fmla="*/ 9020 w 10000"/>
              <a:gd name="connsiteY78" fmla="*/ 9253 h 10000"/>
              <a:gd name="connsiteX79" fmla="*/ 8858 w 10000"/>
              <a:gd name="connsiteY79" fmla="*/ 9246 h 10000"/>
              <a:gd name="connsiteX80" fmla="*/ 8696 w 10000"/>
              <a:gd name="connsiteY80" fmla="*/ 9230 h 10000"/>
              <a:gd name="connsiteX81" fmla="*/ 8525 w 10000"/>
              <a:gd name="connsiteY81" fmla="*/ 9207 h 10000"/>
              <a:gd name="connsiteX82" fmla="*/ 8338 w 10000"/>
              <a:gd name="connsiteY82" fmla="*/ 9169 h 10000"/>
              <a:gd name="connsiteX83" fmla="*/ 8150 w 10000"/>
              <a:gd name="connsiteY83" fmla="*/ 9122 h 10000"/>
              <a:gd name="connsiteX84" fmla="*/ 7954 w 10000"/>
              <a:gd name="connsiteY84" fmla="*/ 9069 h 10000"/>
              <a:gd name="connsiteX85" fmla="*/ 7758 w 10000"/>
              <a:gd name="connsiteY85" fmla="*/ 8999 h 10000"/>
              <a:gd name="connsiteX86" fmla="*/ 7545 w 10000"/>
              <a:gd name="connsiteY86" fmla="*/ 8922 h 10000"/>
              <a:gd name="connsiteX87" fmla="*/ 7323 w 10000"/>
              <a:gd name="connsiteY87" fmla="*/ 8830 h 10000"/>
              <a:gd name="connsiteX88" fmla="*/ 7323 w 10000"/>
              <a:gd name="connsiteY88" fmla="*/ 8830 h 10000"/>
              <a:gd name="connsiteX89" fmla="*/ 7093 w 10000"/>
              <a:gd name="connsiteY89" fmla="*/ 8730 h 10000"/>
              <a:gd name="connsiteX90" fmla="*/ 6863 w 10000"/>
              <a:gd name="connsiteY90" fmla="*/ 8607 h 10000"/>
              <a:gd name="connsiteX91" fmla="*/ 6624 w 10000"/>
              <a:gd name="connsiteY91" fmla="*/ 8483 h 10000"/>
              <a:gd name="connsiteX92" fmla="*/ 6394 w 10000"/>
              <a:gd name="connsiteY92" fmla="*/ 8345 h 10000"/>
              <a:gd name="connsiteX93" fmla="*/ 6147 w 10000"/>
              <a:gd name="connsiteY93" fmla="*/ 8191 h 10000"/>
              <a:gd name="connsiteX94" fmla="*/ 5908 w 10000"/>
              <a:gd name="connsiteY94" fmla="*/ 8029 h 10000"/>
              <a:gd name="connsiteX95" fmla="*/ 5669 w 10000"/>
              <a:gd name="connsiteY95" fmla="*/ 7860 h 10000"/>
              <a:gd name="connsiteX96" fmla="*/ 5422 w 10000"/>
              <a:gd name="connsiteY96" fmla="*/ 7675 h 10000"/>
              <a:gd name="connsiteX97" fmla="*/ 5183 w 10000"/>
              <a:gd name="connsiteY97" fmla="*/ 7483 h 10000"/>
              <a:gd name="connsiteX98" fmla="*/ 4945 w 10000"/>
              <a:gd name="connsiteY98" fmla="*/ 7283 h 10000"/>
              <a:gd name="connsiteX99" fmla="*/ 4706 w 10000"/>
              <a:gd name="connsiteY99" fmla="*/ 7075 h 10000"/>
              <a:gd name="connsiteX100" fmla="*/ 4467 w 10000"/>
              <a:gd name="connsiteY100" fmla="*/ 6851 h 10000"/>
              <a:gd name="connsiteX101" fmla="*/ 4237 w 10000"/>
              <a:gd name="connsiteY101" fmla="*/ 6628 h 10000"/>
              <a:gd name="connsiteX102" fmla="*/ 4015 w 10000"/>
              <a:gd name="connsiteY102" fmla="*/ 6390 h 10000"/>
              <a:gd name="connsiteX103" fmla="*/ 3785 w 10000"/>
              <a:gd name="connsiteY103" fmla="*/ 6151 h 10000"/>
              <a:gd name="connsiteX104" fmla="*/ 3572 w 10000"/>
              <a:gd name="connsiteY104" fmla="*/ 5897 h 10000"/>
              <a:gd name="connsiteX105" fmla="*/ 3572 w 10000"/>
              <a:gd name="connsiteY105" fmla="*/ 5897 h 10000"/>
              <a:gd name="connsiteX106" fmla="*/ 3308 w 10000"/>
              <a:gd name="connsiteY106" fmla="*/ 5566 h 10000"/>
              <a:gd name="connsiteX107" fmla="*/ 3069 w 10000"/>
              <a:gd name="connsiteY107" fmla="*/ 5235 h 10000"/>
              <a:gd name="connsiteX108" fmla="*/ 2847 w 10000"/>
              <a:gd name="connsiteY108" fmla="*/ 4911 h 10000"/>
              <a:gd name="connsiteX109" fmla="*/ 2651 w 10000"/>
              <a:gd name="connsiteY109" fmla="*/ 4596 h 10000"/>
              <a:gd name="connsiteX110" fmla="*/ 2472 w 10000"/>
              <a:gd name="connsiteY110" fmla="*/ 4280 h 10000"/>
              <a:gd name="connsiteX111" fmla="*/ 2319 w 10000"/>
              <a:gd name="connsiteY111" fmla="*/ 3965 h 10000"/>
              <a:gd name="connsiteX112" fmla="*/ 2182 w 10000"/>
              <a:gd name="connsiteY112" fmla="*/ 3657 h 10000"/>
              <a:gd name="connsiteX113" fmla="*/ 2072 w 10000"/>
              <a:gd name="connsiteY113" fmla="*/ 3349 h 10000"/>
              <a:gd name="connsiteX114" fmla="*/ 2072 w 10000"/>
              <a:gd name="connsiteY114" fmla="*/ 3349 h 10000"/>
              <a:gd name="connsiteX115" fmla="*/ 1995 w 10000"/>
              <a:gd name="connsiteY115" fmla="*/ 3102 h 10000"/>
              <a:gd name="connsiteX116" fmla="*/ 1935 w 10000"/>
              <a:gd name="connsiteY116" fmla="*/ 2864 h 10000"/>
              <a:gd name="connsiteX117" fmla="*/ 1893 w 10000"/>
              <a:gd name="connsiteY117" fmla="*/ 2633 h 10000"/>
              <a:gd name="connsiteX118" fmla="*/ 1867 w 10000"/>
              <a:gd name="connsiteY118" fmla="*/ 2410 h 10000"/>
              <a:gd name="connsiteX119" fmla="*/ 1850 w 10000"/>
              <a:gd name="connsiteY119" fmla="*/ 2202 h 10000"/>
              <a:gd name="connsiteX120" fmla="*/ 1858 w 10000"/>
              <a:gd name="connsiteY120" fmla="*/ 2002 h 10000"/>
              <a:gd name="connsiteX121" fmla="*/ 1876 w 10000"/>
              <a:gd name="connsiteY121" fmla="*/ 1801 h 10000"/>
              <a:gd name="connsiteX122" fmla="*/ 1910 w 10000"/>
              <a:gd name="connsiteY122" fmla="*/ 1617 h 10000"/>
              <a:gd name="connsiteX123" fmla="*/ 1910 w 10000"/>
              <a:gd name="connsiteY123" fmla="*/ 1617 h 10000"/>
              <a:gd name="connsiteX124" fmla="*/ 1935 w 10000"/>
              <a:gd name="connsiteY124" fmla="*/ 1540 h 10000"/>
              <a:gd name="connsiteX125" fmla="*/ 1935 w 10000"/>
              <a:gd name="connsiteY125" fmla="*/ 1540 h 10000"/>
              <a:gd name="connsiteX126" fmla="*/ 1986 w 10000"/>
              <a:gd name="connsiteY126" fmla="*/ 1386 h 10000"/>
              <a:gd name="connsiteX127" fmla="*/ 2046 w 10000"/>
              <a:gd name="connsiteY127" fmla="*/ 1232 h 10000"/>
              <a:gd name="connsiteX128" fmla="*/ 2114 w 10000"/>
              <a:gd name="connsiteY128" fmla="*/ 1078 h 10000"/>
              <a:gd name="connsiteX129" fmla="*/ 2191 w 10000"/>
              <a:gd name="connsiteY129" fmla="*/ 939 h 10000"/>
              <a:gd name="connsiteX130" fmla="*/ 2285 w 10000"/>
              <a:gd name="connsiteY130" fmla="*/ 808 h 10000"/>
              <a:gd name="connsiteX131" fmla="*/ 2387 w 10000"/>
              <a:gd name="connsiteY131" fmla="*/ 677 h 10000"/>
              <a:gd name="connsiteX132" fmla="*/ 2489 w 10000"/>
              <a:gd name="connsiteY132" fmla="*/ 562 h 10000"/>
              <a:gd name="connsiteX133" fmla="*/ 2609 w 10000"/>
              <a:gd name="connsiteY133" fmla="*/ 454 h 10000"/>
              <a:gd name="connsiteX134" fmla="*/ 2737 w 10000"/>
              <a:gd name="connsiteY134" fmla="*/ 362 h 10000"/>
              <a:gd name="connsiteX135" fmla="*/ 2873 w 10000"/>
              <a:gd name="connsiteY135" fmla="*/ 277 h 10000"/>
              <a:gd name="connsiteX136" fmla="*/ 3009 w 10000"/>
              <a:gd name="connsiteY136" fmla="*/ 200 h 10000"/>
              <a:gd name="connsiteX137" fmla="*/ 3163 w 10000"/>
              <a:gd name="connsiteY137" fmla="*/ 139 h 10000"/>
              <a:gd name="connsiteX138" fmla="*/ 3325 w 10000"/>
              <a:gd name="connsiteY138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453 w 10000"/>
              <a:gd name="connsiteY2" fmla="*/ 8 h 10000"/>
              <a:gd name="connsiteX3" fmla="*/ 3316 w 10000"/>
              <a:gd name="connsiteY3" fmla="*/ 23 h 10000"/>
              <a:gd name="connsiteX4" fmla="*/ 3316 w 10000"/>
              <a:gd name="connsiteY4" fmla="*/ 23 h 10000"/>
              <a:gd name="connsiteX5" fmla="*/ 3188 w 10000"/>
              <a:gd name="connsiteY5" fmla="*/ 46 h 10000"/>
              <a:gd name="connsiteX6" fmla="*/ 3188 w 10000"/>
              <a:gd name="connsiteY6" fmla="*/ 46 h 10000"/>
              <a:gd name="connsiteX7" fmla="*/ 3001 w 10000"/>
              <a:gd name="connsiteY7" fmla="*/ 85 h 10000"/>
              <a:gd name="connsiteX8" fmla="*/ 2813 w 10000"/>
              <a:gd name="connsiteY8" fmla="*/ 146 h 10000"/>
              <a:gd name="connsiteX9" fmla="*/ 2626 w 10000"/>
              <a:gd name="connsiteY9" fmla="*/ 216 h 10000"/>
              <a:gd name="connsiteX10" fmla="*/ 2438 w 10000"/>
              <a:gd name="connsiteY10" fmla="*/ 300 h 10000"/>
              <a:gd name="connsiteX11" fmla="*/ 2251 w 10000"/>
              <a:gd name="connsiteY11" fmla="*/ 400 h 10000"/>
              <a:gd name="connsiteX12" fmla="*/ 2063 w 10000"/>
              <a:gd name="connsiteY12" fmla="*/ 508 h 10000"/>
              <a:gd name="connsiteX13" fmla="*/ 1884 w 10000"/>
              <a:gd name="connsiteY13" fmla="*/ 631 h 10000"/>
              <a:gd name="connsiteX14" fmla="*/ 1705 w 10000"/>
              <a:gd name="connsiteY14" fmla="*/ 762 h 10000"/>
              <a:gd name="connsiteX15" fmla="*/ 1526 w 10000"/>
              <a:gd name="connsiteY15" fmla="*/ 908 h 10000"/>
              <a:gd name="connsiteX16" fmla="*/ 1355 w 10000"/>
              <a:gd name="connsiteY16" fmla="*/ 1062 h 10000"/>
              <a:gd name="connsiteX17" fmla="*/ 1194 w 10000"/>
              <a:gd name="connsiteY17" fmla="*/ 1224 h 10000"/>
              <a:gd name="connsiteX18" fmla="*/ 1040 w 10000"/>
              <a:gd name="connsiteY18" fmla="*/ 1401 h 10000"/>
              <a:gd name="connsiteX19" fmla="*/ 887 w 10000"/>
              <a:gd name="connsiteY19" fmla="*/ 1586 h 10000"/>
              <a:gd name="connsiteX20" fmla="*/ 750 w 10000"/>
              <a:gd name="connsiteY20" fmla="*/ 1778 h 10000"/>
              <a:gd name="connsiteX21" fmla="*/ 614 w 10000"/>
              <a:gd name="connsiteY21" fmla="*/ 1986 h 10000"/>
              <a:gd name="connsiteX22" fmla="*/ 494 w 10000"/>
              <a:gd name="connsiteY22" fmla="*/ 2194 h 10000"/>
              <a:gd name="connsiteX23" fmla="*/ 384 w 10000"/>
              <a:gd name="connsiteY23" fmla="*/ 2417 h 10000"/>
              <a:gd name="connsiteX24" fmla="*/ 290 w 10000"/>
              <a:gd name="connsiteY24" fmla="*/ 2640 h 10000"/>
              <a:gd name="connsiteX25" fmla="*/ 205 w 10000"/>
              <a:gd name="connsiteY25" fmla="*/ 2879 h 10000"/>
              <a:gd name="connsiteX26" fmla="*/ 128 w 10000"/>
              <a:gd name="connsiteY26" fmla="*/ 3118 h 10000"/>
              <a:gd name="connsiteX27" fmla="*/ 77 w 10000"/>
              <a:gd name="connsiteY27" fmla="*/ 3372 h 10000"/>
              <a:gd name="connsiteX28" fmla="*/ 34 w 10000"/>
              <a:gd name="connsiteY28" fmla="*/ 3626 h 10000"/>
              <a:gd name="connsiteX29" fmla="*/ 9 w 10000"/>
              <a:gd name="connsiteY29" fmla="*/ 3880 h 10000"/>
              <a:gd name="connsiteX30" fmla="*/ 0 w 10000"/>
              <a:gd name="connsiteY30" fmla="*/ 4149 h 10000"/>
              <a:gd name="connsiteX31" fmla="*/ 17 w 10000"/>
              <a:gd name="connsiteY31" fmla="*/ 4419 h 10000"/>
              <a:gd name="connsiteX32" fmla="*/ 43 w 10000"/>
              <a:gd name="connsiteY32" fmla="*/ 4696 h 10000"/>
              <a:gd name="connsiteX33" fmla="*/ 94 w 10000"/>
              <a:gd name="connsiteY33" fmla="*/ 4973 h 10000"/>
              <a:gd name="connsiteX34" fmla="*/ 162 w 10000"/>
              <a:gd name="connsiteY34" fmla="*/ 5250 h 10000"/>
              <a:gd name="connsiteX35" fmla="*/ 256 w 10000"/>
              <a:gd name="connsiteY35" fmla="*/ 5543 h 10000"/>
              <a:gd name="connsiteX36" fmla="*/ 315 w 10000"/>
              <a:gd name="connsiteY36" fmla="*/ 5681 h 10000"/>
              <a:gd name="connsiteX37" fmla="*/ 375 w 10000"/>
              <a:gd name="connsiteY37" fmla="*/ 5828 h 10000"/>
              <a:gd name="connsiteX38" fmla="*/ 435 w 10000"/>
              <a:gd name="connsiteY38" fmla="*/ 5974 h 10000"/>
              <a:gd name="connsiteX39" fmla="*/ 512 w 10000"/>
              <a:gd name="connsiteY39" fmla="*/ 6120 h 10000"/>
              <a:gd name="connsiteX40" fmla="*/ 588 w 10000"/>
              <a:gd name="connsiteY40" fmla="*/ 6266 h 10000"/>
              <a:gd name="connsiteX41" fmla="*/ 673 w 10000"/>
              <a:gd name="connsiteY41" fmla="*/ 6413 h 10000"/>
              <a:gd name="connsiteX42" fmla="*/ 846 w 10000"/>
              <a:gd name="connsiteY42" fmla="*/ 9224 h 10000"/>
              <a:gd name="connsiteX43" fmla="*/ 4032 w 10000"/>
              <a:gd name="connsiteY43" fmla="*/ 9338 h 10000"/>
              <a:gd name="connsiteX44" fmla="*/ 4263 w 10000"/>
              <a:gd name="connsiteY44" fmla="*/ 9438 h 10000"/>
              <a:gd name="connsiteX45" fmla="*/ 4510 w 10000"/>
              <a:gd name="connsiteY45" fmla="*/ 9538 h 10000"/>
              <a:gd name="connsiteX46" fmla="*/ 4757 w 10000"/>
              <a:gd name="connsiteY46" fmla="*/ 9623 h 10000"/>
              <a:gd name="connsiteX47" fmla="*/ 5013 w 10000"/>
              <a:gd name="connsiteY47" fmla="*/ 9700 h 10000"/>
              <a:gd name="connsiteX48" fmla="*/ 5277 w 10000"/>
              <a:gd name="connsiteY48" fmla="*/ 9777 h 10000"/>
              <a:gd name="connsiteX49" fmla="*/ 5550 w 10000"/>
              <a:gd name="connsiteY49" fmla="*/ 9838 h 10000"/>
              <a:gd name="connsiteX50" fmla="*/ 5831 w 10000"/>
              <a:gd name="connsiteY50" fmla="*/ 9892 h 10000"/>
              <a:gd name="connsiteX51" fmla="*/ 6113 w 10000"/>
              <a:gd name="connsiteY51" fmla="*/ 9938 h 10000"/>
              <a:gd name="connsiteX52" fmla="*/ 6411 w 10000"/>
              <a:gd name="connsiteY52" fmla="*/ 9977 h 10000"/>
              <a:gd name="connsiteX53" fmla="*/ 6411 w 10000"/>
              <a:gd name="connsiteY53" fmla="*/ 9977 h 10000"/>
              <a:gd name="connsiteX54" fmla="*/ 6616 w 10000"/>
              <a:gd name="connsiteY54" fmla="*/ 9992 h 10000"/>
              <a:gd name="connsiteX55" fmla="*/ 6820 w 10000"/>
              <a:gd name="connsiteY55" fmla="*/ 10000 h 10000"/>
              <a:gd name="connsiteX56" fmla="*/ 7033 w 10000"/>
              <a:gd name="connsiteY56" fmla="*/ 9992 h 10000"/>
              <a:gd name="connsiteX57" fmla="*/ 7246 w 10000"/>
              <a:gd name="connsiteY57" fmla="*/ 9985 h 10000"/>
              <a:gd name="connsiteX58" fmla="*/ 7477 w 10000"/>
              <a:gd name="connsiteY58" fmla="*/ 9962 h 10000"/>
              <a:gd name="connsiteX59" fmla="*/ 7698 w 10000"/>
              <a:gd name="connsiteY59" fmla="*/ 9931 h 10000"/>
              <a:gd name="connsiteX60" fmla="*/ 7928 w 10000"/>
              <a:gd name="connsiteY60" fmla="*/ 9892 h 10000"/>
              <a:gd name="connsiteX61" fmla="*/ 8159 w 10000"/>
              <a:gd name="connsiteY61" fmla="*/ 9838 h 10000"/>
              <a:gd name="connsiteX62" fmla="*/ 8389 w 10000"/>
              <a:gd name="connsiteY62" fmla="*/ 9777 h 10000"/>
              <a:gd name="connsiteX63" fmla="*/ 8627 w 10000"/>
              <a:gd name="connsiteY63" fmla="*/ 9707 h 10000"/>
              <a:gd name="connsiteX64" fmla="*/ 8858 w 10000"/>
              <a:gd name="connsiteY64" fmla="*/ 9630 h 10000"/>
              <a:gd name="connsiteX65" fmla="*/ 9088 w 10000"/>
              <a:gd name="connsiteY65" fmla="*/ 9538 h 10000"/>
              <a:gd name="connsiteX66" fmla="*/ 9327 w 10000"/>
              <a:gd name="connsiteY66" fmla="*/ 9430 h 10000"/>
              <a:gd name="connsiteX67" fmla="*/ 9557 w 10000"/>
              <a:gd name="connsiteY67" fmla="*/ 9315 h 10000"/>
              <a:gd name="connsiteX68" fmla="*/ 9778 w 10000"/>
              <a:gd name="connsiteY68" fmla="*/ 9192 h 10000"/>
              <a:gd name="connsiteX69" fmla="*/ 10000 w 10000"/>
              <a:gd name="connsiteY69" fmla="*/ 9053 h 10000"/>
              <a:gd name="connsiteX70" fmla="*/ 10000 w 10000"/>
              <a:gd name="connsiteY70" fmla="*/ 9053 h 10000"/>
              <a:gd name="connsiteX71" fmla="*/ 9872 w 10000"/>
              <a:gd name="connsiteY71" fmla="*/ 9107 h 10000"/>
              <a:gd name="connsiteX72" fmla="*/ 9744 w 10000"/>
              <a:gd name="connsiteY72" fmla="*/ 9153 h 10000"/>
              <a:gd name="connsiteX73" fmla="*/ 9608 w 10000"/>
              <a:gd name="connsiteY73" fmla="*/ 9192 h 10000"/>
              <a:gd name="connsiteX74" fmla="*/ 9471 w 10000"/>
              <a:gd name="connsiteY74" fmla="*/ 9215 h 10000"/>
              <a:gd name="connsiteX75" fmla="*/ 9327 w 10000"/>
              <a:gd name="connsiteY75" fmla="*/ 9238 h 10000"/>
              <a:gd name="connsiteX76" fmla="*/ 9173 w 10000"/>
              <a:gd name="connsiteY76" fmla="*/ 9246 h 10000"/>
              <a:gd name="connsiteX77" fmla="*/ 9020 w 10000"/>
              <a:gd name="connsiteY77" fmla="*/ 9253 h 10000"/>
              <a:gd name="connsiteX78" fmla="*/ 8858 w 10000"/>
              <a:gd name="connsiteY78" fmla="*/ 9246 h 10000"/>
              <a:gd name="connsiteX79" fmla="*/ 8696 w 10000"/>
              <a:gd name="connsiteY79" fmla="*/ 9230 h 10000"/>
              <a:gd name="connsiteX80" fmla="*/ 8525 w 10000"/>
              <a:gd name="connsiteY80" fmla="*/ 9207 h 10000"/>
              <a:gd name="connsiteX81" fmla="*/ 8338 w 10000"/>
              <a:gd name="connsiteY81" fmla="*/ 9169 h 10000"/>
              <a:gd name="connsiteX82" fmla="*/ 8150 w 10000"/>
              <a:gd name="connsiteY82" fmla="*/ 9122 h 10000"/>
              <a:gd name="connsiteX83" fmla="*/ 7954 w 10000"/>
              <a:gd name="connsiteY83" fmla="*/ 9069 h 10000"/>
              <a:gd name="connsiteX84" fmla="*/ 7758 w 10000"/>
              <a:gd name="connsiteY84" fmla="*/ 8999 h 10000"/>
              <a:gd name="connsiteX85" fmla="*/ 7545 w 10000"/>
              <a:gd name="connsiteY85" fmla="*/ 8922 h 10000"/>
              <a:gd name="connsiteX86" fmla="*/ 7323 w 10000"/>
              <a:gd name="connsiteY86" fmla="*/ 8830 h 10000"/>
              <a:gd name="connsiteX87" fmla="*/ 7323 w 10000"/>
              <a:gd name="connsiteY87" fmla="*/ 8830 h 10000"/>
              <a:gd name="connsiteX88" fmla="*/ 7093 w 10000"/>
              <a:gd name="connsiteY88" fmla="*/ 8730 h 10000"/>
              <a:gd name="connsiteX89" fmla="*/ 6863 w 10000"/>
              <a:gd name="connsiteY89" fmla="*/ 8607 h 10000"/>
              <a:gd name="connsiteX90" fmla="*/ 6624 w 10000"/>
              <a:gd name="connsiteY90" fmla="*/ 8483 h 10000"/>
              <a:gd name="connsiteX91" fmla="*/ 6394 w 10000"/>
              <a:gd name="connsiteY91" fmla="*/ 8345 h 10000"/>
              <a:gd name="connsiteX92" fmla="*/ 6147 w 10000"/>
              <a:gd name="connsiteY92" fmla="*/ 8191 h 10000"/>
              <a:gd name="connsiteX93" fmla="*/ 5908 w 10000"/>
              <a:gd name="connsiteY93" fmla="*/ 8029 h 10000"/>
              <a:gd name="connsiteX94" fmla="*/ 5669 w 10000"/>
              <a:gd name="connsiteY94" fmla="*/ 7860 h 10000"/>
              <a:gd name="connsiteX95" fmla="*/ 5422 w 10000"/>
              <a:gd name="connsiteY95" fmla="*/ 7675 h 10000"/>
              <a:gd name="connsiteX96" fmla="*/ 5183 w 10000"/>
              <a:gd name="connsiteY96" fmla="*/ 7483 h 10000"/>
              <a:gd name="connsiteX97" fmla="*/ 4945 w 10000"/>
              <a:gd name="connsiteY97" fmla="*/ 7283 h 10000"/>
              <a:gd name="connsiteX98" fmla="*/ 4706 w 10000"/>
              <a:gd name="connsiteY98" fmla="*/ 7075 h 10000"/>
              <a:gd name="connsiteX99" fmla="*/ 4467 w 10000"/>
              <a:gd name="connsiteY99" fmla="*/ 6851 h 10000"/>
              <a:gd name="connsiteX100" fmla="*/ 4237 w 10000"/>
              <a:gd name="connsiteY100" fmla="*/ 6628 h 10000"/>
              <a:gd name="connsiteX101" fmla="*/ 4015 w 10000"/>
              <a:gd name="connsiteY101" fmla="*/ 6390 h 10000"/>
              <a:gd name="connsiteX102" fmla="*/ 3785 w 10000"/>
              <a:gd name="connsiteY102" fmla="*/ 6151 h 10000"/>
              <a:gd name="connsiteX103" fmla="*/ 3572 w 10000"/>
              <a:gd name="connsiteY103" fmla="*/ 5897 h 10000"/>
              <a:gd name="connsiteX104" fmla="*/ 3572 w 10000"/>
              <a:gd name="connsiteY104" fmla="*/ 5897 h 10000"/>
              <a:gd name="connsiteX105" fmla="*/ 3308 w 10000"/>
              <a:gd name="connsiteY105" fmla="*/ 5566 h 10000"/>
              <a:gd name="connsiteX106" fmla="*/ 3069 w 10000"/>
              <a:gd name="connsiteY106" fmla="*/ 5235 h 10000"/>
              <a:gd name="connsiteX107" fmla="*/ 2847 w 10000"/>
              <a:gd name="connsiteY107" fmla="*/ 4911 h 10000"/>
              <a:gd name="connsiteX108" fmla="*/ 2651 w 10000"/>
              <a:gd name="connsiteY108" fmla="*/ 4596 h 10000"/>
              <a:gd name="connsiteX109" fmla="*/ 2472 w 10000"/>
              <a:gd name="connsiteY109" fmla="*/ 4280 h 10000"/>
              <a:gd name="connsiteX110" fmla="*/ 2319 w 10000"/>
              <a:gd name="connsiteY110" fmla="*/ 3965 h 10000"/>
              <a:gd name="connsiteX111" fmla="*/ 2182 w 10000"/>
              <a:gd name="connsiteY111" fmla="*/ 3657 h 10000"/>
              <a:gd name="connsiteX112" fmla="*/ 2072 w 10000"/>
              <a:gd name="connsiteY112" fmla="*/ 3349 h 10000"/>
              <a:gd name="connsiteX113" fmla="*/ 2072 w 10000"/>
              <a:gd name="connsiteY113" fmla="*/ 3349 h 10000"/>
              <a:gd name="connsiteX114" fmla="*/ 1995 w 10000"/>
              <a:gd name="connsiteY114" fmla="*/ 3102 h 10000"/>
              <a:gd name="connsiteX115" fmla="*/ 1935 w 10000"/>
              <a:gd name="connsiteY115" fmla="*/ 2864 h 10000"/>
              <a:gd name="connsiteX116" fmla="*/ 1893 w 10000"/>
              <a:gd name="connsiteY116" fmla="*/ 2633 h 10000"/>
              <a:gd name="connsiteX117" fmla="*/ 1867 w 10000"/>
              <a:gd name="connsiteY117" fmla="*/ 2410 h 10000"/>
              <a:gd name="connsiteX118" fmla="*/ 1850 w 10000"/>
              <a:gd name="connsiteY118" fmla="*/ 2202 h 10000"/>
              <a:gd name="connsiteX119" fmla="*/ 1858 w 10000"/>
              <a:gd name="connsiteY119" fmla="*/ 2002 h 10000"/>
              <a:gd name="connsiteX120" fmla="*/ 1876 w 10000"/>
              <a:gd name="connsiteY120" fmla="*/ 1801 h 10000"/>
              <a:gd name="connsiteX121" fmla="*/ 1910 w 10000"/>
              <a:gd name="connsiteY121" fmla="*/ 1617 h 10000"/>
              <a:gd name="connsiteX122" fmla="*/ 1910 w 10000"/>
              <a:gd name="connsiteY122" fmla="*/ 1617 h 10000"/>
              <a:gd name="connsiteX123" fmla="*/ 1935 w 10000"/>
              <a:gd name="connsiteY123" fmla="*/ 1540 h 10000"/>
              <a:gd name="connsiteX124" fmla="*/ 1935 w 10000"/>
              <a:gd name="connsiteY124" fmla="*/ 1540 h 10000"/>
              <a:gd name="connsiteX125" fmla="*/ 1986 w 10000"/>
              <a:gd name="connsiteY125" fmla="*/ 1386 h 10000"/>
              <a:gd name="connsiteX126" fmla="*/ 2046 w 10000"/>
              <a:gd name="connsiteY126" fmla="*/ 1232 h 10000"/>
              <a:gd name="connsiteX127" fmla="*/ 2114 w 10000"/>
              <a:gd name="connsiteY127" fmla="*/ 1078 h 10000"/>
              <a:gd name="connsiteX128" fmla="*/ 2191 w 10000"/>
              <a:gd name="connsiteY128" fmla="*/ 939 h 10000"/>
              <a:gd name="connsiteX129" fmla="*/ 2285 w 10000"/>
              <a:gd name="connsiteY129" fmla="*/ 808 h 10000"/>
              <a:gd name="connsiteX130" fmla="*/ 2387 w 10000"/>
              <a:gd name="connsiteY130" fmla="*/ 677 h 10000"/>
              <a:gd name="connsiteX131" fmla="*/ 2489 w 10000"/>
              <a:gd name="connsiteY131" fmla="*/ 562 h 10000"/>
              <a:gd name="connsiteX132" fmla="*/ 2609 w 10000"/>
              <a:gd name="connsiteY132" fmla="*/ 454 h 10000"/>
              <a:gd name="connsiteX133" fmla="*/ 2737 w 10000"/>
              <a:gd name="connsiteY133" fmla="*/ 362 h 10000"/>
              <a:gd name="connsiteX134" fmla="*/ 2873 w 10000"/>
              <a:gd name="connsiteY134" fmla="*/ 277 h 10000"/>
              <a:gd name="connsiteX135" fmla="*/ 3009 w 10000"/>
              <a:gd name="connsiteY135" fmla="*/ 200 h 10000"/>
              <a:gd name="connsiteX136" fmla="*/ 3163 w 10000"/>
              <a:gd name="connsiteY136" fmla="*/ 139 h 10000"/>
              <a:gd name="connsiteX137" fmla="*/ 3325 w 10000"/>
              <a:gd name="connsiteY137" fmla="*/ 85 h 10000"/>
              <a:gd name="connsiteX0" fmla="*/ 3325 w 10000"/>
              <a:gd name="connsiteY0" fmla="*/ 77 h 9992"/>
              <a:gd name="connsiteX1" fmla="*/ 3453 w 10000"/>
              <a:gd name="connsiteY1" fmla="*/ 0 h 9992"/>
              <a:gd name="connsiteX2" fmla="*/ 3316 w 10000"/>
              <a:gd name="connsiteY2" fmla="*/ 15 h 9992"/>
              <a:gd name="connsiteX3" fmla="*/ 3316 w 10000"/>
              <a:gd name="connsiteY3" fmla="*/ 15 h 9992"/>
              <a:gd name="connsiteX4" fmla="*/ 3188 w 10000"/>
              <a:gd name="connsiteY4" fmla="*/ 38 h 9992"/>
              <a:gd name="connsiteX5" fmla="*/ 3188 w 10000"/>
              <a:gd name="connsiteY5" fmla="*/ 38 h 9992"/>
              <a:gd name="connsiteX6" fmla="*/ 3001 w 10000"/>
              <a:gd name="connsiteY6" fmla="*/ 77 h 9992"/>
              <a:gd name="connsiteX7" fmla="*/ 2813 w 10000"/>
              <a:gd name="connsiteY7" fmla="*/ 138 h 9992"/>
              <a:gd name="connsiteX8" fmla="*/ 2626 w 10000"/>
              <a:gd name="connsiteY8" fmla="*/ 208 h 9992"/>
              <a:gd name="connsiteX9" fmla="*/ 2438 w 10000"/>
              <a:gd name="connsiteY9" fmla="*/ 292 h 9992"/>
              <a:gd name="connsiteX10" fmla="*/ 2251 w 10000"/>
              <a:gd name="connsiteY10" fmla="*/ 392 h 9992"/>
              <a:gd name="connsiteX11" fmla="*/ 2063 w 10000"/>
              <a:gd name="connsiteY11" fmla="*/ 500 h 9992"/>
              <a:gd name="connsiteX12" fmla="*/ 1884 w 10000"/>
              <a:gd name="connsiteY12" fmla="*/ 623 h 9992"/>
              <a:gd name="connsiteX13" fmla="*/ 1705 w 10000"/>
              <a:gd name="connsiteY13" fmla="*/ 754 h 9992"/>
              <a:gd name="connsiteX14" fmla="*/ 1526 w 10000"/>
              <a:gd name="connsiteY14" fmla="*/ 900 h 9992"/>
              <a:gd name="connsiteX15" fmla="*/ 1355 w 10000"/>
              <a:gd name="connsiteY15" fmla="*/ 1054 h 9992"/>
              <a:gd name="connsiteX16" fmla="*/ 1194 w 10000"/>
              <a:gd name="connsiteY16" fmla="*/ 1216 h 9992"/>
              <a:gd name="connsiteX17" fmla="*/ 1040 w 10000"/>
              <a:gd name="connsiteY17" fmla="*/ 1393 h 9992"/>
              <a:gd name="connsiteX18" fmla="*/ 887 w 10000"/>
              <a:gd name="connsiteY18" fmla="*/ 1578 h 9992"/>
              <a:gd name="connsiteX19" fmla="*/ 750 w 10000"/>
              <a:gd name="connsiteY19" fmla="*/ 1770 h 9992"/>
              <a:gd name="connsiteX20" fmla="*/ 614 w 10000"/>
              <a:gd name="connsiteY20" fmla="*/ 1978 h 9992"/>
              <a:gd name="connsiteX21" fmla="*/ 494 w 10000"/>
              <a:gd name="connsiteY21" fmla="*/ 2186 h 9992"/>
              <a:gd name="connsiteX22" fmla="*/ 384 w 10000"/>
              <a:gd name="connsiteY22" fmla="*/ 2409 h 9992"/>
              <a:gd name="connsiteX23" fmla="*/ 290 w 10000"/>
              <a:gd name="connsiteY23" fmla="*/ 2632 h 9992"/>
              <a:gd name="connsiteX24" fmla="*/ 205 w 10000"/>
              <a:gd name="connsiteY24" fmla="*/ 2871 h 9992"/>
              <a:gd name="connsiteX25" fmla="*/ 128 w 10000"/>
              <a:gd name="connsiteY25" fmla="*/ 3110 h 9992"/>
              <a:gd name="connsiteX26" fmla="*/ 77 w 10000"/>
              <a:gd name="connsiteY26" fmla="*/ 3364 h 9992"/>
              <a:gd name="connsiteX27" fmla="*/ 34 w 10000"/>
              <a:gd name="connsiteY27" fmla="*/ 3618 h 9992"/>
              <a:gd name="connsiteX28" fmla="*/ 9 w 10000"/>
              <a:gd name="connsiteY28" fmla="*/ 3872 h 9992"/>
              <a:gd name="connsiteX29" fmla="*/ 0 w 10000"/>
              <a:gd name="connsiteY29" fmla="*/ 4141 h 9992"/>
              <a:gd name="connsiteX30" fmla="*/ 17 w 10000"/>
              <a:gd name="connsiteY30" fmla="*/ 4411 h 9992"/>
              <a:gd name="connsiteX31" fmla="*/ 43 w 10000"/>
              <a:gd name="connsiteY31" fmla="*/ 4688 h 9992"/>
              <a:gd name="connsiteX32" fmla="*/ 94 w 10000"/>
              <a:gd name="connsiteY32" fmla="*/ 4965 h 9992"/>
              <a:gd name="connsiteX33" fmla="*/ 162 w 10000"/>
              <a:gd name="connsiteY33" fmla="*/ 5242 h 9992"/>
              <a:gd name="connsiteX34" fmla="*/ 256 w 10000"/>
              <a:gd name="connsiteY34" fmla="*/ 5535 h 9992"/>
              <a:gd name="connsiteX35" fmla="*/ 315 w 10000"/>
              <a:gd name="connsiteY35" fmla="*/ 5673 h 9992"/>
              <a:gd name="connsiteX36" fmla="*/ 375 w 10000"/>
              <a:gd name="connsiteY36" fmla="*/ 5820 h 9992"/>
              <a:gd name="connsiteX37" fmla="*/ 435 w 10000"/>
              <a:gd name="connsiteY37" fmla="*/ 5966 h 9992"/>
              <a:gd name="connsiteX38" fmla="*/ 512 w 10000"/>
              <a:gd name="connsiteY38" fmla="*/ 6112 h 9992"/>
              <a:gd name="connsiteX39" fmla="*/ 588 w 10000"/>
              <a:gd name="connsiteY39" fmla="*/ 6258 h 9992"/>
              <a:gd name="connsiteX40" fmla="*/ 673 w 10000"/>
              <a:gd name="connsiteY40" fmla="*/ 6405 h 9992"/>
              <a:gd name="connsiteX41" fmla="*/ 846 w 10000"/>
              <a:gd name="connsiteY41" fmla="*/ 9216 h 9992"/>
              <a:gd name="connsiteX42" fmla="*/ 4032 w 10000"/>
              <a:gd name="connsiteY42" fmla="*/ 9330 h 9992"/>
              <a:gd name="connsiteX43" fmla="*/ 4263 w 10000"/>
              <a:gd name="connsiteY43" fmla="*/ 9430 h 9992"/>
              <a:gd name="connsiteX44" fmla="*/ 4510 w 10000"/>
              <a:gd name="connsiteY44" fmla="*/ 9530 h 9992"/>
              <a:gd name="connsiteX45" fmla="*/ 4757 w 10000"/>
              <a:gd name="connsiteY45" fmla="*/ 9615 h 9992"/>
              <a:gd name="connsiteX46" fmla="*/ 5013 w 10000"/>
              <a:gd name="connsiteY46" fmla="*/ 9692 h 9992"/>
              <a:gd name="connsiteX47" fmla="*/ 5277 w 10000"/>
              <a:gd name="connsiteY47" fmla="*/ 9769 h 9992"/>
              <a:gd name="connsiteX48" fmla="*/ 5550 w 10000"/>
              <a:gd name="connsiteY48" fmla="*/ 9830 h 9992"/>
              <a:gd name="connsiteX49" fmla="*/ 5831 w 10000"/>
              <a:gd name="connsiteY49" fmla="*/ 9884 h 9992"/>
              <a:gd name="connsiteX50" fmla="*/ 6113 w 10000"/>
              <a:gd name="connsiteY50" fmla="*/ 9930 h 9992"/>
              <a:gd name="connsiteX51" fmla="*/ 6411 w 10000"/>
              <a:gd name="connsiteY51" fmla="*/ 9969 h 9992"/>
              <a:gd name="connsiteX52" fmla="*/ 6411 w 10000"/>
              <a:gd name="connsiteY52" fmla="*/ 9969 h 9992"/>
              <a:gd name="connsiteX53" fmla="*/ 6616 w 10000"/>
              <a:gd name="connsiteY53" fmla="*/ 9984 h 9992"/>
              <a:gd name="connsiteX54" fmla="*/ 6820 w 10000"/>
              <a:gd name="connsiteY54" fmla="*/ 9992 h 9992"/>
              <a:gd name="connsiteX55" fmla="*/ 7033 w 10000"/>
              <a:gd name="connsiteY55" fmla="*/ 9984 h 9992"/>
              <a:gd name="connsiteX56" fmla="*/ 7246 w 10000"/>
              <a:gd name="connsiteY56" fmla="*/ 9977 h 9992"/>
              <a:gd name="connsiteX57" fmla="*/ 7477 w 10000"/>
              <a:gd name="connsiteY57" fmla="*/ 9954 h 9992"/>
              <a:gd name="connsiteX58" fmla="*/ 7698 w 10000"/>
              <a:gd name="connsiteY58" fmla="*/ 9923 h 9992"/>
              <a:gd name="connsiteX59" fmla="*/ 7928 w 10000"/>
              <a:gd name="connsiteY59" fmla="*/ 9884 h 9992"/>
              <a:gd name="connsiteX60" fmla="*/ 8159 w 10000"/>
              <a:gd name="connsiteY60" fmla="*/ 9830 h 9992"/>
              <a:gd name="connsiteX61" fmla="*/ 8389 w 10000"/>
              <a:gd name="connsiteY61" fmla="*/ 9769 h 9992"/>
              <a:gd name="connsiteX62" fmla="*/ 8627 w 10000"/>
              <a:gd name="connsiteY62" fmla="*/ 9699 h 9992"/>
              <a:gd name="connsiteX63" fmla="*/ 8858 w 10000"/>
              <a:gd name="connsiteY63" fmla="*/ 9622 h 9992"/>
              <a:gd name="connsiteX64" fmla="*/ 9088 w 10000"/>
              <a:gd name="connsiteY64" fmla="*/ 9530 h 9992"/>
              <a:gd name="connsiteX65" fmla="*/ 9327 w 10000"/>
              <a:gd name="connsiteY65" fmla="*/ 9422 h 9992"/>
              <a:gd name="connsiteX66" fmla="*/ 9557 w 10000"/>
              <a:gd name="connsiteY66" fmla="*/ 9307 h 9992"/>
              <a:gd name="connsiteX67" fmla="*/ 9778 w 10000"/>
              <a:gd name="connsiteY67" fmla="*/ 9184 h 9992"/>
              <a:gd name="connsiteX68" fmla="*/ 10000 w 10000"/>
              <a:gd name="connsiteY68" fmla="*/ 9045 h 9992"/>
              <a:gd name="connsiteX69" fmla="*/ 10000 w 10000"/>
              <a:gd name="connsiteY69" fmla="*/ 9045 h 9992"/>
              <a:gd name="connsiteX70" fmla="*/ 9872 w 10000"/>
              <a:gd name="connsiteY70" fmla="*/ 9099 h 9992"/>
              <a:gd name="connsiteX71" fmla="*/ 9744 w 10000"/>
              <a:gd name="connsiteY71" fmla="*/ 9145 h 9992"/>
              <a:gd name="connsiteX72" fmla="*/ 9608 w 10000"/>
              <a:gd name="connsiteY72" fmla="*/ 9184 h 9992"/>
              <a:gd name="connsiteX73" fmla="*/ 9471 w 10000"/>
              <a:gd name="connsiteY73" fmla="*/ 9207 h 9992"/>
              <a:gd name="connsiteX74" fmla="*/ 9327 w 10000"/>
              <a:gd name="connsiteY74" fmla="*/ 9230 h 9992"/>
              <a:gd name="connsiteX75" fmla="*/ 9173 w 10000"/>
              <a:gd name="connsiteY75" fmla="*/ 9238 h 9992"/>
              <a:gd name="connsiteX76" fmla="*/ 9020 w 10000"/>
              <a:gd name="connsiteY76" fmla="*/ 9245 h 9992"/>
              <a:gd name="connsiteX77" fmla="*/ 8858 w 10000"/>
              <a:gd name="connsiteY77" fmla="*/ 9238 h 9992"/>
              <a:gd name="connsiteX78" fmla="*/ 8696 w 10000"/>
              <a:gd name="connsiteY78" fmla="*/ 9222 h 9992"/>
              <a:gd name="connsiteX79" fmla="*/ 8525 w 10000"/>
              <a:gd name="connsiteY79" fmla="*/ 9199 h 9992"/>
              <a:gd name="connsiteX80" fmla="*/ 8338 w 10000"/>
              <a:gd name="connsiteY80" fmla="*/ 9161 h 9992"/>
              <a:gd name="connsiteX81" fmla="*/ 8150 w 10000"/>
              <a:gd name="connsiteY81" fmla="*/ 9114 h 9992"/>
              <a:gd name="connsiteX82" fmla="*/ 7954 w 10000"/>
              <a:gd name="connsiteY82" fmla="*/ 9061 h 9992"/>
              <a:gd name="connsiteX83" fmla="*/ 7758 w 10000"/>
              <a:gd name="connsiteY83" fmla="*/ 8991 h 9992"/>
              <a:gd name="connsiteX84" fmla="*/ 7545 w 10000"/>
              <a:gd name="connsiteY84" fmla="*/ 8914 h 9992"/>
              <a:gd name="connsiteX85" fmla="*/ 7323 w 10000"/>
              <a:gd name="connsiteY85" fmla="*/ 8822 h 9992"/>
              <a:gd name="connsiteX86" fmla="*/ 7323 w 10000"/>
              <a:gd name="connsiteY86" fmla="*/ 8822 h 9992"/>
              <a:gd name="connsiteX87" fmla="*/ 7093 w 10000"/>
              <a:gd name="connsiteY87" fmla="*/ 8722 h 9992"/>
              <a:gd name="connsiteX88" fmla="*/ 6863 w 10000"/>
              <a:gd name="connsiteY88" fmla="*/ 8599 h 9992"/>
              <a:gd name="connsiteX89" fmla="*/ 6624 w 10000"/>
              <a:gd name="connsiteY89" fmla="*/ 8475 h 9992"/>
              <a:gd name="connsiteX90" fmla="*/ 6394 w 10000"/>
              <a:gd name="connsiteY90" fmla="*/ 8337 h 9992"/>
              <a:gd name="connsiteX91" fmla="*/ 6147 w 10000"/>
              <a:gd name="connsiteY91" fmla="*/ 8183 h 9992"/>
              <a:gd name="connsiteX92" fmla="*/ 5908 w 10000"/>
              <a:gd name="connsiteY92" fmla="*/ 8021 h 9992"/>
              <a:gd name="connsiteX93" fmla="*/ 5669 w 10000"/>
              <a:gd name="connsiteY93" fmla="*/ 7852 h 9992"/>
              <a:gd name="connsiteX94" fmla="*/ 5422 w 10000"/>
              <a:gd name="connsiteY94" fmla="*/ 7667 h 9992"/>
              <a:gd name="connsiteX95" fmla="*/ 5183 w 10000"/>
              <a:gd name="connsiteY95" fmla="*/ 7475 h 9992"/>
              <a:gd name="connsiteX96" fmla="*/ 4945 w 10000"/>
              <a:gd name="connsiteY96" fmla="*/ 7275 h 9992"/>
              <a:gd name="connsiteX97" fmla="*/ 4706 w 10000"/>
              <a:gd name="connsiteY97" fmla="*/ 7067 h 9992"/>
              <a:gd name="connsiteX98" fmla="*/ 4467 w 10000"/>
              <a:gd name="connsiteY98" fmla="*/ 6843 h 9992"/>
              <a:gd name="connsiteX99" fmla="*/ 4237 w 10000"/>
              <a:gd name="connsiteY99" fmla="*/ 6620 h 9992"/>
              <a:gd name="connsiteX100" fmla="*/ 4015 w 10000"/>
              <a:gd name="connsiteY100" fmla="*/ 6382 h 9992"/>
              <a:gd name="connsiteX101" fmla="*/ 3785 w 10000"/>
              <a:gd name="connsiteY101" fmla="*/ 6143 h 9992"/>
              <a:gd name="connsiteX102" fmla="*/ 3572 w 10000"/>
              <a:gd name="connsiteY102" fmla="*/ 5889 h 9992"/>
              <a:gd name="connsiteX103" fmla="*/ 3572 w 10000"/>
              <a:gd name="connsiteY103" fmla="*/ 5889 h 9992"/>
              <a:gd name="connsiteX104" fmla="*/ 3308 w 10000"/>
              <a:gd name="connsiteY104" fmla="*/ 5558 h 9992"/>
              <a:gd name="connsiteX105" fmla="*/ 3069 w 10000"/>
              <a:gd name="connsiteY105" fmla="*/ 5227 h 9992"/>
              <a:gd name="connsiteX106" fmla="*/ 2847 w 10000"/>
              <a:gd name="connsiteY106" fmla="*/ 4903 h 9992"/>
              <a:gd name="connsiteX107" fmla="*/ 2651 w 10000"/>
              <a:gd name="connsiteY107" fmla="*/ 4588 h 9992"/>
              <a:gd name="connsiteX108" fmla="*/ 2472 w 10000"/>
              <a:gd name="connsiteY108" fmla="*/ 4272 h 9992"/>
              <a:gd name="connsiteX109" fmla="*/ 2319 w 10000"/>
              <a:gd name="connsiteY109" fmla="*/ 3957 h 9992"/>
              <a:gd name="connsiteX110" fmla="*/ 2182 w 10000"/>
              <a:gd name="connsiteY110" fmla="*/ 3649 h 9992"/>
              <a:gd name="connsiteX111" fmla="*/ 2072 w 10000"/>
              <a:gd name="connsiteY111" fmla="*/ 3341 h 9992"/>
              <a:gd name="connsiteX112" fmla="*/ 2072 w 10000"/>
              <a:gd name="connsiteY112" fmla="*/ 3341 h 9992"/>
              <a:gd name="connsiteX113" fmla="*/ 1995 w 10000"/>
              <a:gd name="connsiteY113" fmla="*/ 3094 h 9992"/>
              <a:gd name="connsiteX114" fmla="*/ 1935 w 10000"/>
              <a:gd name="connsiteY114" fmla="*/ 2856 h 9992"/>
              <a:gd name="connsiteX115" fmla="*/ 1893 w 10000"/>
              <a:gd name="connsiteY115" fmla="*/ 2625 h 9992"/>
              <a:gd name="connsiteX116" fmla="*/ 1867 w 10000"/>
              <a:gd name="connsiteY116" fmla="*/ 2402 h 9992"/>
              <a:gd name="connsiteX117" fmla="*/ 1850 w 10000"/>
              <a:gd name="connsiteY117" fmla="*/ 2194 h 9992"/>
              <a:gd name="connsiteX118" fmla="*/ 1858 w 10000"/>
              <a:gd name="connsiteY118" fmla="*/ 1994 h 9992"/>
              <a:gd name="connsiteX119" fmla="*/ 1876 w 10000"/>
              <a:gd name="connsiteY119" fmla="*/ 1793 h 9992"/>
              <a:gd name="connsiteX120" fmla="*/ 1910 w 10000"/>
              <a:gd name="connsiteY120" fmla="*/ 1609 h 9992"/>
              <a:gd name="connsiteX121" fmla="*/ 1910 w 10000"/>
              <a:gd name="connsiteY121" fmla="*/ 1609 h 9992"/>
              <a:gd name="connsiteX122" fmla="*/ 1935 w 10000"/>
              <a:gd name="connsiteY122" fmla="*/ 1532 h 9992"/>
              <a:gd name="connsiteX123" fmla="*/ 1935 w 10000"/>
              <a:gd name="connsiteY123" fmla="*/ 1532 h 9992"/>
              <a:gd name="connsiteX124" fmla="*/ 1986 w 10000"/>
              <a:gd name="connsiteY124" fmla="*/ 1378 h 9992"/>
              <a:gd name="connsiteX125" fmla="*/ 2046 w 10000"/>
              <a:gd name="connsiteY125" fmla="*/ 1224 h 9992"/>
              <a:gd name="connsiteX126" fmla="*/ 2114 w 10000"/>
              <a:gd name="connsiteY126" fmla="*/ 1070 h 9992"/>
              <a:gd name="connsiteX127" fmla="*/ 2191 w 10000"/>
              <a:gd name="connsiteY127" fmla="*/ 931 h 9992"/>
              <a:gd name="connsiteX128" fmla="*/ 2285 w 10000"/>
              <a:gd name="connsiteY128" fmla="*/ 800 h 9992"/>
              <a:gd name="connsiteX129" fmla="*/ 2387 w 10000"/>
              <a:gd name="connsiteY129" fmla="*/ 669 h 9992"/>
              <a:gd name="connsiteX130" fmla="*/ 2489 w 10000"/>
              <a:gd name="connsiteY130" fmla="*/ 554 h 9992"/>
              <a:gd name="connsiteX131" fmla="*/ 2609 w 10000"/>
              <a:gd name="connsiteY131" fmla="*/ 446 h 9992"/>
              <a:gd name="connsiteX132" fmla="*/ 2737 w 10000"/>
              <a:gd name="connsiteY132" fmla="*/ 354 h 9992"/>
              <a:gd name="connsiteX133" fmla="*/ 2873 w 10000"/>
              <a:gd name="connsiteY133" fmla="*/ 269 h 9992"/>
              <a:gd name="connsiteX134" fmla="*/ 3009 w 10000"/>
              <a:gd name="connsiteY134" fmla="*/ 192 h 9992"/>
              <a:gd name="connsiteX135" fmla="*/ 3163 w 10000"/>
              <a:gd name="connsiteY135" fmla="*/ 131 h 9992"/>
              <a:gd name="connsiteX136" fmla="*/ 3325 w 10000"/>
              <a:gd name="connsiteY136" fmla="*/ 77 h 9992"/>
              <a:gd name="connsiteX0" fmla="*/ 3163 w 10000"/>
              <a:gd name="connsiteY0" fmla="*/ 131 h 10000"/>
              <a:gd name="connsiteX1" fmla="*/ 3453 w 10000"/>
              <a:gd name="connsiteY1" fmla="*/ 0 h 10000"/>
              <a:gd name="connsiteX2" fmla="*/ 3316 w 10000"/>
              <a:gd name="connsiteY2" fmla="*/ 15 h 10000"/>
              <a:gd name="connsiteX3" fmla="*/ 3316 w 10000"/>
              <a:gd name="connsiteY3" fmla="*/ 15 h 10000"/>
              <a:gd name="connsiteX4" fmla="*/ 3188 w 10000"/>
              <a:gd name="connsiteY4" fmla="*/ 38 h 10000"/>
              <a:gd name="connsiteX5" fmla="*/ 3188 w 10000"/>
              <a:gd name="connsiteY5" fmla="*/ 38 h 10000"/>
              <a:gd name="connsiteX6" fmla="*/ 3001 w 10000"/>
              <a:gd name="connsiteY6" fmla="*/ 77 h 10000"/>
              <a:gd name="connsiteX7" fmla="*/ 2813 w 10000"/>
              <a:gd name="connsiteY7" fmla="*/ 138 h 10000"/>
              <a:gd name="connsiteX8" fmla="*/ 2626 w 10000"/>
              <a:gd name="connsiteY8" fmla="*/ 208 h 10000"/>
              <a:gd name="connsiteX9" fmla="*/ 2438 w 10000"/>
              <a:gd name="connsiteY9" fmla="*/ 292 h 10000"/>
              <a:gd name="connsiteX10" fmla="*/ 2251 w 10000"/>
              <a:gd name="connsiteY10" fmla="*/ 392 h 10000"/>
              <a:gd name="connsiteX11" fmla="*/ 2063 w 10000"/>
              <a:gd name="connsiteY11" fmla="*/ 500 h 10000"/>
              <a:gd name="connsiteX12" fmla="*/ 1884 w 10000"/>
              <a:gd name="connsiteY12" fmla="*/ 623 h 10000"/>
              <a:gd name="connsiteX13" fmla="*/ 1705 w 10000"/>
              <a:gd name="connsiteY13" fmla="*/ 755 h 10000"/>
              <a:gd name="connsiteX14" fmla="*/ 1526 w 10000"/>
              <a:gd name="connsiteY14" fmla="*/ 901 h 10000"/>
              <a:gd name="connsiteX15" fmla="*/ 1355 w 10000"/>
              <a:gd name="connsiteY15" fmla="*/ 1055 h 10000"/>
              <a:gd name="connsiteX16" fmla="*/ 1194 w 10000"/>
              <a:gd name="connsiteY16" fmla="*/ 1217 h 10000"/>
              <a:gd name="connsiteX17" fmla="*/ 1040 w 10000"/>
              <a:gd name="connsiteY17" fmla="*/ 1394 h 10000"/>
              <a:gd name="connsiteX18" fmla="*/ 887 w 10000"/>
              <a:gd name="connsiteY18" fmla="*/ 1579 h 10000"/>
              <a:gd name="connsiteX19" fmla="*/ 750 w 10000"/>
              <a:gd name="connsiteY19" fmla="*/ 1771 h 10000"/>
              <a:gd name="connsiteX20" fmla="*/ 614 w 10000"/>
              <a:gd name="connsiteY20" fmla="*/ 1980 h 10000"/>
              <a:gd name="connsiteX21" fmla="*/ 494 w 10000"/>
              <a:gd name="connsiteY21" fmla="*/ 2188 h 10000"/>
              <a:gd name="connsiteX22" fmla="*/ 384 w 10000"/>
              <a:gd name="connsiteY22" fmla="*/ 2411 h 10000"/>
              <a:gd name="connsiteX23" fmla="*/ 290 w 10000"/>
              <a:gd name="connsiteY23" fmla="*/ 2634 h 10000"/>
              <a:gd name="connsiteX24" fmla="*/ 205 w 10000"/>
              <a:gd name="connsiteY24" fmla="*/ 2873 h 10000"/>
              <a:gd name="connsiteX25" fmla="*/ 128 w 10000"/>
              <a:gd name="connsiteY25" fmla="*/ 3112 h 10000"/>
              <a:gd name="connsiteX26" fmla="*/ 77 w 10000"/>
              <a:gd name="connsiteY26" fmla="*/ 3367 h 10000"/>
              <a:gd name="connsiteX27" fmla="*/ 34 w 10000"/>
              <a:gd name="connsiteY27" fmla="*/ 3621 h 10000"/>
              <a:gd name="connsiteX28" fmla="*/ 9 w 10000"/>
              <a:gd name="connsiteY28" fmla="*/ 3875 h 10000"/>
              <a:gd name="connsiteX29" fmla="*/ 0 w 10000"/>
              <a:gd name="connsiteY29" fmla="*/ 4144 h 10000"/>
              <a:gd name="connsiteX30" fmla="*/ 17 w 10000"/>
              <a:gd name="connsiteY30" fmla="*/ 4415 h 10000"/>
              <a:gd name="connsiteX31" fmla="*/ 43 w 10000"/>
              <a:gd name="connsiteY31" fmla="*/ 4692 h 10000"/>
              <a:gd name="connsiteX32" fmla="*/ 94 w 10000"/>
              <a:gd name="connsiteY32" fmla="*/ 4969 h 10000"/>
              <a:gd name="connsiteX33" fmla="*/ 162 w 10000"/>
              <a:gd name="connsiteY33" fmla="*/ 5246 h 10000"/>
              <a:gd name="connsiteX34" fmla="*/ 256 w 10000"/>
              <a:gd name="connsiteY34" fmla="*/ 5539 h 10000"/>
              <a:gd name="connsiteX35" fmla="*/ 315 w 10000"/>
              <a:gd name="connsiteY35" fmla="*/ 5678 h 10000"/>
              <a:gd name="connsiteX36" fmla="*/ 375 w 10000"/>
              <a:gd name="connsiteY36" fmla="*/ 5825 h 10000"/>
              <a:gd name="connsiteX37" fmla="*/ 435 w 10000"/>
              <a:gd name="connsiteY37" fmla="*/ 5971 h 10000"/>
              <a:gd name="connsiteX38" fmla="*/ 512 w 10000"/>
              <a:gd name="connsiteY38" fmla="*/ 6117 h 10000"/>
              <a:gd name="connsiteX39" fmla="*/ 588 w 10000"/>
              <a:gd name="connsiteY39" fmla="*/ 6263 h 10000"/>
              <a:gd name="connsiteX40" fmla="*/ 673 w 10000"/>
              <a:gd name="connsiteY40" fmla="*/ 6410 h 10000"/>
              <a:gd name="connsiteX41" fmla="*/ 846 w 10000"/>
              <a:gd name="connsiteY41" fmla="*/ 9223 h 10000"/>
              <a:gd name="connsiteX42" fmla="*/ 4032 w 10000"/>
              <a:gd name="connsiteY42" fmla="*/ 9337 h 10000"/>
              <a:gd name="connsiteX43" fmla="*/ 4263 w 10000"/>
              <a:gd name="connsiteY43" fmla="*/ 9438 h 10000"/>
              <a:gd name="connsiteX44" fmla="*/ 4510 w 10000"/>
              <a:gd name="connsiteY44" fmla="*/ 9538 h 10000"/>
              <a:gd name="connsiteX45" fmla="*/ 4757 w 10000"/>
              <a:gd name="connsiteY45" fmla="*/ 9623 h 10000"/>
              <a:gd name="connsiteX46" fmla="*/ 5013 w 10000"/>
              <a:gd name="connsiteY46" fmla="*/ 9700 h 10000"/>
              <a:gd name="connsiteX47" fmla="*/ 5277 w 10000"/>
              <a:gd name="connsiteY47" fmla="*/ 9777 h 10000"/>
              <a:gd name="connsiteX48" fmla="*/ 5550 w 10000"/>
              <a:gd name="connsiteY48" fmla="*/ 9838 h 10000"/>
              <a:gd name="connsiteX49" fmla="*/ 5831 w 10000"/>
              <a:gd name="connsiteY49" fmla="*/ 9892 h 10000"/>
              <a:gd name="connsiteX50" fmla="*/ 6113 w 10000"/>
              <a:gd name="connsiteY50" fmla="*/ 9938 h 10000"/>
              <a:gd name="connsiteX51" fmla="*/ 6411 w 10000"/>
              <a:gd name="connsiteY51" fmla="*/ 9977 h 10000"/>
              <a:gd name="connsiteX52" fmla="*/ 6411 w 10000"/>
              <a:gd name="connsiteY52" fmla="*/ 9977 h 10000"/>
              <a:gd name="connsiteX53" fmla="*/ 6616 w 10000"/>
              <a:gd name="connsiteY53" fmla="*/ 9992 h 10000"/>
              <a:gd name="connsiteX54" fmla="*/ 6820 w 10000"/>
              <a:gd name="connsiteY54" fmla="*/ 10000 h 10000"/>
              <a:gd name="connsiteX55" fmla="*/ 7033 w 10000"/>
              <a:gd name="connsiteY55" fmla="*/ 9992 h 10000"/>
              <a:gd name="connsiteX56" fmla="*/ 7246 w 10000"/>
              <a:gd name="connsiteY56" fmla="*/ 9985 h 10000"/>
              <a:gd name="connsiteX57" fmla="*/ 7477 w 10000"/>
              <a:gd name="connsiteY57" fmla="*/ 9962 h 10000"/>
              <a:gd name="connsiteX58" fmla="*/ 7698 w 10000"/>
              <a:gd name="connsiteY58" fmla="*/ 9931 h 10000"/>
              <a:gd name="connsiteX59" fmla="*/ 7928 w 10000"/>
              <a:gd name="connsiteY59" fmla="*/ 9892 h 10000"/>
              <a:gd name="connsiteX60" fmla="*/ 8159 w 10000"/>
              <a:gd name="connsiteY60" fmla="*/ 9838 h 10000"/>
              <a:gd name="connsiteX61" fmla="*/ 8389 w 10000"/>
              <a:gd name="connsiteY61" fmla="*/ 9777 h 10000"/>
              <a:gd name="connsiteX62" fmla="*/ 8627 w 10000"/>
              <a:gd name="connsiteY62" fmla="*/ 9707 h 10000"/>
              <a:gd name="connsiteX63" fmla="*/ 8858 w 10000"/>
              <a:gd name="connsiteY63" fmla="*/ 9630 h 10000"/>
              <a:gd name="connsiteX64" fmla="*/ 9088 w 10000"/>
              <a:gd name="connsiteY64" fmla="*/ 9538 h 10000"/>
              <a:gd name="connsiteX65" fmla="*/ 9327 w 10000"/>
              <a:gd name="connsiteY65" fmla="*/ 9430 h 10000"/>
              <a:gd name="connsiteX66" fmla="*/ 9557 w 10000"/>
              <a:gd name="connsiteY66" fmla="*/ 9314 h 10000"/>
              <a:gd name="connsiteX67" fmla="*/ 9778 w 10000"/>
              <a:gd name="connsiteY67" fmla="*/ 9191 h 10000"/>
              <a:gd name="connsiteX68" fmla="*/ 10000 w 10000"/>
              <a:gd name="connsiteY68" fmla="*/ 9052 h 10000"/>
              <a:gd name="connsiteX69" fmla="*/ 10000 w 10000"/>
              <a:gd name="connsiteY69" fmla="*/ 9052 h 10000"/>
              <a:gd name="connsiteX70" fmla="*/ 9872 w 10000"/>
              <a:gd name="connsiteY70" fmla="*/ 9106 h 10000"/>
              <a:gd name="connsiteX71" fmla="*/ 9744 w 10000"/>
              <a:gd name="connsiteY71" fmla="*/ 9152 h 10000"/>
              <a:gd name="connsiteX72" fmla="*/ 9608 w 10000"/>
              <a:gd name="connsiteY72" fmla="*/ 9191 h 10000"/>
              <a:gd name="connsiteX73" fmla="*/ 9471 w 10000"/>
              <a:gd name="connsiteY73" fmla="*/ 9214 h 10000"/>
              <a:gd name="connsiteX74" fmla="*/ 9327 w 10000"/>
              <a:gd name="connsiteY74" fmla="*/ 9237 h 10000"/>
              <a:gd name="connsiteX75" fmla="*/ 9173 w 10000"/>
              <a:gd name="connsiteY75" fmla="*/ 9245 h 10000"/>
              <a:gd name="connsiteX76" fmla="*/ 9020 w 10000"/>
              <a:gd name="connsiteY76" fmla="*/ 9252 h 10000"/>
              <a:gd name="connsiteX77" fmla="*/ 8858 w 10000"/>
              <a:gd name="connsiteY77" fmla="*/ 9245 h 10000"/>
              <a:gd name="connsiteX78" fmla="*/ 8696 w 10000"/>
              <a:gd name="connsiteY78" fmla="*/ 9229 h 10000"/>
              <a:gd name="connsiteX79" fmla="*/ 8525 w 10000"/>
              <a:gd name="connsiteY79" fmla="*/ 9206 h 10000"/>
              <a:gd name="connsiteX80" fmla="*/ 8338 w 10000"/>
              <a:gd name="connsiteY80" fmla="*/ 9168 h 10000"/>
              <a:gd name="connsiteX81" fmla="*/ 8150 w 10000"/>
              <a:gd name="connsiteY81" fmla="*/ 9121 h 10000"/>
              <a:gd name="connsiteX82" fmla="*/ 7954 w 10000"/>
              <a:gd name="connsiteY82" fmla="*/ 9068 h 10000"/>
              <a:gd name="connsiteX83" fmla="*/ 7758 w 10000"/>
              <a:gd name="connsiteY83" fmla="*/ 8998 h 10000"/>
              <a:gd name="connsiteX84" fmla="*/ 7545 w 10000"/>
              <a:gd name="connsiteY84" fmla="*/ 8921 h 10000"/>
              <a:gd name="connsiteX85" fmla="*/ 7323 w 10000"/>
              <a:gd name="connsiteY85" fmla="*/ 8829 h 10000"/>
              <a:gd name="connsiteX86" fmla="*/ 7323 w 10000"/>
              <a:gd name="connsiteY86" fmla="*/ 8829 h 10000"/>
              <a:gd name="connsiteX87" fmla="*/ 7093 w 10000"/>
              <a:gd name="connsiteY87" fmla="*/ 8729 h 10000"/>
              <a:gd name="connsiteX88" fmla="*/ 6863 w 10000"/>
              <a:gd name="connsiteY88" fmla="*/ 8606 h 10000"/>
              <a:gd name="connsiteX89" fmla="*/ 6624 w 10000"/>
              <a:gd name="connsiteY89" fmla="*/ 8482 h 10000"/>
              <a:gd name="connsiteX90" fmla="*/ 6394 w 10000"/>
              <a:gd name="connsiteY90" fmla="*/ 8344 h 10000"/>
              <a:gd name="connsiteX91" fmla="*/ 6147 w 10000"/>
              <a:gd name="connsiteY91" fmla="*/ 8190 h 10000"/>
              <a:gd name="connsiteX92" fmla="*/ 5908 w 10000"/>
              <a:gd name="connsiteY92" fmla="*/ 8027 h 10000"/>
              <a:gd name="connsiteX93" fmla="*/ 5669 w 10000"/>
              <a:gd name="connsiteY93" fmla="*/ 7858 h 10000"/>
              <a:gd name="connsiteX94" fmla="*/ 5422 w 10000"/>
              <a:gd name="connsiteY94" fmla="*/ 7673 h 10000"/>
              <a:gd name="connsiteX95" fmla="*/ 5183 w 10000"/>
              <a:gd name="connsiteY95" fmla="*/ 7481 h 10000"/>
              <a:gd name="connsiteX96" fmla="*/ 4945 w 10000"/>
              <a:gd name="connsiteY96" fmla="*/ 7281 h 10000"/>
              <a:gd name="connsiteX97" fmla="*/ 4706 w 10000"/>
              <a:gd name="connsiteY97" fmla="*/ 7073 h 10000"/>
              <a:gd name="connsiteX98" fmla="*/ 4467 w 10000"/>
              <a:gd name="connsiteY98" fmla="*/ 6848 h 10000"/>
              <a:gd name="connsiteX99" fmla="*/ 4237 w 10000"/>
              <a:gd name="connsiteY99" fmla="*/ 6625 h 10000"/>
              <a:gd name="connsiteX100" fmla="*/ 4015 w 10000"/>
              <a:gd name="connsiteY100" fmla="*/ 6387 h 10000"/>
              <a:gd name="connsiteX101" fmla="*/ 3785 w 10000"/>
              <a:gd name="connsiteY101" fmla="*/ 6148 h 10000"/>
              <a:gd name="connsiteX102" fmla="*/ 3572 w 10000"/>
              <a:gd name="connsiteY102" fmla="*/ 5894 h 10000"/>
              <a:gd name="connsiteX103" fmla="*/ 3572 w 10000"/>
              <a:gd name="connsiteY103" fmla="*/ 5894 h 10000"/>
              <a:gd name="connsiteX104" fmla="*/ 3308 w 10000"/>
              <a:gd name="connsiteY104" fmla="*/ 5562 h 10000"/>
              <a:gd name="connsiteX105" fmla="*/ 3069 w 10000"/>
              <a:gd name="connsiteY105" fmla="*/ 5231 h 10000"/>
              <a:gd name="connsiteX106" fmla="*/ 2847 w 10000"/>
              <a:gd name="connsiteY106" fmla="*/ 4907 h 10000"/>
              <a:gd name="connsiteX107" fmla="*/ 2651 w 10000"/>
              <a:gd name="connsiteY107" fmla="*/ 4592 h 10000"/>
              <a:gd name="connsiteX108" fmla="*/ 2472 w 10000"/>
              <a:gd name="connsiteY108" fmla="*/ 4275 h 10000"/>
              <a:gd name="connsiteX109" fmla="*/ 2319 w 10000"/>
              <a:gd name="connsiteY109" fmla="*/ 3960 h 10000"/>
              <a:gd name="connsiteX110" fmla="*/ 2182 w 10000"/>
              <a:gd name="connsiteY110" fmla="*/ 3652 h 10000"/>
              <a:gd name="connsiteX111" fmla="*/ 2072 w 10000"/>
              <a:gd name="connsiteY111" fmla="*/ 3344 h 10000"/>
              <a:gd name="connsiteX112" fmla="*/ 2072 w 10000"/>
              <a:gd name="connsiteY112" fmla="*/ 3344 h 10000"/>
              <a:gd name="connsiteX113" fmla="*/ 1995 w 10000"/>
              <a:gd name="connsiteY113" fmla="*/ 3096 h 10000"/>
              <a:gd name="connsiteX114" fmla="*/ 1935 w 10000"/>
              <a:gd name="connsiteY114" fmla="*/ 2858 h 10000"/>
              <a:gd name="connsiteX115" fmla="*/ 1893 w 10000"/>
              <a:gd name="connsiteY115" fmla="*/ 2627 h 10000"/>
              <a:gd name="connsiteX116" fmla="*/ 1867 w 10000"/>
              <a:gd name="connsiteY116" fmla="*/ 2404 h 10000"/>
              <a:gd name="connsiteX117" fmla="*/ 1850 w 10000"/>
              <a:gd name="connsiteY117" fmla="*/ 2196 h 10000"/>
              <a:gd name="connsiteX118" fmla="*/ 1858 w 10000"/>
              <a:gd name="connsiteY118" fmla="*/ 1996 h 10000"/>
              <a:gd name="connsiteX119" fmla="*/ 1876 w 10000"/>
              <a:gd name="connsiteY119" fmla="*/ 1794 h 10000"/>
              <a:gd name="connsiteX120" fmla="*/ 1910 w 10000"/>
              <a:gd name="connsiteY120" fmla="*/ 1610 h 10000"/>
              <a:gd name="connsiteX121" fmla="*/ 1910 w 10000"/>
              <a:gd name="connsiteY121" fmla="*/ 1610 h 10000"/>
              <a:gd name="connsiteX122" fmla="*/ 1935 w 10000"/>
              <a:gd name="connsiteY122" fmla="*/ 1533 h 10000"/>
              <a:gd name="connsiteX123" fmla="*/ 1935 w 10000"/>
              <a:gd name="connsiteY123" fmla="*/ 1533 h 10000"/>
              <a:gd name="connsiteX124" fmla="*/ 1986 w 10000"/>
              <a:gd name="connsiteY124" fmla="*/ 1379 h 10000"/>
              <a:gd name="connsiteX125" fmla="*/ 2046 w 10000"/>
              <a:gd name="connsiteY125" fmla="*/ 1225 h 10000"/>
              <a:gd name="connsiteX126" fmla="*/ 2114 w 10000"/>
              <a:gd name="connsiteY126" fmla="*/ 1071 h 10000"/>
              <a:gd name="connsiteX127" fmla="*/ 2191 w 10000"/>
              <a:gd name="connsiteY127" fmla="*/ 932 h 10000"/>
              <a:gd name="connsiteX128" fmla="*/ 2285 w 10000"/>
              <a:gd name="connsiteY128" fmla="*/ 801 h 10000"/>
              <a:gd name="connsiteX129" fmla="*/ 2387 w 10000"/>
              <a:gd name="connsiteY129" fmla="*/ 670 h 10000"/>
              <a:gd name="connsiteX130" fmla="*/ 2489 w 10000"/>
              <a:gd name="connsiteY130" fmla="*/ 554 h 10000"/>
              <a:gd name="connsiteX131" fmla="*/ 2609 w 10000"/>
              <a:gd name="connsiteY131" fmla="*/ 446 h 10000"/>
              <a:gd name="connsiteX132" fmla="*/ 2737 w 10000"/>
              <a:gd name="connsiteY132" fmla="*/ 354 h 10000"/>
              <a:gd name="connsiteX133" fmla="*/ 2873 w 10000"/>
              <a:gd name="connsiteY133" fmla="*/ 269 h 10000"/>
              <a:gd name="connsiteX134" fmla="*/ 3009 w 10000"/>
              <a:gd name="connsiteY134" fmla="*/ 192 h 10000"/>
              <a:gd name="connsiteX135" fmla="*/ 3163 w 10000"/>
              <a:gd name="connsiteY135" fmla="*/ 131 h 10000"/>
              <a:gd name="connsiteX0" fmla="*/ 3163 w 10000"/>
              <a:gd name="connsiteY0" fmla="*/ 131 h 10000"/>
              <a:gd name="connsiteX1" fmla="*/ 3453 w 10000"/>
              <a:gd name="connsiteY1" fmla="*/ 0 h 10000"/>
              <a:gd name="connsiteX2" fmla="*/ 3316 w 10000"/>
              <a:gd name="connsiteY2" fmla="*/ 15 h 10000"/>
              <a:gd name="connsiteX3" fmla="*/ 3188 w 10000"/>
              <a:gd name="connsiteY3" fmla="*/ 38 h 10000"/>
              <a:gd name="connsiteX4" fmla="*/ 3188 w 10000"/>
              <a:gd name="connsiteY4" fmla="*/ 38 h 10000"/>
              <a:gd name="connsiteX5" fmla="*/ 3001 w 10000"/>
              <a:gd name="connsiteY5" fmla="*/ 77 h 10000"/>
              <a:gd name="connsiteX6" fmla="*/ 2813 w 10000"/>
              <a:gd name="connsiteY6" fmla="*/ 138 h 10000"/>
              <a:gd name="connsiteX7" fmla="*/ 2626 w 10000"/>
              <a:gd name="connsiteY7" fmla="*/ 208 h 10000"/>
              <a:gd name="connsiteX8" fmla="*/ 2438 w 10000"/>
              <a:gd name="connsiteY8" fmla="*/ 292 h 10000"/>
              <a:gd name="connsiteX9" fmla="*/ 2251 w 10000"/>
              <a:gd name="connsiteY9" fmla="*/ 392 h 10000"/>
              <a:gd name="connsiteX10" fmla="*/ 2063 w 10000"/>
              <a:gd name="connsiteY10" fmla="*/ 500 h 10000"/>
              <a:gd name="connsiteX11" fmla="*/ 1884 w 10000"/>
              <a:gd name="connsiteY11" fmla="*/ 623 h 10000"/>
              <a:gd name="connsiteX12" fmla="*/ 1705 w 10000"/>
              <a:gd name="connsiteY12" fmla="*/ 755 h 10000"/>
              <a:gd name="connsiteX13" fmla="*/ 1526 w 10000"/>
              <a:gd name="connsiteY13" fmla="*/ 901 h 10000"/>
              <a:gd name="connsiteX14" fmla="*/ 1355 w 10000"/>
              <a:gd name="connsiteY14" fmla="*/ 1055 h 10000"/>
              <a:gd name="connsiteX15" fmla="*/ 1194 w 10000"/>
              <a:gd name="connsiteY15" fmla="*/ 1217 h 10000"/>
              <a:gd name="connsiteX16" fmla="*/ 1040 w 10000"/>
              <a:gd name="connsiteY16" fmla="*/ 1394 h 10000"/>
              <a:gd name="connsiteX17" fmla="*/ 887 w 10000"/>
              <a:gd name="connsiteY17" fmla="*/ 1579 h 10000"/>
              <a:gd name="connsiteX18" fmla="*/ 750 w 10000"/>
              <a:gd name="connsiteY18" fmla="*/ 1771 h 10000"/>
              <a:gd name="connsiteX19" fmla="*/ 614 w 10000"/>
              <a:gd name="connsiteY19" fmla="*/ 1980 h 10000"/>
              <a:gd name="connsiteX20" fmla="*/ 494 w 10000"/>
              <a:gd name="connsiteY20" fmla="*/ 2188 h 10000"/>
              <a:gd name="connsiteX21" fmla="*/ 384 w 10000"/>
              <a:gd name="connsiteY21" fmla="*/ 2411 h 10000"/>
              <a:gd name="connsiteX22" fmla="*/ 290 w 10000"/>
              <a:gd name="connsiteY22" fmla="*/ 2634 h 10000"/>
              <a:gd name="connsiteX23" fmla="*/ 205 w 10000"/>
              <a:gd name="connsiteY23" fmla="*/ 2873 h 10000"/>
              <a:gd name="connsiteX24" fmla="*/ 128 w 10000"/>
              <a:gd name="connsiteY24" fmla="*/ 3112 h 10000"/>
              <a:gd name="connsiteX25" fmla="*/ 77 w 10000"/>
              <a:gd name="connsiteY25" fmla="*/ 3367 h 10000"/>
              <a:gd name="connsiteX26" fmla="*/ 34 w 10000"/>
              <a:gd name="connsiteY26" fmla="*/ 3621 h 10000"/>
              <a:gd name="connsiteX27" fmla="*/ 9 w 10000"/>
              <a:gd name="connsiteY27" fmla="*/ 3875 h 10000"/>
              <a:gd name="connsiteX28" fmla="*/ 0 w 10000"/>
              <a:gd name="connsiteY28" fmla="*/ 4144 h 10000"/>
              <a:gd name="connsiteX29" fmla="*/ 17 w 10000"/>
              <a:gd name="connsiteY29" fmla="*/ 4415 h 10000"/>
              <a:gd name="connsiteX30" fmla="*/ 43 w 10000"/>
              <a:gd name="connsiteY30" fmla="*/ 4692 h 10000"/>
              <a:gd name="connsiteX31" fmla="*/ 94 w 10000"/>
              <a:gd name="connsiteY31" fmla="*/ 4969 h 10000"/>
              <a:gd name="connsiteX32" fmla="*/ 162 w 10000"/>
              <a:gd name="connsiteY32" fmla="*/ 5246 h 10000"/>
              <a:gd name="connsiteX33" fmla="*/ 256 w 10000"/>
              <a:gd name="connsiteY33" fmla="*/ 5539 h 10000"/>
              <a:gd name="connsiteX34" fmla="*/ 315 w 10000"/>
              <a:gd name="connsiteY34" fmla="*/ 5678 h 10000"/>
              <a:gd name="connsiteX35" fmla="*/ 375 w 10000"/>
              <a:gd name="connsiteY35" fmla="*/ 5825 h 10000"/>
              <a:gd name="connsiteX36" fmla="*/ 435 w 10000"/>
              <a:gd name="connsiteY36" fmla="*/ 5971 h 10000"/>
              <a:gd name="connsiteX37" fmla="*/ 512 w 10000"/>
              <a:gd name="connsiteY37" fmla="*/ 6117 h 10000"/>
              <a:gd name="connsiteX38" fmla="*/ 588 w 10000"/>
              <a:gd name="connsiteY38" fmla="*/ 6263 h 10000"/>
              <a:gd name="connsiteX39" fmla="*/ 673 w 10000"/>
              <a:gd name="connsiteY39" fmla="*/ 6410 h 10000"/>
              <a:gd name="connsiteX40" fmla="*/ 846 w 10000"/>
              <a:gd name="connsiteY40" fmla="*/ 9223 h 10000"/>
              <a:gd name="connsiteX41" fmla="*/ 4032 w 10000"/>
              <a:gd name="connsiteY41" fmla="*/ 9337 h 10000"/>
              <a:gd name="connsiteX42" fmla="*/ 4263 w 10000"/>
              <a:gd name="connsiteY42" fmla="*/ 9438 h 10000"/>
              <a:gd name="connsiteX43" fmla="*/ 4510 w 10000"/>
              <a:gd name="connsiteY43" fmla="*/ 9538 h 10000"/>
              <a:gd name="connsiteX44" fmla="*/ 4757 w 10000"/>
              <a:gd name="connsiteY44" fmla="*/ 9623 h 10000"/>
              <a:gd name="connsiteX45" fmla="*/ 5013 w 10000"/>
              <a:gd name="connsiteY45" fmla="*/ 9700 h 10000"/>
              <a:gd name="connsiteX46" fmla="*/ 5277 w 10000"/>
              <a:gd name="connsiteY46" fmla="*/ 9777 h 10000"/>
              <a:gd name="connsiteX47" fmla="*/ 5550 w 10000"/>
              <a:gd name="connsiteY47" fmla="*/ 9838 h 10000"/>
              <a:gd name="connsiteX48" fmla="*/ 5831 w 10000"/>
              <a:gd name="connsiteY48" fmla="*/ 9892 h 10000"/>
              <a:gd name="connsiteX49" fmla="*/ 6113 w 10000"/>
              <a:gd name="connsiteY49" fmla="*/ 9938 h 10000"/>
              <a:gd name="connsiteX50" fmla="*/ 6411 w 10000"/>
              <a:gd name="connsiteY50" fmla="*/ 9977 h 10000"/>
              <a:gd name="connsiteX51" fmla="*/ 6411 w 10000"/>
              <a:gd name="connsiteY51" fmla="*/ 9977 h 10000"/>
              <a:gd name="connsiteX52" fmla="*/ 6616 w 10000"/>
              <a:gd name="connsiteY52" fmla="*/ 9992 h 10000"/>
              <a:gd name="connsiteX53" fmla="*/ 6820 w 10000"/>
              <a:gd name="connsiteY53" fmla="*/ 10000 h 10000"/>
              <a:gd name="connsiteX54" fmla="*/ 7033 w 10000"/>
              <a:gd name="connsiteY54" fmla="*/ 9992 h 10000"/>
              <a:gd name="connsiteX55" fmla="*/ 7246 w 10000"/>
              <a:gd name="connsiteY55" fmla="*/ 9985 h 10000"/>
              <a:gd name="connsiteX56" fmla="*/ 7477 w 10000"/>
              <a:gd name="connsiteY56" fmla="*/ 9962 h 10000"/>
              <a:gd name="connsiteX57" fmla="*/ 7698 w 10000"/>
              <a:gd name="connsiteY57" fmla="*/ 9931 h 10000"/>
              <a:gd name="connsiteX58" fmla="*/ 7928 w 10000"/>
              <a:gd name="connsiteY58" fmla="*/ 9892 h 10000"/>
              <a:gd name="connsiteX59" fmla="*/ 8159 w 10000"/>
              <a:gd name="connsiteY59" fmla="*/ 9838 h 10000"/>
              <a:gd name="connsiteX60" fmla="*/ 8389 w 10000"/>
              <a:gd name="connsiteY60" fmla="*/ 9777 h 10000"/>
              <a:gd name="connsiteX61" fmla="*/ 8627 w 10000"/>
              <a:gd name="connsiteY61" fmla="*/ 9707 h 10000"/>
              <a:gd name="connsiteX62" fmla="*/ 8858 w 10000"/>
              <a:gd name="connsiteY62" fmla="*/ 9630 h 10000"/>
              <a:gd name="connsiteX63" fmla="*/ 9088 w 10000"/>
              <a:gd name="connsiteY63" fmla="*/ 9538 h 10000"/>
              <a:gd name="connsiteX64" fmla="*/ 9327 w 10000"/>
              <a:gd name="connsiteY64" fmla="*/ 9430 h 10000"/>
              <a:gd name="connsiteX65" fmla="*/ 9557 w 10000"/>
              <a:gd name="connsiteY65" fmla="*/ 9314 h 10000"/>
              <a:gd name="connsiteX66" fmla="*/ 9778 w 10000"/>
              <a:gd name="connsiteY66" fmla="*/ 9191 h 10000"/>
              <a:gd name="connsiteX67" fmla="*/ 10000 w 10000"/>
              <a:gd name="connsiteY67" fmla="*/ 9052 h 10000"/>
              <a:gd name="connsiteX68" fmla="*/ 10000 w 10000"/>
              <a:gd name="connsiteY68" fmla="*/ 9052 h 10000"/>
              <a:gd name="connsiteX69" fmla="*/ 9872 w 10000"/>
              <a:gd name="connsiteY69" fmla="*/ 9106 h 10000"/>
              <a:gd name="connsiteX70" fmla="*/ 9744 w 10000"/>
              <a:gd name="connsiteY70" fmla="*/ 9152 h 10000"/>
              <a:gd name="connsiteX71" fmla="*/ 9608 w 10000"/>
              <a:gd name="connsiteY71" fmla="*/ 9191 h 10000"/>
              <a:gd name="connsiteX72" fmla="*/ 9471 w 10000"/>
              <a:gd name="connsiteY72" fmla="*/ 9214 h 10000"/>
              <a:gd name="connsiteX73" fmla="*/ 9327 w 10000"/>
              <a:gd name="connsiteY73" fmla="*/ 9237 h 10000"/>
              <a:gd name="connsiteX74" fmla="*/ 9173 w 10000"/>
              <a:gd name="connsiteY74" fmla="*/ 9245 h 10000"/>
              <a:gd name="connsiteX75" fmla="*/ 9020 w 10000"/>
              <a:gd name="connsiteY75" fmla="*/ 9252 h 10000"/>
              <a:gd name="connsiteX76" fmla="*/ 8858 w 10000"/>
              <a:gd name="connsiteY76" fmla="*/ 9245 h 10000"/>
              <a:gd name="connsiteX77" fmla="*/ 8696 w 10000"/>
              <a:gd name="connsiteY77" fmla="*/ 9229 h 10000"/>
              <a:gd name="connsiteX78" fmla="*/ 8525 w 10000"/>
              <a:gd name="connsiteY78" fmla="*/ 9206 h 10000"/>
              <a:gd name="connsiteX79" fmla="*/ 8338 w 10000"/>
              <a:gd name="connsiteY79" fmla="*/ 9168 h 10000"/>
              <a:gd name="connsiteX80" fmla="*/ 8150 w 10000"/>
              <a:gd name="connsiteY80" fmla="*/ 9121 h 10000"/>
              <a:gd name="connsiteX81" fmla="*/ 7954 w 10000"/>
              <a:gd name="connsiteY81" fmla="*/ 9068 h 10000"/>
              <a:gd name="connsiteX82" fmla="*/ 7758 w 10000"/>
              <a:gd name="connsiteY82" fmla="*/ 8998 h 10000"/>
              <a:gd name="connsiteX83" fmla="*/ 7545 w 10000"/>
              <a:gd name="connsiteY83" fmla="*/ 8921 h 10000"/>
              <a:gd name="connsiteX84" fmla="*/ 7323 w 10000"/>
              <a:gd name="connsiteY84" fmla="*/ 8829 h 10000"/>
              <a:gd name="connsiteX85" fmla="*/ 7323 w 10000"/>
              <a:gd name="connsiteY85" fmla="*/ 8829 h 10000"/>
              <a:gd name="connsiteX86" fmla="*/ 7093 w 10000"/>
              <a:gd name="connsiteY86" fmla="*/ 8729 h 10000"/>
              <a:gd name="connsiteX87" fmla="*/ 6863 w 10000"/>
              <a:gd name="connsiteY87" fmla="*/ 8606 h 10000"/>
              <a:gd name="connsiteX88" fmla="*/ 6624 w 10000"/>
              <a:gd name="connsiteY88" fmla="*/ 8482 h 10000"/>
              <a:gd name="connsiteX89" fmla="*/ 6394 w 10000"/>
              <a:gd name="connsiteY89" fmla="*/ 8344 h 10000"/>
              <a:gd name="connsiteX90" fmla="*/ 6147 w 10000"/>
              <a:gd name="connsiteY90" fmla="*/ 8190 h 10000"/>
              <a:gd name="connsiteX91" fmla="*/ 5908 w 10000"/>
              <a:gd name="connsiteY91" fmla="*/ 8027 h 10000"/>
              <a:gd name="connsiteX92" fmla="*/ 5669 w 10000"/>
              <a:gd name="connsiteY92" fmla="*/ 7858 h 10000"/>
              <a:gd name="connsiteX93" fmla="*/ 5422 w 10000"/>
              <a:gd name="connsiteY93" fmla="*/ 7673 h 10000"/>
              <a:gd name="connsiteX94" fmla="*/ 5183 w 10000"/>
              <a:gd name="connsiteY94" fmla="*/ 7481 h 10000"/>
              <a:gd name="connsiteX95" fmla="*/ 4945 w 10000"/>
              <a:gd name="connsiteY95" fmla="*/ 7281 h 10000"/>
              <a:gd name="connsiteX96" fmla="*/ 4706 w 10000"/>
              <a:gd name="connsiteY96" fmla="*/ 7073 h 10000"/>
              <a:gd name="connsiteX97" fmla="*/ 4467 w 10000"/>
              <a:gd name="connsiteY97" fmla="*/ 6848 h 10000"/>
              <a:gd name="connsiteX98" fmla="*/ 4237 w 10000"/>
              <a:gd name="connsiteY98" fmla="*/ 6625 h 10000"/>
              <a:gd name="connsiteX99" fmla="*/ 4015 w 10000"/>
              <a:gd name="connsiteY99" fmla="*/ 6387 h 10000"/>
              <a:gd name="connsiteX100" fmla="*/ 3785 w 10000"/>
              <a:gd name="connsiteY100" fmla="*/ 6148 h 10000"/>
              <a:gd name="connsiteX101" fmla="*/ 3572 w 10000"/>
              <a:gd name="connsiteY101" fmla="*/ 5894 h 10000"/>
              <a:gd name="connsiteX102" fmla="*/ 3572 w 10000"/>
              <a:gd name="connsiteY102" fmla="*/ 5894 h 10000"/>
              <a:gd name="connsiteX103" fmla="*/ 3308 w 10000"/>
              <a:gd name="connsiteY103" fmla="*/ 5562 h 10000"/>
              <a:gd name="connsiteX104" fmla="*/ 3069 w 10000"/>
              <a:gd name="connsiteY104" fmla="*/ 5231 h 10000"/>
              <a:gd name="connsiteX105" fmla="*/ 2847 w 10000"/>
              <a:gd name="connsiteY105" fmla="*/ 4907 h 10000"/>
              <a:gd name="connsiteX106" fmla="*/ 2651 w 10000"/>
              <a:gd name="connsiteY106" fmla="*/ 4592 h 10000"/>
              <a:gd name="connsiteX107" fmla="*/ 2472 w 10000"/>
              <a:gd name="connsiteY107" fmla="*/ 4275 h 10000"/>
              <a:gd name="connsiteX108" fmla="*/ 2319 w 10000"/>
              <a:gd name="connsiteY108" fmla="*/ 3960 h 10000"/>
              <a:gd name="connsiteX109" fmla="*/ 2182 w 10000"/>
              <a:gd name="connsiteY109" fmla="*/ 3652 h 10000"/>
              <a:gd name="connsiteX110" fmla="*/ 2072 w 10000"/>
              <a:gd name="connsiteY110" fmla="*/ 3344 h 10000"/>
              <a:gd name="connsiteX111" fmla="*/ 2072 w 10000"/>
              <a:gd name="connsiteY111" fmla="*/ 3344 h 10000"/>
              <a:gd name="connsiteX112" fmla="*/ 1995 w 10000"/>
              <a:gd name="connsiteY112" fmla="*/ 3096 h 10000"/>
              <a:gd name="connsiteX113" fmla="*/ 1935 w 10000"/>
              <a:gd name="connsiteY113" fmla="*/ 2858 h 10000"/>
              <a:gd name="connsiteX114" fmla="*/ 1893 w 10000"/>
              <a:gd name="connsiteY114" fmla="*/ 2627 h 10000"/>
              <a:gd name="connsiteX115" fmla="*/ 1867 w 10000"/>
              <a:gd name="connsiteY115" fmla="*/ 2404 h 10000"/>
              <a:gd name="connsiteX116" fmla="*/ 1850 w 10000"/>
              <a:gd name="connsiteY116" fmla="*/ 2196 h 10000"/>
              <a:gd name="connsiteX117" fmla="*/ 1858 w 10000"/>
              <a:gd name="connsiteY117" fmla="*/ 1996 h 10000"/>
              <a:gd name="connsiteX118" fmla="*/ 1876 w 10000"/>
              <a:gd name="connsiteY118" fmla="*/ 1794 h 10000"/>
              <a:gd name="connsiteX119" fmla="*/ 1910 w 10000"/>
              <a:gd name="connsiteY119" fmla="*/ 1610 h 10000"/>
              <a:gd name="connsiteX120" fmla="*/ 1910 w 10000"/>
              <a:gd name="connsiteY120" fmla="*/ 1610 h 10000"/>
              <a:gd name="connsiteX121" fmla="*/ 1935 w 10000"/>
              <a:gd name="connsiteY121" fmla="*/ 1533 h 10000"/>
              <a:gd name="connsiteX122" fmla="*/ 1935 w 10000"/>
              <a:gd name="connsiteY122" fmla="*/ 1533 h 10000"/>
              <a:gd name="connsiteX123" fmla="*/ 1986 w 10000"/>
              <a:gd name="connsiteY123" fmla="*/ 1379 h 10000"/>
              <a:gd name="connsiteX124" fmla="*/ 2046 w 10000"/>
              <a:gd name="connsiteY124" fmla="*/ 1225 h 10000"/>
              <a:gd name="connsiteX125" fmla="*/ 2114 w 10000"/>
              <a:gd name="connsiteY125" fmla="*/ 1071 h 10000"/>
              <a:gd name="connsiteX126" fmla="*/ 2191 w 10000"/>
              <a:gd name="connsiteY126" fmla="*/ 932 h 10000"/>
              <a:gd name="connsiteX127" fmla="*/ 2285 w 10000"/>
              <a:gd name="connsiteY127" fmla="*/ 801 h 10000"/>
              <a:gd name="connsiteX128" fmla="*/ 2387 w 10000"/>
              <a:gd name="connsiteY128" fmla="*/ 670 h 10000"/>
              <a:gd name="connsiteX129" fmla="*/ 2489 w 10000"/>
              <a:gd name="connsiteY129" fmla="*/ 554 h 10000"/>
              <a:gd name="connsiteX130" fmla="*/ 2609 w 10000"/>
              <a:gd name="connsiteY130" fmla="*/ 446 h 10000"/>
              <a:gd name="connsiteX131" fmla="*/ 2737 w 10000"/>
              <a:gd name="connsiteY131" fmla="*/ 354 h 10000"/>
              <a:gd name="connsiteX132" fmla="*/ 2873 w 10000"/>
              <a:gd name="connsiteY132" fmla="*/ 269 h 10000"/>
              <a:gd name="connsiteX133" fmla="*/ 3009 w 10000"/>
              <a:gd name="connsiteY133" fmla="*/ 192 h 10000"/>
              <a:gd name="connsiteX134" fmla="*/ 3163 w 10000"/>
              <a:gd name="connsiteY134" fmla="*/ 131 h 10000"/>
              <a:gd name="connsiteX0" fmla="*/ 3163 w 10000"/>
              <a:gd name="connsiteY0" fmla="*/ 116 h 9985"/>
              <a:gd name="connsiteX1" fmla="*/ 3316 w 10000"/>
              <a:gd name="connsiteY1" fmla="*/ 0 h 9985"/>
              <a:gd name="connsiteX2" fmla="*/ 3188 w 10000"/>
              <a:gd name="connsiteY2" fmla="*/ 23 h 9985"/>
              <a:gd name="connsiteX3" fmla="*/ 3188 w 10000"/>
              <a:gd name="connsiteY3" fmla="*/ 23 h 9985"/>
              <a:gd name="connsiteX4" fmla="*/ 3001 w 10000"/>
              <a:gd name="connsiteY4" fmla="*/ 62 h 9985"/>
              <a:gd name="connsiteX5" fmla="*/ 2813 w 10000"/>
              <a:gd name="connsiteY5" fmla="*/ 123 h 9985"/>
              <a:gd name="connsiteX6" fmla="*/ 2626 w 10000"/>
              <a:gd name="connsiteY6" fmla="*/ 193 h 9985"/>
              <a:gd name="connsiteX7" fmla="*/ 2438 w 10000"/>
              <a:gd name="connsiteY7" fmla="*/ 277 h 9985"/>
              <a:gd name="connsiteX8" fmla="*/ 2251 w 10000"/>
              <a:gd name="connsiteY8" fmla="*/ 377 h 9985"/>
              <a:gd name="connsiteX9" fmla="*/ 2063 w 10000"/>
              <a:gd name="connsiteY9" fmla="*/ 485 h 9985"/>
              <a:gd name="connsiteX10" fmla="*/ 1884 w 10000"/>
              <a:gd name="connsiteY10" fmla="*/ 608 h 9985"/>
              <a:gd name="connsiteX11" fmla="*/ 1705 w 10000"/>
              <a:gd name="connsiteY11" fmla="*/ 740 h 9985"/>
              <a:gd name="connsiteX12" fmla="*/ 1526 w 10000"/>
              <a:gd name="connsiteY12" fmla="*/ 886 h 9985"/>
              <a:gd name="connsiteX13" fmla="*/ 1355 w 10000"/>
              <a:gd name="connsiteY13" fmla="*/ 1040 h 9985"/>
              <a:gd name="connsiteX14" fmla="*/ 1194 w 10000"/>
              <a:gd name="connsiteY14" fmla="*/ 1202 h 9985"/>
              <a:gd name="connsiteX15" fmla="*/ 1040 w 10000"/>
              <a:gd name="connsiteY15" fmla="*/ 1379 h 9985"/>
              <a:gd name="connsiteX16" fmla="*/ 887 w 10000"/>
              <a:gd name="connsiteY16" fmla="*/ 1564 h 9985"/>
              <a:gd name="connsiteX17" fmla="*/ 750 w 10000"/>
              <a:gd name="connsiteY17" fmla="*/ 1756 h 9985"/>
              <a:gd name="connsiteX18" fmla="*/ 614 w 10000"/>
              <a:gd name="connsiteY18" fmla="*/ 1965 h 9985"/>
              <a:gd name="connsiteX19" fmla="*/ 494 w 10000"/>
              <a:gd name="connsiteY19" fmla="*/ 2173 h 9985"/>
              <a:gd name="connsiteX20" fmla="*/ 384 w 10000"/>
              <a:gd name="connsiteY20" fmla="*/ 2396 h 9985"/>
              <a:gd name="connsiteX21" fmla="*/ 290 w 10000"/>
              <a:gd name="connsiteY21" fmla="*/ 2619 h 9985"/>
              <a:gd name="connsiteX22" fmla="*/ 205 w 10000"/>
              <a:gd name="connsiteY22" fmla="*/ 2858 h 9985"/>
              <a:gd name="connsiteX23" fmla="*/ 128 w 10000"/>
              <a:gd name="connsiteY23" fmla="*/ 3097 h 9985"/>
              <a:gd name="connsiteX24" fmla="*/ 77 w 10000"/>
              <a:gd name="connsiteY24" fmla="*/ 3352 h 9985"/>
              <a:gd name="connsiteX25" fmla="*/ 34 w 10000"/>
              <a:gd name="connsiteY25" fmla="*/ 3606 h 9985"/>
              <a:gd name="connsiteX26" fmla="*/ 9 w 10000"/>
              <a:gd name="connsiteY26" fmla="*/ 3860 h 9985"/>
              <a:gd name="connsiteX27" fmla="*/ 0 w 10000"/>
              <a:gd name="connsiteY27" fmla="*/ 4129 h 9985"/>
              <a:gd name="connsiteX28" fmla="*/ 17 w 10000"/>
              <a:gd name="connsiteY28" fmla="*/ 4400 h 9985"/>
              <a:gd name="connsiteX29" fmla="*/ 43 w 10000"/>
              <a:gd name="connsiteY29" fmla="*/ 4677 h 9985"/>
              <a:gd name="connsiteX30" fmla="*/ 94 w 10000"/>
              <a:gd name="connsiteY30" fmla="*/ 4954 h 9985"/>
              <a:gd name="connsiteX31" fmla="*/ 162 w 10000"/>
              <a:gd name="connsiteY31" fmla="*/ 5231 h 9985"/>
              <a:gd name="connsiteX32" fmla="*/ 256 w 10000"/>
              <a:gd name="connsiteY32" fmla="*/ 5524 h 9985"/>
              <a:gd name="connsiteX33" fmla="*/ 315 w 10000"/>
              <a:gd name="connsiteY33" fmla="*/ 5663 h 9985"/>
              <a:gd name="connsiteX34" fmla="*/ 375 w 10000"/>
              <a:gd name="connsiteY34" fmla="*/ 5810 h 9985"/>
              <a:gd name="connsiteX35" fmla="*/ 435 w 10000"/>
              <a:gd name="connsiteY35" fmla="*/ 5956 h 9985"/>
              <a:gd name="connsiteX36" fmla="*/ 512 w 10000"/>
              <a:gd name="connsiteY36" fmla="*/ 6102 h 9985"/>
              <a:gd name="connsiteX37" fmla="*/ 588 w 10000"/>
              <a:gd name="connsiteY37" fmla="*/ 6248 h 9985"/>
              <a:gd name="connsiteX38" fmla="*/ 673 w 10000"/>
              <a:gd name="connsiteY38" fmla="*/ 6395 h 9985"/>
              <a:gd name="connsiteX39" fmla="*/ 846 w 10000"/>
              <a:gd name="connsiteY39" fmla="*/ 9208 h 9985"/>
              <a:gd name="connsiteX40" fmla="*/ 4032 w 10000"/>
              <a:gd name="connsiteY40" fmla="*/ 9322 h 9985"/>
              <a:gd name="connsiteX41" fmla="*/ 4263 w 10000"/>
              <a:gd name="connsiteY41" fmla="*/ 9423 h 9985"/>
              <a:gd name="connsiteX42" fmla="*/ 4510 w 10000"/>
              <a:gd name="connsiteY42" fmla="*/ 9523 h 9985"/>
              <a:gd name="connsiteX43" fmla="*/ 4757 w 10000"/>
              <a:gd name="connsiteY43" fmla="*/ 9608 h 9985"/>
              <a:gd name="connsiteX44" fmla="*/ 5013 w 10000"/>
              <a:gd name="connsiteY44" fmla="*/ 9685 h 9985"/>
              <a:gd name="connsiteX45" fmla="*/ 5277 w 10000"/>
              <a:gd name="connsiteY45" fmla="*/ 9762 h 9985"/>
              <a:gd name="connsiteX46" fmla="*/ 5550 w 10000"/>
              <a:gd name="connsiteY46" fmla="*/ 9823 h 9985"/>
              <a:gd name="connsiteX47" fmla="*/ 5831 w 10000"/>
              <a:gd name="connsiteY47" fmla="*/ 9877 h 9985"/>
              <a:gd name="connsiteX48" fmla="*/ 6113 w 10000"/>
              <a:gd name="connsiteY48" fmla="*/ 9923 h 9985"/>
              <a:gd name="connsiteX49" fmla="*/ 6411 w 10000"/>
              <a:gd name="connsiteY49" fmla="*/ 9962 h 9985"/>
              <a:gd name="connsiteX50" fmla="*/ 6411 w 10000"/>
              <a:gd name="connsiteY50" fmla="*/ 9962 h 9985"/>
              <a:gd name="connsiteX51" fmla="*/ 6616 w 10000"/>
              <a:gd name="connsiteY51" fmla="*/ 9977 h 9985"/>
              <a:gd name="connsiteX52" fmla="*/ 6820 w 10000"/>
              <a:gd name="connsiteY52" fmla="*/ 9985 h 9985"/>
              <a:gd name="connsiteX53" fmla="*/ 7033 w 10000"/>
              <a:gd name="connsiteY53" fmla="*/ 9977 h 9985"/>
              <a:gd name="connsiteX54" fmla="*/ 7246 w 10000"/>
              <a:gd name="connsiteY54" fmla="*/ 9970 h 9985"/>
              <a:gd name="connsiteX55" fmla="*/ 7477 w 10000"/>
              <a:gd name="connsiteY55" fmla="*/ 9947 h 9985"/>
              <a:gd name="connsiteX56" fmla="*/ 7698 w 10000"/>
              <a:gd name="connsiteY56" fmla="*/ 9916 h 9985"/>
              <a:gd name="connsiteX57" fmla="*/ 7928 w 10000"/>
              <a:gd name="connsiteY57" fmla="*/ 9877 h 9985"/>
              <a:gd name="connsiteX58" fmla="*/ 8159 w 10000"/>
              <a:gd name="connsiteY58" fmla="*/ 9823 h 9985"/>
              <a:gd name="connsiteX59" fmla="*/ 8389 w 10000"/>
              <a:gd name="connsiteY59" fmla="*/ 9762 h 9985"/>
              <a:gd name="connsiteX60" fmla="*/ 8627 w 10000"/>
              <a:gd name="connsiteY60" fmla="*/ 9692 h 9985"/>
              <a:gd name="connsiteX61" fmla="*/ 8858 w 10000"/>
              <a:gd name="connsiteY61" fmla="*/ 9615 h 9985"/>
              <a:gd name="connsiteX62" fmla="*/ 9088 w 10000"/>
              <a:gd name="connsiteY62" fmla="*/ 9523 h 9985"/>
              <a:gd name="connsiteX63" fmla="*/ 9327 w 10000"/>
              <a:gd name="connsiteY63" fmla="*/ 9415 h 9985"/>
              <a:gd name="connsiteX64" fmla="*/ 9557 w 10000"/>
              <a:gd name="connsiteY64" fmla="*/ 9299 h 9985"/>
              <a:gd name="connsiteX65" fmla="*/ 9778 w 10000"/>
              <a:gd name="connsiteY65" fmla="*/ 9176 h 9985"/>
              <a:gd name="connsiteX66" fmla="*/ 10000 w 10000"/>
              <a:gd name="connsiteY66" fmla="*/ 9037 h 9985"/>
              <a:gd name="connsiteX67" fmla="*/ 10000 w 10000"/>
              <a:gd name="connsiteY67" fmla="*/ 9037 h 9985"/>
              <a:gd name="connsiteX68" fmla="*/ 9872 w 10000"/>
              <a:gd name="connsiteY68" fmla="*/ 9091 h 9985"/>
              <a:gd name="connsiteX69" fmla="*/ 9744 w 10000"/>
              <a:gd name="connsiteY69" fmla="*/ 9137 h 9985"/>
              <a:gd name="connsiteX70" fmla="*/ 9608 w 10000"/>
              <a:gd name="connsiteY70" fmla="*/ 9176 h 9985"/>
              <a:gd name="connsiteX71" fmla="*/ 9471 w 10000"/>
              <a:gd name="connsiteY71" fmla="*/ 9199 h 9985"/>
              <a:gd name="connsiteX72" fmla="*/ 9327 w 10000"/>
              <a:gd name="connsiteY72" fmla="*/ 9222 h 9985"/>
              <a:gd name="connsiteX73" fmla="*/ 9173 w 10000"/>
              <a:gd name="connsiteY73" fmla="*/ 9230 h 9985"/>
              <a:gd name="connsiteX74" fmla="*/ 9020 w 10000"/>
              <a:gd name="connsiteY74" fmla="*/ 9237 h 9985"/>
              <a:gd name="connsiteX75" fmla="*/ 8858 w 10000"/>
              <a:gd name="connsiteY75" fmla="*/ 9230 h 9985"/>
              <a:gd name="connsiteX76" fmla="*/ 8696 w 10000"/>
              <a:gd name="connsiteY76" fmla="*/ 9214 h 9985"/>
              <a:gd name="connsiteX77" fmla="*/ 8525 w 10000"/>
              <a:gd name="connsiteY77" fmla="*/ 9191 h 9985"/>
              <a:gd name="connsiteX78" fmla="*/ 8338 w 10000"/>
              <a:gd name="connsiteY78" fmla="*/ 9153 h 9985"/>
              <a:gd name="connsiteX79" fmla="*/ 8150 w 10000"/>
              <a:gd name="connsiteY79" fmla="*/ 9106 h 9985"/>
              <a:gd name="connsiteX80" fmla="*/ 7954 w 10000"/>
              <a:gd name="connsiteY80" fmla="*/ 9053 h 9985"/>
              <a:gd name="connsiteX81" fmla="*/ 7758 w 10000"/>
              <a:gd name="connsiteY81" fmla="*/ 8983 h 9985"/>
              <a:gd name="connsiteX82" fmla="*/ 7545 w 10000"/>
              <a:gd name="connsiteY82" fmla="*/ 8906 h 9985"/>
              <a:gd name="connsiteX83" fmla="*/ 7323 w 10000"/>
              <a:gd name="connsiteY83" fmla="*/ 8814 h 9985"/>
              <a:gd name="connsiteX84" fmla="*/ 7323 w 10000"/>
              <a:gd name="connsiteY84" fmla="*/ 8814 h 9985"/>
              <a:gd name="connsiteX85" fmla="*/ 7093 w 10000"/>
              <a:gd name="connsiteY85" fmla="*/ 8714 h 9985"/>
              <a:gd name="connsiteX86" fmla="*/ 6863 w 10000"/>
              <a:gd name="connsiteY86" fmla="*/ 8591 h 9985"/>
              <a:gd name="connsiteX87" fmla="*/ 6624 w 10000"/>
              <a:gd name="connsiteY87" fmla="*/ 8467 h 9985"/>
              <a:gd name="connsiteX88" fmla="*/ 6394 w 10000"/>
              <a:gd name="connsiteY88" fmla="*/ 8329 h 9985"/>
              <a:gd name="connsiteX89" fmla="*/ 6147 w 10000"/>
              <a:gd name="connsiteY89" fmla="*/ 8175 h 9985"/>
              <a:gd name="connsiteX90" fmla="*/ 5908 w 10000"/>
              <a:gd name="connsiteY90" fmla="*/ 8012 h 9985"/>
              <a:gd name="connsiteX91" fmla="*/ 5669 w 10000"/>
              <a:gd name="connsiteY91" fmla="*/ 7843 h 9985"/>
              <a:gd name="connsiteX92" fmla="*/ 5422 w 10000"/>
              <a:gd name="connsiteY92" fmla="*/ 7658 h 9985"/>
              <a:gd name="connsiteX93" fmla="*/ 5183 w 10000"/>
              <a:gd name="connsiteY93" fmla="*/ 7466 h 9985"/>
              <a:gd name="connsiteX94" fmla="*/ 4945 w 10000"/>
              <a:gd name="connsiteY94" fmla="*/ 7266 h 9985"/>
              <a:gd name="connsiteX95" fmla="*/ 4706 w 10000"/>
              <a:gd name="connsiteY95" fmla="*/ 7058 h 9985"/>
              <a:gd name="connsiteX96" fmla="*/ 4467 w 10000"/>
              <a:gd name="connsiteY96" fmla="*/ 6833 h 9985"/>
              <a:gd name="connsiteX97" fmla="*/ 4237 w 10000"/>
              <a:gd name="connsiteY97" fmla="*/ 6610 h 9985"/>
              <a:gd name="connsiteX98" fmla="*/ 4015 w 10000"/>
              <a:gd name="connsiteY98" fmla="*/ 6372 h 9985"/>
              <a:gd name="connsiteX99" fmla="*/ 3785 w 10000"/>
              <a:gd name="connsiteY99" fmla="*/ 6133 h 9985"/>
              <a:gd name="connsiteX100" fmla="*/ 3572 w 10000"/>
              <a:gd name="connsiteY100" fmla="*/ 5879 h 9985"/>
              <a:gd name="connsiteX101" fmla="*/ 3572 w 10000"/>
              <a:gd name="connsiteY101" fmla="*/ 5879 h 9985"/>
              <a:gd name="connsiteX102" fmla="*/ 3308 w 10000"/>
              <a:gd name="connsiteY102" fmla="*/ 5547 h 9985"/>
              <a:gd name="connsiteX103" fmla="*/ 3069 w 10000"/>
              <a:gd name="connsiteY103" fmla="*/ 5216 h 9985"/>
              <a:gd name="connsiteX104" fmla="*/ 2847 w 10000"/>
              <a:gd name="connsiteY104" fmla="*/ 4892 h 9985"/>
              <a:gd name="connsiteX105" fmla="*/ 2651 w 10000"/>
              <a:gd name="connsiteY105" fmla="*/ 4577 h 9985"/>
              <a:gd name="connsiteX106" fmla="*/ 2472 w 10000"/>
              <a:gd name="connsiteY106" fmla="*/ 4260 h 9985"/>
              <a:gd name="connsiteX107" fmla="*/ 2319 w 10000"/>
              <a:gd name="connsiteY107" fmla="*/ 3945 h 9985"/>
              <a:gd name="connsiteX108" fmla="*/ 2182 w 10000"/>
              <a:gd name="connsiteY108" fmla="*/ 3637 h 9985"/>
              <a:gd name="connsiteX109" fmla="*/ 2072 w 10000"/>
              <a:gd name="connsiteY109" fmla="*/ 3329 h 9985"/>
              <a:gd name="connsiteX110" fmla="*/ 2072 w 10000"/>
              <a:gd name="connsiteY110" fmla="*/ 3329 h 9985"/>
              <a:gd name="connsiteX111" fmla="*/ 1995 w 10000"/>
              <a:gd name="connsiteY111" fmla="*/ 3081 h 9985"/>
              <a:gd name="connsiteX112" fmla="*/ 1935 w 10000"/>
              <a:gd name="connsiteY112" fmla="*/ 2843 h 9985"/>
              <a:gd name="connsiteX113" fmla="*/ 1893 w 10000"/>
              <a:gd name="connsiteY113" fmla="*/ 2612 h 9985"/>
              <a:gd name="connsiteX114" fmla="*/ 1867 w 10000"/>
              <a:gd name="connsiteY114" fmla="*/ 2389 h 9985"/>
              <a:gd name="connsiteX115" fmla="*/ 1850 w 10000"/>
              <a:gd name="connsiteY115" fmla="*/ 2181 h 9985"/>
              <a:gd name="connsiteX116" fmla="*/ 1858 w 10000"/>
              <a:gd name="connsiteY116" fmla="*/ 1981 h 9985"/>
              <a:gd name="connsiteX117" fmla="*/ 1876 w 10000"/>
              <a:gd name="connsiteY117" fmla="*/ 1779 h 9985"/>
              <a:gd name="connsiteX118" fmla="*/ 1910 w 10000"/>
              <a:gd name="connsiteY118" fmla="*/ 1595 h 9985"/>
              <a:gd name="connsiteX119" fmla="*/ 1910 w 10000"/>
              <a:gd name="connsiteY119" fmla="*/ 1595 h 9985"/>
              <a:gd name="connsiteX120" fmla="*/ 1935 w 10000"/>
              <a:gd name="connsiteY120" fmla="*/ 1518 h 9985"/>
              <a:gd name="connsiteX121" fmla="*/ 1935 w 10000"/>
              <a:gd name="connsiteY121" fmla="*/ 1518 h 9985"/>
              <a:gd name="connsiteX122" fmla="*/ 1986 w 10000"/>
              <a:gd name="connsiteY122" fmla="*/ 1364 h 9985"/>
              <a:gd name="connsiteX123" fmla="*/ 2046 w 10000"/>
              <a:gd name="connsiteY123" fmla="*/ 1210 h 9985"/>
              <a:gd name="connsiteX124" fmla="*/ 2114 w 10000"/>
              <a:gd name="connsiteY124" fmla="*/ 1056 h 9985"/>
              <a:gd name="connsiteX125" fmla="*/ 2191 w 10000"/>
              <a:gd name="connsiteY125" fmla="*/ 917 h 9985"/>
              <a:gd name="connsiteX126" fmla="*/ 2285 w 10000"/>
              <a:gd name="connsiteY126" fmla="*/ 786 h 9985"/>
              <a:gd name="connsiteX127" fmla="*/ 2387 w 10000"/>
              <a:gd name="connsiteY127" fmla="*/ 655 h 9985"/>
              <a:gd name="connsiteX128" fmla="*/ 2489 w 10000"/>
              <a:gd name="connsiteY128" fmla="*/ 539 h 9985"/>
              <a:gd name="connsiteX129" fmla="*/ 2609 w 10000"/>
              <a:gd name="connsiteY129" fmla="*/ 431 h 9985"/>
              <a:gd name="connsiteX130" fmla="*/ 2737 w 10000"/>
              <a:gd name="connsiteY130" fmla="*/ 339 h 9985"/>
              <a:gd name="connsiteX131" fmla="*/ 2873 w 10000"/>
              <a:gd name="connsiteY131" fmla="*/ 254 h 9985"/>
              <a:gd name="connsiteX132" fmla="*/ 3009 w 10000"/>
              <a:gd name="connsiteY132" fmla="*/ 177 h 9985"/>
              <a:gd name="connsiteX133" fmla="*/ 3163 w 10000"/>
              <a:gd name="connsiteY133" fmla="*/ 116 h 9985"/>
              <a:gd name="connsiteX0" fmla="*/ 3163 w 10000"/>
              <a:gd name="connsiteY0" fmla="*/ 116 h 10000"/>
              <a:gd name="connsiteX1" fmla="*/ 3316 w 10000"/>
              <a:gd name="connsiteY1" fmla="*/ 0 h 10000"/>
              <a:gd name="connsiteX2" fmla="*/ 3188 w 10000"/>
              <a:gd name="connsiteY2" fmla="*/ 23 h 10000"/>
              <a:gd name="connsiteX3" fmla="*/ 3001 w 10000"/>
              <a:gd name="connsiteY3" fmla="*/ 62 h 10000"/>
              <a:gd name="connsiteX4" fmla="*/ 2813 w 10000"/>
              <a:gd name="connsiteY4" fmla="*/ 123 h 10000"/>
              <a:gd name="connsiteX5" fmla="*/ 2626 w 10000"/>
              <a:gd name="connsiteY5" fmla="*/ 193 h 10000"/>
              <a:gd name="connsiteX6" fmla="*/ 2438 w 10000"/>
              <a:gd name="connsiteY6" fmla="*/ 277 h 10000"/>
              <a:gd name="connsiteX7" fmla="*/ 2251 w 10000"/>
              <a:gd name="connsiteY7" fmla="*/ 378 h 10000"/>
              <a:gd name="connsiteX8" fmla="*/ 2063 w 10000"/>
              <a:gd name="connsiteY8" fmla="*/ 486 h 10000"/>
              <a:gd name="connsiteX9" fmla="*/ 1884 w 10000"/>
              <a:gd name="connsiteY9" fmla="*/ 609 h 10000"/>
              <a:gd name="connsiteX10" fmla="*/ 1705 w 10000"/>
              <a:gd name="connsiteY10" fmla="*/ 741 h 10000"/>
              <a:gd name="connsiteX11" fmla="*/ 1526 w 10000"/>
              <a:gd name="connsiteY11" fmla="*/ 887 h 10000"/>
              <a:gd name="connsiteX12" fmla="*/ 1355 w 10000"/>
              <a:gd name="connsiteY12" fmla="*/ 1042 h 10000"/>
              <a:gd name="connsiteX13" fmla="*/ 1194 w 10000"/>
              <a:gd name="connsiteY13" fmla="*/ 1204 h 10000"/>
              <a:gd name="connsiteX14" fmla="*/ 1040 w 10000"/>
              <a:gd name="connsiteY14" fmla="*/ 1381 h 10000"/>
              <a:gd name="connsiteX15" fmla="*/ 887 w 10000"/>
              <a:gd name="connsiteY15" fmla="*/ 1566 h 10000"/>
              <a:gd name="connsiteX16" fmla="*/ 750 w 10000"/>
              <a:gd name="connsiteY16" fmla="*/ 1759 h 10000"/>
              <a:gd name="connsiteX17" fmla="*/ 614 w 10000"/>
              <a:gd name="connsiteY17" fmla="*/ 1968 h 10000"/>
              <a:gd name="connsiteX18" fmla="*/ 494 w 10000"/>
              <a:gd name="connsiteY18" fmla="*/ 2176 h 10000"/>
              <a:gd name="connsiteX19" fmla="*/ 384 w 10000"/>
              <a:gd name="connsiteY19" fmla="*/ 2400 h 10000"/>
              <a:gd name="connsiteX20" fmla="*/ 290 w 10000"/>
              <a:gd name="connsiteY20" fmla="*/ 2623 h 10000"/>
              <a:gd name="connsiteX21" fmla="*/ 205 w 10000"/>
              <a:gd name="connsiteY21" fmla="*/ 2862 h 10000"/>
              <a:gd name="connsiteX22" fmla="*/ 128 w 10000"/>
              <a:gd name="connsiteY22" fmla="*/ 3102 h 10000"/>
              <a:gd name="connsiteX23" fmla="*/ 77 w 10000"/>
              <a:gd name="connsiteY23" fmla="*/ 3357 h 10000"/>
              <a:gd name="connsiteX24" fmla="*/ 34 w 10000"/>
              <a:gd name="connsiteY24" fmla="*/ 3611 h 10000"/>
              <a:gd name="connsiteX25" fmla="*/ 9 w 10000"/>
              <a:gd name="connsiteY25" fmla="*/ 3866 h 10000"/>
              <a:gd name="connsiteX26" fmla="*/ 0 w 10000"/>
              <a:gd name="connsiteY26" fmla="*/ 4135 h 10000"/>
              <a:gd name="connsiteX27" fmla="*/ 17 w 10000"/>
              <a:gd name="connsiteY27" fmla="*/ 4407 h 10000"/>
              <a:gd name="connsiteX28" fmla="*/ 43 w 10000"/>
              <a:gd name="connsiteY28" fmla="*/ 4684 h 10000"/>
              <a:gd name="connsiteX29" fmla="*/ 94 w 10000"/>
              <a:gd name="connsiteY29" fmla="*/ 4961 h 10000"/>
              <a:gd name="connsiteX30" fmla="*/ 162 w 10000"/>
              <a:gd name="connsiteY30" fmla="*/ 5239 h 10000"/>
              <a:gd name="connsiteX31" fmla="*/ 256 w 10000"/>
              <a:gd name="connsiteY31" fmla="*/ 5532 h 10000"/>
              <a:gd name="connsiteX32" fmla="*/ 315 w 10000"/>
              <a:gd name="connsiteY32" fmla="*/ 5672 h 10000"/>
              <a:gd name="connsiteX33" fmla="*/ 375 w 10000"/>
              <a:gd name="connsiteY33" fmla="*/ 5819 h 10000"/>
              <a:gd name="connsiteX34" fmla="*/ 435 w 10000"/>
              <a:gd name="connsiteY34" fmla="*/ 5965 h 10000"/>
              <a:gd name="connsiteX35" fmla="*/ 512 w 10000"/>
              <a:gd name="connsiteY35" fmla="*/ 6111 h 10000"/>
              <a:gd name="connsiteX36" fmla="*/ 588 w 10000"/>
              <a:gd name="connsiteY36" fmla="*/ 6257 h 10000"/>
              <a:gd name="connsiteX37" fmla="*/ 673 w 10000"/>
              <a:gd name="connsiteY37" fmla="*/ 6405 h 10000"/>
              <a:gd name="connsiteX38" fmla="*/ 846 w 10000"/>
              <a:gd name="connsiteY38" fmla="*/ 9222 h 10000"/>
              <a:gd name="connsiteX39" fmla="*/ 4032 w 10000"/>
              <a:gd name="connsiteY39" fmla="*/ 9336 h 10000"/>
              <a:gd name="connsiteX40" fmla="*/ 4263 w 10000"/>
              <a:gd name="connsiteY40" fmla="*/ 9437 h 10000"/>
              <a:gd name="connsiteX41" fmla="*/ 4510 w 10000"/>
              <a:gd name="connsiteY41" fmla="*/ 9537 h 10000"/>
              <a:gd name="connsiteX42" fmla="*/ 4757 w 10000"/>
              <a:gd name="connsiteY42" fmla="*/ 9622 h 10000"/>
              <a:gd name="connsiteX43" fmla="*/ 5013 w 10000"/>
              <a:gd name="connsiteY43" fmla="*/ 9700 h 10000"/>
              <a:gd name="connsiteX44" fmla="*/ 5277 w 10000"/>
              <a:gd name="connsiteY44" fmla="*/ 9777 h 10000"/>
              <a:gd name="connsiteX45" fmla="*/ 5550 w 10000"/>
              <a:gd name="connsiteY45" fmla="*/ 9838 h 10000"/>
              <a:gd name="connsiteX46" fmla="*/ 5831 w 10000"/>
              <a:gd name="connsiteY46" fmla="*/ 9892 h 10000"/>
              <a:gd name="connsiteX47" fmla="*/ 6113 w 10000"/>
              <a:gd name="connsiteY47" fmla="*/ 9938 h 10000"/>
              <a:gd name="connsiteX48" fmla="*/ 6411 w 10000"/>
              <a:gd name="connsiteY48" fmla="*/ 9977 h 10000"/>
              <a:gd name="connsiteX49" fmla="*/ 6411 w 10000"/>
              <a:gd name="connsiteY49" fmla="*/ 9977 h 10000"/>
              <a:gd name="connsiteX50" fmla="*/ 6616 w 10000"/>
              <a:gd name="connsiteY50" fmla="*/ 9992 h 10000"/>
              <a:gd name="connsiteX51" fmla="*/ 6820 w 10000"/>
              <a:gd name="connsiteY51" fmla="*/ 10000 h 10000"/>
              <a:gd name="connsiteX52" fmla="*/ 7033 w 10000"/>
              <a:gd name="connsiteY52" fmla="*/ 9992 h 10000"/>
              <a:gd name="connsiteX53" fmla="*/ 7246 w 10000"/>
              <a:gd name="connsiteY53" fmla="*/ 9985 h 10000"/>
              <a:gd name="connsiteX54" fmla="*/ 7477 w 10000"/>
              <a:gd name="connsiteY54" fmla="*/ 9962 h 10000"/>
              <a:gd name="connsiteX55" fmla="*/ 7698 w 10000"/>
              <a:gd name="connsiteY55" fmla="*/ 9931 h 10000"/>
              <a:gd name="connsiteX56" fmla="*/ 7928 w 10000"/>
              <a:gd name="connsiteY56" fmla="*/ 9892 h 10000"/>
              <a:gd name="connsiteX57" fmla="*/ 8159 w 10000"/>
              <a:gd name="connsiteY57" fmla="*/ 9838 h 10000"/>
              <a:gd name="connsiteX58" fmla="*/ 8389 w 10000"/>
              <a:gd name="connsiteY58" fmla="*/ 9777 h 10000"/>
              <a:gd name="connsiteX59" fmla="*/ 8627 w 10000"/>
              <a:gd name="connsiteY59" fmla="*/ 9707 h 10000"/>
              <a:gd name="connsiteX60" fmla="*/ 8858 w 10000"/>
              <a:gd name="connsiteY60" fmla="*/ 9629 h 10000"/>
              <a:gd name="connsiteX61" fmla="*/ 9088 w 10000"/>
              <a:gd name="connsiteY61" fmla="*/ 9537 h 10000"/>
              <a:gd name="connsiteX62" fmla="*/ 9327 w 10000"/>
              <a:gd name="connsiteY62" fmla="*/ 9429 h 10000"/>
              <a:gd name="connsiteX63" fmla="*/ 9557 w 10000"/>
              <a:gd name="connsiteY63" fmla="*/ 9313 h 10000"/>
              <a:gd name="connsiteX64" fmla="*/ 9778 w 10000"/>
              <a:gd name="connsiteY64" fmla="*/ 9190 h 10000"/>
              <a:gd name="connsiteX65" fmla="*/ 10000 w 10000"/>
              <a:gd name="connsiteY65" fmla="*/ 9051 h 10000"/>
              <a:gd name="connsiteX66" fmla="*/ 10000 w 10000"/>
              <a:gd name="connsiteY66" fmla="*/ 9051 h 10000"/>
              <a:gd name="connsiteX67" fmla="*/ 9872 w 10000"/>
              <a:gd name="connsiteY67" fmla="*/ 9105 h 10000"/>
              <a:gd name="connsiteX68" fmla="*/ 9744 w 10000"/>
              <a:gd name="connsiteY68" fmla="*/ 9151 h 10000"/>
              <a:gd name="connsiteX69" fmla="*/ 9608 w 10000"/>
              <a:gd name="connsiteY69" fmla="*/ 9190 h 10000"/>
              <a:gd name="connsiteX70" fmla="*/ 9471 w 10000"/>
              <a:gd name="connsiteY70" fmla="*/ 9213 h 10000"/>
              <a:gd name="connsiteX71" fmla="*/ 9327 w 10000"/>
              <a:gd name="connsiteY71" fmla="*/ 9236 h 10000"/>
              <a:gd name="connsiteX72" fmla="*/ 9173 w 10000"/>
              <a:gd name="connsiteY72" fmla="*/ 9244 h 10000"/>
              <a:gd name="connsiteX73" fmla="*/ 9020 w 10000"/>
              <a:gd name="connsiteY73" fmla="*/ 9251 h 10000"/>
              <a:gd name="connsiteX74" fmla="*/ 8858 w 10000"/>
              <a:gd name="connsiteY74" fmla="*/ 9244 h 10000"/>
              <a:gd name="connsiteX75" fmla="*/ 8696 w 10000"/>
              <a:gd name="connsiteY75" fmla="*/ 9228 h 10000"/>
              <a:gd name="connsiteX76" fmla="*/ 8525 w 10000"/>
              <a:gd name="connsiteY76" fmla="*/ 9205 h 10000"/>
              <a:gd name="connsiteX77" fmla="*/ 8338 w 10000"/>
              <a:gd name="connsiteY77" fmla="*/ 9167 h 10000"/>
              <a:gd name="connsiteX78" fmla="*/ 8150 w 10000"/>
              <a:gd name="connsiteY78" fmla="*/ 9120 h 10000"/>
              <a:gd name="connsiteX79" fmla="*/ 7954 w 10000"/>
              <a:gd name="connsiteY79" fmla="*/ 9067 h 10000"/>
              <a:gd name="connsiteX80" fmla="*/ 7758 w 10000"/>
              <a:gd name="connsiteY80" fmla="*/ 8996 h 10000"/>
              <a:gd name="connsiteX81" fmla="*/ 7545 w 10000"/>
              <a:gd name="connsiteY81" fmla="*/ 8919 h 10000"/>
              <a:gd name="connsiteX82" fmla="*/ 7323 w 10000"/>
              <a:gd name="connsiteY82" fmla="*/ 8827 h 10000"/>
              <a:gd name="connsiteX83" fmla="*/ 7323 w 10000"/>
              <a:gd name="connsiteY83" fmla="*/ 8827 h 10000"/>
              <a:gd name="connsiteX84" fmla="*/ 7093 w 10000"/>
              <a:gd name="connsiteY84" fmla="*/ 8727 h 10000"/>
              <a:gd name="connsiteX85" fmla="*/ 6863 w 10000"/>
              <a:gd name="connsiteY85" fmla="*/ 8604 h 10000"/>
              <a:gd name="connsiteX86" fmla="*/ 6624 w 10000"/>
              <a:gd name="connsiteY86" fmla="*/ 8480 h 10000"/>
              <a:gd name="connsiteX87" fmla="*/ 6394 w 10000"/>
              <a:gd name="connsiteY87" fmla="*/ 8342 h 10000"/>
              <a:gd name="connsiteX88" fmla="*/ 6147 w 10000"/>
              <a:gd name="connsiteY88" fmla="*/ 8187 h 10000"/>
              <a:gd name="connsiteX89" fmla="*/ 5908 w 10000"/>
              <a:gd name="connsiteY89" fmla="*/ 8024 h 10000"/>
              <a:gd name="connsiteX90" fmla="*/ 5669 w 10000"/>
              <a:gd name="connsiteY90" fmla="*/ 7855 h 10000"/>
              <a:gd name="connsiteX91" fmla="*/ 5422 w 10000"/>
              <a:gd name="connsiteY91" fmla="*/ 7670 h 10000"/>
              <a:gd name="connsiteX92" fmla="*/ 5183 w 10000"/>
              <a:gd name="connsiteY92" fmla="*/ 7477 h 10000"/>
              <a:gd name="connsiteX93" fmla="*/ 4945 w 10000"/>
              <a:gd name="connsiteY93" fmla="*/ 7277 h 10000"/>
              <a:gd name="connsiteX94" fmla="*/ 4706 w 10000"/>
              <a:gd name="connsiteY94" fmla="*/ 7069 h 10000"/>
              <a:gd name="connsiteX95" fmla="*/ 4467 w 10000"/>
              <a:gd name="connsiteY95" fmla="*/ 6843 h 10000"/>
              <a:gd name="connsiteX96" fmla="*/ 4237 w 10000"/>
              <a:gd name="connsiteY96" fmla="*/ 6620 h 10000"/>
              <a:gd name="connsiteX97" fmla="*/ 4015 w 10000"/>
              <a:gd name="connsiteY97" fmla="*/ 6382 h 10000"/>
              <a:gd name="connsiteX98" fmla="*/ 3785 w 10000"/>
              <a:gd name="connsiteY98" fmla="*/ 6142 h 10000"/>
              <a:gd name="connsiteX99" fmla="*/ 3572 w 10000"/>
              <a:gd name="connsiteY99" fmla="*/ 5888 h 10000"/>
              <a:gd name="connsiteX100" fmla="*/ 3572 w 10000"/>
              <a:gd name="connsiteY100" fmla="*/ 5888 h 10000"/>
              <a:gd name="connsiteX101" fmla="*/ 3308 w 10000"/>
              <a:gd name="connsiteY101" fmla="*/ 5555 h 10000"/>
              <a:gd name="connsiteX102" fmla="*/ 3069 w 10000"/>
              <a:gd name="connsiteY102" fmla="*/ 5224 h 10000"/>
              <a:gd name="connsiteX103" fmla="*/ 2847 w 10000"/>
              <a:gd name="connsiteY103" fmla="*/ 4899 h 10000"/>
              <a:gd name="connsiteX104" fmla="*/ 2651 w 10000"/>
              <a:gd name="connsiteY104" fmla="*/ 4584 h 10000"/>
              <a:gd name="connsiteX105" fmla="*/ 2472 w 10000"/>
              <a:gd name="connsiteY105" fmla="*/ 4266 h 10000"/>
              <a:gd name="connsiteX106" fmla="*/ 2319 w 10000"/>
              <a:gd name="connsiteY106" fmla="*/ 3951 h 10000"/>
              <a:gd name="connsiteX107" fmla="*/ 2182 w 10000"/>
              <a:gd name="connsiteY107" fmla="*/ 3642 h 10000"/>
              <a:gd name="connsiteX108" fmla="*/ 2072 w 10000"/>
              <a:gd name="connsiteY108" fmla="*/ 3334 h 10000"/>
              <a:gd name="connsiteX109" fmla="*/ 2072 w 10000"/>
              <a:gd name="connsiteY109" fmla="*/ 3334 h 10000"/>
              <a:gd name="connsiteX110" fmla="*/ 1995 w 10000"/>
              <a:gd name="connsiteY110" fmla="*/ 3086 h 10000"/>
              <a:gd name="connsiteX111" fmla="*/ 1935 w 10000"/>
              <a:gd name="connsiteY111" fmla="*/ 2847 h 10000"/>
              <a:gd name="connsiteX112" fmla="*/ 1893 w 10000"/>
              <a:gd name="connsiteY112" fmla="*/ 2616 h 10000"/>
              <a:gd name="connsiteX113" fmla="*/ 1867 w 10000"/>
              <a:gd name="connsiteY113" fmla="*/ 2393 h 10000"/>
              <a:gd name="connsiteX114" fmla="*/ 1850 w 10000"/>
              <a:gd name="connsiteY114" fmla="*/ 2184 h 10000"/>
              <a:gd name="connsiteX115" fmla="*/ 1858 w 10000"/>
              <a:gd name="connsiteY115" fmla="*/ 1984 h 10000"/>
              <a:gd name="connsiteX116" fmla="*/ 1876 w 10000"/>
              <a:gd name="connsiteY116" fmla="*/ 1782 h 10000"/>
              <a:gd name="connsiteX117" fmla="*/ 1910 w 10000"/>
              <a:gd name="connsiteY117" fmla="*/ 1597 h 10000"/>
              <a:gd name="connsiteX118" fmla="*/ 1910 w 10000"/>
              <a:gd name="connsiteY118" fmla="*/ 1597 h 10000"/>
              <a:gd name="connsiteX119" fmla="*/ 1935 w 10000"/>
              <a:gd name="connsiteY119" fmla="*/ 1520 h 10000"/>
              <a:gd name="connsiteX120" fmla="*/ 1935 w 10000"/>
              <a:gd name="connsiteY120" fmla="*/ 1520 h 10000"/>
              <a:gd name="connsiteX121" fmla="*/ 1986 w 10000"/>
              <a:gd name="connsiteY121" fmla="*/ 1366 h 10000"/>
              <a:gd name="connsiteX122" fmla="*/ 2046 w 10000"/>
              <a:gd name="connsiteY122" fmla="*/ 1212 h 10000"/>
              <a:gd name="connsiteX123" fmla="*/ 2114 w 10000"/>
              <a:gd name="connsiteY123" fmla="*/ 1058 h 10000"/>
              <a:gd name="connsiteX124" fmla="*/ 2191 w 10000"/>
              <a:gd name="connsiteY124" fmla="*/ 918 h 10000"/>
              <a:gd name="connsiteX125" fmla="*/ 2285 w 10000"/>
              <a:gd name="connsiteY125" fmla="*/ 787 h 10000"/>
              <a:gd name="connsiteX126" fmla="*/ 2387 w 10000"/>
              <a:gd name="connsiteY126" fmla="*/ 656 h 10000"/>
              <a:gd name="connsiteX127" fmla="*/ 2489 w 10000"/>
              <a:gd name="connsiteY127" fmla="*/ 540 h 10000"/>
              <a:gd name="connsiteX128" fmla="*/ 2609 w 10000"/>
              <a:gd name="connsiteY128" fmla="*/ 432 h 10000"/>
              <a:gd name="connsiteX129" fmla="*/ 2737 w 10000"/>
              <a:gd name="connsiteY129" fmla="*/ 340 h 10000"/>
              <a:gd name="connsiteX130" fmla="*/ 2873 w 10000"/>
              <a:gd name="connsiteY130" fmla="*/ 254 h 10000"/>
              <a:gd name="connsiteX131" fmla="*/ 3009 w 10000"/>
              <a:gd name="connsiteY131" fmla="*/ 177 h 10000"/>
              <a:gd name="connsiteX132" fmla="*/ 3163 w 10000"/>
              <a:gd name="connsiteY132" fmla="*/ 116 h 10000"/>
              <a:gd name="connsiteX0" fmla="*/ 3163 w 10000"/>
              <a:gd name="connsiteY0" fmla="*/ 116 h 10000"/>
              <a:gd name="connsiteX1" fmla="*/ 3316 w 10000"/>
              <a:gd name="connsiteY1" fmla="*/ 0 h 10000"/>
              <a:gd name="connsiteX2" fmla="*/ 3001 w 10000"/>
              <a:gd name="connsiteY2" fmla="*/ 62 h 10000"/>
              <a:gd name="connsiteX3" fmla="*/ 2813 w 10000"/>
              <a:gd name="connsiteY3" fmla="*/ 123 h 10000"/>
              <a:gd name="connsiteX4" fmla="*/ 2626 w 10000"/>
              <a:gd name="connsiteY4" fmla="*/ 193 h 10000"/>
              <a:gd name="connsiteX5" fmla="*/ 2438 w 10000"/>
              <a:gd name="connsiteY5" fmla="*/ 277 h 10000"/>
              <a:gd name="connsiteX6" fmla="*/ 2251 w 10000"/>
              <a:gd name="connsiteY6" fmla="*/ 378 h 10000"/>
              <a:gd name="connsiteX7" fmla="*/ 2063 w 10000"/>
              <a:gd name="connsiteY7" fmla="*/ 486 h 10000"/>
              <a:gd name="connsiteX8" fmla="*/ 1884 w 10000"/>
              <a:gd name="connsiteY8" fmla="*/ 609 h 10000"/>
              <a:gd name="connsiteX9" fmla="*/ 1705 w 10000"/>
              <a:gd name="connsiteY9" fmla="*/ 741 h 10000"/>
              <a:gd name="connsiteX10" fmla="*/ 1526 w 10000"/>
              <a:gd name="connsiteY10" fmla="*/ 887 h 10000"/>
              <a:gd name="connsiteX11" fmla="*/ 1355 w 10000"/>
              <a:gd name="connsiteY11" fmla="*/ 1042 h 10000"/>
              <a:gd name="connsiteX12" fmla="*/ 1194 w 10000"/>
              <a:gd name="connsiteY12" fmla="*/ 1204 h 10000"/>
              <a:gd name="connsiteX13" fmla="*/ 1040 w 10000"/>
              <a:gd name="connsiteY13" fmla="*/ 1381 h 10000"/>
              <a:gd name="connsiteX14" fmla="*/ 887 w 10000"/>
              <a:gd name="connsiteY14" fmla="*/ 1566 h 10000"/>
              <a:gd name="connsiteX15" fmla="*/ 750 w 10000"/>
              <a:gd name="connsiteY15" fmla="*/ 1759 h 10000"/>
              <a:gd name="connsiteX16" fmla="*/ 614 w 10000"/>
              <a:gd name="connsiteY16" fmla="*/ 1968 h 10000"/>
              <a:gd name="connsiteX17" fmla="*/ 494 w 10000"/>
              <a:gd name="connsiteY17" fmla="*/ 2176 h 10000"/>
              <a:gd name="connsiteX18" fmla="*/ 384 w 10000"/>
              <a:gd name="connsiteY18" fmla="*/ 2400 h 10000"/>
              <a:gd name="connsiteX19" fmla="*/ 290 w 10000"/>
              <a:gd name="connsiteY19" fmla="*/ 2623 h 10000"/>
              <a:gd name="connsiteX20" fmla="*/ 205 w 10000"/>
              <a:gd name="connsiteY20" fmla="*/ 2862 h 10000"/>
              <a:gd name="connsiteX21" fmla="*/ 128 w 10000"/>
              <a:gd name="connsiteY21" fmla="*/ 3102 h 10000"/>
              <a:gd name="connsiteX22" fmla="*/ 77 w 10000"/>
              <a:gd name="connsiteY22" fmla="*/ 3357 h 10000"/>
              <a:gd name="connsiteX23" fmla="*/ 34 w 10000"/>
              <a:gd name="connsiteY23" fmla="*/ 3611 h 10000"/>
              <a:gd name="connsiteX24" fmla="*/ 9 w 10000"/>
              <a:gd name="connsiteY24" fmla="*/ 3866 h 10000"/>
              <a:gd name="connsiteX25" fmla="*/ 0 w 10000"/>
              <a:gd name="connsiteY25" fmla="*/ 4135 h 10000"/>
              <a:gd name="connsiteX26" fmla="*/ 17 w 10000"/>
              <a:gd name="connsiteY26" fmla="*/ 4407 h 10000"/>
              <a:gd name="connsiteX27" fmla="*/ 43 w 10000"/>
              <a:gd name="connsiteY27" fmla="*/ 4684 h 10000"/>
              <a:gd name="connsiteX28" fmla="*/ 94 w 10000"/>
              <a:gd name="connsiteY28" fmla="*/ 4961 h 10000"/>
              <a:gd name="connsiteX29" fmla="*/ 162 w 10000"/>
              <a:gd name="connsiteY29" fmla="*/ 5239 h 10000"/>
              <a:gd name="connsiteX30" fmla="*/ 256 w 10000"/>
              <a:gd name="connsiteY30" fmla="*/ 5532 h 10000"/>
              <a:gd name="connsiteX31" fmla="*/ 315 w 10000"/>
              <a:gd name="connsiteY31" fmla="*/ 5672 h 10000"/>
              <a:gd name="connsiteX32" fmla="*/ 375 w 10000"/>
              <a:gd name="connsiteY32" fmla="*/ 5819 h 10000"/>
              <a:gd name="connsiteX33" fmla="*/ 435 w 10000"/>
              <a:gd name="connsiteY33" fmla="*/ 5965 h 10000"/>
              <a:gd name="connsiteX34" fmla="*/ 512 w 10000"/>
              <a:gd name="connsiteY34" fmla="*/ 6111 h 10000"/>
              <a:gd name="connsiteX35" fmla="*/ 588 w 10000"/>
              <a:gd name="connsiteY35" fmla="*/ 6257 h 10000"/>
              <a:gd name="connsiteX36" fmla="*/ 673 w 10000"/>
              <a:gd name="connsiteY36" fmla="*/ 6405 h 10000"/>
              <a:gd name="connsiteX37" fmla="*/ 846 w 10000"/>
              <a:gd name="connsiteY37" fmla="*/ 9222 h 10000"/>
              <a:gd name="connsiteX38" fmla="*/ 4032 w 10000"/>
              <a:gd name="connsiteY38" fmla="*/ 9336 h 10000"/>
              <a:gd name="connsiteX39" fmla="*/ 4263 w 10000"/>
              <a:gd name="connsiteY39" fmla="*/ 9437 h 10000"/>
              <a:gd name="connsiteX40" fmla="*/ 4510 w 10000"/>
              <a:gd name="connsiteY40" fmla="*/ 9537 h 10000"/>
              <a:gd name="connsiteX41" fmla="*/ 4757 w 10000"/>
              <a:gd name="connsiteY41" fmla="*/ 9622 h 10000"/>
              <a:gd name="connsiteX42" fmla="*/ 5013 w 10000"/>
              <a:gd name="connsiteY42" fmla="*/ 9700 h 10000"/>
              <a:gd name="connsiteX43" fmla="*/ 5277 w 10000"/>
              <a:gd name="connsiteY43" fmla="*/ 9777 h 10000"/>
              <a:gd name="connsiteX44" fmla="*/ 5550 w 10000"/>
              <a:gd name="connsiteY44" fmla="*/ 9838 h 10000"/>
              <a:gd name="connsiteX45" fmla="*/ 5831 w 10000"/>
              <a:gd name="connsiteY45" fmla="*/ 9892 h 10000"/>
              <a:gd name="connsiteX46" fmla="*/ 6113 w 10000"/>
              <a:gd name="connsiteY46" fmla="*/ 9938 h 10000"/>
              <a:gd name="connsiteX47" fmla="*/ 6411 w 10000"/>
              <a:gd name="connsiteY47" fmla="*/ 9977 h 10000"/>
              <a:gd name="connsiteX48" fmla="*/ 6411 w 10000"/>
              <a:gd name="connsiteY48" fmla="*/ 9977 h 10000"/>
              <a:gd name="connsiteX49" fmla="*/ 6616 w 10000"/>
              <a:gd name="connsiteY49" fmla="*/ 9992 h 10000"/>
              <a:gd name="connsiteX50" fmla="*/ 6820 w 10000"/>
              <a:gd name="connsiteY50" fmla="*/ 10000 h 10000"/>
              <a:gd name="connsiteX51" fmla="*/ 7033 w 10000"/>
              <a:gd name="connsiteY51" fmla="*/ 9992 h 10000"/>
              <a:gd name="connsiteX52" fmla="*/ 7246 w 10000"/>
              <a:gd name="connsiteY52" fmla="*/ 9985 h 10000"/>
              <a:gd name="connsiteX53" fmla="*/ 7477 w 10000"/>
              <a:gd name="connsiteY53" fmla="*/ 9962 h 10000"/>
              <a:gd name="connsiteX54" fmla="*/ 7698 w 10000"/>
              <a:gd name="connsiteY54" fmla="*/ 9931 h 10000"/>
              <a:gd name="connsiteX55" fmla="*/ 7928 w 10000"/>
              <a:gd name="connsiteY55" fmla="*/ 9892 h 10000"/>
              <a:gd name="connsiteX56" fmla="*/ 8159 w 10000"/>
              <a:gd name="connsiteY56" fmla="*/ 9838 h 10000"/>
              <a:gd name="connsiteX57" fmla="*/ 8389 w 10000"/>
              <a:gd name="connsiteY57" fmla="*/ 9777 h 10000"/>
              <a:gd name="connsiteX58" fmla="*/ 8627 w 10000"/>
              <a:gd name="connsiteY58" fmla="*/ 9707 h 10000"/>
              <a:gd name="connsiteX59" fmla="*/ 8858 w 10000"/>
              <a:gd name="connsiteY59" fmla="*/ 9629 h 10000"/>
              <a:gd name="connsiteX60" fmla="*/ 9088 w 10000"/>
              <a:gd name="connsiteY60" fmla="*/ 9537 h 10000"/>
              <a:gd name="connsiteX61" fmla="*/ 9327 w 10000"/>
              <a:gd name="connsiteY61" fmla="*/ 9429 h 10000"/>
              <a:gd name="connsiteX62" fmla="*/ 9557 w 10000"/>
              <a:gd name="connsiteY62" fmla="*/ 9313 h 10000"/>
              <a:gd name="connsiteX63" fmla="*/ 9778 w 10000"/>
              <a:gd name="connsiteY63" fmla="*/ 9190 h 10000"/>
              <a:gd name="connsiteX64" fmla="*/ 10000 w 10000"/>
              <a:gd name="connsiteY64" fmla="*/ 9051 h 10000"/>
              <a:gd name="connsiteX65" fmla="*/ 10000 w 10000"/>
              <a:gd name="connsiteY65" fmla="*/ 9051 h 10000"/>
              <a:gd name="connsiteX66" fmla="*/ 9872 w 10000"/>
              <a:gd name="connsiteY66" fmla="*/ 9105 h 10000"/>
              <a:gd name="connsiteX67" fmla="*/ 9744 w 10000"/>
              <a:gd name="connsiteY67" fmla="*/ 9151 h 10000"/>
              <a:gd name="connsiteX68" fmla="*/ 9608 w 10000"/>
              <a:gd name="connsiteY68" fmla="*/ 9190 h 10000"/>
              <a:gd name="connsiteX69" fmla="*/ 9471 w 10000"/>
              <a:gd name="connsiteY69" fmla="*/ 9213 h 10000"/>
              <a:gd name="connsiteX70" fmla="*/ 9327 w 10000"/>
              <a:gd name="connsiteY70" fmla="*/ 9236 h 10000"/>
              <a:gd name="connsiteX71" fmla="*/ 9173 w 10000"/>
              <a:gd name="connsiteY71" fmla="*/ 9244 h 10000"/>
              <a:gd name="connsiteX72" fmla="*/ 9020 w 10000"/>
              <a:gd name="connsiteY72" fmla="*/ 9251 h 10000"/>
              <a:gd name="connsiteX73" fmla="*/ 8858 w 10000"/>
              <a:gd name="connsiteY73" fmla="*/ 9244 h 10000"/>
              <a:gd name="connsiteX74" fmla="*/ 8696 w 10000"/>
              <a:gd name="connsiteY74" fmla="*/ 9228 h 10000"/>
              <a:gd name="connsiteX75" fmla="*/ 8525 w 10000"/>
              <a:gd name="connsiteY75" fmla="*/ 9205 h 10000"/>
              <a:gd name="connsiteX76" fmla="*/ 8338 w 10000"/>
              <a:gd name="connsiteY76" fmla="*/ 9167 h 10000"/>
              <a:gd name="connsiteX77" fmla="*/ 8150 w 10000"/>
              <a:gd name="connsiteY77" fmla="*/ 9120 h 10000"/>
              <a:gd name="connsiteX78" fmla="*/ 7954 w 10000"/>
              <a:gd name="connsiteY78" fmla="*/ 9067 h 10000"/>
              <a:gd name="connsiteX79" fmla="*/ 7758 w 10000"/>
              <a:gd name="connsiteY79" fmla="*/ 8996 h 10000"/>
              <a:gd name="connsiteX80" fmla="*/ 7545 w 10000"/>
              <a:gd name="connsiteY80" fmla="*/ 8919 h 10000"/>
              <a:gd name="connsiteX81" fmla="*/ 7323 w 10000"/>
              <a:gd name="connsiteY81" fmla="*/ 8827 h 10000"/>
              <a:gd name="connsiteX82" fmla="*/ 7323 w 10000"/>
              <a:gd name="connsiteY82" fmla="*/ 8827 h 10000"/>
              <a:gd name="connsiteX83" fmla="*/ 7093 w 10000"/>
              <a:gd name="connsiteY83" fmla="*/ 8727 h 10000"/>
              <a:gd name="connsiteX84" fmla="*/ 6863 w 10000"/>
              <a:gd name="connsiteY84" fmla="*/ 8604 h 10000"/>
              <a:gd name="connsiteX85" fmla="*/ 6624 w 10000"/>
              <a:gd name="connsiteY85" fmla="*/ 8480 h 10000"/>
              <a:gd name="connsiteX86" fmla="*/ 6394 w 10000"/>
              <a:gd name="connsiteY86" fmla="*/ 8342 h 10000"/>
              <a:gd name="connsiteX87" fmla="*/ 6147 w 10000"/>
              <a:gd name="connsiteY87" fmla="*/ 8187 h 10000"/>
              <a:gd name="connsiteX88" fmla="*/ 5908 w 10000"/>
              <a:gd name="connsiteY88" fmla="*/ 8024 h 10000"/>
              <a:gd name="connsiteX89" fmla="*/ 5669 w 10000"/>
              <a:gd name="connsiteY89" fmla="*/ 7855 h 10000"/>
              <a:gd name="connsiteX90" fmla="*/ 5422 w 10000"/>
              <a:gd name="connsiteY90" fmla="*/ 7670 h 10000"/>
              <a:gd name="connsiteX91" fmla="*/ 5183 w 10000"/>
              <a:gd name="connsiteY91" fmla="*/ 7477 h 10000"/>
              <a:gd name="connsiteX92" fmla="*/ 4945 w 10000"/>
              <a:gd name="connsiteY92" fmla="*/ 7277 h 10000"/>
              <a:gd name="connsiteX93" fmla="*/ 4706 w 10000"/>
              <a:gd name="connsiteY93" fmla="*/ 7069 h 10000"/>
              <a:gd name="connsiteX94" fmla="*/ 4467 w 10000"/>
              <a:gd name="connsiteY94" fmla="*/ 6843 h 10000"/>
              <a:gd name="connsiteX95" fmla="*/ 4237 w 10000"/>
              <a:gd name="connsiteY95" fmla="*/ 6620 h 10000"/>
              <a:gd name="connsiteX96" fmla="*/ 4015 w 10000"/>
              <a:gd name="connsiteY96" fmla="*/ 6382 h 10000"/>
              <a:gd name="connsiteX97" fmla="*/ 3785 w 10000"/>
              <a:gd name="connsiteY97" fmla="*/ 6142 h 10000"/>
              <a:gd name="connsiteX98" fmla="*/ 3572 w 10000"/>
              <a:gd name="connsiteY98" fmla="*/ 5888 h 10000"/>
              <a:gd name="connsiteX99" fmla="*/ 3572 w 10000"/>
              <a:gd name="connsiteY99" fmla="*/ 5888 h 10000"/>
              <a:gd name="connsiteX100" fmla="*/ 3308 w 10000"/>
              <a:gd name="connsiteY100" fmla="*/ 5555 h 10000"/>
              <a:gd name="connsiteX101" fmla="*/ 3069 w 10000"/>
              <a:gd name="connsiteY101" fmla="*/ 5224 h 10000"/>
              <a:gd name="connsiteX102" fmla="*/ 2847 w 10000"/>
              <a:gd name="connsiteY102" fmla="*/ 4899 h 10000"/>
              <a:gd name="connsiteX103" fmla="*/ 2651 w 10000"/>
              <a:gd name="connsiteY103" fmla="*/ 4584 h 10000"/>
              <a:gd name="connsiteX104" fmla="*/ 2472 w 10000"/>
              <a:gd name="connsiteY104" fmla="*/ 4266 h 10000"/>
              <a:gd name="connsiteX105" fmla="*/ 2319 w 10000"/>
              <a:gd name="connsiteY105" fmla="*/ 3951 h 10000"/>
              <a:gd name="connsiteX106" fmla="*/ 2182 w 10000"/>
              <a:gd name="connsiteY106" fmla="*/ 3642 h 10000"/>
              <a:gd name="connsiteX107" fmla="*/ 2072 w 10000"/>
              <a:gd name="connsiteY107" fmla="*/ 3334 h 10000"/>
              <a:gd name="connsiteX108" fmla="*/ 2072 w 10000"/>
              <a:gd name="connsiteY108" fmla="*/ 3334 h 10000"/>
              <a:gd name="connsiteX109" fmla="*/ 1995 w 10000"/>
              <a:gd name="connsiteY109" fmla="*/ 3086 h 10000"/>
              <a:gd name="connsiteX110" fmla="*/ 1935 w 10000"/>
              <a:gd name="connsiteY110" fmla="*/ 2847 h 10000"/>
              <a:gd name="connsiteX111" fmla="*/ 1893 w 10000"/>
              <a:gd name="connsiteY111" fmla="*/ 2616 h 10000"/>
              <a:gd name="connsiteX112" fmla="*/ 1867 w 10000"/>
              <a:gd name="connsiteY112" fmla="*/ 2393 h 10000"/>
              <a:gd name="connsiteX113" fmla="*/ 1850 w 10000"/>
              <a:gd name="connsiteY113" fmla="*/ 2184 h 10000"/>
              <a:gd name="connsiteX114" fmla="*/ 1858 w 10000"/>
              <a:gd name="connsiteY114" fmla="*/ 1984 h 10000"/>
              <a:gd name="connsiteX115" fmla="*/ 1876 w 10000"/>
              <a:gd name="connsiteY115" fmla="*/ 1782 h 10000"/>
              <a:gd name="connsiteX116" fmla="*/ 1910 w 10000"/>
              <a:gd name="connsiteY116" fmla="*/ 1597 h 10000"/>
              <a:gd name="connsiteX117" fmla="*/ 1910 w 10000"/>
              <a:gd name="connsiteY117" fmla="*/ 1597 h 10000"/>
              <a:gd name="connsiteX118" fmla="*/ 1935 w 10000"/>
              <a:gd name="connsiteY118" fmla="*/ 1520 h 10000"/>
              <a:gd name="connsiteX119" fmla="*/ 1935 w 10000"/>
              <a:gd name="connsiteY119" fmla="*/ 1520 h 10000"/>
              <a:gd name="connsiteX120" fmla="*/ 1986 w 10000"/>
              <a:gd name="connsiteY120" fmla="*/ 1366 h 10000"/>
              <a:gd name="connsiteX121" fmla="*/ 2046 w 10000"/>
              <a:gd name="connsiteY121" fmla="*/ 1212 h 10000"/>
              <a:gd name="connsiteX122" fmla="*/ 2114 w 10000"/>
              <a:gd name="connsiteY122" fmla="*/ 1058 h 10000"/>
              <a:gd name="connsiteX123" fmla="*/ 2191 w 10000"/>
              <a:gd name="connsiteY123" fmla="*/ 918 h 10000"/>
              <a:gd name="connsiteX124" fmla="*/ 2285 w 10000"/>
              <a:gd name="connsiteY124" fmla="*/ 787 h 10000"/>
              <a:gd name="connsiteX125" fmla="*/ 2387 w 10000"/>
              <a:gd name="connsiteY125" fmla="*/ 656 h 10000"/>
              <a:gd name="connsiteX126" fmla="*/ 2489 w 10000"/>
              <a:gd name="connsiteY126" fmla="*/ 540 h 10000"/>
              <a:gd name="connsiteX127" fmla="*/ 2609 w 10000"/>
              <a:gd name="connsiteY127" fmla="*/ 432 h 10000"/>
              <a:gd name="connsiteX128" fmla="*/ 2737 w 10000"/>
              <a:gd name="connsiteY128" fmla="*/ 340 h 10000"/>
              <a:gd name="connsiteX129" fmla="*/ 2873 w 10000"/>
              <a:gd name="connsiteY129" fmla="*/ 254 h 10000"/>
              <a:gd name="connsiteX130" fmla="*/ 3009 w 10000"/>
              <a:gd name="connsiteY130" fmla="*/ 177 h 10000"/>
              <a:gd name="connsiteX131" fmla="*/ 3163 w 10000"/>
              <a:gd name="connsiteY131" fmla="*/ 116 h 10000"/>
              <a:gd name="connsiteX0" fmla="*/ 3009 w 10000"/>
              <a:gd name="connsiteY0" fmla="*/ 177 h 10000"/>
              <a:gd name="connsiteX1" fmla="*/ 3316 w 10000"/>
              <a:gd name="connsiteY1" fmla="*/ 0 h 10000"/>
              <a:gd name="connsiteX2" fmla="*/ 3001 w 10000"/>
              <a:gd name="connsiteY2" fmla="*/ 62 h 10000"/>
              <a:gd name="connsiteX3" fmla="*/ 2813 w 10000"/>
              <a:gd name="connsiteY3" fmla="*/ 123 h 10000"/>
              <a:gd name="connsiteX4" fmla="*/ 2626 w 10000"/>
              <a:gd name="connsiteY4" fmla="*/ 193 h 10000"/>
              <a:gd name="connsiteX5" fmla="*/ 2438 w 10000"/>
              <a:gd name="connsiteY5" fmla="*/ 277 h 10000"/>
              <a:gd name="connsiteX6" fmla="*/ 2251 w 10000"/>
              <a:gd name="connsiteY6" fmla="*/ 378 h 10000"/>
              <a:gd name="connsiteX7" fmla="*/ 2063 w 10000"/>
              <a:gd name="connsiteY7" fmla="*/ 486 h 10000"/>
              <a:gd name="connsiteX8" fmla="*/ 1884 w 10000"/>
              <a:gd name="connsiteY8" fmla="*/ 609 h 10000"/>
              <a:gd name="connsiteX9" fmla="*/ 1705 w 10000"/>
              <a:gd name="connsiteY9" fmla="*/ 741 h 10000"/>
              <a:gd name="connsiteX10" fmla="*/ 1526 w 10000"/>
              <a:gd name="connsiteY10" fmla="*/ 887 h 10000"/>
              <a:gd name="connsiteX11" fmla="*/ 1355 w 10000"/>
              <a:gd name="connsiteY11" fmla="*/ 1042 h 10000"/>
              <a:gd name="connsiteX12" fmla="*/ 1194 w 10000"/>
              <a:gd name="connsiteY12" fmla="*/ 1204 h 10000"/>
              <a:gd name="connsiteX13" fmla="*/ 1040 w 10000"/>
              <a:gd name="connsiteY13" fmla="*/ 1381 h 10000"/>
              <a:gd name="connsiteX14" fmla="*/ 887 w 10000"/>
              <a:gd name="connsiteY14" fmla="*/ 1566 h 10000"/>
              <a:gd name="connsiteX15" fmla="*/ 750 w 10000"/>
              <a:gd name="connsiteY15" fmla="*/ 1759 h 10000"/>
              <a:gd name="connsiteX16" fmla="*/ 614 w 10000"/>
              <a:gd name="connsiteY16" fmla="*/ 1968 h 10000"/>
              <a:gd name="connsiteX17" fmla="*/ 494 w 10000"/>
              <a:gd name="connsiteY17" fmla="*/ 2176 h 10000"/>
              <a:gd name="connsiteX18" fmla="*/ 384 w 10000"/>
              <a:gd name="connsiteY18" fmla="*/ 2400 h 10000"/>
              <a:gd name="connsiteX19" fmla="*/ 290 w 10000"/>
              <a:gd name="connsiteY19" fmla="*/ 2623 h 10000"/>
              <a:gd name="connsiteX20" fmla="*/ 205 w 10000"/>
              <a:gd name="connsiteY20" fmla="*/ 2862 h 10000"/>
              <a:gd name="connsiteX21" fmla="*/ 128 w 10000"/>
              <a:gd name="connsiteY21" fmla="*/ 3102 h 10000"/>
              <a:gd name="connsiteX22" fmla="*/ 77 w 10000"/>
              <a:gd name="connsiteY22" fmla="*/ 3357 h 10000"/>
              <a:gd name="connsiteX23" fmla="*/ 34 w 10000"/>
              <a:gd name="connsiteY23" fmla="*/ 3611 h 10000"/>
              <a:gd name="connsiteX24" fmla="*/ 9 w 10000"/>
              <a:gd name="connsiteY24" fmla="*/ 3866 h 10000"/>
              <a:gd name="connsiteX25" fmla="*/ 0 w 10000"/>
              <a:gd name="connsiteY25" fmla="*/ 4135 h 10000"/>
              <a:gd name="connsiteX26" fmla="*/ 17 w 10000"/>
              <a:gd name="connsiteY26" fmla="*/ 4407 h 10000"/>
              <a:gd name="connsiteX27" fmla="*/ 43 w 10000"/>
              <a:gd name="connsiteY27" fmla="*/ 4684 h 10000"/>
              <a:gd name="connsiteX28" fmla="*/ 94 w 10000"/>
              <a:gd name="connsiteY28" fmla="*/ 4961 h 10000"/>
              <a:gd name="connsiteX29" fmla="*/ 162 w 10000"/>
              <a:gd name="connsiteY29" fmla="*/ 5239 h 10000"/>
              <a:gd name="connsiteX30" fmla="*/ 256 w 10000"/>
              <a:gd name="connsiteY30" fmla="*/ 5532 h 10000"/>
              <a:gd name="connsiteX31" fmla="*/ 315 w 10000"/>
              <a:gd name="connsiteY31" fmla="*/ 5672 h 10000"/>
              <a:gd name="connsiteX32" fmla="*/ 375 w 10000"/>
              <a:gd name="connsiteY32" fmla="*/ 5819 h 10000"/>
              <a:gd name="connsiteX33" fmla="*/ 435 w 10000"/>
              <a:gd name="connsiteY33" fmla="*/ 5965 h 10000"/>
              <a:gd name="connsiteX34" fmla="*/ 512 w 10000"/>
              <a:gd name="connsiteY34" fmla="*/ 6111 h 10000"/>
              <a:gd name="connsiteX35" fmla="*/ 588 w 10000"/>
              <a:gd name="connsiteY35" fmla="*/ 6257 h 10000"/>
              <a:gd name="connsiteX36" fmla="*/ 673 w 10000"/>
              <a:gd name="connsiteY36" fmla="*/ 6405 h 10000"/>
              <a:gd name="connsiteX37" fmla="*/ 846 w 10000"/>
              <a:gd name="connsiteY37" fmla="*/ 9222 h 10000"/>
              <a:gd name="connsiteX38" fmla="*/ 4032 w 10000"/>
              <a:gd name="connsiteY38" fmla="*/ 9336 h 10000"/>
              <a:gd name="connsiteX39" fmla="*/ 4263 w 10000"/>
              <a:gd name="connsiteY39" fmla="*/ 9437 h 10000"/>
              <a:gd name="connsiteX40" fmla="*/ 4510 w 10000"/>
              <a:gd name="connsiteY40" fmla="*/ 9537 h 10000"/>
              <a:gd name="connsiteX41" fmla="*/ 4757 w 10000"/>
              <a:gd name="connsiteY41" fmla="*/ 9622 h 10000"/>
              <a:gd name="connsiteX42" fmla="*/ 5013 w 10000"/>
              <a:gd name="connsiteY42" fmla="*/ 9700 h 10000"/>
              <a:gd name="connsiteX43" fmla="*/ 5277 w 10000"/>
              <a:gd name="connsiteY43" fmla="*/ 9777 h 10000"/>
              <a:gd name="connsiteX44" fmla="*/ 5550 w 10000"/>
              <a:gd name="connsiteY44" fmla="*/ 9838 h 10000"/>
              <a:gd name="connsiteX45" fmla="*/ 5831 w 10000"/>
              <a:gd name="connsiteY45" fmla="*/ 9892 h 10000"/>
              <a:gd name="connsiteX46" fmla="*/ 6113 w 10000"/>
              <a:gd name="connsiteY46" fmla="*/ 9938 h 10000"/>
              <a:gd name="connsiteX47" fmla="*/ 6411 w 10000"/>
              <a:gd name="connsiteY47" fmla="*/ 9977 h 10000"/>
              <a:gd name="connsiteX48" fmla="*/ 6411 w 10000"/>
              <a:gd name="connsiteY48" fmla="*/ 9977 h 10000"/>
              <a:gd name="connsiteX49" fmla="*/ 6616 w 10000"/>
              <a:gd name="connsiteY49" fmla="*/ 9992 h 10000"/>
              <a:gd name="connsiteX50" fmla="*/ 6820 w 10000"/>
              <a:gd name="connsiteY50" fmla="*/ 10000 h 10000"/>
              <a:gd name="connsiteX51" fmla="*/ 7033 w 10000"/>
              <a:gd name="connsiteY51" fmla="*/ 9992 h 10000"/>
              <a:gd name="connsiteX52" fmla="*/ 7246 w 10000"/>
              <a:gd name="connsiteY52" fmla="*/ 9985 h 10000"/>
              <a:gd name="connsiteX53" fmla="*/ 7477 w 10000"/>
              <a:gd name="connsiteY53" fmla="*/ 9962 h 10000"/>
              <a:gd name="connsiteX54" fmla="*/ 7698 w 10000"/>
              <a:gd name="connsiteY54" fmla="*/ 9931 h 10000"/>
              <a:gd name="connsiteX55" fmla="*/ 7928 w 10000"/>
              <a:gd name="connsiteY55" fmla="*/ 9892 h 10000"/>
              <a:gd name="connsiteX56" fmla="*/ 8159 w 10000"/>
              <a:gd name="connsiteY56" fmla="*/ 9838 h 10000"/>
              <a:gd name="connsiteX57" fmla="*/ 8389 w 10000"/>
              <a:gd name="connsiteY57" fmla="*/ 9777 h 10000"/>
              <a:gd name="connsiteX58" fmla="*/ 8627 w 10000"/>
              <a:gd name="connsiteY58" fmla="*/ 9707 h 10000"/>
              <a:gd name="connsiteX59" fmla="*/ 8858 w 10000"/>
              <a:gd name="connsiteY59" fmla="*/ 9629 h 10000"/>
              <a:gd name="connsiteX60" fmla="*/ 9088 w 10000"/>
              <a:gd name="connsiteY60" fmla="*/ 9537 h 10000"/>
              <a:gd name="connsiteX61" fmla="*/ 9327 w 10000"/>
              <a:gd name="connsiteY61" fmla="*/ 9429 h 10000"/>
              <a:gd name="connsiteX62" fmla="*/ 9557 w 10000"/>
              <a:gd name="connsiteY62" fmla="*/ 9313 h 10000"/>
              <a:gd name="connsiteX63" fmla="*/ 9778 w 10000"/>
              <a:gd name="connsiteY63" fmla="*/ 9190 h 10000"/>
              <a:gd name="connsiteX64" fmla="*/ 10000 w 10000"/>
              <a:gd name="connsiteY64" fmla="*/ 9051 h 10000"/>
              <a:gd name="connsiteX65" fmla="*/ 10000 w 10000"/>
              <a:gd name="connsiteY65" fmla="*/ 9051 h 10000"/>
              <a:gd name="connsiteX66" fmla="*/ 9872 w 10000"/>
              <a:gd name="connsiteY66" fmla="*/ 9105 h 10000"/>
              <a:gd name="connsiteX67" fmla="*/ 9744 w 10000"/>
              <a:gd name="connsiteY67" fmla="*/ 9151 h 10000"/>
              <a:gd name="connsiteX68" fmla="*/ 9608 w 10000"/>
              <a:gd name="connsiteY68" fmla="*/ 9190 h 10000"/>
              <a:gd name="connsiteX69" fmla="*/ 9471 w 10000"/>
              <a:gd name="connsiteY69" fmla="*/ 9213 h 10000"/>
              <a:gd name="connsiteX70" fmla="*/ 9327 w 10000"/>
              <a:gd name="connsiteY70" fmla="*/ 9236 h 10000"/>
              <a:gd name="connsiteX71" fmla="*/ 9173 w 10000"/>
              <a:gd name="connsiteY71" fmla="*/ 9244 h 10000"/>
              <a:gd name="connsiteX72" fmla="*/ 9020 w 10000"/>
              <a:gd name="connsiteY72" fmla="*/ 9251 h 10000"/>
              <a:gd name="connsiteX73" fmla="*/ 8858 w 10000"/>
              <a:gd name="connsiteY73" fmla="*/ 9244 h 10000"/>
              <a:gd name="connsiteX74" fmla="*/ 8696 w 10000"/>
              <a:gd name="connsiteY74" fmla="*/ 9228 h 10000"/>
              <a:gd name="connsiteX75" fmla="*/ 8525 w 10000"/>
              <a:gd name="connsiteY75" fmla="*/ 9205 h 10000"/>
              <a:gd name="connsiteX76" fmla="*/ 8338 w 10000"/>
              <a:gd name="connsiteY76" fmla="*/ 9167 h 10000"/>
              <a:gd name="connsiteX77" fmla="*/ 8150 w 10000"/>
              <a:gd name="connsiteY77" fmla="*/ 9120 h 10000"/>
              <a:gd name="connsiteX78" fmla="*/ 7954 w 10000"/>
              <a:gd name="connsiteY78" fmla="*/ 9067 h 10000"/>
              <a:gd name="connsiteX79" fmla="*/ 7758 w 10000"/>
              <a:gd name="connsiteY79" fmla="*/ 8996 h 10000"/>
              <a:gd name="connsiteX80" fmla="*/ 7545 w 10000"/>
              <a:gd name="connsiteY80" fmla="*/ 8919 h 10000"/>
              <a:gd name="connsiteX81" fmla="*/ 7323 w 10000"/>
              <a:gd name="connsiteY81" fmla="*/ 8827 h 10000"/>
              <a:gd name="connsiteX82" fmla="*/ 7323 w 10000"/>
              <a:gd name="connsiteY82" fmla="*/ 8827 h 10000"/>
              <a:gd name="connsiteX83" fmla="*/ 7093 w 10000"/>
              <a:gd name="connsiteY83" fmla="*/ 8727 h 10000"/>
              <a:gd name="connsiteX84" fmla="*/ 6863 w 10000"/>
              <a:gd name="connsiteY84" fmla="*/ 8604 h 10000"/>
              <a:gd name="connsiteX85" fmla="*/ 6624 w 10000"/>
              <a:gd name="connsiteY85" fmla="*/ 8480 h 10000"/>
              <a:gd name="connsiteX86" fmla="*/ 6394 w 10000"/>
              <a:gd name="connsiteY86" fmla="*/ 8342 h 10000"/>
              <a:gd name="connsiteX87" fmla="*/ 6147 w 10000"/>
              <a:gd name="connsiteY87" fmla="*/ 8187 h 10000"/>
              <a:gd name="connsiteX88" fmla="*/ 5908 w 10000"/>
              <a:gd name="connsiteY88" fmla="*/ 8024 h 10000"/>
              <a:gd name="connsiteX89" fmla="*/ 5669 w 10000"/>
              <a:gd name="connsiteY89" fmla="*/ 7855 h 10000"/>
              <a:gd name="connsiteX90" fmla="*/ 5422 w 10000"/>
              <a:gd name="connsiteY90" fmla="*/ 7670 h 10000"/>
              <a:gd name="connsiteX91" fmla="*/ 5183 w 10000"/>
              <a:gd name="connsiteY91" fmla="*/ 7477 h 10000"/>
              <a:gd name="connsiteX92" fmla="*/ 4945 w 10000"/>
              <a:gd name="connsiteY92" fmla="*/ 7277 h 10000"/>
              <a:gd name="connsiteX93" fmla="*/ 4706 w 10000"/>
              <a:gd name="connsiteY93" fmla="*/ 7069 h 10000"/>
              <a:gd name="connsiteX94" fmla="*/ 4467 w 10000"/>
              <a:gd name="connsiteY94" fmla="*/ 6843 h 10000"/>
              <a:gd name="connsiteX95" fmla="*/ 4237 w 10000"/>
              <a:gd name="connsiteY95" fmla="*/ 6620 h 10000"/>
              <a:gd name="connsiteX96" fmla="*/ 4015 w 10000"/>
              <a:gd name="connsiteY96" fmla="*/ 6382 h 10000"/>
              <a:gd name="connsiteX97" fmla="*/ 3785 w 10000"/>
              <a:gd name="connsiteY97" fmla="*/ 6142 h 10000"/>
              <a:gd name="connsiteX98" fmla="*/ 3572 w 10000"/>
              <a:gd name="connsiteY98" fmla="*/ 5888 h 10000"/>
              <a:gd name="connsiteX99" fmla="*/ 3572 w 10000"/>
              <a:gd name="connsiteY99" fmla="*/ 5888 h 10000"/>
              <a:gd name="connsiteX100" fmla="*/ 3308 w 10000"/>
              <a:gd name="connsiteY100" fmla="*/ 5555 h 10000"/>
              <a:gd name="connsiteX101" fmla="*/ 3069 w 10000"/>
              <a:gd name="connsiteY101" fmla="*/ 5224 h 10000"/>
              <a:gd name="connsiteX102" fmla="*/ 2847 w 10000"/>
              <a:gd name="connsiteY102" fmla="*/ 4899 h 10000"/>
              <a:gd name="connsiteX103" fmla="*/ 2651 w 10000"/>
              <a:gd name="connsiteY103" fmla="*/ 4584 h 10000"/>
              <a:gd name="connsiteX104" fmla="*/ 2472 w 10000"/>
              <a:gd name="connsiteY104" fmla="*/ 4266 h 10000"/>
              <a:gd name="connsiteX105" fmla="*/ 2319 w 10000"/>
              <a:gd name="connsiteY105" fmla="*/ 3951 h 10000"/>
              <a:gd name="connsiteX106" fmla="*/ 2182 w 10000"/>
              <a:gd name="connsiteY106" fmla="*/ 3642 h 10000"/>
              <a:gd name="connsiteX107" fmla="*/ 2072 w 10000"/>
              <a:gd name="connsiteY107" fmla="*/ 3334 h 10000"/>
              <a:gd name="connsiteX108" fmla="*/ 2072 w 10000"/>
              <a:gd name="connsiteY108" fmla="*/ 3334 h 10000"/>
              <a:gd name="connsiteX109" fmla="*/ 1995 w 10000"/>
              <a:gd name="connsiteY109" fmla="*/ 3086 h 10000"/>
              <a:gd name="connsiteX110" fmla="*/ 1935 w 10000"/>
              <a:gd name="connsiteY110" fmla="*/ 2847 h 10000"/>
              <a:gd name="connsiteX111" fmla="*/ 1893 w 10000"/>
              <a:gd name="connsiteY111" fmla="*/ 2616 h 10000"/>
              <a:gd name="connsiteX112" fmla="*/ 1867 w 10000"/>
              <a:gd name="connsiteY112" fmla="*/ 2393 h 10000"/>
              <a:gd name="connsiteX113" fmla="*/ 1850 w 10000"/>
              <a:gd name="connsiteY113" fmla="*/ 2184 h 10000"/>
              <a:gd name="connsiteX114" fmla="*/ 1858 w 10000"/>
              <a:gd name="connsiteY114" fmla="*/ 1984 h 10000"/>
              <a:gd name="connsiteX115" fmla="*/ 1876 w 10000"/>
              <a:gd name="connsiteY115" fmla="*/ 1782 h 10000"/>
              <a:gd name="connsiteX116" fmla="*/ 1910 w 10000"/>
              <a:gd name="connsiteY116" fmla="*/ 1597 h 10000"/>
              <a:gd name="connsiteX117" fmla="*/ 1910 w 10000"/>
              <a:gd name="connsiteY117" fmla="*/ 1597 h 10000"/>
              <a:gd name="connsiteX118" fmla="*/ 1935 w 10000"/>
              <a:gd name="connsiteY118" fmla="*/ 1520 h 10000"/>
              <a:gd name="connsiteX119" fmla="*/ 1935 w 10000"/>
              <a:gd name="connsiteY119" fmla="*/ 1520 h 10000"/>
              <a:gd name="connsiteX120" fmla="*/ 1986 w 10000"/>
              <a:gd name="connsiteY120" fmla="*/ 1366 h 10000"/>
              <a:gd name="connsiteX121" fmla="*/ 2046 w 10000"/>
              <a:gd name="connsiteY121" fmla="*/ 1212 h 10000"/>
              <a:gd name="connsiteX122" fmla="*/ 2114 w 10000"/>
              <a:gd name="connsiteY122" fmla="*/ 1058 h 10000"/>
              <a:gd name="connsiteX123" fmla="*/ 2191 w 10000"/>
              <a:gd name="connsiteY123" fmla="*/ 918 h 10000"/>
              <a:gd name="connsiteX124" fmla="*/ 2285 w 10000"/>
              <a:gd name="connsiteY124" fmla="*/ 787 h 10000"/>
              <a:gd name="connsiteX125" fmla="*/ 2387 w 10000"/>
              <a:gd name="connsiteY125" fmla="*/ 656 h 10000"/>
              <a:gd name="connsiteX126" fmla="*/ 2489 w 10000"/>
              <a:gd name="connsiteY126" fmla="*/ 540 h 10000"/>
              <a:gd name="connsiteX127" fmla="*/ 2609 w 10000"/>
              <a:gd name="connsiteY127" fmla="*/ 432 h 10000"/>
              <a:gd name="connsiteX128" fmla="*/ 2737 w 10000"/>
              <a:gd name="connsiteY128" fmla="*/ 340 h 10000"/>
              <a:gd name="connsiteX129" fmla="*/ 2873 w 10000"/>
              <a:gd name="connsiteY129" fmla="*/ 254 h 10000"/>
              <a:gd name="connsiteX130" fmla="*/ 3009 w 10000"/>
              <a:gd name="connsiteY130" fmla="*/ 177 h 10000"/>
              <a:gd name="connsiteX0" fmla="*/ 3009 w 10000"/>
              <a:gd name="connsiteY0" fmla="*/ 115 h 9938"/>
              <a:gd name="connsiteX1" fmla="*/ 3001 w 10000"/>
              <a:gd name="connsiteY1" fmla="*/ 0 h 9938"/>
              <a:gd name="connsiteX2" fmla="*/ 2813 w 10000"/>
              <a:gd name="connsiteY2" fmla="*/ 61 h 9938"/>
              <a:gd name="connsiteX3" fmla="*/ 2626 w 10000"/>
              <a:gd name="connsiteY3" fmla="*/ 131 h 9938"/>
              <a:gd name="connsiteX4" fmla="*/ 2438 w 10000"/>
              <a:gd name="connsiteY4" fmla="*/ 215 h 9938"/>
              <a:gd name="connsiteX5" fmla="*/ 2251 w 10000"/>
              <a:gd name="connsiteY5" fmla="*/ 316 h 9938"/>
              <a:gd name="connsiteX6" fmla="*/ 2063 w 10000"/>
              <a:gd name="connsiteY6" fmla="*/ 424 h 9938"/>
              <a:gd name="connsiteX7" fmla="*/ 1884 w 10000"/>
              <a:gd name="connsiteY7" fmla="*/ 547 h 9938"/>
              <a:gd name="connsiteX8" fmla="*/ 1705 w 10000"/>
              <a:gd name="connsiteY8" fmla="*/ 679 h 9938"/>
              <a:gd name="connsiteX9" fmla="*/ 1526 w 10000"/>
              <a:gd name="connsiteY9" fmla="*/ 825 h 9938"/>
              <a:gd name="connsiteX10" fmla="*/ 1355 w 10000"/>
              <a:gd name="connsiteY10" fmla="*/ 980 h 9938"/>
              <a:gd name="connsiteX11" fmla="*/ 1194 w 10000"/>
              <a:gd name="connsiteY11" fmla="*/ 1142 h 9938"/>
              <a:gd name="connsiteX12" fmla="*/ 1040 w 10000"/>
              <a:gd name="connsiteY12" fmla="*/ 1319 h 9938"/>
              <a:gd name="connsiteX13" fmla="*/ 887 w 10000"/>
              <a:gd name="connsiteY13" fmla="*/ 1504 h 9938"/>
              <a:gd name="connsiteX14" fmla="*/ 750 w 10000"/>
              <a:gd name="connsiteY14" fmla="*/ 1697 h 9938"/>
              <a:gd name="connsiteX15" fmla="*/ 614 w 10000"/>
              <a:gd name="connsiteY15" fmla="*/ 1906 h 9938"/>
              <a:gd name="connsiteX16" fmla="*/ 494 w 10000"/>
              <a:gd name="connsiteY16" fmla="*/ 2114 h 9938"/>
              <a:gd name="connsiteX17" fmla="*/ 384 w 10000"/>
              <a:gd name="connsiteY17" fmla="*/ 2338 h 9938"/>
              <a:gd name="connsiteX18" fmla="*/ 290 w 10000"/>
              <a:gd name="connsiteY18" fmla="*/ 2561 h 9938"/>
              <a:gd name="connsiteX19" fmla="*/ 205 w 10000"/>
              <a:gd name="connsiteY19" fmla="*/ 2800 h 9938"/>
              <a:gd name="connsiteX20" fmla="*/ 128 w 10000"/>
              <a:gd name="connsiteY20" fmla="*/ 3040 h 9938"/>
              <a:gd name="connsiteX21" fmla="*/ 77 w 10000"/>
              <a:gd name="connsiteY21" fmla="*/ 3295 h 9938"/>
              <a:gd name="connsiteX22" fmla="*/ 34 w 10000"/>
              <a:gd name="connsiteY22" fmla="*/ 3549 h 9938"/>
              <a:gd name="connsiteX23" fmla="*/ 9 w 10000"/>
              <a:gd name="connsiteY23" fmla="*/ 3804 h 9938"/>
              <a:gd name="connsiteX24" fmla="*/ 0 w 10000"/>
              <a:gd name="connsiteY24" fmla="*/ 4073 h 9938"/>
              <a:gd name="connsiteX25" fmla="*/ 17 w 10000"/>
              <a:gd name="connsiteY25" fmla="*/ 4345 h 9938"/>
              <a:gd name="connsiteX26" fmla="*/ 43 w 10000"/>
              <a:gd name="connsiteY26" fmla="*/ 4622 h 9938"/>
              <a:gd name="connsiteX27" fmla="*/ 94 w 10000"/>
              <a:gd name="connsiteY27" fmla="*/ 4899 h 9938"/>
              <a:gd name="connsiteX28" fmla="*/ 162 w 10000"/>
              <a:gd name="connsiteY28" fmla="*/ 5177 h 9938"/>
              <a:gd name="connsiteX29" fmla="*/ 256 w 10000"/>
              <a:gd name="connsiteY29" fmla="*/ 5470 h 9938"/>
              <a:gd name="connsiteX30" fmla="*/ 315 w 10000"/>
              <a:gd name="connsiteY30" fmla="*/ 5610 h 9938"/>
              <a:gd name="connsiteX31" fmla="*/ 375 w 10000"/>
              <a:gd name="connsiteY31" fmla="*/ 5757 h 9938"/>
              <a:gd name="connsiteX32" fmla="*/ 435 w 10000"/>
              <a:gd name="connsiteY32" fmla="*/ 5903 h 9938"/>
              <a:gd name="connsiteX33" fmla="*/ 512 w 10000"/>
              <a:gd name="connsiteY33" fmla="*/ 6049 h 9938"/>
              <a:gd name="connsiteX34" fmla="*/ 588 w 10000"/>
              <a:gd name="connsiteY34" fmla="*/ 6195 h 9938"/>
              <a:gd name="connsiteX35" fmla="*/ 673 w 10000"/>
              <a:gd name="connsiteY35" fmla="*/ 6343 h 9938"/>
              <a:gd name="connsiteX36" fmla="*/ 846 w 10000"/>
              <a:gd name="connsiteY36" fmla="*/ 9160 h 9938"/>
              <a:gd name="connsiteX37" fmla="*/ 4032 w 10000"/>
              <a:gd name="connsiteY37" fmla="*/ 9274 h 9938"/>
              <a:gd name="connsiteX38" fmla="*/ 4263 w 10000"/>
              <a:gd name="connsiteY38" fmla="*/ 9375 h 9938"/>
              <a:gd name="connsiteX39" fmla="*/ 4510 w 10000"/>
              <a:gd name="connsiteY39" fmla="*/ 9475 h 9938"/>
              <a:gd name="connsiteX40" fmla="*/ 4757 w 10000"/>
              <a:gd name="connsiteY40" fmla="*/ 9560 h 9938"/>
              <a:gd name="connsiteX41" fmla="*/ 5013 w 10000"/>
              <a:gd name="connsiteY41" fmla="*/ 9638 h 9938"/>
              <a:gd name="connsiteX42" fmla="*/ 5277 w 10000"/>
              <a:gd name="connsiteY42" fmla="*/ 9715 h 9938"/>
              <a:gd name="connsiteX43" fmla="*/ 5550 w 10000"/>
              <a:gd name="connsiteY43" fmla="*/ 9776 h 9938"/>
              <a:gd name="connsiteX44" fmla="*/ 5831 w 10000"/>
              <a:gd name="connsiteY44" fmla="*/ 9830 h 9938"/>
              <a:gd name="connsiteX45" fmla="*/ 6113 w 10000"/>
              <a:gd name="connsiteY45" fmla="*/ 9876 h 9938"/>
              <a:gd name="connsiteX46" fmla="*/ 6411 w 10000"/>
              <a:gd name="connsiteY46" fmla="*/ 9915 h 9938"/>
              <a:gd name="connsiteX47" fmla="*/ 6411 w 10000"/>
              <a:gd name="connsiteY47" fmla="*/ 9915 h 9938"/>
              <a:gd name="connsiteX48" fmla="*/ 6616 w 10000"/>
              <a:gd name="connsiteY48" fmla="*/ 9930 h 9938"/>
              <a:gd name="connsiteX49" fmla="*/ 6820 w 10000"/>
              <a:gd name="connsiteY49" fmla="*/ 9938 h 9938"/>
              <a:gd name="connsiteX50" fmla="*/ 7033 w 10000"/>
              <a:gd name="connsiteY50" fmla="*/ 9930 h 9938"/>
              <a:gd name="connsiteX51" fmla="*/ 7246 w 10000"/>
              <a:gd name="connsiteY51" fmla="*/ 9923 h 9938"/>
              <a:gd name="connsiteX52" fmla="*/ 7477 w 10000"/>
              <a:gd name="connsiteY52" fmla="*/ 9900 h 9938"/>
              <a:gd name="connsiteX53" fmla="*/ 7698 w 10000"/>
              <a:gd name="connsiteY53" fmla="*/ 9869 h 9938"/>
              <a:gd name="connsiteX54" fmla="*/ 7928 w 10000"/>
              <a:gd name="connsiteY54" fmla="*/ 9830 h 9938"/>
              <a:gd name="connsiteX55" fmla="*/ 8159 w 10000"/>
              <a:gd name="connsiteY55" fmla="*/ 9776 h 9938"/>
              <a:gd name="connsiteX56" fmla="*/ 8389 w 10000"/>
              <a:gd name="connsiteY56" fmla="*/ 9715 h 9938"/>
              <a:gd name="connsiteX57" fmla="*/ 8627 w 10000"/>
              <a:gd name="connsiteY57" fmla="*/ 9645 h 9938"/>
              <a:gd name="connsiteX58" fmla="*/ 8858 w 10000"/>
              <a:gd name="connsiteY58" fmla="*/ 9567 h 9938"/>
              <a:gd name="connsiteX59" fmla="*/ 9088 w 10000"/>
              <a:gd name="connsiteY59" fmla="*/ 9475 h 9938"/>
              <a:gd name="connsiteX60" fmla="*/ 9327 w 10000"/>
              <a:gd name="connsiteY60" fmla="*/ 9367 h 9938"/>
              <a:gd name="connsiteX61" fmla="*/ 9557 w 10000"/>
              <a:gd name="connsiteY61" fmla="*/ 9251 h 9938"/>
              <a:gd name="connsiteX62" fmla="*/ 9778 w 10000"/>
              <a:gd name="connsiteY62" fmla="*/ 9128 h 9938"/>
              <a:gd name="connsiteX63" fmla="*/ 10000 w 10000"/>
              <a:gd name="connsiteY63" fmla="*/ 8989 h 9938"/>
              <a:gd name="connsiteX64" fmla="*/ 10000 w 10000"/>
              <a:gd name="connsiteY64" fmla="*/ 8989 h 9938"/>
              <a:gd name="connsiteX65" fmla="*/ 9872 w 10000"/>
              <a:gd name="connsiteY65" fmla="*/ 9043 h 9938"/>
              <a:gd name="connsiteX66" fmla="*/ 9744 w 10000"/>
              <a:gd name="connsiteY66" fmla="*/ 9089 h 9938"/>
              <a:gd name="connsiteX67" fmla="*/ 9608 w 10000"/>
              <a:gd name="connsiteY67" fmla="*/ 9128 h 9938"/>
              <a:gd name="connsiteX68" fmla="*/ 9471 w 10000"/>
              <a:gd name="connsiteY68" fmla="*/ 9151 h 9938"/>
              <a:gd name="connsiteX69" fmla="*/ 9327 w 10000"/>
              <a:gd name="connsiteY69" fmla="*/ 9174 h 9938"/>
              <a:gd name="connsiteX70" fmla="*/ 9173 w 10000"/>
              <a:gd name="connsiteY70" fmla="*/ 9182 h 9938"/>
              <a:gd name="connsiteX71" fmla="*/ 9020 w 10000"/>
              <a:gd name="connsiteY71" fmla="*/ 9189 h 9938"/>
              <a:gd name="connsiteX72" fmla="*/ 8858 w 10000"/>
              <a:gd name="connsiteY72" fmla="*/ 9182 h 9938"/>
              <a:gd name="connsiteX73" fmla="*/ 8696 w 10000"/>
              <a:gd name="connsiteY73" fmla="*/ 9166 h 9938"/>
              <a:gd name="connsiteX74" fmla="*/ 8525 w 10000"/>
              <a:gd name="connsiteY74" fmla="*/ 9143 h 9938"/>
              <a:gd name="connsiteX75" fmla="*/ 8338 w 10000"/>
              <a:gd name="connsiteY75" fmla="*/ 9105 h 9938"/>
              <a:gd name="connsiteX76" fmla="*/ 8150 w 10000"/>
              <a:gd name="connsiteY76" fmla="*/ 9058 h 9938"/>
              <a:gd name="connsiteX77" fmla="*/ 7954 w 10000"/>
              <a:gd name="connsiteY77" fmla="*/ 9005 h 9938"/>
              <a:gd name="connsiteX78" fmla="*/ 7758 w 10000"/>
              <a:gd name="connsiteY78" fmla="*/ 8934 h 9938"/>
              <a:gd name="connsiteX79" fmla="*/ 7545 w 10000"/>
              <a:gd name="connsiteY79" fmla="*/ 8857 h 9938"/>
              <a:gd name="connsiteX80" fmla="*/ 7323 w 10000"/>
              <a:gd name="connsiteY80" fmla="*/ 8765 h 9938"/>
              <a:gd name="connsiteX81" fmla="*/ 7323 w 10000"/>
              <a:gd name="connsiteY81" fmla="*/ 8765 h 9938"/>
              <a:gd name="connsiteX82" fmla="*/ 7093 w 10000"/>
              <a:gd name="connsiteY82" fmla="*/ 8665 h 9938"/>
              <a:gd name="connsiteX83" fmla="*/ 6863 w 10000"/>
              <a:gd name="connsiteY83" fmla="*/ 8542 h 9938"/>
              <a:gd name="connsiteX84" fmla="*/ 6624 w 10000"/>
              <a:gd name="connsiteY84" fmla="*/ 8418 h 9938"/>
              <a:gd name="connsiteX85" fmla="*/ 6394 w 10000"/>
              <a:gd name="connsiteY85" fmla="*/ 8280 h 9938"/>
              <a:gd name="connsiteX86" fmla="*/ 6147 w 10000"/>
              <a:gd name="connsiteY86" fmla="*/ 8125 h 9938"/>
              <a:gd name="connsiteX87" fmla="*/ 5908 w 10000"/>
              <a:gd name="connsiteY87" fmla="*/ 7962 h 9938"/>
              <a:gd name="connsiteX88" fmla="*/ 5669 w 10000"/>
              <a:gd name="connsiteY88" fmla="*/ 7793 h 9938"/>
              <a:gd name="connsiteX89" fmla="*/ 5422 w 10000"/>
              <a:gd name="connsiteY89" fmla="*/ 7608 h 9938"/>
              <a:gd name="connsiteX90" fmla="*/ 5183 w 10000"/>
              <a:gd name="connsiteY90" fmla="*/ 7415 h 9938"/>
              <a:gd name="connsiteX91" fmla="*/ 4945 w 10000"/>
              <a:gd name="connsiteY91" fmla="*/ 7215 h 9938"/>
              <a:gd name="connsiteX92" fmla="*/ 4706 w 10000"/>
              <a:gd name="connsiteY92" fmla="*/ 7007 h 9938"/>
              <a:gd name="connsiteX93" fmla="*/ 4467 w 10000"/>
              <a:gd name="connsiteY93" fmla="*/ 6781 h 9938"/>
              <a:gd name="connsiteX94" fmla="*/ 4237 w 10000"/>
              <a:gd name="connsiteY94" fmla="*/ 6558 h 9938"/>
              <a:gd name="connsiteX95" fmla="*/ 4015 w 10000"/>
              <a:gd name="connsiteY95" fmla="*/ 6320 h 9938"/>
              <a:gd name="connsiteX96" fmla="*/ 3785 w 10000"/>
              <a:gd name="connsiteY96" fmla="*/ 6080 h 9938"/>
              <a:gd name="connsiteX97" fmla="*/ 3572 w 10000"/>
              <a:gd name="connsiteY97" fmla="*/ 5826 h 9938"/>
              <a:gd name="connsiteX98" fmla="*/ 3572 w 10000"/>
              <a:gd name="connsiteY98" fmla="*/ 5826 h 9938"/>
              <a:gd name="connsiteX99" fmla="*/ 3308 w 10000"/>
              <a:gd name="connsiteY99" fmla="*/ 5493 h 9938"/>
              <a:gd name="connsiteX100" fmla="*/ 3069 w 10000"/>
              <a:gd name="connsiteY100" fmla="*/ 5162 h 9938"/>
              <a:gd name="connsiteX101" fmla="*/ 2847 w 10000"/>
              <a:gd name="connsiteY101" fmla="*/ 4837 h 9938"/>
              <a:gd name="connsiteX102" fmla="*/ 2651 w 10000"/>
              <a:gd name="connsiteY102" fmla="*/ 4522 h 9938"/>
              <a:gd name="connsiteX103" fmla="*/ 2472 w 10000"/>
              <a:gd name="connsiteY103" fmla="*/ 4204 h 9938"/>
              <a:gd name="connsiteX104" fmla="*/ 2319 w 10000"/>
              <a:gd name="connsiteY104" fmla="*/ 3889 h 9938"/>
              <a:gd name="connsiteX105" fmla="*/ 2182 w 10000"/>
              <a:gd name="connsiteY105" fmla="*/ 3580 h 9938"/>
              <a:gd name="connsiteX106" fmla="*/ 2072 w 10000"/>
              <a:gd name="connsiteY106" fmla="*/ 3272 h 9938"/>
              <a:gd name="connsiteX107" fmla="*/ 2072 w 10000"/>
              <a:gd name="connsiteY107" fmla="*/ 3272 h 9938"/>
              <a:gd name="connsiteX108" fmla="*/ 1995 w 10000"/>
              <a:gd name="connsiteY108" fmla="*/ 3024 h 9938"/>
              <a:gd name="connsiteX109" fmla="*/ 1935 w 10000"/>
              <a:gd name="connsiteY109" fmla="*/ 2785 h 9938"/>
              <a:gd name="connsiteX110" fmla="*/ 1893 w 10000"/>
              <a:gd name="connsiteY110" fmla="*/ 2554 h 9938"/>
              <a:gd name="connsiteX111" fmla="*/ 1867 w 10000"/>
              <a:gd name="connsiteY111" fmla="*/ 2331 h 9938"/>
              <a:gd name="connsiteX112" fmla="*/ 1850 w 10000"/>
              <a:gd name="connsiteY112" fmla="*/ 2122 h 9938"/>
              <a:gd name="connsiteX113" fmla="*/ 1858 w 10000"/>
              <a:gd name="connsiteY113" fmla="*/ 1922 h 9938"/>
              <a:gd name="connsiteX114" fmla="*/ 1876 w 10000"/>
              <a:gd name="connsiteY114" fmla="*/ 1720 h 9938"/>
              <a:gd name="connsiteX115" fmla="*/ 1910 w 10000"/>
              <a:gd name="connsiteY115" fmla="*/ 1535 h 9938"/>
              <a:gd name="connsiteX116" fmla="*/ 1910 w 10000"/>
              <a:gd name="connsiteY116" fmla="*/ 1535 h 9938"/>
              <a:gd name="connsiteX117" fmla="*/ 1935 w 10000"/>
              <a:gd name="connsiteY117" fmla="*/ 1458 h 9938"/>
              <a:gd name="connsiteX118" fmla="*/ 1935 w 10000"/>
              <a:gd name="connsiteY118" fmla="*/ 1458 h 9938"/>
              <a:gd name="connsiteX119" fmla="*/ 1986 w 10000"/>
              <a:gd name="connsiteY119" fmla="*/ 1304 h 9938"/>
              <a:gd name="connsiteX120" fmla="*/ 2046 w 10000"/>
              <a:gd name="connsiteY120" fmla="*/ 1150 h 9938"/>
              <a:gd name="connsiteX121" fmla="*/ 2114 w 10000"/>
              <a:gd name="connsiteY121" fmla="*/ 996 h 9938"/>
              <a:gd name="connsiteX122" fmla="*/ 2191 w 10000"/>
              <a:gd name="connsiteY122" fmla="*/ 856 h 9938"/>
              <a:gd name="connsiteX123" fmla="*/ 2285 w 10000"/>
              <a:gd name="connsiteY123" fmla="*/ 725 h 9938"/>
              <a:gd name="connsiteX124" fmla="*/ 2387 w 10000"/>
              <a:gd name="connsiteY124" fmla="*/ 594 h 9938"/>
              <a:gd name="connsiteX125" fmla="*/ 2489 w 10000"/>
              <a:gd name="connsiteY125" fmla="*/ 478 h 9938"/>
              <a:gd name="connsiteX126" fmla="*/ 2609 w 10000"/>
              <a:gd name="connsiteY126" fmla="*/ 370 h 9938"/>
              <a:gd name="connsiteX127" fmla="*/ 2737 w 10000"/>
              <a:gd name="connsiteY127" fmla="*/ 278 h 9938"/>
              <a:gd name="connsiteX128" fmla="*/ 2873 w 10000"/>
              <a:gd name="connsiteY128" fmla="*/ 192 h 9938"/>
              <a:gd name="connsiteX129" fmla="*/ 3009 w 10000"/>
              <a:gd name="connsiteY129" fmla="*/ 115 h 9938"/>
              <a:gd name="connsiteX0" fmla="*/ 2873 w 10000"/>
              <a:gd name="connsiteY0" fmla="*/ 193 h 10000"/>
              <a:gd name="connsiteX1" fmla="*/ 3001 w 10000"/>
              <a:gd name="connsiteY1" fmla="*/ 0 h 10000"/>
              <a:gd name="connsiteX2" fmla="*/ 2813 w 10000"/>
              <a:gd name="connsiteY2" fmla="*/ 61 h 10000"/>
              <a:gd name="connsiteX3" fmla="*/ 2626 w 10000"/>
              <a:gd name="connsiteY3" fmla="*/ 132 h 10000"/>
              <a:gd name="connsiteX4" fmla="*/ 2438 w 10000"/>
              <a:gd name="connsiteY4" fmla="*/ 216 h 10000"/>
              <a:gd name="connsiteX5" fmla="*/ 2251 w 10000"/>
              <a:gd name="connsiteY5" fmla="*/ 318 h 10000"/>
              <a:gd name="connsiteX6" fmla="*/ 2063 w 10000"/>
              <a:gd name="connsiteY6" fmla="*/ 427 h 10000"/>
              <a:gd name="connsiteX7" fmla="*/ 1884 w 10000"/>
              <a:gd name="connsiteY7" fmla="*/ 550 h 10000"/>
              <a:gd name="connsiteX8" fmla="*/ 1705 w 10000"/>
              <a:gd name="connsiteY8" fmla="*/ 683 h 10000"/>
              <a:gd name="connsiteX9" fmla="*/ 1526 w 10000"/>
              <a:gd name="connsiteY9" fmla="*/ 830 h 10000"/>
              <a:gd name="connsiteX10" fmla="*/ 1355 w 10000"/>
              <a:gd name="connsiteY10" fmla="*/ 986 h 10000"/>
              <a:gd name="connsiteX11" fmla="*/ 1194 w 10000"/>
              <a:gd name="connsiteY11" fmla="*/ 1149 h 10000"/>
              <a:gd name="connsiteX12" fmla="*/ 1040 w 10000"/>
              <a:gd name="connsiteY12" fmla="*/ 1327 h 10000"/>
              <a:gd name="connsiteX13" fmla="*/ 887 w 10000"/>
              <a:gd name="connsiteY13" fmla="*/ 1513 h 10000"/>
              <a:gd name="connsiteX14" fmla="*/ 750 w 10000"/>
              <a:gd name="connsiteY14" fmla="*/ 1708 h 10000"/>
              <a:gd name="connsiteX15" fmla="*/ 614 w 10000"/>
              <a:gd name="connsiteY15" fmla="*/ 1918 h 10000"/>
              <a:gd name="connsiteX16" fmla="*/ 494 w 10000"/>
              <a:gd name="connsiteY16" fmla="*/ 2127 h 10000"/>
              <a:gd name="connsiteX17" fmla="*/ 384 w 10000"/>
              <a:gd name="connsiteY17" fmla="*/ 2353 h 10000"/>
              <a:gd name="connsiteX18" fmla="*/ 290 w 10000"/>
              <a:gd name="connsiteY18" fmla="*/ 2577 h 10000"/>
              <a:gd name="connsiteX19" fmla="*/ 205 w 10000"/>
              <a:gd name="connsiteY19" fmla="*/ 2817 h 10000"/>
              <a:gd name="connsiteX20" fmla="*/ 128 w 10000"/>
              <a:gd name="connsiteY20" fmla="*/ 3059 h 10000"/>
              <a:gd name="connsiteX21" fmla="*/ 77 w 10000"/>
              <a:gd name="connsiteY21" fmla="*/ 3316 h 10000"/>
              <a:gd name="connsiteX22" fmla="*/ 34 w 10000"/>
              <a:gd name="connsiteY22" fmla="*/ 3571 h 10000"/>
              <a:gd name="connsiteX23" fmla="*/ 9 w 10000"/>
              <a:gd name="connsiteY23" fmla="*/ 3828 h 10000"/>
              <a:gd name="connsiteX24" fmla="*/ 0 w 10000"/>
              <a:gd name="connsiteY24" fmla="*/ 4098 h 10000"/>
              <a:gd name="connsiteX25" fmla="*/ 17 w 10000"/>
              <a:gd name="connsiteY25" fmla="*/ 4372 h 10000"/>
              <a:gd name="connsiteX26" fmla="*/ 43 w 10000"/>
              <a:gd name="connsiteY26" fmla="*/ 4651 h 10000"/>
              <a:gd name="connsiteX27" fmla="*/ 94 w 10000"/>
              <a:gd name="connsiteY27" fmla="*/ 4930 h 10000"/>
              <a:gd name="connsiteX28" fmla="*/ 162 w 10000"/>
              <a:gd name="connsiteY28" fmla="*/ 5209 h 10000"/>
              <a:gd name="connsiteX29" fmla="*/ 256 w 10000"/>
              <a:gd name="connsiteY29" fmla="*/ 5504 h 10000"/>
              <a:gd name="connsiteX30" fmla="*/ 315 w 10000"/>
              <a:gd name="connsiteY30" fmla="*/ 5645 h 10000"/>
              <a:gd name="connsiteX31" fmla="*/ 375 w 10000"/>
              <a:gd name="connsiteY31" fmla="*/ 5793 h 10000"/>
              <a:gd name="connsiteX32" fmla="*/ 435 w 10000"/>
              <a:gd name="connsiteY32" fmla="*/ 5940 h 10000"/>
              <a:gd name="connsiteX33" fmla="*/ 512 w 10000"/>
              <a:gd name="connsiteY33" fmla="*/ 6087 h 10000"/>
              <a:gd name="connsiteX34" fmla="*/ 588 w 10000"/>
              <a:gd name="connsiteY34" fmla="*/ 6234 h 10000"/>
              <a:gd name="connsiteX35" fmla="*/ 673 w 10000"/>
              <a:gd name="connsiteY35" fmla="*/ 6383 h 10000"/>
              <a:gd name="connsiteX36" fmla="*/ 846 w 10000"/>
              <a:gd name="connsiteY36" fmla="*/ 9217 h 10000"/>
              <a:gd name="connsiteX37" fmla="*/ 4032 w 10000"/>
              <a:gd name="connsiteY37" fmla="*/ 9332 h 10000"/>
              <a:gd name="connsiteX38" fmla="*/ 4263 w 10000"/>
              <a:gd name="connsiteY38" fmla="*/ 9433 h 10000"/>
              <a:gd name="connsiteX39" fmla="*/ 4510 w 10000"/>
              <a:gd name="connsiteY39" fmla="*/ 9534 h 10000"/>
              <a:gd name="connsiteX40" fmla="*/ 4757 w 10000"/>
              <a:gd name="connsiteY40" fmla="*/ 9620 h 10000"/>
              <a:gd name="connsiteX41" fmla="*/ 5013 w 10000"/>
              <a:gd name="connsiteY41" fmla="*/ 9698 h 10000"/>
              <a:gd name="connsiteX42" fmla="*/ 5277 w 10000"/>
              <a:gd name="connsiteY42" fmla="*/ 9776 h 10000"/>
              <a:gd name="connsiteX43" fmla="*/ 5550 w 10000"/>
              <a:gd name="connsiteY43" fmla="*/ 9837 h 10000"/>
              <a:gd name="connsiteX44" fmla="*/ 5831 w 10000"/>
              <a:gd name="connsiteY44" fmla="*/ 9891 h 10000"/>
              <a:gd name="connsiteX45" fmla="*/ 6113 w 10000"/>
              <a:gd name="connsiteY45" fmla="*/ 9938 h 10000"/>
              <a:gd name="connsiteX46" fmla="*/ 6411 w 10000"/>
              <a:gd name="connsiteY46" fmla="*/ 9977 h 10000"/>
              <a:gd name="connsiteX47" fmla="*/ 6411 w 10000"/>
              <a:gd name="connsiteY47" fmla="*/ 9977 h 10000"/>
              <a:gd name="connsiteX48" fmla="*/ 6616 w 10000"/>
              <a:gd name="connsiteY48" fmla="*/ 9992 h 10000"/>
              <a:gd name="connsiteX49" fmla="*/ 6820 w 10000"/>
              <a:gd name="connsiteY49" fmla="*/ 10000 h 10000"/>
              <a:gd name="connsiteX50" fmla="*/ 7033 w 10000"/>
              <a:gd name="connsiteY50" fmla="*/ 9992 h 10000"/>
              <a:gd name="connsiteX51" fmla="*/ 7246 w 10000"/>
              <a:gd name="connsiteY51" fmla="*/ 9985 h 10000"/>
              <a:gd name="connsiteX52" fmla="*/ 7477 w 10000"/>
              <a:gd name="connsiteY52" fmla="*/ 9962 h 10000"/>
              <a:gd name="connsiteX53" fmla="*/ 7698 w 10000"/>
              <a:gd name="connsiteY53" fmla="*/ 9931 h 10000"/>
              <a:gd name="connsiteX54" fmla="*/ 7928 w 10000"/>
              <a:gd name="connsiteY54" fmla="*/ 9891 h 10000"/>
              <a:gd name="connsiteX55" fmla="*/ 8159 w 10000"/>
              <a:gd name="connsiteY55" fmla="*/ 9837 h 10000"/>
              <a:gd name="connsiteX56" fmla="*/ 8389 w 10000"/>
              <a:gd name="connsiteY56" fmla="*/ 9776 h 10000"/>
              <a:gd name="connsiteX57" fmla="*/ 8627 w 10000"/>
              <a:gd name="connsiteY57" fmla="*/ 9705 h 10000"/>
              <a:gd name="connsiteX58" fmla="*/ 8858 w 10000"/>
              <a:gd name="connsiteY58" fmla="*/ 9627 h 10000"/>
              <a:gd name="connsiteX59" fmla="*/ 9088 w 10000"/>
              <a:gd name="connsiteY59" fmla="*/ 9534 h 10000"/>
              <a:gd name="connsiteX60" fmla="*/ 9327 w 10000"/>
              <a:gd name="connsiteY60" fmla="*/ 9425 h 10000"/>
              <a:gd name="connsiteX61" fmla="*/ 9557 w 10000"/>
              <a:gd name="connsiteY61" fmla="*/ 9309 h 10000"/>
              <a:gd name="connsiteX62" fmla="*/ 9778 w 10000"/>
              <a:gd name="connsiteY62" fmla="*/ 9185 h 10000"/>
              <a:gd name="connsiteX63" fmla="*/ 10000 w 10000"/>
              <a:gd name="connsiteY63" fmla="*/ 9045 h 10000"/>
              <a:gd name="connsiteX64" fmla="*/ 10000 w 10000"/>
              <a:gd name="connsiteY64" fmla="*/ 9045 h 10000"/>
              <a:gd name="connsiteX65" fmla="*/ 9872 w 10000"/>
              <a:gd name="connsiteY65" fmla="*/ 9099 h 10000"/>
              <a:gd name="connsiteX66" fmla="*/ 9744 w 10000"/>
              <a:gd name="connsiteY66" fmla="*/ 9146 h 10000"/>
              <a:gd name="connsiteX67" fmla="*/ 9608 w 10000"/>
              <a:gd name="connsiteY67" fmla="*/ 9185 h 10000"/>
              <a:gd name="connsiteX68" fmla="*/ 9471 w 10000"/>
              <a:gd name="connsiteY68" fmla="*/ 9208 h 10000"/>
              <a:gd name="connsiteX69" fmla="*/ 9327 w 10000"/>
              <a:gd name="connsiteY69" fmla="*/ 9231 h 10000"/>
              <a:gd name="connsiteX70" fmla="*/ 9173 w 10000"/>
              <a:gd name="connsiteY70" fmla="*/ 9239 h 10000"/>
              <a:gd name="connsiteX71" fmla="*/ 9020 w 10000"/>
              <a:gd name="connsiteY71" fmla="*/ 9246 h 10000"/>
              <a:gd name="connsiteX72" fmla="*/ 8858 w 10000"/>
              <a:gd name="connsiteY72" fmla="*/ 9239 h 10000"/>
              <a:gd name="connsiteX73" fmla="*/ 8696 w 10000"/>
              <a:gd name="connsiteY73" fmla="*/ 9223 h 10000"/>
              <a:gd name="connsiteX74" fmla="*/ 8525 w 10000"/>
              <a:gd name="connsiteY74" fmla="*/ 9200 h 10000"/>
              <a:gd name="connsiteX75" fmla="*/ 8338 w 10000"/>
              <a:gd name="connsiteY75" fmla="*/ 9162 h 10000"/>
              <a:gd name="connsiteX76" fmla="*/ 8150 w 10000"/>
              <a:gd name="connsiteY76" fmla="*/ 9115 h 10000"/>
              <a:gd name="connsiteX77" fmla="*/ 7954 w 10000"/>
              <a:gd name="connsiteY77" fmla="*/ 9061 h 10000"/>
              <a:gd name="connsiteX78" fmla="*/ 7758 w 10000"/>
              <a:gd name="connsiteY78" fmla="*/ 8990 h 10000"/>
              <a:gd name="connsiteX79" fmla="*/ 7545 w 10000"/>
              <a:gd name="connsiteY79" fmla="*/ 8912 h 10000"/>
              <a:gd name="connsiteX80" fmla="*/ 7323 w 10000"/>
              <a:gd name="connsiteY80" fmla="*/ 8820 h 10000"/>
              <a:gd name="connsiteX81" fmla="*/ 7323 w 10000"/>
              <a:gd name="connsiteY81" fmla="*/ 8820 h 10000"/>
              <a:gd name="connsiteX82" fmla="*/ 7093 w 10000"/>
              <a:gd name="connsiteY82" fmla="*/ 8719 h 10000"/>
              <a:gd name="connsiteX83" fmla="*/ 6863 w 10000"/>
              <a:gd name="connsiteY83" fmla="*/ 8595 h 10000"/>
              <a:gd name="connsiteX84" fmla="*/ 6624 w 10000"/>
              <a:gd name="connsiteY84" fmla="*/ 8471 h 10000"/>
              <a:gd name="connsiteX85" fmla="*/ 6394 w 10000"/>
              <a:gd name="connsiteY85" fmla="*/ 8332 h 10000"/>
              <a:gd name="connsiteX86" fmla="*/ 6147 w 10000"/>
              <a:gd name="connsiteY86" fmla="*/ 8176 h 10000"/>
              <a:gd name="connsiteX87" fmla="*/ 5908 w 10000"/>
              <a:gd name="connsiteY87" fmla="*/ 8012 h 10000"/>
              <a:gd name="connsiteX88" fmla="*/ 5669 w 10000"/>
              <a:gd name="connsiteY88" fmla="*/ 7842 h 10000"/>
              <a:gd name="connsiteX89" fmla="*/ 5422 w 10000"/>
              <a:gd name="connsiteY89" fmla="*/ 7655 h 10000"/>
              <a:gd name="connsiteX90" fmla="*/ 5183 w 10000"/>
              <a:gd name="connsiteY90" fmla="*/ 7461 h 10000"/>
              <a:gd name="connsiteX91" fmla="*/ 4945 w 10000"/>
              <a:gd name="connsiteY91" fmla="*/ 7260 h 10000"/>
              <a:gd name="connsiteX92" fmla="*/ 4706 w 10000"/>
              <a:gd name="connsiteY92" fmla="*/ 7051 h 10000"/>
              <a:gd name="connsiteX93" fmla="*/ 4467 w 10000"/>
              <a:gd name="connsiteY93" fmla="*/ 6823 h 10000"/>
              <a:gd name="connsiteX94" fmla="*/ 4237 w 10000"/>
              <a:gd name="connsiteY94" fmla="*/ 6599 h 10000"/>
              <a:gd name="connsiteX95" fmla="*/ 4015 w 10000"/>
              <a:gd name="connsiteY95" fmla="*/ 6359 h 10000"/>
              <a:gd name="connsiteX96" fmla="*/ 3785 w 10000"/>
              <a:gd name="connsiteY96" fmla="*/ 6118 h 10000"/>
              <a:gd name="connsiteX97" fmla="*/ 3572 w 10000"/>
              <a:gd name="connsiteY97" fmla="*/ 5862 h 10000"/>
              <a:gd name="connsiteX98" fmla="*/ 3572 w 10000"/>
              <a:gd name="connsiteY98" fmla="*/ 5862 h 10000"/>
              <a:gd name="connsiteX99" fmla="*/ 3308 w 10000"/>
              <a:gd name="connsiteY99" fmla="*/ 5527 h 10000"/>
              <a:gd name="connsiteX100" fmla="*/ 3069 w 10000"/>
              <a:gd name="connsiteY100" fmla="*/ 5194 h 10000"/>
              <a:gd name="connsiteX101" fmla="*/ 2847 w 10000"/>
              <a:gd name="connsiteY101" fmla="*/ 4867 h 10000"/>
              <a:gd name="connsiteX102" fmla="*/ 2651 w 10000"/>
              <a:gd name="connsiteY102" fmla="*/ 4550 h 10000"/>
              <a:gd name="connsiteX103" fmla="*/ 2472 w 10000"/>
              <a:gd name="connsiteY103" fmla="*/ 4230 h 10000"/>
              <a:gd name="connsiteX104" fmla="*/ 2319 w 10000"/>
              <a:gd name="connsiteY104" fmla="*/ 3913 h 10000"/>
              <a:gd name="connsiteX105" fmla="*/ 2182 w 10000"/>
              <a:gd name="connsiteY105" fmla="*/ 3602 h 10000"/>
              <a:gd name="connsiteX106" fmla="*/ 2072 w 10000"/>
              <a:gd name="connsiteY106" fmla="*/ 3292 h 10000"/>
              <a:gd name="connsiteX107" fmla="*/ 2072 w 10000"/>
              <a:gd name="connsiteY107" fmla="*/ 3292 h 10000"/>
              <a:gd name="connsiteX108" fmla="*/ 1995 w 10000"/>
              <a:gd name="connsiteY108" fmla="*/ 3043 h 10000"/>
              <a:gd name="connsiteX109" fmla="*/ 1935 w 10000"/>
              <a:gd name="connsiteY109" fmla="*/ 2802 h 10000"/>
              <a:gd name="connsiteX110" fmla="*/ 1893 w 10000"/>
              <a:gd name="connsiteY110" fmla="*/ 2570 h 10000"/>
              <a:gd name="connsiteX111" fmla="*/ 1867 w 10000"/>
              <a:gd name="connsiteY111" fmla="*/ 2346 h 10000"/>
              <a:gd name="connsiteX112" fmla="*/ 1850 w 10000"/>
              <a:gd name="connsiteY112" fmla="*/ 2135 h 10000"/>
              <a:gd name="connsiteX113" fmla="*/ 1858 w 10000"/>
              <a:gd name="connsiteY113" fmla="*/ 1934 h 10000"/>
              <a:gd name="connsiteX114" fmla="*/ 1876 w 10000"/>
              <a:gd name="connsiteY114" fmla="*/ 1731 h 10000"/>
              <a:gd name="connsiteX115" fmla="*/ 1910 w 10000"/>
              <a:gd name="connsiteY115" fmla="*/ 1545 h 10000"/>
              <a:gd name="connsiteX116" fmla="*/ 1910 w 10000"/>
              <a:gd name="connsiteY116" fmla="*/ 1545 h 10000"/>
              <a:gd name="connsiteX117" fmla="*/ 1935 w 10000"/>
              <a:gd name="connsiteY117" fmla="*/ 1467 h 10000"/>
              <a:gd name="connsiteX118" fmla="*/ 1935 w 10000"/>
              <a:gd name="connsiteY118" fmla="*/ 1467 h 10000"/>
              <a:gd name="connsiteX119" fmla="*/ 1986 w 10000"/>
              <a:gd name="connsiteY119" fmla="*/ 1312 h 10000"/>
              <a:gd name="connsiteX120" fmla="*/ 2046 w 10000"/>
              <a:gd name="connsiteY120" fmla="*/ 1157 h 10000"/>
              <a:gd name="connsiteX121" fmla="*/ 2114 w 10000"/>
              <a:gd name="connsiteY121" fmla="*/ 1002 h 10000"/>
              <a:gd name="connsiteX122" fmla="*/ 2191 w 10000"/>
              <a:gd name="connsiteY122" fmla="*/ 861 h 10000"/>
              <a:gd name="connsiteX123" fmla="*/ 2285 w 10000"/>
              <a:gd name="connsiteY123" fmla="*/ 730 h 10000"/>
              <a:gd name="connsiteX124" fmla="*/ 2387 w 10000"/>
              <a:gd name="connsiteY124" fmla="*/ 598 h 10000"/>
              <a:gd name="connsiteX125" fmla="*/ 2489 w 10000"/>
              <a:gd name="connsiteY125" fmla="*/ 481 h 10000"/>
              <a:gd name="connsiteX126" fmla="*/ 2609 w 10000"/>
              <a:gd name="connsiteY126" fmla="*/ 372 h 10000"/>
              <a:gd name="connsiteX127" fmla="*/ 2737 w 10000"/>
              <a:gd name="connsiteY127" fmla="*/ 280 h 10000"/>
              <a:gd name="connsiteX128" fmla="*/ 2873 w 10000"/>
              <a:gd name="connsiteY128" fmla="*/ 193 h 10000"/>
              <a:gd name="connsiteX0" fmla="*/ 2873 w 10000"/>
              <a:gd name="connsiteY0" fmla="*/ 132 h 9939"/>
              <a:gd name="connsiteX1" fmla="*/ 2813 w 10000"/>
              <a:gd name="connsiteY1" fmla="*/ 0 h 9939"/>
              <a:gd name="connsiteX2" fmla="*/ 2626 w 10000"/>
              <a:gd name="connsiteY2" fmla="*/ 71 h 9939"/>
              <a:gd name="connsiteX3" fmla="*/ 2438 w 10000"/>
              <a:gd name="connsiteY3" fmla="*/ 155 h 9939"/>
              <a:gd name="connsiteX4" fmla="*/ 2251 w 10000"/>
              <a:gd name="connsiteY4" fmla="*/ 257 h 9939"/>
              <a:gd name="connsiteX5" fmla="*/ 2063 w 10000"/>
              <a:gd name="connsiteY5" fmla="*/ 366 h 9939"/>
              <a:gd name="connsiteX6" fmla="*/ 1884 w 10000"/>
              <a:gd name="connsiteY6" fmla="*/ 489 h 9939"/>
              <a:gd name="connsiteX7" fmla="*/ 1705 w 10000"/>
              <a:gd name="connsiteY7" fmla="*/ 622 h 9939"/>
              <a:gd name="connsiteX8" fmla="*/ 1526 w 10000"/>
              <a:gd name="connsiteY8" fmla="*/ 769 h 9939"/>
              <a:gd name="connsiteX9" fmla="*/ 1355 w 10000"/>
              <a:gd name="connsiteY9" fmla="*/ 925 h 9939"/>
              <a:gd name="connsiteX10" fmla="*/ 1194 w 10000"/>
              <a:gd name="connsiteY10" fmla="*/ 1088 h 9939"/>
              <a:gd name="connsiteX11" fmla="*/ 1040 w 10000"/>
              <a:gd name="connsiteY11" fmla="*/ 1266 h 9939"/>
              <a:gd name="connsiteX12" fmla="*/ 887 w 10000"/>
              <a:gd name="connsiteY12" fmla="*/ 1452 h 9939"/>
              <a:gd name="connsiteX13" fmla="*/ 750 w 10000"/>
              <a:gd name="connsiteY13" fmla="*/ 1647 h 9939"/>
              <a:gd name="connsiteX14" fmla="*/ 614 w 10000"/>
              <a:gd name="connsiteY14" fmla="*/ 1857 h 9939"/>
              <a:gd name="connsiteX15" fmla="*/ 494 w 10000"/>
              <a:gd name="connsiteY15" fmla="*/ 2066 h 9939"/>
              <a:gd name="connsiteX16" fmla="*/ 384 w 10000"/>
              <a:gd name="connsiteY16" fmla="*/ 2292 h 9939"/>
              <a:gd name="connsiteX17" fmla="*/ 290 w 10000"/>
              <a:gd name="connsiteY17" fmla="*/ 2516 h 9939"/>
              <a:gd name="connsiteX18" fmla="*/ 205 w 10000"/>
              <a:gd name="connsiteY18" fmla="*/ 2756 h 9939"/>
              <a:gd name="connsiteX19" fmla="*/ 128 w 10000"/>
              <a:gd name="connsiteY19" fmla="*/ 2998 h 9939"/>
              <a:gd name="connsiteX20" fmla="*/ 77 w 10000"/>
              <a:gd name="connsiteY20" fmla="*/ 3255 h 9939"/>
              <a:gd name="connsiteX21" fmla="*/ 34 w 10000"/>
              <a:gd name="connsiteY21" fmla="*/ 3510 h 9939"/>
              <a:gd name="connsiteX22" fmla="*/ 9 w 10000"/>
              <a:gd name="connsiteY22" fmla="*/ 3767 h 9939"/>
              <a:gd name="connsiteX23" fmla="*/ 0 w 10000"/>
              <a:gd name="connsiteY23" fmla="*/ 4037 h 9939"/>
              <a:gd name="connsiteX24" fmla="*/ 17 w 10000"/>
              <a:gd name="connsiteY24" fmla="*/ 4311 h 9939"/>
              <a:gd name="connsiteX25" fmla="*/ 43 w 10000"/>
              <a:gd name="connsiteY25" fmla="*/ 4590 h 9939"/>
              <a:gd name="connsiteX26" fmla="*/ 94 w 10000"/>
              <a:gd name="connsiteY26" fmla="*/ 4869 h 9939"/>
              <a:gd name="connsiteX27" fmla="*/ 162 w 10000"/>
              <a:gd name="connsiteY27" fmla="*/ 5148 h 9939"/>
              <a:gd name="connsiteX28" fmla="*/ 256 w 10000"/>
              <a:gd name="connsiteY28" fmla="*/ 5443 h 9939"/>
              <a:gd name="connsiteX29" fmla="*/ 315 w 10000"/>
              <a:gd name="connsiteY29" fmla="*/ 5584 h 9939"/>
              <a:gd name="connsiteX30" fmla="*/ 375 w 10000"/>
              <a:gd name="connsiteY30" fmla="*/ 5732 h 9939"/>
              <a:gd name="connsiteX31" fmla="*/ 435 w 10000"/>
              <a:gd name="connsiteY31" fmla="*/ 5879 h 9939"/>
              <a:gd name="connsiteX32" fmla="*/ 512 w 10000"/>
              <a:gd name="connsiteY32" fmla="*/ 6026 h 9939"/>
              <a:gd name="connsiteX33" fmla="*/ 588 w 10000"/>
              <a:gd name="connsiteY33" fmla="*/ 6173 h 9939"/>
              <a:gd name="connsiteX34" fmla="*/ 673 w 10000"/>
              <a:gd name="connsiteY34" fmla="*/ 6322 h 9939"/>
              <a:gd name="connsiteX35" fmla="*/ 846 w 10000"/>
              <a:gd name="connsiteY35" fmla="*/ 9156 h 9939"/>
              <a:gd name="connsiteX36" fmla="*/ 4032 w 10000"/>
              <a:gd name="connsiteY36" fmla="*/ 9271 h 9939"/>
              <a:gd name="connsiteX37" fmla="*/ 4263 w 10000"/>
              <a:gd name="connsiteY37" fmla="*/ 9372 h 9939"/>
              <a:gd name="connsiteX38" fmla="*/ 4510 w 10000"/>
              <a:gd name="connsiteY38" fmla="*/ 9473 h 9939"/>
              <a:gd name="connsiteX39" fmla="*/ 4757 w 10000"/>
              <a:gd name="connsiteY39" fmla="*/ 9559 h 9939"/>
              <a:gd name="connsiteX40" fmla="*/ 5013 w 10000"/>
              <a:gd name="connsiteY40" fmla="*/ 9637 h 9939"/>
              <a:gd name="connsiteX41" fmla="*/ 5277 w 10000"/>
              <a:gd name="connsiteY41" fmla="*/ 9715 h 9939"/>
              <a:gd name="connsiteX42" fmla="*/ 5550 w 10000"/>
              <a:gd name="connsiteY42" fmla="*/ 9776 h 9939"/>
              <a:gd name="connsiteX43" fmla="*/ 5831 w 10000"/>
              <a:gd name="connsiteY43" fmla="*/ 9830 h 9939"/>
              <a:gd name="connsiteX44" fmla="*/ 6113 w 10000"/>
              <a:gd name="connsiteY44" fmla="*/ 9877 h 9939"/>
              <a:gd name="connsiteX45" fmla="*/ 6411 w 10000"/>
              <a:gd name="connsiteY45" fmla="*/ 9916 h 9939"/>
              <a:gd name="connsiteX46" fmla="*/ 6411 w 10000"/>
              <a:gd name="connsiteY46" fmla="*/ 9916 h 9939"/>
              <a:gd name="connsiteX47" fmla="*/ 6616 w 10000"/>
              <a:gd name="connsiteY47" fmla="*/ 9931 h 9939"/>
              <a:gd name="connsiteX48" fmla="*/ 6820 w 10000"/>
              <a:gd name="connsiteY48" fmla="*/ 9939 h 9939"/>
              <a:gd name="connsiteX49" fmla="*/ 7033 w 10000"/>
              <a:gd name="connsiteY49" fmla="*/ 9931 h 9939"/>
              <a:gd name="connsiteX50" fmla="*/ 7246 w 10000"/>
              <a:gd name="connsiteY50" fmla="*/ 9924 h 9939"/>
              <a:gd name="connsiteX51" fmla="*/ 7477 w 10000"/>
              <a:gd name="connsiteY51" fmla="*/ 9901 h 9939"/>
              <a:gd name="connsiteX52" fmla="*/ 7698 w 10000"/>
              <a:gd name="connsiteY52" fmla="*/ 9870 h 9939"/>
              <a:gd name="connsiteX53" fmla="*/ 7928 w 10000"/>
              <a:gd name="connsiteY53" fmla="*/ 9830 h 9939"/>
              <a:gd name="connsiteX54" fmla="*/ 8159 w 10000"/>
              <a:gd name="connsiteY54" fmla="*/ 9776 h 9939"/>
              <a:gd name="connsiteX55" fmla="*/ 8389 w 10000"/>
              <a:gd name="connsiteY55" fmla="*/ 9715 h 9939"/>
              <a:gd name="connsiteX56" fmla="*/ 8627 w 10000"/>
              <a:gd name="connsiteY56" fmla="*/ 9644 h 9939"/>
              <a:gd name="connsiteX57" fmla="*/ 8858 w 10000"/>
              <a:gd name="connsiteY57" fmla="*/ 9566 h 9939"/>
              <a:gd name="connsiteX58" fmla="*/ 9088 w 10000"/>
              <a:gd name="connsiteY58" fmla="*/ 9473 h 9939"/>
              <a:gd name="connsiteX59" fmla="*/ 9327 w 10000"/>
              <a:gd name="connsiteY59" fmla="*/ 9364 h 9939"/>
              <a:gd name="connsiteX60" fmla="*/ 9557 w 10000"/>
              <a:gd name="connsiteY60" fmla="*/ 9248 h 9939"/>
              <a:gd name="connsiteX61" fmla="*/ 9778 w 10000"/>
              <a:gd name="connsiteY61" fmla="*/ 9124 h 9939"/>
              <a:gd name="connsiteX62" fmla="*/ 10000 w 10000"/>
              <a:gd name="connsiteY62" fmla="*/ 8984 h 9939"/>
              <a:gd name="connsiteX63" fmla="*/ 10000 w 10000"/>
              <a:gd name="connsiteY63" fmla="*/ 8984 h 9939"/>
              <a:gd name="connsiteX64" fmla="*/ 9872 w 10000"/>
              <a:gd name="connsiteY64" fmla="*/ 9038 h 9939"/>
              <a:gd name="connsiteX65" fmla="*/ 9744 w 10000"/>
              <a:gd name="connsiteY65" fmla="*/ 9085 h 9939"/>
              <a:gd name="connsiteX66" fmla="*/ 9608 w 10000"/>
              <a:gd name="connsiteY66" fmla="*/ 9124 h 9939"/>
              <a:gd name="connsiteX67" fmla="*/ 9471 w 10000"/>
              <a:gd name="connsiteY67" fmla="*/ 9147 h 9939"/>
              <a:gd name="connsiteX68" fmla="*/ 9327 w 10000"/>
              <a:gd name="connsiteY68" fmla="*/ 9170 h 9939"/>
              <a:gd name="connsiteX69" fmla="*/ 9173 w 10000"/>
              <a:gd name="connsiteY69" fmla="*/ 9178 h 9939"/>
              <a:gd name="connsiteX70" fmla="*/ 9020 w 10000"/>
              <a:gd name="connsiteY70" fmla="*/ 9185 h 9939"/>
              <a:gd name="connsiteX71" fmla="*/ 8858 w 10000"/>
              <a:gd name="connsiteY71" fmla="*/ 9178 h 9939"/>
              <a:gd name="connsiteX72" fmla="*/ 8696 w 10000"/>
              <a:gd name="connsiteY72" fmla="*/ 9162 h 9939"/>
              <a:gd name="connsiteX73" fmla="*/ 8525 w 10000"/>
              <a:gd name="connsiteY73" fmla="*/ 9139 h 9939"/>
              <a:gd name="connsiteX74" fmla="*/ 8338 w 10000"/>
              <a:gd name="connsiteY74" fmla="*/ 9101 h 9939"/>
              <a:gd name="connsiteX75" fmla="*/ 8150 w 10000"/>
              <a:gd name="connsiteY75" fmla="*/ 9054 h 9939"/>
              <a:gd name="connsiteX76" fmla="*/ 7954 w 10000"/>
              <a:gd name="connsiteY76" fmla="*/ 9000 h 9939"/>
              <a:gd name="connsiteX77" fmla="*/ 7758 w 10000"/>
              <a:gd name="connsiteY77" fmla="*/ 8929 h 9939"/>
              <a:gd name="connsiteX78" fmla="*/ 7545 w 10000"/>
              <a:gd name="connsiteY78" fmla="*/ 8851 h 9939"/>
              <a:gd name="connsiteX79" fmla="*/ 7323 w 10000"/>
              <a:gd name="connsiteY79" fmla="*/ 8759 h 9939"/>
              <a:gd name="connsiteX80" fmla="*/ 7323 w 10000"/>
              <a:gd name="connsiteY80" fmla="*/ 8759 h 9939"/>
              <a:gd name="connsiteX81" fmla="*/ 7093 w 10000"/>
              <a:gd name="connsiteY81" fmla="*/ 8658 h 9939"/>
              <a:gd name="connsiteX82" fmla="*/ 6863 w 10000"/>
              <a:gd name="connsiteY82" fmla="*/ 8534 h 9939"/>
              <a:gd name="connsiteX83" fmla="*/ 6624 w 10000"/>
              <a:gd name="connsiteY83" fmla="*/ 8410 h 9939"/>
              <a:gd name="connsiteX84" fmla="*/ 6394 w 10000"/>
              <a:gd name="connsiteY84" fmla="*/ 8271 h 9939"/>
              <a:gd name="connsiteX85" fmla="*/ 6147 w 10000"/>
              <a:gd name="connsiteY85" fmla="*/ 8115 h 9939"/>
              <a:gd name="connsiteX86" fmla="*/ 5908 w 10000"/>
              <a:gd name="connsiteY86" fmla="*/ 7951 h 9939"/>
              <a:gd name="connsiteX87" fmla="*/ 5669 w 10000"/>
              <a:gd name="connsiteY87" fmla="*/ 7781 h 9939"/>
              <a:gd name="connsiteX88" fmla="*/ 5422 w 10000"/>
              <a:gd name="connsiteY88" fmla="*/ 7594 h 9939"/>
              <a:gd name="connsiteX89" fmla="*/ 5183 w 10000"/>
              <a:gd name="connsiteY89" fmla="*/ 7400 h 9939"/>
              <a:gd name="connsiteX90" fmla="*/ 4945 w 10000"/>
              <a:gd name="connsiteY90" fmla="*/ 7199 h 9939"/>
              <a:gd name="connsiteX91" fmla="*/ 4706 w 10000"/>
              <a:gd name="connsiteY91" fmla="*/ 6990 h 9939"/>
              <a:gd name="connsiteX92" fmla="*/ 4467 w 10000"/>
              <a:gd name="connsiteY92" fmla="*/ 6762 h 9939"/>
              <a:gd name="connsiteX93" fmla="*/ 4237 w 10000"/>
              <a:gd name="connsiteY93" fmla="*/ 6538 h 9939"/>
              <a:gd name="connsiteX94" fmla="*/ 4015 w 10000"/>
              <a:gd name="connsiteY94" fmla="*/ 6298 h 9939"/>
              <a:gd name="connsiteX95" fmla="*/ 3785 w 10000"/>
              <a:gd name="connsiteY95" fmla="*/ 6057 h 9939"/>
              <a:gd name="connsiteX96" fmla="*/ 3572 w 10000"/>
              <a:gd name="connsiteY96" fmla="*/ 5801 h 9939"/>
              <a:gd name="connsiteX97" fmla="*/ 3572 w 10000"/>
              <a:gd name="connsiteY97" fmla="*/ 5801 h 9939"/>
              <a:gd name="connsiteX98" fmla="*/ 3308 w 10000"/>
              <a:gd name="connsiteY98" fmla="*/ 5466 h 9939"/>
              <a:gd name="connsiteX99" fmla="*/ 3069 w 10000"/>
              <a:gd name="connsiteY99" fmla="*/ 5133 h 9939"/>
              <a:gd name="connsiteX100" fmla="*/ 2847 w 10000"/>
              <a:gd name="connsiteY100" fmla="*/ 4806 h 9939"/>
              <a:gd name="connsiteX101" fmla="*/ 2651 w 10000"/>
              <a:gd name="connsiteY101" fmla="*/ 4489 h 9939"/>
              <a:gd name="connsiteX102" fmla="*/ 2472 w 10000"/>
              <a:gd name="connsiteY102" fmla="*/ 4169 h 9939"/>
              <a:gd name="connsiteX103" fmla="*/ 2319 w 10000"/>
              <a:gd name="connsiteY103" fmla="*/ 3852 h 9939"/>
              <a:gd name="connsiteX104" fmla="*/ 2182 w 10000"/>
              <a:gd name="connsiteY104" fmla="*/ 3541 h 9939"/>
              <a:gd name="connsiteX105" fmla="*/ 2072 w 10000"/>
              <a:gd name="connsiteY105" fmla="*/ 3231 h 9939"/>
              <a:gd name="connsiteX106" fmla="*/ 2072 w 10000"/>
              <a:gd name="connsiteY106" fmla="*/ 3231 h 9939"/>
              <a:gd name="connsiteX107" fmla="*/ 1995 w 10000"/>
              <a:gd name="connsiteY107" fmla="*/ 2982 h 9939"/>
              <a:gd name="connsiteX108" fmla="*/ 1935 w 10000"/>
              <a:gd name="connsiteY108" fmla="*/ 2741 h 9939"/>
              <a:gd name="connsiteX109" fmla="*/ 1893 w 10000"/>
              <a:gd name="connsiteY109" fmla="*/ 2509 h 9939"/>
              <a:gd name="connsiteX110" fmla="*/ 1867 w 10000"/>
              <a:gd name="connsiteY110" fmla="*/ 2285 h 9939"/>
              <a:gd name="connsiteX111" fmla="*/ 1850 w 10000"/>
              <a:gd name="connsiteY111" fmla="*/ 2074 h 9939"/>
              <a:gd name="connsiteX112" fmla="*/ 1858 w 10000"/>
              <a:gd name="connsiteY112" fmla="*/ 1873 h 9939"/>
              <a:gd name="connsiteX113" fmla="*/ 1876 w 10000"/>
              <a:gd name="connsiteY113" fmla="*/ 1670 h 9939"/>
              <a:gd name="connsiteX114" fmla="*/ 1910 w 10000"/>
              <a:gd name="connsiteY114" fmla="*/ 1484 h 9939"/>
              <a:gd name="connsiteX115" fmla="*/ 1910 w 10000"/>
              <a:gd name="connsiteY115" fmla="*/ 1484 h 9939"/>
              <a:gd name="connsiteX116" fmla="*/ 1935 w 10000"/>
              <a:gd name="connsiteY116" fmla="*/ 1406 h 9939"/>
              <a:gd name="connsiteX117" fmla="*/ 1935 w 10000"/>
              <a:gd name="connsiteY117" fmla="*/ 1406 h 9939"/>
              <a:gd name="connsiteX118" fmla="*/ 1986 w 10000"/>
              <a:gd name="connsiteY118" fmla="*/ 1251 h 9939"/>
              <a:gd name="connsiteX119" fmla="*/ 2046 w 10000"/>
              <a:gd name="connsiteY119" fmla="*/ 1096 h 9939"/>
              <a:gd name="connsiteX120" fmla="*/ 2114 w 10000"/>
              <a:gd name="connsiteY120" fmla="*/ 941 h 9939"/>
              <a:gd name="connsiteX121" fmla="*/ 2191 w 10000"/>
              <a:gd name="connsiteY121" fmla="*/ 800 h 9939"/>
              <a:gd name="connsiteX122" fmla="*/ 2285 w 10000"/>
              <a:gd name="connsiteY122" fmla="*/ 669 h 9939"/>
              <a:gd name="connsiteX123" fmla="*/ 2387 w 10000"/>
              <a:gd name="connsiteY123" fmla="*/ 537 h 9939"/>
              <a:gd name="connsiteX124" fmla="*/ 2489 w 10000"/>
              <a:gd name="connsiteY124" fmla="*/ 420 h 9939"/>
              <a:gd name="connsiteX125" fmla="*/ 2609 w 10000"/>
              <a:gd name="connsiteY125" fmla="*/ 311 h 9939"/>
              <a:gd name="connsiteX126" fmla="*/ 2737 w 10000"/>
              <a:gd name="connsiteY126" fmla="*/ 219 h 9939"/>
              <a:gd name="connsiteX127" fmla="*/ 2873 w 10000"/>
              <a:gd name="connsiteY127" fmla="*/ 132 h 9939"/>
              <a:gd name="connsiteX0" fmla="*/ 2873 w 10000"/>
              <a:gd name="connsiteY0" fmla="*/ 66 h 9933"/>
              <a:gd name="connsiteX1" fmla="*/ 2626 w 10000"/>
              <a:gd name="connsiteY1" fmla="*/ 4 h 9933"/>
              <a:gd name="connsiteX2" fmla="*/ 2438 w 10000"/>
              <a:gd name="connsiteY2" fmla="*/ 89 h 9933"/>
              <a:gd name="connsiteX3" fmla="*/ 2251 w 10000"/>
              <a:gd name="connsiteY3" fmla="*/ 192 h 9933"/>
              <a:gd name="connsiteX4" fmla="*/ 2063 w 10000"/>
              <a:gd name="connsiteY4" fmla="*/ 301 h 9933"/>
              <a:gd name="connsiteX5" fmla="*/ 1884 w 10000"/>
              <a:gd name="connsiteY5" fmla="*/ 425 h 9933"/>
              <a:gd name="connsiteX6" fmla="*/ 1705 w 10000"/>
              <a:gd name="connsiteY6" fmla="*/ 559 h 9933"/>
              <a:gd name="connsiteX7" fmla="*/ 1526 w 10000"/>
              <a:gd name="connsiteY7" fmla="*/ 707 h 9933"/>
              <a:gd name="connsiteX8" fmla="*/ 1355 w 10000"/>
              <a:gd name="connsiteY8" fmla="*/ 864 h 9933"/>
              <a:gd name="connsiteX9" fmla="*/ 1194 w 10000"/>
              <a:gd name="connsiteY9" fmla="*/ 1028 h 9933"/>
              <a:gd name="connsiteX10" fmla="*/ 1040 w 10000"/>
              <a:gd name="connsiteY10" fmla="*/ 1207 h 9933"/>
              <a:gd name="connsiteX11" fmla="*/ 887 w 10000"/>
              <a:gd name="connsiteY11" fmla="*/ 1394 h 9933"/>
              <a:gd name="connsiteX12" fmla="*/ 750 w 10000"/>
              <a:gd name="connsiteY12" fmla="*/ 1590 h 9933"/>
              <a:gd name="connsiteX13" fmla="*/ 614 w 10000"/>
              <a:gd name="connsiteY13" fmla="*/ 1801 h 9933"/>
              <a:gd name="connsiteX14" fmla="*/ 494 w 10000"/>
              <a:gd name="connsiteY14" fmla="*/ 2012 h 9933"/>
              <a:gd name="connsiteX15" fmla="*/ 384 w 10000"/>
              <a:gd name="connsiteY15" fmla="*/ 2239 h 9933"/>
              <a:gd name="connsiteX16" fmla="*/ 290 w 10000"/>
              <a:gd name="connsiteY16" fmla="*/ 2464 h 9933"/>
              <a:gd name="connsiteX17" fmla="*/ 205 w 10000"/>
              <a:gd name="connsiteY17" fmla="*/ 2706 h 9933"/>
              <a:gd name="connsiteX18" fmla="*/ 128 w 10000"/>
              <a:gd name="connsiteY18" fmla="*/ 2949 h 9933"/>
              <a:gd name="connsiteX19" fmla="*/ 77 w 10000"/>
              <a:gd name="connsiteY19" fmla="*/ 3208 h 9933"/>
              <a:gd name="connsiteX20" fmla="*/ 34 w 10000"/>
              <a:gd name="connsiteY20" fmla="*/ 3465 h 9933"/>
              <a:gd name="connsiteX21" fmla="*/ 9 w 10000"/>
              <a:gd name="connsiteY21" fmla="*/ 3723 h 9933"/>
              <a:gd name="connsiteX22" fmla="*/ 0 w 10000"/>
              <a:gd name="connsiteY22" fmla="*/ 3995 h 9933"/>
              <a:gd name="connsiteX23" fmla="*/ 17 w 10000"/>
              <a:gd name="connsiteY23" fmla="*/ 4270 h 9933"/>
              <a:gd name="connsiteX24" fmla="*/ 43 w 10000"/>
              <a:gd name="connsiteY24" fmla="*/ 4551 h 9933"/>
              <a:gd name="connsiteX25" fmla="*/ 94 w 10000"/>
              <a:gd name="connsiteY25" fmla="*/ 4832 h 9933"/>
              <a:gd name="connsiteX26" fmla="*/ 162 w 10000"/>
              <a:gd name="connsiteY26" fmla="*/ 5113 h 9933"/>
              <a:gd name="connsiteX27" fmla="*/ 256 w 10000"/>
              <a:gd name="connsiteY27" fmla="*/ 5409 h 9933"/>
              <a:gd name="connsiteX28" fmla="*/ 315 w 10000"/>
              <a:gd name="connsiteY28" fmla="*/ 5551 h 9933"/>
              <a:gd name="connsiteX29" fmla="*/ 375 w 10000"/>
              <a:gd name="connsiteY29" fmla="*/ 5700 h 9933"/>
              <a:gd name="connsiteX30" fmla="*/ 435 w 10000"/>
              <a:gd name="connsiteY30" fmla="*/ 5848 h 9933"/>
              <a:gd name="connsiteX31" fmla="*/ 512 w 10000"/>
              <a:gd name="connsiteY31" fmla="*/ 5996 h 9933"/>
              <a:gd name="connsiteX32" fmla="*/ 588 w 10000"/>
              <a:gd name="connsiteY32" fmla="*/ 6144 h 9933"/>
              <a:gd name="connsiteX33" fmla="*/ 673 w 10000"/>
              <a:gd name="connsiteY33" fmla="*/ 6294 h 9933"/>
              <a:gd name="connsiteX34" fmla="*/ 846 w 10000"/>
              <a:gd name="connsiteY34" fmla="*/ 9145 h 9933"/>
              <a:gd name="connsiteX35" fmla="*/ 4032 w 10000"/>
              <a:gd name="connsiteY35" fmla="*/ 9261 h 9933"/>
              <a:gd name="connsiteX36" fmla="*/ 4263 w 10000"/>
              <a:gd name="connsiteY36" fmla="*/ 9363 h 9933"/>
              <a:gd name="connsiteX37" fmla="*/ 4510 w 10000"/>
              <a:gd name="connsiteY37" fmla="*/ 9464 h 9933"/>
              <a:gd name="connsiteX38" fmla="*/ 4757 w 10000"/>
              <a:gd name="connsiteY38" fmla="*/ 9551 h 9933"/>
              <a:gd name="connsiteX39" fmla="*/ 5013 w 10000"/>
              <a:gd name="connsiteY39" fmla="*/ 9629 h 9933"/>
              <a:gd name="connsiteX40" fmla="*/ 5277 w 10000"/>
              <a:gd name="connsiteY40" fmla="*/ 9708 h 9933"/>
              <a:gd name="connsiteX41" fmla="*/ 5550 w 10000"/>
              <a:gd name="connsiteY41" fmla="*/ 9769 h 9933"/>
              <a:gd name="connsiteX42" fmla="*/ 5831 w 10000"/>
              <a:gd name="connsiteY42" fmla="*/ 9823 h 9933"/>
              <a:gd name="connsiteX43" fmla="*/ 6113 w 10000"/>
              <a:gd name="connsiteY43" fmla="*/ 9871 h 9933"/>
              <a:gd name="connsiteX44" fmla="*/ 6411 w 10000"/>
              <a:gd name="connsiteY44" fmla="*/ 9910 h 9933"/>
              <a:gd name="connsiteX45" fmla="*/ 6411 w 10000"/>
              <a:gd name="connsiteY45" fmla="*/ 9910 h 9933"/>
              <a:gd name="connsiteX46" fmla="*/ 6616 w 10000"/>
              <a:gd name="connsiteY46" fmla="*/ 9925 h 9933"/>
              <a:gd name="connsiteX47" fmla="*/ 6820 w 10000"/>
              <a:gd name="connsiteY47" fmla="*/ 9933 h 9933"/>
              <a:gd name="connsiteX48" fmla="*/ 7033 w 10000"/>
              <a:gd name="connsiteY48" fmla="*/ 9925 h 9933"/>
              <a:gd name="connsiteX49" fmla="*/ 7246 w 10000"/>
              <a:gd name="connsiteY49" fmla="*/ 9918 h 9933"/>
              <a:gd name="connsiteX50" fmla="*/ 7477 w 10000"/>
              <a:gd name="connsiteY50" fmla="*/ 9895 h 9933"/>
              <a:gd name="connsiteX51" fmla="*/ 7698 w 10000"/>
              <a:gd name="connsiteY51" fmla="*/ 9864 h 9933"/>
              <a:gd name="connsiteX52" fmla="*/ 7928 w 10000"/>
              <a:gd name="connsiteY52" fmla="*/ 9823 h 9933"/>
              <a:gd name="connsiteX53" fmla="*/ 8159 w 10000"/>
              <a:gd name="connsiteY53" fmla="*/ 9769 h 9933"/>
              <a:gd name="connsiteX54" fmla="*/ 8389 w 10000"/>
              <a:gd name="connsiteY54" fmla="*/ 9708 h 9933"/>
              <a:gd name="connsiteX55" fmla="*/ 8627 w 10000"/>
              <a:gd name="connsiteY55" fmla="*/ 9636 h 9933"/>
              <a:gd name="connsiteX56" fmla="*/ 8858 w 10000"/>
              <a:gd name="connsiteY56" fmla="*/ 9558 h 9933"/>
              <a:gd name="connsiteX57" fmla="*/ 9088 w 10000"/>
              <a:gd name="connsiteY57" fmla="*/ 9464 h 9933"/>
              <a:gd name="connsiteX58" fmla="*/ 9327 w 10000"/>
              <a:gd name="connsiteY58" fmla="*/ 9354 h 9933"/>
              <a:gd name="connsiteX59" fmla="*/ 9557 w 10000"/>
              <a:gd name="connsiteY59" fmla="*/ 9238 h 9933"/>
              <a:gd name="connsiteX60" fmla="*/ 9778 w 10000"/>
              <a:gd name="connsiteY60" fmla="*/ 9113 h 9933"/>
              <a:gd name="connsiteX61" fmla="*/ 10000 w 10000"/>
              <a:gd name="connsiteY61" fmla="*/ 8972 h 9933"/>
              <a:gd name="connsiteX62" fmla="*/ 10000 w 10000"/>
              <a:gd name="connsiteY62" fmla="*/ 8972 h 9933"/>
              <a:gd name="connsiteX63" fmla="*/ 9872 w 10000"/>
              <a:gd name="connsiteY63" fmla="*/ 9026 h 9933"/>
              <a:gd name="connsiteX64" fmla="*/ 9744 w 10000"/>
              <a:gd name="connsiteY64" fmla="*/ 9074 h 9933"/>
              <a:gd name="connsiteX65" fmla="*/ 9608 w 10000"/>
              <a:gd name="connsiteY65" fmla="*/ 9113 h 9933"/>
              <a:gd name="connsiteX66" fmla="*/ 9471 w 10000"/>
              <a:gd name="connsiteY66" fmla="*/ 9136 h 9933"/>
              <a:gd name="connsiteX67" fmla="*/ 9327 w 10000"/>
              <a:gd name="connsiteY67" fmla="*/ 9159 h 9933"/>
              <a:gd name="connsiteX68" fmla="*/ 9173 w 10000"/>
              <a:gd name="connsiteY68" fmla="*/ 9167 h 9933"/>
              <a:gd name="connsiteX69" fmla="*/ 9020 w 10000"/>
              <a:gd name="connsiteY69" fmla="*/ 9174 h 9933"/>
              <a:gd name="connsiteX70" fmla="*/ 8858 w 10000"/>
              <a:gd name="connsiteY70" fmla="*/ 9167 h 9933"/>
              <a:gd name="connsiteX71" fmla="*/ 8696 w 10000"/>
              <a:gd name="connsiteY71" fmla="*/ 9151 h 9933"/>
              <a:gd name="connsiteX72" fmla="*/ 8525 w 10000"/>
              <a:gd name="connsiteY72" fmla="*/ 9128 h 9933"/>
              <a:gd name="connsiteX73" fmla="*/ 8338 w 10000"/>
              <a:gd name="connsiteY73" fmla="*/ 9090 h 9933"/>
              <a:gd name="connsiteX74" fmla="*/ 8150 w 10000"/>
              <a:gd name="connsiteY74" fmla="*/ 9043 h 9933"/>
              <a:gd name="connsiteX75" fmla="*/ 7954 w 10000"/>
              <a:gd name="connsiteY75" fmla="*/ 8988 h 9933"/>
              <a:gd name="connsiteX76" fmla="*/ 7758 w 10000"/>
              <a:gd name="connsiteY76" fmla="*/ 8917 h 9933"/>
              <a:gd name="connsiteX77" fmla="*/ 7545 w 10000"/>
              <a:gd name="connsiteY77" fmla="*/ 8838 h 9933"/>
              <a:gd name="connsiteX78" fmla="*/ 7323 w 10000"/>
              <a:gd name="connsiteY78" fmla="*/ 8746 h 9933"/>
              <a:gd name="connsiteX79" fmla="*/ 7323 w 10000"/>
              <a:gd name="connsiteY79" fmla="*/ 8746 h 9933"/>
              <a:gd name="connsiteX80" fmla="*/ 7093 w 10000"/>
              <a:gd name="connsiteY80" fmla="*/ 8644 h 9933"/>
              <a:gd name="connsiteX81" fmla="*/ 6863 w 10000"/>
              <a:gd name="connsiteY81" fmla="*/ 8519 h 9933"/>
              <a:gd name="connsiteX82" fmla="*/ 6624 w 10000"/>
              <a:gd name="connsiteY82" fmla="*/ 8395 h 9933"/>
              <a:gd name="connsiteX83" fmla="*/ 6394 w 10000"/>
              <a:gd name="connsiteY83" fmla="*/ 8255 h 9933"/>
              <a:gd name="connsiteX84" fmla="*/ 6147 w 10000"/>
              <a:gd name="connsiteY84" fmla="*/ 8098 h 9933"/>
              <a:gd name="connsiteX85" fmla="*/ 5908 w 10000"/>
              <a:gd name="connsiteY85" fmla="*/ 7933 h 9933"/>
              <a:gd name="connsiteX86" fmla="*/ 5669 w 10000"/>
              <a:gd name="connsiteY86" fmla="*/ 7762 h 9933"/>
              <a:gd name="connsiteX87" fmla="*/ 5422 w 10000"/>
              <a:gd name="connsiteY87" fmla="*/ 7574 h 9933"/>
              <a:gd name="connsiteX88" fmla="*/ 5183 w 10000"/>
              <a:gd name="connsiteY88" fmla="*/ 7378 h 9933"/>
              <a:gd name="connsiteX89" fmla="*/ 4945 w 10000"/>
              <a:gd name="connsiteY89" fmla="*/ 7176 h 9933"/>
              <a:gd name="connsiteX90" fmla="*/ 4706 w 10000"/>
              <a:gd name="connsiteY90" fmla="*/ 6966 h 9933"/>
              <a:gd name="connsiteX91" fmla="*/ 4467 w 10000"/>
              <a:gd name="connsiteY91" fmla="*/ 6737 h 9933"/>
              <a:gd name="connsiteX92" fmla="*/ 4237 w 10000"/>
              <a:gd name="connsiteY92" fmla="*/ 6511 h 9933"/>
              <a:gd name="connsiteX93" fmla="*/ 4015 w 10000"/>
              <a:gd name="connsiteY93" fmla="*/ 6270 h 9933"/>
              <a:gd name="connsiteX94" fmla="*/ 3785 w 10000"/>
              <a:gd name="connsiteY94" fmla="*/ 6027 h 9933"/>
              <a:gd name="connsiteX95" fmla="*/ 3572 w 10000"/>
              <a:gd name="connsiteY95" fmla="*/ 5770 h 9933"/>
              <a:gd name="connsiteX96" fmla="*/ 3572 w 10000"/>
              <a:gd name="connsiteY96" fmla="*/ 5770 h 9933"/>
              <a:gd name="connsiteX97" fmla="*/ 3308 w 10000"/>
              <a:gd name="connsiteY97" fmla="*/ 5433 h 9933"/>
              <a:gd name="connsiteX98" fmla="*/ 3069 w 10000"/>
              <a:gd name="connsiteY98" fmla="*/ 5098 h 9933"/>
              <a:gd name="connsiteX99" fmla="*/ 2847 w 10000"/>
              <a:gd name="connsiteY99" fmla="*/ 4768 h 9933"/>
              <a:gd name="connsiteX100" fmla="*/ 2651 w 10000"/>
              <a:gd name="connsiteY100" fmla="*/ 4450 h 9933"/>
              <a:gd name="connsiteX101" fmla="*/ 2472 w 10000"/>
              <a:gd name="connsiteY101" fmla="*/ 4128 h 9933"/>
              <a:gd name="connsiteX102" fmla="*/ 2319 w 10000"/>
              <a:gd name="connsiteY102" fmla="*/ 3809 h 9933"/>
              <a:gd name="connsiteX103" fmla="*/ 2182 w 10000"/>
              <a:gd name="connsiteY103" fmla="*/ 3496 h 9933"/>
              <a:gd name="connsiteX104" fmla="*/ 2072 w 10000"/>
              <a:gd name="connsiteY104" fmla="*/ 3184 h 9933"/>
              <a:gd name="connsiteX105" fmla="*/ 2072 w 10000"/>
              <a:gd name="connsiteY105" fmla="*/ 3184 h 9933"/>
              <a:gd name="connsiteX106" fmla="*/ 1995 w 10000"/>
              <a:gd name="connsiteY106" fmla="*/ 2933 h 9933"/>
              <a:gd name="connsiteX107" fmla="*/ 1935 w 10000"/>
              <a:gd name="connsiteY107" fmla="*/ 2691 h 9933"/>
              <a:gd name="connsiteX108" fmla="*/ 1893 w 10000"/>
              <a:gd name="connsiteY108" fmla="*/ 2457 h 9933"/>
              <a:gd name="connsiteX109" fmla="*/ 1867 w 10000"/>
              <a:gd name="connsiteY109" fmla="*/ 2232 h 9933"/>
              <a:gd name="connsiteX110" fmla="*/ 1850 w 10000"/>
              <a:gd name="connsiteY110" fmla="*/ 2020 h 9933"/>
              <a:gd name="connsiteX111" fmla="*/ 1858 w 10000"/>
              <a:gd name="connsiteY111" fmla="*/ 1817 h 9933"/>
              <a:gd name="connsiteX112" fmla="*/ 1876 w 10000"/>
              <a:gd name="connsiteY112" fmla="*/ 1613 h 9933"/>
              <a:gd name="connsiteX113" fmla="*/ 1910 w 10000"/>
              <a:gd name="connsiteY113" fmla="*/ 1426 h 9933"/>
              <a:gd name="connsiteX114" fmla="*/ 1910 w 10000"/>
              <a:gd name="connsiteY114" fmla="*/ 1426 h 9933"/>
              <a:gd name="connsiteX115" fmla="*/ 1935 w 10000"/>
              <a:gd name="connsiteY115" fmla="*/ 1348 h 9933"/>
              <a:gd name="connsiteX116" fmla="*/ 1935 w 10000"/>
              <a:gd name="connsiteY116" fmla="*/ 1348 h 9933"/>
              <a:gd name="connsiteX117" fmla="*/ 1986 w 10000"/>
              <a:gd name="connsiteY117" fmla="*/ 1192 h 9933"/>
              <a:gd name="connsiteX118" fmla="*/ 2046 w 10000"/>
              <a:gd name="connsiteY118" fmla="*/ 1036 h 9933"/>
              <a:gd name="connsiteX119" fmla="*/ 2114 w 10000"/>
              <a:gd name="connsiteY119" fmla="*/ 880 h 9933"/>
              <a:gd name="connsiteX120" fmla="*/ 2191 w 10000"/>
              <a:gd name="connsiteY120" fmla="*/ 738 h 9933"/>
              <a:gd name="connsiteX121" fmla="*/ 2285 w 10000"/>
              <a:gd name="connsiteY121" fmla="*/ 606 h 9933"/>
              <a:gd name="connsiteX122" fmla="*/ 2387 w 10000"/>
              <a:gd name="connsiteY122" fmla="*/ 473 h 9933"/>
              <a:gd name="connsiteX123" fmla="*/ 2489 w 10000"/>
              <a:gd name="connsiteY123" fmla="*/ 356 h 9933"/>
              <a:gd name="connsiteX124" fmla="*/ 2609 w 10000"/>
              <a:gd name="connsiteY124" fmla="*/ 246 h 9933"/>
              <a:gd name="connsiteX125" fmla="*/ 2737 w 10000"/>
              <a:gd name="connsiteY125" fmla="*/ 153 h 9933"/>
              <a:gd name="connsiteX126" fmla="*/ 2873 w 10000"/>
              <a:gd name="connsiteY126" fmla="*/ 66 h 9933"/>
              <a:gd name="connsiteX0" fmla="*/ 2737 w 10000"/>
              <a:gd name="connsiteY0" fmla="*/ 150 h 9996"/>
              <a:gd name="connsiteX1" fmla="*/ 2626 w 10000"/>
              <a:gd name="connsiteY1" fmla="*/ 0 h 9996"/>
              <a:gd name="connsiteX2" fmla="*/ 2438 w 10000"/>
              <a:gd name="connsiteY2" fmla="*/ 86 h 9996"/>
              <a:gd name="connsiteX3" fmla="*/ 2251 w 10000"/>
              <a:gd name="connsiteY3" fmla="*/ 189 h 9996"/>
              <a:gd name="connsiteX4" fmla="*/ 2063 w 10000"/>
              <a:gd name="connsiteY4" fmla="*/ 299 h 9996"/>
              <a:gd name="connsiteX5" fmla="*/ 1884 w 10000"/>
              <a:gd name="connsiteY5" fmla="*/ 424 h 9996"/>
              <a:gd name="connsiteX6" fmla="*/ 1705 w 10000"/>
              <a:gd name="connsiteY6" fmla="*/ 559 h 9996"/>
              <a:gd name="connsiteX7" fmla="*/ 1526 w 10000"/>
              <a:gd name="connsiteY7" fmla="*/ 708 h 9996"/>
              <a:gd name="connsiteX8" fmla="*/ 1355 w 10000"/>
              <a:gd name="connsiteY8" fmla="*/ 866 h 9996"/>
              <a:gd name="connsiteX9" fmla="*/ 1194 w 10000"/>
              <a:gd name="connsiteY9" fmla="*/ 1031 h 9996"/>
              <a:gd name="connsiteX10" fmla="*/ 1040 w 10000"/>
              <a:gd name="connsiteY10" fmla="*/ 1211 h 9996"/>
              <a:gd name="connsiteX11" fmla="*/ 887 w 10000"/>
              <a:gd name="connsiteY11" fmla="*/ 1399 h 9996"/>
              <a:gd name="connsiteX12" fmla="*/ 750 w 10000"/>
              <a:gd name="connsiteY12" fmla="*/ 1597 h 9996"/>
              <a:gd name="connsiteX13" fmla="*/ 614 w 10000"/>
              <a:gd name="connsiteY13" fmla="*/ 1809 h 9996"/>
              <a:gd name="connsiteX14" fmla="*/ 494 w 10000"/>
              <a:gd name="connsiteY14" fmla="*/ 2022 h 9996"/>
              <a:gd name="connsiteX15" fmla="*/ 384 w 10000"/>
              <a:gd name="connsiteY15" fmla="*/ 2250 h 9996"/>
              <a:gd name="connsiteX16" fmla="*/ 290 w 10000"/>
              <a:gd name="connsiteY16" fmla="*/ 2477 h 9996"/>
              <a:gd name="connsiteX17" fmla="*/ 205 w 10000"/>
              <a:gd name="connsiteY17" fmla="*/ 2720 h 9996"/>
              <a:gd name="connsiteX18" fmla="*/ 128 w 10000"/>
              <a:gd name="connsiteY18" fmla="*/ 2965 h 9996"/>
              <a:gd name="connsiteX19" fmla="*/ 77 w 10000"/>
              <a:gd name="connsiteY19" fmla="*/ 3226 h 9996"/>
              <a:gd name="connsiteX20" fmla="*/ 34 w 10000"/>
              <a:gd name="connsiteY20" fmla="*/ 3484 h 9996"/>
              <a:gd name="connsiteX21" fmla="*/ 9 w 10000"/>
              <a:gd name="connsiteY21" fmla="*/ 3744 h 9996"/>
              <a:gd name="connsiteX22" fmla="*/ 0 w 10000"/>
              <a:gd name="connsiteY22" fmla="*/ 4018 h 9996"/>
              <a:gd name="connsiteX23" fmla="*/ 17 w 10000"/>
              <a:gd name="connsiteY23" fmla="*/ 4295 h 9996"/>
              <a:gd name="connsiteX24" fmla="*/ 43 w 10000"/>
              <a:gd name="connsiteY24" fmla="*/ 4578 h 9996"/>
              <a:gd name="connsiteX25" fmla="*/ 94 w 10000"/>
              <a:gd name="connsiteY25" fmla="*/ 4861 h 9996"/>
              <a:gd name="connsiteX26" fmla="*/ 162 w 10000"/>
              <a:gd name="connsiteY26" fmla="*/ 5143 h 9996"/>
              <a:gd name="connsiteX27" fmla="*/ 256 w 10000"/>
              <a:gd name="connsiteY27" fmla="*/ 5441 h 9996"/>
              <a:gd name="connsiteX28" fmla="*/ 315 w 10000"/>
              <a:gd name="connsiteY28" fmla="*/ 5584 h 9996"/>
              <a:gd name="connsiteX29" fmla="*/ 375 w 10000"/>
              <a:gd name="connsiteY29" fmla="*/ 5734 h 9996"/>
              <a:gd name="connsiteX30" fmla="*/ 435 w 10000"/>
              <a:gd name="connsiteY30" fmla="*/ 5883 h 9996"/>
              <a:gd name="connsiteX31" fmla="*/ 512 w 10000"/>
              <a:gd name="connsiteY31" fmla="*/ 6032 h 9996"/>
              <a:gd name="connsiteX32" fmla="*/ 588 w 10000"/>
              <a:gd name="connsiteY32" fmla="*/ 6181 h 9996"/>
              <a:gd name="connsiteX33" fmla="*/ 673 w 10000"/>
              <a:gd name="connsiteY33" fmla="*/ 6332 h 9996"/>
              <a:gd name="connsiteX34" fmla="*/ 846 w 10000"/>
              <a:gd name="connsiteY34" fmla="*/ 9203 h 9996"/>
              <a:gd name="connsiteX35" fmla="*/ 4032 w 10000"/>
              <a:gd name="connsiteY35" fmla="*/ 9319 h 9996"/>
              <a:gd name="connsiteX36" fmla="*/ 4263 w 10000"/>
              <a:gd name="connsiteY36" fmla="*/ 9422 h 9996"/>
              <a:gd name="connsiteX37" fmla="*/ 4510 w 10000"/>
              <a:gd name="connsiteY37" fmla="*/ 9524 h 9996"/>
              <a:gd name="connsiteX38" fmla="*/ 4757 w 10000"/>
              <a:gd name="connsiteY38" fmla="*/ 9611 h 9996"/>
              <a:gd name="connsiteX39" fmla="*/ 5013 w 10000"/>
              <a:gd name="connsiteY39" fmla="*/ 9690 h 9996"/>
              <a:gd name="connsiteX40" fmla="*/ 5277 w 10000"/>
              <a:gd name="connsiteY40" fmla="*/ 9769 h 9996"/>
              <a:gd name="connsiteX41" fmla="*/ 5550 w 10000"/>
              <a:gd name="connsiteY41" fmla="*/ 9831 h 9996"/>
              <a:gd name="connsiteX42" fmla="*/ 5831 w 10000"/>
              <a:gd name="connsiteY42" fmla="*/ 9885 h 9996"/>
              <a:gd name="connsiteX43" fmla="*/ 6113 w 10000"/>
              <a:gd name="connsiteY43" fmla="*/ 9934 h 9996"/>
              <a:gd name="connsiteX44" fmla="*/ 6411 w 10000"/>
              <a:gd name="connsiteY44" fmla="*/ 9973 h 9996"/>
              <a:gd name="connsiteX45" fmla="*/ 6411 w 10000"/>
              <a:gd name="connsiteY45" fmla="*/ 9973 h 9996"/>
              <a:gd name="connsiteX46" fmla="*/ 6616 w 10000"/>
              <a:gd name="connsiteY46" fmla="*/ 9988 h 9996"/>
              <a:gd name="connsiteX47" fmla="*/ 6820 w 10000"/>
              <a:gd name="connsiteY47" fmla="*/ 9996 h 9996"/>
              <a:gd name="connsiteX48" fmla="*/ 7033 w 10000"/>
              <a:gd name="connsiteY48" fmla="*/ 9988 h 9996"/>
              <a:gd name="connsiteX49" fmla="*/ 7246 w 10000"/>
              <a:gd name="connsiteY49" fmla="*/ 9981 h 9996"/>
              <a:gd name="connsiteX50" fmla="*/ 7477 w 10000"/>
              <a:gd name="connsiteY50" fmla="*/ 9958 h 9996"/>
              <a:gd name="connsiteX51" fmla="*/ 7698 w 10000"/>
              <a:gd name="connsiteY51" fmla="*/ 9927 h 9996"/>
              <a:gd name="connsiteX52" fmla="*/ 7928 w 10000"/>
              <a:gd name="connsiteY52" fmla="*/ 9885 h 9996"/>
              <a:gd name="connsiteX53" fmla="*/ 8159 w 10000"/>
              <a:gd name="connsiteY53" fmla="*/ 9831 h 9996"/>
              <a:gd name="connsiteX54" fmla="*/ 8389 w 10000"/>
              <a:gd name="connsiteY54" fmla="*/ 9769 h 9996"/>
              <a:gd name="connsiteX55" fmla="*/ 8627 w 10000"/>
              <a:gd name="connsiteY55" fmla="*/ 9697 h 9996"/>
              <a:gd name="connsiteX56" fmla="*/ 8858 w 10000"/>
              <a:gd name="connsiteY56" fmla="*/ 9618 h 9996"/>
              <a:gd name="connsiteX57" fmla="*/ 9088 w 10000"/>
              <a:gd name="connsiteY57" fmla="*/ 9524 h 9996"/>
              <a:gd name="connsiteX58" fmla="*/ 9327 w 10000"/>
              <a:gd name="connsiteY58" fmla="*/ 9413 h 9996"/>
              <a:gd name="connsiteX59" fmla="*/ 9557 w 10000"/>
              <a:gd name="connsiteY59" fmla="*/ 9296 h 9996"/>
              <a:gd name="connsiteX60" fmla="*/ 9778 w 10000"/>
              <a:gd name="connsiteY60" fmla="*/ 9170 h 9996"/>
              <a:gd name="connsiteX61" fmla="*/ 10000 w 10000"/>
              <a:gd name="connsiteY61" fmla="*/ 9029 h 9996"/>
              <a:gd name="connsiteX62" fmla="*/ 10000 w 10000"/>
              <a:gd name="connsiteY62" fmla="*/ 9029 h 9996"/>
              <a:gd name="connsiteX63" fmla="*/ 9872 w 10000"/>
              <a:gd name="connsiteY63" fmla="*/ 9083 h 9996"/>
              <a:gd name="connsiteX64" fmla="*/ 9744 w 10000"/>
              <a:gd name="connsiteY64" fmla="*/ 9131 h 9996"/>
              <a:gd name="connsiteX65" fmla="*/ 9608 w 10000"/>
              <a:gd name="connsiteY65" fmla="*/ 9170 h 9996"/>
              <a:gd name="connsiteX66" fmla="*/ 9471 w 10000"/>
              <a:gd name="connsiteY66" fmla="*/ 9194 h 9996"/>
              <a:gd name="connsiteX67" fmla="*/ 9327 w 10000"/>
              <a:gd name="connsiteY67" fmla="*/ 9217 h 9996"/>
              <a:gd name="connsiteX68" fmla="*/ 9173 w 10000"/>
              <a:gd name="connsiteY68" fmla="*/ 9225 h 9996"/>
              <a:gd name="connsiteX69" fmla="*/ 9020 w 10000"/>
              <a:gd name="connsiteY69" fmla="*/ 9232 h 9996"/>
              <a:gd name="connsiteX70" fmla="*/ 8858 w 10000"/>
              <a:gd name="connsiteY70" fmla="*/ 9225 h 9996"/>
              <a:gd name="connsiteX71" fmla="*/ 8696 w 10000"/>
              <a:gd name="connsiteY71" fmla="*/ 9209 h 9996"/>
              <a:gd name="connsiteX72" fmla="*/ 8525 w 10000"/>
              <a:gd name="connsiteY72" fmla="*/ 9186 h 9996"/>
              <a:gd name="connsiteX73" fmla="*/ 8338 w 10000"/>
              <a:gd name="connsiteY73" fmla="*/ 9147 h 9996"/>
              <a:gd name="connsiteX74" fmla="*/ 8150 w 10000"/>
              <a:gd name="connsiteY74" fmla="*/ 9100 h 9996"/>
              <a:gd name="connsiteX75" fmla="*/ 7954 w 10000"/>
              <a:gd name="connsiteY75" fmla="*/ 9045 h 9996"/>
              <a:gd name="connsiteX76" fmla="*/ 7758 w 10000"/>
              <a:gd name="connsiteY76" fmla="*/ 8973 h 9996"/>
              <a:gd name="connsiteX77" fmla="*/ 7545 w 10000"/>
              <a:gd name="connsiteY77" fmla="*/ 8894 h 9996"/>
              <a:gd name="connsiteX78" fmla="*/ 7323 w 10000"/>
              <a:gd name="connsiteY78" fmla="*/ 8801 h 9996"/>
              <a:gd name="connsiteX79" fmla="*/ 7323 w 10000"/>
              <a:gd name="connsiteY79" fmla="*/ 8801 h 9996"/>
              <a:gd name="connsiteX80" fmla="*/ 7093 w 10000"/>
              <a:gd name="connsiteY80" fmla="*/ 8698 h 9996"/>
              <a:gd name="connsiteX81" fmla="*/ 6863 w 10000"/>
              <a:gd name="connsiteY81" fmla="*/ 8572 h 9996"/>
              <a:gd name="connsiteX82" fmla="*/ 6624 w 10000"/>
              <a:gd name="connsiteY82" fmla="*/ 8448 h 9996"/>
              <a:gd name="connsiteX83" fmla="*/ 6394 w 10000"/>
              <a:gd name="connsiteY83" fmla="*/ 8307 h 9996"/>
              <a:gd name="connsiteX84" fmla="*/ 6147 w 10000"/>
              <a:gd name="connsiteY84" fmla="*/ 8149 h 9996"/>
              <a:gd name="connsiteX85" fmla="*/ 5908 w 10000"/>
              <a:gd name="connsiteY85" fmla="*/ 7983 h 9996"/>
              <a:gd name="connsiteX86" fmla="*/ 5669 w 10000"/>
              <a:gd name="connsiteY86" fmla="*/ 7810 h 9996"/>
              <a:gd name="connsiteX87" fmla="*/ 5422 w 10000"/>
              <a:gd name="connsiteY87" fmla="*/ 7621 h 9996"/>
              <a:gd name="connsiteX88" fmla="*/ 5183 w 10000"/>
              <a:gd name="connsiteY88" fmla="*/ 7424 h 9996"/>
              <a:gd name="connsiteX89" fmla="*/ 4945 w 10000"/>
              <a:gd name="connsiteY89" fmla="*/ 7220 h 9996"/>
              <a:gd name="connsiteX90" fmla="*/ 4706 w 10000"/>
              <a:gd name="connsiteY90" fmla="*/ 7009 h 9996"/>
              <a:gd name="connsiteX91" fmla="*/ 4467 w 10000"/>
              <a:gd name="connsiteY91" fmla="*/ 6778 h 9996"/>
              <a:gd name="connsiteX92" fmla="*/ 4237 w 10000"/>
              <a:gd name="connsiteY92" fmla="*/ 6551 h 9996"/>
              <a:gd name="connsiteX93" fmla="*/ 4015 w 10000"/>
              <a:gd name="connsiteY93" fmla="*/ 6308 h 9996"/>
              <a:gd name="connsiteX94" fmla="*/ 3785 w 10000"/>
              <a:gd name="connsiteY94" fmla="*/ 6064 h 9996"/>
              <a:gd name="connsiteX95" fmla="*/ 3572 w 10000"/>
              <a:gd name="connsiteY95" fmla="*/ 5805 h 9996"/>
              <a:gd name="connsiteX96" fmla="*/ 3572 w 10000"/>
              <a:gd name="connsiteY96" fmla="*/ 5805 h 9996"/>
              <a:gd name="connsiteX97" fmla="*/ 3308 w 10000"/>
              <a:gd name="connsiteY97" fmla="*/ 5466 h 9996"/>
              <a:gd name="connsiteX98" fmla="*/ 3069 w 10000"/>
              <a:gd name="connsiteY98" fmla="*/ 5128 h 9996"/>
              <a:gd name="connsiteX99" fmla="*/ 2847 w 10000"/>
              <a:gd name="connsiteY99" fmla="*/ 4796 h 9996"/>
              <a:gd name="connsiteX100" fmla="*/ 2651 w 10000"/>
              <a:gd name="connsiteY100" fmla="*/ 4476 h 9996"/>
              <a:gd name="connsiteX101" fmla="*/ 2472 w 10000"/>
              <a:gd name="connsiteY101" fmla="*/ 4152 h 9996"/>
              <a:gd name="connsiteX102" fmla="*/ 2319 w 10000"/>
              <a:gd name="connsiteY102" fmla="*/ 3831 h 9996"/>
              <a:gd name="connsiteX103" fmla="*/ 2182 w 10000"/>
              <a:gd name="connsiteY103" fmla="*/ 3516 h 9996"/>
              <a:gd name="connsiteX104" fmla="*/ 2072 w 10000"/>
              <a:gd name="connsiteY104" fmla="*/ 3201 h 9996"/>
              <a:gd name="connsiteX105" fmla="*/ 2072 w 10000"/>
              <a:gd name="connsiteY105" fmla="*/ 3201 h 9996"/>
              <a:gd name="connsiteX106" fmla="*/ 1995 w 10000"/>
              <a:gd name="connsiteY106" fmla="*/ 2949 h 9996"/>
              <a:gd name="connsiteX107" fmla="*/ 1935 w 10000"/>
              <a:gd name="connsiteY107" fmla="*/ 2705 h 9996"/>
              <a:gd name="connsiteX108" fmla="*/ 1893 w 10000"/>
              <a:gd name="connsiteY108" fmla="*/ 2470 h 9996"/>
              <a:gd name="connsiteX109" fmla="*/ 1867 w 10000"/>
              <a:gd name="connsiteY109" fmla="*/ 2243 h 9996"/>
              <a:gd name="connsiteX110" fmla="*/ 1850 w 10000"/>
              <a:gd name="connsiteY110" fmla="*/ 2030 h 9996"/>
              <a:gd name="connsiteX111" fmla="*/ 1858 w 10000"/>
              <a:gd name="connsiteY111" fmla="*/ 1825 h 9996"/>
              <a:gd name="connsiteX112" fmla="*/ 1876 w 10000"/>
              <a:gd name="connsiteY112" fmla="*/ 1620 h 9996"/>
              <a:gd name="connsiteX113" fmla="*/ 1910 w 10000"/>
              <a:gd name="connsiteY113" fmla="*/ 1432 h 9996"/>
              <a:gd name="connsiteX114" fmla="*/ 1910 w 10000"/>
              <a:gd name="connsiteY114" fmla="*/ 1432 h 9996"/>
              <a:gd name="connsiteX115" fmla="*/ 1935 w 10000"/>
              <a:gd name="connsiteY115" fmla="*/ 1353 h 9996"/>
              <a:gd name="connsiteX116" fmla="*/ 1935 w 10000"/>
              <a:gd name="connsiteY116" fmla="*/ 1353 h 9996"/>
              <a:gd name="connsiteX117" fmla="*/ 1986 w 10000"/>
              <a:gd name="connsiteY117" fmla="*/ 1196 h 9996"/>
              <a:gd name="connsiteX118" fmla="*/ 2046 w 10000"/>
              <a:gd name="connsiteY118" fmla="*/ 1039 h 9996"/>
              <a:gd name="connsiteX119" fmla="*/ 2114 w 10000"/>
              <a:gd name="connsiteY119" fmla="*/ 882 h 9996"/>
              <a:gd name="connsiteX120" fmla="*/ 2191 w 10000"/>
              <a:gd name="connsiteY120" fmla="*/ 739 h 9996"/>
              <a:gd name="connsiteX121" fmla="*/ 2285 w 10000"/>
              <a:gd name="connsiteY121" fmla="*/ 606 h 9996"/>
              <a:gd name="connsiteX122" fmla="*/ 2387 w 10000"/>
              <a:gd name="connsiteY122" fmla="*/ 472 h 9996"/>
              <a:gd name="connsiteX123" fmla="*/ 2489 w 10000"/>
              <a:gd name="connsiteY123" fmla="*/ 354 h 9996"/>
              <a:gd name="connsiteX124" fmla="*/ 2609 w 10000"/>
              <a:gd name="connsiteY124" fmla="*/ 244 h 9996"/>
              <a:gd name="connsiteX125" fmla="*/ 2737 w 10000"/>
              <a:gd name="connsiteY125" fmla="*/ 150 h 9996"/>
              <a:gd name="connsiteX0" fmla="*/ 2737 w 10000"/>
              <a:gd name="connsiteY0" fmla="*/ 64 h 9914"/>
              <a:gd name="connsiteX1" fmla="*/ 2438 w 10000"/>
              <a:gd name="connsiteY1" fmla="*/ 0 h 9914"/>
              <a:gd name="connsiteX2" fmla="*/ 2251 w 10000"/>
              <a:gd name="connsiteY2" fmla="*/ 103 h 9914"/>
              <a:gd name="connsiteX3" fmla="*/ 2063 w 10000"/>
              <a:gd name="connsiteY3" fmla="*/ 213 h 9914"/>
              <a:gd name="connsiteX4" fmla="*/ 1884 w 10000"/>
              <a:gd name="connsiteY4" fmla="*/ 338 h 9914"/>
              <a:gd name="connsiteX5" fmla="*/ 1705 w 10000"/>
              <a:gd name="connsiteY5" fmla="*/ 473 h 9914"/>
              <a:gd name="connsiteX6" fmla="*/ 1526 w 10000"/>
              <a:gd name="connsiteY6" fmla="*/ 622 h 9914"/>
              <a:gd name="connsiteX7" fmla="*/ 1355 w 10000"/>
              <a:gd name="connsiteY7" fmla="*/ 780 h 9914"/>
              <a:gd name="connsiteX8" fmla="*/ 1194 w 10000"/>
              <a:gd name="connsiteY8" fmla="*/ 945 h 9914"/>
              <a:gd name="connsiteX9" fmla="*/ 1040 w 10000"/>
              <a:gd name="connsiteY9" fmla="*/ 1125 h 9914"/>
              <a:gd name="connsiteX10" fmla="*/ 887 w 10000"/>
              <a:gd name="connsiteY10" fmla="*/ 1314 h 9914"/>
              <a:gd name="connsiteX11" fmla="*/ 750 w 10000"/>
              <a:gd name="connsiteY11" fmla="*/ 1512 h 9914"/>
              <a:gd name="connsiteX12" fmla="*/ 614 w 10000"/>
              <a:gd name="connsiteY12" fmla="*/ 1724 h 9914"/>
              <a:gd name="connsiteX13" fmla="*/ 494 w 10000"/>
              <a:gd name="connsiteY13" fmla="*/ 1937 h 9914"/>
              <a:gd name="connsiteX14" fmla="*/ 384 w 10000"/>
              <a:gd name="connsiteY14" fmla="*/ 2165 h 9914"/>
              <a:gd name="connsiteX15" fmla="*/ 290 w 10000"/>
              <a:gd name="connsiteY15" fmla="*/ 2392 h 9914"/>
              <a:gd name="connsiteX16" fmla="*/ 205 w 10000"/>
              <a:gd name="connsiteY16" fmla="*/ 2635 h 9914"/>
              <a:gd name="connsiteX17" fmla="*/ 128 w 10000"/>
              <a:gd name="connsiteY17" fmla="*/ 2880 h 9914"/>
              <a:gd name="connsiteX18" fmla="*/ 77 w 10000"/>
              <a:gd name="connsiteY18" fmla="*/ 3141 h 9914"/>
              <a:gd name="connsiteX19" fmla="*/ 34 w 10000"/>
              <a:gd name="connsiteY19" fmla="*/ 3399 h 9914"/>
              <a:gd name="connsiteX20" fmla="*/ 9 w 10000"/>
              <a:gd name="connsiteY20" fmla="*/ 3659 h 9914"/>
              <a:gd name="connsiteX21" fmla="*/ 0 w 10000"/>
              <a:gd name="connsiteY21" fmla="*/ 3934 h 9914"/>
              <a:gd name="connsiteX22" fmla="*/ 17 w 10000"/>
              <a:gd name="connsiteY22" fmla="*/ 4211 h 9914"/>
              <a:gd name="connsiteX23" fmla="*/ 43 w 10000"/>
              <a:gd name="connsiteY23" fmla="*/ 4494 h 9914"/>
              <a:gd name="connsiteX24" fmla="*/ 94 w 10000"/>
              <a:gd name="connsiteY24" fmla="*/ 4777 h 9914"/>
              <a:gd name="connsiteX25" fmla="*/ 162 w 10000"/>
              <a:gd name="connsiteY25" fmla="*/ 5059 h 9914"/>
              <a:gd name="connsiteX26" fmla="*/ 256 w 10000"/>
              <a:gd name="connsiteY26" fmla="*/ 5357 h 9914"/>
              <a:gd name="connsiteX27" fmla="*/ 315 w 10000"/>
              <a:gd name="connsiteY27" fmla="*/ 5500 h 9914"/>
              <a:gd name="connsiteX28" fmla="*/ 375 w 10000"/>
              <a:gd name="connsiteY28" fmla="*/ 5650 h 9914"/>
              <a:gd name="connsiteX29" fmla="*/ 435 w 10000"/>
              <a:gd name="connsiteY29" fmla="*/ 5799 h 9914"/>
              <a:gd name="connsiteX30" fmla="*/ 512 w 10000"/>
              <a:gd name="connsiteY30" fmla="*/ 5948 h 9914"/>
              <a:gd name="connsiteX31" fmla="*/ 588 w 10000"/>
              <a:gd name="connsiteY31" fmla="*/ 6097 h 9914"/>
              <a:gd name="connsiteX32" fmla="*/ 673 w 10000"/>
              <a:gd name="connsiteY32" fmla="*/ 6249 h 9914"/>
              <a:gd name="connsiteX33" fmla="*/ 846 w 10000"/>
              <a:gd name="connsiteY33" fmla="*/ 9121 h 9914"/>
              <a:gd name="connsiteX34" fmla="*/ 4032 w 10000"/>
              <a:gd name="connsiteY34" fmla="*/ 9237 h 9914"/>
              <a:gd name="connsiteX35" fmla="*/ 4263 w 10000"/>
              <a:gd name="connsiteY35" fmla="*/ 9340 h 9914"/>
              <a:gd name="connsiteX36" fmla="*/ 4510 w 10000"/>
              <a:gd name="connsiteY36" fmla="*/ 9442 h 9914"/>
              <a:gd name="connsiteX37" fmla="*/ 4757 w 10000"/>
              <a:gd name="connsiteY37" fmla="*/ 9529 h 9914"/>
              <a:gd name="connsiteX38" fmla="*/ 5013 w 10000"/>
              <a:gd name="connsiteY38" fmla="*/ 9608 h 9914"/>
              <a:gd name="connsiteX39" fmla="*/ 5277 w 10000"/>
              <a:gd name="connsiteY39" fmla="*/ 9687 h 9914"/>
              <a:gd name="connsiteX40" fmla="*/ 5550 w 10000"/>
              <a:gd name="connsiteY40" fmla="*/ 9749 h 9914"/>
              <a:gd name="connsiteX41" fmla="*/ 5831 w 10000"/>
              <a:gd name="connsiteY41" fmla="*/ 9803 h 9914"/>
              <a:gd name="connsiteX42" fmla="*/ 6113 w 10000"/>
              <a:gd name="connsiteY42" fmla="*/ 9852 h 9914"/>
              <a:gd name="connsiteX43" fmla="*/ 6411 w 10000"/>
              <a:gd name="connsiteY43" fmla="*/ 9891 h 9914"/>
              <a:gd name="connsiteX44" fmla="*/ 6411 w 10000"/>
              <a:gd name="connsiteY44" fmla="*/ 9891 h 9914"/>
              <a:gd name="connsiteX45" fmla="*/ 6616 w 10000"/>
              <a:gd name="connsiteY45" fmla="*/ 9906 h 9914"/>
              <a:gd name="connsiteX46" fmla="*/ 6820 w 10000"/>
              <a:gd name="connsiteY46" fmla="*/ 9914 h 9914"/>
              <a:gd name="connsiteX47" fmla="*/ 7033 w 10000"/>
              <a:gd name="connsiteY47" fmla="*/ 9906 h 9914"/>
              <a:gd name="connsiteX48" fmla="*/ 7246 w 10000"/>
              <a:gd name="connsiteY48" fmla="*/ 9899 h 9914"/>
              <a:gd name="connsiteX49" fmla="*/ 7477 w 10000"/>
              <a:gd name="connsiteY49" fmla="*/ 9876 h 9914"/>
              <a:gd name="connsiteX50" fmla="*/ 7698 w 10000"/>
              <a:gd name="connsiteY50" fmla="*/ 9845 h 9914"/>
              <a:gd name="connsiteX51" fmla="*/ 7928 w 10000"/>
              <a:gd name="connsiteY51" fmla="*/ 9803 h 9914"/>
              <a:gd name="connsiteX52" fmla="*/ 8159 w 10000"/>
              <a:gd name="connsiteY52" fmla="*/ 9749 h 9914"/>
              <a:gd name="connsiteX53" fmla="*/ 8389 w 10000"/>
              <a:gd name="connsiteY53" fmla="*/ 9687 h 9914"/>
              <a:gd name="connsiteX54" fmla="*/ 8627 w 10000"/>
              <a:gd name="connsiteY54" fmla="*/ 9615 h 9914"/>
              <a:gd name="connsiteX55" fmla="*/ 8858 w 10000"/>
              <a:gd name="connsiteY55" fmla="*/ 9536 h 9914"/>
              <a:gd name="connsiteX56" fmla="*/ 9088 w 10000"/>
              <a:gd name="connsiteY56" fmla="*/ 9442 h 9914"/>
              <a:gd name="connsiteX57" fmla="*/ 9327 w 10000"/>
              <a:gd name="connsiteY57" fmla="*/ 9331 h 9914"/>
              <a:gd name="connsiteX58" fmla="*/ 9557 w 10000"/>
              <a:gd name="connsiteY58" fmla="*/ 9214 h 9914"/>
              <a:gd name="connsiteX59" fmla="*/ 9778 w 10000"/>
              <a:gd name="connsiteY59" fmla="*/ 9088 h 9914"/>
              <a:gd name="connsiteX60" fmla="*/ 10000 w 10000"/>
              <a:gd name="connsiteY60" fmla="*/ 8947 h 9914"/>
              <a:gd name="connsiteX61" fmla="*/ 10000 w 10000"/>
              <a:gd name="connsiteY61" fmla="*/ 8947 h 9914"/>
              <a:gd name="connsiteX62" fmla="*/ 9872 w 10000"/>
              <a:gd name="connsiteY62" fmla="*/ 9001 h 9914"/>
              <a:gd name="connsiteX63" fmla="*/ 9744 w 10000"/>
              <a:gd name="connsiteY63" fmla="*/ 9049 h 9914"/>
              <a:gd name="connsiteX64" fmla="*/ 9608 w 10000"/>
              <a:gd name="connsiteY64" fmla="*/ 9088 h 9914"/>
              <a:gd name="connsiteX65" fmla="*/ 9471 w 10000"/>
              <a:gd name="connsiteY65" fmla="*/ 9112 h 9914"/>
              <a:gd name="connsiteX66" fmla="*/ 9327 w 10000"/>
              <a:gd name="connsiteY66" fmla="*/ 9135 h 9914"/>
              <a:gd name="connsiteX67" fmla="*/ 9173 w 10000"/>
              <a:gd name="connsiteY67" fmla="*/ 9143 h 9914"/>
              <a:gd name="connsiteX68" fmla="*/ 9020 w 10000"/>
              <a:gd name="connsiteY68" fmla="*/ 9150 h 9914"/>
              <a:gd name="connsiteX69" fmla="*/ 8858 w 10000"/>
              <a:gd name="connsiteY69" fmla="*/ 9143 h 9914"/>
              <a:gd name="connsiteX70" fmla="*/ 8696 w 10000"/>
              <a:gd name="connsiteY70" fmla="*/ 9127 h 9914"/>
              <a:gd name="connsiteX71" fmla="*/ 8525 w 10000"/>
              <a:gd name="connsiteY71" fmla="*/ 9104 h 9914"/>
              <a:gd name="connsiteX72" fmla="*/ 8338 w 10000"/>
              <a:gd name="connsiteY72" fmla="*/ 9065 h 9914"/>
              <a:gd name="connsiteX73" fmla="*/ 8150 w 10000"/>
              <a:gd name="connsiteY73" fmla="*/ 9018 h 9914"/>
              <a:gd name="connsiteX74" fmla="*/ 7954 w 10000"/>
              <a:gd name="connsiteY74" fmla="*/ 8963 h 9914"/>
              <a:gd name="connsiteX75" fmla="*/ 7758 w 10000"/>
              <a:gd name="connsiteY75" fmla="*/ 8891 h 9914"/>
              <a:gd name="connsiteX76" fmla="*/ 7545 w 10000"/>
              <a:gd name="connsiteY76" fmla="*/ 8812 h 9914"/>
              <a:gd name="connsiteX77" fmla="*/ 7323 w 10000"/>
              <a:gd name="connsiteY77" fmla="*/ 8719 h 9914"/>
              <a:gd name="connsiteX78" fmla="*/ 7323 w 10000"/>
              <a:gd name="connsiteY78" fmla="*/ 8719 h 9914"/>
              <a:gd name="connsiteX79" fmla="*/ 7093 w 10000"/>
              <a:gd name="connsiteY79" fmla="*/ 8615 h 9914"/>
              <a:gd name="connsiteX80" fmla="*/ 6863 w 10000"/>
              <a:gd name="connsiteY80" fmla="*/ 8489 h 9914"/>
              <a:gd name="connsiteX81" fmla="*/ 6624 w 10000"/>
              <a:gd name="connsiteY81" fmla="*/ 8365 h 9914"/>
              <a:gd name="connsiteX82" fmla="*/ 6394 w 10000"/>
              <a:gd name="connsiteY82" fmla="*/ 8224 h 9914"/>
              <a:gd name="connsiteX83" fmla="*/ 6147 w 10000"/>
              <a:gd name="connsiteY83" fmla="*/ 8066 h 9914"/>
              <a:gd name="connsiteX84" fmla="*/ 5908 w 10000"/>
              <a:gd name="connsiteY84" fmla="*/ 7900 h 9914"/>
              <a:gd name="connsiteX85" fmla="*/ 5669 w 10000"/>
              <a:gd name="connsiteY85" fmla="*/ 7727 h 9914"/>
              <a:gd name="connsiteX86" fmla="*/ 5422 w 10000"/>
              <a:gd name="connsiteY86" fmla="*/ 7538 h 9914"/>
              <a:gd name="connsiteX87" fmla="*/ 5183 w 10000"/>
              <a:gd name="connsiteY87" fmla="*/ 7341 h 9914"/>
              <a:gd name="connsiteX88" fmla="*/ 4945 w 10000"/>
              <a:gd name="connsiteY88" fmla="*/ 7137 h 9914"/>
              <a:gd name="connsiteX89" fmla="*/ 4706 w 10000"/>
              <a:gd name="connsiteY89" fmla="*/ 6926 h 9914"/>
              <a:gd name="connsiteX90" fmla="*/ 4467 w 10000"/>
              <a:gd name="connsiteY90" fmla="*/ 6695 h 9914"/>
              <a:gd name="connsiteX91" fmla="*/ 4237 w 10000"/>
              <a:gd name="connsiteY91" fmla="*/ 6468 h 9914"/>
              <a:gd name="connsiteX92" fmla="*/ 4015 w 10000"/>
              <a:gd name="connsiteY92" fmla="*/ 6225 h 9914"/>
              <a:gd name="connsiteX93" fmla="*/ 3785 w 10000"/>
              <a:gd name="connsiteY93" fmla="*/ 5980 h 9914"/>
              <a:gd name="connsiteX94" fmla="*/ 3572 w 10000"/>
              <a:gd name="connsiteY94" fmla="*/ 5721 h 9914"/>
              <a:gd name="connsiteX95" fmla="*/ 3572 w 10000"/>
              <a:gd name="connsiteY95" fmla="*/ 5721 h 9914"/>
              <a:gd name="connsiteX96" fmla="*/ 3308 w 10000"/>
              <a:gd name="connsiteY96" fmla="*/ 5382 h 9914"/>
              <a:gd name="connsiteX97" fmla="*/ 3069 w 10000"/>
              <a:gd name="connsiteY97" fmla="*/ 5044 h 9914"/>
              <a:gd name="connsiteX98" fmla="*/ 2847 w 10000"/>
              <a:gd name="connsiteY98" fmla="*/ 4712 h 9914"/>
              <a:gd name="connsiteX99" fmla="*/ 2651 w 10000"/>
              <a:gd name="connsiteY99" fmla="*/ 4392 h 9914"/>
              <a:gd name="connsiteX100" fmla="*/ 2472 w 10000"/>
              <a:gd name="connsiteY100" fmla="*/ 4068 h 9914"/>
              <a:gd name="connsiteX101" fmla="*/ 2319 w 10000"/>
              <a:gd name="connsiteY101" fmla="*/ 3747 h 9914"/>
              <a:gd name="connsiteX102" fmla="*/ 2182 w 10000"/>
              <a:gd name="connsiteY102" fmla="*/ 3431 h 9914"/>
              <a:gd name="connsiteX103" fmla="*/ 2072 w 10000"/>
              <a:gd name="connsiteY103" fmla="*/ 3116 h 9914"/>
              <a:gd name="connsiteX104" fmla="*/ 2072 w 10000"/>
              <a:gd name="connsiteY104" fmla="*/ 3116 h 9914"/>
              <a:gd name="connsiteX105" fmla="*/ 1995 w 10000"/>
              <a:gd name="connsiteY105" fmla="*/ 2864 h 9914"/>
              <a:gd name="connsiteX106" fmla="*/ 1935 w 10000"/>
              <a:gd name="connsiteY106" fmla="*/ 2620 h 9914"/>
              <a:gd name="connsiteX107" fmla="*/ 1893 w 10000"/>
              <a:gd name="connsiteY107" fmla="*/ 2385 h 9914"/>
              <a:gd name="connsiteX108" fmla="*/ 1867 w 10000"/>
              <a:gd name="connsiteY108" fmla="*/ 2158 h 9914"/>
              <a:gd name="connsiteX109" fmla="*/ 1850 w 10000"/>
              <a:gd name="connsiteY109" fmla="*/ 1945 h 9914"/>
              <a:gd name="connsiteX110" fmla="*/ 1858 w 10000"/>
              <a:gd name="connsiteY110" fmla="*/ 1740 h 9914"/>
              <a:gd name="connsiteX111" fmla="*/ 1876 w 10000"/>
              <a:gd name="connsiteY111" fmla="*/ 1535 h 9914"/>
              <a:gd name="connsiteX112" fmla="*/ 1910 w 10000"/>
              <a:gd name="connsiteY112" fmla="*/ 1347 h 9914"/>
              <a:gd name="connsiteX113" fmla="*/ 1910 w 10000"/>
              <a:gd name="connsiteY113" fmla="*/ 1347 h 9914"/>
              <a:gd name="connsiteX114" fmla="*/ 1935 w 10000"/>
              <a:gd name="connsiteY114" fmla="*/ 1268 h 9914"/>
              <a:gd name="connsiteX115" fmla="*/ 1935 w 10000"/>
              <a:gd name="connsiteY115" fmla="*/ 1268 h 9914"/>
              <a:gd name="connsiteX116" fmla="*/ 1986 w 10000"/>
              <a:gd name="connsiteY116" fmla="*/ 1110 h 9914"/>
              <a:gd name="connsiteX117" fmla="*/ 2046 w 10000"/>
              <a:gd name="connsiteY117" fmla="*/ 953 h 9914"/>
              <a:gd name="connsiteX118" fmla="*/ 2114 w 10000"/>
              <a:gd name="connsiteY118" fmla="*/ 796 h 9914"/>
              <a:gd name="connsiteX119" fmla="*/ 2191 w 10000"/>
              <a:gd name="connsiteY119" fmla="*/ 653 h 9914"/>
              <a:gd name="connsiteX120" fmla="*/ 2285 w 10000"/>
              <a:gd name="connsiteY120" fmla="*/ 520 h 9914"/>
              <a:gd name="connsiteX121" fmla="*/ 2387 w 10000"/>
              <a:gd name="connsiteY121" fmla="*/ 386 h 9914"/>
              <a:gd name="connsiteX122" fmla="*/ 2489 w 10000"/>
              <a:gd name="connsiteY122" fmla="*/ 268 h 9914"/>
              <a:gd name="connsiteX123" fmla="*/ 2609 w 10000"/>
              <a:gd name="connsiteY123" fmla="*/ 158 h 9914"/>
              <a:gd name="connsiteX124" fmla="*/ 2737 w 10000"/>
              <a:gd name="connsiteY124" fmla="*/ 64 h 9914"/>
              <a:gd name="connsiteX0" fmla="*/ 2609 w 10000"/>
              <a:gd name="connsiteY0" fmla="*/ 159 h 10000"/>
              <a:gd name="connsiteX1" fmla="*/ 2438 w 10000"/>
              <a:gd name="connsiteY1" fmla="*/ 0 h 10000"/>
              <a:gd name="connsiteX2" fmla="*/ 2251 w 10000"/>
              <a:gd name="connsiteY2" fmla="*/ 104 h 10000"/>
              <a:gd name="connsiteX3" fmla="*/ 2063 w 10000"/>
              <a:gd name="connsiteY3" fmla="*/ 215 h 10000"/>
              <a:gd name="connsiteX4" fmla="*/ 1884 w 10000"/>
              <a:gd name="connsiteY4" fmla="*/ 341 h 10000"/>
              <a:gd name="connsiteX5" fmla="*/ 1705 w 10000"/>
              <a:gd name="connsiteY5" fmla="*/ 477 h 10000"/>
              <a:gd name="connsiteX6" fmla="*/ 1526 w 10000"/>
              <a:gd name="connsiteY6" fmla="*/ 627 h 10000"/>
              <a:gd name="connsiteX7" fmla="*/ 1355 w 10000"/>
              <a:gd name="connsiteY7" fmla="*/ 787 h 10000"/>
              <a:gd name="connsiteX8" fmla="*/ 1194 w 10000"/>
              <a:gd name="connsiteY8" fmla="*/ 953 h 10000"/>
              <a:gd name="connsiteX9" fmla="*/ 1040 w 10000"/>
              <a:gd name="connsiteY9" fmla="*/ 1135 h 10000"/>
              <a:gd name="connsiteX10" fmla="*/ 887 w 10000"/>
              <a:gd name="connsiteY10" fmla="*/ 1325 h 10000"/>
              <a:gd name="connsiteX11" fmla="*/ 750 w 10000"/>
              <a:gd name="connsiteY11" fmla="*/ 1525 h 10000"/>
              <a:gd name="connsiteX12" fmla="*/ 614 w 10000"/>
              <a:gd name="connsiteY12" fmla="*/ 1739 h 10000"/>
              <a:gd name="connsiteX13" fmla="*/ 494 w 10000"/>
              <a:gd name="connsiteY13" fmla="*/ 1954 h 10000"/>
              <a:gd name="connsiteX14" fmla="*/ 384 w 10000"/>
              <a:gd name="connsiteY14" fmla="*/ 2184 h 10000"/>
              <a:gd name="connsiteX15" fmla="*/ 290 w 10000"/>
              <a:gd name="connsiteY15" fmla="*/ 2413 h 10000"/>
              <a:gd name="connsiteX16" fmla="*/ 205 w 10000"/>
              <a:gd name="connsiteY16" fmla="*/ 2658 h 10000"/>
              <a:gd name="connsiteX17" fmla="*/ 128 w 10000"/>
              <a:gd name="connsiteY17" fmla="*/ 2905 h 10000"/>
              <a:gd name="connsiteX18" fmla="*/ 77 w 10000"/>
              <a:gd name="connsiteY18" fmla="*/ 3168 h 10000"/>
              <a:gd name="connsiteX19" fmla="*/ 34 w 10000"/>
              <a:gd name="connsiteY19" fmla="*/ 3428 h 10000"/>
              <a:gd name="connsiteX20" fmla="*/ 9 w 10000"/>
              <a:gd name="connsiteY20" fmla="*/ 3691 h 10000"/>
              <a:gd name="connsiteX21" fmla="*/ 0 w 10000"/>
              <a:gd name="connsiteY21" fmla="*/ 3968 h 10000"/>
              <a:gd name="connsiteX22" fmla="*/ 17 w 10000"/>
              <a:gd name="connsiteY22" fmla="*/ 4248 h 10000"/>
              <a:gd name="connsiteX23" fmla="*/ 43 w 10000"/>
              <a:gd name="connsiteY23" fmla="*/ 4533 h 10000"/>
              <a:gd name="connsiteX24" fmla="*/ 94 w 10000"/>
              <a:gd name="connsiteY24" fmla="*/ 4818 h 10000"/>
              <a:gd name="connsiteX25" fmla="*/ 162 w 10000"/>
              <a:gd name="connsiteY25" fmla="*/ 5103 h 10000"/>
              <a:gd name="connsiteX26" fmla="*/ 256 w 10000"/>
              <a:gd name="connsiteY26" fmla="*/ 5403 h 10000"/>
              <a:gd name="connsiteX27" fmla="*/ 315 w 10000"/>
              <a:gd name="connsiteY27" fmla="*/ 5548 h 10000"/>
              <a:gd name="connsiteX28" fmla="*/ 375 w 10000"/>
              <a:gd name="connsiteY28" fmla="*/ 5699 h 10000"/>
              <a:gd name="connsiteX29" fmla="*/ 435 w 10000"/>
              <a:gd name="connsiteY29" fmla="*/ 5849 h 10000"/>
              <a:gd name="connsiteX30" fmla="*/ 512 w 10000"/>
              <a:gd name="connsiteY30" fmla="*/ 6000 h 10000"/>
              <a:gd name="connsiteX31" fmla="*/ 588 w 10000"/>
              <a:gd name="connsiteY31" fmla="*/ 6150 h 10000"/>
              <a:gd name="connsiteX32" fmla="*/ 673 w 10000"/>
              <a:gd name="connsiteY32" fmla="*/ 6303 h 10000"/>
              <a:gd name="connsiteX33" fmla="*/ 846 w 10000"/>
              <a:gd name="connsiteY33" fmla="*/ 9200 h 10000"/>
              <a:gd name="connsiteX34" fmla="*/ 4032 w 10000"/>
              <a:gd name="connsiteY34" fmla="*/ 9317 h 10000"/>
              <a:gd name="connsiteX35" fmla="*/ 4263 w 10000"/>
              <a:gd name="connsiteY35" fmla="*/ 9421 h 10000"/>
              <a:gd name="connsiteX36" fmla="*/ 4510 w 10000"/>
              <a:gd name="connsiteY36" fmla="*/ 9524 h 10000"/>
              <a:gd name="connsiteX37" fmla="*/ 4757 w 10000"/>
              <a:gd name="connsiteY37" fmla="*/ 9612 h 10000"/>
              <a:gd name="connsiteX38" fmla="*/ 5013 w 10000"/>
              <a:gd name="connsiteY38" fmla="*/ 9691 h 10000"/>
              <a:gd name="connsiteX39" fmla="*/ 5277 w 10000"/>
              <a:gd name="connsiteY39" fmla="*/ 9771 h 10000"/>
              <a:gd name="connsiteX40" fmla="*/ 5550 w 10000"/>
              <a:gd name="connsiteY40" fmla="*/ 9834 h 10000"/>
              <a:gd name="connsiteX41" fmla="*/ 5831 w 10000"/>
              <a:gd name="connsiteY41" fmla="*/ 9888 h 10000"/>
              <a:gd name="connsiteX42" fmla="*/ 6113 w 10000"/>
              <a:gd name="connsiteY42" fmla="*/ 9937 h 10000"/>
              <a:gd name="connsiteX43" fmla="*/ 6411 w 10000"/>
              <a:gd name="connsiteY43" fmla="*/ 9977 h 10000"/>
              <a:gd name="connsiteX44" fmla="*/ 6411 w 10000"/>
              <a:gd name="connsiteY44" fmla="*/ 9977 h 10000"/>
              <a:gd name="connsiteX45" fmla="*/ 6616 w 10000"/>
              <a:gd name="connsiteY45" fmla="*/ 9992 h 10000"/>
              <a:gd name="connsiteX46" fmla="*/ 6820 w 10000"/>
              <a:gd name="connsiteY46" fmla="*/ 10000 h 10000"/>
              <a:gd name="connsiteX47" fmla="*/ 7033 w 10000"/>
              <a:gd name="connsiteY47" fmla="*/ 9992 h 10000"/>
              <a:gd name="connsiteX48" fmla="*/ 7246 w 10000"/>
              <a:gd name="connsiteY48" fmla="*/ 9985 h 10000"/>
              <a:gd name="connsiteX49" fmla="*/ 7477 w 10000"/>
              <a:gd name="connsiteY49" fmla="*/ 9962 h 10000"/>
              <a:gd name="connsiteX50" fmla="*/ 7698 w 10000"/>
              <a:gd name="connsiteY50" fmla="*/ 9930 h 10000"/>
              <a:gd name="connsiteX51" fmla="*/ 7928 w 10000"/>
              <a:gd name="connsiteY51" fmla="*/ 9888 h 10000"/>
              <a:gd name="connsiteX52" fmla="*/ 8159 w 10000"/>
              <a:gd name="connsiteY52" fmla="*/ 9834 h 10000"/>
              <a:gd name="connsiteX53" fmla="*/ 8389 w 10000"/>
              <a:gd name="connsiteY53" fmla="*/ 9771 h 10000"/>
              <a:gd name="connsiteX54" fmla="*/ 8627 w 10000"/>
              <a:gd name="connsiteY54" fmla="*/ 9698 h 10000"/>
              <a:gd name="connsiteX55" fmla="*/ 8858 w 10000"/>
              <a:gd name="connsiteY55" fmla="*/ 9619 h 10000"/>
              <a:gd name="connsiteX56" fmla="*/ 9088 w 10000"/>
              <a:gd name="connsiteY56" fmla="*/ 9524 h 10000"/>
              <a:gd name="connsiteX57" fmla="*/ 9327 w 10000"/>
              <a:gd name="connsiteY57" fmla="*/ 9412 h 10000"/>
              <a:gd name="connsiteX58" fmla="*/ 9557 w 10000"/>
              <a:gd name="connsiteY58" fmla="*/ 9294 h 10000"/>
              <a:gd name="connsiteX59" fmla="*/ 9778 w 10000"/>
              <a:gd name="connsiteY59" fmla="*/ 9167 h 10000"/>
              <a:gd name="connsiteX60" fmla="*/ 10000 w 10000"/>
              <a:gd name="connsiteY60" fmla="*/ 9025 h 10000"/>
              <a:gd name="connsiteX61" fmla="*/ 10000 w 10000"/>
              <a:gd name="connsiteY61" fmla="*/ 9025 h 10000"/>
              <a:gd name="connsiteX62" fmla="*/ 9872 w 10000"/>
              <a:gd name="connsiteY62" fmla="*/ 9079 h 10000"/>
              <a:gd name="connsiteX63" fmla="*/ 9744 w 10000"/>
              <a:gd name="connsiteY63" fmla="*/ 9127 h 10000"/>
              <a:gd name="connsiteX64" fmla="*/ 9608 w 10000"/>
              <a:gd name="connsiteY64" fmla="*/ 9167 h 10000"/>
              <a:gd name="connsiteX65" fmla="*/ 9471 w 10000"/>
              <a:gd name="connsiteY65" fmla="*/ 9191 h 10000"/>
              <a:gd name="connsiteX66" fmla="*/ 9327 w 10000"/>
              <a:gd name="connsiteY66" fmla="*/ 9214 h 10000"/>
              <a:gd name="connsiteX67" fmla="*/ 9173 w 10000"/>
              <a:gd name="connsiteY67" fmla="*/ 9222 h 10000"/>
              <a:gd name="connsiteX68" fmla="*/ 9020 w 10000"/>
              <a:gd name="connsiteY68" fmla="*/ 9229 h 10000"/>
              <a:gd name="connsiteX69" fmla="*/ 8858 w 10000"/>
              <a:gd name="connsiteY69" fmla="*/ 9222 h 10000"/>
              <a:gd name="connsiteX70" fmla="*/ 8696 w 10000"/>
              <a:gd name="connsiteY70" fmla="*/ 9206 h 10000"/>
              <a:gd name="connsiteX71" fmla="*/ 8525 w 10000"/>
              <a:gd name="connsiteY71" fmla="*/ 9183 h 10000"/>
              <a:gd name="connsiteX72" fmla="*/ 8338 w 10000"/>
              <a:gd name="connsiteY72" fmla="*/ 9144 h 10000"/>
              <a:gd name="connsiteX73" fmla="*/ 8150 w 10000"/>
              <a:gd name="connsiteY73" fmla="*/ 9096 h 10000"/>
              <a:gd name="connsiteX74" fmla="*/ 7954 w 10000"/>
              <a:gd name="connsiteY74" fmla="*/ 9041 h 10000"/>
              <a:gd name="connsiteX75" fmla="*/ 7758 w 10000"/>
              <a:gd name="connsiteY75" fmla="*/ 8968 h 10000"/>
              <a:gd name="connsiteX76" fmla="*/ 7545 w 10000"/>
              <a:gd name="connsiteY76" fmla="*/ 8888 h 10000"/>
              <a:gd name="connsiteX77" fmla="*/ 7323 w 10000"/>
              <a:gd name="connsiteY77" fmla="*/ 8795 h 10000"/>
              <a:gd name="connsiteX78" fmla="*/ 7323 w 10000"/>
              <a:gd name="connsiteY78" fmla="*/ 8795 h 10000"/>
              <a:gd name="connsiteX79" fmla="*/ 7093 w 10000"/>
              <a:gd name="connsiteY79" fmla="*/ 8690 h 10000"/>
              <a:gd name="connsiteX80" fmla="*/ 6863 w 10000"/>
              <a:gd name="connsiteY80" fmla="*/ 8563 h 10000"/>
              <a:gd name="connsiteX81" fmla="*/ 6624 w 10000"/>
              <a:gd name="connsiteY81" fmla="*/ 8438 h 10000"/>
              <a:gd name="connsiteX82" fmla="*/ 6394 w 10000"/>
              <a:gd name="connsiteY82" fmla="*/ 8295 h 10000"/>
              <a:gd name="connsiteX83" fmla="*/ 6147 w 10000"/>
              <a:gd name="connsiteY83" fmla="*/ 8136 h 10000"/>
              <a:gd name="connsiteX84" fmla="*/ 5908 w 10000"/>
              <a:gd name="connsiteY84" fmla="*/ 7969 h 10000"/>
              <a:gd name="connsiteX85" fmla="*/ 5669 w 10000"/>
              <a:gd name="connsiteY85" fmla="*/ 7794 h 10000"/>
              <a:gd name="connsiteX86" fmla="*/ 5422 w 10000"/>
              <a:gd name="connsiteY86" fmla="*/ 7603 h 10000"/>
              <a:gd name="connsiteX87" fmla="*/ 5183 w 10000"/>
              <a:gd name="connsiteY87" fmla="*/ 7405 h 10000"/>
              <a:gd name="connsiteX88" fmla="*/ 4945 w 10000"/>
              <a:gd name="connsiteY88" fmla="*/ 7199 h 10000"/>
              <a:gd name="connsiteX89" fmla="*/ 4706 w 10000"/>
              <a:gd name="connsiteY89" fmla="*/ 6986 h 10000"/>
              <a:gd name="connsiteX90" fmla="*/ 4467 w 10000"/>
              <a:gd name="connsiteY90" fmla="*/ 6753 h 10000"/>
              <a:gd name="connsiteX91" fmla="*/ 4237 w 10000"/>
              <a:gd name="connsiteY91" fmla="*/ 6524 h 10000"/>
              <a:gd name="connsiteX92" fmla="*/ 4015 w 10000"/>
              <a:gd name="connsiteY92" fmla="*/ 6279 h 10000"/>
              <a:gd name="connsiteX93" fmla="*/ 3785 w 10000"/>
              <a:gd name="connsiteY93" fmla="*/ 6032 h 10000"/>
              <a:gd name="connsiteX94" fmla="*/ 3572 w 10000"/>
              <a:gd name="connsiteY94" fmla="*/ 5771 h 10000"/>
              <a:gd name="connsiteX95" fmla="*/ 3572 w 10000"/>
              <a:gd name="connsiteY95" fmla="*/ 5771 h 10000"/>
              <a:gd name="connsiteX96" fmla="*/ 3308 w 10000"/>
              <a:gd name="connsiteY96" fmla="*/ 5429 h 10000"/>
              <a:gd name="connsiteX97" fmla="*/ 3069 w 10000"/>
              <a:gd name="connsiteY97" fmla="*/ 5088 h 10000"/>
              <a:gd name="connsiteX98" fmla="*/ 2847 w 10000"/>
              <a:gd name="connsiteY98" fmla="*/ 4753 h 10000"/>
              <a:gd name="connsiteX99" fmla="*/ 2651 w 10000"/>
              <a:gd name="connsiteY99" fmla="*/ 4430 h 10000"/>
              <a:gd name="connsiteX100" fmla="*/ 2472 w 10000"/>
              <a:gd name="connsiteY100" fmla="*/ 4103 h 10000"/>
              <a:gd name="connsiteX101" fmla="*/ 2319 w 10000"/>
              <a:gd name="connsiteY101" fmla="*/ 3780 h 10000"/>
              <a:gd name="connsiteX102" fmla="*/ 2182 w 10000"/>
              <a:gd name="connsiteY102" fmla="*/ 3461 h 10000"/>
              <a:gd name="connsiteX103" fmla="*/ 2072 w 10000"/>
              <a:gd name="connsiteY103" fmla="*/ 3143 h 10000"/>
              <a:gd name="connsiteX104" fmla="*/ 2072 w 10000"/>
              <a:gd name="connsiteY104" fmla="*/ 3143 h 10000"/>
              <a:gd name="connsiteX105" fmla="*/ 1995 w 10000"/>
              <a:gd name="connsiteY105" fmla="*/ 2889 h 10000"/>
              <a:gd name="connsiteX106" fmla="*/ 1935 w 10000"/>
              <a:gd name="connsiteY106" fmla="*/ 2643 h 10000"/>
              <a:gd name="connsiteX107" fmla="*/ 1893 w 10000"/>
              <a:gd name="connsiteY107" fmla="*/ 2406 h 10000"/>
              <a:gd name="connsiteX108" fmla="*/ 1867 w 10000"/>
              <a:gd name="connsiteY108" fmla="*/ 2177 h 10000"/>
              <a:gd name="connsiteX109" fmla="*/ 1850 w 10000"/>
              <a:gd name="connsiteY109" fmla="*/ 1962 h 10000"/>
              <a:gd name="connsiteX110" fmla="*/ 1858 w 10000"/>
              <a:gd name="connsiteY110" fmla="*/ 1755 h 10000"/>
              <a:gd name="connsiteX111" fmla="*/ 1876 w 10000"/>
              <a:gd name="connsiteY111" fmla="*/ 1548 h 10000"/>
              <a:gd name="connsiteX112" fmla="*/ 1910 w 10000"/>
              <a:gd name="connsiteY112" fmla="*/ 1359 h 10000"/>
              <a:gd name="connsiteX113" fmla="*/ 1910 w 10000"/>
              <a:gd name="connsiteY113" fmla="*/ 1359 h 10000"/>
              <a:gd name="connsiteX114" fmla="*/ 1935 w 10000"/>
              <a:gd name="connsiteY114" fmla="*/ 1279 h 10000"/>
              <a:gd name="connsiteX115" fmla="*/ 1935 w 10000"/>
              <a:gd name="connsiteY115" fmla="*/ 1279 h 10000"/>
              <a:gd name="connsiteX116" fmla="*/ 1986 w 10000"/>
              <a:gd name="connsiteY116" fmla="*/ 1120 h 10000"/>
              <a:gd name="connsiteX117" fmla="*/ 2046 w 10000"/>
              <a:gd name="connsiteY117" fmla="*/ 961 h 10000"/>
              <a:gd name="connsiteX118" fmla="*/ 2114 w 10000"/>
              <a:gd name="connsiteY118" fmla="*/ 803 h 10000"/>
              <a:gd name="connsiteX119" fmla="*/ 2191 w 10000"/>
              <a:gd name="connsiteY119" fmla="*/ 659 h 10000"/>
              <a:gd name="connsiteX120" fmla="*/ 2285 w 10000"/>
              <a:gd name="connsiteY120" fmla="*/ 525 h 10000"/>
              <a:gd name="connsiteX121" fmla="*/ 2387 w 10000"/>
              <a:gd name="connsiteY121" fmla="*/ 389 h 10000"/>
              <a:gd name="connsiteX122" fmla="*/ 2489 w 10000"/>
              <a:gd name="connsiteY122" fmla="*/ 270 h 10000"/>
              <a:gd name="connsiteX123" fmla="*/ 2609 w 10000"/>
              <a:gd name="connsiteY123" fmla="*/ 159 h 10000"/>
              <a:gd name="connsiteX0" fmla="*/ 2609 w 10000"/>
              <a:gd name="connsiteY0" fmla="*/ 64 h 9905"/>
              <a:gd name="connsiteX1" fmla="*/ 2251 w 10000"/>
              <a:gd name="connsiteY1" fmla="*/ 9 h 9905"/>
              <a:gd name="connsiteX2" fmla="*/ 2063 w 10000"/>
              <a:gd name="connsiteY2" fmla="*/ 120 h 9905"/>
              <a:gd name="connsiteX3" fmla="*/ 1884 w 10000"/>
              <a:gd name="connsiteY3" fmla="*/ 246 h 9905"/>
              <a:gd name="connsiteX4" fmla="*/ 1705 w 10000"/>
              <a:gd name="connsiteY4" fmla="*/ 382 h 9905"/>
              <a:gd name="connsiteX5" fmla="*/ 1526 w 10000"/>
              <a:gd name="connsiteY5" fmla="*/ 532 h 9905"/>
              <a:gd name="connsiteX6" fmla="*/ 1355 w 10000"/>
              <a:gd name="connsiteY6" fmla="*/ 692 h 9905"/>
              <a:gd name="connsiteX7" fmla="*/ 1194 w 10000"/>
              <a:gd name="connsiteY7" fmla="*/ 858 h 9905"/>
              <a:gd name="connsiteX8" fmla="*/ 1040 w 10000"/>
              <a:gd name="connsiteY8" fmla="*/ 1040 h 9905"/>
              <a:gd name="connsiteX9" fmla="*/ 887 w 10000"/>
              <a:gd name="connsiteY9" fmla="*/ 1230 h 9905"/>
              <a:gd name="connsiteX10" fmla="*/ 750 w 10000"/>
              <a:gd name="connsiteY10" fmla="*/ 1430 h 9905"/>
              <a:gd name="connsiteX11" fmla="*/ 614 w 10000"/>
              <a:gd name="connsiteY11" fmla="*/ 1644 h 9905"/>
              <a:gd name="connsiteX12" fmla="*/ 494 w 10000"/>
              <a:gd name="connsiteY12" fmla="*/ 1859 h 9905"/>
              <a:gd name="connsiteX13" fmla="*/ 384 w 10000"/>
              <a:gd name="connsiteY13" fmla="*/ 2089 h 9905"/>
              <a:gd name="connsiteX14" fmla="*/ 290 w 10000"/>
              <a:gd name="connsiteY14" fmla="*/ 2318 h 9905"/>
              <a:gd name="connsiteX15" fmla="*/ 205 w 10000"/>
              <a:gd name="connsiteY15" fmla="*/ 2563 h 9905"/>
              <a:gd name="connsiteX16" fmla="*/ 128 w 10000"/>
              <a:gd name="connsiteY16" fmla="*/ 2810 h 9905"/>
              <a:gd name="connsiteX17" fmla="*/ 77 w 10000"/>
              <a:gd name="connsiteY17" fmla="*/ 3073 h 9905"/>
              <a:gd name="connsiteX18" fmla="*/ 34 w 10000"/>
              <a:gd name="connsiteY18" fmla="*/ 3333 h 9905"/>
              <a:gd name="connsiteX19" fmla="*/ 9 w 10000"/>
              <a:gd name="connsiteY19" fmla="*/ 3596 h 9905"/>
              <a:gd name="connsiteX20" fmla="*/ 0 w 10000"/>
              <a:gd name="connsiteY20" fmla="*/ 3873 h 9905"/>
              <a:gd name="connsiteX21" fmla="*/ 17 w 10000"/>
              <a:gd name="connsiteY21" fmla="*/ 4153 h 9905"/>
              <a:gd name="connsiteX22" fmla="*/ 43 w 10000"/>
              <a:gd name="connsiteY22" fmla="*/ 4438 h 9905"/>
              <a:gd name="connsiteX23" fmla="*/ 94 w 10000"/>
              <a:gd name="connsiteY23" fmla="*/ 4723 h 9905"/>
              <a:gd name="connsiteX24" fmla="*/ 162 w 10000"/>
              <a:gd name="connsiteY24" fmla="*/ 5008 h 9905"/>
              <a:gd name="connsiteX25" fmla="*/ 256 w 10000"/>
              <a:gd name="connsiteY25" fmla="*/ 5308 h 9905"/>
              <a:gd name="connsiteX26" fmla="*/ 315 w 10000"/>
              <a:gd name="connsiteY26" fmla="*/ 5453 h 9905"/>
              <a:gd name="connsiteX27" fmla="*/ 375 w 10000"/>
              <a:gd name="connsiteY27" fmla="*/ 5604 h 9905"/>
              <a:gd name="connsiteX28" fmla="*/ 435 w 10000"/>
              <a:gd name="connsiteY28" fmla="*/ 5754 h 9905"/>
              <a:gd name="connsiteX29" fmla="*/ 512 w 10000"/>
              <a:gd name="connsiteY29" fmla="*/ 5905 h 9905"/>
              <a:gd name="connsiteX30" fmla="*/ 588 w 10000"/>
              <a:gd name="connsiteY30" fmla="*/ 6055 h 9905"/>
              <a:gd name="connsiteX31" fmla="*/ 673 w 10000"/>
              <a:gd name="connsiteY31" fmla="*/ 6208 h 9905"/>
              <a:gd name="connsiteX32" fmla="*/ 846 w 10000"/>
              <a:gd name="connsiteY32" fmla="*/ 9105 h 9905"/>
              <a:gd name="connsiteX33" fmla="*/ 4032 w 10000"/>
              <a:gd name="connsiteY33" fmla="*/ 9222 h 9905"/>
              <a:gd name="connsiteX34" fmla="*/ 4263 w 10000"/>
              <a:gd name="connsiteY34" fmla="*/ 9326 h 9905"/>
              <a:gd name="connsiteX35" fmla="*/ 4510 w 10000"/>
              <a:gd name="connsiteY35" fmla="*/ 9429 h 9905"/>
              <a:gd name="connsiteX36" fmla="*/ 4757 w 10000"/>
              <a:gd name="connsiteY36" fmla="*/ 9517 h 9905"/>
              <a:gd name="connsiteX37" fmla="*/ 5013 w 10000"/>
              <a:gd name="connsiteY37" fmla="*/ 9596 h 9905"/>
              <a:gd name="connsiteX38" fmla="*/ 5277 w 10000"/>
              <a:gd name="connsiteY38" fmla="*/ 9676 h 9905"/>
              <a:gd name="connsiteX39" fmla="*/ 5550 w 10000"/>
              <a:gd name="connsiteY39" fmla="*/ 9739 h 9905"/>
              <a:gd name="connsiteX40" fmla="*/ 5831 w 10000"/>
              <a:gd name="connsiteY40" fmla="*/ 9793 h 9905"/>
              <a:gd name="connsiteX41" fmla="*/ 6113 w 10000"/>
              <a:gd name="connsiteY41" fmla="*/ 9842 h 9905"/>
              <a:gd name="connsiteX42" fmla="*/ 6411 w 10000"/>
              <a:gd name="connsiteY42" fmla="*/ 9882 h 9905"/>
              <a:gd name="connsiteX43" fmla="*/ 6411 w 10000"/>
              <a:gd name="connsiteY43" fmla="*/ 9882 h 9905"/>
              <a:gd name="connsiteX44" fmla="*/ 6616 w 10000"/>
              <a:gd name="connsiteY44" fmla="*/ 9897 h 9905"/>
              <a:gd name="connsiteX45" fmla="*/ 6820 w 10000"/>
              <a:gd name="connsiteY45" fmla="*/ 9905 h 9905"/>
              <a:gd name="connsiteX46" fmla="*/ 7033 w 10000"/>
              <a:gd name="connsiteY46" fmla="*/ 9897 h 9905"/>
              <a:gd name="connsiteX47" fmla="*/ 7246 w 10000"/>
              <a:gd name="connsiteY47" fmla="*/ 9890 h 9905"/>
              <a:gd name="connsiteX48" fmla="*/ 7477 w 10000"/>
              <a:gd name="connsiteY48" fmla="*/ 9867 h 9905"/>
              <a:gd name="connsiteX49" fmla="*/ 7698 w 10000"/>
              <a:gd name="connsiteY49" fmla="*/ 9835 h 9905"/>
              <a:gd name="connsiteX50" fmla="*/ 7928 w 10000"/>
              <a:gd name="connsiteY50" fmla="*/ 9793 h 9905"/>
              <a:gd name="connsiteX51" fmla="*/ 8159 w 10000"/>
              <a:gd name="connsiteY51" fmla="*/ 9739 h 9905"/>
              <a:gd name="connsiteX52" fmla="*/ 8389 w 10000"/>
              <a:gd name="connsiteY52" fmla="*/ 9676 h 9905"/>
              <a:gd name="connsiteX53" fmla="*/ 8627 w 10000"/>
              <a:gd name="connsiteY53" fmla="*/ 9603 h 9905"/>
              <a:gd name="connsiteX54" fmla="*/ 8858 w 10000"/>
              <a:gd name="connsiteY54" fmla="*/ 9524 h 9905"/>
              <a:gd name="connsiteX55" fmla="*/ 9088 w 10000"/>
              <a:gd name="connsiteY55" fmla="*/ 9429 h 9905"/>
              <a:gd name="connsiteX56" fmla="*/ 9327 w 10000"/>
              <a:gd name="connsiteY56" fmla="*/ 9317 h 9905"/>
              <a:gd name="connsiteX57" fmla="*/ 9557 w 10000"/>
              <a:gd name="connsiteY57" fmla="*/ 9199 h 9905"/>
              <a:gd name="connsiteX58" fmla="*/ 9778 w 10000"/>
              <a:gd name="connsiteY58" fmla="*/ 9072 h 9905"/>
              <a:gd name="connsiteX59" fmla="*/ 10000 w 10000"/>
              <a:gd name="connsiteY59" fmla="*/ 8930 h 9905"/>
              <a:gd name="connsiteX60" fmla="*/ 10000 w 10000"/>
              <a:gd name="connsiteY60" fmla="*/ 8930 h 9905"/>
              <a:gd name="connsiteX61" fmla="*/ 9872 w 10000"/>
              <a:gd name="connsiteY61" fmla="*/ 8984 h 9905"/>
              <a:gd name="connsiteX62" fmla="*/ 9744 w 10000"/>
              <a:gd name="connsiteY62" fmla="*/ 9032 h 9905"/>
              <a:gd name="connsiteX63" fmla="*/ 9608 w 10000"/>
              <a:gd name="connsiteY63" fmla="*/ 9072 h 9905"/>
              <a:gd name="connsiteX64" fmla="*/ 9471 w 10000"/>
              <a:gd name="connsiteY64" fmla="*/ 9096 h 9905"/>
              <a:gd name="connsiteX65" fmla="*/ 9327 w 10000"/>
              <a:gd name="connsiteY65" fmla="*/ 9119 h 9905"/>
              <a:gd name="connsiteX66" fmla="*/ 9173 w 10000"/>
              <a:gd name="connsiteY66" fmla="*/ 9127 h 9905"/>
              <a:gd name="connsiteX67" fmla="*/ 9020 w 10000"/>
              <a:gd name="connsiteY67" fmla="*/ 9134 h 9905"/>
              <a:gd name="connsiteX68" fmla="*/ 8858 w 10000"/>
              <a:gd name="connsiteY68" fmla="*/ 9127 h 9905"/>
              <a:gd name="connsiteX69" fmla="*/ 8696 w 10000"/>
              <a:gd name="connsiteY69" fmla="*/ 9111 h 9905"/>
              <a:gd name="connsiteX70" fmla="*/ 8525 w 10000"/>
              <a:gd name="connsiteY70" fmla="*/ 9088 h 9905"/>
              <a:gd name="connsiteX71" fmla="*/ 8338 w 10000"/>
              <a:gd name="connsiteY71" fmla="*/ 9049 h 9905"/>
              <a:gd name="connsiteX72" fmla="*/ 8150 w 10000"/>
              <a:gd name="connsiteY72" fmla="*/ 9001 h 9905"/>
              <a:gd name="connsiteX73" fmla="*/ 7954 w 10000"/>
              <a:gd name="connsiteY73" fmla="*/ 8946 h 9905"/>
              <a:gd name="connsiteX74" fmla="*/ 7758 w 10000"/>
              <a:gd name="connsiteY74" fmla="*/ 8873 h 9905"/>
              <a:gd name="connsiteX75" fmla="*/ 7545 w 10000"/>
              <a:gd name="connsiteY75" fmla="*/ 8793 h 9905"/>
              <a:gd name="connsiteX76" fmla="*/ 7323 w 10000"/>
              <a:gd name="connsiteY76" fmla="*/ 8700 h 9905"/>
              <a:gd name="connsiteX77" fmla="*/ 7323 w 10000"/>
              <a:gd name="connsiteY77" fmla="*/ 8700 h 9905"/>
              <a:gd name="connsiteX78" fmla="*/ 7093 w 10000"/>
              <a:gd name="connsiteY78" fmla="*/ 8595 h 9905"/>
              <a:gd name="connsiteX79" fmla="*/ 6863 w 10000"/>
              <a:gd name="connsiteY79" fmla="*/ 8468 h 9905"/>
              <a:gd name="connsiteX80" fmla="*/ 6624 w 10000"/>
              <a:gd name="connsiteY80" fmla="*/ 8343 h 9905"/>
              <a:gd name="connsiteX81" fmla="*/ 6394 w 10000"/>
              <a:gd name="connsiteY81" fmla="*/ 8200 h 9905"/>
              <a:gd name="connsiteX82" fmla="*/ 6147 w 10000"/>
              <a:gd name="connsiteY82" fmla="*/ 8041 h 9905"/>
              <a:gd name="connsiteX83" fmla="*/ 5908 w 10000"/>
              <a:gd name="connsiteY83" fmla="*/ 7874 h 9905"/>
              <a:gd name="connsiteX84" fmla="*/ 5669 w 10000"/>
              <a:gd name="connsiteY84" fmla="*/ 7699 h 9905"/>
              <a:gd name="connsiteX85" fmla="*/ 5422 w 10000"/>
              <a:gd name="connsiteY85" fmla="*/ 7508 h 9905"/>
              <a:gd name="connsiteX86" fmla="*/ 5183 w 10000"/>
              <a:gd name="connsiteY86" fmla="*/ 7310 h 9905"/>
              <a:gd name="connsiteX87" fmla="*/ 4945 w 10000"/>
              <a:gd name="connsiteY87" fmla="*/ 7104 h 9905"/>
              <a:gd name="connsiteX88" fmla="*/ 4706 w 10000"/>
              <a:gd name="connsiteY88" fmla="*/ 6891 h 9905"/>
              <a:gd name="connsiteX89" fmla="*/ 4467 w 10000"/>
              <a:gd name="connsiteY89" fmla="*/ 6658 h 9905"/>
              <a:gd name="connsiteX90" fmla="*/ 4237 w 10000"/>
              <a:gd name="connsiteY90" fmla="*/ 6429 h 9905"/>
              <a:gd name="connsiteX91" fmla="*/ 4015 w 10000"/>
              <a:gd name="connsiteY91" fmla="*/ 6184 h 9905"/>
              <a:gd name="connsiteX92" fmla="*/ 3785 w 10000"/>
              <a:gd name="connsiteY92" fmla="*/ 5937 h 9905"/>
              <a:gd name="connsiteX93" fmla="*/ 3572 w 10000"/>
              <a:gd name="connsiteY93" fmla="*/ 5676 h 9905"/>
              <a:gd name="connsiteX94" fmla="*/ 3572 w 10000"/>
              <a:gd name="connsiteY94" fmla="*/ 5676 h 9905"/>
              <a:gd name="connsiteX95" fmla="*/ 3308 w 10000"/>
              <a:gd name="connsiteY95" fmla="*/ 5334 h 9905"/>
              <a:gd name="connsiteX96" fmla="*/ 3069 w 10000"/>
              <a:gd name="connsiteY96" fmla="*/ 4993 h 9905"/>
              <a:gd name="connsiteX97" fmla="*/ 2847 w 10000"/>
              <a:gd name="connsiteY97" fmla="*/ 4658 h 9905"/>
              <a:gd name="connsiteX98" fmla="*/ 2651 w 10000"/>
              <a:gd name="connsiteY98" fmla="*/ 4335 h 9905"/>
              <a:gd name="connsiteX99" fmla="*/ 2472 w 10000"/>
              <a:gd name="connsiteY99" fmla="*/ 4008 h 9905"/>
              <a:gd name="connsiteX100" fmla="*/ 2319 w 10000"/>
              <a:gd name="connsiteY100" fmla="*/ 3685 h 9905"/>
              <a:gd name="connsiteX101" fmla="*/ 2182 w 10000"/>
              <a:gd name="connsiteY101" fmla="*/ 3366 h 9905"/>
              <a:gd name="connsiteX102" fmla="*/ 2072 w 10000"/>
              <a:gd name="connsiteY102" fmla="*/ 3048 h 9905"/>
              <a:gd name="connsiteX103" fmla="*/ 2072 w 10000"/>
              <a:gd name="connsiteY103" fmla="*/ 3048 h 9905"/>
              <a:gd name="connsiteX104" fmla="*/ 1995 w 10000"/>
              <a:gd name="connsiteY104" fmla="*/ 2794 h 9905"/>
              <a:gd name="connsiteX105" fmla="*/ 1935 w 10000"/>
              <a:gd name="connsiteY105" fmla="*/ 2548 h 9905"/>
              <a:gd name="connsiteX106" fmla="*/ 1893 w 10000"/>
              <a:gd name="connsiteY106" fmla="*/ 2311 h 9905"/>
              <a:gd name="connsiteX107" fmla="*/ 1867 w 10000"/>
              <a:gd name="connsiteY107" fmla="*/ 2082 h 9905"/>
              <a:gd name="connsiteX108" fmla="*/ 1850 w 10000"/>
              <a:gd name="connsiteY108" fmla="*/ 1867 h 9905"/>
              <a:gd name="connsiteX109" fmla="*/ 1858 w 10000"/>
              <a:gd name="connsiteY109" fmla="*/ 1660 h 9905"/>
              <a:gd name="connsiteX110" fmla="*/ 1876 w 10000"/>
              <a:gd name="connsiteY110" fmla="*/ 1453 h 9905"/>
              <a:gd name="connsiteX111" fmla="*/ 1910 w 10000"/>
              <a:gd name="connsiteY111" fmla="*/ 1264 h 9905"/>
              <a:gd name="connsiteX112" fmla="*/ 1910 w 10000"/>
              <a:gd name="connsiteY112" fmla="*/ 1264 h 9905"/>
              <a:gd name="connsiteX113" fmla="*/ 1935 w 10000"/>
              <a:gd name="connsiteY113" fmla="*/ 1184 h 9905"/>
              <a:gd name="connsiteX114" fmla="*/ 1935 w 10000"/>
              <a:gd name="connsiteY114" fmla="*/ 1184 h 9905"/>
              <a:gd name="connsiteX115" fmla="*/ 1986 w 10000"/>
              <a:gd name="connsiteY115" fmla="*/ 1025 h 9905"/>
              <a:gd name="connsiteX116" fmla="*/ 2046 w 10000"/>
              <a:gd name="connsiteY116" fmla="*/ 866 h 9905"/>
              <a:gd name="connsiteX117" fmla="*/ 2114 w 10000"/>
              <a:gd name="connsiteY117" fmla="*/ 708 h 9905"/>
              <a:gd name="connsiteX118" fmla="*/ 2191 w 10000"/>
              <a:gd name="connsiteY118" fmla="*/ 564 h 9905"/>
              <a:gd name="connsiteX119" fmla="*/ 2285 w 10000"/>
              <a:gd name="connsiteY119" fmla="*/ 430 h 9905"/>
              <a:gd name="connsiteX120" fmla="*/ 2387 w 10000"/>
              <a:gd name="connsiteY120" fmla="*/ 294 h 9905"/>
              <a:gd name="connsiteX121" fmla="*/ 2489 w 10000"/>
              <a:gd name="connsiteY121" fmla="*/ 175 h 9905"/>
              <a:gd name="connsiteX122" fmla="*/ 2609 w 10000"/>
              <a:gd name="connsiteY122" fmla="*/ 64 h 9905"/>
              <a:gd name="connsiteX0" fmla="*/ 2489 w 10000"/>
              <a:gd name="connsiteY0" fmla="*/ 168 h 9991"/>
              <a:gd name="connsiteX1" fmla="*/ 2251 w 10000"/>
              <a:gd name="connsiteY1" fmla="*/ 0 h 9991"/>
              <a:gd name="connsiteX2" fmla="*/ 2063 w 10000"/>
              <a:gd name="connsiteY2" fmla="*/ 112 h 9991"/>
              <a:gd name="connsiteX3" fmla="*/ 1884 w 10000"/>
              <a:gd name="connsiteY3" fmla="*/ 239 h 9991"/>
              <a:gd name="connsiteX4" fmla="*/ 1705 w 10000"/>
              <a:gd name="connsiteY4" fmla="*/ 377 h 9991"/>
              <a:gd name="connsiteX5" fmla="*/ 1526 w 10000"/>
              <a:gd name="connsiteY5" fmla="*/ 528 h 9991"/>
              <a:gd name="connsiteX6" fmla="*/ 1355 w 10000"/>
              <a:gd name="connsiteY6" fmla="*/ 690 h 9991"/>
              <a:gd name="connsiteX7" fmla="*/ 1194 w 10000"/>
              <a:gd name="connsiteY7" fmla="*/ 857 h 9991"/>
              <a:gd name="connsiteX8" fmla="*/ 1040 w 10000"/>
              <a:gd name="connsiteY8" fmla="*/ 1041 h 9991"/>
              <a:gd name="connsiteX9" fmla="*/ 887 w 10000"/>
              <a:gd name="connsiteY9" fmla="*/ 1233 h 9991"/>
              <a:gd name="connsiteX10" fmla="*/ 750 w 10000"/>
              <a:gd name="connsiteY10" fmla="*/ 1435 h 9991"/>
              <a:gd name="connsiteX11" fmla="*/ 614 w 10000"/>
              <a:gd name="connsiteY11" fmla="*/ 1651 h 9991"/>
              <a:gd name="connsiteX12" fmla="*/ 494 w 10000"/>
              <a:gd name="connsiteY12" fmla="*/ 1868 h 9991"/>
              <a:gd name="connsiteX13" fmla="*/ 384 w 10000"/>
              <a:gd name="connsiteY13" fmla="*/ 2100 h 9991"/>
              <a:gd name="connsiteX14" fmla="*/ 290 w 10000"/>
              <a:gd name="connsiteY14" fmla="*/ 2331 h 9991"/>
              <a:gd name="connsiteX15" fmla="*/ 205 w 10000"/>
              <a:gd name="connsiteY15" fmla="*/ 2579 h 9991"/>
              <a:gd name="connsiteX16" fmla="*/ 128 w 10000"/>
              <a:gd name="connsiteY16" fmla="*/ 2828 h 9991"/>
              <a:gd name="connsiteX17" fmla="*/ 77 w 10000"/>
              <a:gd name="connsiteY17" fmla="*/ 3093 h 9991"/>
              <a:gd name="connsiteX18" fmla="*/ 34 w 10000"/>
              <a:gd name="connsiteY18" fmla="*/ 3356 h 9991"/>
              <a:gd name="connsiteX19" fmla="*/ 9 w 10000"/>
              <a:gd name="connsiteY19" fmla="*/ 3621 h 9991"/>
              <a:gd name="connsiteX20" fmla="*/ 0 w 10000"/>
              <a:gd name="connsiteY20" fmla="*/ 3901 h 9991"/>
              <a:gd name="connsiteX21" fmla="*/ 17 w 10000"/>
              <a:gd name="connsiteY21" fmla="*/ 4184 h 9991"/>
              <a:gd name="connsiteX22" fmla="*/ 43 w 10000"/>
              <a:gd name="connsiteY22" fmla="*/ 4472 h 9991"/>
              <a:gd name="connsiteX23" fmla="*/ 94 w 10000"/>
              <a:gd name="connsiteY23" fmla="*/ 4759 h 9991"/>
              <a:gd name="connsiteX24" fmla="*/ 162 w 10000"/>
              <a:gd name="connsiteY24" fmla="*/ 5047 h 9991"/>
              <a:gd name="connsiteX25" fmla="*/ 256 w 10000"/>
              <a:gd name="connsiteY25" fmla="*/ 5350 h 9991"/>
              <a:gd name="connsiteX26" fmla="*/ 315 w 10000"/>
              <a:gd name="connsiteY26" fmla="*/ 5496 h 9991"/>
              <a:gd name="connsiteX27" fmla="*/ 375 w 10000"/>
              <a:gd name="connsiteY27" fmla="*/ 5649 h 9991"/>
              <a:gd name="connsiteX28" fmla="*/ 435 w 10000"/>
              <a:gd name="connsiteY28" fmla="*/ 5800 h 9991"/>
              <a:gd name="connsiteX29" fmla="*/ 512 w 10000"/>
              <a:gd name="connsiteY29" fmla="*/ 5953 h 9991"/>
              <a:gd name="connsiteX30" fmla="*/ 588 w 10000"/>
              <a:gd name="connsiteY30" fmla="*/ 6104 h 9991"/>
              <a:gd name="connsiteX31" fmla="*/ 673 w 10000"/>
              <a:gd name="connsiteY31" fmla="*/ 6259 h 9991"/>
              <a:gd name="connsiteX32" fmla="*/ 846 w 10000"/>
              <a:gd name="connsiteY32" fmla="*/ 9183 h 9991"/>
              <a:gd name="connsiteX33" fmla="*/ 4032 w 10000"/>
              <a:gd name="connsiteY33" fmla="*/ 9301 h 9991"/>
              <a:gd name="connsiteX34" fmla="*/ 4263 w 10000"/>
              <a:gd name="connsiteY34" fmla="*/ 9406 h 9991"/>
              <a:gd name="connsiteX35" fmla="*/ 4510 w 10000"/>
              <a:gd name="connsiteY35" fmla="*/ 9510 h 9991"/>
              <a:gd name="connsiteX36" fmla="*/ 4757 w 10000"/>
              <a:gd name="connsiteY36" fmla="*/ 9599 h 9991"/>
              <a:gd name="connsiteX37" fmla="*/ 5013 w 10000"/>
              <a:gd name="connsiteY37" fmla="*/ 9679 h 9991"/>
              <a:gd name="connsiteX38" fmla="*/ 5277 w 10000"/>
              <a:gd name="connsiteY38" fmla="*/ 9760 h 9991"/>
              <a:gd name="connsiteX39" fmla="*/ 5550 w 10000"/>
              <a:gd name="connsiteY39" fmla="*/ 9823 h 9991"/>
              <a:gd name="connsiteX40" fmla="*/ 5831 w 10000"/>
              <a:gd name="connsiteY40" fmla="*/ 9878 h 9991"/>
              <a:gd name="connsiteX41" fmla="*/ 6113 w 10000"/>
              <a:gd name="connsiteY41" fmla="*/ 9927 h 9991"/>
              <a:gd name="connsiteX42" fmla="*/ 6411 w 10000"/>
              <a:gd name="connsiteY42" fmla="*/ 9968 h 9991"/>
              <a:gd name="connsiteX43" fmla="*/ 6411 w 10000"/>
              <a:gd name="connsiteY43" fmla="*/ 9968 h 9991"/>
              <a:gd name="connsiteX44" fmla="*/ 6616 w 10000"/>
              <a:gd name="connsiteY44" fmla="*/ 9983 h 9991"/>
              <a:gd name="connsiteX45" fmla="*/ 6820 w 10000"/>
              <a:gd name="connsiteY45" fmla="*/ 9991 h 9991"/>
              <a:gd name="connsiteX46" fmla="*/ 7033 w 10000"/>
              <a:gd name="connsiteY46" fmla="*/ 9983 h 9991"/>
              <a:gd name="connsiteX47" fmla="*/ 7246 w 10000"/>
              <a:gd name="connsiteY47" fmla="*/ 9976 h 9991"/>
              <a:gd name="connsiteX48" fmla="*/ 7477 w 10000"/>
              <a:gd name="connsiteY48" fmla="*/ 9953 h 9991"/>
              <a:gd name="connsiteX49" fmla="*/ 7698 w 10000"/>
              <a:gd name="connsiteY49" fmla="*/ 9920 h 9991"/>
              <a:gd name="connsiteX50" fmla="*/ 7928 w 10000"/>
              <a:gd name="connsiteY50" fmla="*/ 9878 h 9991"/>
              <a:gd name="connsiteX51" fmla="*/ 8159 w 10000"/>
              <a:gd name="connsiteY51" fmla="*/ 9823 h 9991"/>
              <a:gd name="connsiteX52" fmla="*/ 8389 w 10000"/>
              <a:gd name="connsiteY52" fmla="*/ 9760 h 9991"/>
              <a:gd name="connsiteX53" fmla="*/ 8627 w 10000"/>
              <a:gd name="connsiteY53" fmla="*/ 9686 h 9991"/>
              <a:gd name="connsiteX54" fmla="*/ 8858 w 10000"/>
              <a:gd name="connsiteY54" fmla="*/ 9606 h 9991"/>
              <a:gd name="connsiteX55" fmla="*/ 9088 w 10000"/>
              <a:gd name="connsiteY55" fmla="*/ 9510 h 9991"/>
              <a:gd name="connsiteX56" fmla="*/ 9327 w 10000"/>
              <a:gd name="connsiteY56" fmla="*/ 9397 h 9991"/>
              <a:gd name="connsiteX57" fmla="*/ 9557 w 10000"/>
              <a:gd name="connsiteY57" fmla="*/ 9278 h 9991"/>
              <a:gd name="connsiteX58" fmla="*/ 9778 w 10000"/>
              <a:gd name="connsiteY58" fmla="*/ 9150 h 9991"/>
              <a:gd name="connsiteX59" fmla="*/ 10000 w 10000"/>
              <a:gd name="connsiteY59" fmla="*/ 9007 h 9991"/>
              <a:gd name="connsiteX60" fmla="*/ 10000 w 10000"/>
              <a:gd name="connsiteY60" fmla="*/ 9007 h 9991"/>
              <a:gd name="connsiteX61" fmla="*/ 9872 w 10000"/>
              <a:gd name="connsiteY61" fmla="*/ 9061 h 9991"/>
              <a:gd name="connsiteX62" fmla="*/ 9744 w 10000"/>
              <a:gd name="connsiteY62" fmla="*/ 9110 h 9991"/>
              <a:gd name="connsiteX63" fmla="*/ 9608 w 10000"/>
              <a:gd name="connsiteY63" fmla="*/ 9150 h 9991"/>
              <a:gd name="connsiteX64" fmla="*/ 9471 w 10000"/>
              <a:gd name="connsiteY64" fmla="*/ 9174 h 9991"/>
              <a:gd name="connsiteX65" fmla="*/ 9327 w 10000"/>
              <a:gd name="connsiteY65" fmla="*/ 9197 h 9991"/>
              <a:gd name="connsiteX66" fmla="*/ 9173 w 10000"/>
              <a:gd name="connsiteY66" fmla="*/ 9206 h 9991"/>
              <a:gd name="connsiteX67" fmla="*/ 9020 w 10000"/>
              <a:gd name="connsiteY67" fmla="*/ 9213 h 9991"/>
              <a:gd name="connsiteX68" fmla="*/ 8858 w 10000"/>
              <a:gd name="connsiteY68" fmla="*/ 9206 h 9991"/>
              <a:gd name="connsiteX69" fmla="*/ 8696 w 10000"/>
              <a:gd name="connsiteY69" fmla="*/ 9189 h 9991"/>
              <a:gd name="connsiteX70" fmla="*/ 8525 w 10000"/>
              <a:gd name="connsiteY70" fmla="*/ 9166 h 9991"/>
              <a:gd name="connsiteX71" fmla="*/ 8338 w 10000"/>
              <a:gd name="connsiteY71" fmla="*/ 9127 h 9991"/>
              <a:gd name="connsiteX72" fmla="*/ 8150 w 10000"/>
              <a:gd name="connsiteY72" fmla="*/ 9078 h 9991"/>
              <a:gd name="connsiteX73" fmla="*/ 7954 w 10000"/>
              <a:gd name="connsiteY73" fmla="*/ 9023 h 9991"/>
              <a:gd name="connsiteX74" fmla="*/ 7758 w 10000"/>
              <a:gd name="connsiteY74" fmla="*/ 8949 h 9991"/>
              <a:gd name="connsiteX75" fmla="*/ 7545 w 10000"/>
              <a:gd name="connsiteY75" fmla="*/ 8868 h 9991"/>
              <a:gd name="connsiteX76" fmla="*/ 7323 w 10000"/>
              <a:gd name="connsiteY76" fmla="*/ 8774 h 9991"/>
              <a:gd name="connsiteX77" fmla="*/ 7323 w 10000"/>
              <a:gd name="connsiteY77" fmla="*/ 8774 h 9991"/>
              <a:gd name="connsiteX78" fmla="*/ 7093 w 10000"/>
              <a:gd name="connsiteY78" fmla="*/ 8668 h 9991"/>
              <a:gd name="connsiteX79" fmla="*/ 6863 w 10000"/>
              <a:gd name="connsiteY79" fmla="*/ 8540 h 9991"/>
              <a:gd name="connsiteX80" fmla="*/ 6624 w 10000"/>
              <a:gd name="connsiteY80" fmla="*/ 8414 h 9991"/>
              <a:gd name="connsiteX81" fmla="*/ 6394 w 10000"/>
              <a:gd name="connsiteY81" fmla="*/ 8270 h 9991"/>
              <a:gd name="connsiteX82" fmla="*/ 6147 w 10000"/>
              <a:gd name="connsiteY82" fmla="*/ 8109 h 9991"/>
              <a:gd name="connsiteX83" fmla="*/ 5908 w 10000"/>
              <a:gd name="connsiteY83" fmla="*/ 7941 h 9991"/>
              <a:gd name="connsiteX84" fmla="*/ 5669 w 10000"/>
              <a:gd name="connsiteY84" fmla="*/ 7764 h 9991"/>
              <a:gd name="connsiteX85" fmla="*/ 5422 w 10000"/>
              <a:gd name="connsiteY85" fmla="*/ 7571 h 9991"/>
              <a:gd name="connsiteX86" fmla="*/ 5183 w 10000"/>
              <a:gd name="connsiteY86" fmla="*/ 7371 h 9991"/>
              <a:gd name="connsiteX87" fmla="*/ 4945 w 10000"/>
              <a:gd name="connsiteY87" fmla="*/ 7163 h 9991"/>
              <a:gd name="connsiteX88" fmla="*/ 4706 w 10000"/>
              <a:gd name="connsiteY88" fmla="*/ 6948 h 9991"/>
              <a:gd name="connsiteX89" fmla="*/ 4467 w 10000"/>
              <a:gd name="connsiteY89" fmla="*/ 6713 h 9991"/>
              <a:gd name="connsiteX90" fmla="*/ 4237 w 10000"/>
              <a:gd name="connsiteY90" fmla="*/ 6482 h 9991"/>
              <a:gd name="connsiteX91" fmla="*/ 4015 w 10000"/>
              <a:gd name="connsiteY91" fmla="*/ 6234 h 9991"/>
              <a:gd name="connsiteX92" fmla="*/ 3785 w 10000"/>
              <a:gd name="connsiteY92" fmla="*/ 5985 h 9991"/>
              <a:gd name="connsiteX93" fmla="*/ 3572 w 10000"/>
              <a:gd name="connsiteY93" fmla="*/ 5721 h 9991"/>
              <a:gd name="connsiteX94" fmla="*/ 3572 w 10000"/>
              <a:gd name="connsiteY94" fmla="*/ 5721 h 9991"/>
              <a:gd name="connsiteX95" fmla="*/ 3308 w 10000"/>
              <a:gd name="connsiteY95" fmla="*/ 5376 h 9991"/>
              <a:gd name="connsiteX96" fmla="*/ 3069 w 10000"/>
              <a:gd name="connsiteY96" fmla="*/ 5032 h 9991"/>
              <a:gd name="connsiteX97" fmla="*/ 2847 w 10000"/>
              <a:gd name="connsiteY97" fmla="*/ 4694 h 9991"/>
              <a:gd name="connsiteX98" fmla="*/ 2651 w 10000"/>
              <a:gd name="connsiteY98" fmla="*/ 4368 h 9991"/>
              <a:gd name="connsiteX99" fmla="*/ 2472 w 10000"/>
              <a:gd name="connsiteY99" fmla="*/ 4037 h 9991"/>
              <a:gd name="connsiteX100" fmla="*/ 2319 w 10000"/>
              <a:gd name="connsiteY100" fmla="*/ 3711 h 9991"/>
              <a:gd name="connsiteX101" fmla="*/ 2182 w 10000"/>
              <a:gd name="connsiteY101" fmla="*/ 3389 h 9991"/>
              <a:gd name="connsiteX102" fmla="*/ 2072 w 10000"/>
              <a:gd name="connsiteY102" fmla="*/ 3068 h 9991"/>
              <a:gd name="connsiteX103" fmla="*/ 2072 w 10000"/>
              <a:gd name="connsiteY103" fmla="*/ 3068 h 9991"/>
              <a:gd name="connsiteX104" fmla="*/ 1995 w 10000"/>
              <a:gd name="connsiteY104" fmla="*/ 2812 h 9991"/>
              <a:gd name="connsiteX105" fmla="*/ 1935 w 10000"/>
              <a:gd name="connsiteY105" fmla="*/ 2563 h 9991"/>
              <a:gd name="connsiteX106" fmla="*/ 1893 w 10000"/>
              <a:gd name="connsiteY106" fmla="*/ 2324 h 9991"/>
              <a:gd name="connsiteX107" fmla="*/ 1867 w 10000"/>
              <a:gd name="connsiteY107" fmla="*/ 2093 h 9991"/>
              <a:gd name="connsiteX108" fmla="*/ 1850 w 10000"/>
              <a:gd name="connsiteY108" fmla="*/ 1876 h 9991"/>
              <a:gd name="connsiteX109" fmla="*/ 1858 w 10000"/>
              <a:gd name="connsiteY109" fmla="*/ 1667 h 9991"/>
              <a:gd name="connsiteX110" fmla="*/ 1876 w 10000"/>
              <a:gd name="connsiteY110" fmla="*/ 1458 h 9991"/>
              <a:gd name="connsiteX111" fmla="*/ 1910 w 10000"/>
              <a:gd name="connsiteY111" fmla="*/ 1267 h 9991"/>
              <a:gd name="connsiteX112" fmla="*/ 1910 w 10000"/>
              <a:gd name="connsiteY112" fmla="*/ 1267 h 9991"/>
              <a:gd name="connsiteX113" fmla="*/ 1935 w 10000"/>
              <a:gd name="connsiteY113" fmla="*/ 1186 h 9991"/>
              <a:gd name="connsiteX114" fmla="*/ 1935 w 10000"/>
              <a:gd name="connsiteY114" fmla="*/ 1186 h 9991"/>
              <a:gd name="connsiteX115" fmla="*/ 1986 w 10000"/>
              <a:gd name="connsiteY115" fmla="*/ 1026 h 9991"/>
              <a:gd name="connsiteX116" fmla="*/ 2046 w 10000"/>
              <a:gd name="connsiteY116" fmla="*/ 865 h 9991"/>
              <a:gd name="connsiteX117" fmla="*/ 2114 w 10000"/>
              <a:gd name="connsiteY117" fmla="*/ 706 h 9991"/>
              <a:gd name="connsiteX118" fmla="*/ 2191 w 10000"/>
              <a:gd name="connsiteY118" fmla="*/ 560 h 9991"/>
              <a:gd name="connsiteX119" fmla="*/ 2285 w 10000"/>
              <a:gd name="connsiteY119" fmla="*/ 425 h 9991"/>
              <a:gd name="connsiteX120" fmla="*/ 2387 w 10000"/>
              <a:gd name="connsiteY120" fmla="*/ 288 h 9991"/>
              <a:gd name="connsiteX121" fmla="*/ 2489 w 10000"/>
              <a:gd name="connsiteY121" fmla="*/ 168 h 9991"/>
              <a:gd name="connsiteX0" fmla="*/ 2489 w 10000"/>
              <a:gd name="connsiteY0" fmla="*/ 168 h 10000"/>
              <a:gd name="connsiteX1" fmla="*/ 2251 w 10000"/>
              <a:gd name="connsiteY1" fmla="*/ 0 h 10000"/>
              <a:gd name="connsiteX2" fmla="*/ 1884 w 10000"/>
              <a:gd name="connsiteY2" fmla="*/ 239 h 10000"/>
              <a:gd name="connsiteX3" fmla="*/ 1705 w 10000"/>
              <a:gd name="connsiteY3" fmla="*/ 377 h 10000"/>
              <a:gd name="connsiteX4" fmla="*/ 1526 w 10000"/>
              <a:gd name="connsiteY4" fmla="*/ 528 h 10000"/>
              <a:gd name="connsiteX5" fmla="*/ 1355 w 10000"/>
              <a:gd name="connsiteY5" fmla="*/ 691 h 10000"/>
              <a:gd name="connsiteX6" fmla="*/ 1194 w 10000"/>
              <a:gd name="connsiteY6" fmla="*/ 858 h 10000"/>
              <a:gd name="connsiteX7" fmla="*/ 1040 w 10000"/>
              <a:gd name="connsiteY7" fmla="*/ 1042 h 10000"/>
              <a:gd name="connsiteX8" fmla="*/ 887 w 10000"/>
              <a:gd name="connsiteY8" fmla="*/ 1234 h 10000"/>
              <a:gd name="connsiteX9" fmla="*/ 750 w 10000"/>
              <a:gd name="connsiteY9" fmla="*/ 1436 h 10000"/>
              <a:gd name="connsiteX10" fmla="*/ 614 w 10000"/>
              <a:gd name="connsiteY10" fmla="*/ 1652 h 10000"/>
              <a:gd name="connsiteX11" fmla="*/ 494 w 10000"/>
              <a:gd name="connsiteY11" fmla="*/ 1870 h 10000"/>
              <a:gd name="connsiteX12" fmla="*/ 384 w 10000"/>
              <a:gd name="connsiteY12" fmla="*/ 2102 h 10000"/>
              <a:gd name="connsiteX13" fmla="*/ 290 w 10000"/>
              <a:gd name="connsiteY13" fmla="*/ 2333 h 10000"/>
              <a:gd name="connsiteX14" fmla="*/ 205 w 10000"/>
              <a:gd name="connsiteY14" fmla="*/ 2581 h 10000"/>
              <a:gd name="connsiteX15" fmla="*/ 128 w 10000"/>
              <a:gd name="connsiteY15" fmla="*/ 2831 h 10000"/>
              <a:gd name="connsiteX16" fmla="*/ 77 w 10000"/>
              <a:gd name="connsiteY16" fmla="*/ 3096 h 10000"/>
              <a:gd name="connsiteX17" fmla="*/ 34 w 10000"/>
              <a:gd name="connsiteY17" fmla="*/ 3359 h 10000"/>
              <a:gd name="connsiteX18" fmla="*/ 9 w 10000"/>
              <a:gd name="connsiteY18" fmla="*/ 3624 h 10000"/>
              <a:gd name="connsiteX19" fmla="*/ 0 w 10000"/>
              <a:gd name="connsiteY19" fmla="*/ 3905 h 10000"/>
              <a:gd name="connsiteX20" fmla="*/ 17 w 10000"/>
              <a:gd name="connsiteY20" fmla="*/ 4188 h 10000"/>
              <a:gd name="connsiteX21" fmla="*/ 43 w 10000"/>
              <a:gd name="connsiteY21" fmla="*/ 4476 h 10000"/>
              <a:gd name="connsiteX22" fmla="*/ 94 w 10000"/>
              <a:gd name="connsiteY22" fmla="*/ 4763 h 10000"/>
              <a:gd name="connsiteX23" fmla="*/ 162 w 10000"/>
              <a:gd name="connsiteY23" fmla="*/ 5052 h 10000"/>
              <a:gd name="connsiteX24" fmla="*/ 256 w 10000"/>
              <a:gd name="connsiteY24" fmla="*/ 5355 h 10000"/>
              <a:gd name="connsiteX25" fmla="*/ 315 w 10000"/>
              <a:gd name="connsiteY25" fmla="*/ 5501 h 10000"/>
              <a:gd name="connsiteX26" fmla="*/ 375 w 10000"/>
              <a:gd name="connsiteY26" fmla="*/ 5654 h 10000"/>
              <a:gd name="connsiteX27" fmla="*/ 435 w 10000"/>
              <a:gd name="connsiteY27" fmla="*/ 5805 h 10000"/>
              <a:gd name="connsiteX28" fmla="*/ 512 w 10000"/>
              <a:gd name="connsiteY28" fmla="*/ 5958 h 10000"/>
              <a:gd name="connsiteX29" fmla="*/ 588 w 10000"/>
              <a:gd name="connsiteY29" fmla="*/ 6109 h 10000"/>
              <a:gd name="connsiteX30" fmla="*/ 673 w 10000"/>
              <a:gd name="connsiteY30" fmla="*/ 6265 h 10000"/>
              <a:gd name="connsiteX31" fmla="*/ 846 w 10000"/>
              <a:gd name="connsiteY31" fmla="*/ 9191 h 10000"/>
              <a:gd name="connsiteX32" fmla="*/ 4032 w 10000"/>
              <a:gd name="connsiteY32" fmla="*/ 9309 h 10000"/>
              <a:gd name="connsiteX33" fmla="*/ 4263 w 10000"/>
              <a:gd name="connsiteY33" fmla="*/ 9414 h 10000"/>
              <a:gd name="connsiteX34" fmla="*/ 4510 w 10000"/>
              <a:gd name="connsiteY34" fmla="*/ 9519 h 10000"/>
              <a:gd name="connsiteX35" fmla="*/ 4757 w 10000"/>
              <a:gd name="connsiteY35" fmla="*/ 9608 h 10000"/>
              <a:gd name="connsiteX36" fmla="*/ 5013 w 10000"/>
              <a:gd name="connsiteY36" fmla="*/ 9688 h 10000"/>
              <a:gd name="connsiteX37" fmla="*/ 5277 w 10000"/>
              <a:gd name="connsiteY37" fmla="*/ 9769 h 10000"/>
              <a:gd name="connsiteX38" fmla="*/ 5550 w 10000"/>
              <a:gd name="connsiteY38" fmla="*/ 9832 h 10000"/>
              <a:gd name="connsiteX39" fmla="*/ 5831 w 10000"/>
              <a:gd name="connsiteY39" fmla="*/ 9887 h 10000"/>
              <a:gd name="connsiteX40" fmla="*/ 6113 w 10000"/>
              <a:gd name="connsiteY40" fmla="*/ 9936 h 10000"/>
              <a:gd name="connsiteX41" fmla="*/ 6411 w 10000"/>
              <a:gd name="connsiteY41" fmla="*/ 9977 h 10000"/>
              <a:gd name="connsiteX42" fmla="*/ 6411 w 10000"/>
              <a:gd name="connsiteY42" fmla="*/ 9977 h 10000"/>
              <a:gd name="connsiteX43" fmla="*/ 6616 w 10000"/>
              <a:gd name="connsiteY43" fmla="*/ 9992 h 10000"/>
              <a:gd name="connsiteX44" fmla="*/ 6820 w 10000"/>
              <a:gd name="connsiteY44" fmla="*/ 10000 h 10000"/>
              <a:gd name="connsiteX45" fmla="*/ 7033 w 10000"/>
              <a:gd name="connsiteY45" fmla="*/ 9992 h 10000"/>
              <a:gd name="connsiteX46" fmla="*/ 7246 w 10000"/>
              <a:gd name="connsiteY46" fmla="*/ 9985 h 10000"/>
              <a:gd name="connsiteX47" fmla="*/ 7477 w 10000"/>
              <a:gd name="connsiteY47" fmla="*/ 9962 h 10000"/>
              <a:gd name="connsiteX48" fmla="*/ 7698 w 10000"/>
              <a:gd name="connsiteY48" fmla="*/ 9929 h 10000"/>
              <a:gd name="connsiteX49" fmla="*/ 7928 w 10000"/>
              <a:gd name="connsiteY49" fmla="*/ 9887 h 10000"/>
              <a:gd name="connsiteX50" fmla="*/ 8159 w 10000"/>
              <a:gd name="connsiteY50" fmla="*/ 9832 h 10000"/>
              <a:gd name="connsiteX51" fmla="*/ 8389 w 10000"/>
              <a:gd name="connsiteY51" fmla="*/ 9769 h 10000"/>
              <a:gd name="connsiteX52" fmla="*/ 8627 w 10000"/>
              <a:gd name="connsiteY52" fmla="*/ 9695 h 10000"/>
              <a:gd name="connsiteX53" fmla="*/ 8858 w 10000"/>
              <a:gd name="connsiteY53" fmla="*/ 9615 h 10000"/>
              <a:gd name="connsiteX54" fmla="*/ 9088 w 10000"/>
              <a:gd name="connsiteY54" fmla="*/ 9519 h 10000"/>
              <a:gd name="connsiteX55" fmla="*/ 9327 w 10000"/>
              <a:gd name="connsiteY55" fmla="*/ 9405 h 10000"/>
              <a:gd name="connsiteX56" fmla="*/ 9557 w 10000"/>
              <a:gd name="connsiteY56" fmla="*/ 9286 h 10000"/>
              <a:gd name="connsiteX57" fmla="*/ 9778 w 10000"/>
              <a:gd name="connsiteY57" fmla="*/ 9158 h 10000"/>
              <a:gd name="connsiteX58" fmla="*/ 10000 w 10000"/>
              <a:gd name="connsiteY58" fmla="*/ 9015 h 10000"/>
              <a:gd name="connsiteX59" fmla="*/ 10000 w 10000"/>
              <a:gd name="connsiteY59" fmla="*/ 9015 h 10000"/>
              <a:gd name="connsiteX60" fmla="*/ 9872 w 10000"/>
              <a:gd name="connsiteY60" fmla="*/ 9069 h 10000"/>
              <a:gd name="connsiteX61" fmla="*/ 9744 w 10000"/>
              <a:gd name="connsiteY61" fmla="*/ 9118 h 10000"/>
              <a:gd name="connsiteX62" fmla="*/ 9608 w 10000"/>
              <a:gd name="connsiteY62" fmla="*/ 9158 h 10000"/>
              <a:gd name="connsiteX63" fmla="*/ 9471 w 10000"/>
              <a:gd name="connsiteY63" fmla="*/ 9182 h 10000"/>
              <a:gd name="connsiteX64" fmla="*/ 9327 w 10000"/>
              <a:gd name="connsiteY64" fmla="*/ 9205 h 10000"/>
              <a:gd name="connsiteX65" fmla="*/ 9173 w 10000"/>
              <a:gd name="connsiteY65" fmla="*/ 9214 h 10000"/>
              <a:gd name="connsiteX66" fmla="*/ 9020 w 10000"/>
              <a:gd name="connsiteY66" fmla="*/ 9221 h 10000"/>
              <a:gd name="connsiteX67" fmla="*/ 8858 w 10000"/>
              <a:gd name="connsiteY67" fmla="*/ 9214 h 10000"/>
              <a:gd name="connsiteX68" fmla="*/ 8696 w 10000"/>
              <a:gd name="connsiteY68" fmla="*/ 9197 h 10000"/>
              <a:gd name="connsiteX69" fmla="*/ 8525 w 10000"/>
              <a:gd name="connsiteY69" fmla="*/ 9174 h 10000"/>
              <a:gd name="connsiteX70" fmla="*/ 8338 w 10000"/>
              <a:gd name="connsiteY70" fmla="*/ 9135 h 10000"/>
              <a:gd name="connsiteX71" fmla="*/ 8150 w 10000"/>
              <a:gd name="connsiteY71" fmla="*/ 9086 h 10000"/>
              <a:gd name="connsiteX72" fmla="*/ 7954 w 10000"/>
              <a:gd name="connsiteY72" fmla="*/ 9031 h 10000"/>
              <a:gd name="connsiteX73" fmla="*/ 7758 w 10000"/>
              <a:gd name="connsiteY73" fmla="*/ 8957 h 10000"/>
              <a:gd name="connsiteX74" fmla="*/ 7545 w 10000"/>
              <a:gd name="connsiteY74" fmla="*/ 8876 h 10000"/>
              <a:gd name="connsiteX75" fmla="*/ 7323 w 10000"/>
              <a:gd name="connsiteY75" fmla="*/ 8782 h 10000"/>
              <a:gd name="connsiteX76" fmla="*/ 7323 w 10000"/>
              <a:gd name="connsiteY76" fmla="*/ 8782 h 10000"/>
              <a:gd name="connsiteX77" fmla="*/ 7093 w 10000"/>
              <a:gd name="connsiteY77" fmla="*/ 8676 h 10000"/>
              <a:gd name="connsiteX78" fmla="*/ 6863 w 10000"/>
              <a:gd name="connsiteY78" fmla="*/ 8548 h 10000"/>
              <a:gd name="connsiteX79" fmla="*/ 6624 w 10000"/>
              <a:gd name="connsiteY79" fmla="*/ 8422 h 10000"/>
              <a:gd name="connsiteX80" fmla="*/ 6394 w 10000"/>
              <a:gd name="connsiteY80" fmla="*/ 8277 h 10000"/>
              <a:gd name="connsiteX81" fmla="*/ 6147 w 10000"/>
              <a:gd name="connsiteY81" fmla="*/ 8116 h 10000"/>
              <a:gd name="connsiteX82" fmla="*/ 5908 w 10000"/>
              <a:gd name="connsiteY82" fmla="*/ 7948 h 10000"/>
              <a:gd name="connsiteX83" fmla="*/ 5669 w 10000"/>
              <a:gd name="connsiteY83" fmla="*/ 7771 h 10000"/>
              <a:gd name="connsiteX84" fmla="*/ 5422 w 10000"/>
              <a:gd name="connsiteY84" fmla="*/ 7578 h 10000"/>
              <a:gd name="connsiteX85" fmla="*/ 5183 w 10000"/>
              <a:gd name="connsiteY85" fmla="*/ 7378 h 10000"/>
              <a:gd name="connsiteX86" fmla="*/ 4945 w 10000"/>
              <a:gd name="connsiteY86" fmla="*/ 7169 h 10000"/>
              <a:gd name="connsiteX87" fmla="*/ 4706 w 10000"/>
              <a:gd name="connsiteY87" fmla="*/ 6954 h 10000"/>
              <a:gd name="connsiteX88" fmla="*/ 4467 w 10000"/>
              <a:gd name="connsiteY88" fmla="*/ 6719 h 10000"/>
              <a:gd name="connsiteX89" fmla="*/ 4237 w 10000"/>
              <a:gd name="connsiteY89" fmla="*/ 6488 h 10000"/>
              <a:gd name="connsiteX90" fmla="*/ 4015 w 10000"/>
              <a:gd name="connsiteY90" fmla="*/ 6240 h 10000"/>
              <a:gd name="connsiteX91" fmla="*/ 3785 w 10000"/>
              <a:gd name="connsiteY91" fmla="*/ 5990 h 10000"/>
              <a:gd name="connsiteX92" fmla="*/ 3572 w 10000"/>
              <a:gd name="connsiteY92" fmla="*/ 5726 h 10000"/>
              <a:gd name="connsiteX93" fmla="*/ 3572 w 10000"/>
              <a:gd name="connsiteY93" fmla="*/ 5726 h 10000"/>
              <a:gd name="connsiteX94" fmla="*/ 3308 w 10000"/>
              <a:gd name="connsiteY94" fmla="*/ 5381 h 10000"/>
              <a:gd name="connsiteX95" fmla="*/ 3069 w 10000"/>
              <a:gd name="connsiteY95" fmla="*/ 5037 h 10000"/>
              <a:gd name="connsiteX96" fmla="*/ 2847 w 10000"/>
              <a:gd name="connsiteY96" fmla="*/ 4698 h 10000"/>
              <a:gd name="connsiteX97" fmla="*/ 2651 w 10000"/>
              <a:gd name="connsiteY97" fmla="*/ 4372 h 10000"/>
              <a:gd name="connsiteX98" fmla="*/ 2472 w 10000"/>
              <a:gd name="connsiteY98" fmla="*/ 4041 h 10000"/>
              <a:gd name="connsiteX99" fmla="*/ 2319 w 10000"/>
              <a:gd name="connsiteY99" fmla="*/ 3714 h 10000"/>
              <a:gd name="connsiteX100" fmla="*/ 2182 w 10000"/>
              <a:gd name="connsiteY100" fmla="*/ 3392 h 10000"/>
              <a:gd name="connsiteX101" fmla="*/ 2072 w 10000"/>
              <a:gd name="connsiteY101" fmla="*/ 3071 h 10000"/>
              <a:gd name="connsiteX102" fmla="*/ 2072 w 10000"/>
              <a:gd name="connsiteY102" fmla="*/ 3071 h 10000"/>
              <a:gd name="connsiteX103" fmla="*/ 1995 w 10000"/>
              <a:gd name="connsiteY103" fmla="*/ 2815 h 10000"/>
              <a:gd name="connsiteX104" fmla="*/ 1935 w 10000"/>
              <a:gd name="connsiteY104" fmla="*/ 2565 h 10000"/>
              <a:gd name="connsiteX105" fmla="*/ 1893 w 10000"/>
              <a:gd name="connsiteY105" fmla="*/ 2326 h 10000"/>
              <a:gd name="connsiteX106" fmla="*/ 1867 w 10000"/>
              <a:gd name="connsiteY106" fmla="*/ 2095 h 10000"/>
              <a:gd name="connsiteX107" fmla="*/ 1850 w 10000"/>
              <a:gd name="connsiteY107" fmla="*/ 1878 h 10000"/>
              <a:gd name="connsiteX108" fmla="*/ 1858 w 10000"/>
              <a:gd name="connsiteY108" fmla="*/ 1669 h 10000"/>
              <a:gd name="connsiteX109" fmla="*/ 1876 w 10000"/>
              <a:gd name="connsiteY109" fmla="*/ 1459 h 10000"/>
              <a:gd name="connsiteX110" fmla="*/ 1910 w 10000"/>
              <a:gd name="connsiteY110" fmla="*/ 1268 h 10000"/>
              <a:gd name="connsiteX111" fmla="*/ 1910 w 10000"/>
              <a:gd name="connsiteY111" fmla="*/ 1268 h 10000"/>
              <a:gd name="connsiteX112" fmla="*/ 1935 w 10000"/>
              <a:gd name="connsiteY112" fmla="*/ 1187 h 10000"/>
              <a:gd name="connsiteX113" fmla="*/ 1935 w 10000"/>
              <a:gd name="connsiteY113" fmla="*/ 1187 h 10000"/>
              <a:gd name="connsiteX114" fmla="*/ 1986 w 10000"/>
              <a:gd name="connsiteY114" fmla="*/ 1027 h 10000"/>
              <a:gd name="connsiteX115" fmla="*/ 2046 w 10000"/>
              <a:gd name="connsiteY115" fmla="*/ 866 h 10000"/>
              <a:gd name="connsiteX116" fmla="*/ 2114 w 10000"/>
              <a:gd name="connsiteY116" fmla="*/ 707 h 10000"/>
              <a:gd name="connsiteX117" fmla="*/ 2191 w 10000"/>
              <a:gd name="connsiteY117" fmla="*/ 561 h 10000"/>
              <a:gd name="connsiteX118" fmla="*/ 2285 w 10000"/>
              <a:gd name="connsiteY118" fmla="*/ 425 h 10000"/>
              <a:gd name="connsiteX119" fmla="*/ 2387 w 10000"/>
              <a:gd name="connsiteY119" fmla="*/ 288 h 10000"/>
              <a:gd name="connsiteX120" fmla="*/ 2489 w 10000"/>
              <a:gd name="connsiteY120" fmla="*/ 168 h 10000"/>
              <a:gd name="connsiteX0" fmla="*/ 2489 w 10000"/>
              <a:gd name="connsiteY0" fmla="*/ 0 h 9832"/>
              <a:gd name="connsiteX1" fmla="*/ 1884 w 10000"/>
              <a:gd name="connsiteY1" fmla="*/ 71 h 9832"/>
              <a:gd name="connsiteX2" fmla="*/ 1705 w 10000"/>
              <a:gd name="connsiteY2" fmla="*/ 209 h 9832"/>
              <a:gd name="connsiteX3" fmla="*/ 1526 w 10000"/>
              <a:gd name="connsiteY3" fmla="*/ 360 h 9832"/>
              <a:gd name="connsiteX4" fmla="*/ 1355 w 10000"/>
              <a:gd name="connsiteY4" fmla="*/ 523 h 9832"/>
              <a:gd name="connsiteX5" fmla="*/ 1194 w 10000"/>
              <a:gd name="connsiteY5" fmla="*/ 690 h 9832"/>
              <a:gd name="connsiteX6" fmla="*/ 1040 w 10000"/>
              <a:gd name="connsiteY6" fmla="*/ 874 h 9832"/>
              <a:gd name="connsiteX7" fmla="*/ 887 w 10000"/>
              <a:gd name="connsiteY7" fmla="*/ 1066 h 9832"/>
              <a:gd name="connsiteX8" fmla="*/ 750 w 10000"/>
              <a:gd name="connsiteY8" fmla="*/ 1268 h 9832"/>
              <a:gd name="connsiteX9" fmla="*/ 614 w 10000"/>
              <a:gd name="connsiteY9" fmla="*/ 1484 h 9832"/>
              <a:gd name="connsiteX10" fmla="*/ 494 w 10000"/>
              <a:gd name="connsiteY10" fmla="*/ 1702 h 9832"/>
              <a:gd name="connsiteX11" fmla="*/ 384 w 10000"/>
              <a:gd name="connsiteY11" fmla="*/ 1934 h 9832"/>
              <a:gd name="connsiteX12" fmla="*/ 290 w 10000"/>
              <a:gd name="connsiteY12" fmla="*/ 2165 h 9832"/>
              <a:gd name="connsiteX13" fmla="*/ 205 w 10000"/>
              <a:gd name="connsiteY13" fmla="*/ 2413 h 9832"/>
              <a:gd name="connsiteX14" fmla="*/ 128 w 10000"/>
              <a:gd name="connsiteY14" fmla="*/ 2663 h 9832"/>
              <a:gd name="connsiteX15" fmla="*/ 77 w 10000"/>
              <a:gd name="connsiteY15" fmla="*/ 2928 h 9832"/>
              <a:gd name="connsiteX16" fmla="*/ 34 w 10000"/>
              <a:gd name="connsiteY16" fmla="*/ 3191 h 9832"/>
              <a:gd name="connsiteX17" fmla="*/ 9 w 10000"/>
              <a:gd name="connsiteY17" fmla="*/ 3456 h 9832"/>
              <a:gd name="connsiteX18" fmla="*/ 0 w 10000"/>
              <a:gd name="connsiteY18" fmla="*/ 3737 h 9832"/>
              <a:gd name="connsiteX19" fmla="*/ 17 w 10000"/>
              <a:gd name="connsiteY19" fmla="*/ 4020 h 9832"/>
              <a:gd name="connsiteX20" fmla="*/ 43 w 10000"/>
              <a:gd name="connsiteY20" fmla="*/ 4308 h 9832"/>
              <a:gd name="connsiteX21" fmla="*/ 94 w 10000"/>
              <a:gd name="connsiteY21" fmla="*/ 4595 h 9832"/>
              <a:gd name="connsiteX22" fmla="*/ 162 w 10000"/>
              <a:gd name="connsiteY22" fmla="*/ 4884 h 9832"/>
              <a:gd name="connsiteX23" fmla="*/ 256 w 10000"/>
              <a:gd name="connsiteY23" fmla="*/ 5187 h 9832"/>
              <a:gd name="connsiteX24" fmla="*/ 315 w 10000"/>
              <a:gd name="connsiteY24" fmla="*/ 5333 h 9832"/>
              <a:gd name="connsiteX25" fmla="*/ 375 w 10000"/>
              <a:gd name="connsiteY25" fmla="*/ 5486 h 9832"/>
              <a:gd name="connsiteX26" fmla="*/ 435 w 10000"/>
              <a:gd name="connsiteY26" fmla="*/ 5637 h 9832"/>
              <a:gd name="connsiteX27" fmla="*/ 512 w 10000"/>
              <a:gd name="connsiteY27" fmla="*/ 5790 h 9832"/>
              <a:gd name="connsiteX28" fmla="*/ 588 w 10000"/>
              <a:gd name="connsiteY28" fmla="*/ 5941 h 9832"/>
              <a:gd name="connsiteX29" fmla="*/ 673 w 10000"/>
              <a:gd name="connsiteY29" fmla="*/ 6097 h 9832"/>
              <a:gd name="connsiteX30" fmla="*/ 846 w 10000"/>
              <a:gd name="connsiteY30" fmla="*/ 9023 h 9832"/>
              <a:gd name="connsiteX31" fmla="*/ 4032 w 10000"/>
              <a:gd name="connsiteY31" fmla="*/ 9141 h 9832"/>
              <a:gd name="connsiteX32" fmla="*/ 4263 w 10000"/>
              <a:gd name="connsiteY32" fmla="*/ 9246 h 9832"/>
              <a:gd name="connsiteX33" fmla="*/ 4510 w 10000"/>
              <a:gd name="connsiteY33" fmla="*/ 9351 h 9832"/>
              <a:gd name="connsiteX34" fmla="*/ 4757 w 10000"/>
              <a:gd name="connsiteY34" fmla="*/ 9440 h 9832"/>
              <a:gd name="connsiteX35" fmla="*/ 5013 w 10000"/>
              <a:gd name="connsiteY35" fmla="*/ 9520 h 9832"/>
              <a:gd name="connsiteX36" fmla="*/ 5277 w 10000"/>
              <a:gd name="connsiteY36" fmla="*/ 9601 h 9832"/>
              <a:gd name="connsiteX37" fmla="*/ 5550 w 10000"/>
              <a:gd name="connsiteY37" fmla="*/ 9664 h 9832"/>
              <a:gd name="connsiteX38" fmla="*/ 5831 w 10000"/>
              <a:gd name="connsiteY38" fmla="*/ 9719 h 9832"/>
              <a:gd name="connsiteX39" fmla="*/ 6113 w 10000"/>
              <a:gd name="connsiteY39" fmla="*/ 9768 h 9832"/>
              <a:gd name="connsiteX40" fmla="*/ 6411 w 10000"/>
              <a:gd name="connsiteY40" fmla="*/ 9809 h 9832"/>
              <a:gd name="connsiteX41" fmla="*/ 6411 w 10000"/>
              <a:gd name="connsiteY41" fmla="*/ 9809 h 9832"/>
              <a:gd name="connsiteX42" fmla="*/ 6616 w 10000"/>
              <a:gd name="connsiteY42" fmla="*/ 9824 h 9832"/>
              <a:gd name="connsiteX43" fmla="*/ 6820 w 10000"/>
              <a:gd name="connsiteY43" fmla="*/ 9832 h 9832"/>
              <a:gd name="connsiteX44" fmla="*/ 7033 w 10000"/>
              <a:gd name="connsiteY44" fmla="*/ 9824 h 9832"/>
              <a:gd name="connsiteX45" fmla="*/ 7246 w 10000"/>
              <a:gd name="connsiteY45" fmla="*/ 9817 h 9832"/>
              <a:gd name="connsiteX46" fmla="*/ 7477 w 10000"/>
              <a:gd name="connsiteY46" fmla="*/ 9794 h 9832"/>
              <a:gd name="connsiteX47" fmla="*/ 7698 w 10000"/>
              <a:gd name="connsiteY47" fmla="*/ 9761 h 9832"/>
              <a:gd name="connsiteX48" fmla="*/ 7928 w 10000"/>
              <a:gd name="connsiteY48" fmla="*/ 9719 h 9832"/>
              <a:gd name="connsiteX49" fmla="*/ 8159 w 10000"/>
              <a:gd name="connsiteY49" fmla="*/ 9664 h 9832"/>
              <a:gd name="connsiteX50" fmla="*/ 8389 w 10000"/>
              <a:gd name="connsiteY50" fmla="*/ 9601 h 9832"/>
              <a:gd name="connsiteX51" fmla="*/ 8627 w 10000"/>
              <a:gd name="connsiteY51" fmla="*/ 9527 h 9832"/>
              <a:gd name="connsiteX52" fmla="*/ 8858 w 10000"/>
              <a:gd name="connsiteY52" fmla="*/ 9447 h 9832"/>
              <a:gd name="connsiteX53" fmla="*/ 9088 w 10000"/>
              <a:gd name="connsiteY53" fmla="*/ 9351 h 9832"/>
              <a:gd name="connsiteX54" fmla="*/ 9327 w 10000"/>
              <a:gd name="connsiteY54" fmla="*/ 9237 h 9832"/>
              <a:gd name="connsiteX55" fmla="*/ 9557 w 10000"/>
              <a:gd name="connsiteY55" fmla="*/ 9118 h 9832"/>
              <a:gd name="connsiteX56" fmla="*/ 9778 w 10000"/>
              <a:gd name="connsiteY56" fmla="*/ 8990 h 9832"/>
              <a:gd name="connsiteX57" fmla="*/ 10000 w 10000"/>
              <a:gd name="connsiteY57" fmla="*/ 8847 h 9832"/>
              <a:gd name="connsiteX58" fmla="*/ 10000 w 10000"/>
              <a:gd name="connsiteY58" fmla="*/ 8847 h 9832"/>
              <a:gd name="connsiteX59" fmla="*/ 9872 w 10000"/>
              <a:gd name="connsiteY59" fmla="*/ 8901 h 9832"/>
              <a:gd name="connsiteX60" fmla="*/ 9744 w 10000"/>
              <a:gd name="connsiteY60" fmla="*/ 8950 h 9832"/>
              <a:gd name="connsiteX61" fmla="*/ 9608 w 10000"/>
              <a:gd name="connsiteY61" fmla="*/ 8990 h 9832"/>
              <a:gd name="connsiteX62" fmla="*/ 9471 w 10000"/>
              <a:gd name="connsiteY62" fmla="*/ 9014 h 9832"/>
              <a:gd name="connsiteX63" fmla="*/ 9327 w 10000"/>
              <a:gd name="connsiteY63" fmla="*/ 9037 h 9832"/>
              <a:gd name="connsiteX64" fmla="*/ 9173 w 10000"/>
              <a:gd name="connsiteY64" fmla="*/ 9046 h 9832"/>
              <a:gd name="connsiteX65" fmla="*/ 9020 w 10000"/>
              <a:gd name="connsiteY65" fmla="*/ 9053 h 9832"/>
              <a:gd name="connsiteX66" fmla="*/ 8858 w 10000"/>
              <a:gd name="connsiteY66" fmla="*/ 9046 h 9832"/>
              <a:gd name="connsiteX67" fmla="*/ 8696 w 10000"/>
              <a:gd name="connsiteY67" fmla="*/ 9029 h 9832"/>
              <a:gd name="connsiteX68" fmla="*/ 8525 w 10000"/>
              <a:gd name="connsiteY68" fmla="*/ 9006 h 9832"/>
              <a:gd name="connsiteX69" fmla="*/ 8338 w 10000"/>
              <a:gd name="connsiteY69" fmla="*/ 8967 h 9832"/>
              <a:gd name="connsiteX70" fmla="*/ 8150 w 10000"/>
              <a:gd name="connsiteY70" fmla="*/ 8918 h 9832"/>
              <a:gd name="connsiteX71" fmla="*/ 7954 w 10000"/>
              <a:gd name="connsiteY71" fmla="*/ 8863 h 9832"/>
              <a:gd name="connsiteX72" fmla="*/ 7758 w 10000"/>
              <a:gd name="connsiteY72" fmla="*/ 8789 h 9832"/>
              <a:gd name="connsiteX73" fmla="*/ 7545 w 10000"/>
              <a:gd name="connsiteY73" fmla="*/ 8708 h 9832"/>
              <a:gd name="connsiteX74" fmla="*/ 7323 w 10000"/>
              <a:gd name="connsiteY74" fmla="*/ 8614 h 9832"/>
              <a:gd name="connsiteX75" fmla="*/ 7323 w 10000"/>
              <a:gd name="connsiteY75" fmla="*/ 8614 h 9832"/>
              <a:gd name="connsiteX76" fmla="*/ 7093 w 10000"/>
              <a:gd name="connsiteY76" fmla="*/ 8508 h 9832"/>
              <a:gd name="connsiteX77" fmla="*/ 6863 w 10000"/>
              <a:gd name="connsiteY77" fmla="*/ 8380 h 9832"/>
              <a:gd name="connsiteX78" fmla="*/ 6624 w 10000"/>
              <a:gd name="connsiteY78" fmla="*/ 8254 h 9832"/>
              <a:gd name="connsiteX79" fmla="*/ 6394 w 10000"/>
              <a:gd name="connsiteY79" fmla="*/ 8109 h 9832"/>
              <a:gd name="connsiteX80" fmla="*/ 6147 w 10000"/>
              <a:gd name="connsiteY80" fmla="*/ 7948 h 9832"/>
              <a:gd name="connsiteX81" fmla="*/ 5908 w 10000"/>
              <a:gd name="connsiteY81" fmla="*/ 7780 h 9832"/>
              <a:gd name="connsiteX82" fmla="*/ 5669 w 10000"/>
              <a:gd name="connsiteY82" fmla="*/ 7603 h 9832"/>
              <a:gd name="connsiteX83" fmla="*/ 5422 w 10000"/>
              <a:gd name="connsiteY83" fmla="*/ 7410 h 9832"/>
              <a:gd name="connsiteX84" fmla="*/ 5183 w 10000"/>
              <a:gd name="connsiteY84" fmla="*/ 7210 h 9832"/>
              <a:gd name="connsiteX85" fmla="*/ 4945 w 10000"/>
              <a:gd name="connsiteY85" fmla="*/ 7001 h 9832"/>
              <a:gd name="connsiteX86" fmla="*/ 4706 w 10000"/>
              <a:gd name="connsiteY86" fmla="*/ 6786 h 9832"/>
              <a:gd name="connsiteX87" fmla="*/ 4467 w 10000"/>
              <a:gd name="connsiteY87" fmla="*/ 6551 h 9832"/>
              <a:gd name="connsiteX88" fmla="*/ 4237 w 10000"/>
              <a:gd name="connsiteY88" fmla="*/ 6320 h 9832"/>
              <a:gd name="connsiteX89" fmla="*/ 4015 w 10000"/>
              <a:gd name="connsiteY89" fmla="*/ 6072 h 9832"/>
              <a:gd name="connsiteX90" fmla="*/ 3785 w 10000"/>
              <a:gd name="connsiteY90" fmla="*/ 5822 h 9832"/>
              <a:gd name="connsiteX91" fmla="*/ 3572 w 10000"/>
              <a:gd name="connsiteY91" fmla="*/ 5558 h 9832"/>
              <a:gd name="connsiteX92" fmla="*/ 3572 w 10000"/>
              <a:gd name="connsiteY92" fmla="*/ 5558 h 9832"/>
              <a:gd name="connsiteX93" fmla="*/ 3308 w 10000"/>
              <a:gd name="connsiteY93" fmla="*/ 5213 h 9832"/>
              <a:gd name="connsiteX94" fmla="*/ 3069 w 10000"/>
              <a:gd name="connsiteY94" fmla="*/ 4869 h 9832"/>
              <a:gd name="connsiteX95" fmla="*/ 2847 w 10000"/>
              <a:gd name="connsiteY95" fmla="*/ 4530 h 9832"/>
              <a:gd name="connsiteX96" fmla="*/ 2651 w 10000"/>
              <a:gd name="connsiteY96" fmla="*/ 4204 h 9832"/>
              <a:gd name="connsiteX97" fmla="*/ 2472 w 10000"/>
              <a:gd name="connsiteY97" fmla="*/ 3873 h 9832"/>
              <a:gd name="connsiteX98" fmla="*/ 2319 w 10000"/>
              <a:gd name="connsiteY98" fmla="*/ 3546 h 9832"/>
              <a:gd name="connsiteX99" fmla="*/ 2182 w 10000"/>
              <a:gd name="connsiteY99" fmla="*/ 3224 h 9832"/>
              <a:gd name="connsiteX100" fmla="*/ 2072 w 10000"/>
              <a:gd name="connsiteY100" fmla="*/ 2903 h 9832"/>
              <a:gd name="connsiteX101" fmla="*/ 2072 w 10000"/>
              <a:gd name="connsiteY101" fmla="*/ 2903 h 9832"/>
              <a:gd name="connsiteX102" fmla="*/ 1995 w 10000"/>
              <a:gd name="connsiteY102" fmla="*/ 2647 h 9832"/>
              <a:gd name="connsiteX103" fmla="*/ 1935 w 10000"/>
              <a:gd name="connsiteY103" fmla="*/ 2397 h 9832"/>
              <a:gd name="connsiteX104" fmla="*/ 1893 w 10000"/>
              <a:gd name="connsiteY104" fmla="*/ 2158 h 9832"/>
              <a:gd name="connsiteX105" fmla="*/ 1867 w 10000"/>
              <a:gd name="connsiteY105" fmla="*/ 1927 h 9832"/>
              <a:gd name="connsiteX106" fmla="*/ 1850 w 10000"/>
              <a:gd name="connsiteY106" fmla="*/ 1710 h 9832"/>
              <a:gd name="connsiteX107" fmla="*/ 1858 w 10000"/>
              <a:gd name="connsiteY107" fmla="*/ 1501 h 9832"/>
              <a:gd name="connsiteX108" fmla="*/ 1876 w 10000"/>
              <a:gd name="connsiteY108" fmla="*/ 1291 h 9832"/>
              <a:gd name="connsiteX109" fmla="*/ 1910 w 10000"/>
              <a:gd name="connsiteY109" fmla="*/ 1100 h 9832"/>
              <a:gd name="connsiteX110" fmla="*/ 1910 w 10000"/>
              <a:gd name="connsiteY110" fmla="*/ 1100 h 9832"/>
              <a:gd name="connsiteX111" fmla="*/ 1935 w 10000"/>
              <a:gd name="connsiteY111" fmla="*/ 1019 h 9832"/>
              <a:gd name="connsiteX112" fmla="*/ 1935 w 10000"/>
              <a:gd name="connsiteY112" fmla="*/ 1019 h 9832"/>
              <a:gd name="connsiteX113" fmla="*/ 1986 w 10000"/>
              <a:gd name="connsiteY113" fmla="*/ 859 h 9832"/>
              <a:gd name="connsiteX114" fmla="*/ 2046 w 10000"/>
              <a:gd name="connsiteY114" fmla="*/ 698 h 9832"/>
              <a:gd name="connsiteX115" fmla="*/ 2114 w 10000"/>
              <a:gd name="connsiteY115" fmla="*/ 539 h 9832"/>
              <a:gd name="connsiteX116" fmla="*/ 2191 w 10000"/>
              <a:gd name="connsiteY116" fmla="*/ 393 h 9832"/>
              <a:gd name="connsiteX117" fmla="*/ 2285 w 10000"/>
              <a:gd name="connsiteY117" fmla="*/ 257 h 9832"/>
              <a:gd name="connsiteX118" fmla="*/ 2387 w 10000"/>
              <a:gd name="connsiteY118" fmla="*/ 120 h 9832"/>
              <a:gd name="connsiteX119" fmla="*/ 2489 w 10000"/>
              <a:gd name="connsiteY119" fmla="*/ 0 h 9832"/>
              <a:gd name="connsiteX0" fmla="*/ 2387 w 10000"/>
              <a:gd name="connsiteY0" fmla="*/ 50 h 9928"/>
              <a:gd name="connsiteX1" fmla="*/ 1884 w 10000"/>
              <a:gd name="connsiteY1" fmla="*/ 0 h 9928"/>
              <a:gd name="connsiteX2" fmla="*/ 1705 w 10000"/>
              <a:gd name="connsiteY2" fmla="*/ 141 h 9928"/>
              <a:gd name="connsiteX3" fmla="*/ 1526 w 10000"/>
              <a:gd name="connsiteY3" fmla="*/ 294 h 9928"/>
              <a:gd name="connsiteX4" fmla="*/ 1355 w 10000"/>
              <a:gd name="connsiteY4" fmla="*/ 460 h 9928"/>
              <a:gd name="connsiteX5" fmla="*/ 1194 w 10000"/>
              <a:gd name="connsiteY5" fmla="*/ 630 h 9928"/>
              <a:gd name="connsiteX6" fmla="*/ 1040 w 10000"/>
              <a:gd name="connsiteY6" fmla="*/ 817 h 9928"/>
              <a:gd name="connsiteX7" fmla="*/ 887 w 10000"/>
              <a:gd name="connsiteY7" fmla="*/ 1012 h 9928"/>
              <a:gd name="connsiteX8" fmla="*/ 750 w 10000"/>
              <a:gd name="connsiteY8" fmla="*/ 1218 h 9928"/>
              <a:gd name="connsiteX9" fmla="*/ 614 w 10000"/>
              <a:gd name="connsiteY9" fmla="*/ 1437 h 9928"/>
              <a:gd name="connsiteX10" fmla="*/ 494 w 10000"/>
              <a:gd name="connsiteY10" fmla="*/ 1659 h 9928"/>
              <a:gd name="connsiteX11" fmla="*/ 384 w 10000"/>
              <a:gd name="connsiteY11" fmla="*/ 1895 h 9928"/>
              <a:gd name="connsiteX12" fmla="*/ 290 w 10000"/>
              <a:gd name="connsiteY12" fmla="*/ 2130 h 9928"/>
              <a:gd name="connsiteX13" fmla="*/ 205 w 10000"/>
              <a:gd name="connsiteY13" fmla="*/ 2382 h 9928"/>
              <a:gd name="connsiteX14" fmla="*/ 128 w 10000"/>
              <a:gd name="connsiteY14" fmla="*/ 2637 h 9928"/>
              <a:gd name="connsiteX15" fmla="*/ 77 w 10000"/>
              <a:gd name="connsiteY15" fmla="*/ 2906 h 9928"/>
              <a:gd name="connsiteX16" fmla="*/ 34 w 10000"/>
              <a:gd name="connsiteY16" fmla="*/ 3174 h 9928"/>
              <a:gd name="connsiteX17" fmla="*/ 9 w 10000"/>
              <a:gd name="connsiteY17" fmla="*/ 3443 h 9928"/>
              <a:gd name="connsiteX18" fmla="*/ 0 w 10000"/>
              <a:gd name="connsiteY18" fmla="*/ 3729 h 9928"/>
              <a:gd name="connsiteX19" fmla="*/ 17 w 10000"/>
              <a:gd name="connsiteY19" fmla="*/ 4017 h 9928"/>
              <a:gd name="connsiteX20" fmla="*/ 43 w 10000"/>
              <a:gd name="connsiteY20" fmla="*/ 4310 h 9928"/>
              <a:gd name="connsiteX21" fmla="*/ 94 w 10000"/>
              <a:gd name="connsiteY21" fmla="*/ 4602 h 9928"/>
              <a:gd name="connsiteX22" fmla="*/ 162 w 10000"/>
              <a:gd name="connsiteY22" fmla="*/ 4895 h 9928"/>
              <a:gd name="connsiteX23" fmla="*/ 256 w 10000"/>
              <a:gd name="connsiteY23" fmla="*/ 5204 h 9928"/>
              <a:gd name="connsiteX24" fmla="*/ 315 w 10000"/>
              <a:gd name="connsiteY24" fmla="*/ 5352 h 9928"/>
              <a:gd name="connsiteX25" fmla="*/ 375 w 10000"/>
              <a:gd name="connsiteY25" fmla="*/ 5508 h 9928"/>
              <a:gd name="connsiteX26" fmla="*/ 435 w 10000"/>
              <a:gd name="connsiteY26" fmla="*/ 5661 h 9928"/>
              <a:gd name="connsiteX27" fmla="*/ 512 w 10000"/>
              <a:gd name="connsiteY27" fmla="*/ 5817 h 9928"/>
              <a:gd name="connsiteX28" fmla="*/ 588 w 10000"/>
              <a:gd name="connsiteY28" fmla="*/ 5971 h 9928"/>
              <a:gd name="connsiteX29" fmla="*/ 673 w 10000"/>
              <a:gd name="connsiteY29" fmla="*/ 6129 h 9928"/>
              <a:gd name="connsiteX30" fmla="*/ 846 w 10000"/>
              <a:gd name="connsiteY30" fmla="*/ 9105 h 9928"/>
              <a:gd name="connsiteX31" fmla="*/ 4032 w 10000"/>
              <a:gd name="connsiteY31" fmla="*/ 9225 h 9928"/>
              <a:gd name="connsiteX32" fmla="*/ 4263 w 10000"/>
              <a:gd name="connsiteY32" fmla="*/ 9332 h 9928"/>
              <a:gd name="connsiteX33" fmla="*/ 4510 w 10000"/>
              <a:gd name="connsiteY33" fmla="*/ 9439 h 9928"/>
              <a:gd name="connsiteX34" fmla="*/ 4757 w 10000"/>
              <a:gd name="connsiteY34" fmla="*/ 9529 h 9928"/>
              <a:gd name="connsiteX35" fmla="*/ 5013 w 10000"/>
              <a:gd name="connsiteY35" fmla="*/ 9611 h 9928"/>
              <a:gd name="connsiteX36" fmla="*/ 5277 w 10000"/>
              <a:gd name="connsiteY36" fmla="*/ 9693 h 9928"/>
              <a:gd name="connsiteX37" fmla="*/ 5550 w 10000"/>
              <a:gd name="connsiteY37" fmla="*/ 9757 h 9928"/>
              <a:gd name="connsiteX38" fmla="*/ 5831 w 10000"/>
              <a:gd name="connsiteY38" fmla="*/ 9813 h 9928"/>
              <a:gd name="connsiteX39" fmla="*/ 6113 w 10000"/>
              <a:gd name="connsiteY39" fmla="*/ 9863 h 9928"/>
              <a:gd name="connsiteX40" fmla="*/ 6411 w 10000"/>
              <a:gd name="connsiteY40" fmla="*/ 9905 h 9928"/>
              <a:gd name="connsiteX41" fmla="*/ 6411 w 10000"/>
              <a:gd name="connsiteY41" fmla="*/ 9905 h 9928"/>
              <a:gd name="connsiteX42" fmla="*/ 6616 w 10000"/>
              <a:gd name="connsiteY42" fmla="*/ 9920 h 9928"/>
              <a:gd name="connsiteX43" fmla="*/ 6820 w 10000"/>
              <a:gd name="connsiteY43" fmla="*/ 9928 h 9928"/>
              <a:gd name="connsiteX44" fmla="*/ 7033 w 10000"/>
              <a:gd name="connsiteY44" fmla="*/ 9920 h 9928"/>
              <a:gd name="connsiteX45" fmla="*/ 7246 w 10000"/>
              <a:gd name="connsiteY45" fmla="*/ 9913 h 9928"/>
              <a:gd name="connsiteX46" fmla="*/ 7477 w 10000"/>
              <a:gd name="connsiteY46" fmla="*/ 9889 h 9928"/>
              <a:gd name="connsiteX47" fmla="*/ 7698 w 10000"/>
              <a:gd name="connsiteY47" fmla="*/ 9856 h 9928"/>
              <a:gd name="connsiteX48" fmla="*/ 7928 w 10000"/>
              <a:gd name="connsiteY48" fmla="*/ 9813 h 9928"/>
              <a:gd name="connsiteX49" fmla="*/ 8159 w 10000"/>
              <a:gd name="connsiteY49" fmla="*/ 9757 h 9928"/>
              <a:gd name="connsiteX50" fmla="*/ 8389 w 10000"/>
              <a:gd name="connsiteY50" fmla="*/ 9693 h 9928"/>
              <a:gd name="connsiteX51" fmla="*/ 8627 w 10000"/>
              <a:gd name="connsiteY51" fmla="*/ 9618 h 9928"/>
              <a:gd name="connsiteX52" fmla="*/ 8858 w 10000"/>
              <a:gd name="connsiteY52" fmla="*/ 9536 h 9928"/>
              <a:gd name="connsiteX53" fmla="*/ 9088 w 10000"/>
              <a:gd name="connsiteY53" fmla="*/ 9439 h 9928"/>
              <a:gd name="connsiteX54" fmla="*/ 9327 w 10000"/>
              <a:gd name="connsiteY54" fmla="*/ 9323 h 9928"/>
              <a:gd name="connsiteX55" fmla="*/ 9557 w 10000"/>
              <a:gd name="connsiteY55" fmla="*/ 9202 h 9928"/>
              <a:gd name="connsiteX56" fmla="*/ 9778 w 10000"/>
              <a:gd name="connsiteY56" fmla="*/ 9072 h 9928"/>
              <a:gd name="connsiteX57" fmla="*/ 10000 w 10000"/>
              <a:gd name="connsiteY57" fmla="*/ 8926 h 9928"/>
              <a:gd name="connsiteX58" fmla="*/ 10000 w 10000"/>
              <a:gd name="connsiteY58" fmla="*/ 8926 h 9928"/>
              <a:gd name="connsiteX59" fmla="*/ 9872 w 10000"/>
              <a:gd name="connsiteY59" fmla="*/ 8981 h 9928"/>
              <a:gd name="connsiteX60" fmla="*/ 9744 w 10000"/>
              <a:gd name="connsiteY60" fmla="*/ 9031 h 9928"/>
              <a:gd name="connsiteX61" fmla="*/ 9608 w 10000"/>
              <a:gd name="connsiteY61" fmla="*/ 9072 h 9928"/>
              <a:gd name="connsiteX62" fmla="*/ 9471 w 10000"/>
              <a:gd name="connsiteY62" fmla="*/ 9096 h 9928"/>
              <a:gd name="connsiteX63" fmla="*/ 9327 w 10000"/>
              <a:gd name="connsiteY63" fmla="*/ 9119 h 9928"/>
              <a:gd name="connsiteX64" fmla="*/ 9173 w 10000"/>
              <a:gd name="connsiteY64" fmla="*/ 9129 h 9928"/>
              <a:gd name="connsiteX65" fmla="*/ 9020 w 10000"/>
              <a:gd name="connsiteY65" fmla="*/ 9136 h 9928"/>
              <a:gd name="connsiteX66" fmla="*/ 8858 w 10000"/>
              <a:gd name="connsiteY66" fmla="*/ 9129 h 9928"/>
              <a:gd name="connsiteX67" fmla="*/ 8696 w 10000"/>
              <a:gd name="connsiteY67" fmla="*/ 9111 h 9928"/>
              <a:gd name="connsiteX68" fmla="*/ 8525 w 10000"/>
              <a:gd name="connsiteY68" fmla="*/ 9088 h 9928"/>
              <a:gd name="connsiteX69" fmla="*/ 8338 w 10000"/>
              <a:gd name="connsiteY69" fmla="*/ 9048 h 9928"/>
              <a:gd name="connsiteX70" fmla="*/ 8150 w 10000"/>
              <a:gd name="connsiteY70" fmla="*/ 8998 h 9928"/>
              <a:gd name="connsiteX71" fmla="*/ 7954 w 10000"/>
              <a:gd name="connsiteY71" fmla="*/ 8942 h 9928"/>
              <a:gd name="connsiteX72" fmla="*/ 7758 w 10000"/>
              <a:gd name="connsiteY72" fmla="*/ 8867 h 9928"/>
              <a:gd name="connsiteX73" fmla="*/ 7545 w 10000"/>
              <a:gd name="connsiteY73" fmla="*/ 8785 h 9928"/>
              <a:gd name="connsiteX74" fmla="*/ 7323 w 10000"/>
              <a:gd name="connsiteY74" fmla="*/ 8689 h 9928"/>
              <a:gd name="connsiteX75" fmla="*/ 7323 w 10000"/>
              <a:gd name="connsiteY75" fmla="*/ 8689 h 9928"/>
              <a:gd name="connsiteX76" fmla="*/ 7093 w 10000"/>
              <a:gd name="connsiteY76" fmla="*/ 8581 h 9928"/>
              <a:gd name="connsiteX77" fmla="*/ 6863 w 10000"/>
              <a:gd name="connsiteY77" fmla="*/ 8451 h 9928"/>
              <a:gd name="connsiteX78" fmla="*/ 6624 w 10000"/>
              <a:gd name="connsiteY78" fmla="*/ 8323 h 9928"/>
              <a:gd name="connsiteX79" fmla="*/ 6394 w 10000"/>
              <a:gd name="connsiteY79" fmla="*/ 8176 h 9928"/>
              <a:gd name="connsiteX80" fmla="*/ 6147 w 10000"/>
              <a:gd name="connsiteY80" fmla="*/ 8012 h 9928"/>
              <a:gd name="connsiteX81" fmla="*/ 5908 w 10000"/>
              <a:gd name="connsiteY81" fmla="*/ 7841 h 9928"/>
              <a:gd name="connsiteX82" fmla="*/ 5669 w 10000"/>
              <a:gd name="connsiteY82" fmla="*/ 7661 h 9928"/>
              <a:gd name="connsiteX83" fmla="*/ 5422 w 10000"/>
              <a:gd name="connsiteY83" fmla="*/ 7465 h 9928"/>
              <a:gd name="connsiteX84" fmla="*/ 5183 w 10000"/>
              <a:gd name="connsiteY84" fmla="*/ 7261 h 9928"/>
              <a:gd name="connsiteX85" fmla="*/ 4945 w 10000"/>
              <a:gd name="connsiteY85" fmla="*/ 7049 h 9928"/>
              <a:gd name="connsiteX86" fmla="*/ 4706 w 10000"/>
              <a:gd name="connsiteY86" fmla="*/ 6830 h 9928"/>
              <a:gd name="connsiteX87" fmla="*/ 4467 w 10000"/>
              <a:gd name="connsiteY87" fmla="*/ 6591 h 9928"/>
              <a:gd name="connsiteX88" fmla="*/ 4237 w 10000"/>
              <a:gd name="connsiteY88" fmla="*/ 6356 h 9928"/>
              <a:gd name="connsiteX89" fmla="*/ 4015 w 10000"/>
              <a:gd name="connsiteY89" fmla="*/ 6104 h 9928"/>
              <a:gd name="connsiteX90" fmla="*/ 3785 w 10000"/>
              <a:gd name="connsiteY90" fmla="*/ 5849 h 9928"/>
              <a:gd name="connsiteX91" fmla="*/ 3572 w 10000"/>
              <a:gd name="connsiteY91" fmla="*/ 5581 h 9928"/>
              <a:gd name="connsiteX92" fmla="*/ 3572 w 10000"/>
              <a:gd name="connsiteY92" fmla="*/ 5581 h 9928"/>
              <a:gd name="connsiteX93" fmla="*/ 3308 w 10000"/>
              <a:gd name="connsiteY93" fmla="*/ 5230 h 9928"/>
              <a:gd name="connsiteX94" fmla="*/ 3069 w 10000"/>
              <a:gd name="connsiteY94" fmla="*/ 4880 h 9928"/>
              <a:gd name="connsiteX95" fmla="*/ 2847 w 10000"/>
              <a:gd name="connsiteY95" fmla="*/ 4535 h 9928"/>
              <a:gd name="connsiteX96" fmla="*/ 2651 w 10000"/>
              <a:gd name="connsiteY96" fmla="*/ 4204 h 9928"/>
              <a:gd name="connsiteX97" fmla="*/ 2472 w 10000"/>
              <a:gd name="connsiteY97" fmla="*/ 3867 h 9928"/>
              <a:gd name="connsiteX98" fmla="*/ 2319 w 10000"/>
              <a:gd name="connsiteY98" fmla="*/ 3535 h 9928"/>
              <a:gd name="connsiteX99" fmla="*/ 2182 w 10000"/>
              <a:gd name="connsiteY99" fmla="*/ 3207 h 9928"/>
              <a:gd name="connsiteX100" fmla="*/ 2072 w 10000"/>
              <a:gd name="connsiteY100" fmla="*/ 2881 h 9928"/>
              <a:gd name="connsiteX101" fmla="*/ 2072 w 10000"/>
              <a:gd name="connsiteY101" fmla="*/ 2881 h 9928"/>
              <a:gd name="connsiteX102" fmla="*/ 1995 w 10000"/>
              <a:gd name="connsiteY102" fmla="*/ 2620 h 9928"/>
              <a:gd name="connsiteX103" fmla="*/ 1935 w 10000"/>
              <a:gd name="connsiteY103" fmla="*/ 2366 h 9928"/>
              <a:gd name="connsiteX104" fmla="*/ 1893 w 10000"/>
              <a:gd name="connsiteY104" fmla="*/ 2123 h 9928"/>
              <a:gd name="connsiteX105" fmla="*/ 1867 w 10000"/>
              <a:gd name="connsiteY105" fmla="*/ 1888 h 9928"/>
              <a:gd name="connsiteX106" fmla="*/ 1850 w 10000"/>
              <a:gd name="connsiteY106" fmla="*/ 1667 h 9928"/>
              <a:gd name="connsiteX107" fmla="*/ 1858 w 10000"/>
              <a:gd name="connsiteY107" fmla="*/ 1455 h 9928"/>
              <a:gd name="connsiteX108" fmla="*/ 1876 w 10000"/>
              <a:gd name="connsiteY108" fmla="*/ 1241 h 9928"/>
              <a:gd name="connsiteX109" fmla="*/ 1910 w 10000"/>
              <a:gd name="connsiteY109" fmla="*/ 1047 h 9928"/>
              <a:gd name="connsiteX110" fmla="*/ 1910 w 10000"/>
              <a:gd name="connsiteY110" fmla="*/ 1047 h 9928"/>
              <a:gd name="connsiteX111" fmla="*/ 1935 w 10000"/>
              <a:gd name="connsiteY111" fmla="*/ 964 h 9928"/>
              <a:gd name="connsiteX112" fmla="*/ 1935 w 10000"/>
              <a:gd name="connsiteY112" fmla="*/ 964 h 9928"/>
              <a:gd name="connsiteX113" fmla="*/ 1986 w 10000"/>
              <a:gd name="connsiteY113" fmla="*/ 802 h 9928"/>
              <a:gd name="connsiteX114" fmla="*/ 2046 w 10000"/>
              <a:gd name="connsiteY114" fmla="*/ 638 h 9928"/>
              <a:gd name="connsiteX115" fmla="*/ 2114 w 10000"/>
              <a:gd name="connsiteY115" fmla="*/ 476 h 9928"/>
              <a:gd name="connsiteX116" fmla="*/ 2191 w 10000"/>
              <a:gd name="connsiteY116" fmla="*/ 328 h 9928"/>
              <a:gd name="connsiteX117" fmla="*/ 2285 w 10000"/>
              <a:gd name="connsiteY117" fmla="*/ 189 h 9928"/>
              <a:gd name="connsiteX118" fmla="*/ 2387 w 10000"/>
              <a:gd name="connsiteY118" fmla="*/ 50 h 9928"/>
              <a:gd name="connsiteX0" fmla="*/ 2285 w 10000"/>
              <a:gd name="connsiteY0" fmla="*/ 190 h 10000"/>
              <a:gd name="connsiteX1" fmla="*/ 1884 w 10000"/>
              <a:gd name="connsiteY1" fmla="*/ 0 h 10000"/>
              <a:gd name="connsiteX2" fmla="*/ 1705 w 10000"/>
              <a:gd name="connsiteY2" fmla="*/ 142 h 10000"/>
              <a:gd name="connsiteX3" fmla="*/ 1526 w 10000"/>
              <a:gd name="connsiteY3" fmla="*/ 296 h 10000"/>
              <a:gd name="connsiteX4" fmla="*/ 1355 w 10000"/>
              <a:gd name="connsiteY4" fmla="*/ 463 h 10000"/>
              <a:gd name="connsiteX5" fmla="*/ 1194 w 10000"/>
              <a:gd name="connsiteY5" fmla="*/ 635 h 10000"/>
              <a:gd name="connsiteX6" fmla="*/ 1040 w 10000"/>
              <a:gd name="connsiteY6" fmla="*/ 823 h 10000"/>
              <a:gd name="connsiteX7" fmla="*/ 887 w 10000"/>
              <a:gd name="connsiteY7" fmla="*/ 1019 h 10000"/>
              <a:gd name="connsiteX8" fmla="*/ 750 w 10000"/>
              <a:gd name="connsiteY8" fmla="*/ 1227 h 10000"/>
              <a:gd name="connsiteX9" fmla="*/ 614 w 10000"/>
              <a:gd name="connsiteY9" fmla="*/ 1447 h 10000"/>
              <a:gd name="connsiteX10" fmla="*/ 494 w 10000"/>
              <a:gd name="connsiteY10" fmla="*/ 1671 h 10000"/>
              <a:gd name="connsiteX11" fmla="*/ 384 w 10000"/>
              <a:gd name="connsiteY11" fmla="*/ 1909 h 10000"/>
              <a:gd name="connsiteX12" fmla="*/ 290 w 10000"/>
              <a:gd name="connsiteY12" fmla="*/ 2145 h 10000"/>
              <a:gd name="connsiteX13" fmla="*/ 205 w 10000"/>
              <a:gd name="connsiteY13" fmla="*/ 2399 h 10000"/>
              <a:gd name="connsiteX14" fmla="*/ 128 w 10000"/>
              <a:gd name="connsiteY14" fmla="*/ 2656 h 10000"/>
              <a:gd name="connsiteX15" fmla="*/ 77 w 10000"/>
              <a:gd name="connsiteY15" fmla="*/ 2927 h 10000"/>
              <a:gd name="connsiteX16" fmla="*/ 34 w 10000"/>
              <a:gd name="connsiteY16" fmla="*/ 3197 h 10000"/>
              <a:gd name="connsiteX17" fmla="*/ 9 w 10000"/>
              <a:gd name="connsiteY17" fmla="*/ 3468 h 10000"/>
              <a:gd name="connsiteX18" fmla="*/ 0 w 10000"/>
              <a:gd name="connsiteY18" fmla="*/ 3756 h 10000"/>
              <a:gd name="connsiteX19" fmla="*/ 17 w 10000"/>
              <a:gd name="connsiteY19" fmla="*/ 4046 h 10000"/>
              <a:gd name="connsiteX20" fmla="*/ 43 w 10000"/>
              <a:gd name="connsiteY20" fmla="*/ 4341 h 10000"/>
              <a:gd name="connsiteX21" fmla="*/ 94 w 10000"/>
              <a:gd name="connsiteY21" fmla="*/ 4635 h 10000"/>
              <a:gd name="connsiteX22" fmla="*/ 162 w 10000"/>
              <a:gd name="connsiteY22" fmla="*/ 4930 h 10000"/>
              <a:gd name="connsiteX23" fmla="*/ 256 w 10000"/>
              <a:gd name="connsiteY23" fmla="*/ 5242 h 10000"/>
              <a:gd name="connsiteX24" fmla="*/ 315 w 10000"/>
              <a:gd name="connsiteY24" fmla="*/ 5391 h 10000"/>
              <a:gd name="connsiteX25" fmla="*/ 375 w 10000"/>
              <a:gd name="connsiteY25" fmla="*/ 5548 h 10000"/>
              <a:gd name="connsiteX26" fmla="*/ 435 w 10000"/>
              <a:gd name="connsiteY26" fmla="*/ 5702 h 10000"/>
              <a:gd name="connsiteX27" fmla="*/ 512 w 10000"/>
              <a:gd name="connsiteY27" fmla="*/ 5859 h 10000"/>
              <a:gd name="connsiteX28" fmla="*/ 588 w 10000"/>
              <a:gd name="connsiteY28" fmla="*/ 6014 h 10000"/>
              <a:gd name="connsiteX29" fmla="*/ 673 w 10000"/>
              <a:gd name="connsiteY29" fmla="*/ 6173 h 10000"/>
              <a:gd name="connsiteX30" fmla="*/ 846 w 10000"/>
              <a:gd name="connsiteY30" fmla="*/ 9171 h 10000"/>
              <a:gd name="connsiteX31" fmla="*/ 4032 w 10000"/>
              <a:gd name="connsiteY31" fmla="*/ 9292 h 10000"/>
              <a:gd name="connsiteX32" fmla="*/ 4263 w 10000"/>
              <a:gd name="connsiteY32" fmla="*/ 9400 h 10000"/>
              <a:gd name="connsiteX33" fmla="*/ 4510 w 10000"/>
              <a:gd name="connsiteY33" fmla="*/ 9507 h 10000"/>
              <a:gd name="connsiteX34" fmla="*/ 4757 w 10000"/>
              <a:gd name="connsiteY34" fmla="*/ 9598 h 10000"/>
              <a:gd name="connsiteX35" fmla="*/ 5013 w 10000"/>
              <a:gd name="connsiteY35" fmla="*/ 9681 h 10000"/>
              <a:gd name="connsiteX36" fmla="*/ 5277 w 10000"/>
              <a:gd name="connsiteY36" fmla="*/ 9763 h 10000"/>
              <a:gd name="connsiteX37" fmla="*/ 5550 w 10000"/>
              <a:gd name="connsiteY37" fmla="*/ 9828 h 10000"/>
              <a:gd name="connsiteX38" fmla="*/ 5831 w 10000"/>
              <a:gd name="connsiteY38" fmla="*/ 9884 h 10000"/>
              <a:gd name="connsiteX39" fmla="*/ 6113 w 10000"/>
              <a:gd name="connsiteY39" fmla="*/ 9935 h 10000"/>
              <a:gd name="connsiteX40" fmla="*/ 6411 w 10000"/>
              <a:gd name="connsiteY40" fmla="*/ 9977 h 10000"/>
              <a:gd name="connsiteX41" fmla="*/ 6411 w 10000"/>
              <a:gd name="connsiteY41" fmla="*/ 9977 h 10000"/>
              <a:gd name="connsiteX42" fmla="*/ 6616 w 10000"/>
              <a:gd name="connsiteY42" fmla="*/ 9992 h 10000"/>
              <a:gd name="connsiteX43" fmla="*/ 6820 w 10000"/>
              <a:gd name="connsiteY43" fmla="*/ 10000 h 10000"/>
              <a:gd name="connsiteX44" fmla="*/ 7033 w 10000"/>
              <a:gd name="connsiteY44" fmla="*/ 9992 h 10000"/>
              <a:gd name="connsiteX45" fmla="*/ 7246 w 10000"/>
              <a:gd name="connsiteY45" fmla="*/ 9985 h 10000"/>
              <a:gd name="connsiteX46" fmla="*/ 7477 w 10000"/>
              <a:gd name="connsiteY46" fmla="*/ 9961 h 10000"/>
              <a:gd name="connsiteX47" fmla="*/ 7698 w 10000"/>
              <a:gd name="connsiteY47" fmla="*/ 9927 h 10000"/>
              <a:gd name="connsiteX48" fmla="*/ 7928 w 10000"/>
              <a:gd name="connsiteY48" fmla="*/ 9884 h 10000"/>
              <a:gd name="connsiteX49" fmla="*/ 8159 w 10000"/>
              <a:gd name="connsiteY49" fmla="*/ 9828 h 10000"/>
              <a:gd name="connsiteX50" fmla="*/ 8389 w 10000"/>
              <a:gd name="connsiteY50" fmla="*/ 9763 h 10000"/>
              <a:gd name="connsiteX51" fmla="*/ 8627 w 10000"/>
              <a:gd name="connsiteY51" fmla="*/ 9688 h 10000"/>
              <a:gd name="connsiteX52" fmla="*/ 8858 w 10000"/>
              <a:gd name="connsiteY52" fmla="*/ 9605 h 10000"/>
              <a:gd name="connsiteX53" fmla="*/ 9088 w 10000"/>
              <a:gd name="connsiteY53" fmla="*/ 9507 h 10000"/>
              <a:gd name="connsiteX54" fmla="*/ 9327 w 10000"/>
              <a:gd name="connsiteY54" fmla="*/ 9391 h 10000"/>
              <a:gd name="connsiteX55" fmla="*/ 9557 w 10000"/>
              <a:gd name="connsiteY55" fmla="*/ 9269 h 10000"/>
              <a:gd name="connsiteX56" fmla="*/ 9778 w 10000"/>
              <a:gd name="connsiteY56" fmla="*/ 9138 h 10000"/>
              <a:gd name="connsiteX57" fmla="*/ 10000 w 10000"/>
              <a:gd name="connsiteY57" fmla="*/ 8991 h 10000"/>
              <a:gd name="connsiteX58" fmla="*/ 10000 w 10000"/>
              <a:gd name="connsiteY58" fmla="*/ 8991 h 10000"/>
              <a:gd name="connsiteX59" fmla="*/ 9872 w 10000"/>
              <a:gd name="connsiteY59" fmla="*/ 9046 h 10000"/>
              <a:gd name="connsiteX60" fmla="*/ 9744 w 10000"/>
              <a:gd name="connsiteY60" fmla="*/ 9096 h 10000"/>
              <a:gd name="connsiteX61" fmla="*/ 9608 w 10000"/>
              <a:gd name="connsiteY61" fmla="*/ 9138 h 10000"/>
              <a:gd name="connsiteX62" fmla="*/ 9471 w 10000"/>
              <a:gd name="connsiteY62" fmla="*/ 9162 h 10000"/>
              <a:gd name="connsiteX63" fmla="*/ 9327 w 10000"/>
              <a:gd name="connsiteY63" fmla="*/ 9185 h 10000"/>
              <a:gd name="connsiteX64" fmla="*/ 9173 w 10000"/>
              <a:gd name="connsiteY64" fmla="*/ 9195 h 10000"/>
              <a:gd name="connsiteX65" fmla="*/ 9020 w 10000"/>
              <a:gd name="connsiteY65" fmla="*/ 9202 h 10000"/>
              <a:gd name="connsiteX66" fmla="*/ 8858 w 10000"/>
              <a:gd name="connsiteY66" fmla="*/ 9195 h 10000"/>
              <a:gd name="connsiteX67" fmla="*/ 8696 w 10000"/>
              <a:gd name="connsiteY67" fmla="*/ 9177 h 10000"/>
              <a:gd name="connsiteX68" fmla="*/ 8525 w 10000"/>
              <a:gd name="connsiteY68" fmla="*/ 9154 h 10000"/>
              <a:gd name="connsiteX69" fmla="*/ 8338 w 10000"/>
              <a:gd name="connsiteY69" fmla="*/ 9114 h 10000"/>
              <a:gd name="connsiteX70" fmla="*/ 8150 w 10000"/>
              <a:gd name="connsiteY70" fmla="*/ 9063 h 10000"/>
              <a:gd name="connsiteX71" fmla="*/ 7954 w 10000"/>
              <a:gd name="connsiteY71" fmla="*/ 9007 h 10000"/>
              <a:gd name="connsiteX72" fmla="*/ 7758 w 10000"/>
              <a:gd name="connsiteY72" fmla="*/ 8931 h 10000"/>
              <a:gd name="connsiteX73" fmla="*/ 7545 w 10000"/>
              <a:gd name="connsiteY73" fmla="*/ 8849 h 10000"/>
              <a:gd name="connsiteX74" fmla="*/ 7323 w 10000"/>
              <a:gd name="connsiteY74" fmla="*/ 8752 h 10000"/>
              <a:gd name="connsiteX75" fmla="*/ 7323 w 10000"/>
              <a:gd name="connsiteY75" fmla="*/ 8752 h 10000"/>
              <a:gd name="connsiteX76" fmla="*/ 7093 w 10000"/>
              <a:gd name="connsiteY76" fmla="*/ 8643 h 10000"/>
              <a:gd name="connsiteX77" fmla="*/ 6863 w 10000"/>
              <a:gd name="connsiteY77" fmla="*/ 8512 h 10000"/>
              <a:gd name="connsiteX78" fmla="*/ 6624 w 10000"/>
              <a:gd name="connsiteY78" fmla="*/ 8383 h 10000"/>
              <a:gd name="connsiteX79" fmla="*/ 6394 w 10000"/>
              <a:gd name="connsiteY79" fmla="*/ 8235 h 10000"/>
              <a:gd name="connsiteX80" fmla="*/ 6147 w 10000"/>
              <a:gd name="connsiteY80" fmla="*/ 8070 h 10000"/>
              <a:gd name="connsiteX81" fmla="*/ 5908 w 10000"/>
              <a:gd name="connsiteY81" fmla="*/ 7898 h 10000"/>
              <a:gd name="connsiteX82" fmla="*/ 5669 w 10000"/>
              <a:gd name="connsiteY82" fmla="*/ 7717 h 10000"/>
              <a:gd name="connsiteX83" fmla="*/ 5422 w 10000"/>
              <a:gd name="connsiteY83" fmla="*/ 7519 h 10000"/>
              <a:gd name="connsiteX84" fmla="*/ 5183 w 10000"/>
              <a:gd name="connsiteY84" fmla="*/ 7314 h 10000"/>
              <a:gd name="connsiteX85" fmla="*/ 4945 w 10000"/>
              <a:gd name="connsiteY85" fmla="*/ 7100 h 10000"/>
              <a:gd name="connsiteX86" fmla="*/ 4706 w 10000"/>
              <a:gd name="connsiteY86" fmla="*/ 6880 h 10000"/>
              <a:gd name="connsiteX87" fmla="*/ 4467 w 10000"/>
              <a:gd name="connsiteY87" fmla="*/ 6639 h 10000"/>
              <a:gd name="connsiteX88" fmla="*/ 4237 w 10000"/>
              <a:gd name="connsiteY88" fmla="*/ 6402 h 10000"/>
              <a:gd name="connsiteX89" fmla="*/ 4015 w 10000"/>
              <a:gd name="connsiteY89" fmla="*/ 6148 h 10000"/>
              <a:gd name="connsiteX90" fmla="*/ 3785 w 10000"/>
              <a:gd name="connsiteY90" fmla="*/ 5891 h 10000"/>
              <a:gd name="connsiteX91" fmla="*/ 3572 w 10000"/>
              <a:gd name="connsiteY91" fmla="*/ 5621 h 10000"/>
              <a:gd name="connsiteX92" fmla="*/ 3572 w 10000"/>
              <a:gd name="connsiteY92" fmla="*/ 5621 h 10000"/>
              <a:gd name="connsiteX93" fmla="*/ 3308 w 10000"/>
              <a:gd name="connsiteY93" fmla="*/ 5268 h 10000"/>
              <a:gd name="connsiteX94" fmla="*/ 3069 w 10000"/>
              <a:gd name="connsiteY94" fmla="*/ 4915 h 10000"/>
              <a:gd name="connsiteX95" fmla="*/ 2847 w 10000"/>
              <a:gd name="connsiteY95" fmla="*/ 4568 h 10000"/>
              <a:gd name="connsiteX96" fmla="*/ 2651 w 10000"/>
              <a:gd name="connsiteY96" fmla="*/ 4234 h 10000"/>
              <a:gd name="connsiteX97" fmla="*/ 2472 w 10000"/>
              <a:gd name="connsiteY97" fmla="*/ 3895 h 10000"/>
              <a:gd name="connsiteX98" fmla="*/ 2319 w 10000"/>
              <a:gd name="connsiteY98" fmla="*/ 3561 h 10000"/>
              <a:gd name="connsiteX99" fmla="*/ 2182 w 10000"/>
              <a:gd name="connsiteY99" fmla="*/ 3230 h 10000"/>
              <a:gd name="connsiteX100" fmla="*/ 2072 w 10000"/>
              <a:gd name="connsiteY100" fmla="*/ 2902 h 10000"/>
              <a:gd name="connsiteX101" fmla="*/ 2072 w 10000"/>
              <a:gd name="connsiteY101" fmla="*/ 2902 h 10000"/>
              <a:gd name="connsiteX102" fmla="*/ 1995 w 10000"/>
              <a:gd name="connsiteY102" fmla="*/ 2639 h 10000"/>
              <a:gd name="connsiteX103" fmla="*/ 1935 w 10000"/>
              <a:gd name="connsiteY103" fmla="*/ 2383 h 10000"/>
              <a:gd name="connsiteX104" fmla="*/ 1893 w 10000"/>
              <a:gd name="connsiteY104" fmla="*/ 2138 h 10000"/>
              <a:gd name="connsiteX105" fmla="*/ 1867 w 10000"/>
              <a:gd name="connsiteY105" fmla="*/ 1902 h 10000"/>
              <a:gd name="connsiteX106" fmla="*/ 1850 w 10000"/>
              <a:gd name="connsiteY106" fmla="*/ 1679 h 10000"/>
              <a:gd name="connsiteX107" fmla="*/ 1858 w 10000"/>
              <a:gd name="connsiteY107" fmla="*/ 1466 h 10000"/>
              <a:gd name="connsiteX108" fmla="*/ 1876 w 10000"/>
              <a:gd name="connsiteY108" fmla="*/ 1250 h 10000"/>
              <a:gd name="connsiteX109" fmla="*/ 1910 w 10000"/>
              <a:gd name="connsiteY109" fmla="*/ 1055 h 10000"/>
              <a:gd name="connsiteX110" fmla="*/ 1910 w 10000"/>
              <a:gd name="connsiteY110" fmla="*/ 1055 h 10000"/>
              <a:gd name="connsiteX111" fmla="*/ 1935 w 10000"/>
              <a:gd name="connsiteY111" fmla="*/ 971 h 10000"/>
              <a:gd name="connsiteX112" fmla="*/ 1935 w 10000"/>
              <a:gd name="connsiteY112" fmla="*/ 971 h 10000"/>
              <a:gd name="connsiteX113" fmla="*/ 1986 w 10000"/>
              <a:gd name="connsiteY113" fmla="*/ 808 h 10000"/>
              <a:gd name="connsiteX114" fmla="*/ 2046 w 10000"/>
              <a:gd name="connsiteY114" fmla="*/ 643 h 10000"/>
              <a:gd name="connsiteX115" fmla="*/ 2114 w 10000"/>
              <a:gd name="connsiteY115" fmla="*/ 479 h 10000"/>
              <a:gd name="connsiteX116" fmla="*/ 2191 w 10000"/>
              <a:gd name="connsiteY116" fmla="*/ 330 h 10000"/>
              <a:gd name="connsiteX117" fmla="*/ 2285 w 10000"/>
              <a:gd name="connsiteY117" fmla="*/ 190 h 10000"/>
              <a:gd name="connsiteX0" fmla="*/ 2191 w 10000"/>
              <a:gd name="connsiteY0" fmla="*/ 330 h 10000"/>
              <a:gd name="connsiteX1" fmla="*/ 1884 w 10000"/>
              <a:gd name="connsiteY1" fmla="*/ 0 h 10000"/>
              <a:gd name="connsiteX2" fmla="*/ 1705 w 10000"/>
              <a:gd name="connsiteY2" fmla="*/ 142 h 10000"/>
              <a:gd name="connsiteX3" fmla="*/ 1526 w 10000"/>
              <a:gd name="connsiteY3" fmla="*/ 296 h 10000"/>
              <a:gd name="connsiteX4" fmla="*/ 1355 w 10000"/>
              <a:gd name="connsiteY4" fmla="*/ 463 h 10000"/>
              <a:gd name="connsiteX5" fmla="*/ 1194 w 10000"/>
              <a:gd name="connsiteY5" fmla="*/ 635 h 10000"/>
              <a:gd name="connsiteX6" fmla="*/ 1040 w 10000"/>
              <a:gd name="connsiteY6" fmla="*/ 823 h 10000"/>
              <a:gd name="connsiteX7" fmla="*/ 887 w 10000"/>
              <a:gd name="connsiteY7" fmla="*/ 1019 h 10000"/>
              <a:gd name="connsiteX8" fmla="*/ 750 w 10000"/>
              <a:gd name="connsiteY8" fmla="*/ 1227 h 10000"/>
              <a:gd name="connsiteX9" fmla="*/ 614 w 10000"/>
              <a:gd name="connsiteY9" fmla="*/ 1447 h 10000"/>
              <a:gd name="connsiteX10" fmla="*/ 494 w 10000"/>
              <a:gd name="connsiteY10" fmla="*/ 1671 h 10000"/>
              <a:gd name="connsiteX11" fmla="*/ 384 w 10000"/>
              <a:gd name="connsiteY11" fmla="*/ 1909 h 10000"/>
              <a:gd name="connsiteX12" fmla="*/ 290 w 10000"/>
              <a:gd name="connsiteY12" fmla="*/ 2145 h 10000"/>
              <a:gd name="connsiteX13" fmla="*/ 205 w 10000"/>
              <a:gd name="connsiteY13" fmla="*/ 2399 h 10000"/>
              <a:gd name="connsiteX14" fmla="*/ 128 w 10000"/>
              <a:gd name="connsiteY14" fmla="*/ 2656 h 10000"/>
              <a:gd name="connsiteX15" fmla="*/ 77 w 10000"/>
              <a:gd name="connsiteY15" fmla="*/ 2927 h 10000"/>
              <a:gd name="connsiteX16" fmla="*/ 34 w 10000"/>
              <a:gd name="connsiteY16" fmla="*/ 3197 h 10000"/>
              <a:gd name="connsiteX17" fmla="*/ 9 w 10000"/>
              <a:gd name="connsiteY17" fmla="*/ 3468 h 10000"/>
              <a:gd name="connsiteX18" fmla="*/ 0 w 10000"/>
              <a:gd name="connsiteY18" fmla="*/ 3756 h 10000"/>
              <a:gd name="connsiteX19" fmla="*/ 17 w 10000"/>
              <a:gd name="connsiteY19" fmla="*/ 4046 h 10000"/>
              <a:gd name="connsiteX20" fmla="*/ 43 w 10000"/>
              <a:gd name="connsiteY20" fmla="*/ 4341 h 10000"/>
              <a:gd name="connsiteX21" fmla="*/ 94 w 10000"/>
              <a:gd name="connsiteY21" fmla="*/ 4635 h 10000"/>
              <a:gd name="connsiteX22" fmla="*/ 162 w 10000"/>
              <a:gd name="connsiteY22" fmla="*/ 4930 h 10000"/>
              <a:gd name="connsiteX23" fmla="*/ 256 w 10000"/>
              <a:gd name="connsiteY23" fmla="*/ 5242 h 10000"/>
              <a:gd name="connsiteX24" fmla="*/ 315 w 10000"/>
              <a:gd name="connsiteY24" fmla="*/ 5391 h 10000"/>
              <a:gd name="connsiteX25" fmla="*/ 375 w 10000"/>
              <a:gd name="connsiteY25" fmla="*/ 5548 h 10000"/>
              <a:gd name="connsiteX26" fmla="*/ 435 w 10000"/>
              <a:gd name="connsiteY26" fmla="*/ 5702 h 10000"/>
              <a:gd name="connsiteX27" fmla="*/ 512 w 10000"/>
              <a:gd name="connsiteY27" fmla="*/ 5859 h 10000"/>
              <a:gd name="connsiteX28" fmla="*/ 588 w 10000"/>
              <a:gd name="connsiteY28" fmla="*/ 6014 h 10000"/>
              <a:gd name="connsiteX29" fmla="*/ 673 w 10000"/>
              <a:gd name="connsiteY29" fmla="*/ 6173 h 10000"/>
              <a:gd name="connsiteX30" fmla="*/ 846 w 10000"/>
              <a:gd name="connsiteY30" fmla="*/ 9171 h 10000"/>
              <a:gd name="connsiteX31" fmla="*/ 4032 w 10000"/>
              <a:gd name="connsiteY31" fmla="*/ 9292 h 10000"/>
              <a:gd name="connsiteX32" fmla="*/ 4263 w 10000"/>
              <a:gd name="connsiteY32" fmla="*/ 9400 h 10000"/>
              <a:gd name="connsiteX33" fmla="*/ 4510 w 10000"/>
              <a:gd name="connsiteY33" fmla="*/ 9507 h 10000"/>
              <a:gd name="connsiteX34" fmla="*/ 4757 w 10000"/>
              <a:gd name="connsiteY34" fmla="*/ 9598 h 10000"/>
              <a:gd name="connsiteX35" fmla="*/ 5013 w 10000"/>
              <a:gd name="connsiteY35" fmla="*/ 9681 h 10000"/>
              <a:gd name="connsiteX36" fmla="*/ 5277 w 10000"/>
              <a:gd name="connsiteY36" fmla="*/ 9763 h 10000"/>
              <a:gd name="connsiteX37" fmla="*/ 5550 w 10000"/>
              <a:gd name="connsiteY37" fmla="*/ 9828 h 10000"/>
              <a:gd name="connsiteX38" fmla="*/ 5831 w 10000"/>
              <a:gd name="connsiteY38" fmla="*/ 9884 h 10000"/>
              <a:gd name="connsiteX39" fmla="*/ 6113 w 10000"/>
              <a:gd name="connsiteY39" fmla="*/ 9935 h 10000"/>
              <a:gd name="connsiteX40" fmla="*/ 6411 w 10000"/>
              <a:gd name="connsiteY40" fmla="*/ 9977 h 10000"/>
              <a:gd name="connsiteX41" fmla="*/ 6411 w 10000"/>
              <a:gd name="connsiteY41" fmla="*/ 9977 h 10000"/>
              <a:gd name="connsiteX42" fmla="*/ 6616 w 10000"/>
              <a:gd name="connsiteY42" fmla="*/ 9992 h 10000"/>
              <a:gd name="connsiteX43" fmla="*/ 6820 w 10000"/>
              <a:gd name="connsiteY43" fmla="*/ 10000 h 10000"/>
              <a:gd name="connsiteX44" fmla="*/ 7033 w 10000"/>
              <a:gd name="connsiteY44" fmla="*/ 9992 h 10000"/>
              <a:gd name="connsiteX45" fmla="*/ 7246 w 10000"/>
              <a:gd name="connsiteY45" fmla="*/ 9985 h 10000"/>
              <a:gd name="connsiteX46" fmla="*/ 7477 w 10000"/>
              <a:gd name="connsiteY46" fmla="*/ 9961 h 10000"/>
              <a:gd name="connsiteX47" fmla="*/ 7698 w 10000"/>
              <a:gd name="connsiteY47" fmla="*/ 9927 h 10000"/>
              <a:gd name="connsiteX48" fmla="*/ 7928 w 10000"/>
              <a:gd name="connsiteY48" fmla="*/ 9884 h 10000"/>
              <a:gd name="connsiteX49" fmla="*/ 8159 w 10000"/>
              <a:gd name="connsiteY49" fmla="*/ 9828 h 10000"/>
              <a:gd name="connsiteX50" fmla="*/ 8389 w 10000"/>
              <a:gd name="connsiteY50" fmla="*/ 9763 h 10000"/>
              <a:gd name="connsiteX51" fmla="*/ 8627 w 10000"/>
              <a:gd name="connsiteY51" fmla="*/ 9688 h 10000"/>
              <a:gd name="connsiteX52" fmla="*/ 8858 w 10000"/>
              <a:gd name="connsiteY52" fmla="*/ 9605 h 10000"/>
              <a:gd name="connsiteX53" fmla="*/ 9088 w 10000"/>
              <a:gd name="connsiteY53" fmla="*/ 9507 h 10000"/>
              <a:gd name="connsiteX54" fmla="*/ 9327 w 10000"/>
              <a:gd name="connsiteY54" fmla="*/ 9391 h 10000"/>
              <a:gd name="connsiteX55" fmla="*/ 9557 w 10000"/>
              <a:gd name="connsiteY55" fmla="*/ 9269 h 10000"/>
              <a:gd name="connsiteX56" fmla="*/ 9778 w 10000"/>
              <a:gd name="connsiteY56" fmla="*/ 9138 h 10000"/>
              <a:gd name="connsiteX57" fmla="*/ 10000 w 10000"/>
              <a:gd name="connsiteY57" fmla="*/ 8991 h 10000"/>
              <a:gd name="connsiteX58" fmla="*/ 10000 w 10000"/>
              <a:gd name="connsiteY58" fmla="*/ 8991 h 10000"/>
              <a:gd name="connsiteX59" fmla="*/ 9872 w 10000"/>
              <a:gd name="connsiteY59" fmla="*/ 9046 h 10000"/>
              <a:gd name="connsiteX60" fmla="*/ 9744 w 10000"/>
              <a:gd name="connsiteY60" fmla="*/ 9096 h 10000"/>
              <a:gd name="connsiteX61" fmla="*/ 9608 w 10000"/>
              <a:gd name="connsiteY61" fmla="*/ 9138 h 10000"/>
              <a:gd name="connsiteX62" fmla="*/ 9471 w 10000"/>
              <a:gd name="connsiteY62" fmla="*/ 9162 h 10000"/>
              <a:gd name="connsiteX63" fmla="*/ 9327 w 10000"/>
              <a:gd name="connsiteY63" fmla="*/ 9185 h 10000"/>
              <a:gd name="connsiteX64" fmla="*/ 9173 w 10000"/>
              <a:gd name="connsiteY64" fmla="*/ 9195 h 10000"/>
              <a:gd name="connsiteX65" fmla="*/ 9020 w 10000"/>
              <a:gd name="connsiteY65" fmla="*/ 9202 h 10000"/>
              <a:gd name="connsiteX66" fmla="*/ 8858 w 10000"/>
              <a:gd name="connsiteY66" fmla="*/ 9195 h 10000"/>
              <a:gd name="connsiteX67" fmla="*/ 8696 w 10000"/>
              <a:gd name="connsiteY67" fmla="*/ 9177 h 10000"/>
              <a:gd name="connsiteX68" fmla="*/ 8525 w 10000"/>
              <a:gd name="connsiteY68" fmla="*/ 9154 h 10000"/>
              <a:gd name="connsiteX69" fmla="*/ 8338 w 10000"/>
              <a:gd name="connsiteY69" fmla="*/ 9114 h 10000"/>
              <a:gd name="connsiteX70" fmla="*/ 8150 w 10000"/>
              <a:gd name="connsiteY70" fmla="*/ 9063 h 10000"/>
              <a:gd name="connsiteX71" fmla="*/ 7954 w 10000"/>
              <a:gd name="connsiteY71" fmla="*/ 9007 h 10000"/>
              <a:gd name="connsiteX72" fmla="*/ 7758 w 10000"/>
              <a:gd name="connsiteY72" fmla="*/ 8931 h 10000"/>
              <a:gd name="connsiteX73" fmla="*/ 7545 w 10000"/>
              <a:gd name="connsiteY73" fmla="*/ 8849 h 10000"/>
              <a:gd name="connsiteX74" fmla="*/ 7323 w 10000"/>
              <a:gd name="connsiteY74" fmla="*/ 8752 h 10000"/>
              <a:gd name="connsiteX75" fmla="*/ 7323 w 10000"/>
              <a:gd name="connsiteY75" fmla="*/ 8752 h 10000"/>
              <a:gd name="connsiteX76" fmla="*/ 7093 w 10000"/>
              <a:gd name="connsiteY76" fmla="*/ 8643 h 10000"/>
              <a:gd name="connsiteX77" fmla="*/ 6863 w 10000"/>
              <a:gd name="connsiteY77" fmla="*/ 8512 h 10000"/>
              <a:gd name="connsiteX78" fmla="*/ 6624 w 10000"/>
              <a:gd name="connsiteY78" fmla="*/ 8383 h 10000"/>
              <a:gd name="connsiteX79" fmla="*/ 6394 w 10000"/>
              <a:gd name="connsiteY79" fmla="*/ 8235 h 10000"/>
              <a:gd name="connsiteX80" fmla="*/ 6147 w 10000"/>
              <a:gd name="connsiteY80" fmla="*/ 8070 h 10000"/>
              <a:gd name="connsiteX81" fmla="*/ 5908 w 10000"/>
              <a:gd name="connsiteY81" fmla="*/ 7898 h 10000"/>
              <a:gd name="connsiteX82" fmla="*/ 5669 w 10000"/>
              <a:gd name="connsiteY82" fmla="*/ 7717 h 10000"/>
              <a:gd name="connsiteX83" fmla="*/ 5422 w 10000"/>
              <a:gd name="connsiteY83" fmla="*/ 7519 h 10000"/>
              <a:gd name="connsiteX84" fmla="*/ 5183 w 10000"/>
              <a:gd name="connsiteY84" fmla="*/ 7314 h 10000"/>
              <a:gd name="connsiteX85" fmla="*/ 4945 w 10000"/>
              <a:gd name="connsiteY85" fmla="*/ 7100 h 10000"/>
              <a:gd name="connsiteX86" fmla="*/ 4706 w 10000"/>
              <a:gd name="connsiteY86" fmla="*/ 6880 h 10000"/>
              <a:gd name="connsiteX87" fmla="*/ 4467 w 10000"/>
              <a:gd name="connsiteY87" fmla="*/ 6639 h 10000"/>
              <a:gd name="connsiteX88" fmla="*/ 4237 w 10000"/>
              <a:gd name="connsiteY88" fmla="*/ 6402 h 10000"/>
              <a:gd name="connsiteX89" fmla="*/ 4015 w 10000"/>
              <a:gd name="connsiteY89" fmla="*/ 6148 h 10000"/>
              <a:gd name="connsiteX90" fmla="*/ 3785 w 10000"/>
              <a:gd name="connsiteY90" fmla="*/ 5891 h 10000"/>
              <a:gd name="connsiteX91" fmla="*/ 3572 w 10000"/>
              <a:gd name="connsiteY91" fmla="*/ 5621 h 10000"/>
              <a:gd name="connsiteX92" fmla="*/ 3572 w 10000"/>
              <a:gd name="connsiteY92" fmla="*/ 5621 h 10000"/>
              <a:gd name="connsiteX93" fmla="*/ 3308 w 10000"/>
              <a:gd name="connsiteY93" fmla="*/ 5268 h 10000"/>
              <a:gd name="connsiteX94" fmla="*/ 3069 w 10000"/>
              <a:gd name="connsiteY94" fmla="*/ 4915 h 10000"/>
              <a:gd name="connsiteX95" fmla="*/ 2847 w 10000"/>
              <a:gd name="connsiteY95" fmla="*/ 4568 h 10000"/>
              <a:gd name="connsiteX96" fmla="*/ 2651 w 10000"/>
              <a:gd name="connsiteY96" fmla="*/ 4234 h 10000"/>
              <a:gd name="connsiteX97" fmla="*/ 2472 w 10000"/>
              <a:gd name="connsiteY97" fmla="*/ 3895 h 10000"/>
              <a:gd name="connsiteX98" fmla="*/ 2319 w 10000"/>
              <a:gd name="connsiteY98" fmla="*/ 3561 h 10000"/>
              <a:gd name="connsiteX99" fmla="*/ 2182 w 10000"/>
              <a:gd name="connsiteY99" fmla="*/ 3230 h 10000"/>
              <a:gd name="connsiteX100" fmla="*/ 2072 w 10000"/>
              <a:gd name="connsiteY100" fmla="*/ 2902 h 10000"/>
              <a:gd name="connsiteX101" fmla="*/ 2072 w 10000"/>
              <a:gd name="connsiteY101" fmla="*/ 2902 h 10000"/>
              <a:gd name="connsiteX102" fmla="*/ 1995 w 10000"/>
              <a:gd name="connsiteY102" fmla="*/ 2639 h 10000"/>
              <a:gd name="connsiteX103" fmla="*/ 1935 w 10000"/>
              <a:gd name="connsiteY103" fmla="*/ 2383 h 10000"/>
              <a:gd name="connsiteX104" fmla="*/ 1893 w 10000"/>
              <a:gd name="connsiteY104" fmla="*/ 2138 h 10000"/>
              <a:gd name="connsiteX105" fmla="*/ 1867 w 10000"/>
              <a:gd name="connsiteY105" fmla="*/ 1902 h 10000"/>
              <a:gd name="connsiteX106" fmla="*/ 1850 w 10000"/>
              <a:gd name="connsiteY106" fmla="*/ 1679 h 10000"/>
              <a:gd name="connsiteX107" fmla="*/ 1858 w 10000"/>
              <a:gd name="connsiteY107" fmla="*/ 1466 h 10000"/>
              <a:gd name="connsiteX108" fmla="*/ 1876 w 10000"/>
              <a:gd name="connsiteY108" fmla="*/ 1250 h 10000"/>
              <a:gd name="connsiteX109" fmla="*/ 1910 w 10000"/>
              <a:gd name="connsiteY109" fmla="*/ 1055 h 10000"/>
              <a:gd name="connsiteX110" fmla="*/ 1910 w 10000"/>
              <a:gd name="connsiteY110" fmla="*/ 1055 h 10000"/>
              <a:gd name="connsiteX111" fmla="*/ 1935 w 10000"/>
              <a:gd name="connsiteY111" fmla="*/ 971 h 10000"/>
              <a:gd name="connsiteX112" fmla="*/ 1935 w 10000"/>
              <a:gd name="connsiteY112" fmla="*/ 971 h 10000"/>
              <a:gd name="connsiteX113" fmla="*/ 1986 w 10000"/>
              <a:gd name="connsiteY113" fmla="*/ 808 h 10000"/>
              <a:gd name="connsiteX114" fmla="*/ 2046 w 10000"/>
              <a:gd name="connsiteY114" fmla="*/ 643 h 10000"/>
              <a:gd name="connsiteX115" fmla="*/ 2114 w 10000"/>
              <a:gd name="connsiteY115" fmla="*/ 479 h 10000"/>
              <a:gd name="connsiteX116" fmla="*/ 2191 w 10000"/>
              <a:gd name="connsiteY116" fmla="*/ 330 h 10000"/>
              <a:gd name="connsiteX0" fmla="*/ 2114 w 10000"/>
              <a:gd name="connsiteY0" fmla="*/ 479 h 10000"/>
              <a:gd name="connsiteX1" fmla="*/ 1884 w 10000"/>
              <a:gd name="connsiteY1" fmla="*/ 0 h 10000"/>
              <a:gd name="connsiteX2" fmla="*/ 1705 w 10000"/>
              <a:gd name="connsiteY2" fmla="*/ 142 h 10000"/>
              <a:gd name="connsiteX3" fmla="*/ 1526 w 10000"/>
              <a:gd name="connsiteY3" fmla="*/ 296 h 10000"/>
              <a:gd name="connsiteX4" fmla="*/ 1355 w 10000"/>
              <a:gd name="connsiteY4" fmla="*/ 463 h 10000"/>
              <a:gd name="connsiteX5" fmla="*/ 1194 w 10000"/>
              <a:gd name="connsiteY5" fmla="*/ 635 h 10000"/>
              <a:gd name="connsiteX6" fmla="*/ 1040 w 10000"/>
              <a:gd name="connsiteY6" fmla="*/ 823 h 10000"/>
              <a:gd name="connsiteX7" fmla="*/ 887 w 10000"/>
              <a:gd name="connsiteY7" fmla="*/ 1019 h 10000"/>
              <a:gd name="connsiteX8" fmla="*/ 750 w 10000"/>
              <a:gd name="connsiteY8" fmla="*/ 1227 h 10000"/>
              <a:gd name="connsiteX9" fmla="*/ 614 w 10000"/>
              <a:gd name="connsiteY9" fmla="*/ 1447 h 10000"/>
              <a:gd name="connsiteX10" fmla="*/ 494 w 10000"/>
              <a:gd name="connsiteY10" fmla="*/ 1671 h 10000"/>
              <a:gd name="connsiteX11" fmla="*/ 384 w 10000"/>
              <a:gd name="connsiteY11" fmla="*/ 1909 h 10000"/>
              <a:gd name="connsiteX12" fmla="*/ 290 w 10000"/>
              <a:gd name="connsiteY12" fmla="*/ 2145 h 10000"/>
              <a:gd name="connsiteX13" fmla="*/ 205 w 10000"/>
              <a:gd name="connsiteY13" fmla="*/ 2399 h 10000"/>
              <a:gd name="connsiteX14" fmla="*/ 128 w 10000"/>
              <a:gd name="connsiteY14" fmla="*/ 2656 h 10000"/>
              <a:gd name="connsiteX15" fmla="*/ 77 w 10000"/>
              <a:gd name="connsiteY15" fmla="*/ 2927 h 10000"/>
              <a:gd name="connsiteX16" fmla="*/ 34 w 10000"/>
              <a:gd name="connsiteY16" fmla="*/ 3197 h 10000"/>
              <a:gd name="connsiteX17" fmla="*/ 9 w 10000"/>
              <a:gd name="connsiteY17" fmla="*/ 3468 h 10000"/>
              <a:gd name="connsiteX18" fmla="*/ 0 w 10000"/>
              <a:gd name="connsiteY18" fmla="*/ 3756 h 10000"/>
              <a:gd name="connsiteX19" fmla="*/ 17 w 10000"/>
              <a:gd name="connsiteY19" fmla="*/ 4046 h 10000"/>
              <a:gd name="connsiteX20" fmla="*/ 43 w 10000"/>
              <a:gd name="connsiteY20" fmla="*/ 4341 h 10000"/>
              <a:gd name="connsiteX21" fmla="*/ 94 w 10000"/>
              <a:gd name="connsiteY21" fmla="*/ 4635 h 10000"/>
              <a:gd name="connsiteX22" fmla="*/ 162 w 10000"/>
              <a:gd name="connsiteY22" fmla="*/ 4930 h 10000"/>
              <a:gd name="connsiteX23" fmla="*/ 256 w 10000"/>
              <a:gd name="connsiteY23" fmla="*/ 5242 h 10000"/>
              <a:gd name="connsiteX24" fmla="*/ 315 w 10000"/>
              <a:gd name="connsiteY24" fmla="*/ 5391 h 10000"/>
              <a:gd name="connsiteX25" fmla="*/ 375 w 10000"/>
              <a:gd name="connsiteY25" fmla="*/ 5548 h 10000"/>
              <a:gd name="connsiteX26" fmla="*/ 435 w 10000"/>
              <a:gd name="connsiteY26" fmla="*/ 5702 h 10000"/>
              <a:gd name="connsiteX27" fmla="*/ 512 w 10000"/>
              <a:gd name="connsiteY27" fmla="*/ 5859 h 10000"/>
              <a:gd name="connsiteX28" fmla="*/ 588 w 10000"/>
              <a:gd name="connsiteY28" fmla="*/ 6014 h 10000"/>
              <a:gd name="connsiteX29" fmla="*/ 673 w 10000"/>
              <a:gd name="connsiteY29" fmla="*/ 6173 h 10000"/>
              <a:gd name="connsiteX30" fmla="*/ 846 w 10000"/>
              <a:gd name="connsiteY30" fmla="*/ 9171 h 10000"/>
              <a:gd name="connsiteX31" fmla="*/ 4032 w 10000"/>
              <a:gd name="connsiteY31" fmla="*/ 9292 h 10000"/>
              <a:gd name="connsiteX32" fmla="*/ 4263 w 10000"/>
              <a:gd name="connsiteY32" fmla="*/ 9400 h 10000"/>
              <a:gd name="connsiteX33" fmla="*/ 4510 w 10000"/>
              <a:gd name="connsiteY33" fmla="*/ 9507 h 10000"/>
              <a:gd name="connsiteX34" fmla="*/ 4757 w 10000"/>
              <a:gd name="connsiteY34" fmla="*/ 9598 h 10000"/>
              <a:gd name="connsiteX35" fmla="*/ 5013 w 10000"/>
              <a:gd name="connsiteY35" fmla="*/ 9681 h 10000"/>
              <a:gd name="connsiteX36" fmla="*/ 5277 w 10000"/>
              <a:gd name="connsiteY36" fmla="*/ 9763 h 10000"/>
              <a:gd name="connsiteX37" fmla="*/ 5550 w 10000"/>
              <a:gd name="connsiteY37" fmla="*/ 9828 h 10000"/>
              <a:gd name="connsiteX38" fmla="*/ 5831 w 10000"/>
              <a:gd name="connsiteY38" fmla="*/ 9884 h 10000"/>
              <a:gd name="connsiteX39" fmla="*/ 6113 w 10000"/>
              <a:gd name="connsiteY39" fmla="*/ 9935 h 10000"/>
              <a:gd name="connsiteX40" fmla="*/ 6411 w 10000"/>
              <a:gd name="connsiteY40" fmla="*/ 9977 h 10000"/>
              <a:gd name="connsiteX41" fmla="*/ 6411 w 10000"/>
              <a:gd name="connsiteY41" fmla="*/ 9977 h 10000"/>
              <a:gd name="connsiteX42" fmla="*/ 6616 w 10000"/>
              <a:gd name="connsiteY42" fmla="*/ 9992 h 10000"/>
              <a:gd name="connsiteX43" fmla="*/ 6820 w 10000"/>
              <a:gd name="connsiteY43" fmla="*/ 10000 h 10000"/>
              <a:gd name="connsiteX44" fmla="*/ 7033 w 10000"/>
              <a:gd name="connsiteY44" fmla="*/ 9992 h 10000"/>
              <a:gd name="connsiteX45" fmla="*/ 7246 w 10000"/>
              <a:gd name="connsiteY45" fmla="*/ 9985 h 10000"/>
              <a:gd name="connsiteX46" fmla="*/ 7477 w 10000"/>
              <a:gd name="connsiteY46" fmla="*/ 9961 h 10000"/>
              <a:gd name="connsiteX47" fmla="*/ 7698 w 10000"/>
              <a:gd name="connsiteY47" fmla="*/ 9927 h 10000"/>
              <a:gd name="connsiteX48" fmla="*/ 7928 w 10000"/>
              <a:gd name="connsiteY48" fmla="*/ 9884 h 10000"/>
              <a:gd name="connsiteX49" fmla="*/ 8159 w 10000"/>
              <a:gd name="connsiteY49" fmla="*/ 9828 h 10000"/>
              <a:gd name="connsiteX50" fmla="*/ 8389 w 10000"/>
              <a:gd name="connsiteY50" fmla="*/ 9763 h 10000"/>
              <a:gd name="connsiteX51" fmla="*/ 8627 w 10000"/>
              <a:gd name="connsiteY51" fmla="*/ 9688 h 10000"/>
              <a:gd name="connsiteX52" fmla="*/ 8858 w 10000"/>
              <a:gd name="connsiteY52" fmla="*/ 9605 h 10000"/>
              <a:gd name="connsiteX53" fmla="*/ 9088 w 10000"/>
              <a:gd name="connsiteY53" fmla="*/ 9507 h 10000"/>
              <a:gd name="connsiteX54" fmla="*/ 9327 w 10000"/>
              <a:gd name="connsiteY54" fmla="*/ 9391 h 10000"/>
              <a:gd name="connsiteX55" fmla="*/ 9557 w 10000"/>
              <a:gd name="connsiteY55" fmla="*/ 9269 h 10000"/>
              <a:gd name="connsiteX56" fmla="*/ 9778 w 10000"/>
              <a:gd name="connsiteY56" fmla="*/ 9138 h 10000"/>
              <a:gd name="connsiteX57" fmla="*/ 10000 w 10000"/>
              <a:gd name="connsiteY57" fmla="*/ 8991 h 10000"/>
              <a:gd name="connsiteX58" fmla="*/ 10000 w 10000"/>
              <a:gd name="connsiteY58" fmla="*/ 8991 h 10000"/>
              <a:gd name="connsiteX59" fmla="*/ 9872 w 10000"/>
              <a:gd name="connsiteY59" fmla="*/ 9046 h 10000"/>
              <a:gd name="connsiteX60" fmla="*/ 9744 w 10000"/>
              <a:gd name="connsiteY60" fmla="*/ 9096 h 10000"/>
              <a:gd name="connsiteX61" fmla="*/ 9608 w 10000"/>
              <a:gd name="connsiteY61" fmla="*/ 9138 h 10000"/>
              <a:gd name="connsiteX62" fmla="*/ 9471 w 10000"/>
              <a:gd name="connsiteY62" fmla="*/ 9162 h 10000"/>
              <a:gd name="connsiteX63" fmla="*/ 9327 w 10000"/>
              <a:gd name="connsiteY63" fmla="*/ 9185 h 10000"/>
              <a:gd name="connsiteX64" fmla="*/ 9173 w 10000"/>
              <a:gd name="connsiteY64" fmla="*/ 9195 h 10000"/>
              <a:gd name="connsiteX65" fmla="*/ 9020 w 10000"/>
              <a:gd name="connsiteY65" fmla="*/ 9202 h 10000"/>
              <a:gd name="connsiteX66" fmla="*/ 8858 w 10000"/>
              <a:gd name="connsiteY66" fmla="*/ 9195 h 10000"/>
              <a:gd name="connsiteX67" fmla="*/ 8696 w 10000"/>
              <a:gd name="connsiteY67" fmla="*/ 9177 h 10000"/>
              <a:gd name="connsiteX68" fmla="*/ 8525 w 10000"/>
              <a:gd name="connsiteY68" fmla="*/ 9154 h 10000"/>
              <a:gd name="connsiteX69" fmla="*/ 8338 w 10000"/>
              <a:gd name="connsiteY69" fmla="*/ 9114 h 10000"/>
              <a:gd name="connsiteX70" fmla="*/ 8150 w 10000"/>
              <a:gd name="connsiteY70" fmla="*/ 9063 h 10000"/>
              <a:gd name="connsiteX71" fmla="*/ 7954 w 10000"/>
              <a:gd name="connsiteY71" fmla="*/ 9007 h 10000"/>
              <a:gd name="connsiteX72" fmla="*/ 7758 w 10000"/>
              <a:gd name="connsiteY72" fmla="*/ 8931 h 10000"/>
              <a:gd name="connsiteX73" fmla="*/ 7545 w 10000"/>
              <a:gd name="connsiteY73" fmla="*/ 8849 h 10000"/>
              <a:gd name="connsiteX74" fmla="*/ 7323 w 10000"/>
              <a:gd name="connsiteY74" fmla="*/ 8752 h 10000"/>
              <a:gd name="connsiteX75" fmla="*/ 7323 w 10000"/>
              <a:gd name="connsiteY75" fmla="*/ 8752 h 10000"/>
              <a:gd name="connsiteX76" fmla="*/ 7093 w 10000"/>
              <a:gd name="connsiteY76" fmla="*/ 8643 h 10000"/>
              <a:gd name="connsiteX77" fmla="*/ 6863 w 10000"/>
              <a:gd name="connsiteY77" fmla="*/ 8512 h 10000"/>
              <a:gd name="connsiteX78" fmla="*/ 6624 w 10000"/>
              <a:gd name="connsiteY78" fmla="*/ 8383 h 10000"/>
              <a:gd name="connsiteX79" fmla="*/ 6394 w 10000"/>
              <a:gd name="connsiteY79" fmla="*/ 8235 h 10000"/>
              <a:gd name="connsiteX80" fmla="*/ 6147 w 10000"/>
              <a:gd name="connsiteY80" fmla="*/ 8070 h 10000"/>
              <a:gd name="connsiteX81" fmla="*/ 5908 w 10000"/>
              <a:gd name="connsiteY81" fmla="*/ 7898 h 10000"/>
              <a:gd name="connsiteX82" fmla="*/ 5669 w 10000"/>
              <a:gd name="connsiteY82" fmla="*/ 7717 h 10000"/>
              <a:gd name="connsiteX83" fmla="*/ 5422 w 10000"/>
              <a:gd name="connsiteY83" fmla="*/ 7519 h 10000"/>
              <a:gd name="connsiteX84" fmla="*/ 5183 w 10000"/>
              <a:gd name="connsiteY84" fmla="*/ 7314 h 10000"/>
              <a:gd name="connsiteX85" fmla="*/ 4945 w 10000"/>
              <a:gd name="connsiteY85" fmla="*/ 7100 h 10000"/>
              <a:gd name="connsiteX86" fmla="*/ 4706 w 10000"/>
              <a:gd name="connsiteY86" fmla="*/ 6880 h 10000"/>
              <a:gd name="connsiteX87" fmla="*/ 4467 w 10000"/>
              <a:gd name="connsiteY87" fmla="*/ 6639 h 10000"/>
              <a:gd name="connsiteX88" fmla="*/ 4237 w 10000"/>
              <a:gd name="connsiteY88" fmla="*/ 6402 h 10000"/>
              <a:gd name="connsiteX89" fmla="*/ 4015 w 10000"/>
              <a:gd name="connsiteY89" fmla="*/ 6148 h 10000"/>
              <a:gd name="connsiteX90" fmla="*/ 3785 w 10000"/>
              <a:gd name="connsiteY90" fmla="*/ 5891 h 10000"/>
              <a:gd name="connsiteX91" fmla="*/ 3572 w 10000"/>
              <a:gd name="connsiteY91" fmla="*/ 5621 h 10000"/>
              <a:gd name="connsiteX92" fmla="*/ 3572 w 10000"/>
              <a:gd name="connsiteY92" fmla="*/ 5621 h 10000"/>
              <a:gd name="connsiteX93" fmla="*/ 3308 w 10000"/>
              <a:gd name="connsiteY93" fmla="*/ 5268 h 10000"/>
              <a:gd name="connsiteX94" fmla="*/ 3069 w 10000"/>
              <a:gd name="connsiteY94" fmla="*/ 4915 h 10000"/>
              <a:gd name="connsiteX95" fmla="*/ 2847 w 10000"/>
              <a:gd name="connsiteY95" fmla="*/ 4568 h 10000"/>
              <a:gd name="connsiteX96" fmla="*/ 2651 w 10000"/>
              <a:gd name="connsiteY96" fmla="*/ 4234 h 10000"/>
              <a:gd name="connsiteX97" fmla="*/ 2472 w 10000"/>
              <a:gd name="connsiteY97" fmla="*/ 3895 h 10000"/>
              <a:gd name="connsiteX98" fmla="*/ 2319 w 10000"/>
              <a:gd name="connsiteY98" fmla="*/ 3561 h 10000"/>
              <a:gd name="connsiteX99" fmla="*/ 2182 w 10000"/>
              <a:gd name="connsiteY99" fmla="*/ 3230 h 10000"/>
              <a:gd name="connsiteX100" fmla="*/ 2072 w 10000"/>
              <a:gd name="connsiteY100" fmla="*/ 2902 h 10000"/>
              <a:gd name="connsiteX101" fmla="*/ 2072 w 10000"/>
              <a:gd name="connsiteY101" fmla="*/ 2902 h 10000"/>
              <a:gd name="connsiteX102" fmla="*/ 1995 w 10000"/>
              <a:gd name="connsiteY102" fmla="*/ 2639 h 10000"/>
              <a:gd name="connsiteX103" fmla="*/ 1935 w 10000"/>
              <a:gd name="connsiteY103" fmla="*/ 2383 h 10000"/>
              <a:gd name="connsiteX104" fmla="*/ 1893 w 10000"/>
              <a:gd name="connsiteY104" fmla="*/ 2138 h 10000"/>
              <a:gd name="connsiteX105" fmla="*/ 1867 w 10000"/>
              <a:gd name="connsiteY105" fmla="*/ 1902 h 10000"/>
              <a:gd name="connsiteX106" fmla="*/ 1850 w 10000"/>
              <a:gd name="connsiteY106" fmla="*/ 1679 h 10000"/>
              <a:gd name="connsiteX107" fmla="*/ 1858 w 10000"/>
              <a:gd name="connsiteY107" fmla="*/ 1466 h 10000"/>
              <a:gd name="connsiteX108" fmla="*/ 1876 w 10000"/>
              <a:gd name="connsiteY108" fmla="*/ 1250 h 10000"/>
              <a:gd name="connsiteX109" fmla="*/ 1910 w 10000"/>
              <a:gd name="connsiteY109" fmla="*/ 1055 h 10000"/>
              <a:gd name="connsiteX110" fmla="*/ 1910 w 10000"/>
              <a:gd name="connsiteY110" fmla="*/ 1055 h 10000"/>
              <a:gd name="connsiteX111" fmla="*/ 1935 w 10000"/>
              <a:gd name="connsiteY111" fmla="*/ 971 h 10000"/>
              <a:gd name="connsiteX112" fmla="*/ 1935 w 10000"/>
              <a:gd name="connsiteY112" fmla="*/ 971 h 10000"/>
              <a:gd name="connsiteX113" fmla="*/ 1986 w 10000"/>
              <a:gd name="connsiteY113" fmla="*/ 808 h 10000"/>
              <a:gd name="connsiteX114" fmla="*/ 2046 w 10000"/>
              <a:gd name="connsiteY114" fmla="*/ 643 h 10000"/>
              <a:gd name="connsiteX115" fmla="*/ 2114 w 10000"/>
              <a:gd name="connsiteY115" fmla="*/ 479 h 10000"/>
              <a:gd name="connsiteX0" fmla="*/ 2114 w 10000"/>
              <a:gd name="connsiteY0" fmla="*/ 337 h 9858"/>
              <a:gd name="connsiteX1" fmla="*/ 1705 w 10000"/>
              <a:gd name="connsiteY1" fmla="*/ 0 h 9858"/>
              <a:gd name="connsiteX2" fmla="*/ 1526 w 10000"/>
              <a:gd name="connsiteY2" fmla="*/ 154 h 9858"/>
              <a:gd name="connsiteX3" fmla="*/ 1355 w 10000"/>
              <a:gd name="connsiteY3" fmla="*/ 321 h 9858"/>
              <a:gd name="connsiteX4" fmla="*/ 1194 w 10000"/>
              <a:gd name="connsiteY4" fmla="*/ 493 h 9858"/>
              <a:gd name="connsiteX5" fmla="*/ 1040 w 10000"/>
              <a:gd name="connsiteY5" fmla="*/ 681 h 9858"/>
              <a:gd name="connsiteX6" fmla="*/ 887 w 10000"/>
              <a:gd name="connsiteY6" fmla="*/ 877 h 9858"/>
              <a:gd name="connsiteX7" fmla="*/ 750 w 10000"/>
              <a:gd name="connsiteY7" fmla="*/ 1085 h 9858"/>
              <a:gd name="connsiteX8" fmla="*/ 614 w 10000"/>
              <a:gd name="connsiteY8" fmla="*/ 1305 h 9858"/>
              <a:gd name="connsiteX9" fmla="*/ 494 w 10000"/>
              <a:gd name="connsiteY9" fmla="*/ 1529 h 9858"/>
              <a:gd name="connsiteX10" fmla="*/ 384 w 10000"/>
              <a:gd name="connsiteY10" fmla="*/ 1767 h 9858"/>
              <a:gd name="connsiteX11" fmla="*/ 290 w 10000"/>
              <a:gd name="connsiteY11" fmla="*/ 2003 h 9858"/>
              <a:gd name="connsiteX12" fmla="*/ 205 w 10000"/>
              <a:gd name="connsiteY12" fmla="*/ 2257 h 9858"/>
              <a:gd name="connsiteX13" fmla="*/ 128 w 10000"/>
              <a:gd name="connsiteY13" fmla="*/ 2514 h 9858"/>
              <a:gd name="connsiteX14" fmla="*/ 77 w 10000"/>
              <a:gd name="connsiteY14" fmla="*/ 2785 h 9858"/>
              <a:gd name="connsiteX15" fmla="*/ 34 w 10000"/>
              <a:gd name="connsiteY15" fmla="*/ 3055 h 9858"/>
              <a:gd name="connsiteX16" fmla="*/ 9 w 10000"/>
              <a:gd name="connsiteY16" fmla="*/ 3326 h 9858"/>
              <a:gd name="connsiteX17" fmla="*/ 0 w 10000"/>
              <a:gd name="connsiteY17" fmla="*/ 3614 h 9858"/>
              <a:gd name="connsiteX18" fmla="*/ 17 w 10000"/>
              <a:gd name="connsiteY18" fmla="*/ 3904 h 9858"/>
              <a:gd name="connsiteX19" fmla="*/ 43 w 10000"/>
              <a:gd name="connsiteY19" fmla="*/ 4199 h 9858"/>
              <a:gd name="connsiteX20" fmla="*/ 94 w 10000"/>
              <a:gd name="connsiteY20" fmla="*/ 4493 h 9858"/>
              <a:gd name="connsiteX21" fmla="*/ 162 w 10000"/>
              <a:gd name="connsiteY21" fmla="*/ 4788 h 9858"/>
              <a:gd name="connsiteX22" fmla="*/ 256 w 10000"/>
              <a:gd name="connsiteY22" fmla="*/ 5100 h 9858"/>
              <a:gd name="connsiteX23" fmla="*/ 315 w 10000"/>
              <a:gd name="connsiteY23" fmla="*/ 5249 h 9858"/>
              <a:gd name="connsiteX24" fmla="*/ 375 w 10000"/>
              <a:gd name="connsiteY24" fmla="*/ 5406 h 9858"/>
              <a:gd name="connsiteX25" fmla="*/ 435 w 10000"/>
              <a:gd name="connsiteY25" fmla="*/ 5560 h 9858"/>
              <a:gd name="connsiteX26" fmla="*/ 512 w 10000"/>
              <a:gd name="connsiteY26" fmla="*/ 5717 h 9858"/>
              <a:gd name="connsiteX27" fmla="*/ 588 w 10000"/>
              <a:gd name="connsiteY27" fmla="*/ 5872 h 9858"/>
              <a:gd name="connsiteX28" fmla="*/ 673 w 10000"/>
              <a:gd name="connsiteY28" fmla="*/ 6031 h 9858"/>
              <a:gd name="connsiteX29" fmla="*/ 846 w 10000"/>
              <a:gd name="connsiteY29" fmla="*/ 9029 h 9858"/>
              <a:gd name="connsiteX30" fmla="*/ 4032 w 10000"/>
              <a:gd name="connsiteY30" fmla="*/ 9150 h 9858"/>
              <a:gd name="connsiteX31" fmla="*/ 4263 w 10000"/>
              <a:gd name="connsiteY31" fmla="*/ 9258 h 9858"/>
              <a:gd name="connsiteX32" fmla="*/ 4510 w 10000"/>
              <a:gd name="connsiteY32" fmla="*/ 9365 h 9858"/>
              <a:gd name="connsiteX33" fmla="*/ 4757 w 10000"/>
              <a:gd name="connsiteY33" fmla="*/ 9456 h 9858"/>
              <a:gd name="connsiteX34" fmla="*/ 5013 w 10000"/>
              <a:gd name="connsiteY34" fmla="*/ 9539 h 9858"/>
              <a:gd name="connsiteX35" fmla="*/ 5277 w 10000"/>
              <a:gd name="connsiteY35" fmla="*/ 9621 h 9858"/>
              <a:gd name="connsiteX36" fmla="*/ 5550 w 10000"/>
              <a:gd name="connsiteY36" fmla="*/ 9686 h 9858"/>
              <a:gd name="connsiteX37" fmla="*/ 5831 w 10000"/>
              <a:gd name="connsiteY37" fmla="*/ 9742 h 9858"/>
              <a:gd name="connsiteX38" fmla="*/ 6113 w 10000"/>
              <a:gd name="connsiteY38" fmla="*/ 9793 h 9858"/>
              <a:gd name="connsiteX39" fmla="*/ 6411 w 10000"/>
              <a:gd name="connsiteY39" fmla="*/ 9835 h 9858"/>
              <a:gd name="connsiteX40" fmla="*/ 6411 w 10000"/>
              <a:gd name="connsiteY40" fmla="*/ 9835 h 9858"/>
              <a:gd name="connsiteX41" fmla="*/ 6616 w 10000"/>
              <a:gd name="connsiteY41" fmla="*/ 9850 h 9858"/>
              <a:gd name="connsiteX42" fmla="*/ 6820 w 10000"/>
              <a:gd name="connsiteY42" fmla="*/ 9858 h 9858"/>
              <a:gd name="connsiteX43" fmla="*/ 7033 w 10000"/>
              <a:gd name="connsiteY43" fmla="*/ 9850 h 9858"/>
              <a:gd name="connsiteX44" fmla="*/ 7246 w 10000"/>
              <a:gd name="connsiteY44" fmla="*/ 9843 h 9858"/>
              <a:gd name="connsiteX45" fmla="*/ 7477 w 10000"/>
              <a:gd name="connsiteY45" fmla="*/ 9819 h 9858"/>
              <a:gd name="connsiteX46" fmla="*/ 7698 w 10000"/>
              <a:gd name="connsiteY46" fmla="*/ 9785 h 9858"/>
              <a:gd name="connsiteX47" fmla="*/ 7928 w 10000"/>
              <a:gd name="connsiteY47" fmla="*/ 9742 h 9858"/>
              <a:gd name="connsiteX48" fmla="*/ 8159 w 10000"/>
              <a:gd name="connsiteY48" fmla="*/ 9686 h 9858"/>
              <a:gd name="connsiteX49" fmla="*/ 8389 w 10000"/>
              <a:gd name="connsiteY49" fmla="*/ 9621 h 9858"/>
              <a:gd name="connsiteX50" fmla="*/ 8627 w 10000"/>
              <a:gd name="connsiteY50" fmla="*/ 9546 h 9858"/>
              <a:gd name="connsiteX51" fmla="*/ 8858 w 10000"/>
              <a:gd name="connsiteY51" fmla="*/ 9463 h 9858"/>
              <a:gd name="connsiteX52" fmla="*/ 9088 w 10000"/>
              <a:gd name="connsiteY52" fmla="*/ 9365 h 9858"/>
              <a:gd name="connsiteX53" fmla="*/ 9327 w 10000"/>
              <a:gd name="connsiteY53" fmla="*/ 9249 h 9858"/>
              <a:gd name="connsiteX54" fmla="*/ 9557 w 10000"/>
              <a:gd name="connsiteY54" fmla="*/ 9127 h 9858"/>
              <a:gd name="connsiteX55" fmla="*/ 9778 w 10000"/>
              <a:gd name="connsiteY55" fmla="*/ 8996 h 9858"/>
              <a:gd name="connsiteX56" fmla="*/ 10000 w 10000"/>
              <a:gd name="connsiteY56" fmla="*/ 8849 h 9858"/>
              <a:gd name="connsiteX57" fmla="*/ 10000 w 10000"/>
              <a:gd name="connsiteY57" fmla="*/ 8849 h 9858"/>
              <a:gd name="connsiteX58" fmla="*/ 9872 w 10000"/>
              <a:gd name="connsiteY58" fmla="*/ 8904 h 9858"/>
              <a:gd name="connsiteX59" fmla="*/ 9744 w 10000"/>
              <a:gd name="connsiteY59" fmla="*/ 8954 h 9858"/>
              <a:gd name="connsiteX60" fmla="*/ 9608 w 10000"/>
              <a:gd name="connsiteY60" fmla="*/ 8996 h 9858"/>
              <a:gd name="connsiteX61" fmla="*/ 9471 w 10000"/>
              <a:gd name="connsiteY61" fmla="*/ 9020 h 9858"/>
              <a:gd name="connsiteX62" fmla="*/ 9327 w 10000"/>
              <a:gd name="connsiteY62" fmla="*/ 9043 h 9858"/>
              <a:gd name="connsiteX63" fmla="*/ 9173 w 10000"/>
              <a:gd name="connsiteY63" fmla="*/ 9053 h 9858"/>
              <a:gd name="connsiteX64" fmla="*/ 9020 w 10000"/>
              <a:gd name="connsiteY64" fmla="*/ 9060 h 9858"/>
              <a:gd name="connsiteX65" fmla="*/ 8858 w 10000"/>
              <a:gd name="connsiteY65" fmla="*/ 9053 h 9858"/>
              <a:gd name="connsiteX66" fmla="*/ 8696 w 10000"/>
              <a:gd name="connsiteY66" fmla="*/ 9035 h 9858"/>
              <a:gd name="connsiteX67" fmla="*/ 8525 w 10000"/>
              <a:gd name="connsiteY67" fmla="*/ 9012 h 9858"/>
              <a:gd name="connsiteX68" fmla="*/ 8338 w 10000"/>
              <a:gd name="connsiteY68" fmla="*/ 8972 h 9858"/>
              <a:gd name="connsiteX69" fmla="*/ 8150 w 10000"/>
              <a:gd name="connsiteY69" fmla="*/ 8921 h 9858"/>
              <a:gd name="connsiteX70" fmla="*/ 7954 w 10000"/>
              <a:gd name="connsiteY70" fmla="*/ 8865 h 9858"/>
              <a:gd name="connsiteX71" fmla="*/ 7758 w 10000"/>
              <a:gd name="connsiteY71" fmla="*/ 8789 h 9858"/>
              <a:gd name="connsiteX72" fmla="*/ 7545 w 10000"/>
              <a:gd name="connsiteY72" fmla="*/ 8707 h 9858"/>
              <a:gd name="connsiteX73" fmla="*/ 7323 w 10000"/>
              <a:gd name="connsiteY73" fmla="*/ 8610 h 9858"/>
              <a:gd name="connsiteX74" fmla="*/ 7323 w 10000"/>
              <a:gd name="connsiteY74" fmla="*/ 8610 h 9858"/>
              <a:gd name="connsiteX75" fmla="*/ 7093 w 10000"/>
              <a:gd name="connsiteY75" fmla="*/ 8501 h 9858"/>
              <a:gd name="connsiteX76" fmla="*/ 6863 w 10000"/>
              <a:gd name="connsiteY76" fmla="*/ 8370 h 9858"/>
              <a:gd name="connsiteX77" fmla="*/ 6624 w 10000"/>
              <a:gd name="connsiteY77" fmla="*/ 8241 h 9858"/>
              <a:gd name="connsiteX78" fmla="*/ 6394 w 10000"/>
              <a:gd name="connsiteY78" fmla="*/ 8093 h 9858"/>
              <a:gd name="connsiteX79" fmla="*/ 6147 w 10000"/>
              <a:gd name="connsiteY79" fmla="*/ 7928 h 9858"/>
              <a:gd name="connsiteX80" fmla="*/ 5908 w 10000"/>
              <a:gd name="connsiteY80" fmla="*/ 7756 h 9858"/>
              <a:gd name="connsiteX81" fmla="*/ 5669 w 10000"/>
              <a:gd name="connsiteY81" fmla="*/ 7575 h 9858"/>
              <a:gd name="connsiteX82" fmla="*/ 5422 w 10000"/>
              <a:gd name="connsiteY82" fmla="*/ 7377 h 9858"/>
              <a:gd name="connsiteX83" fmla="*/ 5183 w 10000"/>
              <a:gd name="connsiteY83" fmla="*/ 7172 h 9858"/>
              <a:gd name="connsiteX84" fmla="*/ 4945 w 10000"/>
              <a:gd name="connsiteY84" fmla="*/ 6958 h 9858"/>
              <a:gd name="connsiteX85" fmla="*/ 4706 w 10000"/>
              <a:gd name="connsiteY85" fmla="*/ 6738 h 9858"/>
              <a:gd name="connsiteX86" fmla="*/ 4467 w 10000"/>
              <a:gd name="connsiteY86" fmla="*/ 6497 h 9858"/>
              <a:gd name="connsiteX87" fmla="*/ 4237 w 10000"/>
              <a:gd name="connsiteY87" fmla="*/ 6260 h 9858"/>
              <a:gd name="connsiteX88" fmla="*/ 4015 w 10000"/>
              <a:gd name="connsiteY88" fmla="*/ 6006 h 9858"/>
              <a:gd name="connsiteX89" fmla="*/ 3785 w 10000"/>
              <a:gd name="connsiteY89" fmla="*/ 5749 h 9858"/>
              <a:gd name="connsiteX90" fmla="*/ 3572 w 10000"/>
              <a:gd name="connsiteY90" fmla="*/ 5479 h 9858"/>
              <a:gd name="connsiteX91" fmla="*/ 3572 w 10000"/>
              <a:gd name="connsiteY91" fmla="*/ 5479 h 9858"/>
              <a:gd name="connsiteX92" fmla="*/ 3308 w 10000"/>
              <a:gd name="connsiteY92" fmla="*/ 5126 h 9858"/>
              <a:gd name="connsiteX93" fmla="*/ 3069 w 10000"/>
              <a:gd name="connsiteY93" fmla="*/ 4773 h 9858"/>
              <a:gd name="connsiteX94" fmla="*/ 2847 w 10000"/>
              <a:gd name="connsiteY94" fmla="*/ 4426 h 9858"/>
              <a:gd name="connsiteX95" fmla="*/ 2651 w 10000"/>
              <a:gd name="connsiteY95" fmla="*/ 4092 h 9858"/>
              <a:gd name="connsiteX96" fmla="*/ 2472 w 10000"/>
              <a:gd name="connsiteY96" fmla="*/ 3753 h 9858"/>
              <a:gd name="connsiteX97" fmla="*/ 2319 w 10000"/>
              <a:gd name="connsiteY97" fmla="*/ 3419 h 9858"/>
              <a:gd name="connsiteX98" fmla="*/ 2182 w 10000"/>
              <a:gd name="connsiteY98" fmla="*/ 3088 h 9858"/>
              <a:gd name="connsiteX99" fmla="*/ 2072 w 10000"/>
              <a:gd name="connsiteY99" fmla="*/ 2760 h 9858"/>
              <a:gd name="connsiteX100" fmla="*/ 2072 w 10000"/>
              <a:gd name="connsiteY100" fmla="*/ 2760 h 9858"/>
              <a:gd name="connsiteX101" fmla="*/ 1995 w 10000"/>
              <a:gd name="connsiteY101" fmla="*/ 2497 h 9858"/>
              <a:gd name="connsiteX102" fmla="*/ 1935 w 10000"/>
              <a:gd name="connsiteY102" fmla="*/ 2241 h 9858"/>
              <a:gd name="connsiteX103" fmla="*/ 1893 w 10000"/>
              <a:gd name="connsiteY103" fmla="*/ 1996 h 9858"/>
              <a:gd name="connsiteX104" fmla="*/ 1867 w 10000"/>
              <a:gd name="connsiteY104" fmla="*/ 1760 h 9858"/>
              <a:gd name="connsiteX105" fmla="*/ 1850 w 10000"/>
              <a:gd name="connsiteY105" fmla="*/ 1537 h 9858"/>
              <a:gd name="connsiteX106" fmla="*/ 1858 w 10000"/>
              <a:gd name="connsiteY106" fmla="*/ 1324 h 9858"/>
              <a:gd name="connsiteX107" fmla="*/ 1876 w 10000"/>
              <a:gd name="connsiteY107" fmla="*/ 1108 h 9858"/>
              <a:gd name="connsiteX108" fmla="*/ 1910 w 10000"/>
              <a:gd name="connsiteY108" fmla="*/ 913 h 9858"/>
              <a:gd name="connsiteX109" fmla="*/ 1910 w 10000"/>
              <a:gd name="connsiteY109" fmla="*/ 913 h 9858"/>
              <a:gd name="connsiteX110" fmla="*/ 1935 w 10000"/>
              <a:gd name="connsiteY110" fmla="*/ 829 h 9858"/>
              <a:gd name="connsiteX111" fmla="*/ 1935 w 10000"/>
              <a:gd name="connsiteY111" fmla="*/ 829 h 9858"/>
              <a:gd name="connsiteX112" fmla="*/ 1986 w 10000"/>
              <a:gd name="connsiteY112" fmla="*/ 666 h 9858"/>
              <a:gd name="connsiteX113" fmla="*/ 2046 w 10000"/>
              <a:gd name="connsiteY113" fmla="*/ 501 h 9858"/>
              <a:gd name="connsiteX114" fmla="*/ 2114 w 10000"/>
              <a:gd name="connsiteY114" fmla="*/ 337 h 9858"/>
              <a:gd name="connsiteX0" fmla="*/ 2114 w 10000"/>
              <a:gd name="connsiteY0" fmla="*/ 186 h 9844"/>
              <a:gd name="connsiteX1" fmla="*/ 1526 w 10000"/>
              <a:gd name="connsiteY1" fmla="*/ 0 h 9844"/>
              <a:gd name="connsiteX2" fmla="*/ 1355 w 10000"/>
              <a:gd name="connsiteY2" fmla="*/ 170 h 9844"/>
              <a:gd name="connsiteX3" fmla="*/ 1194 w 10000"/>
              <a:gd name="connsiteY3" fmla="*/ 344 h 9844"/>
              <a:gd name="connsiteX4" fmla="*/ 1040 w 10000"/>
              <a:gd name="connsiteY4" fmla="*/ 535 h 9844"/>
              <a:gd name="connsiteX5" fmla="*/ 887 w 10000"/>
              <a:gd name="connsiteY5" fmla="*/ 734 h 9844"/>
              <a:gd name="connsiteX6" fmla="*/ 750 w 10000"/>
              <a:gd name="connsiteY6" fmla="*/ 945 h 9844"/>
              <a:gd name="connsiteX7" fmla="*/ 614 w 10000"/>
              <a:gd name="connsiteY7" fmla="*/ 1168 h 9844"/>
              <a:gd name="connsiteX8" fmla="*/ 494 w 10000"/>
              <a:gd name="connsiteY8" fmla="*/ 1395 h 9844"/>
              <a:gd name="connsiteX9" fmla="*/ 384 w 10000"/>
              <a:gd name="connsiteY9" fmla="*/ 1636 h 9844"/>
              <a:gd name="connsiteX10" fmla="*/ 290 w 10000"/>
              <a:gd name="connsiteY10" fmla="*/ 1876 h 9844"/>
              <a:gd name="connsiteX11" fmla="*/ 205 w 10000"/>
              <a:gd name="connsiteY11" fmla="*/ 2134 h 9844"/>
              <a:gd name="connsiteX12" fmla="*/ 128 w 10000"/>
              <a:gd name="connsiteY12" fmla="*/ 2394 h 9844"/>
              <a:gd name="connsiteX13" fmla="*/ 77 w 10000"/>
              <a:gd name="connsiteY13" fmla="*/ 2669 h 9844"/>
              <a:gd name="connsiteX14" fmla="*/ 34 w 10000"/>
              <a:gd name="connsiteY14" fmla="*/ 2943 h 9844"/>
              <a:gd name="connsiteX15" fmla="*/ 9 w 10000"/>
              <a:gd name="connsiteY15" fmla="*/ 3218 h 9844"/>
              <a:gd name="connsiteX16" fmla="*/ 0 w 10000"/>
              <a:gd name="connsiteY16" fmla="*/ 3510 h 9844"/>
              <a:gd name="connsiteX17" fmla="*/ 17 w 10000"/>
              <a:gd name="connsiteY17" fmla="*/ 3804 h 9844"/>
              <a:gd name="connsiteX18" fmla="*/ 43 w 10000"/>
              <a:gd name="connsiteY18" fmla="*/ 4103 h 9844"/>
              <a:gd name="connsiteX19" fmla="*/ 94 w 10000"/>
              <a:gd name="connsiteY19" fmla="*/ 4402 h 9844"/>
              <a:gd name="connsiteX20" fmla="*/ 162 w 10000"/>
              <a:gd name="connsiteY20" fmla="*/ 4701 h 9844"/>
              <a:gd name="connsiteX21" fmla="*/ 256 w 10000"/>
              <a:gd name="connsiteY21" fmla="*/ 5017 h 9844"/>
              <a:gd name="connsiteX22" fmla="*/ 315 w 10000"/>
              <a:gd name="connsiteY22" fmla="*/ 5169 h 9844"/>
              <a:gd name="connsiteX23" fmla="*/ 375 w 10000"/>
              <a:gd name="connsiteY23" fmla="*/ 5328 h 9844"/>
              <a:gd name="connsiteX24" fmla="*/ 435 w 10000"/>
              <a:gd name="connsiteY24" fmla="*/ 5484 h 9844"/>
              <a:gd name="connsiteX25" fmla="*/ 512 w 10000"/>
              <a:gd name="connsiteY25" fmla="*/ 5643 h 9844"/>
              <a:gd name="connsiteX26" fmla="*/ 588 w 10000"/>
              <a:gd name="connsiteY26" fmla="*/ 5801 h 9844"/>
              <a:gd name="connsiteX27" fmla="*/ 673 w 10000"/>
              <a:gd name="connsiteY27" fmla="*/ 5962 h 9844"/>
              <a:gd name="connsiteX28" fmla="*/ 846 w 10000"/>
              <a:gd name="connsiteY28" fmla="*/ 9003 h 9844"/>
              <a:gd name="connsiteX29" fmla="*/ 4032 w 10000"/>
              <a:gd name="connsiteY29" fmla="*/ 9126 h 9844"/>
              <a:gd name="connsiteX30" fmla="*/ 4263 w 10000"/>
              <a:gd name="connsiteY30" fmla="*/ 9235 h 9844"/>
              <a:gd name="connsiteX31" fmla="*/ 4510 w 10000"/>
              <a:gd name="connsiteY31" fmla="*/ 9344 h 9844"/>
              <a:gd name="connsiteX32" fmla="*/ 4757 w 10000"/>
              <a:gd name="connsiteY32" fmla="*/ 9436 h 9844"/>
              <a:gd name="connsiteX33" fmla="*/ 5013 w 10000"/>
              <a:gd name="connsiteY33" fmla="*/ 9520 h 9844"/>
              <a:gd name="connsiteX34" fmla="*/ 5277 w 10000"/>
              <a:gd name="connsiteY34" fmla="*/ 9604 h 9844"/>
              <a:gd name="connsiteX35" fmla="*/ 5550 w 10000"/>
              <a:gd name="connsiteY35" fmla="*/ 9670 h 9844"/>
              <a:gd name="connsiteX36" fmla="*/ 5831 w 10000"/>
              <a:gd name="connsiteY36" fmla="*/ 9726 h 9844"/>
              <a:gd name="connsiteX37" fmla="*/ 6113 w 10000"/>
              <a:gd name="connsiteY37" fmla="*/ 9778 h 9844"/>
              <a:gd name="connsiteX38" fmla="*/ 6411 w 10000"/>
              <a:gd name="connsiteY38" fmla="*/ 9821 h 9844"/>
              <a:gd name="connsiteX39" fmla="*/ 6411 w 10000"/>
              <a:gd name="connsiteY39" fmla="*/ 9821 h 9844"/>
              <a:gd name="connsiteX40" fmla="*/ 6616 w 10000"/>
              <a:gd name="connsiteY40" fmla="*/ 9836 h 9844"/>
              <a:gd name="connsiteX41" fmla="*/ 6820 w 10000"/>
              <a:gd name="connsiteY41" fmla="*/ 9844 h 9844"/>
              <a:gd name="connsiteX42" fmla="*/ 7033 w 10000"/>
              <a:gd name="connsiteY42" fmla="*/ 9836 h 9844"/>
              <a:gd name="connsiteX43" fmla="*/ 7246 w 10000"/>
              <a:gd name="connsiteY43" fmla="*/ 9829 h 9844"/>
              <a:gd name="connsiteX44" fmla="*/ 7477 w 10000"/>
              <a:gd name="connsiteY44" fmla="*/ 9804 h 9844"/>
              <a:gd name="connsiteX45" fmla="*/ 7698 w 10000"/>
              <a:gd name="connsiteY45" fmla="*/ 9770 h 9844"/>
              <a:gd name="connsiteX46" fmla="*/ 7928 w 10000"/>
              <a:gd name="connsiteY46" fmla="*/ 9726 h 9844"/>
              <a:gd name="connsiteX47" fmla="*/ 8159 w 10000"/>
              <a:gd name="connsiteY47" fmla="*/ 9670 h 9844"/>
              <a:gd name="connsiteX48" fmla="*/ 8389 w 10000"/>
              <a:gd name="connsiteY48" fmla="*/ 9604 h 9844"/>
              <a:gd name="connsiteX49" fmla="*/ 8627 w 10000"/>
              <a:gd name="connsiteY49" fmla="*/ 9528 h 9844"/>
              <a:gd name="connsiteX50" fmla="*/ 8858 w 10000"/>
              <a:gd name="connsiteY50" fmla="*/ 9443 h 9844"/>
              <a:gd name="connsiteX51" fmla="*/ 9088 w 10000"/>
              <a:gd name="connsiteY51" fmla="*/ 9344 h 9844"/>
              <a:gd name="connsiteX52" fmla="*/ 9327 w 10000"/>
              <a:gd name="connsiteY52" fmla="*/ 9226 h 9844"/>
              <a:gd name="connsiteX53" fmla="*/ 9557 w 10000"/>
              <a:gd name="connsiteY53" fmla="*/ 9102 h 9844"/>
              <a:gd name="connsiteX54" fmla="*/ 9778 w 10000"/>
              <a:gd name="connsiteY54" fmla="*/ 8970 h 9844"/>
              <a:gd name="connsiteX55" fmla="*/ 10000 w 10000"/>
              <a:gd name="connsiteY55" fmla="*/ 8820 h 9844"/>
              <a:gd name="connsiteX56" fmla="*/ 10000 w 10000"/>
              <a:gd name="connsiteY56" fmla="*/ 8820 h 9844"/>
              <a:gd name="connsiteX57" fmla="*/ 9872 w 10000"/>
              <a:gd name="connsiteY57" fmla="*/ 8876 h 9844"/>
              <a:gd name="connsiteX58" fmla="*/ 9744 w 10000"/>
              <a:gd name="connsiteY58" fmla="*/ 8927 h 9844"/>
              <a:gd name="connsiteX59" fmla="*/ 9608 w 10000"/>
              <a:gd name="connsiteY59" fmla="*/ 8970 h 9844"/>
              <a:gd name="connsiteX60" fmla="*/ 9471 w 10000"/>
              <a:gd name="connsiteY60" fmla="*/ 8994 h 9844"/>
              <a:gd name="connsiteX61" fmla="*/ 9327 w 10000"/>
              <a:gd name="connsiteY61" fmla="*/ 9017 h 9844"/>
              <a:gd name="connsiteX62" fmla="*/ 9173 w 10000"/>
              <a:gd name="connsiteY62" fmla="*/ 9027 h 9844"/>
              <a:gd name="connsiteX63" fmla="*/ 9020 w 10000"/>
              <a:gd name="connsiteY63" fmla="*/ 9035 h 9844"/>
              <a:gd name="connsiteX64" fmla="*/ 8858 w 10000"/>
              <a:gd name="connsiteY64" fmla="*/ 9027 h 9844"/>
              <a:gd name="connsiteX65" fmla="*/ 8696 w 10000"/>
              <a:gd name="connsiteY65" fmla="*/ 9009 h 9844"/>
              <a:gd name="connsiteX66" fmla="*/ 8525 w 10000"/>
              <a:gd name="connsiteY66" fmla="*/ 8986 h 9844"/>
              <a:gd name="connsiteX67" fmla="*/ 8338 w 10000"/>
              <a:gd name="connsiteY67" fmla="*/ 8945 h 9844"/>
              <a:gd name="connsiteX68" fmla="*/ 8150 w 10000"/>
              <a:gd name="connsiteY68" fmla="*/ 8894 h 9844"/>
              <a:gd name="connsiteX69" fmla="*/ 7954 w 10000"/>
              <a:gd name="connsiteY69" fmla="*/ 8837 h 9844"/>
              <a:gd name="connsiteX70" fmla="*/ 7758 w 10000"/>
              <a:gd name="connsiteY70" fmla="*/ 8760 h 9844"/>
              <a:gd name="connsiteX71" fmla="*/ 7545 w 10000"/>
              <a:gd name="connsiteY71" fmla="*/ 8676 h 9844"/>
              <a:gd name="connsiteX72" fmla="*/ 7323 w 10000"/>
              <a:gd name="connsiteY72" fmla="*/ 8578 h 9844"/>
              <a:gd name="connsiteX73" fmla="*/ 7323 w 10000"/>
              <a:gd name="connsiteY73" fmla="*/ 8578 h 9844"/>
              <a:gd name="connsiteX74" fmla="*/ 7093 w 10000"/>
              <a:gd name="connsiteY74" fmla="*/ 8467 h 9844"/>
              <a:gd name="connsiteX75" fmla="*/ 6863 w 10000"/>
              <a:gd name="connsiteY75" fmla="*/ 8335 h 9844"/>
              <a:gd name="connsiteX76" fmla="*/ 6624 w 10000"/>
              <a:gd name="connsiteY76" fmla="*/ 8204 h 9844"/>
              <a:gd name="connsiteX77" fmla="*/ 6394 w 10000"/>
              <a:gd name="connsiteY77" fmla="*/ 8054 h 9844"/>
              <a:gd name="connsiteX78" fmla="*/ 6147 w 10000"/>
              <a:gd name="connsiteY78" fmla="*/ 7886 h 9844"/>
              <a:gd name="connsiteX79" fmla="*/ 5908 w 10000"/>
              <a:gd name="connsiteY79" fmla="*/ 7712 h 9844"/>
              <a:gd name="connsiteX80" fmla="*/ 5669 w 10000"/>
              <a:gd name="connsiteY80" fmla="*/ 7528 h 9844"/>
              <a:gd name="connsiteX81" fmla="*/ 5422 w 10000"/>
              <a:gd name="connsiteY81" fmla="*/ 7327 h 9844"/>
              <a:gd name="connsiteX82" fmla="*/ 5183 w 10000"/>
              <a:gd name="connsiteY82" fmla="*/ 7119 h 9844"/>
              <a:gd name="connsiteX83" fmla="*/ 4945 w 10000"/>
              <a:gd name="connsiteY83" fmla="*/ 6902 h 9844"/>
              <a:gd name="connsiteX84" fmla="*/ 4706 w 10000"/>
              <a:gd name="connsiteY84" fmla="*/ 6679 h 9844"/>
              <a:gd name="connsiteX85" fmla="*/ 4467 w 10000"/>
              <a:gd name="connsiteY85" fmla="*/ 6435 h 9844"/>
              <a:gd name="connsiteX86" fmla="*/ 4237 w 10000"/>
              <a:gd name="connsiteY86" fmla="*/ 6194 h 9844"/>
              <a:gd name="connsiteX87" fmla="*/ 4015 w 10000"/>
              <a:gd name="connsiteY87" fmla="*/ 5937 h 9844"/>
              <a:gd name="connsiteX88" fmla="*/ 3785 w 10000"/>
              <a:gd name="connsiteY88" fmla="*/ 5676 h 9844"/>
              <a:gd name="connsiteX89" fmla="*/ 3572 w 10000"/>
              <a:gd name="connsiteY89" fmla="*/ 5402 h 9844"/>
              <a:gd name="connsiteX90" fmla="*/ 3572 w 10000"/>
              <a:gd name="connsiteY90" fmla="*/ 5402 h 9844"/>
              <a:gd name="connsiteX91" fmla="*/ 3308 w 10000"/>
              <a:gd name="connsiteY91" fmla="*/ 5044 h 9844"/>
              <a:gd name="connsiteX92" fmla="*/ 3069 w 10000"/>
              <a:gd name="connsiteY92" fmla="*/ 4686 h 9844"/>
              <a:gd name="connsiteX93" fmla="*/ 2847 w 10000"/>
              <a:gd name="connsiteY93" fmla="*/ 4334 h 9844"/>
              <a:gd name="connsiteX94" fmla="*/ 2651 w 10000"/>
              <a:gd name="connsiteY94" fmla="*/ 3995 h 9844"/>
              <a:gd name="connsiteX95" fmla="*/ 2472 w 10000"/>
              <a:gd name="connsiteY95" fmla="*/ 3651 h 9844"/>
              <a:gd name="connsiteX96" fmla="*/ 2319 w 10000"/>
              <a:gd name="connsiteY96" fmla="*/ 3312 h 9844"/>
              <a:gd name="connsiteX97" fmla="*/ 2182 w 10000"/>
              <a:gd name="connsiteY97" fmla="*/ 2976 h 9844"/>
              <a:gd name="connsiteX98" fmla="*/ 2072 w 10000"/>
              <a:gd name="connsiteY98" fmla="*/ 2644 h 9844"/>
              <a:gd name="connsiteX99" fmla="*/ 2072 w 10000"/>
              <a:gd name="connsiteY99" fmla="*/ 2644 h 9844"/>
              <a:gd name="connsiteX100" fmla="*/ 1995 w 10000"/>
              <a:gd name="connsiteY100" fmla="*/ 2377 h 9844"/>
              <a:gd name="connsiteX101" fmla="*/ 1935 w 10000"/>
              <a:gd name="connsiteY101" fmla="*/ 2117 h 9844"/>
              <a:gd name="connsiteX102" fmla="*/ 1893 w 10000"/>
              <a:gd name="connsiteY102" fmla="*/ 1869 h 9844"/>
              <a:gd name="connsiteX103" fmla="*/ 1867 w 10000"/>
              <a:gd name="connsiteY103" fmla="*/ 1629 h 9844"/>
              <a:gd name="connsiteX104" fmla="*/ 1850 w 10000"/>
              <a:gd name="connsiteY104" fmla="*/ 1403 h 9844"/>
              <a:gd name="connsiteX105" fmla="*/ 1858 w 10000"/>
              <a:gd name="connsiteY105" fmla="*/ 1187 h 9844"/>
              <a:gd name="connsiteX106" fmla="*/ 1876 w 10000"/>
              <a:gd name="connsiteY106" fmla="*/ 968 h 9844"/>
              <a:gd name="connsiteX107" fmla="*/ 1910 w 10000"/>
              <a:gd name="connsiteY107" fmla="*/ 770 h 9844"/>
              <a:gd name="connsiteX108" fmla="*/ 1910 w 10000"/>
              <a:gd name="connsiteY108" fmla="*/ 770 h 9844"/>
              <a:gd name="connsiteX109" fmla="*/ 1935 w 10000"/>
              <a:gd name="connsiteY109" fmla="*/ 685 h 9844"/>
              <a:gd name="connsiteX110" fmla="*/ 1935 w 10000"/>
              <a:gd name="connsiteY110" fmla="*/ 685 h 9844"/>
              <a:gd name="connsiteX111" fmla="*/ 1986 w 10000"/>
              <a:gd name="connsiteY111" fmla="*/ 520 h 9844"/>
              <a:gd name="connsiteX112" fmla="*/ 2046 w 10000"/>
              <a:gd name="connsiteY112" fmla="*/ 352 h 9844"/>
              <a:gd name="connsiteX113" fmla="*/ 2114 w 10000"/>
              <a:gd name="connsiteY113" fmla="*/ 186 h 9844"/>
              <a:gd name="connsiteX0" fmla="*/ 2046 w 10000"/>
              <a:gd name="connsiteY0" fmla="*/ 358 h 10000"/>
              <a:gd name="connsiteX1" fmla="*/ 1526 w 10000"/>
              <a:gd name="connsiteY1" fmla="*/ 0 h 10000"/>
              <a:gd name="connsiteX2" fmla="*/ 1355 w 10000"/>
              <a:gd name="connsiteY2" fmla="*/ 173 h 10000"/>
              <a:gd name="connsiteX3" fmla="*/ 1194 w 10000"/>
              <a:gd name="connsiteY3" fmla="*/ 349 h 10000"/>
              <a:gd name="connsiteX4" fmla="*/ 1040 w 10000"/>
              <a:gd name="connsiteY4" fmla="*/ 543 h 10000"/>
              <a:gd name="connsiteX5" fmla="*/ 887 w 10000"/>
              <a:gd name="connsiteY5" fmla="*/ 746 h 10000"/>
              <a:gd name="connsiteX6" fmla="*/ 750 w 10000"/>
              <a:gd name="connsiteY6" fmla="*/ 960 h 10000"/>
              <a:gd name="connsiteX7" fmla="*/ 614 w 10000"/>
              <a:gd name="connsiteY7" fmla="*/ 1187 h 10000"/>
              <a:gd name="connsiteX8" fmla="*/ 494 w 10000"/>
              <a:gd name="connsiteY8" fmla="*/ 1417 h 10000"/>
              <a:gd name="connsiteX9" fmla="*/ 384 w 10000"/>
              <a:gd name="connsiteY9" fmla="*/ 1662 h 10000"/>
              <a:gd name="connsiteX10" fmla="*/ 290 w 10000"/>
              <a:gd name="connsiteY10" fmla="*/ 1906 h 10000"/>
              <a:gd name="connsiteX11" fmla="*/ 205 w 10000"/>
              <a:gd name="connsiteY11" fmla="*/ 2168 h 10000"/>
              <a:gd name="connsiteX12" fmla="*/ 128 w 10000"/>
              <a:gd name="connsiteY12" fmla="*/ 2432 h 10000"/>
              <a:gd name="connsiteX13" fmla="*/ 77 w 10000"/>
              <a:gd name="connsiteY13" fmla="*/ 2711 h 10000"/>
              <a:gd name="connsiteX14" fmla="*/ 34 w 10000"/>
              <a:gd name="connsiteY14" fmla="*/ 2990 h 10000"/>
              <a:gd name="connsiteX15" fmla="*/ 9 w 10000"/>
              <a:gd name="connsiteY15" fmla="*/ 3269 h 10000"/>
              <a:gd name="connsiteX16" fmla="*/ 0 w 10000"/>
              <a:gd name="connsiteY16" fmla="*/ 3566 h 10000"/>
              <a:gd name="connsiteX17" fmla="*/ 17 w 10000"/>
              <a:gd name="connsiteY17" fmla="*/ 3864 h 10000"/>
              <a:gd name="connsiteX18" fmla="*/ 43 w 10000"/>
              <a:gd name="connsiteY18" fmla="*/ 4168 h 10000"/>
              <a:gd name="connsiteX19" fmla="*/ 94 w 10000"/>
              <a:gd name="connsiteY19" fmla="*/ 4472 h 10000"/>
              <a:gd name="connsiteX20" fmla="*/ 162 w 10000"/>
              <a:gd name="connsiteY20" fmla="*/ 4775 h 10000"/>
              <a:gd name="connsiteX21" fmla="*/ 256 w 10000"/>
              <a:gd name="connsiteY21" fmla="*/ 5097 h 10000"/>
              <a:gd name="connsiteX22" fmla="*/ 315 w 10000"/>
              <a:gd name="connsiteY22" fmla="*/ 5251 h 10000"/>
              <a:gd name="connsiteX23" fmla="*/ 375 w 10000"/>
              <a:gd name="connsiteY23" fmla="*/ 5412 h 10000"/>
              <a:gd name="connsiteX24" fmla="*/ 435 w 10000"/>
              <a:gd name="connsiteY24" fmla="*/ 5571 h 10000"/>
              <a:gd name="connsiteX25" fmla="*/ 512 w 10000"/>
              <a:gd name="connsiteY25" fmla="*/ 5732 h 10000"/>
              <a:gd name="connsiteX26" fmla="*/ 588 w 10000"/>
              <a:gd name="connsiteY26" fmla="*/ 5893 h 10000"/>
              <a:gd name="connsiteX27" fmla="*/ 673 w 10000"/>
              <a:gd name="connsiteY27" fmla="*/ 6056 h 10000"/>
              <a:gd name="connsiteX28" fmla="*/ 846 w 10000"/>
              <a:gd name="connsiteY28" fmla="*/ 9146 h 10000"/>
              <a:gd name="connsiteX29" fmla="*/ 4032 w 10000"/>
              <a:gd name="connsiteY29" fmla="*/ 9271 h 10000"/>
              <a:gd name="connsiteX30" fmla="*/ 4263 w 10000"/>
              <a:gd name="connsiteY30" fmla="*/ 9381 h 10000"/>
              <a:gd name="connsiteX31" fmla="*/ 4510 w 10000"/>
              <a:gd name="connsiteY31" fmla="*/ 9492 h 10000"/>
              <a:gd name="connsiteX32" fmla="*/ 4757 w 10000"/>
              <a:gd name="connsiteY32" fmla="*/ 9586 h 10000"/>
              <a:gd name="connsiteX33" fmla="*/ 5013 w 10000"/>
              <a:gd name="connsiteY33" fmla="*/ 9671 h 10000"/>
              <a:gd name="connsiteX34" fmla="*/ 5277 w 10000"/>
              <a:gd name="connsiteY34" fmla="*/ 9756 h 10000"/>
              <a:gd name="connsiteX35" fmla="*/ 5550 w 10000"/>
              <a:gd name="connsiteY35" fmla="*/ 9823 h 10000"/>
              <a:gd name="connsiteX36" fmla="*/ 5831 w 10000"/>
              <a:gd name="connsiteY36" fmla="*/ 9880 h 10000"/>
              <a:gd name="connsiteX37" fmla="*/ 6113 w 10000"/>
              <a:gd name="connsiteY37" fmla="*/ 9933 h 10000"/>
              <a:gd name="connsiteX38" fmla="*/ 6411 w 10000"/>
              <a:gd name="connsiteY38" fmla="*/ 9977 h 10000"/>
              <a:gd name="connsiteX39" fmla="*/ 6411 w 10000"/>
              <a:gd name="connsiteY39" fmla="*/ 9977 h 10000"/>
              <a:gd name="connsiteX40" fmla="*/ 6616 w 10000"/>
              <a:gd name="connsiteY40" fmla="*/ 9992 h 10000"/>
              <a:gd name="connsiteX41" fmla="*/ 6820 w 10000"/>
              <a:gd name="connsiteY41" fmla="*/ 10000 h 10000"/>
              <a:gd name="connsiteX42" fmla="*/ 7033 w 10000"/>
              <a:gd name="connsiteY42" fmla="*/ 9992 h 10000"/>
              <a:gd name="connsiteX43" fmla="*/ 7246 w 10000"/>
              <a:gd name="connsiteY43" fmla="*/ 9985 h 10000"/>
              <a:gd name="connsiteX44" fmla="*/ 7477 w 10000"/>
              <a:gd name="connsiteY44" fmla="*/ 9959 h 10000"/>
              <a:gd name="connsiteX45" fmla="*/ 7698 w 10000"/>
              <a:gd name="connsiteY45" fmla="*/ 9925 h 10000"/>
              <a:gd name="connsiteX46" fmla="*/ 7928 w 10000"/>
              <a:gd name="connsiteY46" fmla="*/ 9880 h 10000"/>
              <a:gd name="connsiteX47" fmla="*/ 8159 w 10000"/>
              <a:gd name="connsiteY47" fmla="*/ 9823 h 10000"/>
              <a:gd name="connsiteX48" fmla="*/ 8389 w 10000"/>
              <a:gd name="connsiteY48" fmla="*/ 9756 h 10000"/>
              <a:gd name="connsiteX49" fmla="*/ 8627 w 10000"/>
              <a:gd name="connsiteY49" fmla="*/ 9679 h 10000"/>
              <a:gd name="connsiteX50" fmla="*/ 8858 w 10000"/>
              <a:gd name="connsiteY50" fmla="*/ 9593 h 10000"/>
              <a:gd name="connsiteX51" fmla="*/ 9088 w 10000"/>
              <a:gd name="connsiteY51" fmla="*/ 9492 h 10000"/>
              <a:gd name="connsiteX52" fmla="*/ 9327 w 10000"/>
              <a:gd name="connsiteY52" fmla="*/ 9372 h 10000"/>
              <a:gd name="connsiteX53" fmla="*/ 9557 w 10000"/>
              <a:gd name="connsiteY53" fmla="*/ 9246 h 10000"/>
              <a:gd name="connsiteX54" fmla="*/ 9778 w 10000"/>
              <a:gd name="connsiteY54" fmla="*/ 9112 h 10000"/>
              <a:gd name="connsiteX55" fmla="*/ 10000 w 10000"/>
              <a:gd name="connsiteY55" fmla="*/ 8960 h 10000"/>
              <a:gd name="connsiteX56" fmla="*/ 10000 w 10000"/>
              <a:gd name="connsiteY56" fmla="*/ 8960 h 10000"/>
              <a:gd name="connsiteX57" fmla="*/ 9872 w 10000"/>
              <a:gd name="connsiteY57" fmla="*/ 9017 h 10000"/>
              <a:gd name="connsiteX58" fmla="*/ 9744 w 10000"/>
              <a:gd name="connsiteY58" fmla="*/ 9068 h 10000"/>
              <a:gd name="connsiteX59" fmla="*/ 9608 w 10000"/>
              <a:gd name="connsiteY59" fmla="*/ 9112 h 10000"/>
              <a:gd name="connsiteX60" fmla="*/ 9471 w 10000"/>
              <a:gd name="connsiteY60" fmla="*/ 9137 h 10000"/>
              <a:gd name="connsiteX61" fmla="*/ 9327 w 10000"/>
              <a:gd name="connsiteY61" fmla="*/ 9160 h 10000"/>
              <a:gd name="connsiteX62" fmla="*/ 9173 w 10000"/>
              <a:gd name="connsiteY62" fmla="*/ 9170 h 10000"/>
              <a:gd name="connsiteX63" fmla="*/ 9020 w 10000"/>
              <a:gd name="connsiteY63" fmla="*/ 9178 h 10000"/>
              <a:gd name="connsiteX64" fmla="*/ 8858 w 10000"/>
              <a:gd name="connsiteY64" fmla="*/ 9170 h 10000"/>
              <a:gd name="connsiteX65" fmla="*/ 8696 w 10000"/>
              <a:gd name="connsiteY65" fmla="*/ 9152 h 10000"/>
              <a:gd name="connsiteX66" fmla="*/ 8525 w 10000"/>
              <a:gd name="connsiteY66" fmla="*/ 9128 h 10000"/>
              <a:gd name="connsiteX67" fmla="*/ 8338 w 10000"/>
              <a:gd name="connsiteY67" fmla="*/ 9087 h 10000"/>
              <a:gd name="connsiteX68" fmla="*/ 8150 w 10000"/>
              <a:gd name="connsiteY68" fmla="*/ 9035 h 10000"/>
              <a:gd name="connsiteX69" fmla="*/ 7954 w 10000"/>
              <a:gd name="connsiteY69" fmla="*/ 8977 h 10000"/>
              <a:gd name="connsiteX70" fmla="*/ 7758 w 10000"/>
              <a:gd name="connsiteY70" fmla="*/ 8899 h 10000"/>
              <a:gd name="connsiteX71" fmla="*/ 7545 w 10000"/>
              <a:gd name="connsiteY71" fmla="*/ 8813 h 10000"/>
              <a:gd name="connsiteX72" fmla="*/ 7323 w 10000"/>
              <a:gd name="connsiteY72" fmla="*/ 8714 h 10000"/>
              <a:gd name="connsiteX73" fmla="*/ 7323 w 10000"/>
              <a:gd name="connsiteY73" fmla="*/ 8714 h 10000"/>
              <a:gd name="connsiteX74" fmla="*/ 7093 w 10000"/>
              <a:gd name="connsiteY74" fmla="*/ 8601 h 10000"/>
              <a:gd name="connsiteX75" fmla="*/ 6863 w 10000"/>
              <a:gd name="connsiteY75" fmla="*/ 8467 h 10000"/>
              <a:gd name="connsiteX76" fmla="*/ 6624 w 10000"/>
              <a:gd name="connsiteY76" fmla="*/ 8334 h 10000"/>
              <a:gd name="connsiteX77" fmla="*/ 6394 w 10000"/>
              <a:gd name="connsiteY77" fmla="*/ 8182 h 10000"/>
              <a:gd name="connsiteX78" fmla="*/ 6147 w 10000"/>
              <a:gd name="connsiteY78" fmla="*/ 8011 h 10000"/>
              <a:gd name="connsiteX79" fmla="*/ 5908 w 10000"/>
              <a:gd name="connsiteY79" fmla="*/ 7834 h 10000"/>
              <a:gd name="connsiteX80" fmla="*/ 5669 w 10000"/>
              <a:gd name="connsiteY80" fmla="*/ 7647 h 10000"/>
              <a:gd name="connsiteX81" fmla="*/ 5422 w 10000"/>
              <a:gd name="connsiteY81" fmla="*/ 7443 h 10000"/>
              <a:gd name="connsiteX82" fmla="*/ 5183 w 10000"/>
              <a:gd name="connsiteY82" fmla="*/ 7232 h 10000"/>
              <a:gd name="connsiteX83" fmla="*/ 4945 w 10000"/>
              <a:gd name="connsiteY83" fmla="*/ 7011 h 10000"/>
              <a:gd name="connsiteX84" fmla="*/ 4706 w 10000"/>
              <a:gd name="connsiteY84" fmla="*/ 6785 h 10000"/>
              <a:gd name="connsiteX85" fmla="*/ 4467 w 10000"/>
              <a:gd name="connsiteY85" fmla="*/ 6537 h 10000"/>
              <a:gd name="connsiteX86" fmla="*/ 4237 w 10000"/>
              <a:gd name="connsiteY86" fmla="*/ 6292 h 10000"/>
              <a:gd name="connsiteX87" fmla="*/ 4015 w 10000"/>
              <a:gd name="connsiteY87" fmla="*/ 6031 h 10000"/>
              <a:gd name="connsiteX88" fmla="*/ 3785 w 10000"/>
              <a:gd name="connsiteY88" fmla="*/ 5766 h 10000"/>
              <a:gd name="connsiteX89" fmla="*/ 3572 w 10000"/>
              <a:gd name="connsiteY89" fmla="*/ 5488 h 10000"/>
              <a:gd name="connsiteX90" fmla="*/ 3572 w 10000"/>
              <a:gd name="connsiteY90" fmla="*/ 5488 h 10000"/>
              <a:gd name="connsiteX91" fmla="*/ 3308 w 10000"/>
              <a:gd name="connsiteY91" fmla="*/ 5124 h 10000"/>
              <a:gd name="connsiteX92" fmla="*/ 3069 w 10000"/>
              <a:gd name="connsiteY92" fmla="*/ 4760 h 10000"/>
              <a:gd name="connsiteX93" fmla="*/ 2847 w 10000"/>
              <a:gd name="connsiteY93" fmla="*/ 4403 h 10000"/>
              <a:gd name="connsiteX94" fmla="*/ 2651 w 10000"/>
              <a:gd name="connsiteY94" fmla="*/ 4058 h 10000"/>
              <a:gd name="connsiteX95" fmla="*/ 2472 w 10000"/>
              <a:gd name="connsiteY95" fmla="*/ 3709 h 10000"/>
              <a:gd name="connsiteX96" fmla="*/ 2319 w 10000"/>
              <a:gd name="connsiteY96" fmla="*/ 3364 h 10000"/>
              <a:gd name="connsiteX97" fmla="*/ 2182 w 10000"/>
              <a:gd name="connsiteY97" fmla="*/ 3023 h 10000"/>
              <a:gd name="connsiteX98" fmla="*/ 2072 w 10000"/>
              <a:gd name="connsiteY98" fmla="*/ 2686 h 10000"/>
              <a:gd name="connsiteX99" fmla="*/ 2072 w 10000"/>
              <a:gd name="connsiteY99" fmla="*/ 2686 h 10000"/>
              <a:gd name="connsiteX100" fmla="*/ 1995 w 10000"/>
              <a:gd name="connsiteY100" fmla="*/ 2415 h 10000"/>
              <a:gd name="connsiteX101" fmla="*/ 1935 w 10000"/>
              <a:gd name="connsiteY101" fmla="*/ 2151 h 10000"/>
              <a:gd name="connsiteX102" fmla="*/ 1893 w 10000"/>
              <a:gd name="connsiteY102" fmla="*/ 1899 h 10000"/>
              <a:gd name="connsiteX103" fmla="*/ 1867 w 10000"/>
              <a:gd name="connsiteY103" fmla="*/ 1655 h 10000"/>
              <a:gd name="connsiteX104" fmla="*/ 1850 w 10000"/>
              <a:gd name="connsiteY104" fmla="*/ 1425 h 10000"/>
              <a:gd name="connsiteX105" fmla="*/ 1858 w 10000"/>
              <a:gd name="connsiteY105" fmla="*/ 1206 h 10000"/>
              <a:gd name="connsiteX106" fmla="*/ 1876 w 10000"/>
              <a:gd name="connsiteY106" fmla="*/ 983 h 10000"/>
              <a:gd name="connsiteX107" fmla="*/ 1910 w 10000"/>
              <a:gd name="connsiteY107" fmla="*/ 782 h 10000"/>
              <a:gd name="connsiteX108" fmla="*/ 1910 w 10000"/>
              <a:gd name="connsiteY108" fmla="*/ 782 h 10000"/>
              <a:gd name="connsiteX109" fmla="*/ 1935 w 10000"/>
              <a:gd name="connsiteY109" fmla="*/ 696 h 10000"/>
              <a:gd name="connsiteX110" fmla="*/ 1935 w 10000"/>
              <a:gd name="connsiteY110" fmla="*/ 696 h 10000"/>
              <a:gd name="connsiteX111" fmla="*/ 1986 w 10000"/>
              <a:gd name="connsiteY111" fmla="*/ 528 h 10000"/>
              <a:gd name="connsiteX112" fmla="*/ 2046 w 10000"/>
              <a:gd name="connsiteY112" fmla="*/ 358 h 10000"/>
              <a:gd name="connsiteX0" fmla="*/ 1986 w 10000"/>
              <a:gd name="connsiteY0" fmla="*/ 528 h 10000"/>
              <a:gd name="connsiteX1" fmla="*/ 1526 w 10000"/>
              <a:gd name="connsiteY1" fmla="*/ 0 h 10000"/>
              <a:gd name="connsiteX2" fmla="*/ 1355 w 10000"/>
              <a:gd name="connsiteY2" fmla="*/ 173 h 10000"/>
              <a:gd name="connsiteX3" fmla="*/ 1194 w 10000"/>
              <a:gd name="connsiteY3" fmla="*/ 349 h 10000"/>
              <a:gd name="connsiteX4" fmla="*/ 1040 w 10000"/>
              <a:gd name="connsiteY4" fmla="*/ 543 h 10000"/>
              <a:gd name="connsiteX5" fmla="*/ 887 w 10000"/>
              <a:gd name="connsiteY5" fmla="*/ 746 h 10000"/>
              <a:gd name="connsiteX6" fmla="*/ 750 w 10000"/>
              <a:gd name="connsiteY6" fmla="*/ 960 h 10000"/>
              <a:gd name="connsiteX7" fmla="*/ 614 w 10000"/>
              <a:gd name="connsiteY7" fmla="*/ 1187 h 10000"/>
              <a:gd name="connsiteX8" fmla="*/ 494 w 10000"/>
              <a:gd name="connsiteY8" fmla="*/ 1417 h 10000"/>
              <a:gd name="connsiteX9" fmla="*/ 384 w 10000"/>
              <a:gd name="connsiteY9" fmla="*/ 1662 h 10000"/>
              <a:gd name="connsiteX10" fmla="*/ 290 w 10000"/>
              <a:gd name="connsiteY10" fmla="*/ 1906 h 10000"/>
              <a:gd name="connsiteX11" fmla="*/ 205 w 10000"/>
              <a:gd name="connsiteY11" fmla="*/ 2168 h 10000"/>
              <a:gd name="connsiteX12" fmla="*/ 128 w 10000"/>
              <a:gd name="connsiteY12" fmla="*/ 2432 h 10000"/>
              <a:gd name="connsiteX13" fmla="*/ 77 w 10000"/>
              <a:gd name="connsiteY13" fmla="*/ 2711 h 10000"/>
              <a:gd name="connsiteX14" fmla="*/ 34 w 10000"/>
              <a:gd name="connsiteY14" fmla="*/ 2990 h 10000"/>
              <a:gd name="connsiteX15" fmla="*/ 9 w 10000"/>
              <a:gd name="connsiteY15" fmla="*/ 3269 h 10000"/>
              <a:gd name="connsiteX16" fmla="*/ 0 w 10000"/>
              <a:gd name="connsiteY16" fmla="*/ 3566 h 10000"/>
              <a:gd name="connsiteX17" fmla="*/ 17 w 10000"/>
              <a:gd name="connsiteY17" fmla="*/ 3864 h 10000"/>
              <a:gd name="connsiteX18" fmla="*/ 43 w 10000"/>
              <a:gd name="connsiteY18" fmla="*/ 4168 h 10000"/>
              <a:gd name="connsiteX19" fmla="*/ 94 w 10000"/>
              <a:gd name="connsiteY19" fmla="*/ 4472 h 10000"/>
              <a:gd name="connsiteX20" fmla="*/ 162 w 10000"/>
              <a:gd name="connsiteY20" fmla="*/ 4775 h 10000"/>
              <a:gd name="connsiteX21" fmla="*/ 256 w 10000"/>
              <a:gd name="connsiteY21" fmla="*/ 5097 h 10000"/>
              <a:gd name="connsiteX22" fmla="*/ 315 w 10000"/>
              <a:gd name="connsiteY22" fmla="*/ 5251 h 10000"/>
              <a:gd name="connsiteX23" fmla="*/ 375 w 10000"/>
              <a:gd name="connsiteY23" fmla="*/ 5412 h 10000"/>
              <a:gd name="connsiteX24" fmla="*/ 435 w 10000"/>
              <a:gd name="connsiteY24" fmla="*/ 5571 h 10000"/>
              <a:gd name="connsiteX25" fmla="*/ 512 w 10000"/>
              <a:gd name="connsiteY25" fmla="*/ 5732 h 10000"/>
              <a:gd name="connsiteX26" fmla="*/ 588 w 10000"/>
              <a:gd name="connsiteY26" fmla="*/ 5893 h 10000"/>
              <a:gd name="connsiteX27" fmla="*/ 673 w 10000"/>
              <a:gd name="connsiteY27" fmla="*/ 6056 h 10000"/>
              <a:gd name="connsiteX28" fmla="*/ 846 w 10000"/>
              <a:gd name="connsiteY28" fmla="*/ 9146 h 10000"/>
              <a:gd name="connsiteX29" fmla="*/ 4032 w 10000"/>
              <a:gd name="connsiteY29" fmla="*/ 9271 h 10000"/>
              <a:gd name="connsiteX30" fmla="*/ 4263 w 10000"/>
              <a:gd name="connsiteY30" fmla="*/ 9381 h 10000"/>
              <a:gd name="connsiteX31" fmla="*/ 4510 w 10000"/>
              <a:gd name="connsiteY31" fmla="*/ 9492 h 10000"/>
              <a:gd name="connsiteX32" fmla="*/ 4757 w 10000"/>
              <a:gd name="connsiteY32" fmla="*/ 9586 h 10000"/>
              <a:gd name="connsiteX33" fmla="*/ 5013 w 10000"/>
              <a:gd name="connsiteY33" fmla="*/ 9671 h 10000"/>
              <a:gd name="connsiteX34" fmla="*/ 5277 w 10000"/>
              <a:gd name="connsiteY34" fmla="*/ 9756 h 10000"/>
              <a:gd name="connsiteX35" fmla="*/ 5550 w 10000"/>
              <a:gd name="connsiteY35" fmla="*/ 9823 h 10000"/>
              <a:gd name="connsiteX36" fmla="*/ 5831 w 10000"/>
              <a:gd name="connsiteY36" fmla="*/ 9880 h 10000"/>
              <a:gd name="connsiteX37" fmla="*/ 6113 w 10000"/>
              <a:gd name="connsiteY37" fmla="*/ 9933 h 10000"/>
              <a:gd name="connsiteX38" fmla="*/ 6411 w 10000"/>
              <a:gd name="connsiteY38" fmla="*/ 9977 h 10000"/>
              <a:gd name="connsiteX39" fmla="*/ 6411 w 10000"/>
              <a:gd name="connsiteY39" fmla="*/ 9977 h 10000"/>
              <a:gd name="connsiteX40" fmla="*/ 6616 w 10000"/>
              <a:gd name="connsiteY40" fmla="*/ 9992 h 10000"/>
              <a:gd name="connsiteX41" fmla="*/ 6820 w 10000"/>
              <a:gd name="connsiteY41" fmla="*/ 10000 h 10000"/>
              <a:gd name="connsiteX42" fmla="*/ 7033 w 10000"/>
              <a:gd name="connsiteY42" fmla="*/ 9992 h 10000"/>
              <a:gd name="connsiteX43" fmla="*/ 7246 w 10000"/>
              <a:gd name="connsiteY43" fmla="*/ 9985 h 10000"/>
              <a:gd name="connsiteX44" fmla="*/ 7477 w 10000"/>
              <a:gd name="connsiteY44" fmla="*/ 9959 h 10000"/>
              <a:gd name="connsiteX45" fmla="*/ 7698 w 10000"/>
              <a:gd name="connsiteY45" fmla="*/ 9925 h 10000"/>
              <a:gd name="connsiteX46" fmla="*/ 7928 w 10000"/>
              <a:gd name="connsiteY46" fmla="*/ 9880 h 10000"/>
              <a:gd name="connsiteX47" fmla="*/ 8159 w 10000"/>
              <a:gd name="connsiteY47" fmla="*/ 9823 h 10000"/>
              <a:gd name="connsiteX48" fmla="*/ 8389 w 10000"/>
              <a:gd name="connsiteY48" fmla="*/ 9756 h 10000"/>
              <a:gd name="connsiteX49" fmla="*/ 8627 w 10000"/>
              <a:gd name="connsiteY49" fmla="*/ 9679 h 10000"/>
              <a:gd name="connsiteX50" fmla="*/ 8858 w 10000"/>
              <a:gd name="connsiteY50" fmla="*/ 9593 h 10000"/>
              <a:gd name="connsiteX51" fmla="*/ 9088 w 10000"/>
              <a:gd name="connsiteY51" fmla="*/ 9492 h 10000"/>
              <a:gd name="connsiteX52" fmla="*/ 9327 w 10000"/>
              <a:gd name="connsiteY52" fmla="*/ 9372 h 10000"/>
              <a:gd name="connsiteX53" fmla="*/ 9557 w 10000"/>
              <a:gd name="connsiteY53" fmla="*/ 9246 h 10000"/>
              <a:gd name="connsiteX54" fmla="*/ 9778 w 10000"/>
              <a:gd name="connsiteY54" fmla="*/ 9112 h 10000"/>
              <a:gd name="connsiteX55" fmla="*/ 10000 w 10000"/>
              <a:gd name="connsiteY55" fmla="*/ 8960 h 10000"/>
              <a:gd name="connsiteX56" fmla="*/ 10000 w 10000"/>
              <a:gd name="connsiteY56" fmla="*/ 8960 h 10000"/>
              <a:gd name="connsiteX57" fmla="*/ 9872 w 10000"/>
              <a:gd name="connsiteY57" fmla="*/ 9017 h 10000"/>
              <a:gd name="connsiteX58" fmla="*/ 9744 w 10000"/>
              <a:gd name="connsiteY58" fmla="*/ 9068 h 10000"/>
              <a:gd name="connsiteX59" fmla="*/ 9608 w 10000"/>
              <a:gd name="connsiteY59" fmla="*/ 9112 h 10000"/>
              <a:gd name="connsiteX60" fmla="*/ 9471 w 10000"/>
              <a:gd name="connsiteY60" fmla="*/ 9137 h 10000"/>
              <a:gd name="connsiteX61" fmla="*/ 9327 w 10000"/>
              <a:gd name="connsiteY61" fmla="*/ 9160 h 10000"/>
              <a:gd name="connsiteX62" fmla="*/ 9173 w 10000"/>
              <a:gd name="connsiteY62" fmla="*/ 9170 h 10000"/>
              <a:gd name="connsiteX63" fmla="*/ 9020 w 10000"/>
              <a:gd name="connsiteY63" fmla="*/ 9178 h 10000"/>
              <a:gd name="connsiteX64" fmla="*/ 8858 w 10000"/>
              <a:gd name="connsiteY64" fmla="*/ 9170 h 10000"/>
              <a:gd name="connsiteX65" fmla="*/ 8696 w 10000"/>
              <a:gd name="connsiteY65" fmla="*/ 9152 h 10000"/>
              <a:gd name="connsiteX66" fmla="*/ 8525 w 10000"/>
              <a:gd name="connsiteY66" fmla="*/ 9128 h 10000"/>
              <a:gd name="connsiteX67" fmla="*/ 8338 w 10000"/>
              <a:gd name="connsiteY67" fmla="*/ 9087 h 10000"/>
              <a:gd name="connsiteX68" fmla="*/ 8150 w 10000"/>
              <a:gd name="connsiteY68" fmla="*/ 9035 h 10000"/>
              <a:gd name="connsiteX69" fmla="*/ 7954 w 10000"/>
              <a:gd name="connsiteY69" fmla="*/ 8977 h 10000"/>
              <a:gd name="connsiteX70" fmla="*/ 7758 w 10000"/>
              <a:gd name="connsiteY70" fmla="*/ 8899 h 10000"/>
              <a:gd name="connsiteX71" fmla="*/ 7545 w 10000"/>
              <a:gd name="connsiteY71" fmla="*/ 8813 h 10000"/>
              <a:gd name="connsiteX72" fmla="*/ 7323 w 10000"/>
              <a:gd name="connsiteY72" fmla="*/ 8714 h 10000"/>
              <a:gd name="connsiteX73" fmla="*/ 7323 w 10000"/>
              <a:gd name="connsiteY73" fmla="*/ 8714 h 10000"/>
              <a:gd name="connsiteX74" fmla="*/ 7093 w 10000"/>
              <a:gd name="connsiteY74" fmla="*/ 8601 h 10000"/>
              <a:gd name="connsiteX75" fmla="*/ 6863 w 10000"/>
              <a:gd name="connsiteY75" fmla="*/ 8467 h 10000"/>
              <a:gd name="connsiteX76" fmla="*/ 6624 w 10000"/>
              <a:gd name="connsiteY76" fmla="*/ 8334 h 10000"/>
              <a:gd name="connsiteX77" fmla="*/ 6394 w 10000"/>
              <a:gd name="connsiteY77" fmla="*/ 8182 h 10000"/>
              <a:gd name="connsiteX78" fmla="*/ 6147 w 10000"/>
              <a:gd name="connsiteY78" fmla="*/ 8011 h 10000"/>
              <a:gd name="connsiteX79" fmla="*/ 5908 w 10000"/>
              <a:gd name="connsiteY79" fmla="*/ 7834 h 10000"/>
              <a:gd name="connsiteX80" fmla="*/ 5669 w 10000"/>
              <a:gd name="connsiteY80" fmla="*/ 7647 h 10000"/>
              <a:gd name="connsiteX81" fmla="*/ 5422 w 10000"/>
              <a:gd name="connsiteY81" fmla="*/ 7443 h 10000"/>
              <a:gd name="connsiteX82" fmla="*/ 5183 w 10000"/>
              <a:gd name="connsiteY82" fmla="*/ 7232 h 10000"/>
              <a:gd name="connsiteX83" fmla="*/ 4945 w 10000"/>
              <a:gd name="connsiteY83" fmla="*/ 7011 h 10000"/>
              <a:gd name="connsiteX84" fmla="*/ 4706 w 10000"/>
              <a:gd name="connsiteY84" fmla="*/ 6785 h 10000"/>
              <a:gd name="connsiteX85" fmla="*/ 4467 w 10000"/>
              <a:gd name="connsiteY85" fmla="*/ 6537 h 10000"/>
              <a:gd name="connsiteX86" fmla="*/ 4237 w 10000"/>
              <a:gd name="connsiteY86" fmla="*/ 6292 h 10000"/>
              <a:gd name="connsiteX87" fmla="*/ 4015 w 10000"/>
              <a:gd name="connsiteY87" fmla="*/ 6031 h 10000"/>
              <a:gd name="connsiteX88" fmla="*/ 3785 w 10000"/>
              <a:gd name="connsiteY88" fmla="*/ 5766 h 10000"/>
              <a:gd name="connsiteX89" fmla="*/ 3572 w 10000"/>
              <a:gd name="connsiteY89" fmla="*/ 5488 h 10000"/>
              <a:gd name="connsiteX90" fmla="*/ 3572 w 10000"/>
              <a:gd name="connsiteY90" fmla="*/ 5488 h 10000"/>
              <a:gd name="connsiteX91" fmla="*/ 3308 w 10000"/>
              <a:gd name="connsiteY91" fmla="*/ 5124 h 10000"/>
              <a:gd name="connsiteX92" fmla="*/ 3069 w 10000"/>
              <a:gd name="connsiteY92" fmla="*/ 4760 h 10000"/>
              <a:gd name="connsiteX93" fmla="*/ 2847 w 10000"/>
              <a:gd name="connsiteY93" fmla="*/ 4403 h 10000"/>
              <a:gd name="connsiteX94" fmla="*/ 2651 w 10000"/>
              <a:gd name="connsiteY94" fmla="*/ 4058 h 10000"/>
              <a:gd name="connsiteX95" fmla="*/ 2472 w 10000"/>
              <a:gd name="connsiteY95" fmla="*/ 3709 h 10000"/>
              <a:gd name="connsiteX96" fmla="*/ 2319 w 10000"/>
              <a:gd name="connsiteY96" fmla="*/ 3364 h 10000"/>
              <a:gd name="connsiteX97" fmla="*/ 2182 w 10000"/>
              <a:gd name="connsiteY97" fmla="*/ 3023 h 10000"/>
              <a:gd name="connsiteX98" fmla="*/ 2072 w 10000"/>
              <a:gd name="connsiteY98" fmla="*/ 2686 h 10000"/>
              <a:gd name="connsiteX99" fmla="*/ 2072 w 10000"/>
              <a:gd name="connsiteY99" fmla="*/ 2686 h 10000"/>
              <a:gd name="connsiteX100" fmla="*/ 1995 w 10000"/>
              <a:gd name="connsiteY100" fmla="*/ 2415 h 10000"/>
              <a:gd name="connsiteX101" fmla="*/ 1935 w 10000"/>
              <a:gd name="connsiteY101" fmla="*/ 2151 h 10000"/>
              <a:gd name="connsiteX102" fmla="*/ 1893 w 10000"/>
              <a:gd name="connsiteY102" fmla="*/ 1899 h 10000"/>
              <a:gd name="connsiteX103" fmla="*/ 1867 w 10000"/>
              <a:gd name="connsiteY103" fmla="*/ 1655 h 10000"/>
              <a:gd name="connsiteX104" fmla="*/ 1850 w 10000"/>
              <a:gd name="connsiteY104" fmla="*/ 1425 h 10000"/>
              <a:gd name="connsiteX105" fmla="*/ 1858 w 10000"/>
              <a:gd name="connsiteY105" fmla="*/ 1206 h 10000"/>
              <a:gd name="connsiteX106" fmla="*/ 1876 w 10000"/>
              <a:gd name="connsiteY106" fmla="*/ 983 h 10000"/>
              <a:gd name="connsiteX107" fmla="*/ 1910 w 10000"/>
              <a:gd name="connsiteY107" fmla="*/ 782 h 10000"/>
              <a:gd name="connsiteX108" fmla="*/ 1910 w 10000"/>
              <a:gd name="connsiteY108" fmla="*/ 782 h 10000"/>
              <a:gd name="connsiteX109" fmla="*/ 1935 w 10000"/>
              <a:gd name="connsiteY109" fmla="*/ 696 h 10000"/>
              <a:gd name="connsiteX110" fmla="*/ 1935 w 10000"/>
              <a:gd name="connsiteY110" fmla="*/ 696 h 10000"/>
              <a:gd name="connsiteX111" fmla="*/ 1986 w 10000"/>
              <a:gd name="connsiteY111" fmla="*/ 528 h 10000"/>
              <a:gd name="connsiteX0" fmla="*/ 1986 w 10000"/>
              <a:gd name="connsiteY0" fmla="*/ 355 h 9827"/>
              <a:gd name="connsiteX1" fmla="*/ 1355 w 10000"/>
              <a:gd name="connsiteY1" fmla="*/ 0 h 9827"/>
              <a:gd name="connsiteX2" fmla="*/ 1194 w 10000"/>
              <a:gd name="connsiteY2" fmla="*/ 176 h 9827"/>
              <a:gd name="connsiteX3" fmla="*/ 1040 w 10000"/>
              <a:gd name="connsiteY3" fmla="*/ 370 h 9827"/>
              <a:gd name="connsiteX4" fmla="*/ 887 w 10000"/>
              <a:gd name="connsiteY4" fmla="*/ 573 h 9827"/>
              <a:gd name="connsiteX5" fmla="*/ 750 w 10000"/>
              <a:gd name="connsiteY5" fmla="*/ 787 h 9827"/>
              <a:gd name="connsiteX6" fmla="*/ 614 w 10000"/>
              <a:gd name="connsiteY6" fmla="*/ 1014 h 9827"/>
              <a:gd name="connsiteX7" fmla="*/ 494 w 10000"/>
              <a:gd name="connsiteY7" fmla="*/ 1244 h 9827"/>
              <a:gd name="connsiteX8" fmla="*/ 384 w 10000"/>
              <a:gd name="connsiteY8" fmla="*/ 1489 h 9827"/>
              <a:gd name="connsiteX9" fmla="*/ 290 w 10000"/>
              <a:gd name="connsiteY9" fmla="*/ 1733 h 9827"/>
              <a:gd name="connsiteX10" fmla="*/ 205 w 10000"/>
              <a:gd name="connsiteY10" fmla="*/ 1995 h 9827"/>
              <a:gd name="connsiteX11" fmla="*/ 128 w 10000"/>
              <a:gd name="connsiteY11" fmla="*/ 2259 h 9827"/>
              <a:gd name="connsiteX12" fmla="*/ 77 w 10000"/>
              <a:gd name="connsiteY12" fmla="*/ 2538 h 9827"/>
              <a:gd name="connsiteX13" fmla="*/ 34 w 10000"/>
              <a:gd name="connsiteY13" fmla="*/ 2817 h 9827"/>
              <a:gd name="connsiteX14" fmla="*/ 9 w 10000"/>
              <a:gd name="connsiteY14" fmla="*/ 3096 h 9827"/>
              <a:gd name="connsiteX15" fmla="*/ 0 w 10000"/>
              <a:gd name="connsiteY15" fmla="*/ 3393 h 9827"/>
              <a:gd name="connsiteX16" fmla="*/ 17 w 10000"/>
              <a:gd name="connsiteY16" fmla="*/ 3691 h 9827"/>
              <a:gd name="connsiteX17" fmla="*/ 43 w 10000"/>
              <a:gd name="connsiteY17" fmla="*/ 3995 h 9827"/>
              <a:gd name="connsiteX18" fmla="*/ 94 w 10000"/>
              <a:gd name="connsiteY18" fmla="*/ 4299 h 9827"/>
              <a:gd name="connsiteX19" fmla="*/ 162 w 10000"/>
              <a:gd name="connsiteY19" fmla="*/ 4602 h 9827"/>
              <a:gd name="connsiteX20" fmla="*/ 256 w 10000"/>
              <a:gd name="connsiteY20" fmla="*/ 4924 h 9827"/>
              <a:gd name="connsiteX21" fmla="*/ 315 w 10000"/>
              <a:gd name="connsiteY21" fmla="*/ 5078 h 9827"/>
              <a:gd name="connsiteX22" fmla="*/ 375 w 10000"/>
              <a:gd name="connsiteY22" fmla="*/ 5239 h 9827"/>
              <a:gd name="connsiteX23" fmla="*/ 435 w 10000"/>
              <a:gd name="connsiteY23" fmla="*/ 5398 h 9827"/>
              <a:gd name="connsiteX24" fmla="*/ 512 w 10000"/>
              <a:gd name="connsiteY24" fmla="*/ 5559 h 9827"/>
              <a:gd name="connsiteX25" fmla="*/ 588 w 10000"/>
              <a:gd name="connsiteY25" fmla="*/ 5720 h 9827"/>
              <a:gd name="connsiteX26" fmla="*/ 673 w 10000"/>
              <a:gd name="connsiteY26" fmla="*/ 5883 h 9827"/>
              <a:gd name="connsiteX27" fmla="*/ 846 w 10000"/>
              <a:gd name="connsiteY27" fmla="*/ 8973 h 9827"/>
              <a:gd name="connsiteX28" fmla="*/ 4032 w 10000"/>
              <a:gd name="connsiteY28" fmla="*/ 9098 h 9827"/>
              <a:gd name="connsiteX29" fmla="*/ 4263 w 10000"/>
              <a:gd name="connsiteY29" fmla="*/ 9208 h 9827"/>
              <a:gd name="connsiteX30" fmla="*/ 4510 w 10000"/>
              <a:gd name="connsiteY30" fmla="*/ 9319 h 9827"/>
              <a:gd name="connsiteX31" fmla="*/ 4757 w 10000"/>
              <a:gd name="connsiteY31" fmla="*/ 9413 h 9827"/>
              <a:gd name="connsiteX32" fmla="*/ 5013 w 10000"/>
              <a:gd name="connsiteY32" fmla="*/ 9498 h 9827"/>
              <a:gd name="connsiteX33" fmla="*/ 5277 w 10000"/>
              <a:gd name="connsiteY33" fmla="*/ 9583 h 9827"/>
              <a:gd name="connsiteX34" fmla="*/ 5550 w 10000"/>
              <a:gd name="connsiteY34" fmla="*/ 9650 h 9827"/>
              <a:gd name="connsiteX35" fmla="*/ 5831 w 10000"/>
              <a:gd name="connsiteY35" fmla="*/ 9707 h 9827"/>
              <a:gd name="connsiteX36" fmla="*/ 6113 w 10000"/>
              <a:gd name="connsiteY36" fmla="*/ 9760 h 9827"/>
              <a:gd name="connsiteX37" fmla="*/ 6411 w 10000"/>
              <a:gd name="connsiteY37" fmla="*/ 9804 h 9827"/>
              <a:gd name="connsiteX38" fmla="*/ 6411 w 10000"/>
              <a:gd name="connsiteY38" fmla="*/ 9804 h 9827"/>
              <a:gd name="connsiteX39" fmla="*/ 6616 w 10000"/>
              <a:gd name="connsiteY39" fmla="*/ 9819 h 9827"/>
              <a:gd name="connsiteX40" fmla="*/ 6820 w 10000"/>
              <a:gd name="connsiteY40" fmla="*/ 9827 h 9827"/>
              <a:gd name="connsiteX41" fmla="*/ 7033 w 10000"/>
              <a:gd name="connsiteY41" fmla="*/ 9819 h 9827"/>
              <a:gd name="connsiteX42" fmla="*/ 7246 w 10000"/>
              <a:gd name="connsiteY42" fmla="*/ 9812 h 9827"/>
              <a:gd name="connsiteX43" fmla="*/ 7477 w 10000"/>
              <a:gd name="connsiteY43" fmla="*/ 9786 h 9827"/>
              <a:gd name="connsiteX44" fmla="*/ 7698 w 10000"/>
              <a:gd name="connsiteY44" fmla="*/ 9752 h 9827"/>
              <a:gd name="connsiteX45" fmla="*/ 7928 w 10000"/>
              <a:gd name="connsiteY45" fmla="*/ 9707 h 9827"/>
              <a:gd name="connsiteX46" fmla="*/ 8159 w 10000"/>
              <a:gd name="connsiteY46" fmla="*/ 9650 h 9827"/>
              <a:gd name="connsiteX47" fmla="*/ 8389 w 10000"/>
              <a:gd name="connsiteY47" fmla="*/ 9583 h 9827"/>
              <a:gd name="connsiteX48" fmla="*/ 8627 w 10000"/>
              <a:gd name="connsiteY48" fmla="*/ 9506 h 9827"/>
              <a:gd name="connsiteX49" fmla="*/ 8858 w 10000"/>
              <a:gd name="connsiteY49" fmla="*/ 9420 h 9827"/>
              <a:gd name="connsiteX50" fmla="*/ 9088 w 10000"/>
              <a:gd name="connsiteY50" fmla="*/ 9319 h 9827"/>
              <a:gd name="connsiteX51" fmla="*/ 9327 w 10000"/>
              <a:gd name="connsiteY51" fmla="*/ 9199 h 9827"/>
              <a:gd name="connsiteX52" fmla="*/ 9557 w 10000"/>
              <a:gd name="connsiteY52" fmla="*/ 9073 h 9827"/>
              <a:gd name="connsiteX53" fmla="*/ 9778 w 10000"/>
              <a:gd name="connsiteY53" fmla="*/ 8939 h 9827"/>
              <a:gd name="connsiteX54" fmla="*/ 10000 w 10000"/>
              <a:gd name="connsiteY54" fmla="*/ 8787 h 9827"/>
              <a:gd name="connsiteX55" fmla="*/ 10000 w 10000"/>
              <a:gd name="connsiteY55" fmla="*/ 8787 h 9827"/>
              <a:gd name="connsiteX56" fmla="*/ 9872 w 10000"/>
              <a:gd name="connsiteY56" fmla="*/ 8844 h 9827"/>
              <a:gd name="connsiteX57" fmla="*/ 9744 w 10000"/>
              <a:gd name="connsiteY57" fmla="*/ 8895 h 9827"/>
              <a:gd name="connsiteX58" fmla="*/ 9608 w 10000"/>
              <a:gd name="connsiteY58" fmla="*/ 8939 h 9827"/>
              <a:gd name="connsiteX59" fmla="*/ 9471 w 10000"/>
              <a:gd name="connsiteY59" fmla="*/ 8964 h 9827"/>
              <a:gd name="connsiteX60" fmla="*/ 9327 w 10000"/>
              <a:gd name="connsiteY60" fmla="*/ 8987 h 9827"/>
              <a:gd name="connsiteX61" fmla="*/ 9173 w 10000"/>
              <a:gd name="connsiteY61" fmla="*/ 8997 h 9827"/>
              <a:gd name="connsiteX62" fmla="*/ 9020 w 10000"/>
              <a:gd name="connsiteY62" fmla="*/ 9005 h 9827"/>
              <a:gd name="connsiteX63" fmla="*/ 8858 w 10000"/>
              <a:gd name="connsiteY63" fmla="*/ 8997 h 9827"/>
              <a:gd name="connsiteX64" fmla="*/ 8696 w 10000"/>
              <a:gd name="connsiteY64" fmla="*/ 8979 h 9827"/>
              <a:gd name="connsiteX65" fmla="*/ 8525 w 10000"/>
              <a:gd name="connsiteY65" fmla="*/ 8955 h 9827"/>
              <a:gd name="connsiteX66" fmla="*/ 8338 w 10000"/>
              <a:gd name="connsiteY66" fmla="*/ 8914 h 9827"/>
              <a:gd name="connsiteX67" fmla="*/ 8150 w 10000"/>
              <a:gd name="connsiteY67" fmla="*/ 8862 h 9827"/>
              <a:gd name="connsiteX68" fmla="*/ 7954 w 10000"/>
              <a:gd name="connsiteY68" fmla="*/ 8804 h 9827"/>
              <a:gd name="connsiteX69" fmla="*/ 7758 w 10000"/>
              <a:gd name="connsiteY69" fmla="*/ 8726 h 9827"/>
              <a:gd name="connsiteX70" fmla="*/ 7545 w 10000"/>
              <a:gd name="connsiteY70" fmla="*/ 8640 h 9827"/>
              <a:gd name="connsiteX71" fmla="*/ 7323 w 10000"/>
              <a:gd name="connsiteY71" fmla="*/ 8541 h 9827"/>
              <a:gd name="connsiteX72" fmla="*/ 7323 w 10000"/>
              <a:gd name="connsiteY72" fmla="*/ 8541 h 9827"/>
              <a:gd name="connsiteX73" fmla="*/ 7093 w 10000"/>
              <a:gd name="connsiteY73" fmla="*/ 8428 h 9827"/>
              <a:gd name="connsiteX74" fmla="*/ 6863 w 10000"/>
              <a:gd name="connsiteY74" fmla="*/ 8294 h 9827"/>
              <a:gd name="connsiteX75" fmla="*/ 6624 w 10000"/>
              <a:gd name="connsiteY75" fmla="*/ 8161 h 9827"/>
              <a:gd name="connsiteX76" fmla="*/ 6394 w 10000"/>
              <a:gd name="connsiteY76" fmla="*/ 8009 h 9827"/>
              <a:gd name="connsiteX77" fmla="*/ 6147 w 10000"/>
              <a:gd name="connsiteY77" fmla="*/ 7838 h 9827"/>
              <a:gd name="connsiteX78" fmla="*/ 5908 w 10000"/>
              <a:gd name="connsiteY78" fmla="*/ 7661 h 9827"/>
              <a:gd name="connsiteX79" fmla="*/ 5669 w 10000"/>
              <a:gd name="connsiteY79" fmla="*/ 7474 h 9827"/>
              <a:gd name="connsiteX80" fmla="*/ 5422 w 10000"/>
              <a:gd name="connsiteY80" fmla="*/ 7270 h 9827"/>
              <a:gd name="connsiteX81" fmla="*/ 5183 w 10000"/>
              <a:gd name="connsiteY81" fmla="*/ 7059 h 9827"/>
              <a:gd name="connsiteX82" fmla="*/ 4945 w 10000"/>
              <a:gd name="connsiteY82" fmla="*/ 6838 h 9827"/>
              <a:gd name="connsiteX83" fmla="*/ 4706 w 10000"/>
              <a:gd name="connsiteY83" fmla="*/ 6612 h 9827"/>
              <a:gd name="connsiteX84" fmla="*/ 4467 w 10000"/>
              <a:gd name="connsiteY84" fmla="*/ 6364 h 9827"/>
              <a:gd name="connsiteX85" fmla="*/ 4237 w 10000"/>
              <a:gd name="connsiteY85" fmla="*/ 6119 h 9827"/>
              <a:gd name="connsiteX86" fmla="*/ 4015 w 10000"/>
              <a:gd name="connsiteY86" fmla="*/ 5858 h 9827"/>
              <a:gd name="connsiteX87" fmla="*/ 3785 w 10000"/>
              <a:gd name="connsiteY87" fmla="*/ 5593 h 9827"/>
              <a:gd name="connsiteX88" fmla="*/ 3572 w 10000"/>
              <a:gd name="connsiteY88" fmla="*/ 5315 h 9827"/>
              <a:gd name="connsiteX89" fmla="*/ 3572 w 10000"/>
              <a:gd name="connsiteY89" fmla="*/ 5315 h 9827"/>
              <a:gd name="connsiteX90" fmla="*/ 3308 w 10000"/>
              <a:gd name="connsiteY90" fmla="*/ 4951 h 9827"/>
              <a:gd name="connsiteX91" fmla="*/ 3069 w 10000"/>
              <a:gd name="connsiteY91" fmla="*/ 4587 h 9827"/>
              <a:gd name="connsiteX92" fmla="*/ 2847 w 10000"/>
              <a:gd name="connsiteY92" fmla="*/ 4230 h 9827"/>
              <a:gd name="connsiteX93" fmla="*/ 2651 w 10000"/>
              <a:gd name="connsiteY93" fmla="*/ 3885 h 9827"/>
              <a:gd name="connsiteX94" fmla="*/ 2472 w 10000"/>
              <a:gd name="connsiteY94" fmla="*/ 3536 h 9827"/>
              <a:gd name="connsiteX95" fmla="*/ 2319 w 10000"/>
              <a:gd name="connsiteY95" fmla="*/ 3191 h 9827"/>
              <a:gd name="connsiteX96" fmla="*/ 2182 w 10000"/>
              <a:gd name="connsiteY96" fmla="*/ 2850 h 9827"/>
              <a:gd name="connsiteX97" fmla="*/ 2072 w 10000"/>
              <a:gd name="connsiteY97" fmla="*/ 2513 h 9827"/>
              <a:gd name="connsiteX98" fmla="*/ 2072 w 10000"/>
              <a:gd name="connsiteY98" fmla="*/ 2513 h 9827"/>
              <a:gd name="connsiteX99" fmla="*/ 1995 w 10000"/>
              <a:gd name="connsiteY99" fmla="*/ 2242 h 9827"/>
              <a:gd name="connsiteX100" fmla="*/ 1935 w 10000"/>
              <a:gd name="connsiteY100" fmla="*/ 1978 h 9827"/>
              <a:gd name="connsiteX101" fmla="*/ 1893 w 10000"/>
              <a:gd name="connsiteY101" fmla="*/ 1726 h 9827"/>
              <a:gd name="connsiteX102" fmla="*/ 1867 w 10000"/>
              <a:gd name="connsiteY102" fmla="*/ 1482 h 9827"/>
              <a:gd name="connsiteX103" fmla="*/ 1850 w 10000"/>
              <a:gd name="connsiteY103" fmla="*/ 1252 h 9827"/>
              <a:gd name="connsiteX104" fmla="*/ 1858 w 10000"/>
              <a:gd name="connsiteY104" fmla="*/ 1033 h 9827"/>
              <a:gd name="connsiteX105" fmla="*/ 1876 w 10000"/>
              <a:gd name="connsiteY105" fmla="*/ 810 h 9827"/>
              <a:gd name="connsiteX106" fmla="*/ 1910 w 10000"/>
              <a:gd name="connsiteY106" fmla="*/ 609 h 9827"/>
              <a:gd name="connsiteX107" fmla="*/ 1910 w 10000"/>
              <a:gd name="connsiteY107" fmla="*/ 609 h 9827"/>
              <a:gd name="connsiteX108" fmla="*/ 1935 w 10000"/>
              <a:gd name="connsiteY108" fmla="*/ 523 h 9827"/>
              <a:gd name="connsiteX109" fmla="*/ 1935 w 10000"/>
              <a:gd name="connsiteY109" fmla="*/ 523 h 9827"/>
              <a:gd name="connsiteX110" fmla="*/ 1986 w 10000"/>
              <a:gd name="connsiteY110" fmla="*/ 355 h 9827"/>
              <a:gd name="connsiteX0" fmla="*/ 1986 w 10000"/>
              <a:gd name="connsiteY0" fmla="*/ 185 h 9824"/>
              <a:gd name="connsiteX1" fmla="*/ 1194 w 10000"/>
              <a:gd name="connsiteY1" fmla="*/ 3 h 9824"/>
              <a:gd name="connsiteX2" fmla="*/ 1040 w 10000"/>
              <a:gd name="connsiteY2" fmla="*/ 201 h 9824"/>
              <a:gd name="connsiteX3" fmla="*/ 887 w 10000"/>
              <a:gd name="connsiteY3" fmla="*/ 407 h 9824"/>
              <a:gd name="connsiteX4" fmla="*/ 750 w 10000"/>
              <a:gd name="connsiteY4" fmla="*/ 625 h 9824"/>
              <a:gd name="connsiteX5" fmla="*/ 614 w 10000"/>
              <a:gd name="connsiteY5" fmla="*/ 856 h 9824"/>
              <a:gd name="connsiteX6" fmla="*/ 494 w 10000"/>
              <a:gd name="connsiteY6" fmla="*/ 1090 h 9824"/>
              <a:gd name="connsiteX7" fmla="*/ 384 w 10000"/>
              <a:gd name="connsiteY7" fmla="*/ 1339 h 9824"/>
              <a:gd name="connsiteX8" fmla="*/ 290 w 10000"/>
              <a:gd name="connsiteY8" fmla="*/ 1588 h 9824"/>
              <a:gd name="connsiteX9" fmla="*/ 205 w 10000"/>
              <a:gd name="connsiteY9" fmla="*/ 1854 h 9824"/>
              <a:gd name="connsiteX10" fmla="*/ 128 w 10000"/>
              <a:gd name="connsiteY10" fmla="*/ 2123 h 9824"/>
              <a:gd name="connsiteX11" fmla="*/ 77 w 10000"/>
              <a:gd name="connsiteY11" fmla="*/ 2407 h 9824"/>
              <a:gd name="connsiteX12" fmla="*/ 34 w 10000"/>
              <a:gd name="connsiteY12" fmla="*/ 2691 h 9824"/>
              <a:gd name="connsiteX13" fmla="*/ 9 w 10000"/>
              <a:gd name="connsiteY13" fmla="*/ 2975 h 9824"/>
              <a:gd name="connsiteX14" fmla="*/ 0 w 10000"/>
              <a:gd name="connsiteY14" fmla="*/ 3277 h 9824"/>
              <a:gd name="connsiteX15" fmla="*/ 17 w 10000"/>
              <a:gd name="connsiteY15" fmla="*/ 3580 h 9824"/>
              <a:gd name="connsiteX16" fmla="*/ 43 w 10000"/>
              <a:gd name="connsiteY16" fmla="*/ 3889 h 9824"/>
              <a:gd name="connsiteX17" fmla="*/ 94 w 10000"/>
              <a:gd name="connsiteY17" fmla="*/ 4199 h 9824"/>
              <a:gd name="connsiteX18" fmla="*/ 162 w 10000"/>
              <a:gd name="connsiteY18" fmla="*/ 4507 h 9824"/>
              <a:gd name="connsiteX19" fmla="*/ 256 w 10000"/>
              <a:gd name="connsiteY19" fmla="*/ 4835 h 9824"/>
              <a:gd name="connsiteX20" fmla="*/ 315 w 10000"/>
              <a:gd name="connsiteY20" fmla="*/ 4991 h 9824"/>
              <a:gd name="connsiteX21" fmla="*/ 375 w 10000"/>
              <a:gd name="connsiteY21" fmla="*/ 5155 h 9824"/>
              <a:gd name="connsiteX22" fmla="*/ 435 w 10000"/>
              <a:gd name="connsiteY22" fmla="*/ 5317 h 9824"/>
              <a:gd name="connsiteX23" fmla="*/ 512 w 10000"/>
              <a:gd name="connsiteY23" fmla="*/ 5481 h 9824"/>
              <a:gd name="connsiteX24" fmla="*/ 588 w 10000"/>
              <a:gd name="connsiteY24" fmla="*/ 5645 h 9824"/>
              <a:gd name="connsiteX25" fmla="*/ 673 w 10000"/>
              <a:gd name="connsiteY25" fmla="*/ 5811 h 9824"/>
              <a:gd name="connsiteX26" fmla="*/ 846 w 10000"/>
              <a:gd name="connsiteY26" fmla="*/ 8955 h 9824"/>
              <a:gd name="connsiteX27" fmla="*/ 4032 w 10000"/>
              <a:gd name="connsiteY27" fmla="*/ 9082 h 9824"/>
              <a:gd name="connsiteX28" fmla="*/ 4263 w 10000"/>
              <a:gd name="connsiteY28" fmla="*/ 9194 h 9824"/>
              <a:gd name="connsiteX29" fmla="*/ 4510 w 10000"/>
              <a:gd name="connsiteY29" fmla="*/ 9307 h 9824"/>
              <a:gd name="connsiteX30" fmla="*/ 4757 w 10000"/>
              <a:gd name="connsiteY30" fmla="*/ 9403 h 9824"/>
              <a:gd name="connsiteX31" fmla="*/ 5013 w 10000"/>
              <a:gd name="connsiteY31" fmla="*/ 9489 h 9824"/>
              <a:gd name="connsiteX32" fmla="*/ 5277 w 10000"/>
              <a:gd name="connsiteY32" fmla="*/ 9576 h 9824"/>
              <a:gd name="connsiteX33" fmla="*/ 5550 w 10000"/>
              <a:gd name="connsiteY33" fmla="*/ 9644 h 9824"/>
              <a:gd name="connsiteX34" fmla="*/ 5831 w 10000"/>
              <a:gd name="connsiteY34" fmla="*/ 9702 h 9824"/>
              <a:gd name="connsiteX35" fmla="*/ 6113 w 10000"/>
              <a:gd name="connsiteY35" fmla="*/ 9756 h 9824"/>
              <a:gd name="connsiteX36" fmla="*/ 6411 w 10000"/>
              <a:gd name="connsiteY36" fmla="*/ 9801 h 9824"/>
              <a:gd name="connsiteX37" fmla="*/ 6411 w 10000"/>
              <a:gd name="connsiteY37" fmla="*/ 9801 h 9824"/>
              <a:gd name="connsiteX38" fmla="*/ 6616 w 10000"/>
              <a:gd name="connsiteY38" fmla="*/ 9816 h 9824"/>
              <a:gd name="connsiteX39" fmla="*/ 6820 w 10000"/>
              <a:gd name="connsiteY39" fmla="*/ 9824 h 9824"/>
              <a:gd name="connsiteX40" fmla="*/ 7033 w 10000"/>
              <a:gd name="connsiteY40" fmla="*/ 9816 h 9824"/>
              <a:gd name="connsiteX41" fmla="*/ 7246 w 10000"/>
              <a:gd name="connsiteY41" fmla="*/ 9809 h 9824"/>
              <a:gd name="connsiteX42" fmla="*/ 7477 w 10000"/>
              <a:gd name="connsiteY42" fmla="*/ 9782 h 9824"/>
              <a:gd name="connsiteX43" fmla="*/ 7698 w 10000"/>
              <a:gd name="connsiteY43" fmla="*/ 9748 h 9824"/>
              <a:gd name="connsiteX44" fmla="*/ 7928 w 10000"/>
              <a:gd name="connsiteY44" fmla="*/ 9702 h 9824"/>
              <a:gd name="connsiteX45" fmla="*/ 8159 w 10000"/>
              <a:gd name="connsiteY45" fmla="*/ 9644 h 9824"/>
              <a:gd name="connsiteX46" fmla="*/ 8389 w 10000"/>
              <a:gd name="connsiteY46" fmla="*/ 9576 h 9824"/>
              <a:gd name="connsiteX47" fmla="*/ 8627 w 10000"/>
              <a:gd name="connsiteY47" fmla="*/ 9497 h 9824"/>
              <a:gd name="connsiteX48" fmla="*/ 8858 w 10000"/>
              <a:gd name="connsiteY48" fmla="*/ 9410 h 9824"/>
              <a:gd name="connsiteX49" fmla="*/ 9088 w 10000"/>
              <a:gd name="connsiteY49" fmla="*/ 9307 h 9824"/>
              <a:gd name="connsiteX50" fmla="*/ 9327 w 10000"/>
              <a:gd name="connsiteY50" fmla="*/ 9185 h 9824"/>
              <a:gd name="connsiteX51" fmla="*/ 9557 w 10000"/>
              <a:gd name="connsiteY51" fmla="*/ 9057 h 9824"/>
              <a:gd name="connsiteX52" fmla="*/ 9778 w 10000"/>
              <a:gd name="connsiteY52" fmla="*/ 8920 h 9824"/>
              <a:gd name="connsiteX53" fmla="*/ 10000 w 10000"/>
              <a:gd name="connsiteY53" fmla="*/ 8766 h 9824"/>
              <a:gd name="connsiteX54" fmla="*/ 10000 w 10000"/>
              <a:gd name="connsiteY54" fmla="*/ 8766 h 9824"/>
              <a:gd name="connsiteX55" fmla="*/ 9872 w 10000"/>
              <a:gd name="connsiteY55" fmla="*/ 8824 h 9824"/>
              <a:gd name="connsiteX56" fmla="*/ 9744 w 10000"/>
              <a:gd name="connsiteY56" fmla="*/ 8876 h 9824"/>
              <a:gd name="connsiteX57" fmla="*/ 9608 w 10000"/>
              <a:gd name="connsiteY57" fmla="*/ 8920 h 9824"/>
              <a:gd name="connsiteX58" fmla="*/ 9471 w 10000"/>
              <a:gd name="connsiteY58" fmla="*/ 8946 h 9824"/>
              <a:gd name="connsiteX59" fmla="*/ 9327 w 10000"/>
              <a:gd name="connsiteY59" fmla="*/ 8969 h 9824"/>
              <a:gd name="connsiteX60" fmla="*/ 9173 w 10000"/>
              <a:gd name="connsiteY60" fmla="*/ 8979 h 9824"/>
              <a:gd name="connsiteX61" fmla="*/ 9020 w 10000"/>
              <a:gd name="connsiteY61" fmla="*/ 8988 h 9824"/>
              <a:gd name="connsiteX62" fmla="*/ 8858 w 10000"/>
              <a:gd name="connsiteY62" fmla="*/ 8979 h 9824"/>
              <a:gd name="connsiteX63" fmla="*/ 8696 w 10000"/>
              <a:gd name="connsiteY63" fmla="*/ 8961 h 9824"/>
              <a:gd name="connsiteX64" fmla="*/ 8525 w 10000"/>
              <a:gd name="connsiteY64" fmla="*/ 8937 h 9824"/>
              <a:gd name="connsiteX65" fmla="*/ 8338 w 10000"/>
              <a:gd name="connsiteY65" fmla="*/ 8895 h 9824"/>
              <a:gd name="connsiteX66" fmla="*/ 8150 w 10000"/>
              <a:gd name="connsiteY66" fmla="*/ 8842 h 9824"/>
              <a:gd name="connsiteX67" fmla="*/ 7954 w 10000"/>
              <a:gd name="connsiteY67" fmla="*/ 8783 h 9824"/>
              <a:gd name="connsiteX68" fmla="*/ 7758 w 10000"/>
              <a:gd name="connsiteY68" fmla="*/ 8704 h 9824"/>
              <a:gd name="connsiteX69" fmla="*/ 7545 w 10000"/>
              <a:gd name="connsiteY69" fmla="*/ 8616 h 9824"/>
              <a:gd name="connsiteX70" fmla="*/ 7323 w 10000"/>
              <a:gd name="connsiteY70" fmla="*/ 8515 h 9824"/>
              <a:gd name="connsiteX71" fmla="*/ 7323 w 10000"/>
              <a:gd name="connsiteY71" fmla="*/ 8515 h 9824"/>
              <a:gd name="connsiteX72" fmla="*/ 7093 w 10000"/>
              <a:gd name="connsiteY72" fmla="*/ 8400 h 9824"/>
              <a:gd name="connsiteX73" fmla="*/ 6863 w 10000"/>
              <a:gd name="connsiteY73" fmla="*/ 8264 h 9824"/>
              <a:gd name="connsiteX74" fmla="*/ 6624 w 10000"/>
              <a:gd name="connsiteY74" fmla="*/ 8129 h 9824"/>
              <a:gd name="connsiteX75" fmla="*/ 6394 w 10000"/>
              <a:gd name="connsiteY75" fmla="*/ 7974 h 9824"/>
              <a:gd name="connsiteX76" fmla="*/ 6147 w 10000"/>
              <a:gd name="connsiteY76" fmla="*/ 7800 h 9824"/>
              <a:gd name="connsiteX77" fmla="*/ 5908 w 10000"/>
              <a:gd name="connsiteY77" fmla="*/ 7620 h 9824"/>
              <a:gd name="connsiteX78" fmla="*/ 5669 w 10000"/>
              <a:gd name="connsiteY78" fmla="*/ 7430 h 9824"/>
              <a:gd name="connsiteX79" fmla="*/ 5422 w 10000"/>
              <a:gd name="connsiteY79" fmla="*/ 7222 h 9824"/>
              <a:gd name="connsiteX80" fmla="*/ 5183 w 10000"/>
              <a:gd name="connsiteY80" fmla="*/ 7007 h 9824"/>
              <a:gd name="connsiteX81" fmla="*/ 4945 w 10000"/>
              <a:gd name="connsiteY81" fmla="*/ 6782 h 9824"/>
              <a:gd name="connsiteX82" fmla="*/ 4706 w 10000"/>
              <a:gd name="connsiteY82" fmla="*/ 6552 h 9824"/>
              <a:gd name="connsiteX83" fmla="*/ 4467 w 10000"/>
              <a:gd name="connsiteY83" fmla="*/ 6300 h 9824"/>
              <a:gd name="connsiteX84" fmla="*/ 4237 w 10000"/>
              <a:gd name="connsiteY84" fmla="*/ 6051 h 9824"/>
              <a:gd name="connsiteX85" fmla="*/ 4015 w 10000"/>
              <a:gd name="connsiteY85" fmla="*/ 5785 h 9824"/>
              <a:gd name="connsiteX86" fmla="*/ 3785 w 10000"/>
              <a:gd name="connsiteY86" fmla="*/ 5515 h 9824"/>
              <a:gd name="connsiteX87" fmla="*/ 3572 w 10000"/>
              <a:gd name="connsiteY87" fmla="*/ 5233 h 9824"/>
              <a:gd name="connsiteX88" fmla="*/ 3572 w 10000"/>
              <a:gd name="connsiteY88" fmla="*/ 5233 h 9824"/>
              <a:gd name="connsiteX89" fmla="*/ 3308 w 10000"/>
              <a:gd name="connsiteY89" fmla="*/ 4862 h 9824"/>
              <a:gd name="connsiteX90" fmla="*/ 3069 w 10000"/>
              <a:gd name="connsiteY90" fmla="*/ 4492 h 9824"/>
              <a:gd name="connsiteX91" fmla="*/ 2847 w 10000"/>
              <a:gd name="connsiteY91" fmla="*/ 4128 h 9824"/>
              <a:gd name="connsiteX92" fmla="*/ 2651 w 10000"/>
              <a:gd name="connsiteY92" fmla="*/ 3777 h 9824"/>
              <a:gd name="connsiteX93" fmla="*/ 2472 w 10000"/>
              <a:gd name="connsiteY93" fmla="*/ 3422 h 9824"/>
              <a:gd name="connsiteX94" fmla="*/ 2319 w 10000"/>
              <a:gd name="connsiteY94" fmla="*/ 3071 h 9824"/>
              <a:gd name="connsiteX95" fmla="*/ 2182 w 10000"/>
              <a:gd name="connsiteY95" fmla="*/ 2724 h 9824"/>
              <a:gd name="connsiteX96" fmla="*/ 2072 w 10000"/>
              <a:gd name="connsiteY96" fmla="*/ 2381 h 9824"/>
              <a:gd name="connsiteX97" fmla="*/ 2072 w 10000"/>
              <a:gd name="connsiteY97" fmla="*/ 2381 h 9824"/>
              <a:gd name="connsiteX98" fmla="*/ 1995 w 10000"/>
              <a:gd name="connsiteY98" fmla="*/ 2105 h 9824"/>
              <a:gd name="connsiteX99" fmla="*/ 1935 w 10000"/>
              <a:gd name="connsiteY99" fmla="*/ 1837 h 9824"/>
              <a:gd name="connsiteX100" fmla="*/ 1893 w 10000"/>
              <a:gd name="connsiteY100" fmla="*/ 1580 h 9824"/>
              <a:gd name="connsiteX101" fmla="*/ 1867 w 10000"/>
              <a:gd name="connsiteY101" fmla="*/ 1332 h 9824"/>
              <a:gd name="connsiteX102" fmla="*/ 1850 w 10000"/>
              <a:gd name="connsiteY102" fmla="*/ 1098 h 9824"/>
              <a:gd name="connsiteX103" fmla="*/ 1858 w 10000"/>
              <a:gd name="connsiteY103" fmla="*/ 875 h 9824"/>
              <a:gd name="connsiteX104" fmla="*/ 1876 w 10000"/>
              <a:gd name="connsiteY104" fmla="*/ 648 h 9824"/>
              <a:gd name="connsiteX105" fmla="*/ 1910 w 10000"/>
              <a:gd name="connsiteY105" fmla="*/ 444 h 9824"/>
              <a:gd name="connsiteX106" fmla="*/ 1910 w 10000"/>
              <a:gd name="connsiteY106" fmla="*/ 444 h 9824"/>
              <a:gd name="connsiteX107" fmla="*/ 1935 w 10000"/>
              <a:gd name="connsiteY107" fmla="*/ 356 h 9824"/>
              <a:gd name="connsiteX108" fmla="*/ 1935 w 10000"/>
              <a:gd name="connsiteY108" fmla="*/ 356 h 9824"/>
              <a:gd name="connsiteX109" fmla="*/ 1986 w 10000"/>
              <a:gd name="connsiteY109" fmla="*/ 185 h 9824"/>
              <a:gd name="connsiteX0" fmla="*/ 1986 w 10000"/>
              <a:gd name="connsiteY0" fmla="*/ 26 h 9838"/>
              <a:gd name="connsiteX1" fmla="*/ 1040 w 10000"/>
              <a:gd name="connsiteY1" fmla="*/ 43 h 9838"/>
              <a:gd name="connsiteX2" fmla="*/ 887 w 10000"/>
              <a:gd name="connsiteY2" fmla="*/ 252 h 9838"/>
              <a:gd name="connsiteX3" fmla="*/ 750 w 10000"/>
              <a:gd name="connsiteY3" fmla="*/ 474 h 9838"/>
              <a:gd name="connsiteX4" fmla="*/ 614 w 10000"/>
              <a:gd name="connsiteY4" fmla="*/ 709 h 9838"/>
              <a:gd name="connsiteX5" fmla="*/ 494 w 10000"/>
              <a:gd name="connsiteY5" fmla="*/ 948 h 9838"/>
              <a:gd name="connsiteX6" fmla="*/ 384 w 10000"/>
              <a:gd name="connsiteY6" fmla="*/ 1201 h 9838"/>
              <a:gd name="connsiteX7" fmla="*/ 290 w 10000"/>
              <a:gd name="connsiteY7" fmla="*/ 1454 h 9838"/>
              <a:gd name="connsiteX8" fmla="*/ 205 w 10000"/>
              <a:gd name="connsiteY8" fmla="*/ 1725 h 9838"/>
              <a:gd name="connsiteX9" fmla="*/ 128 w 10000"/>
              <a:gd name="connsiteY9" fmla="*/ 1999 h 9838"/>
              <a:gd name="connsiteX10" fmla="*/ 77 w 10000"/>
              <a:gd name="connsiteY10" fmla="*/ 2288 h 9838"/>
              <a:gd name="connsiteX11" fmla="*/ 34 w 10000"/>
              <a:gd name="connsiteY11" fmla="*/ 2577 h 9838"/>
              <a:gd name="connsiteX12" fmla="*/ 9 w 10000"/>
              <a:gd name="connsiteY12" fmla="*/ 2866 h 9838"/>
              <a:gd name="connsiteX13" fmla="*/ 0 w 10000"/>
              <a:gd name="connsiteY13" fmla="*/ 3174 h 9838"/>
              <a:gd name="connsiteX14" fmla="*/ 17 w 10000"/>
              <a:gd name="connsiteY14" fmla="*/ 3482 h 9838"/>
              <a:gd name="connsiteX15" fmla="*/ 43 w 10000"/>
              <a:gd name="connsiteY15" fmla="*/ 3797 h 9838"/>
              <a:gd name="connsiteX16" fmla="*/ 94 w 10000"/>
              <a:gd name="connsiteY16" fmla="*/ 4112 h 9838"/>
              <a:gd name="connsiteX17" fmla="*/ 162 w 10000"/>
              <a:gd name="connsiteY17" fmla="*/ 4426 h 9838"/>
              <a:gd name="connsiteX18" fmla="*/ 256 w 10000"/>
              <a:gd name="connsiteY18" fmla="*/ 4760 h 9838"/>
              <a:gd name="connsiteX19" fmla="*/ 315 w 10000"/>
              <a:gd name="connsiteY19" fmla="*/ 4918 h 9838"/>
              <a:gd name="connsiteX20" fmla="*/ 375 w 10000"/>
              <a:gd name="connsiteY20" fmla="*/ 5085 h 9838"/>
              <a:gd name="connsiteX21" fmla="*/ 435 w 10000"/>
              <a:gd name="connsiteY21" fmla="*/ 5250 h 9838"/>
              <a:gd name="connsiteX22" fmla="*/ 512 w 10000"/>
              <a:gd name="connsiteY22" fmla="*/ 5417 h 9838"/>
              <a:gd name="connsiteX23" fmla="*/ 588 w 10000"/>
              <a:gd name="connsiteY23" fmla="*/ 5584 h 9838"/>
              <a:gd name="connsiteX24" fmla="*/ 673 w 10000"/>
              <a:gd name="connsiteY24" fmla="*/ 5753 h 9838"/>
              <a:gd name="connsiteX25" fmla="*/ 846 w 10000"/>
              <a:gd name="connsiteY25" fmla="*/ 8953 h 9838"/>
              <a:gd name="connsiteX26" fmla="*/ 4032 w 10000"/>
              <a:gd name="connsiteY26" fmla="*/ 9083 h 9838"/>
              <a:gd name="connsiteX27" fmla="*/ 4263 w 10000"/>
              <a:gd name="connsiteY27" fmla="*/ 9197 h 9838"/>
              <a:gd name="connsiteX28" fmla="*/ 4510 w 10000"/>
              <a:gd name="connsiteY28" fmla="*/ 9312 h 9838"/>
              <a:gd name="connsiteX29" fmla="*/ 4757 w 10000"/>
              <a:gd name="connsiteY29" fmla="*/ 9409 h 9838"/>
              <a:gd name="connsiteX30" fmla="*/ 5013 w 10000"/>
              <a:gd name="connsiteY30" fmla="*/ 9497 h 9838"/>
              <a:gd name="connsiteX31" fmla="*/ 5277 w 10000"/>
              <a:gd name="connsiteY31" fmla="*/ 9586 h 9838"/>
              <a:gd name="connsiteX32" fmla="*/ 5550 w 10000"/>
              <a:gd name="connsiteY32" fmla="*/ 9655 h 9838"/>
              <a:gd name="connsiteX33" fmla="*/ 5831 w 10000"/>
              <a:gd name="connsiteY33" fmla="*/ 9714 h 9838"/>
              <a:gd name="connsiteX34" fmla="*/ 6113 w 10000"/>
              <a:gd name="connsiteY34" fmla="*/ 9769 h 9838"/>
              <a:gd name="connsiteX35" fmla="*/ 6411 w 10000"/>
              <a:gd name="connsiteY35" fmla="*/ 9815 h 9838"/>
              <a:gd name="connsiteX36" fmla="*/ 6411 w 10000"/>
              <a:gd name="connsiteY36" fmla="*/ 9815 h 9838"/>
              <a:gd name="connsiteX37" fmla="*/ 6616 w 10000"/>
              <a:gd name="connsiteY37" fmla="*/ 9830 h 9838"/>
              <a:gd name="connsiteX38" fmla="*/ 6820 w 10000"/>
              <a:gd name="connsiteY38" fmla="*/ 9838 h 9838"/>
              <a:gd name="connsiteX39" fmla="*/ 7033 w 10000"/>
              <a:gd name="connsiteY39" fmla="*/ 9830 h 9838"/>
              <a:gd name="connsiteX40" fmla="*/ 7246 w 10000"/>
              <a:gd name="connsiteY40" fmla="*/ 9823 h 9838"/>
              <a:gd name="connsiteX41" fmla="*/ 7477 w 10000"/>
              <a:gd name="connsiteY41" fmla="*/ 9795 h 9838"/>
              <a:gd name="connsiteX42" fmla="*/ 7698 w 10000"/>
              <a:gd name="connsiteY42" fmla="*/ 9761 h 9838"/>
              <a:gd name="connsiteX43" fmla="*/ 7928 w 10000"/>
              <a:gd name="connsiteY43" fmla="*/ 9714 h 9838"/>
              <a:gd name="connsiteX44" fmla="*/ 8159 w 10000"/>
              <a:gd name="connsiteY44" fmla="*/ 9655 h 9838"/>
              <a:gd name="connsiteX45" fmla="*/ 8389 w 10000"/>
              <a:gd name="connsiteY45" fmla="*/ 9586 h 9838"/>
              <a:gd name="connsiteX46" fmla="*/ 8627 w 10000"/>
              <a:gd name="connsiteY46" fmla="*/ 9505 h 9838"/>
              <a:gd name="connsiteX47" fmla="*/ 8858 w 10000"/>
              <a:gd name="connsiteY47" fmla="*/ 9417 h 9838"/>
              <a:gd name="connsiteX48" fmla="*/ 9088 w 10000"/>
              <a:gd name="connsiteY48" fmla="*/ 9312 h 9838"/>
              <a:gd name="connsiteX49" fmla="*/ 9327 w 10000"/>
              <a:gd name="connsiteY49" fmla="*/ 9188 h 9838"/>
              <a:gd name="connsiteX50" fmla="*/ 9557 w 10000"/>
              <a:gd name="connsiteY50" fmla="*/ 9057 h 9838"/>
              <a:gd name="connsiteX51" fmla="*/ 9778 w 10000"/>
              <a:gd name="connsiteY51" fmla="*/ 8918 h 9838"/>
              <a:gd name="connsiteX52" fmla="*/ 10000 w 10000"/>
              <a:gd name="connsiteY52" fmla="*/ 8761 h 9838"/>
              <a:gd name="connsiteX53" fmla="*/ 10000 w 10000"/>
              <a:gd name="connsiteY53" fmla="*/ 8761 h 9838"/>
              <a:gd name="connsiteX54" fmla="*/ 9872 w 10000"/>
              <a:gd name="connsiteY54" fmla="*/ 8820 h 9838"/>
              <a:gd name="connsiteX55" fmla="*/ 9744 w 10000"/>
              <a:gd name="connsiteY55" fmla="*/ 8873 h 9838"/>
              <a:gd name="connsiteX56" fmla="*/ 9608 w 10000"/>
              <a:gd name="connsiteY56" fmla="*/ 8918 h 9838"/>
              <a:gd name="connsiteX57" fmla="*/ 9471 w 10000"/>
              <a:gd name="connsiteY57" fmla="*/ 8944 h 9838"/>
              <a:gd name="connsiteX58" fmla="*/ 9327 w 10000"/>
              <a:gd name="connsiteY58" fmla="*/ 8968 h 9838"/>
              <a:gd name="connsiteX59" fmla="*/ 9173 w 10000"/>
              <a:gd name="connsiteY59" fmla="*/ 8978 h 9838"/>
              <a:gd name="connsiteX60" fmla="*/ 9020 w 10000"/>
              <a:gd name="connsiteY60" fmla="*/ 8987 h 9838"/>
              <a:gd name="connsiteX61" fmla="*/ 8858 w 10000"/>
              <a:gd name="connsiteY61" fmla="*/ 8978 h 9838"/>
              <a:gd name="connsiteX62" fmla="*/ 8696 w 10000"/>
              <a:gd name="connsiteY62" fmla="*/ 8960 h 9838"/>
              <a:gd name="connsiteX63" fmla="*/ 8525 w 10000"/>
              <a:gd name="connsiteY63" fmla="*/ 8935 h 9838"/>
              <a:gd name="connsiteX64" fmla="*/ 8338 w 10000"/>
              <a:gd name="connsiteY64" fmla="*/ 8892 h 9838"/>
              <a:gd name="connsiteX65" fmla="*/ 8150 w 10000"/>
              <a:gd name="connsiteY65" fmla="*/ 8838 h 9838"/>
              <a:gd name="connsiteX66" fmla="*/ 7954 w 10000"/>
              <a:gd name="connsiteY66" fmla="*/ 8778 h 9838"/>
              <a:gd name="connsiteX67" fmla="*/ 7758 w 10000"/>
              <a:gd name="connsiteY67" fmla="*/ 8698 h 9838"/>
              <a:gd name="connsiteX68" fmla="*/ 7545 w 10000"/>
              <a:gd name="connsiteY68" fmla="*/ 8608 h 9838"/>
              <a:gd name="connsiteX69" fmla="*/ 7323 w 10000"/>
              <a:gd name="connsiteY69" fmla="*/ 8506 h 9838"/>
              <a:gd name="connsiteX70" fmla="*/ 7323 w 10000"/>
              <a:gd name="connsiteY70" fmla="*/ 8506 h 9838"/>
              <a:gd name="connsiteX71" fmla="*/ 7093 w 10000"/>
              <a:gd name="connsiteY71" fmla="*/ 8388 h 9838"/>
              <a:gd name="connsiteX72" fmla="*/ 6863 w 10000"/>
              <a:gd name="connsiteY72" fmla="*/ 8250 h 9838"/>
              <a:gd name="connsiteX73" fmla="*/ 6624 w 10000"/>
              <a:gd name="connsiteY73" fmla="*/ 8113 h 9838"/>
              <a:gd name="connsiteX74" fmla="*/ 6394 w 10000"/>
              <a:gd name="connsiteY74" fmla="*/ 7955 h 9838"/>
              <a:gd name="connsiteX75" fmla="*/ 6147 w 10000"/>
              <a:gd name="connsiteY75" fmla="*/ 7778 h 9838"/>
              <a:gd name="connsiteX76" fmla="*/ 5908 w 10000"/>
              <a:gd name="connsiteY76" fmla="*/ 7595 h 9838"/>
              <a:gd name="connsiteX77" fmla="*/ 5669 w 10000"/>
              <a:gd name="connsiteY77" fmla="*/ 7401 h 9838"/>
              <a:gd name="connsiteX78" fmla="*/ 5422 w 10000"/>
              <a:gd name="connsiteY78" fmla="*/ 7189 h 9838"/>
              <a:gd name="connsiteX79" fmla="*/ 5183 w 10000"/>
              <a:gd name="connsiteY79" fmla="*/ 6971 h 9838"/>
              <a:gd name="connsiteX80" fmla="*/ 4945 w 10000"/>
              <a:gd name="connsiteY80" fmla="*/ 6742 h 9838"/>
              <a:gd name="connsiteX81" fmla="*/ 4706 w 10000"/>
              <a:gd name="connsiteY81" fmla="*/ 6507 h 9838"/>
              <a:gd name="connsiteX82" fmla="*/ 4467 w 10000"/>
              <a:gd name="connsiteY82" fmla="*/ 6251 h 9838"/>
              <a:gd name="connsiteX83" fmla="*/ 4237 w 10000"/>
              <a:gd name="connsiteY83" fmla="*/ 5997 h 9838"/>
              <a:gd name="connsiteX84" fmla="*/ 4015 w 10000"/>
              <a:gd name="connsiteY84" fmla="*/ 5727 h 9838"/>
              <a:gd name="connsiteX85" fmla="*/ 3785 w 10000"/>
              <a:gd name="connsiteY85" fmla="*/ 5452 h 9838"/>
              <a:gd name="connsiteX86" fmla="*/ 3572 w 10000"/>
              <a:gd name="connsiteY86" fmla="*/ 5165 h 9838"/>
              <a:gd name="connsiteX87" fmla="*/ 3572 w 10000"/>
              <a:gd name="connsiteY87" fmla="*/ 5165 h 9838"/>
              <a:gd name="connsiteX88" fmla="*/ 3308 w 10000"/>
              <a:gd name="connsiteY88" fmla="*/ 4787 h 9838"/>
              <a:gd name="connsiteX89" fmla="*/ 3069 w 10000"/>
              <a:gd name="connsiteY89" fmla="*/ 4410 h 9838"/>
              <a:gd name="connsiteX90" fmla="*/ 2847 w 10000"/>
              <a:gd name="connsiteY90" fmla="*/ 4040 h 9838"/>
              <a:gd name="connsiteX91" fmla="*/ 2651 w 10000"/>
              <a:gd name="connsiteY91" fmla="*/ 3683 h 9838"/>
              <a:gd name="connsiteX92" fmla="*/ 2472 w 10000"/>
              <a:gd name="connsiteY92" fmla="*/ 3321 h 9838"/>
              <a:gd name="connsiteX93" fmla="*/ 2319 w 10000"/>
              <a:gd name="connsiteY93" fmla="*/ 2964 h 9838"/>
              <a:gd name="connsiteX94" fmla="*/ 2182 w 10000"/>
              <a:gd name="connsiteY94" fmla="*/ 2611 h 9838"/>
              <a:gd name="connsiteX95" fmla="*/ 2072 w 10000"/>
              <a:gd name="connsiteY95" fmla="*/ 2262 h 9838"/>
              <a:gd name="connsiteX96" fmla="*/ 2072 w 10000"/>
              <a:gd name="connsiteY96" fmla="*/ 2262 h 9838"/>
              <a:gd name="connsiteX97" fmla="*/ 1995 w 10000"/>
              <a:gd name="connsiteY97" fmla="*/ 1981 h 9838"/>
              <a:gd name="connsiteX98" fmla="*/ 1935 w 10000"/>
              <a:gd name="connsiteY98" fmla="*/ 1708 h 9838"/>
              <a:gd name="connsiteX99" fmla="*/ 1893 w 10000"/>
              <a:gd name="connsiteY99" fmla="*/ 1446 h 9838"/>
              <a:gd name="connsiteX100" fmla="*/ 1867 w 10000"/>
              <a:gd name="connsiteY100" fmla="*/ 1194 h 9838"/>
              <a:gd name="connsiteX101" fmla="*/ 1850 w 10000"/>
              <a:gd name="connsiteY101" fmla="*/ 956 h 9838"/>
              <a:gd name="connsiteX102" fmla="*/ 1858 w 10000"/>
              <a:gd name="connsiteY102" fmla="*/ 729 h 9838"/>
              <a:gd name="connsiteX103" fmla="*/ 1876 w 10000"/>
              <a:gd name="connsiteY103" fmla="*/ 498 h 9838"/>
              <a:gd name="connsiteX104" fmla="*/ 1910 w 10000"/>
              <a:gd name="connsiteY104" fmla="*/ 290 h 9838"/>
              <a:gd name="connsiteX105" fmla="*/ 1910 w 10000"/>
              <a:gd name="connsiteY105" fmla="*/ 290 h 9838"/>
              <a:gd name="connsiteX106" fmla="*/ 1935 w 10000"/>
              <a:gd name="connsiteY106" fmla="*/ 200 h 9838"/>
              <a:gd name="connsiteX107" fmla="*/ 1935 w 10000"/>
              <a:gd name="connsiteY107" fmla="*/ 200 h 9838"/>
              <a:gd name="connsiteX108" fmla="*/ 1986 w 10000"/>
              <a:gd name="connsiteY108" fmla="*/ 26 h 9838"/>
              <a:gd name="connsiteX0" fmla="*/ 1935 w 10000"/>
              <a:gd name="connsiteY0" fmla="*/ 168 h 9965"/>
              <a:gd name="connsiteX1" fmla="*/ 1040 w 10000"/>
              <a:gd name="connsiteY1" fmla="*/ 9 h 9965"/>
              <a:gd name="connsiteX2" fmla="*/ 887 w 10000"/>
              <a:gd name="connsiteY2" fmla="*/ 221 h 9965"/>
              <a:gd name="connsiteX3" fmla="*/ 750 w 10000"/>
              <a:gd name="connsiteY3" fmla="*/ 447 h 9965"/>
              <a:gd name="connsiteX4" fmla="*/ 614 w 10000"/>
              <a:gd name="connsiteY4" fmla="*/ 686 h 9965"/>
              <a:gd name="connsiteX5" fmla="*/ 494 w 10000"/>
              <a:gd name="connsiteY5" fmla="*/ 929 h 9965"/>
              <a:gd name="connsiteX6" fmla="*/ 384 w 10000"/>
              <a:gd name="connsiteY6" fmla="*/ 1186 h 9965"/>
              <a:gd name="connsiteX7" fmla="*/ 290 w 10000"/>
              <a:gd name="connsiteY7" fmla="*/ 1443 h 9965"/>
              <a:gd name="connsiteX8" fmla="*/ 205 w 10000"/>
              <a:gd name="connsiteY8" fmla="*/ 1718 h 9965"/>
              <a:gd name="connsiteX9" fmla="*/ 128 w 10000"/>
              <a:gd name="connsiteY9" fmla="*/ 1997 h 9965"/>
              <a:gd name="connsiteX10" fmla="*/ 77 w 10000"/>
              <a:gd name="connsiteY10" fmla="*/ 2291 h 9965"/>
              <a:gd name="connsiteX11" fmla="*/ 34 w 10000"/>
              <a:gd name="connsiteY11" fmla="*/ 2584 h 9965"/>
              <a:gd name="connsiteX12" fmla="*/ 9 w 10000"/>
              <a:gd name="connsiteY12" fmla="*/ 2878 h 9965"/>
              <a:gd name="connsiteX13" fmla="*/ 0 w 10000"/>
              <a:gd name="connsiteY13" fmla="*/ 3191 h 9965"/>
              <a:gd name="connsiteX14" fmla="*/ 17 w 10000"/>
              <a:gd name="connsiteY14" fmla="*/ 3504 h 9965"/>
              <a:gd name="connsiteX15" fmla="*/ 43 w 10000"/>
              <a:gd name="connsiteY15" fmla="*/ 3825 h 9965"/>
              <a:gd name="connsiteX16" fmla="*/ 94 w 10000"/>
              <a:gd name="connsiteY16" fmla="*/ 4145 h 9965"/>
              <a:gd name="connsiteX17" fmla="*/ 162 w 10000"/>
              <a:gd name="connsiteY17" fmla="*/ 4464 h 9965"/>
              <a:gd name="connsiteX18" fmla="*/ 256 w 10000"/>
              <a:gd name="connsiteY18" fmla="*/ 4803 h 9965"/>
              <a:gd name="connsiteX19" fmla="*/ 315 w 10000"/>
              <a:gd name="connsiteY19" fmla="*/ 4964 h 9965"/>
              <a:gd name="connsiteX20" fmla="*/ 375 w 10000"/>
              <a:gd name="connsiteY20" fmla="*/ 5134 h 9965"/>
              <a:gd name="connsiteX21" fmla="*/ 435 w 10000"/>
              <a:gd name="connsiteY21" fmla="*/ 5301 h 9965"/>
              <a:gd name="connsiteX22" fmla="*/ 512 w 10000"/>
              <a:gd name="connsiteY22" fmla="*/ 5471 h 9965"/>
              <a:gd name="connsiteX23" fmla="*/ 588 w 10000"/>
              <a:gd name="connsiteY23" fmla="*/ 5641 h 9965"/>
              <a:gd name="connsiteX24" fmla="*/ 673 w 10000"/>
              <a:gd name="connsiteY24" fmla="*/ 5813 h 9965"/>
              <a:gd name="connsiteX25" fmla="*/ 846 w 10000"/>
              <a:gd name="connsiteY25" fmla="*/ 9065 h 9965"/>
              <a:gd name="connsiteX26" fmla="*/ 4032 w 10000"/>
              <a:gd name="connsiteY26" fmla="*/ 9198 h 9965"/>
              <a:gd name="connsiteX27" fmla="*/ 4263 w 10000"/>
              <a:gd name="connsiteY27" fmla="*/ 9313 h 9965"/>
              <a:gd name="connsiteX28" fmla="*/ 4510 w 10000"/>
              <a:gd name="connsiteY28" fmla="*/ 9430 h 9965"/>
              <a:gd name="connsiteX29" fmla="*/ 4757 w 10000"/>
              <a:gd name="connsiteY29" fmla="*/ 9529 h 9965"/>
              <a:gd name="connsiteX30" fmla="*/ 5013 w 10000"/>
              <a:gd name="connsiteY30" fmla="*/ 9618 h 9965"/>
              <a:gd name="connsiteX31" fmla="*/ 5277 w 10000"/>
              <a:gd name="connsiteY31" fmla="*/ 9709 h 9965"/>
              <a:gd name="connsiteX32" fmla="*/ 5550 w 10000"/>
              <a:gd name="connsiteY32" fmla="*/ 9779 h 9965"/>
              <a:gd name="connsiteX33" fmla="*/ 5831 w 10000"/>
              <a:gd name="connsiteY33" fmla="*/ 9839 h 9965"/>
              <a:gd name="connsiteX34" fmla="*/ 6113 w 10000"/>
              <a:gd name="connsiteY34" fmla="*/ 9895 h 9965"/>
              <a:gd name="connsiteX35" fmla="*/ 6411 w 10000"/>
              <a:gd name="connsiteY35" fmla="*/ 9942 h 9965"/>
              <a:gd name="connsiteX36" fmla="*/ 6411 w 10000"/>
              <a:gd name="connsiteY36" fmla="*/ 9942 h 9965"/>
              <a:gd name="connsiteX37" fmla="*/ 6616 w 10000"/>
              <a:gd name="connsiteY37" fmla="*/ 9957 h 9965"/>
              <a:gd name="connsiteX38" fmla="*/ 6820 w 10000"/>
              <a:gd name="connsiteY38" fmla="*/ 9965 h 9965"/>
              <a:gd name="connsiteX39" fmla="*/ 7033 w 10000"/>
              <a:gd name="connsiteY39" fmla="*/ 9957 h 9965"/>
              <a:gd name="connsiteX40" fmla="*/ 7246 w 10000"/>
              <a:gd name="connsiteY40" fmla="*/ 9950 h 9965"/>
              <a:gd name="connsiteX41" fmla="*/ 7477 w 10000"/>
              <a:gd name="connsiteY41" fmla="*/ 9921 h 9965"/>
              <a:gd name="connsiteX42" fmla="*/ 7698 w 10000"/>
              <a:gd name="connsiteY42" fmla="*/ 9887 h 9965"/>
              <a:gd name="connsiteX43" fmla="*/ 7928 w 10000"/>
              <a:gd name="connsiteY43" fmla="*/ 9839 h 9965"/>
              <a:gd name="connsiteX44" fmla="*/ 8159 w 10000"/>
              <a:gd name="connsiteY44" fmla="*/ 9779 h 9965"/>
              <a:gd name="connsiteX45" fmla="*/ 8389 w 10000"/>
              <a:gd name="connsiteY45" fmla="*/ 9709 h 9965"/>
              <a:gd name="connsiteX46" fmla="*/ 8627 w 10000"/>
              <a:gd name="connsiteY46" fmla="*/ 9627 h 9965"/>
              <a:gd name="connsiteX47" fmla="*/ 8858 w 10000"/>
              <a:gd name="connsiteY47" fmla="*/ 9537 h 9965"/>
              <a:gd name="connsiteX48" fmla="*/ 9088 w 10000"/>
              <a:gd name="connsiteY48" fmla="*/ 9430 h 9965"/>
              <a:gd name="connsiteX49" fmla="*/ 9327 w 10000"/>
              <a:gd name="connsiteY49" fmla="*/ 9304 h 9965"/>
              <a:gd name="connsiteX50" fmla="*/ 9557 w 10000"/>
              <a:gd name="connsiteY50" fmla="*/ 9171 h 9965"/>
              <a:gd name="connsiteX51" fmla="*/ 9778 w 10000"/>
              <a:gd name="connsiteY51" fmla="*/ 9030 h 9965"/>
              <a:gd name="connsiteX52" fmla="*/ 10000 w 10000"/>
              <a:gd name="connsiteY52" fmla="*/ 8870 h 9965"/>
              <a:gd name="connsiteX53" fmla="*/ 10000 w 10000"/>
              <a:gd name="connsiteY53" fmla="*/ 8870 h 9965"/>
              <a:gd name="connsiteX54" fmla="*/ 9872 w 10000"/>
              <a:gd name="connsiteY54" fmla="*/ 8930 h 9965"/>
              <a:gd name="connsiteX55" fmla="*/ 9744 w 10000"/>
              <a:gd name="connsiteY55" fmla="*/ 8984 h 9965"/>
              <a:gd name="connsiteX56" fmla="*/ 9608 w 10000"/>
              <a:gd name="connsiteY56" fmla="*/ 9030 h 9965"/>
              <a:gd name="connsiteX57" fmla="*/ 9471 w 10000"/>
              <a:gd name="connsiteY57" fmla="*/ 9056 h 9965"/>
              <a:gd name="connsiteX58" fmla="*/ 9327 w 10000"/>
              <a:gd name="connsiteY58" fmla="*/ 9081 h 9965"/>
              <a:gd name="connsiteX59" fmla="*/ 9173 w 10000"/>
              <a:gd name="connsiteY59" fmla="*/ 9091 h 9965"/>
              <a:gd name="connsiteX60" fmla="*/ 9020 w 10000"/>
              <a:gd name="connsiteY60" fmla="*/ 9100 h 9965"/>
              <a:gd name="connsiteX61" fmla="*/ 8858 w 10000"/>
              <a:gd name="connsiteY61" fmla="*/ 9091 h 9965"/>
              <a:gd name="connsiteX62" fmla="*/ 8696 w 10000"/>
              <a:gd name="connsiteY62" fmla="*/ 9073 h 9965"/>
              <a:gd name="connsiteX63" fmla="*/ 8525 w 10000"/>
              <a:gd name="connsiteY63" fmla="*/ 9047 h 9965"/>
              <a:gd name="connsiteX64" fmla="*/ 8338 w 10000"/>
              <a:gd name="connsiteY64" fmla="*/ 9003 h 9965"/>
              <a:gd name="connsiteX65" fmla="*/ 8150 w 10000"/>
              <a:gd name="connsiteY65" fmla="*/ 8949 h 9965"/>
              <a:gd name="connsiteX66" fmla="*/ 7954 w 10000"/>
              <a:gd name="connsiteY66" fmla="*/ 8888 h 9965"/>
              <a:gd name="connsiteX67" fmla="*/ 7758 w 10000"/>
              <a:gd name="connsiteY67" fmla="*/ 8806 h 9965"/>
              <a:gd name="connsiteX68" fmla="*/ 7545 w 10000"/>
              <a:gd name="connsiteY68" fmla="*/ 8715 h 9965"/>
              <a:gd name="connsiteX69" fmla="*/ 7323 w 10000"/>
              <a:gd name="connsiteY69" fmla="*/ 8611 h 9965"/>
              <a:gd name="connsiteX70" fmla="*/ 7323 w 10000"/>
              <a:gd name="connsiteY70" fmla="*/ 8611 h 9965"/>
              <a:gd name="connsiteX71" fmla="*/ 7093 w 10000"/>
              <a:gd name="connsiteY71" fmla="*/ 8491 h 9965"/>
              <a:gd name="connsiteX72" fmla="*/ 6863 w 10000"/>
              <a:gd name="connsiteY72" fmla="*/ 8351 h 9965"/>
              <a:gd name="connsiteX73" fmla="*/ 6624 w 10000"/>
              <a:gd name="connsiteY73" fmla="*/ 8212 h 9965"/>
              <a:gd name="connsiteX74" fmla="*/ 6394 w 10000"/>
              <a:gd name="connsiteY74" fmla="*/ 8051 h 9965"/>
              <a:gd name="connsiteX75" fmla="*/ 6147 w 10000"/>
              <a:gd name="connsiteY75" fmla="*/ 7871 h 9965"/>
              <a:gd name="connsiteX76" fmla="*/ 5908 w 10000"/>
              <a:gd name="connsiteY76" fmla="*/ 7685 h 9965"/>
              <a:gd name="connsiteX77" fmla="*/ 5669 w 10000"/>
              <a:gd name="connsiteY77" fmla="*/ 7488 h 9965"/>
              <a:gd name="connsiteX78" fmla="*/ 5422 w 10000"/>
              <a:gd name="connsiteY78" fmla="*/ 7272 h 9965"/>
              <a:gd name="connsiteX79" fmla="*/ 5183 w 10000"/>
              <a:gd name="connsiteY79" fmla="*/ 7051 h 9965"/>
              <a:gd name="connsiteX80" fmla="*/ 4945 w 10000"/>
              <a:gd name="connsiteY80" fmla="*/ 6818 h 9965"/>
              <a:gd name="connsiteX81" fmla="*/ 4706 w 10000"/>
              <a:gd name="connsiteY81" fmla="*/ 6579 h 9965"/>
              <a:gd name="connsiteX82" fmla="*/ 4467 w 10000"/>
              <a:gd name="connsiteY82" fmla="*/ 6319 h 9965"/>
              <a:gd name="connsiteX83" fmla="*/ 4237 w 10000"/>
              <a:gd name="connsiteY83" fmla="*/ 6061 h 9965"/>
              <a:gd name="connsiteX84" fmla="*/ 4015 w 10000"/>
              <a:gd name="connsiteY84" fmla="*/ 5786 h 9965"/>
              <a:gd name="connsiteX85" fmla="*/ 3785 w 10000"/>
              <a:gd name="connsiteY85" fmla="*/ 5507 h 9965"/>
              <a:gd name="connsiteX86" fmla="*/ 3572 w 10000"/>
              <a:gd name="connsiteY86" fmla="*/ 5215 h 9965"/>
              <a:gd name="connsiteX87" fmla="*/ 3572 w 10000"/>
              <a:gd name="connsiteY87" fmla="*/ 5215 h 9965"/>
              <a:gd name="connsiteX88" fmla="*/ 3308 w 10000"/>
              <a:gd name="connsiteY88" fmla="*/ 4831 h 9965"/>
              <a:gd name="connsiteX89" fmla="*/ 3069 w 10000"/>
              <a:gd name="connsiteY89" fmla="*/ 4448 h 9965"/>
              <a:gd name="connsiteX90" fmla="*/ 2847 w 10000"/>
              <a:gd name="connsiteY90" fmla="*/ 4072 h 9965"/>
              <a:gd name="connsiteX91" fmla="*/ 2651 w 10000"/>
              <a:gd name="connsiteY91" fmla="*/ 3709 h 9965"/>
              <a:gd name="connsiteX92" fmla="*/ 2472 w 10000"/>
              <a:gd name="connsiteY92" fmla="*/ 3341 h 9965"/>
              <a:gd name="connsiteX93" fmla="*/ 2319 w 10000"/>
              <a:gd name="connsiteY93" fmla="*/ 2978 h 9965"/>
              <a:gd name="connsiteX94" fmla="*/ 2182 w 10000"/>
              <a:gd name="connsiteY94" fmla="*/ 2619 h 9965"/>
              <a:gd name="connsiteX95" fmla="*/ 2072 w 10000"/>
              <a:gd name="connsiteY95" fmla="*/ 2264 h 9965"/>
              <a:gd name="connsiteX96" fmla="*/ 2072 w 10000"/>
              <a:gd name="connsiteY96" fmla="*/ 2264 h 9965"/>
              <a:gd name="connsiteX97" fmla="*/ 1995 w 10000"/>
              <a:gd name="connsiteY97" fmla="*/ 1979 h 9965"/>
              <a:gd name="connsiteX98" fmla="*/ 1935 w 10000"/>
              <a:gd name="connsiteY98" fmla="*/ 1701 h 9965"/>
              <a:gd name="connsiteX99" fmla="*/ 1893 w 10000"/>
              <a:gd name="connsiteY99" fmla="*/ 1435 h 9965"/>
              <a:gd name="connsiteX100" fmla="*/ 1867 w 10000"/>
              <a:gd name="connsiteY100" fmla="*/ 1179 h 9965"/>
              <a:gd name="connsiteX101" fmla="*/ 1850 w 10000"/>
              <a:gd name="connsiteY101" fmla="*/ 937 h 9965"/>
              <a:gd name="connsiteX102" fmla="*/ 1858 w 10000"/>
              <a:gd name="connsiteY102" fmla="*/ 706 h 9965"/>
              <a:gd name="connsiteX103" fmla="*/ 1876 w 10000"/>
              <a:gd name="connsiteY103" fmla="*/ 471 h 9965"/>
              <a:gd name="connsiteX104" fmla="*/ 1910 w 10000"/>
              <a:gd name="connsiteY104" fmla="*/ 260 h 9965"/>
              <a:gd name="connsiteX105" fmla="*/ 1910 w 10000"/>
              <a:gd name="connsiteY105" fmla="*/ 260 h 9965"/>
              <a:gd name="connsiteX106" fmla="*/ 1935 w 10000"/>
              <a:gd name="connsiteY106" fmla="*/ 168 h 9965"/>
              <a:gd name="connsiteX107" fmla="*/ 1935 w 10000"/>
              <a:gd name="connsiteY107" fmla="*/ 168 h 9965"/>
              <a:gd name="connsiteX0" fmla="*/ 1935 w 10000"/>
              <a:gd name="connsiteY0" fmla="*/ 160 h 9991"/>
              <a:gd name="connsiteX1" fmla="*/ 1040 w 10000"/>
              <a:gd name="connsiteY1" fmla="*/ 0 h 9991"/>
              <a:gd name="connsiteX2" fmla="*/ 887 w 10000"/>
              <a:gd name="connsiteY2" fmla="*/ 213 h 9991"/>
              <a:gd name="connsiteX3" fmla="*/ 750 w 10000"/>
              <a:gd name="connsiteY3" fmla="*/ 440 h 9991"/>
              <a:gd name="connsiteX4" fmla="*/ 614 w 10000"/>
              <a:gd name="connsiteY4" fmla="*/ 679 h 9991"/>
              <a:gd name="connsiteX5" fmla="*/ 494 w 10000"/>
              <a:gd name="connsiteY5" fmla="*/ 923 h 9991"/>
              <a:gd name="connsiteX6" fmla="*/ 384 w 10000"/>
              <a:gd name="connsiteY6" fmla="*/ 1181 h 9991"/>
              <a:gd name="connsiteX7" fmla="*/ 290 w 10000"/>
              <a:gd name="connsiteY7" fmla="*/ 1439 h 9991"/>
              <a:gd name="connsiteX8" fmla="*/ 205 w 10000"/>
              <a:gd name="connsiteY8" fmla="*/ 1715 h 9991"/>
              <a:gd name="connsiteX9" fmla="*/ 128 w 10000"/>
              <a:gd name="connsiteY9" fmla="*/ 1995 h 9991"/>
              <a:gd name="connsiteX10" fmla="*/ 77 w 10000"/>
              <a:gd name="connsiteY10" fmla="*/ 2290 h 9991"/>
              <a:gd name="connsiteX11" fmla="*/ 34 w 10000"/>
              <a:gd name="connsiteY11" fmla="*/ 2584 h 9991"/>
              <a:gd name="connsiteX12" fmla="*/ 9 w 10000"/>
              <a:gd name="connsiteY12" fmla="*/ 2879 h 9991"/>
              <a:gd name="connsiteX13" fmla="*/ 0 w 10000"/>
              <a:gd name="connsiteY13" fmla="*/ 3193 h 9991"/>
              <a:gd name="connsiteX14" fmla="*/ 17 w 10000"/>
              <a:gd name="connsiteY14" fmla="*/ 3507 h 9991"/>
              <a:gd name="connsiteX15" fmla="*/ 43 w 10000"/>
              <a:gd name="connsiteY15" fmla="*/ 3829 h 9991"/>
              <a:gd name="connsiteX16" fmla="*/ 94 w 10000"/>
              <a:gd name="connsiteY16" fmla="*/ 4151 h 9991"/>
              <a:gd name="connsiteX17" fmla="*/ 162 w 10000"/>
              <a:gd name="connsiteY17" fmla="*/ 4471 h 9991"/>
              <a:gd name="connsiteX18" fmla="*/ 256 w 10000"/>
              <a:gd name="connsiteY18" fmla="*/ 4811 h 9991"/>
              <a:gd name="connsiteX19" fmla="*/ 315 w 10000"/>
              <a:gd name="connsiteY19" fmla="*/ 4972 h 9991"/>
              <a:gd name="connsiteX20" fmla="*/ 375 w 10000"/>
              <a:gd name="connsiteY20" fmla="*/ 5143 h 9991"/>
              <a:gd name="connsiteX21" fmla="*/ 435 w 10000"/>
              <a:gd name="connsiteY21" fmla="*/ 5311 h 9991"/>
              <a:gd name="connsiteX22" fmla="*/ 512 w 10000"/>
              <a:gd name="connsiteY22" fmla="*/ 5481 h 9991"/>
              <a:gd name="connsiteX23" fmla="*/ 588 w 10000"/>
              <a:gd name="connsiteY23" fmla="*/ 5652 h 9991"/>
              <a:gd name="connsiteX24" fmla="*/ 673 w 10000"/>
              <a:gd name="connsiteY24" fmla="*/ 5824 h 9991"/>
              <a:gd name="connsiteX25" fmla="*/ 846 w 10000"/>
              <a:gd name="connsiteY25" fmla="*/ 9088 h 9991"/>
              <a:gd name="connsiteX26" fmla="*/ 4032 w 10000"/>
              <a:gd name="connsiteY26" fmla="*/ 9221 h 9991"/>
              <a:gd name="connsiteX27" fmla="*/ 4263 w 10000"/>
              <a:gd name="connsiteY27" fmla="*/ 9337 h 9991"/>
              <a:gd name="connsiteX28" fmla="*/ 4510 w 10000"/>
              <a:gd name="connsiteY28" fmla="*/ 9454 h 9991"/>
              <a:gd name="connsiteX29" fmla="*/ 4757 w 10000"/>
              <a:gd name="connsiteY29" fmla="*/ 9553 h 9991"/>
              <a:gd name="connsiteX30" fmla="*/ 5013 w 10000"/>
              <a:gd name="connsiteY30" fmla="*/ 9643 h 9991"/>
              <a:gd name="connsiteX31" fmla="*/ 5277 w 10000"/>
              <a:gd name="connsiteY31" fmla="*/ 9734 h 9991"/>
              <a:gd name="connsiteX32" fmla="*/ 5550 w 10000"/>
              <a:gd name="connsiteY32" fmla="*/ 9804 h 9991"/>
              <a:gd name="connsiteX33" fmla="*/ 5831 w 10000"/>
              <a:gd name="connsiteY33" fmla="*/ 9865 h 9991"/>
              <a:gd name="connsiteX34" fmla="*/ 6113 w 10000"/>
              <a:gd name="connsiteY34" fmla="*/ 9921 h 9991"/>
              <a:gd name="connsiteX35" fmla="*/ 6411 w 10000"/>
              <a:gd name="connsiteY35" fmla="*/ 9968 h 9991"/>
              <a:gd name="connsiteX36" fmla="*/ 6411 w 10000"/>
              <a:gd name="connsiteY36" fmla="*/ 9968 h 9991"/>
              <a:gd name="connsiteX37" fmla="*/ 6616 w 10000"/>
              <a:gd name="connsiteY37" fmla="*/ 9983 h 9991"/>
              <a:gd name="connsiteX38" fmla="*/ 6820 w 10000"/>
              <a:gd name="connsiteY38" fmla="*/ 9991 h 9991"/>
              <a:gd name="connsiteX39" fmla="*/ 7033 w 10000"/>
              <a:gd name="connsiteY39" fmla="*/ 9983 h 9991"/>
              <a:gd name="connsiteX40" fmla="*/ 7246 w 10000"/>
              <a:gd name="connsiteY40" fmla="*/ 9976 h 9991"/>
              <a:gd name="connsiteX41" fmla="*/ 7477 w 10000"/>
              <a:gd name="connsiteY41" fmla="*/ 9947 h 9991"/>
              <a:gd name="connsiteX42" fmla="*/ 7698 w 10000"/>
              <a:gd name="connsiteY42" fmla="*/ 9913 h 9991"/>
              <a:gd name="connsiteX43" fmla="*/ 7928 w 10000"/>
              <a:gd name="connsiteY43" fmla="*/ 9865 h 9991"/>
              <a:gd name="connsiteX44" fmla="*/ 8159 w 10000"/>
              <a:gd name="connsiteY44" fmla="*/ 9804 h 9991"/>
              <a:gd name="connsiteX45" fmla="*/ 8389 w 10000"/>
              <a:gd name="connsiteY45" fmla="*/ 9734 h 9991"/>
              <a:gd name="connsiteX46" fmla="*/ 8627 w 10000"/>
              <a:gd name="connsiteY46" fmla="*/ 9652 h 9991"/>
              <a:gd name="connsiteX47" fmla="*/ 8858 w 10000"/>
              <a:gd name="connsiteY47" fmla="*/ 9561 h 9991"/>
              <a:gd name="connsiteX48" fmla="*/ 9088 w 10000"/>
              <a:gd name="connsiteY48" fmla="*/ 9454 h 9991"/>
              <a:gd name="connsiteX49" fmla="*/ 9327 w 10000"/>
              <a:gd name="connsiteY49" fmla="*/ 9328 h 9991"/>
              <a:gd name="connsiteX50" fmla="*/ 9557 w 10000"/>
              <a:gd name="connsiteY50" fmla="*/ 9194 h 9991"/>
              <a:gd name="connsiteX51" fmla="*/ 9778 w 10000"/>
              <a:gd name="connsiteY51" fmla="*/ 9053 h 9991"/>
              <a:gd name="connsiteX52" fmla="*/ 10000 w 10000"/>
              <a:gd name="connsiteY52" fmla="*/ 8892 h 9991"/>
              <a:gd name="connsiteX53" fmla="*/ 10000 w 10000"/>
              <a:gd name="connsiteY53" fmla="*/ 8892 h 9991"/>
              <a:gd name="connsiteX54" fmla="*/ 9872 w 10000"/>
              <a:gd name="connsiteY54" fmla="*/ 8952 h 9991"/>
              <a:gd name="connsiteX55" fmla="*/ 9744 w 10000"/>
              <a:gd name="connsiteY55" fmla="*/ 9007 h 9991"/>
              <a:gd name="connsiteX56" fmla="*/ 9608 w 10000"/>
              <a:gd name="connsiteY56" fmla="*/ 9053 h 9991"/>
              <a:gd name="connsiteX57" fmla="*/ 9471 w 10000"/>
              <a:gd name="connsiteY57" fmla="*/ 9079 h 9991"/>
              <a:gd name="connsiteX58" fmla="*/ 9327 w 10000"/>
              <a:gd name="connsiteY58" fmla="*/ 9104 h 9991"/>
              <a:gd name="connsiteX59" fmla="*/ 9173 w 10000"/>
              <a:gd name="connsiteY59" fmla="*/ 9114 h 9991"/>
              <a:gd name="connsiteX60" fmla="*/ 9020 w 10000"/>
              <a:gd name="connsiteY60" fmla="*/ 9123 h 9991"/>
              <a:gd name="connsiteX61" fmla="*/ 8858 w 10000"/>
              <a:gd name="connsiteY61" fmla="*/ 9114 h 9991"/>
              <a:gd name="connsiteX62" fmla="*/ 8696 w 10000"/>
              <a:gd name="connsiteY62" fmla="*/ 9096 h 9991"/>
              <a:gd name="connsiteX63" fmla="*/ 8525 w 10000"/>
              <a:gd name="connsiteY63" fmla="*/ 9070 h 9991"/>
              <a:gd name="connsiteX64" fmla="*/ 8338 w 10000"/>
              <a:gd name="connsiteY64" fmla="*/ 9026 h 9991"/>
              <a:gd name="connsiteX65" fmla="*/ 8150 w 10000"/>
              <a:gd name="connsiteY65" fmla="*/ 8971 h 9991"/>
              <a:gd name="connsiteX66" fmla="*/ 7954 w 10000"/>
              <a:gd name="connsiteY66" fmla="*/ 8910 h 9991"/>
              <a:gd name="connsiteX67" fmla="*/ 7758 w 10000"/>
              <a:gd name="connsiteY67" fmla="*/ 8828 h 9991"/>
              <a:gd name="connsiteX68" fmla="*/ 7545 w 10000"/>
              <a:gd name="connsiteY68" fmla="*/ 8737 h 9991"/>
              <a:gd name="connsiteX69" fmla="*/ 7323 w 10000"/>
              <a:gd name="connsiteY69" fmla="*/ 8632 h 9991"/>
              <a:gd name="connsiteX70" fmla="*/ 7323 w 10000"/>
              <a:gd name="connsiteY70" fmla="*/ 8632 h 9991"/>
              <a:gd name="connsiteX71" fmla="*/ 7093 w 10000"/>
              <a:gd name="connsiteY71" fmla="*/ 8512 h 9991"/>
              <a:gd name="connsiteX72" fmla="*/ 6863 w 10000"/>
              <a:gd name="connsiteY72" fmla="*/ 8371 h 9991"/>
              <a:gd name="connsiteX73" fmla="*/ 6624 w 10000"/>
              <a:gd name="connsiteY73" fmla="*/ 8232 h 9991"/>
              <a:gd name="connsiteX74" fmla="*/ 6394 w 10000"/>
              <a:gd name="connsiteY74" fmla="*/ 8070 h 9991"/>
              <a:gd name="connsiteX75" fmla="*/ 6147 w 10000"/>
              <a:gd name="connsiteY75" fmla="*/ 7890 h 9991"/>
              <a:gd name="connsiteX76" fmla="*/ 5908 w 10000"/>
              <a:gd name="connsiteY76" fmla="*/ 7703 h 9991"/>
              <a:gd name="connsiteX77" fmla="*/ 5669 w 10000"/>
              <a:gd name="connsiteY77" fmla="*/ 7505 h 9991"/>
              <a:gd name="connsiteX78" fmla="*/ 5422 w 10000"/>
              <a:gd name="connsiteY78" fmla="*/ 7289 h 9991"/>
              <a:gd name="connsiteX79" fmla="*/ 5183 w 10000"/>
              <a:gd name="connsiteY79" fmla="*/ 7067 h 9991"/>
              <a:gd name="connsiteX80" fmla="*/ 4945 w 10000"/>
              <a:gd name="connsiteY80" fmla="*/ 6833 h 9991"/>
              <a:gd name="connsiteX81" fmla="*/ 4706 w 10000"/>
              <a:gd name="connsiteY81" fmla="*/ 6593 h 9991"/>
              <a:gd name="connsiteX82" fmla="*/ 4467 w 10000"/>
              <a:gd name="connsiteY82" fmla="*/ 6332 h 9991"/>
              <a:gd name="connsiteX83" fmla="*/ 4237 w 10000"/>
              <a:gd name="connsiteY83" fmla="*/ 6073 h 9991"/>
              <a:gd name="connsiteX84" fmla="*/ 4015 w 10000"/>
              <a:gd name="connsiteY84" fmla="*/ 5797 h 9991"/>
              <a:gd name="connsiteX85" fmla="*/ 3785 w 10000"/>
              <a:gd name="connsiteY85" fmla="*/ 5517 h 9991"/>
              <a:gd name="connsiteX86" fmla="*/ 3572 w 10000"/>
              <a:gd name="connsiteY86" fmla="*/ 5224 h 9991"/>
              <a:gd name="connsiteX87" fmla="*/ 3572 w 10000"/>
              <a:gd name="connsiteY87" fmla="*/ 5224 h 9991"/>
              <a:gd name="connsiteX88" fmla="*/ 3308 w 10000"/>
              <a:gd name="connsiteY88" fmla="*/ 4839 h 9991"/>
              <a:gd name="connsiteX89" fmla="*/ 3069 w 10000"/>
              <a:gd name="connsiteY89" fmla="*/ 4455 h 9991"/>
              <a:gd name="connsiteX90" fmla="*/ 2847 w 10000"/>
              <a:gd name="connsiteY90" fmla="*/ 4077 h 9991"/>
              <a:gd name="connsiteX91" fmla="*/ 2651 w 10000"/>
              <a:gd name="connsiteY91" fmla="*/ 3713 h 9991"/>
              <a:gd name="connsiteX92" fmla="*/ 2472 w 10000"/>
              <a:gd name="connsiteY92" fmla="*/ 3344 h 9991"/>
              <a:gd name="connsiteX93" fmla="*/ 2319 w 10000"/>
              <a:gd name="connsiteY93" fmla="*/ 2979 h 9991"/>
              <a:gd name="connsiteX94" fmla="*/ 2182 w 10000"/>
              <a:gd name="connsiteY94" fmla="*/ 2619 h 9991"/>
              <a:gd name="connsiteX95" fmla="*/ 2072 w 10000"/>
              <a:gd name="connsiteY95" fmla="*/ 2263 h 9991"/>
              <a:gd name="connsiteX96" fmla="*/ 2072 w 10000"/>
              <a:gd name="connsiteY96" fmla="*/ 2263 h 9991"/>
              <a:gd name="connsiteX97" fmla="*/ 1995 w 10000"/>
              <a:gd name="connsiteY97" fmla="*/ 1977 h 9991"/>
              <a:gd name="connsiteX98" fmla="*/ 1935 w 10000"/>
              <a:gd name="connsiteY98" fmla="*/ 1698 h 9991"/>
              <a:gd name="connsiteX99" fmla="*/ 1893 w 10000"/>
              <a:gd name="connsiteY99" fmla="*/ 1431 h 9991"/>
              <a:gd name="connsiteX100" fmla="*/ 1867 w 10000"/>
              <a:gd name="connsiteY100" fmla="*/ 1174 h 9991"/>
              <a:gd name="connsiteX101" fmla="*/ 1850 w 10000"/>
              <a:gd name="connsiteY101" fmla="*/ 931 h 9991"/>
              <a:gd name="connsiteX102" fmla="*/ 1858 w 10000"/>
              <a:gd name="connsiteY102" fmla="*/ 699 h 9991"/>
              <a:gd name="connsiteX103" fmla="*/ 1876 w 10000"/>
              <a:gd name="connsiteY103" fmla="*/ 464 h 9991"/>
              <a:gd name="connsiteX104" fmla="*/ 1910 w 10000"/>
              <a:gd name="connsiteY104" fmla="*/ 252 h 9991"/>
              <a:gd name="connsiteX105" fmla="*/ 1910 w 10000"/>
              <a:gd name="connsiteY105" fmla="*/ 252 h 9991"/>
              <a:gd name="connsiteX106" fmla="*/ 1935 w 10000"/>
              <a:gd name="connsiteY106" fmla="*/ 160 h 9991"/>
              <a:gd name="connsiteX0" fmla="*/ 1910 w 10000"/>
              <a:gd name="connsiteY0" fmla="*/ 252 h 10000"/>
              <a:gd name="connsiteX1" fmla="*/ 1040 w 10000"/>
              <a:gd name="connsiteY1" fmla="*/ 0 h 10000"/>
              <a:gd name="connsiteX2" fmla="*/ 887 w 10000"/>
              <a:gd name="connsiteY2" fmla="*/ 213 h 10000"/>
              <a:gd name="connsiteX3" fmla="*/ 750 w 10000"/>
              <a:gd name="connsiteY3" fmla="*/ 440 h 10000"/>
              <a:gd name="connsiteX4" fmla="*/ 614 w 10000"/>
              <a:gd name="connsiteY4" fmla="*/ 680 h 10000"/>
              <a:gd name="connsiteX5" fmla="*/ 494 w 10000"/>
              <a:gd name="connsiteY5" fmla="*/ 924 h 10000"/>
              <a:gd name="connsiteX6" fmla="*/ 384 w 10000"/>
              <a:gd name="connsiteY6" fmla="*/ 1182 h 10000"/>
              <a:gd name="connsiteX7" fmla="*/ 290 w 10000"/>
              <a:gd name="connsiteY7" fmla="*/ 1440 h 10000"/>
              <a:gd name="connsiteX8" fmla="*/ 205 w 10000"/>
              <a:gd name="connsiteY8" fmla="*/ 1717 h 10000"/>
              <a:gd name="connsiteX9" fmla="*/ 128 w 10000"/>
              <a:gd name="connsiteY9" fmla="*/ 1997 h 10000"/>
              <a:gd name="connsiteX10" fmla="*/ 77 w 10000"/>
              <a:gd name="connsiteY10" fmla="*/ 2292 h 10000"/>
              <a:gd name="connsiteX11" fmla="*/ 34 w 10000"/>
              <a:gd name="connsiteY11" fmla="*/ 2586 h 10000"/>
              <a:gd name="connsiteX12" fmla="*/ 9 w 10000"/>
              <a:gd name="connsiteY12" fmla="*/ 2882 h 10000"/>
              <a:gd name="connsiteX13" fmla="*/ 0 w 10000"/>
              <a:gd name="connsiteY13" fmla="*/ 3196 h 10000"/>
              <a:gd name="connsiteX14" fmla="*/ 17 w 10000"/>
              <a:gd name="connsiteY14" fmla="*/ 3510 h 10000"/>
              <a:gd name="connsiteX15" fmla="*/ 43 w 10000"/>
              <a:gd name="connsiteY15" fmla="*/ 3832 h 10000"/>
              <a:gd name="connsiteX16" fmla="*/ 94 w 10000"/>
              <a:gd name="connsiteY16" fmla="*/ 4155 h 10000"/>
              <a:gd name="connsiteX17" fmla="*/ 162 w 10000"/>
              <a:gd name="connsiteY17" fmla="*/ 4475 h 10000"/>
              <a:gd name="connsiteX18" fmla="*/ 256 w 10000"/>
              <a:gd name="connsiteY18" fmla="*/ 4815 h 10000"/>
              <a:gd name="connsiteX19" fmla="*/ 315 w 10000"/>
              <a:gd name="connsiteY19" fmla="*/ 4976 h 10000"/>
              <a:gd name="connsiteX20" fmla="*/ 375 w 10000"/>
              <a:gd name="connsiteY20" fmla="*/ 5148 h 10000"/>
              <a:gd name="connsiteX21" fmla="*/ 435 w 10000"/>
              <a:gd name="connsiteY21" fmla="*/ 5316 h 10000"/>
              <a:gd name="connsiteX22" fmla="*/ 512 w 10000"/>
              <a:gd name="connsiteY22" fmla="*/ 5486 h 10000"/>
              <a:gd name="connsiteX23" fmla="*/ 588 w 10000"/>
              <a:gd name="connsiteY23" fmla="*/ 5657 h 10000"/>
              <a:gd name="connsiteX24" fmla="*/ 673 w 10000"/>
              <a:gd name="connsiteY24" fmla="*/ 5829 h 10000"/>
              <a:gd name="connsiteX25" fmla="*/ 846 w 10000"/>
              <a:gd name="connsiteY25" fmla="*/ 9096 h 10000"/>
              <a:gd name="connsiteX26" fmla="*/ 4032 w 10000"/>
              <a:gd name="connsiteY26" fmla="*/ 9229 h 10000"/>
              <a:gd name="connsiteX27" fmla="*/ 4263 w 10000"/>
              <a:gd name="connsiteY27" fmla="*/ 9345 h 10000"/>
              <a:gd name="connsiteX28" fmla="*/ 4510 w 10000"/>
              <a:gd name="connsiteY28" fmla="*/ 9463 h 10000"/>
              <a:gd name="connsiteX29" fmla="*/ 4757 w 10000"/>
              <a:gd name="connsiteY29" fmla="*/ 9562 h 10000"/>
              <a:gd name="connsiteX30" fmla="*/ 5013 w 10000"/>
              <a:gd name="connsiteY30" fmla="*/ 9652 h 10000"/>
              <a:gd name="connsiteX31" fmla="*/ 5277 w 10000"/>
              <a:gd name="connsiteY31" fmla="*/ 9743 h 10000"/>
              <a:gd name="connsiteX32" fmla="*/ 5550 w 10000"/>
              <a:gd name="connsiteY32" fmla="*/ 9813 h 10000"/>
              <a:gd name="connsiteX33" fmla="*/ 5831 w 10000"/>
              <a:gd name="connsiteY33" fmla="*/ 9874 h 10000"/>
              <a:gd name="connsiteX34" fmla="*/ 6113 w 10000"/>
              <a:gd name="connsiteY34" fmla="*/ 9930 h 10000"/>
              <a:gd name="connsiteX35" fmla="*/ 6411 w 10000"/>
              <a:gd name="connsiteY35" fmla="*/ 9977 h 10000"/>
              <a:gd name="connsiteX36" fmla="*/ 6411 w 10000"/>
              <a:gd name="connsiteY36" fmla="*/ 9977 h 10000"/>
              <a:gd name="connsiteX37" fmla="*/ 6616 w 10000"/>
              <a:gd name="connsiteY37" fmla="*/ 9992 h 10000"/>
              <a:gd name="connsiteX38" fmla="*/ 6820 w 10000"/>
              <a:gd name="connsiteY38" fmla="*/ 10000 h 10000"/>
              <a:gd name="connsiteX39" fmla="*/ 7033 w 10000"/>
              <a:gd name="connsiteY39" fmla="*/ 9992 h 10000"/>
              <a:gd name="connsiteX40" fmla="*/ 7246 w 10000"/>
              <a:gd name="connsiteY40" fmla="*/ 9985 h 10000"/>
              <a:gd name="connsiteX41" fmla="*/ 7477 w 10000"/>
              <a:gd name="connsiteY41" fmla="*/ 9956 h 10000"/>
              <a:gd name="connsiteX42" fmla="*/ 7698 w 10000"/>
              <a:gd name="connsiteY42" fmla="*/ 9922 h 10000"/>
              <a:gd name="connsiteX43" fmla="*/ 7928 w 10000"/>
              <a:gd name="connsiteY43" fmla="*/ 9874 h 10000"/>
              <a:gd name="connsiteX44" fmla="*/ 8159 w 10000"/>
              <a:gd name="connsiteY44" fmla="*/ 9813 h 10000"/>
              <a:gd name="connsiteX45" fmla="*/ 8389 w 10000"/>
              <a:gd name="connsiteY45" fmla="*/ 9743 h 10000"/>
              <a:gd name="connsiteX46" fmla="*/ 8627 w 10000"/>
              <a:gd name="connsiteY46" fmla="*/ 9661 h 10000"/>
              <a:gd name="connsiteX47" fmla="*/ 8858 w 10000"/>
              <a:gd name="connsiteY47" fmla="*/ 9570 h 10000"/>
              <a:gd name="connsiteX48" fmla="*/ 9088 w 10000"/>
              <a:gd name="connsiteY48" fmla="*/ 9463 h 10000"/>
              <a:gd name="connsiteX49" fmla="*/ 9327 w 10000"/>
              <a:gd name="connsiteY49" fmla="*/ 9336 h 10000"/>
              <a:gd name="connsiteX50" fmla="*/ 9557 w 10000"/>
              <a:gd name="connsiteY50" fmla="*/ 9202 h 10000"/>
              <a:gd name="connsiteX51" fmla="*/ 9778 w 10000"/>
              <a:gd name="connsiteY51" fmla="*/ 9061 h 10000"/>
              <a:gd name="connsiteX52" fmla="*/ 10000 w 10000"/>
              <a:gd name="connsiteY52" fmla="*/ 8900 h 10000"/>
              <a:gd name="connsiteX53" fmla="*/ 10000 w 10000"/>
              <a:gd name="connsiteY53" fmla="*/ 8900 h 10000"/>
              <a:gd name="connsiteX54" fmla="*/ 9872 w 10000"/>
              <a:gd name="connsiteY54" fmla="*/ 8960 h 10000"/>
              <a:gd name="connsiteX55" fmla="*/ 9744 w 10000"/>
              <a:gd name="connsiteY55" fmla="*/ 9015 h 10000"/>
              <a:gd name="connsiteX56" fmla="*/ 9608 w 10000"/>
              <a:gd name="connsiteY56" fmla="*/ 9061 h 10000"/>
              <a:gd name="connsiteX57" fmla="*/ 9471 w 10000"/>
              <a:gd name="connsiteY57" fmla="*/ 9087 h 10000"/>
              <a:gd name="connsiteX58" fmla="*/ 9327 w 10000"/>
              <a:gd name="connsiteY58" fmla="*/ 9112 h 10000"/>
              <a:gd name="connsiteX59" fmla="*/ 9173 w 10000"/>
              <a:gd name="connsiteY59" fmla="*/ 9122 h 10000"/>
              <a:gd name="connsiteX60" fmla="*/ 9020 w 10000"/>
              <a:gd name="connsiteY60" fmla="*/ 9131 h 10000"/>
              <a:gd name="connsiteX61" fmla="*/ 8858 w 10000"/>
              <a:gd name="connsiteY61" fmla="*/ 9122 h 10000"/>
              <a:gd name="connsiteX62" fmla="*/ 8696 w 10000"/>
              <a:gd name="connsiteY62" fmla="*/ 9104 h 10000"/>
              <a:gd name="connsiteX63" fmla="*/ 8525 w 10000"/>
              <a:gd name="connsiteY63" fmla="*/ 9078 h 10000"/>
              <a:gd name="connsiteX64" fmla="*/ 8338 w 10000"/>
              <a:gd name="connsiteY64" fmla="*/ 9034 h 10000"/>
              <a:gd name="connsiteX65" fmla="*/ 8150 w 10000"/>
              <a:gd name="connsiteY65" fmla="*/ 8979 h 10000"/>
              <a:gd name="connsiteX66" fmla="*/ 7954 w 10000"/>
              <a:gd name="connsiteY66" fmla="*/ 8918 h 10000"/>
              <a:gd name="connsiteX67" fmla="*/ 7758 w 10000"/>
              <a:gd name="connsiteY67" fmla="*/ 8836 h 10000"/>
              <a:gd name="connsiteX68" fmla="*/ 7545 w 10000"/>
              <a:gd name="connsiteY68" fmla="*/ 8745 h 10000"/>
              <a:gd name="connsiteX69" fmla="*/ 7323 w 10000"/>
              <a:gd name="connsiteY69" fmla="*/ 8640 h 10000"/>
              <a:gd name="connsiteX70" fmla="*/ 7323 w 10000"/>
              <a:gd name="connsiteY70" fmla="*/ 8640 h 10000"/>
              <a:gd name="connsiteX71" fmla="*/ 7093 w 10000"/>
              <a:gd name="connsiteY71" fmla="*/ 8520 h 10000"/>
              <a:gd name="connsiteX72" fmla="*/ 6863 w 10000"/>
              <a:gd name="connsiteY72" fmla="*/ 8379 h 10000"/>
              <a:gd name="connsiteX73" fmla="*/ 6624 w 10000"/>
              <a:gd name="connsiteY73" fmla="*/ 8239 h 10000"/>
              <a:gd name="connsiteX74" fmla="*/ 6394 w 10000"/>
              <a:gd name="connsiteY74" fmla="*/ 8077 h 10000"/>
              <a:gd name="connsiteX75" fmla="*/ 6147 w 10000"/>
              <a:gd name="connsiteY75" fmla="*/ 7897 h 10000"/>
              <a:gd name="connsiteX76" fmla="*/ 5908 w 10000"/>
              <a:gd name="connsiteY76" fmla="*/ 7710 h 10000"/>
              <a:gd name="connsiteX77" fmla="*/ 5669 w 10000"/>
              <a:gd name="connsiteY77" fmla="*/ 7512 h 10000"/>
              <a:gd name="connsiteX78" fmla="*/ 5422 w 10000"/>
              <a:gd name="connsiteY78" fmla="*/ 7296 h 10000"/>
              <a:gd name="connsiteX79" fmla="*/ 5183 w 10000"/>
              <a:gd name="connsiteY79" fmla="*/ 7073 h 10000"/>
              <a:gd name="connsiteX80" fmla="*/ 4945 w 10000"/>
              <a:gd name="connsiteY80" fmla="*/ 6839 h 10000"/>
              <a:gd name="connsiteX81" fmla="*/ 4706 w 10000"/>
              <a:gd name="connsiteY81" fmla="*/ 6599 h 10000"/>
              <a:gd name="connsiteX82" fmla="*/ 4467 w 10000"/>
              <a:gd name="connsiteY82" fmla="*/ 6338 h 10000"/>
              <a:gd name="connsiteX83" fmla="*/ 4237 w 10000"/>
              <a:gd name="connsiteY83" fmla="*/ 6078 h 10000"/>
              <a:gd name="connsiteX84" fmla="*/ 4015 w 10000"/>
              <a:gd name="connsiteY84" fmla="*/ 5802 h 10000"/>
              <a:gd name="connsiteX85" fmla="*/ 3785 w 10000"/>
              <a:gd name="connsiteY85" fmla="*/ 5522 h 10000"/>
              <a:gd name="connsiteX86" fmla="*/ 3572 w 10000"/>
              <a:gd name="connsiteY86" fmla="*/ 5229 h 10000"/>
              <a:gd name="connsiteX87" fmla="*/ 3572 w 10000"/>
              <a:gd name="connsiteY87" fmla="*/ 5229 h 10000"/>
              <a:gd name="connsiteX88" fmla="*/ 3308 w 10000"/>
              <a:gd name="connsiteY88" fmla="*/ 4843 h 10000"/>
              <a:gd name="connsiteX89" fmla="*/ 3069 w 10000"/>
              <a:gd name="connsiteY89" fmla="*/ 4459 h 10000"/>
              <a:gd name="connsiteX90" fmla="*/ 2847 w 10000"/>
              <a:gd name="connsiteY90" fmla="*/ 4081 h 10000"/>
              <a:gd name="connsiteX91" fmla="*/ 2651 w 10000"/>
              <a:gd name="connsiteY91" fmla="*/ 3716 h 10000"/>
              <a:gd name="connsiteX92" fmla="*/ 2472 w 10000"/>
              <a:gd name="connsiteY92" fmla="*/ 3347 h 10000"/>
              <a:gd name="connsiteX93" fmla="*/ 2319 w 10000"/>
              <a:gd name="connsiteY93" fmla="*/ 2982 h 10000"/>
              <a:gd name="connsiteX94" fmla="*/ 2182 w 10000"/>
              <a:gd name="connsiteY94" fmla="*/ 2621 h 10000"/>
              <a:gd name="connsiteX95" fmla="*/ 2072 w 10000"/>
              <a:gd name="connsiteY95" fmla="*/ 2265 h 10000"/>
              <a:gd name="connsiteX96" fmla="*/ 2072 w 10000"/>
              <a:gd name="connsiteY96" fmla="*/ 2265 h 10000"/>
              <a:gd name="connsiteX97" fmla="*/ 1995 w 10000"/>
              <a:gd name="connsiteY97" fmla="*/ 1979 h 10000"/>
              <a:gd name="connsiteX98" fmla="*/ 1935 w 10000"/>
              <a:gd name="connsiteY98" fmla="*/ 1700 h 10000"/>
              <a:gd name="connsiteX99" fmla="*/ 1893 w 10000"/>
              <a:gd name="connsiteY99" fmla="*/ 1432 h 10000"/>
              <a:gd name="connsiteX100" fmla="*/ 1867 w 10000"/>
              <a:gd name="connsiteY100" fmla="*/ 1175 h 10000"/>
              <a:gd name="connsiteX101" fmla="*/ 1850 w 10000"/>
              <a:gd name="connsiteY101" fmla="*/ 932 h 10000"/>
              <a:gd name="connsiteX102" fmla="*/ 1858 w 10000"/>
              <a:gd name="connsiteY102" fmla="*/ 700 h 10000"/>
              <a:gd name="connsiteX103" fmla="*/ 1876 w 10000"/>
              <a:gd name="connsiteY103" fmla="*/ 464 h 10000"/>
              <a:gd name="connsiteX104" fmla="*/ 1910 w 10000"/>
              <a:gd name="connsiteY104" fmla="*/ 252 h 10000"/>
              <a:gd name="connsiteX105" fmla="*/ 1910 w 10000"/>
              <a:gd name="connsiteY105" fmla="*/ 252 h 10000"/>
              <a:gd name="connsiteX0" fmla="*/ 1910 w 10000"/>
              <a:gd name="connsiteY0" fmla="*/ 252 h 10000"/>
              <a:gd name="connsiteX1" fmla="*/ 1040 w 10000"/>
              <a:gd name="connsiteY1" fmla="*/ 0 h 10000"/>
              <a:gd name="connsiteX2" fmla="*/ 887 w 10000"/>
              <a:gd name="connsiteY2" fmla="*/ 213 h 10000"/>
              <a:gd name="connsiteX3" fmla="*/ 750 w 10000"/>
              <a:gd name="connsiteY3" fmla="*/ 440 h 10000"/>
              <a:gd name="connsiteX4" fmla="*/ 614 w 10000"/>
              <a:gd name="connsiteY4" fmla="*/ 680 h 10000"/>
              <a:gd name="connsiteX5" fmla="*/ 494 w 10000"/>
              <a:gd name="connsiteY5" fmla="*/ 924 h 10000"/>
              <a:gd name="connsiteX6" fmla="*/ 384 w 10000"/>
              <a:gd name="connsiteY6" fmla="*/ 1182 h 10000"/>
              <a:gd name="connsiteX7" fmla="*/ 290 w 10000"/>
              <a:gd name="connsiteY7" fmla="*/ 1440 h 10000"/>
              <a:gd name="connsiteX8" fmla="*/ 205 w 10000"/>
              <a:gd name="connsiteY8" fmla="*/ 1717 h 10000"/>
              <a:gd name="connsiteX9" fmla="*/ 128 w 10000"/>
              <a:gd name="connsiteY9" fmla="*/ 1997 h 10000"/>
              <a:gd name="connsiteX10" fmla="*/ 77 w 10000"/>
              <a:gd name="connsiteY10" fmla="*/ 2292 h 10000"/>
              <a:gd name="connsiteX11" fmla="*/ 34 w 10000"/>
              <a:gd name="connsiteY11" fmla="*/ 2586 h 10000"/>
              <a:gd name="connsiteX12" fmla="*/ 9 w 10000"/>
              <a:gd name="connsiteY12" fmla="*/ 2882 h 10000"/>
              <a:gd name="connsiteX13" fmla="*/ 0 w 10000"/>
              <a:gd name="connsiteY13" fmla="*/ 3196 h 10000"/>
              <a:gd name="connsiteX14" fmla="*/ 17 w 10000"/>
              <a:gd name="connsiteY14" fmla="*/ 3510 h 10000"/>
              <a:gd name="connsiteX15" fmla="*/ 43 w 10000"/>
              <a:gd name="connsiteY15" fmla="*/ 3832 h 10000"/>
              <a:gd name="connsiteX16" fmla="*/ 94 w 10000"/>
              <a:gd name="connsiteY16" fmla="*/ 4155 h 10000"/>
              <a:gd name="connsiteX17" fmla="*/ 162 w 10000"/>
              <a:gd name="connsiteY17" fmla="*/ 4475 h 10000"/>
              <a:gd name="connsiteX18" fmla="*/ 256 w 10000"/>
              <a:gd name="connsiteY18" fmla="*/ 4815 h 10000"/>
              <a:gd name="connsiteX19" fmla="*/ 315 w 10000"/>
              <a:gd name="connsiteY19" fmla="*/ 4976 h 10000"/>
              <a:gd name="connsiteX20" fmla="*/ 375 w 10000"/>
              <a:gd name="connsiteY20" fmla="*/ 5148 h 10000"/>
              <a:gd name="connsiteX21" fmla="*/ 435 w 10000"/>
              <a:gd name="connsiteY21" fmla="*/ 5316 h 10000"/>
              <a:gd name="connsiteX22" fmla="*/ 512 w 10000"/>
              <a:gd name="connsiteY22" fmla="*/ 5486 h 10000"/>
              <a:gd name="connsiteX23" fmla="*/ 588 w 10000"/>
              <a:gd name="connsiteY23" fmla="*/ 5657 h 10000"/>
              <a:gd name="connsiteX24" fmla="*/ 673 w 10000"/>
              <a:gd name="connsiteY24" fmla="*/ 5829 h 10000"/>
              <a:gd name="connsiteX25" fmla="*/ 846 w 10000"/>
              <a:gd name="connsiteY25" fmla="*/ 9096 h 10000"/>
              <a:gd name="connsiteX26" fmla="*/ 4032 w 10000"/>
              <a:gd name="connsiteY26" fmla="*/ 9229 h 10000"/>
              <a:gd name="connsiteX27" fmla="*/ 4263 w 10000"/>
              <a:gd name="connsiteY27" fmla="*/ 9345 h 10000"/>
              <a:gd name="connsiteX28" fmla="*/ 4510 w 10000"/>
              <a:gd name="connsiteY28" fmla="*/ 9463 h 10000"/>
              <a:gd name="connsiteX29" fmla="*/ 4757 w 10000"/>
              <a:gd name="connsiteY29" fmla="*/ 9562 h 10000"/>
              <a:gd name="connsiteX30" fmla="*/ 5013 w 10000"/>
              <a:gd name="connsiteY30" fmla="*/ 9652 h 10000"/>
              <a:gd name="connsiteX31" fmla="*/ 5277 w 10000"/>
              <a:gd name="connsiteY31" fmla="*/ 9743 h 10000"/>
              <a:gd name="connsiteX32" fmla="*/ 5550 w 10000"/>
              <a:gd name="connsiteY32" fmla="*/ 9813 h 10000"/>
              <a:gd name="connsiteX33" fmla="*/ 5831 w 10000"/>
              <a:gd name="connsiteY33" fmla="*/ 9874 h 10000"/>
              <a:gd name="connsiteX34" fmla="*/ 6113 w 10000"/>
              <a:gd name="connsiteY34" fmla="*/ 9930 h 10000"/>
              <a:gd name="connsiteX35" fmla="*/ 6411 w 10000"/>
              <a:gd name="connsiteY35" fmla="*/ 9977 h 10000"/>
              <a:gd name="connsiteX36" fmla="*/ 6411 w 10000"/>
              <a:gd name="connsiteY36" fmla="*/ 9977 h 10000"/>
              <a:gd name="connsiteX37" fmla="*/ 6616 w 10000"/>
              <a:gd name="connsiteY37" fmla="*/ 9992 h 10000"/>
              <a:gd name="connsiteX38" fmla="*/ 6820 w 10000"/>
              <a:gd name="connsiteY38" fmla="*/ 10000 h 10000"/>
              <a:gd name="connsiteX39" fmla="*/ 7033 w 10000"/>
              <a:gd name="connsiteY39" fmla="*/ 9992 h 10000"/>
              <a:gd name="connsiteX40" fmla="*/ 7246 w 10000"/>
              <a:gd name="connsiteY40" fmla="*/ 9985 h 10000"/>
              <a:gd name="connsiteX41" fmla="*/ 7477 w 10000"/>
              <a:gd name="connsiteY41" fmla="*/ 9956 h 10000"/>
              <a:gd name="connsiteX42" fmla="*/ 7698 w 10000"/>
              <a:gd name="connsiteY42" fmla="*/ 9922 h 10000"/>
              <a:gd name="connsiteX43" fmla="*/ 7928 w 10000"/>
              <a:gd name="connsiteY43" fmla="*/ 9874 h 10000"/>
              <a:gd name="connsiteX44" fmla="*/ 8159 w 10000"/>
              <a:gd name="connsiteY44" fmla="*/ 9813 h 10000"/>
              <a:gd name="connsiteX45" fmla="*/ 8389 w 10000"/>
              <a:gd name="connsiteY45" fmla="*/ 9743 h 10000"/>
              <a:gd name="connsiteX46" fmla="*/ 8627 w 10000"/>
              <a:gd name="connsiteY46" fmla="*/ 9661 h 10000"/>
              <a:gd name="connsiteX47" fmla="*/ 8858 w 10000"/>
              <a:gd name="connsiteY47" fmla="*/ 9570 h 10000"/>
              <a:gd name="connsiteX48" fmla="*/ 9088 w 10000"/>
              <a:gd name="connsiteY48" fmla="*/ 9463 h 10000"/>
              <a:gd name="connsiteX49" fmla="*/ 9327 w 10000"/>
              <a:gd name="connsiteY49" fmla="*/ 9336 h 10000"/>
              <a:gd name="connsiteX50" fmla="*/ 9557 w 10000"/>
              <a:gd name="connsiteY50" fmla="*/ 9202 h 10000"/>
              <a:gd name="connsiteX51" fmla="*/ 9778 w 10000"/>
              <a:gd name="connsiteY51" fmla="*/ 9061 h 10000"/>
              <a:gd name="connsiteX52" fmla="*/ 10000 w 10000"/>
              <a:gd name="connsiteY52" fmla="*/ 8900 h 10000"/>
              <a:gd name="connsiteX53" fmla="*/ 10000 w 10000"/>
              <a:gd name="connsiteY53" fmla="*/ 8900 h 10000"/>
              <a:gd name="connsiteX54" fmla="*/ 9872 w 10000"/>
              <a:gd name="connsiteY54" fmla="*/ 8960 h 10000"/>
              <a:gd name="connsiteX55" fmla="*/ 9744 w 10000"/>
              <a:gd name="connsiteY55" fmla="*/ 9015 h 10000"/>
              <a:gd name="connsiteX56" fmla="*/ 9608 w 10000"/>
              <a:gd name="connsiteY56" fmla="*/ 9061 h 10000"/>
              <a:gd name="connsiteX57" fmla="*/ 9471 w 10000"/>
              <a:gd name="connsiteY57" fmla="*/ 9087 h 10000"/>
              <a:gd name="connsiteX58" fmla="*/ 9327 w 10000"/>
              <a:gd name="connsiteY58" fmla="*/ 9112 h 10000"/>
              <a:gd name="connsiteX59" fmla="*/ 9173 w 10000"/>
              <a:gd name="connsiteY59" fmla="*/ 9122 h 10000"/>
              <a:gd name="connsiteX60" fmla="*/ 9020 w 10000"/>
              <a:gd name="connsiteY60" fmla="*/ 9131 h 10000"/>
              <a:gd name="connsiteX61" fmla="*/ 8858 w 10000"/>
              <a:gd name="connsiteY61" fmla="*/ 9122 h 10000"/>
              <a:gd name="connsiteX62" fmla="*/ 8696 w 10000"/>
              <a:gd name="connsiteY62" fmla="*/ 9104 h 10000"/>
              <a:gd name="connsiteX63" fmla="*/ 8525 w 10000"/>
              <a:gd name="connsiteY63" fmla="*/ 9078 h 10000"/>
              <a:gd name="connsiteX64" fmla="*/ 8338 w 10000"/>
              <a:gd name="connsiteY64" fmla="*/ 9034 h 10000"/>
              <a:gd name="connsiteX65" fmla="*/ 8150 w 10000"/>
              <a:gd name="connsiteY65" fmla="*/ 8979 h 10000"/>
              <a:gd name="connsiteX66" fmla="*/ 7954 w 10000"/>
              <a:gd name="connsiteY66" fmla="*/ 8918 h 10000"/>
              <a:gd name="connsiteX67" fmla="*/ 7758 w 10000"/>
              <a:gd name="connsiteY67" fmla="*/ 8836 h 10000"/>
              <a:gd name="connsiteX68" fmla="*/ 7545 w 10000"/>
              <a:gd name="connsiteY68" fmla="*/ 8745 h 10000"/>
              <a:gd name="connsiteX69" fmla="*/ 7323 w 10000"/>
              <a:gd name="connsiteY69" fmla="*/ 8640 h 10000"/>
              <a:gd name="connsiteX70" fmla="*/ 7323 w 10000"/>
              <a:gd name="connsiteY70" fmla="*/ 8640 h 10000"/>
              <a:gd name="connsiteX71" fmla="*/ 7093 w 10000"/>
              <a:gd name="connsiteY71" fmla="*/ 8520 h 10000"/>
              <a:gd name="connsiteX72" fmla="*/ 6863 w 10000"/>
              <a:gd name="connsiteY72" fmla="*/ 8379 h 10000"/>
              <a:gd name="connsiteX73" fmla="*/ 6624 w 10000"/>
              <a:gd name="connsiteY73" fmla="*/ 8239 h 10000"/>
              <a:gd name="connsiteX74" fmla="*/ 6394 w 10000"/>
              <a:gd name="connsiteY74" fmla="*/ 8077 h 10000"/>
              <a:gd name="connsiteX75" fmla="*/ 6147 w 10000"/>
              <a:gd name="connsiteY75" fmla="*/ 7897 h 10000"/>
              <a:gd name="connsiteX76" fmla="*/ 5908 w 10000"/>
              <a:gd name="connsiteY76" fmla="*/ 7710 h 10000"/>
              <a:gd name="connsiteX77" fmla="*/ 5669 w 10000"/>
              <a:gd name="connsiteY77" fmla="*/ 7512 h 10000"/>
              <a:gd name="connsiteX78" fmla="*/ 5422 w 10000"/>
              <a:gd name="connsiteY78" fmla="*/ 7296 h 10000"/>
              <a:gd name="connsiteX79" fmla="*/ 5183 w 10000"/>
              <a:gd name="connsiteY79" fmla="*/ 7073 h 10000"/>
              <a:gd name="connsiteX80" fmla="*/ 4945 w 10000"/>
              <a:gd name="connsiteY80" fmla="*/ 6839 h 10000"/>
              <a:gd name="connsiteX81" fmla="*/ 4706 w 10000"/>
              <a:gd name="connsiteY81" fmla="*/ 6599 h 10000"/>
              <a:gd name="connsiteX82" fmla="*/ 4467 w 10000"/>
              <a:gd name="connsiteY82" fmla="*/ 6338 h 10000"/>
              <a:gd name="connsiteX83" fmla="*/ 4237 w 10000"/>
              <a:gd name="connsiteY83" fmla="*/ 6078 h 10000"/>
              <a:gd name="connsiteX84" fmla="*/ 4015 w 10000"/>
              <a:gd name="connsiteY84" fmla="*/ 5802 h 10000"/>
              <a:gd name="connsiteX85" fmla="*/ 3785 w 10000"/>
              <a:gd name="connsiteY85" fmla="*/ 5522 h 10000"/>
              <a:gd name="connsiteX86" fmla="*/ 3572 w 10000"/>
              <a:gd name="connsiteY86" fmla="*/ 5229 h 10000"/>
              <a:gd name="connsiteX87" fmla="*/ 3572 w 10000"/>
              <a:gd name="connsiteY87" fmla="*/ 5229 h 10000"/>
              <a:gd name="connsiteX88" fmla="*/ 3308 w 10000"/>
              <a:gd name="connsiteY88" fmla="*/ 4843 h 10000"/>
              <a:gd name="connsiteX89" fmla="*/ 3069 w 10000"/>
              <a:gd name="connsiteY89" fmla="*/ 4459 h 10000"/>
              <a:gd name="connsiteX90" fmla="*/ 2847 w 10000"/>
              <a:gd name="connsiteY90" fmla="*/ 4081 h 10000"/>
              <a:gd name="connsiteX91" fmla="*/ 2651 w 10000"/>
              <a:gd name="connsiteY91" fmla="*/ 3716 h 10000"/>
              <a:gd name="connsiteX92" fmla="*/ 2472 w 10000"/>
              <a:gd name="connsiteY92" fmla="*/ 3347 h 10000"/>
              <a:gd name="connsiteX93" fmla="*/ 2319 w 10000"/>
              <a:gd name="connsiteY93" fmla="*/ 2982 h 10000"/>
              <a:gd name="connsiteX94" fmla="*/ 2182 w 10000"/>
              <a:gd name="connsiteY94" fmla="*/ 2621 h 10000"/>
              <a:gd name="connsiteX95" fmla="*/ 2072 w 10000"/>
              <a:gd name="connsiteY95" fmla="*/ 2265 h 10000"/>
              <a:gd name="connsiteX96" fmla="*/ 2072 w 10000"/>
              <a:gd name="connsiteY96" fmla="*/ 2265 h 10000"/>
              <a:gd name="connsiteX97" fmla="*/ 1995 w 10000"/>
              <a:gd name="connsiteY97" fmla="*/ 1979 h 10000"/>
              <a:gd name="connsiteX98" fmla="*/ 1935 w 10000"/>
              <a:gd name="connsiteY98" fmla="*/ 1700 h 10000"/>
              <a:gd name="connsiteX99" fmla="*/ 1893 w 10000"/>
              <a:gd name="connsiteY99" fmla="*/ 1432 h 10000"/>
              <a:gd name="connsiteX100" fmla="*/ 1867 w 10000"/>
              <a:gd name="connsiteY100" fmla="*/ 1175 h 10000"/>
              <a:gd name="connsiteX101" fmla="*/ 1850 w 10000"/>
              <a:gd name="connsiteY101" fmla="*/ 932 h 10000"/>
              <a:gd name="connsiteX102" fmla="*/ 1858 w 10000"/>
              <a:gd name="connsiteY102" fmla="*/ 700 h 10000"/>
              <a:gd name="connsiteX103" fmla="*/ 1876 w 10000"/>
              <a:gd name="connsiteY103" fmla="*/ 464 h 10000"/>
              <a:gd name="connsiteX104" fmla="*/ 1910 w 10000"/>
              <a:gd name="connsiteY104" fmla="*/ 252 h 10000"/>
              <a:gd name="connsiteX0" fmla="*/ 1910 w 10000"/>
              <a:gd name="connsiteY0" fmla="*/ 39 h 9787"/>
              <a:gd name="connsiteX1" fmla="*/ 887 w 10000"/>
              <a:gd name="connsiteY1" fmla="*/ 0 h 9787"/>
              <a:gd name="connsiteX2" fmla="*/ 750 w 10000"/>
              <a:gd name="connsiteY2" fmla="*/ 227 h 9787"/>
              <a:gd name="connsiteX3" fmla="*/ 614 w 10000"/>
              <a:gd name="connsiteY3" fmla="*/ 467 h 9787"/>
              <a:gd name="connsiteX4" fmla="*/ 494 w 10000"/>
              <a:gd name="connsiteY4" fmla="*/ 711 h 9787"/>
              <a:gd name="connsiteX5" fmla="*/ 384 w 10000"/>
              <a:gd name="connsiteY5" fmla="*/ 969 h 9787"/>
              <a:gd name="connsiteX6" fmla="*/ 290 w 10000"/>
              <a:gd name="connsiteY6" fmla="*/ 1227 h 9787"/>
              <a:gd name="connsiteX7" fmla="*/ 205 w 10000"/>
              <a:gd name="connsiteY7" fmla="*/ 1504 h 9787"/>
              <a:gd name="connsiteX8" fmla="*/ 128 w 10000"/>
              <a:gd name="connsiteY8" fmla="*/ 1784 h 9787"/>
              <a:gd name="connsiteX9" fmla="*/ 77 w 10000"/>
              <a:gd name="connsiteY9" fmla="*/ 2079 h 9787"/>
              <a:gd name="connsiteX10" fmla="*/ 34 w 10000"/>
              <a:gd name="connsiteY10" fmla="*/ 2373 h 9787"/>
              <a:gd name="connsiteX11" fmla="*/ 9 w 10000"/>
              <a:gd name="connsiteY11" fmla="*/ 2669 h 9787"/>
              <a:gd name="connsiteX12" fmla="*/ 0 w 10000"/>
              <a:gd name="connsiteY12" fmla="*/ 2983 h 9787"/>
              <a:gd name="connsiteX13" fmla="*/ 17 w 10000"/>
              <a:gd name="connsiteY13" fmla="*/ 3297 h 9787"/>
              <a:gd name="connsiteX14" fmla="*/ 43 w 10000"/>
              <a:gd name="connsiteY14" fmla="*/ 3619 h 9787"/>
              <a:gd name="connsiteX15" fmla="*/ 94 w 10000"/>
              <a:gd name="connsiteY15" fmla="*/ 3942 h 9787"/>
              <a:gd name="connsiteX16" fmla="*/ 162 w 10000"/>
              <a:gd name="connsiteY16" fmla="*/ 4262 h 9787"/>
              <a:gd name="connsiteX17" fmla="*/ 256 w 10000"/>
              <a:gd name="connsiteY17" fmla="*/ 4602 h 9787"/>
              <a:gd name="connsiteX18" fmla="*/ 315 w 10000"/>
              <a:gd name="connsiteY18" fmla="*/ 4763 h 9787"/>
              <a:gd name="connsiteX19" fmla="*/ 375 w 10000"/>
              <a:gd name="connsiteY19" fmla="*/ 4935 h 9787"/>
              <a:gd name="connsiteX20" fmla="*/ 435 w 10000"/>
              <a:gd name="connsiteY20" fmla="*/ 5103 h 9787"/>
              <a:gd name="connsiteX21" fmla="*/ 512 w 10000"/>
              <a:gd name="connsiteY21" fmla="*/ 5273 h 9787"/>
              <a:gd name="connsiteX22" fmla="*/ 588 w 10000"/>
              <a:gd name="connsiteY22" fmla="*/ 5444 h 9787"/>
              <a:gd name="connsiteX23" fmla="*/ 673 w 10000"/>
              <a:gd name="connsiteY23" fmla="*/ 5616 h 9787"/>
              <a:gd name="connsiteX24" fmla="*/ 846 w 10000"/>
              <a:gd name="connsiteY24" fmla="*/ 8883 h 9787"/>
              <a:gd name="connsiteX25" fmla="*/ 4032 w 10000"/>
              <a:gd name="connsiteY25" fmla="*/ 9016 h 9787"/>
              <a:gd name="connsiteX26" fmla="*/ 4263 w 10000"/>
              <a:gd name="connsiteY26" fmla="*/ 9132 h 9787"/>
              <a:gd name="connsiteX27" fmla="*/ 4510 w 10000"/>
              <a:gd name="connsiteY27" fmla="*/ 9250 h 9787"/>
              <a:gd name="connsiteX28" fmla="*/ 4757 w 10000"/>
              <a:gd name="connsiteY28" fmla="*/ 9349 h 9787"/>
              <a:gd name="connsiteX29" fmla="*/ 5013 w 10000"/>
              <a:gd name="connsiteY29" fmla="*/ 9439 h 9787"/>
              <a:gd name="connsiteX30" fmla="*/ 5277 w 10000"/>
              <a:gd name="connsiteY30" fmla="*/ 9530 h 9787"/>
              <a:gd name="connsiteX31" fmla="*/ 5550 w 10000"/>
              <a:gd name="connsiteY31" fmla="*/ 9600 h 9787"/>
              <a:gd name="connsiteX32" fmla="*/ 5831 w 10000"/>
              <a:gd name="connsiteY32" fmla="*/ 9661 h 9787"/>
              <a:gd name="connsiteX33" fmla="*/ 6113 w 10000"/>
              <a:gd name="connsiteY33" fmla="*/ 9717 h 9787"/>
              <a:gd name="connsiteX34" fmla="*/ 6411 w 10000"/>
              <a:gd name="connsiteY34" fmla="*/ 9764 h 9787"/>
              <a:gd name="connsiteX35" fmla="*/ 6411 w 10000"/>
              <a:gd name="connsiteY35" fmla="*/ 9764 h 9787"/>
              <a:gd name="connsiteX36" fmla="*/ 6616 w 10000"/>
              <a:gd name="connsiteY36" fmla="*/ 9779 h 9787"/>
              <a:gd name="connsiteX37" fmla="*/ 6820 w 10000"/>
              <a:gd name="connsiteY37" fmla="*/ 9787 h 9787"/>
              <a:gd name="connsiteX38" fmla="*/ 7033 w 10000"/>
              <a:gd name="connsiteY38" fmla="*/ 9779 h 9787"/>
              <a:gd name="connsiteX39" fmla="*/ 7246 w 10000"/>
              <a:gd name="connsiteY39" fmla="*/ 9772 h 9787"/>
              <a:gd name="connsiteX40" fmla="*/ 7477 w 10000"/>
              <a:gd name="connsiteY40" fmla="*/ 9743 h 9787"/>
              <a:gd name="connsiteX41" fmla="*/ 7698 w 10000"/>
              <a:gd name="connsiteY41" fmla="*/ 9709 h 9787"/>
              <a:gd name="connsiteX42" fmla="*/ 7928 w 10000"/>
              <a:gd name="connsiteY42" fmla="*/ 9661 h 9787"/>
              <a:gd name="connsiteX43" fmla="*/ 8159 w 10000"/>
              <a:gd name="connsiteY43" fmla="*/ 9600 h 9787"/>
              <a:gd name="connsiteX44" fmla="*/ 8389 w 10000"/>
              <a:gd name="connsiteY44" fmla="*/ 9530 h 9787"/>
              <a:gd name="connsiteX45" fmla="*/ 8627 w 10000"/>
              <a:gd name="connsiteY45" fmla="*/ 9448 h 9787"/>
              <a:gd name="connsiteX46" fmla="*/ 8858 w 10000"/>
              <a:gd name="connsiteY46" fmla="*/ 9357 h 9787"/>
              <a:gd name="connsiteX47" fmla="*/ 9088 w 10000"/>
              <a:gd name="connsiteY47" fmla="*/ 9250 h 9787"/>
              <a:gd name="connsiteX48" fmla="*/ 9327 w 10000"/>
              <a:gd name="connsiteY48" fmla="*/ 9123 h 9787"/>
              <a:gd name="connsiteX49" fmla="*/ 9557 w 10000"/>
              <a:gd name="connsiteY49" fmla="*/ 8989 h 9787"/>
              <a:gd name="connsiteX50" fmla="*/ 9778 w 10000"/>
              <a:gd name="connsiteY50" fmla="*/ 8848 h 9787"/>
              <a:gd name="connsiteX51" fmla="*/ 10000 w 10000"/>
              <a:gd name="connsiteY51" fmla="*/ 8687 h 9787"/>
              <a:gd name="connsiteX52" fmla="*/ 10000 w 10000"/>
              <a:gd name="connsiteY52" fmla="*/ 8687 h 9787"/>
              <a:gd name="connsiteX53" fmla="*/ 9872 w 10000"/>
              <a:gd name="connsiteY53" fmla="*/ 8747 h 9787"/>
              <a:gd name="connsiteX54" fmla="*/ 9744 w 10000"/>
              <a:gd name="connsiteY54" fmla="*/ 8802 h 9787"/>
              <a:gd name="connsiteX55" fmla="*/ 9608 w 10000"/>
              <a:gd name="connsiteY55" fmla="*/ 8848 h 9787"/>
              <a:gd name="connsiteX56" fmla="*/ 9471 w 10000"/>
              <a:gd name="connsiteY56" fmla="*/ 8874 h 9787"/>
              <a:gd name="connsiteX57" fmla="*/ 9327 w 10000"/>
              <a:gd name="connsiteY57" fmla="*/ 8899 h 9787"/>
              <a:gd name="connsiteX58" fmla="*/ 9173 w 10000"/>
              <a:gd name="connsiteY58" fmla="*/ 8909 h 9787"/>
              <a:gd name="connsiteX59" fmla="*/ 9020 w 10000"/>
              <a:gd name="connsiteY59" fmla="*/ 8918 h 9787"/>
              <a:gd name="connsiteX60" fmla="*/ 8858 w 10000"/>
              <a:gd name="connsiteY60" fmla="*/ 8909 h 9787"/>
              <a:gd name="connsiteX61" fmla="*/ 8696 w 10000"/>
              <a:gd name="connsiteY61" fmla="*/ 8891 h 9787"/>
              <a:gd name="connsiteX62" fmla="*/ 8525 w 10000"/>
              <a:gd name="connsiteY62" fmla="*/ 8865 h 9787"/>
              <a:gd name="connsiteX63" fmla="*/ 8338 w 10000"/>
              <a:gd name="connsiteY63" fmla="*/ 8821 h 9787"/>
              <a:gd name="connsiteX64" fmla="*/ 8150 w 10000"/>
              <a:gd name="connsiteY64" fmla="*/ 8766 h 9787"/>
              <a:gd name="connsiteX65" fmla="*/ 7954 w 10000"/>
              <a:gd name="connsiteY65" fmla="*/ 8705 h 9787"/>
              <a:gd name="connsiteX66" fmla="*/ 7758 w 10000"/>
              <a:gd name="connsiteY66" fmla="*/ 8623 h 9787"/>
              <a:gd name="connsiteX67" fmla="*/ 7545 w 10000"/>
              <a:gd name="connsiteY67" fmla="*/ 8532 h 9787"/>
              <a:gd name="connsiteX68" fmla="*/ 7323 w 10000"/>
              <a:gd name="connsiteY68" fmla="*/ 8427 h 9787"/>
              <a:gd name="connsiteX69" fmla="*/ 7323 w 10000"/>
              <a:gd name="connsiteY69" fmla="*/ 8427 h 9787"/>
              <a:gd name="connsiteX70" fmla="*/ 7093 w 10000"/>
              <a:gd name="connsiteY70" fmla="*/ 8307 h 9787"/>
              <a:gd name="connsiteX71" fmla="*/ 6863 w 10000"/>
              <a:gd name="connsiteY71" fmla="*/ 8166 h 9787"/>
              <a:gd name="connsiteX72" fmla="*/ 6624 w 10000"/>
              <a:gd name="connsiteY72" fmla="*/ 8026 h 9787"/>
              <a:gd name="connsiteX73" fmla="*/ 6394 w 10000"/>
              <a:gd name="connsiteY73" fmla="*/ 7864 h 9787"/>
              <a:gd name="connsiteX74" fmla="*/ 6147 w 10000"/>
              <a:gd name="connsiteY74" fmla="*/ 7684 h 9787"/>
              <a:gd name="connsiteX75" fmla="*/ 5908 w 10000"/>
              <a:gd name="connsiteY75" fmla="*/ 7497 h 9787"/>
              <a:gd name="connsiteX76" fmla="*/ 5669 w 10000"/>
              <a:gd name="connsiteY76" fmla="*/ 7299 h 9787"/>
              <a:gd name="connsiteX77" fmla="*/ 5422 w 10000"/>
              <a:gd name="connsiteY77" fmla="*/ 7083 h 9787"/>
              <a:gd name="connsiteX78" fmla="*/ 5183 w 10000"/>
              <a:gd name="connsiteY78" fmla="*/ 6860 h 9787"/>
              <a:gd name="connsiteX79" fmla="*/ 4945 w 10000"/>
              <a:gd name="connsiteY79" fmla="*/ 6626 h 9787"/>
              <a:gd name="connsiteX80" fmla="*/ 4706 w 10000"/>
              <a:gd name="connsiteY80" fmla="*/ 6386 h 9787"/>
              <a:gd name="connsiteX81" fmla="*/ 4467 w 10000"/>
              <a:gd name="connsiteY81" fmla="*/ 6125 h 9787"/>
              <a:gd name="connsiteX82" fmla="*/ 4237 w 10000"/>
              <a:gd name="connsiteY82" fmla="*/ 5865 h 9787"/>
              <a:gd name="connsiteX83" fmla="*/ 4015 w 10000"/>
              <a:gd name="connsiteY83" fmla="*/ 5589 h 9787"/>
              <a:gd name="connsiteX84" fmla="*/ 3785 w 10000"/>
              <a:gd name="connsiteY84" fmla="*/ 5309 h 9787"/>
              <a:gd name="connsiteX85" fmla="*/ 3572 w 10000"/>
              <a:gd name="connsiteY85" fmla="*/ 5016 h 9787"/>
              <a:gd name="connsiteX86" fmla="*/ 3572 w 10000"/>
              <a:gd name="connsiteY86" fmla="*/ 5016 h 9787"/>
              <a:gd name="connsiteX87" fmla="*/ 3308 w 10000"/>
              <a:gd name="connsiteY87" fmla="*/ 4630 h 9787"/>
              <a:gd name="connsiteX88" fmla="*/ 3069 w 10000"/>
              <a:gd name="connsiteY88" fmla="*/ 4246 h 9787"/>
              <a:gd name="connsiteX89" fmla="*/ 2847 w 10000"/>
              <a:gd name="connsiteY89" fmla="*/ 3868 h 9787"/>
              <a:gd name="connsiteX90" fmla="*/ 2651 w 10000"/>
              <a:gd name="connsiteY90" fmla="*/ 3503 h 9787"/>
              <a:gd name="connsiteX91" fmla="*/ 2472 w 10000"/>
              <a:gd name="connsiteY91" fmla="*/ 3134 h 9787"/>
              <a:gd name="connsiteX92" fmla="*/ 2319 w 10000"/>
              <a:gd name="connsiteY92" fmla="*/ 2769 h 9787"/>
              <a:gd name="connsiteX93" fmla="*/ 2182 w 10000"/>
              <a:gd name="connsiteY93" fmla="*/ 2408 h 9787"/>
              <a:gd name="connsiteX94" fmla="*/ 2072 w 10000"/>
              <a:gd name="connsiteY94" fmla="*/ 2052 h 9787"/>
              <a:gd name="connsiteX95" fmla="*/ 2072 w 10000"/>
              <a:gd name="connsiteY95" fmla="*/ 2052 h 9787"/>
              <a:gd name="connsiteX96" fmla="*/ 1995 w 10000"/>
              <a:gd name="connsiteY96" fmla="*/ 1766 h 9787"/>
              <a:gd name="connsiteX97" fmla="*/ 1935 w 10000"/>
              <a:gd name="connsiteY97" fmla="*/ 1487 h 9787"/>
              <a:gd name="connsiteX98" fmla="*/ 1893 w 10000"/>
              <a:gd name="connsiteY98" fmla="*/ 1219 h 9787"/>
              <a:gd name="connsiteX99" fmla="*/ 1867 w 10000"/>
              <a:gd name="connsiteY99" fmla="*/ 962 h 9787"/>
              <a:gd name="connsiteX100" fmla="*/ 1850 w 10000"/>
              <a:gd name="connsiteY100" fmla="*/ 719 h 9787"/>
              <a:gd name="connsiteX101" fmla="*/ 1858 w 10000"/>
              <a:gd name="connsiteY101" fmla="*/ 487 h 9787"/>
              <a:gd name="connsiteX102" fmla="*/ 1876 w 10000"/>
              <a:gd name="connsiteY102" fmla="*/ 251 h 9787"/>
              <a:gd name="connsiteX103" fmla="*/ 1910 w 10000"/>
              <a:gd name="connsiteY103" fmla="*/ 39 h 9787"/>
              <a:gd name="connsiteX0" fmla="*/ 1876 w 10000"/>
              <a:gd name="connsiteY0" fmla="*/ 256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100" fmla="*/ 1850 w 10000"/>
              <a:gd name="connsiteY100" fmla="*/ 735 h 10000"/>
              <a:gd name="connsiteX101" fmla="*/ 1858 w 10000"/>
              <a:gd name="connsiteY101" fmla="*/ 498 h 10000"/>
              <a:gd name="connsiteX102" fmla="*/ 1876 w 10000"/>
              <a:gd name="connsiteY102" fmla="*/ 256 h 10000"/>
              <a:gd name="connsiteX0" fmla="*/ 1858 w 10000"/>
              <a:gd name="connsiteY0" fmla="*/ 498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100" fmla="*/ 1850 w 10000"/>
              <a:gd name="connsiteY100" fmla="*/ 735 h 10000"/>
              <a:gd name="connsiteX101" fmla="*/ 1858 w 10000"/>
              <a:gd name="connsiteY101" fmla="*/ 498 h 10000"/>
              <a:gd name="connsiteX0" fmla="*/ 1850 w 10000"/>
              <a:gd name="connsiteY0" fmla="*/ 735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100" fmla="*/ 1850 w 10000"/>
              <a:gd name="connsiteY100" fmla="*/ 735 h 10000"/>
              <a:gd name="connsiteX0" fmla="*/ 1867 w 10000"/>
              <a:gd name="connsiteY0" fmla="*/ 983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0" fmla="*/ 1867 w 10000"/>
              <a:gd name="connsiteY0" fmla="*/ 751 h 9768"/>
              <a:gd name="connsiteX1" fmla="*/ 750 w 10000"/>
              <a:gd name="connsiteY1" fmla="*/ 0 h 9768"/>
              <a:gd name="connsiteX2" fmla="*/ 614 w 10000"/>
              <a:gd name="connsiteY2" fmla="*/ 245 h 9768"/>
              <a:gd name="connsiteX3" fmla="*/ 494 w 10000"/>
              <a:gd name="connsiteY3" fmla="*/ 494 h 9768"/>
              <a:gd name="connsiteX4" fmla="*/ 384 w 10000"/>
              <a:gd name="connsiteY4" fmla="*/ 758 h 9768"/>
              <a:gd name="connsiteX5" fmla="*/ 290 w 10000"/>
              <a:gd name="connsiteY5" fmla="*/ 1022 h 9768"/>
              <a:gd name="connsiteX6" fmla="*/ 205 w 10000"/>
              <a:gd name="connsiteY6" fmla="*/ 1305 h 9768"/>
              <a:gd name="connsiteX7" fmla="*/ 128 w 10000"/>
              <a:gd name="connsiteY7" fmla="*/ 1591 h 9768"/>
              <a:gd name="connsiteX8" fmla="*/ 77 w 10000"/>
              <a:gd name="connsiteY8" fmla="*/ 1892 h 9768"/>
              <a:gd name="connsiteX9" fmla="*/ 34 w 10000"/>
              <a:gd name="connsiteY9" fmla="*/ 2193 h 9768"/>
              <a:gd name="connsiteX10" fmla="*/ 9 w 10000"/>
              <a:gd name="connsiteY10" fmla="*/ 2495 h 9768"/>
              <a:gd name="connsiteX11" fmla="*/ 0 w 10000"/>
              <a:gd name="connsiteY11" fmla="*/ 2816 h 9768"/>
              <a:gd name="connsiteX12" fmla="*/ 17 w 10000"/>
              <a:gd name="connsiteY12" fmla="*/ 3137 h 9768"/>
              <a:gd name="connsiteX13" fmla="*/ 43 w 10000"/>
              <a:gd name="connsiteY13" fmla="*/ 3466 h 9768"/>
              <a:gd name="connsiteX14" fmla="*/ 94 w 10000"/>
              <a:gd name="connsiteY14" fmla="*/ 3796 h 9768"/>
              <a:gd name="connsiteX15" fmla="*/ 162 w 10000"/>
              <a:gd name="connsiteY15" fmla="*/ 4123 h 9768"/>
              <a:gd name="connsiteX16" fmla="*/ 256 w 10000"/>
              <a:gd name="connsiteY16" fmla="*/ 4470 h 9768"/>
              <a:gd name="connsiteX17" fmla="*/ 315 w 10000"/>
              <a:gd name="connsiteY17" fmla="*/ 4635 h 9768"/>
              <a:gd name="connsiteX18" fmla="*/ 375 w 10000"/>
              <a:gd name="connsiteY18" fmla="*/ 4810 h 9768"/>
              <a:gd name="connsiteX19" fmla="*/ 435 w 10000"/>
              <a:gd name="connsiteY19" fmla="*/ 4982 h 9768"/>
              <a:gd name="connsiteX20" fmla="*/ 512 w 10000"/>
              <a:gd name="connsiteY20" fmla="*/ 5156 h 9768"/>
              <a:gd name="connsiteX21" fmla="*/ 588 w 10000"/>
              <a:gd name="connsiteY21" fmla="*/ 5330 h 9768"/>
              <a:gd name="connsiteX22" fmla="*/ 673 w 10000"/>
              <a:gd name="connsiteY22" fmla="*/ 5506 h 9768"/>
              <a:gd name="connsiteX23" fmla="*/ 846 w 10000"/>
              <a:gd name="connsiteY23" fmla="*/ 8844 h 9768"/>
              <a:gd name="connsiteX24" fmla="*/ 4032 w 10000"/>
              <a:gd name="connsiteY24" fmla="*/ 8980 h 9768"/>
              <a:gd name="connsiteX25" fmla="*/ 4263 w 10000"/>
              <a:gd name="connsiteY25" fmla="*/ 9099 h 9768"/>
              <a:gd name="connsiteX26" fmla="*/ 4510 w 10000"/>
              <a:gd name="connsiteY26" fmla="*/ 9219 h 9768"/>
              <a:gd name="connsiteX27" fmla="*/ 4757 w 10000"/>
              <a:gd name="connsiteY27" fmla="*/ 9320 h 9768"/>
              <a:gd name="connsiteX28" fmla="*/ 5013 w 10000"/>
              <a:gd name="connsiteY28" fmla="*/ 9412 h 9768"/>
              <a:gd name="connsiteX29" fmla="*/ 5277 w 10000"/>
              <a:gd name="connsiteY29" fmla="*/ 9505 h 9768"/>
              <a:gd name="connsiteX30" fmla="*/ 5550 w 10000"/>
              <a:gd name="connsiteY30" fmla="*/ 9577 h 9768"/>
              <a:gd name="connsiteX31" fmla="*/ 5831 w 10000"/>
              <a:gd name="connsiteY31" fmla="*/ 9639 h 9768"/>
              <a:gd name="connsiteX32" fmla="*/ 6113 w 10000"/>
              <a:gd name="connsiteY32" fmla="*/ 9696 h 9768"/>
              <a:gd name="connsiteX33" fmla="*/ 6411 w 10000"/>
              <a:gd name="connsiteY33" fmla="*/ 9744 h 9768"/>
              <a:gd name="connsiteX34" fmla="*/ 6411 w 10000"/>
              <a:gd name="connsiteY34" fmla="*/ 9744 h 9768"/>
              <a:gd name="connsiteX35" fmla="*/ 6616 w 10000"/>
              <a:gd name="connsiteY35" fmla="*/ 9760 h 9768"/>
              <a:gd name="connsiteX36" fmla="*/ 6820 w 10000"/>
              <a:gd name="connsiteY36" fmla="*/ 9768 h 9768"/>
              <a:gd name="connsiteX37" fmla="*/ 7033 w 10000"/>
              <a:gd name="connsiteY37" fmla="*/ 9760 h 9768"/>
              <a:gd name="connsiteX38" fmla="*/ 7246 w 10000"/>
              <a:gd name="connsiteY38" fmla="*/ 9753 h 9768"/>
              <a:gd name="connsiteX39" fmla="*/ 7477 w 10000"/>
              <a:gd name="connsiteY39" fmla="*/ 9723 h 9768"/>
              <a:gd name="connsiteX40" fmla="*/ 7698 w 10000"/>
              <a:gd name="connsiteY40" fmla="*/ 9688 h 9768"/>
              <a:gd name="connsiteX41" fmla="*/ 7928 w 10000"/>
              <a:gd name="connsiteY41" fmla="*/ 9639 h 9768"/>
              <a:gd name="connsiteX42" fmla="*/ 8159 w 10000"/>
              <a:gd name="connsiteY42" fmla="*/ 9577 h 9768"/>
              <a:gd name="connsiteX43" fmla="*/ 8389 w 10000"/>
              <a:gd name="connsiteY43" fmla="*/ 9505 h 9768"/>
              <a:gd name="connsiteX44" fmla="*/ 8627 w 10000"/>
              <a:gd name="connsiteY44" fmla="*/ 9422 h 9768"/>
              <a:gd name="connsiteX45" fmla="*/ 8858 w 10000"/>
              <a:gd name="connsiteY45" fmla="*/ 9329 h 9768"/>
              <a:gd name="connsiteX46" fmla="*/ 9088 w 10000"/>
              <a:gd name="connsiteY46" fmla="*/ 9219 h 9768"/>
              <a:gd name="connsiteX47" fmla="*/ 9327 w 10000"/>
              <a:gd name="connsiteY47" fmla="*/ 9090 h 9768"/>
              <a:gd name="connsiteX48" fmla="*/ 9557 w 10000"/>
              <a:gd name="connsiteY48" fmla="*/ 8953 h 9768"/>
              <a:gd name="connsiteX49" fmla="*/ 9778 w 10000"/>
              <a:gd name="connsiteY49" fmla="*/ 8809 h 9768"/>
              <a:gd name="connsiteX50" fmla="*/ 10000 w 10000"/>
              <a:gd name="connsiteY50" fmla="*/ 8644 h 9768"/>
              <a:gd name="connsiteX51" fmla="*/ 10000 w 10000"/>
              <a:gd name="connsiteY51" fmla="*/ 8644 h 9768"/>
              <a:gd name="connsiteX52" fmla="*/ 9872 w 10000"/>
              <a:gd name="connsiteY52" fmla="*/ 8705 h 9768"/>
              <a:gd name="connsiteX53" fmla="*/ 9744 w 10000"/>
              <a:gd name="connsiteY53" fmla="*/ 8762 h 9768"/>
              <a:gd name="connsiteX54" fmla="*/ 9608 w 10000"/>
              <a:gd name="connsiteY54" fmla="*/ 8809 h 9768"/>
              <a:gd name="connsiteX55" fmla="*/ 9471 w 10000"/>
              <a:gd name="connsiteY55" fmla="*/ 8835 h 9768"/>
              <a:gd name="connsiteX56" fmla="*/ 9327 w 10000"/>
              <a:gd name="connsiteY56" fmla="*/ 8861 h 9768"/>
              <a:gd name="connsiteX57" fmla="*/ 9173 w 10000"/>
              <a:gd name="connsiteY57" fmla="*/ 8871 h 9768"/>
              <a:gd name="connsiteX58" fmla="*/ 9020 w 10000"/>
              <a:gd name="connsiteY58" fmla="*/ 8880 h 9768"/>
              <a:gd name="connsiteX59" fmla="*/ 8858 w 10000"/>
              <a:gd name="connsiteY59" fmla="*/ 8871 h 9768"/>
              <a:gd name="connsiteX60" fmla="*/ 8696 w 10000"/>
              <a:gd name="connsiteY60" fmla="*/ 8852 h 9768"/>
              <a:gd name="connsiteX61" fmla="*/ 8525 w 10000"/>
              <a:gd name="connsiteY61" fmla="*/ 8826 h 9768"/>
              <a:gd name="connsiteX62" fmla="*/ 8338 w 10000"/>
              <a:gd name="connsiteY62" fmla="*/ 8781 h 9768"/>
              <a:gd name="connsiteX63" fmla="*/ 8150 w 10000"/>
              <a:gd name="connsiteY63" fmla="*/ 8725 h 9768"/>
              <a:gd name="connsiteX64" fmla="*/ 7954 w 10000"/>
              <a:gd name="connsiteY64" fmla="*/ 8662 h 9768"/>
              <a:gd name="connsiteX65" fmla="*/ 7758 w 10000"/>
              <a:gd name="connsiteY65" fmla="*/ 8579 h 9768"/>
              <a:gd name="connsiteX66" fmla="*/ 7545 w 10000"/>
              <a:gd name="connsiteY66" fmla="*/ 8486 h 9768"/>
              <a:gd name="connsiteX67" fmla="*/ 7323 w 10000"/>
              <a:gd name="connsiteY67" fmla="*/ 8378 h 9768"/>
              <a:gd name="connsiteX68" fmla="*/ 7323 w 10000"/>
              <a:gd name="connsiteY68" fmla="*/ 8378 h 9768"/>
              <a:gd name="connsiteX69" fmla="*/ 7093 w 10000"/>
              <a:gd name="connsiteY69" fmla="*/ 8256 h 9768"/>
              <a:gd name="connsiteX70" fmla="*/ 6863 w 10000"/>
              <a:gd name="connsiteY70" fmla="*/ 8112 h 9768"/>
              <a:gd name="connsiteX71" fmla="*/ 6624 w 10000"/>
              <a:gd name="connsiteY71" fmla="*/ 7969 h 9768"/>
              <a:gd name="connsiteX72" fmla="*/ 6394 w 10000"/>
              <a:gd name="connsiteY72" fmla="*/ 7803 h 9768"/>
              <a:gd name="connsiteX73" fmla="*/ 6147 w 10000"/>
              <a:gd name="connsiteY73" fmla="*/ 7619 h 9768"/>
              <a:gd name="connsiteX74" fmla="*/ 5908 w 10000"/>
              <a:gd name="connsiteY74" fmla="*/ 7428 h 9768"/>
              <a:gd name="connsiteX75" fmla="*/ 5669 w 10000"/>
              <a:gd name="connsiteY75" fmla="*/ 7226 h 9768"/>
              <a:gd name="connsiteX76" fmla="*/ 5422 w 10000"/>
              <a:gd name="connsiteY76" fmla="*/ 7005 h 9768"/>
              <a:gd name="connsiteX77" fmla="*/ 5183 w 10000"/>
              <a:gd name="connsiteY77" fmla="*/ 6777 h 9768"/>
              <a:gd name="connsiteX78" fmla="*/ 4945 w 10000"/>
              <a:gd name="connsiteY78" fmla="*/ 6538 h 9768"/>
              <a:gd name="connsiteX79" fmla="*/ 4706 w 10000"/>
              <a:gd name="connsiteY79" fmla="*/ 6293 h 9768"/>
              <a:gd name="connsiteX80" fmla="*/ 4467 w 10000"/>
              <a:gd name="connsiteY80" fmla="*/ 6026 h 9768"/>
              <a:gd name="connsiteX81" fmla="*/ 4237 w 10000"/>
              <a:gd name="connsiteY81" fmla="*/ 5761 h 9768"/>
              <a:gd name="connsiteX82" fmla="*/ 4015 w 10000"/>
              <a:gd name="connsiteY82" fmla="*/ 5479 h 9768"/>
              <a:gd name="connsiteX83" fmla="*/ 3785 w 10000"/>
              <a:gd name="connsiteY83" fmla="*/ 5193 h 9768"/>
              <a:gd name="connsiteX84" fmla="*/ 3572 w 10000"/>
              <a:gd name="connsiteY84" fmla="*/ 4893 h 9768"/>
              <a:gd name="connsiteX85" fmla="*/ 3572 w 10000"/>
              <a:gd name="connsiteY85" fmla="*/ 4893 h 9768"/>
              <a:gd name="connsiteX86" fmla="*/ 3308 w 10000"/>
              <a:gd name="connsiteY86" fmla="*/ 4499 h 9768"/>
              <a:gd name="connsiteX87" fmla="*/ 3069 w 10000"/>
              <a:gd name="connsiteY87" fmla="*/ 4106 h 9768"/>
              <a:gd name="connsiteX88" fmla="*/ 2847 w 10000"/>
              <a:gd name="connsiteY88" fmla="*/ 3720 h 9768"/>
              <a:gd name="connsiteX89" fmla="*/ 2651 w 10000"/>
              <a:gd name="connsiteY89" fmla="*/ 3347 h 9768"/>
              <a:gd name="connsiteX90" fmla="*/ 2472 w 10000"/>
              <a:gd name="connsiteY90" fmla="*/ 2970 h 9768"/>
              <a:gd name="connsiteX91" fmla="*/ 2319 w 10000"/>
              <a:gd name="connsiteY91" fmla="*/ 2597 h 9768"/>
              <a:gd name="connsiteX92" fmla="*/ 2182 w 10000"/>
              <a:gd name="connsiteY92" fmla="*/ 2228 h 9768"/>
              <a:gd name="connsiteX93" fmla="*/ 2072 w 10000"/>
              <a:gd name="connsiteY93" fmla="*/ 1865 h 9768"/>
              <a:gd name="connsiteX94" fmla="*/ 2072 w 10000"/>
              <a:gd name="connsiteY94" fmla="*/ 1865 h 9768"/>
              <a:gd name="connsiteX95" fmla="*/ 1995 w 10000"/>
              <a:gd name="connsiteY95" fmla="*/ 1572 h 9768"/>
              <a:gd name="connsiteX96" fmla="*/ 1935 w 10000"/>
              <a:gd name="connsiteY96" fmla="*/ 1287 h 9768"/>
              <a:gd name="connsiteX97" fmla="*/ 1893 w 10000"/>
              <a:gd name="connsiteY97" fmla="*/ 1014 h 9768"/>
              <a:gd name="connsiteX98" fmla="*/ 1867 w 10000"/>
              <a:gd name="connsiteY98" fmla="*/ 751 h 9768"/>
              <a:gd name="connsiteX0" fmla="*/ 1867 w 10000"/>
              <a:gd name="connsiteY0" fmla="*/ 518 h 9749"/>
              <a:gd name="connsiteX1" fmla="*/ 614 w 10000"/>
              <a:gd name="connsiteY1" fmla="*/ 0 h 9749"/>
              <a:gd name="connsiteX2" fmla="*/ 494 w 10000"/>
              <a:gd name="connsiteY2" fmla="*/ 255 h 9749"/>
              <a:gd name="connsiteX3" fmla="*/ 384 w 10000"/>
              <a:gd name="connsiteY3" fmla="*/ 525 h 9749"/>
              <a:gd name="connsiteX4" fmla="*/ 290 w 10000"/>
              <a:gd name="connsiteY4" fmla="*/ 795 h 9749"/>
              <a:gd name="connsiteX5" fmla="*/ 205 w 10000"/>
              <a:gd name="connsiteY5" fmla="*/ 1085 h 9749"/>
              <a:gd name="connsiteX6" fmla="*/ 128 w 10000"/>
              <a:gd name="connsiteY6" fmla="*/ 1378 h 9749"/>
              <a:gd name="connsiteX7" fmla="*/ 77 w 10000"/>
              <a:gd name="connsiteY7" fmla="*/ 1686 h 9749"/>
              <a:gd name="connsiteX8" fmla="*/ 34 w 10000"/>
              <a:gd name="connsiteY8" fmla="*/ 1994 h 9749"/>
              <a:gd name="connsiteX9" fmla="*/ 9 w 10000"/>
              <a:gd name="connsiteY9" fmla="*/ 2303 h 9749"/>
              <a:gd name="connsiteX10" fmla="*/ 0 w 10000"/>
              <a:gd name="connsiteY10" fmla="*/ 2632 h 9749"/>
              <a:gd name="connsiteX11" fmla="*/ 17 w 10000"/>
              <a:gd name="connsiteY11" fmla="*/ 2961 h 9749"/>
              <a:gd name="connsiteX12" fmla="*/ 43 w 10000"/>
              <a:gd name="connsiteY12" fmla="*/ 3297 h 9749"/>
              <a:gd name="connsiteX13" fmla="*/ 94 w 10000"/>
              <a:gd name="connsiteY13" fmla="*/ 3635 h 9749"/>
              <a:gd name="connsiteX14" fmla="*/ 162 w 10000"/>
              <a:gd name="connsiteY14" fmla="*/ 3970 h 9749"/>
              <a:gd name="connsiteX15" fmla="*/ 256 w 10000"/>
              <a:gd name="connsiteY15" fmla="*/ 4325 h 9749"/>
              <a:gd name="connsiteX16" fmla="*/ 315 w 10000"/>
              <a:gd name="connsiteY16" fmla="*/ 4494 h 9749"/>
              <a:gd name="connsiteX17" fmla="*/ 375 w 10000"/>
              <a:gd name="connsiteY17" fmla="*/ 4673 h 9749"/>
              <a:gd name="connsiteX18" fmla="*/ 435 w 10000"/>
              <a:gd name="connsiteY18" fmla="*/ 4849 h 9749"/>
              <a:gd name="connsiteX19" fmla="*/ 512 w 10000"/>
              <a:gd name="connsiteY19" fmla="*/ 5027 h 9749"/>
              <a:gd name="connsiteX20" fmla="*/ 588 w 10000"/>
              <a:gd name="connsiteY20" fmla="*/ 5206 h 9749"/>
              <a:gd name="connsiteX21" fmla="*/ 673 w 10000"/>
              <a:gd name="connsiteY21" fmla="*/ 5386 h 9749"/>
              <a:gd name="connsiteX22" fmla="*/ 846 w 10000"/>
              <a:gd name="connsiteY22" fmla="*/ 8803 h 9749"/>
              <a:gd name="connsiteX23" fmla="*/ 4032 w 10000"/>
              <a:gd name="connsiteY23" fmla="*/ 8942 h 9749"/>
              <a:gd name="connsiteX24" fmla="*/ 4263 w 10000"/>
              <a:gd name="connsiteY24" fmla="*/ 9064 h 9749"/>
              <a:gd name="connsiteX25" fmla="*/ 4510 w 10000"/>
              <a:gd name="connsiteY25" fmla="*/ 9187 h 9749"/>
              <a:gd name="connsiteX26" fmla="*/ 4757 w 10000"/>
              <a:gd name="connsiteY26" fmla="*/ 9290 h 9749"/>
              <a:gd name="connsiteX27" fmla="*/ 5013 w 10000"/>
              <a:gd name="connsiteY27" fmla="*/ 9385 h 9749"/>
              <a:gd name="connsiteX28" fmla="*/ 5277 w 10000"/>
              <a:gd name="connsiteY28" fmla="*/ 9480 h 9749"/>
              <a:gd name="connsiteX29" fmla="*/ 5550 w 10000"/>
              <a:gd name="connsiteY29" fmla="*/ 9553 h 9749"/>
              <a:gd name="connsiteX30" fmla="*/ 5831 w 10000"/>
              <a:gd name="connsiteY30" fmla="*/ 9617 h 9749"/>
              <a:gd name="connsiteX31" fmla="*/ 6113 w 10000"/>
              <a:gd name="connsiteY31" fmla="*/ 9675 h 9749"/>
              <a:gd name="connsiteX32" fmla="*/ 6411 w 10000"/>
              <a:gd name="connsiteY32" fmla="*/ 9724 h 9749"/>
              <a:gd name="connsiteX33" fmla="*/ 6411 w 10000"/>
              <a:gd name="connsiteY33" fmla="*/ 9724 h 9749"/>
              <a:gd name="connsiteX34" fmla="*/ 6616 w 10000"/>
              <a:gd name="connsiteY34" fmla="*/ 9741 h 9749"/>
              <a:gd name="connsiteX35" fmla="*/ 6820 w 10000"/>
              <a:gd name="connsiteY35" fmla="*/ 9749 h 9749"/>
              <a:gd name="connsiteX36" fmla="*/ 7033 w 10000"/>
              <a:gd name="connsiteY36" fmla="*/ 9741 h 9749"/>
              <a:gd name="connsiteX37" fmla="*/ 7246 w 10000"/>
              <a:gd name="connsiteY37" fmla="*/ 9734 h 9749"/>
              <a:gd name="connsiteX38" fmla="*/ 7477 w 10000"/>
              <a:gd name="connsiteY38" fmla="*/ 9703 h 9749"/>
              <a:gd name="connsiteX39" fmla="*/ 7698 w 10000"/>
              <a:gd name="connsiteY39" fmla="*/ 9667 h 9749"/>
              <a:gd name="connsiteX40" fmla="*/ 7928 w 10000"/>
              <a:gd name="connsiteY40" fmla="*/ 9617 h 9749"/>
              <a:gd name="connsiteX41" fmla="*/ 8159 w 10000"/>
              <a:gd name="connsiteY41" fmla="*/ 9553 h 9749"/>
              <a:gd name="connsiteX42" fmla="*/ 8389 w 10000"/>
              <a:gd name="connsiteY42" fmla="*/ 9480 h 9749"/>
              <a:gd name="connsiteX43" fmla="*/ 8627 w 10000"/>
              <a:gd name="connsiteY43" fmla="*/ 9395 h 9749"/>
              <a:gd name="connsiteX44" fmla="*/ 8858 w 10000"/>
              <a:gd name="connsiteY44" fmla="*/ 9300 h 9749"/>
              <a:gd name="connsiteX45" fmla="*/ 9088 w 10000"/>
              <a:gd name="connsiteY45" fmla="*/ 9187 h 9749"/>
              <a:gd name="connsiteX46" fmla="*/ 9327 w 10000"/>
              <a:gd name="connsiteY46" fmla="*/ 9055 h 9749"/>
              <a:gd name="connsiteX47" fmla="*/ 9557 w 10000"/>
              <a:gd name="connsiteY47" fmla="*/ 8915 h 9749"/>
              <a:gd name="connsiteX48" fmla="*/ 9778 w 10000"/>
              <a:gd name="connsiteY48" fmla="*/ 8767 h 9749"/>
              <a:gd name="connsiteX49" fmla="*/ 10000 w 10000"/>
              <a:gd name="connsiteY49" fmla="*/ 8598 h 9749"/>
              <a:gd name="connsiteX50" fmla="*/ 10000 w 10000"/>
              <a:gd name="connsiteY50" fmla="*/ 8598 h 9749"/>
              <a:gd name="connsiteX51" fmla="*/ 9872 w 10000"/>
              <a:gd name="connsiteY51" fmla="*/ 8661 h 9749"/>
              <a:gd name="connsiteX52" fmla="*/ 9744 w 10000"/>
              <a:gd name="connsiteY52" fmla="*/ 8719 h 9749"/>
              <a:gd name="connsiteX53" fmla="*/ 9608 w 10000"/>
              <a:gd name="connsiteY53" fmla="*/ 8767 h 9749"/>
              <a:gd name="connsiteX54" fmla="*/ 9471 w 10000"/>
              <a:gd name="connsiteY54" fmla="*/ 8794 h 9749"/>
              <a:gd name="connsiteX55" fmla="*/ 9327 w 10000"/>
              <a:gd name="connsiteY55" fmla="*/ 8820 h 9749"/>
              <a:gd name="connsiteX56" fmla="*/ 9173 w 10000"/>
              <a:gd name="connsiteY56" fmla="*/ 8831 h 9749"/>
              <a:gd name="connsiteX57" fmla="*/ 9020 w 10000"/>
              <a:gd name="connsiteY57" fmla="*/ 8840 h 9749"/>
              <a:gd name="connsiteX58" fmla="*/ 8858 w 10000"/>
              <a:gd name="connsiteY58" fmla="*/ 8831 h 9749"/>
              <a:gd name="connsiteX59" fmla="*/ 8696 w 10000"/>
              <a:gd name="connsiteY59" fmla="*/ 8811 h 9749"/>
              <a:gd name="connsiteX60" fmla="*/ 8525 w 10000"/>
              <a:gd name="connsiteY60" fmla="*/ 8785 h 9749"/>
              <a:gd name="connsiteX61" fmla="*/ 8338 w 10000"/>
              <a:gd name="connsiteY61" fmla="*/ 8739 h 9749"/>
              <a:gd name="connsiteX62" fmla="*/ 8150 w 10000"/>
              <a:gd name="connsiteY62" fmla="*/ 8681 h 9749"/>
              <a:gd name="connsiteX63" fmla="*/ 7954 w 10000"/>
              <a:gd name="connsiteY63" fmla="*/ 8617 h 9749"/>
              <a:gd name="connsiteX64" fmla="*/ 7758 w 10000"/>
              <a:gd name="connsiteY64" fmla="*/ 8532 h 9749"/>
              <a:gd name="connsiteX65" fmla="*/ 7545 w 10000"/>
              <a:gd name="connsiteY65" fmla="*/ 8437 h 9749"/>
              <a:gd name="connsiteX66" fmla="*/ 7323 w 10000"/>
              <a:gd name="connsiteY66" fmla="*/ 8326 h 9749"/>
              <a:gd name="connsiteX67" fmla="*/ 7323 w 10000"/>
              <a:gd name="connsiteY67" fmla="*/ 8326 h 9749"/>
              <a:gd name="connsiteX68" fmla="*/ 7093 w 10000"/>
              <a:gd name="connsiteY68" fmla="*/ 8201 h 9749"/>
              <a:gd name="connsiteX69" fmla="*/ 6863 w 10000"/>
              <a:gd name="connsiteY69" fmla="*/ 8054 h 9749"/>
              <a:gd name="connsiteX70" fmla="*/ 6624 w 10000"/>
              <a:gd name="connsiteY70" fmla="*/ 7907 h 9749"/>
              <a:gd name="connsiteX71" fmla="*/ 6394 w 10000"/>
              <a:gd name="connsiteY71" fmla="*/ 7737 h 9749"/>
              <a:gd name="connsiteX72" fmla="*/ 6147 w 10000"/>
              <a:gd name="connsiteY72" fmla="*/ 7549 h 9749"/>
              <a:gd name="connsiteX73" fmla="*/ 5908 w 10000"/>
              <a:gd name="connsiteY73" fmla="*/ 7353 h 9749"/>
              <a:gd name="connsiteX74" fmla="*/ 5669 w 10000"/>
              <a:gd name="connsiteY74" fmla="*/ 7147 h 9749"/>
              <a:gd name="connsiteX75" fmla="*/ 5422 w 10000"/>
              <a:gd name="connsiteY75" fmla="*/ 6920 h 9749"/>
              <a:gd name="connsiteX76" fmla="*/ 5183 w 10000"/>
              <a:gd name="connsiteY76" fmla="*/ 6687 h 9749"/>
              <a:gd name="connsiteX77" fmla="*/ 4945 w 10000"/>
              <a:gd name="connsiteY77" fmla="*/ 6442 h 9749"/>
              <a:gd name="connsiteX78" fmla="*/ 4706 w 10000"/>
              <a:gd name="connsiteY78" fmla="*/ 6191 h 9749"/>
              <a:gd name="connsiteX79" fmla="*/ 4467 w 10000"/>
              <a:gd name="connsiteY79" fmla="*/ 5918 h 9749"/>
              <a:gd name="connsiteX80" fmla="*/ 4237 w 10000"/>
              <a:gd name="connsiteY80" fmla="*/ 5647 h 9749"/>
              <a:gd name="connsiteX81" fmla="*/ 4015 w 10000"/>
              <a:gd name="connsiteY81" fmla="*/ 5358 h 9749"/>
              <a:gd name="connsiteX82" fmla="*/ 3785 w 10000"/>
              <a:gd name="connsiteY82" fmla="*/ 5065 h 9749"/>
              <a:gd name="connsiteX83" fmla="*/ 3572 w 10000"/>
              <a:gd name="connsiteY83" fmla="*/ 4758 h 9749"/>
              <a:gd name="connsiteX84" fmla="*/ 3572 w 10000"/>
              <a:gd name="connsiteY84" fmla="*/ 4758 h 9749"/>
              <a:gd name="connsiteX85" fmla="*/ 3308 w 10000"/>
              <a:gd name="connsiteY85" fmla="*/ 4355 h 9749"/>
              <a:gd name="connsiteX86" fmla="*/ 3069 w 10000"/>
              <a:gd name="connsiteY86" fmla="*/ 3953 h 9749"/>
              <a:gd name="connsiteX87" fmla="*/ 2847 w 10000"/>
              <a:gd name="connsiteY87" fmla="*/ 3557 h 9749"/>
              <a:gd name="connsiteX88" fmla="*/ 2651 w 10000"/>
              <a:gd name="connsiteY88" fmla="*/ 3175 h 9749"/>
              <a:gd name="connsiteX89" fmla="*/ 2472 w 10000"/>
              <a:gd name="connsiteY89" fmla="*/ 2790 h 9749"/>
              <a:gd name="connsiteX90" fmla="*/ 2319 w 10000"/>
              <a:gd name="connsiteY90" fmla="*/ 2408 h 9749"/>
              <a:gd name="connsiteX91" fmla="*/ 2182 w 10000"/>
              <a:gd name="connsiteY91" fmla="*/ 2030 h 9749"/>
              <a:gd name="connsiteX92" fmla="*/ 2072 w 10000"/>
              <a:gd name="connsiteY92" fmla="*/ 1658 h 9749"/>
              <a:gd name="connsiteX93" fmla="*/ 2072 w 10000"/>
              <a:gd name="connsiteY93" fmla="*/ 1658 h 9749"/>
              <a:gd name="connsiteX94" fmla="*/ 1995 w 10000"/>
              <a:gd name="connsiteY94" fmla="*/ 1358 h 9749"/>
              <a:gd name="connsiteX95" fmla="*/ 1935 w 10000"/>
              <a:gd name="connsiteY95" fmla="*/ 1067 h 9749"/>
              <a:gd name="connsiteX96" fmla="*/ 1893 w 10000"/>
              <a:gd name="connsiteY96" fmla="*/ 787 h 9749"/>
              <a:gd name="connsiteX97" fmla="*/ 1867 w 10000"/>
              <a:gd name="connsiteY97" fmla="*/ 518 h 9749"/>
              <a:gd name="connsiteX0" fmla="*/ 1867 w 10000"/>
              <a:gd name="connsiteY0" fmla="*/ 270 h 9739"/>
              <a:gd name="connsiteX1" fmla="*/ 494 w 10000"/>
              <a:gd name="connsiteY1" fmla="*/ 1 h 9739"/>
              <a:gd name="connsiteX2" fmla="*/ 384 w 10000"/>
              <a:gd name="connsiteY2" fmla="*/ 278 h 9739"/>
              <a:gd name="connsiteX3" fmla="*/ 290 w 10000"/>
              <a:gd name="connsiteY3" fmla="*/ 554 h 9739"/>
              <a:gd name="connsiteX4" fmla="*/ 205 w 10000"/>
              <a:gd name="connsiteY4" fmla="*/ 852 h 9739"/>
              <a:gd name="connsiteX5" fmla="*/ 128 w 10000"/>
              <a:gd name="connsiteY5" fmla="*/ 1152 h 9739"/>
              <a:gd name="connsiteX6" fmla="*/ 77 w 10000"/>
              <a:gd name="connsiteY6" fmla="*/ 1468 h 9739"/>
              <a:gd name="connsiteX7" fmla="*/ 34 w 10000"/>
              <a:gd name="connsiteY7" fmla="*/ 1784 h 9739"/>
              <a:gd name="connsiteX8" fmla="*/ 9 w 10000"/>
              <a:gd name="connsiteY8" fmla="*/ 2101 h 9739"/>
              <a:gd name="connsiteX9" fmla="*/ 0 w 10000"/>
              <a:gd name="connsiteY9" fmla="*/ 2439 h 9739"/>
              <a:gd name="connsiteX10" fmla="*/ 17 w 10000"/>
              <a:gd name="connsiteY10" fmla="*/ 2776 h 9739"/>
              <a:gd name="connsiteX11" fmla="*/ 43 w 10000"/>
              <a:gd name="connsiteY11" fmla="*/ 3121 h 9739"/>
              <a:gd name="connsiteX12" fmla="*/ 94 w 10000"/>
              <a:gd name="connsiteY12" fmla="*/ 3468 h 9739"/>
              <a:gd name="connsiteX13" fmla="*/ 162 w 10000"/>
              <a:gd name="connsiteY13" fmla="*/ 3811 h 9739"/>
              <a:gd name="connsiteX14" fmla="*/ 256 w 10000"/>
              <a:gd name="connsiteY14" fmla="*/ 4175 h 9739"/>
              <a:gd name="connsiteX15" fmla="*/ 315 w 10000"/>
              <a:gd name="connsiteY15" fmla="*/ 4349 h 9739"/>
              <a:gd name="connsiteX16" fmla="*/ 375 w 10000"/>
              <a:gd name="connsiteY16" fmla="*/ 4532 h 9739"/>
              <a:gd name="connsiteX17" fmla="*/ 435 w 10000"/>
              <a:gd name="connsiteY17" fmla="*/ 4713 h 9739"/>
              <a:gd name="connsiteX18" fmla="*/ 512 w 10000"/>
              <a:gd name="connsiteY18" fmla="*/ 4895 h 9739"/>
              <a:gd name="connsiteX19" fmla="*/ 588 w 10000"/>
              <a:gd name="connsiteY19" fmla="*/ 5079 h 9739"/>
              <a:gd name="connsiteX20" fmla="*/ 673 w 10000"/>
              <a:gd name="connsiteY20" fmla="*/ 5264 h 9739"/>
              <a:gd name="connsiteX21" fmla="*/ 846 w 10000"/>
              <a:gd name="connsiteY21" fmla="*/ 8769 h 9739"/>
              <a:gd name="connsiteX22" fmla="*/ 4032 w 10000"/>
              <a:gd name="connsiteY22" fmla="*/ 8911 h 9739"/>
              <a:gd name="connsiteX23" fmla="*/ 4263 w 10000"/>
              <a:gd name="connsiteY23" fmla="*/ 9036 h 9739"/>
              <a:gd name="connsiteX24" fmla="*/ 4510 w 10000"/>
              <a:gd name="connsiteY24" fmla="*/ 9163 h 9739"/>
              <a:gd name="connsiteX25" fmla="*/ 4757 w 10000"/>
              <a:gd name="connsiteY25" fmla="*/ 9268 h 9739"/>
              <a:gd name="connsiteX26" fmla="*/ 5013 w 10000"/>
              <a:gd name="connsiteY26" fmla="*/ 9366 h 9739"/>
              <a:gd name="connsiteX27" fmla="*/ 5277 w 10000"/>
              <a:gd name="connsiteY27" fmla="*/ 9463 h 9739"/>
              <a:gd name="connsiteX28" fmla="*/ 5550 w 10000"/>
              <a:gd name="connsiteY28" fmla="*/ 9538 h 9739"/>
              <a:gd name="connsiteX29" fmla="*/ 5831 w 10000"/>
              <a:gd name="connsiteY29" fmla="*/ 9604 h 9739"/>
              <a:gd name="connsiteX30" fmla="*/ 6113 w 10000"/>
              <a:gd name="connsiteY30" fmla="*/ 9663 h 9739"/>
              <a:gd name="connsiteX31" fmla="*/ 6411 w 10000"/>
              <a:gd name="connsiteY31" fmla="*/ 9713 h 9739"/>
              <a:gd name="connsiteX32" fmla="*/ 6411 w 10000"/>
              <a:gd name="connsiteY32" fmla="*/ 9713 h 9739"/>
              <a:gd name="connsiteX33" fmla="*/ 6616 w 10000"/>
              <a:gd name="connsiteY33" fmla="*/ 9731 h 9739"/>
              <a:gd name="connsiteX34" fmla="*/ 6820 w 10000"/>
              <a:gd name="connsiteY34" fmla="*/ 9739 h 9739"/>
              <a:gd name="connsiteX35" fmla="*/ 7033 w 10000"/>
              <a:gd name="connsiteY35" fmla="*/ 9731 h 9739"/>
              <a:gd name="connsiteX36" fmla="*/ 7246 w 10000"/>
              <a:gd name="connsiteY36" fmla="*/ 9724 h 9739"/>
              <a:gd name="connsiteX37" fmla="*/ 7477 w 10000"/>
              <a:gd name="connsiteY37" fmla="*/ 9692 h 9739"/>
              <a:gd name="connsiteX38" fmla="*/ 7698 w 10000"/>
              <a:gd name="connsiteY38" fmla="*/ 9655 h 9739"/>
              <a:gd name="connsiteX39" fmla="*/ 7928 w 10000"/>
              <a:gd name="connsiteY39" fmla="*/ 9604 h 9739"/>
              <a:gd name="connsiteX40" fmla="*/ 8159 w 10000"/>
              <a:gd name="connsiteY40" fmla="*/ 9538 h 9739"/>
              <a:gd name="connsiteX41" fmla="*/ 8389 w 10000"/>
              <a:gd name="connsiteY41" fmla="*/ 9463 h 9739"/>
              <a:gd name="connsiteX42" fmla="*/ 8627 w 10000"/>
              <a:gd name="connsiteY42" fmla="*/ 9376 h 9739"/>
              <a:gd name="connsiteX43" fmla="*/ 8858 w 10000"/>
              <a:gd name="connsiteY43" fmla="*/ 9278 h 9739"/>
              <a:gd name="connsiteX44" fmla="*/ 9088 w 10000"/>
              <a:gd name="connsiteY44" fmla="*/ 9163 h 9739"/>
              <a:gd name="connsiteX45" fmla="*/ 9327 w 10000"/>
              <a:gd name="connsiteY45" fmla="*/ 9027 h 9739"/>
              <a:gd name="connsiteX46" fmla="*/ 9557 w 10000"/>
              <a:gd name="connsiteY46" fmla="*/ 8884 h 9739"/>
              <a:gd name="connsiteX47" fmla="*/ 9778 w 10000"/>
              <a:gd name="connsiteY47" fmla="*/ 8732 h 9739"/>
              <a:gd name="connsiteX48" fmla="*/ 10000 w 10000"/>
              <a:gd name="connsiteY48" fmla="*/ 8558 h 9739"/>
              <a:gd name="connsiteX49" fmla="*/ 10000 w 10000"/>
              <a:gd name="connsiteY49" fmla="*/ 8558 h 9739"/>
              <a:gd name="connsiteX50" fmla="*/ 9872 w 10000"/>
              <a:gd name="connsiteY50" fmla="*/ 8623 h 9739"/>
              <a:gd name="connsiteX51" fmla="*/ 9744 w 10000"/>
              <a:gd name="connsiteY51" fmla="*/ 8682 h 9739"/>
              <a:gd name="connsiteX52" fmla="*/ 9608 w 10000"/>
              <a:gd name="connsiteY52" fmla="*/ 8732 h 9739"/>
              <a:gd name="connsiteX53" fmla="*/ 9471 w 10000"/>
              <a:gd name="connsiteY53" fmla="*/ 8759 h 9739"/>
              <a:gd name="connsiteX54" fmla="*/ 9327 w 10000"/>
              <a:gd name="connsiteY54" fmla="*/ 8786 h 9739"/>
              <a:gd name="connsiteX55" fmla="*/ 9173 w 10000"/>
              <a:gd name="connsiteY55" fmla="*/ 8797 h 9739"/>
              <a:gd name="connsiteX56" fmla="*/ 9020 w 10000"/>
              <a:gd name="connsiteY56" fmla="*/ 8807 h 9739"/>
              <a:gd name="connsiteX57" fmla="*/ 8858 w 10000"/>
              <a:gd name="connsiteY57" fmla="*/ 8797 h 9739"/>
              <a:gd name="connsiteX58" fmla="*/ 8696 w 10000"/>
              <a:gd name="connsiteY58" fmla="*/ 8777 h 9739"/>
              <a:gd name="connsiteX59" fmla="*/ 8525 w 10000"/>
              <a:gd name="connsiteY59" fmla="*/ 8750 h 9739"/>
              <a:gd name="connsiteX60" fmla="*/ 8338 w 10000"/>
              <a:gd name="connsiteY60" fmla="*/ 8703 h 9739"/>
              <a:gd name="connsiteX61" fmla="*/ 8150 w 10000"/>
              <a:gd name="connsiteY61" fmla="*/ 8644 h 9739"/>
              <a:gd name="connsiteX62" fmla="*/ 7954 w 10000"/>
              <a:gd name="connsiteY62" fmla="*/ 8578 h 9739"/>
              <a:gd name="connsiteX63" fmla="*/ 7758 w 10000"/>
              <a:gd name="connsiteY63" fmla="*/ 8491 h 9739"/>
              <a:gd name="connsiteX64" fmla="*/ 7545 w 10000"/>
              <a:gd name="connsiteY64" fmla="*/ 8393 h 9739"/>
              <a:gd name="connsiteX65" fmla="*/ 7323 w 10000"/>
              <a:gd name="connsiteY65" fmla="*/ 8279 h 9739"/>
              <a:gd name="connsiteX66" fmla="*/ 7323 w 10000"/>
              <a:gd name="connsiteY66" fmla="*/ 8279 h 9739"/>
              <a:gd name="connsiteX67" fmla="*/ 7093 w 10000"/>
              <a:gd name="connsiteY67" fmla="*/ 8151 h 9739"/>
              <a:gd name="connsiteX68" fmla="*/ 6863 w 10000"/>
              <a:gd name="connsiteY68" fmla="*/ 8000 h 9739"/>
              <a:gd name="connsiteX69" fmla="*/ 6624 w 10000"/>
              <a:gd name="connsiteY69" fmla="*/ 7850 h 9739"/>
              <a:gd name="connsiteX70" fmla="*/ 6394 w 10000"/>
              <a:gd name="connsiteY70" fmla="*/ 7675 h 9739"/>
              <a:gd name="connsiteX71" fmla="*/ 6147 w 10000"/>
              <a:gd name="connsiteY71" fmla="*/ 7482 h 9739"/>
              <a:gd name="connsiteX72" fmla="*/ 5908 w 10000"/>
              <a:gd name="connsiteY72" fmla="*/ 7281 h 9739"/>
              <a:gd name="connsiteX73" fmla="*/ 5669 w 10000"/>
              <a:gd name="connsiteY73" fmla="*/ 7070 h 9739"/>
              <a:gd name="connsiteX74" fmla="*/ 5422 w 10000"/>
              <a:gd name="connsiteY74" fmla="*/ 6837 h 9739"/>
              <a:gd name="connsiteX75" fmla="*/ 5183 w 10000"/>
              <a:gd name="connsiteY75" fmla="*/ 6598 h 9739"/>
              <a:gd name="connsiteX76" fmla="*/ 4945 w 10000"/>
              <a:gd name="connsiteY76" fmla="*/ 6347 h 9739"/>
              <a:gd name="connsiteX77" fmla="*/ 4706 w 10000"/>
              <a:gd name="connsiteY77" fmla="*/ 6089 h 9739"/>
              <a:gd name="connsiteX78" fmla="*/ 4467 w 10000"/>
              <a:gd name="connsiteY78" fmla="*/ 5809 h 9739"/>
              <a:gd name="connsiteX79" fmla="*/ 4237 w 10000"/>
              <a:gd name="connsiteY79" fmla="*/ 5531 h 9739"/>
              <a:gd name="connsiteX80" fmla="*/ 4015 w 10000"/>
              <a:gd name="connsiteY80" fmla="*/ 5235 h 9739"/>
              <a:gd name="connsiteX81" fmla="*/ 3785 w 10000"/>
              <a:gd name="connsiteY81" fmla="*/ 4934 h 9739"/>
              <a:gd name="connsiteX82" fmla="*/ 3572 w 10000"/>
              <a:gd name="connsiteY82" fmla="*/ 4620 h 9739"/>
              <a:gd name="connsiteX83" fmla="*/ 3572 w 10000"/>
              <a:gd name="connsiteY83" fmla="*/ 4620 h 9739"/>
              <a:gd name="connsiteX84" fmla="*/ 3308 w 10000"/>
              <a:gd name="connsiteY84" fmla="*/ 4206 h 9739"/>
              <a:gd name="connsiteX85" fmla="*/ 3069 w 10000"/>
              <a:gd name="connsiteY85" fmla="*/ 3794 h 9739"/>
              <a:gd name="connsiteX86" fmla="*/ 2847 w 10000"/>
              <a:gd name="connsiteY86" fmla="*/ 3388 h 9739"/>
              <a:gd name="connsiteX87" fmla="*/ 2651 w 10000"/>
              <a:gd name="connsiteY87" fmla="*/ 2996 h 9739"/>
              <a:gd name="connsiteX88" fmla="*/ 2472 w 10000"/>
              <a:gd name="connsiteY88" fmla="*/ 2601 h 9739"/>
              <a:gd name="connsiteX89" fmla="*/ 2319 w 10000"/>
              <a:gd name="connsiteY89" fmla="*/ 2209 h 9739"/>
              <a:gd name="connsiteX90" fmla="*/ 2182 w 10000"/>
              <a:gd name="connsiteY90" fmla="*/ 1821 h 9739"/>
              <a:gd name="connsiteX91" fmla="*/ 2072 w 10000"/>
              <a:gd name="connsiteY91" fmla="*/ 1440 h 9739"/>
              <a:gd name="connsiteX92" fmla="*/ 2072 w 10000"/>
              <a:gd name="connsiteY92" fmla="*/ 1440 h 9739"/>
              <a:gd name="connsiteX93" fmla="*/ 1995 w 10000"/>
              <a:gd name="connsiteY93" fmla="*/ 1132 h 9739"/>
              <a:gd name="connsiteX94" fmla="*/ 1935 w 10000"/>
              <a:gd name="connsiteY94" fmla="*/ 833 h 9739"/>
              <a:gd name="connsiteX95" fmla="*/ 1893 w 10000"/>
              <a:gd name="connsiteY95" fmla="*/ 546 h 9739"/>
              <a:gd name="connsiteX96" fmla="*/ 1867 w 10000"/>
              <a:gd name="connsiteY96" fmla="*/ 270 h 9739"/>
              <a:gd name="connsiteX0" fmla="*/ 1867 w 10000"/>
              <a:gd name="connsiteY0" fmla="*/ 46 h 9769"/>
              <a:gd name="connsiteX1" fmla="*/ 384 w 10000"/>
              <a:gd name="connsiteY1" fmla="*/ 54 h 9769"/>
              <a:gd name="connsiteX2" fmla="*/ 290 w 10000"/>
              <a:gd name="connsiteY2" fmla="*/ 338 h 9769"/>
              <a:gd name="connsiteX3" fmla="*/ 205 w 10000"/>
              <a:gd name="connsiteY3" fmla="*/ 644 h 9769"/>
              <a:gd name="connsiteX4" fmla="*/ 128 w 10000"/>
              <a:gd name="connsiteY4" fmla="*/ 952 h 9769"/>
              <a:gd name="connsiteX5" fmla="*/ 77 w 10000"/>
              <a:gd name="connsiteY5" fmla="*/ 1276 h 9769"/>
              <a:gd name="connsiteX6" fmla="*/ 34 w 10000"/>
              <a:gd name="connsiteY6" fmla="*/ 1601 h 9769"/>
              <a:gd name="connsiteX7" fmla="*/ 9 w 10000"/>
              <a:gd name="connsiteY7" fmla="*/ 1926 h 9769"/>
              <a:gd name="connsiteX8" fmla="*/ 0 w 10000"/>
              <a:gd name="connsiteY8" fmla="*/ 2273 h 9769"/>
              <a:gd name="connsiteX9" fmla="*/ 17 w 10000"/>
              <a:gd name="connsiteY9" fmla="*/ 2619 h 9769"/>
              <a:gd name="connsiteX10" fmla="*/ 43 w 10000"/>
              <a:gd name="connsiteY10" fmla="*/ 2974 h 9769"/>
              <a:gd name="connsiteX11" fmla="*/ 94 w 10000"/>
              <a:gd name="connsiteY11" fmla="*/ 3330 h 9769"/>
              <a:gd name="connsiteX12" fmla="*/ 162 w 10000"/>
              <a:gd name="connsiteY12" fmla="*/ 3682 h 9769"/>
              <a:gd name="connsiteX13" fmla="*/ 256 w 10000"/>
              <a:gd name="connsiteY13" fmla="*/ 4056 h 9769"/>
              <a:gd name="connsiteX14" fmla="*/ 315 w 10000"/>
              <a:gd name="connsiteY14" fmla="*/ 4235 h 9769"/>
              <a:gd name="connsiteX15" fmla="*/ 375 w 10000"/>
              <a:gd name="connsiteY15" fmla="*/ 4422 h 9769"/>
              <a:gd name="connsiteX16" fmla="*/ 435 w 10000"/>
              <a:gd name="connsiteY16" fmla="*/ 4608 h 9769"/>
              <a:gd name="connsiteX17" fmla="*/ 512 w 10000"/>
              <a:gd name="connsiteY17" fmla="*/ 4795 h 9769"/>
              <a:gd name="connsiteX18" fmla="*/ 588 w 10000"/>
              <a:gd name="connsiteY18" fmla="*/ 4984 h 9769"/>
              <a:gd name="connsiteX19" fmla="*/ 673 w 10000"/>
              <a:gd name="connsiteY19" fmla="*/ 5174 h 9769"/>
              <a:gd name="connsiteX20" fmla="*/ 846 w 10000"/>
              <a:gd name="connsiteY20" fmla="*/ 8773 h 9769"/>
              <a:gd name="connsiteX21" fmla="*/ 4032 w 10000"/>
              <a:gd name="connsiteY21" fmla="*/ 8919 h 9769"/>
              <a:gd name="connsiteX22" fmla="*/ 4263 w 10000"/>
              <a:gd name="connsiteY22" fmla="*/ 9047 h 9769"/>
              <a:gd name="connsiteX23" fmla="*/ 4510 w 10000"/>
              <a:gd name="connsiteY23" fmla="*/ 9178 h 9769"/>
              <a:gd name="connsiteX24" fmla="*/ 4757 w 10000"/>
              <a:gd name="connsiteY24" fmla="*/ 9285 h 9769"/>
              <a:gd name="connsiteX25" fmla="*/ 5013 w 10000"/>
              <a:gd name="connsiteY25" fmla="*/ 9386 h 9769"/>
              <a:gd name="connsiteX26" fmla="*/ 5277 w 10000"/>
              <a:gd name="connsiteY26" fmla="*/ 9486 h 9769"/>
              <a:gd name="connsiteX27" fmla="*/ 5550 w 10000"/>
              <a:gd name="connsiteY27" fmla="*/ 9563 h 9769"/>
              <a:gd name="connsiteX28" fmla="*/ 5831 w 10000"/>
              <a:gd name="connsiteY28" fmla="*/ 9630 h 9769"/>
              <a:gd name="connsiteX29" fmla="*/ 6113 w 10000"/>
              <a:gd name="connsiteY29" fmla="*/ 9691 h 9769"/>
              <a:gd name="connsiteX30" fmla="*/ 6411 w 10000"/>
              <a:gd name="connsiteY30" fmla="*/ 9742 h 9769"/>
              <a:gd name="connsiteX31" fmla="*/ 6411 w 10000"/>
              <a:gd name="connsiteY31" fmla="*/ 9742 h 9769"/>
              <a:gd name="connsiteX32" fmla="*/ 6616 w 10000"/>
              <a:gd name="connsiteY32" fmla="*/ 9761 h 9769"/>
              <a:gd name="connsiteX33" fmla="*/ 6820 w 10000"/>
              <a:gd name="connsiteY33" fmla="*/ 9769 h 9769"/>
              <a:gd name="connsiteX34" fmla="*/ 7033 w 10000"/>
              <a:gd name="connsiteY34" fmla="*/ 9761 h 9769"/>
              <a:gd name="connsiteX35" fmla="*/ 7246 w 10000"/>
              <a:gd name="connsiteY35" fmla="*/ 9754 h 9769"/>
              <a:gd name="connsiteX36" fmla="*/ 7477 w 10000"/>
              <a:gd name="connsiteY36" fmla="*/ 9721 h 9769"/>
              <a:gd name="connsiteX37" fmla="*/ 7698 w 10000"/>
              <a:gd name="connsiteY37" fmla="*/ 9683 h 9769"/>
              <a:gd name="connsiteX38" fmla="*/ 7928 w 10000"/>
              <a:gd name="connsiteY38" fmla="*/ 9630 h 9769"/>
              <a:gd name="connsiteX39" fmla="*/ 8159 w 10000"/>
              <a:gd name="connsiteY39" fmla="*/ 9563 h 9769"/>
              <a:gd name="connsiteX40" fmla="*/ 8389 w 10000"/>
              <a:gd name="connsiteY40" fmla="*/ 9486 h 9769"/>
              <a:gd name="connsiteX41" fmla="*/ 8627 w 10000"/>
              <a:gd name="connsiteY41" fmla="*/ 9396 h 9769"/>
              <a:gd name="connsiteX42" fmla="*/ 8858 w 10000"/>
              <a:gd name="connsiteY42" fmla="*/ 9296 h 9769"/>
              <a:gd name="connsiteX43" fmla="*/ 9088 w 10000"/>
              <a:gd name="connsiteY43" fmla="*/ 9178 h 9769"/>
              <a:gd name="connsiteX44" fmla="*/ 9327 w 10000"/>
              <a:gd name="connsiteY44" fmla="*/ 9038 h 9769"/>
              <a:gd name="connsiteX45" fmla="*/ 9557 w 10000"/>
              <a:gd name="connsiteY45" fmla="*/ 8891 h 9769"/>
              <a:gd name="connsiteX46" fmla="*/ 9778 w 10000"/>
              <a:gd name="connsiteY46" fmla="*/ 8735 h 9769"/>
              <a:gd name="connsiteX47" fmla="*/ 10000 w 10000"/>
              <a:gd name="connsiteY47" fmla="*/ 8556 h 9769"/>
              <a:gd name="connsiteX48" fmla="*/ 10000 w 10000"/>
              <a:gd name="connsiteY48" fmla="*/ 8556 h 9769"/>
              <a:gd name="connsiteX49" fmla="*/ 9872 w 10000"/>
              <a:gd name="connsiteY49" fmla="*/ 8623 h 9769"/>
              <a:gd name="connsiteX50" fmla="*/ 9744 w 10000"/>
              <a:gd name="connsiteY50" fmla="*/ 8684 h 9769"/>
              <a:gd name="connsiteX51" fmla="*/ 9608 w 10000"/>
              <a:gd name="connsiteY51" fmla="*/ 8735 h 9769"/>
              <a:gd name="connsiteX52" fmla="*/ 9471 w 10000"/>
              <a:gd name="connsiteY52" fmla="*/ 8763 h 9769"/>
              <a:gd name="connsiteX53" fmla="*/ 9327 w 10000"/>
              <a:gd name="connsiteY53" fmla="*/ 8790 h 9769"/>
              <a:gd name="connsiteX54" fmla="*/ 9173 w 10000"/>
              <a:gd name="connsiteY54" fmla="*/ 8802 h 9769"/>
              <a:gd name="connsiteX55" fmla="*/ 9020 w 10000"/>
              <a:gd name="connsiteY55" fmla="*/ 8812 h 9769"/>
              <a:gd name="connsiteX56" fmla="*/ 8858 w 10000"/>
              <a:gd name="connsiteY56" fmla="*/ 8802 h 9769"/>
              <a:gd name="connsiteX57" fmla="*/ 8696 w 10000"/>
              <a:gd name="connsiteY57" fmla="*/ 8781 h 9769"/>
              <a:gd name="connsiteX58" fmla="*/ 8525 w 10000"/>
              <a:gd name="connsiteY58" fmla="*/ 8753 h 9769"/>
              <a:gd name="connsiteX59" fmla="*/ 8338 w 10000"/>
              <a:gd name="connsiteY59" fmla="*/ 8705 h 9769"/>
              <a:gd name="connsiteX60" fmla="*/ 8150 w 10000"/>
              <a:gd name="connsiteY60" fmla="*/ 8645 h 9769"/>
              <a:gd name="connsiteX61" fmla="*/ 7954 w 10000"/>
              <a:gd name="connsiteY61" fmla="*/ 8577 h 9769"/>
              <a:gd name="connsiteX62" fmla="*/ 7758 w 10000"/>
              <a:gd name="connsiteY62" fmla="*/ 8488 h 9769"/>
              <a:gd name="connsiteX63" fmla="*/ 7545 w 10000"/>
              <a:gd name="connsiteY63" fmla="*/ 8387 h 9769"/>
              <a:gd name="connsiteX64" fmla="*/ 7323 w 10000"/>
              <a:gd name="connsiteY64" fmla="*/ 8270 h 9769"/>
              <a:gd name="connsiteX65" fmla="*/ 7323 w 10000"/>
              <a:gd name="connsiteY65" fmla="*/ 8270 h 9769"/>
              <a:gd name="connsiteX66" fmla="*/ 7093 w 10000"/>
              <a:gd name="connsiteY66" fmla="*/ 8138 h 9769"/>
              <a:gd name="connsiteX67" fmla="*/ 6863 w 10000"/>
              <a:gd name="connsiteY67" fmla="*/ 7983 h 9769"/>
              <a:gd name="connsiteX68" fmla="*/ 6624 w 10000"/>
              <a:gd name="connsiteY68" fmla="*/ 7829 h 9769"/>
              <a:gd name="connsiteX69" fmla="*/ 6394 w 10000"/>
              <a:gd name="connsiteY69" fmla="*/ 7650 h 9769"/>
              <a:gd name="connsiteX70" fmla="*/ 6147 w 10000"/>
              <a:gd name="connsiteY70" fmla="*/ 7452 h 9769"/>
              <a:gd name="connsiteX71" fmla="*/ 5908 w 10000"/>
              <a:gd name="connsiteY71" fmla="*/ 7245 h 9769"/>
              <a:gd name="connsiteX72" fmla="*/ 5669 w 10000"/>
              <a:gd name="connsiteY72" fmla="*/ 7028 h 9769"/>
              <a:gd name="connsiteX73" fmla="*/ 5422 w 10000"/>
              <a:gd name="connsiteY73" fmla="*/ 6789 h 9769"/>
              <a:gd name="connsiteX74" fmla="*/ 5183 w 10000"/>
              <a:gd name="connsiteY74" fmla="*/ 6544 h 9769"/>
              <a:gd name="connsiteX75" fmla="*/ 4945 w 10000"/>
              <a:gd name="connsiteY75" fmla="*/ 6286 h 9769"/>
              <a:gd name="connsiteX76" fmla="*/ 4706 w 10000"/>
              <a:gd name="connsiteY76" fmla="*/ 6021 h 9769"/>
              <a:gd name="connsiteX77" fmla="*/ 4467 w 10000"/>
              <a:gd name="connsiteY77" fmla="*/ 5734 h 9769"/>
              <a:gd name="connsiteX78" fmla="*/ 4237 w 10000"/>
              <a:gd name="connsiteY78" fmla="*/ 5448 h 9769"/>
              <a:gd name="connsiteX79" fmla="*/ 4015 w 10000"/>
              <a:gd name="connsiteY79" fmla="*/ 5144 h 9769"/>
              <a:gd name="connsiteX80" fmla="*/ 3785 w 10000"/>
              <a:gd name="connsiteY80" fmla="*/ 4835 h 9769"/>
              <a:gd name="connsiteX81" fmla="*/ 3572 w 10000"/>
              <a:gd name="connsiteY81" fmla="*/ 4513 h 9769"/>
              <a:gd name="connsiteX82" fmla="*/ 3572 w 10000"/>
              <a:gd name="connsiteY82" fmla="*/ 4513 h 9769"/>
              <a:gd name="connsiteX83" fmla="*/ 3308 w 10000"/>
              <a:gd name="connsiteY83" fmla="*/ 4088 h 9769"/>
              <a:gd name="connsiteX84" fmla="*/ 3069 w 10000"/>
              <a:gd name="connsiteY84" fmla="*/ 3665 h 9769"/>
              <a:gd name="connsiteX85" fmla="*/ 2847 w 10000"/>
              <a:gd name="connsiteY85" fmla="*/ 3248 h 9769"/>
              <a:gd name="connsiteX86" fmla="*/ 2651 w 10000"/>
              <a:gd name="connsiteY86" fmla="*/ 2845 h 9769"/>
              <a:gd name="connsiteX87" fmla="*/ 2472 w 10000"/>
              <a:gd name="connsiteY87" fmla="*/ 2440 h 9769"/>
              <a:gd name="connsiteX88" fmla="*/ 2319 w 10000"/>
              <a:gd name="connsiteY88" fmla="*/ 2037 h 9769"/>
              <a:gd name="connsiteX89" fmla="*/ 2182 w 10000"/>
              <a:gd name="connsiteY89" fmla="*/ 1639 h 9769"/>
              <a:gd name="connsiteX90" fmla="*/ 2072 w 10000"/>
              <a:gd name="connsiteY90" fmla="*/ 1248 h 9769"/>
              <a:gd name="connsiteX91" fmla="*/ 2072 w 10000"/>
              <a:gd name="connsiteY91" fmla="*/ 1248 h 9769"/>
              <a:gd name="connsiteX92" fmla="*/ 1995 w 10000"/>
              <a:gd name="connsiteY92" fmla="*/ 931 h 9769"/>
              <a:gd name="connsiteX93" fmla="*/ 1935 w 10000"/>
              <a:gd name="connsiteY93" fmla="*/ 624 h 9769"/>
              <a:gd name="connsiteX94" fmla="*/ 1893 w 10000"/>
              <a:gd name="connsiteY94" fmla="*/ 330 h 9769"/>
              <a:gd name="connsiteX95" fmla="*/ 1867 w 10000"/>
              <a:gd name="connsiteY95" fmla="*/ 46 h 9769"/>
              <a:gd name="connsiteX0" fmla="*/ 1867 w 10000"/>
              <a:gd name="connsiteY0" fmla="*/ 47 h 10000"/>
              <a:gd name="connsiteX1" fmla="*/ 384 w 10000"/>
              <a:gd name="connsiteY1" fmla="*/ 55 h 10000"/>
              <a:gd name="connsiteX2" fmla="*/ 290 w 10000"/>
              <a:gd name="connsiteY2" fmla="*/ 346 h 10000"/>
              <a:gd name="connsiteX3" fmla="*/ 205 w 10000"/>
              <a:gd name="connsiteY3" fmla="*/ 659 h 10000"/>
              <a:gd name="connsiteX4" fmla="*/ 128 w 10000"/>
              <a:gd name="connsiteY4" fmla="*/ 975 h 10000"/>
              <a:gd name="connsiteX5" fmla="*/ 77 w 10000"/>
              <a:gd name="connsiteY5" fmla="*/ 1306 h 10000"/>
              <a:gd name="connsiteX6" fmla="*/ 34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3 w 10000"/>
              <a:gd name="connsiteY10" fmla="*/ 3044 h 10000"/>
              <a:gd name="connsiteX11" fmla="*/ 94 w 10000"/>
              <a:gd name="connsiteY11" fmla="*/ 3409 h 10000"/>
              <a:gd name="connsiteX12" fmla="*/ 162 w 10000"/>
              <a:gd name="connsiteY12" fmla="*/ 3769 h 10000"/>
              <a:gd name="connsiteX13" fmla="*/ 256 w 10000"/>
              <a:gd name="connsiteY13" fmla="*/ 4152 h 10000"/>
              <a:gd name="connsiteX14" fmla="*/ 315 w 10000"/>
              <a:gd name="connsiteY14" fmla="*/ 4335 h 10000"/>
              <a:gd name="connsiteX15" fmla="*/ 375 w 10000"/>
              <a:gd name="connsiteY15" fmla="*/ 4527 h 10000"/>
              <a:gd name="connsiteX16" fmla="*/ 435 w 10000"/>
              <a:gd name="connsiteY16" fmla="*/ 4717 h 10000"/>
              <a:gd name="connsiteX17" fmla="*/ 512 w 10000"/>
              <a:gd name="connsiteY17" fmla="*/ 4908 h 10000"/>
              <a:gd name="connsiteX18" fmla="*/ 588 w 10000"/>
              <a:gd name="connsiteY18" fmla="*/ 5102 h 10000"/>
              <a:gd name="connsiteX19" fmla="*/ 673 w 10000"/>
              <a:gd name="connsiteY19" fmla="*/ 5296 h 10000"/>
              <a:gd name="connsiteX20" fmla="*/ 846 w 10000"/>
              <a:gd name="connsiteY20" fmla="*/ 8980 h 10000"/>
              <a:gd name="connsiteX21" fmla="*/ 4032 w 10000"/>
              <a:gd name="connsiteY21" fmla="*/ 9130 h 10000"/>
              <a:gd name="connsiteX22" fmla="*/ 4263 w 10000"/>
              <a:gd name="connsiteY22" fmla="*/ 9261 h 10000"/>
              <a:gd name="connsiteX23" fmla="*/ 4510 w 10000"/>
              <a:gd name="connsiteY23" fmla="*/ 9395 h 10000"/>
              <a:gd name="connsiteX24" fmla="*/ 4757 w 10000"/>
              <a:gd name="connsiteY24" fmla="*/ 9505 h 10000"/>
              <a:gd name="connsiteX25" fmla="*/ 5013 w 10000"/>
              <a:gd name="connsiteY25" fmla="*/ 9608 h 10000"/>
              <a:gd name="connsiteX26" fmla="*/ 5277 w 10000"/>
              <a:gd name="connsiteY26" fmla="*/ 9710 h 10000"/>
              <a:gd name="connsiteX27" fmla="*/ 5550 w 10000"/>
              <a:gd name="connsiteY27" fmla="*/ 9789 h 10000"/>
              <a:gd name="connsiteX28" fmla="*/ 5831 w 10000"/>
              <a:gd name="connsiteY28" fmla="*/ 9858 h 10000"/>
              <a:gd name="connsiteX29" fmla="*/ 6113 w 10000"/>
              <a:gd name="connsiteY29" fmla="*/ 9920 h 10000"/>
              <a:gd name="connsiteX30" fmla="*/ 6411 w 10000"/>
              <a:gd name="connsiteY30" fmla="*/ 9972 h 10000"/>
              <a:gd name="connsiteX31" fmla="*/ 6411 w 10000"/>
              <a:gd name="connsiteY31" fmla="*/ 9972 h 10000"/>
              <a:gd name="connsiteX32" fmla="*/ 6616 w 10000"/>
              <a:gd name="connsiteY32" fmla="*/ 9992 h 10000"/>
              <a:gd name="connsiteX33" fmla="*/ 6820 w 10000"/>
              <a:gd name="connsiteY33" fmla="*/ 10000 h 10000"/>
              <a:gd name="connsiteX34" fmla="*/ 7033 w 10000"/>
              <a:gd name="connsiteY34" fmla="*/ 9992 h 10000"/>
              <a:gd name="connsiteX35" fmla="*/ 7246 w 10000"/>
              <a:gd name="connsiteY35" fmla="*/ 9985 h 10000"/>
              <a:gd name="connsiteX36" fmla="*/ 7477 w 10000"/>
              <a:gd name="connsiteY36" fmla="*/ 9951 h 10000"/>
              <a:gd name="connsiteX37" fmla="*/ 7698 w 10000"/>
              <a:gd name="connsiteY37" fmla="*/ 9912 h 10000"/>
              <a:gd name="connsiteX38" fmla="*/ 7928 w 10000"/>
              <a:gd name="connsiteY38" fmla="*/ 9858 h 10000"/>
              <a:gd name="connsiteX39" fmla="*/ 8159 w 10000"/>
              <a:gd name="connsiteY39" fmla="*/ 9789 h 10000"/>
              <a:gd name="connsiteX40" fmla="*/ 8389 w 10000"/>
              <a:gd name="connsiteY40" fmla="*/ 9710 h 10000"/>
              <a:gd name="connsiteX41" fmla="*/ 8627 w 10000"/>
              <a:gd name="connsiteY41" fmla="*/ 9618 h 10000"/>
              <a:gd name="connsiteX42" fmla="*/ 8858 w 10000"/>
              <a:gd name="connsiteY42" fmla="*/ 9516 h 10000"/>
              <a:gd name="connsiteX43" fmla="*/ 9088 w 10000"/>
              <a:gd name="connsiteY43" fmla="*/ 9395 h 10000"/>
              <a:gd name="connsiteX44" fmla="*/ 9327 w 10000"/>
              <a:gd name="connsiteY44" fmla="*/ 9252 h 10000"/>
              <a:gd name="connsiteX45" fmla="*/ 9557 w 10000"/>
              <a:gd name="connsiteY45" fmla="*/ 9101 h 10000"/>
              <a:gd name="connsiteX46" fmla="*/ 9778 w 10000"/>
              <a:gd name="connsiteY46" fmla="*/ 8942 h 10000"/>
              <a:gd name="connsiteX47" fmla="*/ 10000 w 10000"/>
              <a:gd name="connsiteY47" fmla="*/ 8758 h 10000"/>
              <a:gd name="connsiteX48" fmla="*/ 10000 w 10000"/>
              <a:gd name="connsiteY48" fmla="*/ 8758 h 10000"/>
              <a:gd name="connsiteX49" fmla="*/ 9744 w 10000"/>
              <a:gd name="connsiteY49" fmla="*/ 8889 h 10000"/>
              <a:gd name="connsiteX50" fmla="*/ 9608 w 10000"/>
              <a:gd name="connsiteY50" fmla="*/ 8942 h 10000"/>
              <a:gd name="connsiteX51" fmla="*/ 9471 w 10000"/>
              <a:gd name="connsiteY51" fmla="*/ 8970 h 10000"/>
              <a:gd name="connsiteX52" fmla="*/ 9327 w 10000"/>
              <a:gd name="connsiteY52" fmla="*/ 8998 h 10000"/>
              <a:gd name="connsiteX53" fmla="*/ 9173 w 10000"/>
              <a:gd name="connsiteY53" fmla="*/ 9010 h 10000"/>
              <a:gd name="connsiteX54" fmla="*/ 9020 w 10000"/>
              <a:gd name="connsiteY54" fmla="*/ 9020 h 10000"/>
              <a:gd name="connsiteX55" fmla="*/ 8858 w 10000"/>
              <a:gd name="connsiteY55" fmla="*/ 9010 h 10000"/>
              <a:gd name="connsiteX56" fmla="*/ 8696 w 10000"/>
              <a:gd name="connsiteY56" fmla="*/ 8989 h 10000"/>
              <a:gd name="connsiteX57" fmla="*/ 8525 w 10000"/>
              <a:gd name="connsiteY57" fmla="*/ 8960 h 10000"/>
              <a:gd name="connsiteX58" fmla="*/ 8338 w 10000"/>
              <a:gd name="connsiteY58" fmla="*/ 8911 h 10000"/>
              <a:gd name="connsiteX59" fmla="*/ 8150 w 10000"/>
              <a:gd name="connsiteY59" fmla="*/ 8849 h 10000"/>
              <a:gd name="connsiteX60" fmla="*/ 7954 w 10000"/>
              <a:gd name="connsiteY60" fmla="*/ 8780 h 10000"/>
              <a:gd name="connsiteX61" fmla="*/ 7758 w 10000"/>
              <a:gd name="connsiteY61" fmla="*/ 8689 h 10000"/>
              <a:gd name="connsiteX62" fmla="*/ 7545 w 10000"/>
              <a:gd name="connsiteY62" fmla="*/ 8585 h 10000"/>
              <a:gd name="connsiteX63" fmla="*/ 7323 w 10000"/>
              <a:gd name="connsiteY63" fmla="*/ 8466 h 10000"/>
              <a:gd name="connsiteX64" fmla="*/ 7323 w 10000"/>
              <a:gd name="connsiteY64" fmla="*/ 8466 h 10000"/>
              <a:gd name="connsiteX65" fmla="*/ 7093 w 10000"/>
              <a:gd name="connsiteY65" fmla="*/ 8330 h 10000"/>
              <a:gd name="connsiteX66" fmla="*/ 6863 w 10000"/>
              <a:gd name="connsiteY66" fmla="*/ 8172 h 10000"/>
              <a:gd name="connsiteX67" fmla="*/ 6624 w 10000"/>
              <a:gd name="connsiteY67" fmla="*/ 8014 h 10000"/>
              <a:gd name="connsiteX68" fmla="*/ 6394 w 10000"/>
              <a:gd name="connsiteY68" fmla="*/ 7831 h 10000"/>
              <a:gd name="connsiteX69" fmla="*/ 6147 w 10000"/>
              <a:gd name="connsiteY69" fmla="*/ 7628 h 10000"/>
              <a:gd name="connsiteX70" fmla="*/ 5908 w 10000"/>
              <a:gd name="connsiteY70" fmla="*/ 7416 h 10000"/>
              <a:gd name="connsiteX71" fmla="*/ 5669 w 10000"/>
              <a:gd name="connsiteY71" fmla="*/ 7194 h 10000"/>
              <a:gd name="connsiteX72" fmla="*/ 5422 w 10000"/>
              <a:gd name="connsiteY72" fmla="*/ 6950 h 10000"/>
              <a:gd name="connsiteX73" fmla="*/ 5183 w 10000"/>
              <a:gd name="connsiteY73" fmla="*/ 6699 h 10000"/>
              <a:gd name="connsiteX74" fmla="*/ 4945 w 10000"/>
              <a:gd name="connsiteY74" fmla="*/ 6435 h 10000"/>
              <a:gd name="connsiteX75" fmla="*/ 4706 w 10000"/>
              <a:gd name="connsiteY75" fmla="*/ 6163 h 10000"/>
              <a:gd name="connsiteX76" fmla="*/ 4467 w 10000"/>
              <a:gd name="connsiteY76" fmla="*/ 5870 h 10000"/>
              <a:gd name="connsiteX77" fmla="*/ 4237 w 10000"/>
              <a:gd name="connsiteY77" fmla="*/ 5577 h 10000"/>
              <a:gd name="connsiteX78" fmla="*/ 4015 w 10000"/>
              <a:gd name="connsiteY78" fmla="*/ 5266 h 10000"/>
              <a:gd name="connsiteX79" fmla="*/ 3785 w 10000"/>
              <a:gd name="connsiteY79" fmla="*/ 4949 h 10000"/>
              <a:gd name="connsiteX80" fmla="*/ 3572 w 10000"/>
              <a:gd name="connsiteY80" fmla="*/ 4620 h 10000"/>
              <a:gd name="connsiteX81" fmla="*/ 3572 w 10000"/>
              <a:gd name="connsiteY81" fmla="*/ 4620 h 10000"/>
              <a:gd name="connsiteX82" fmla="*/ 3308 w 10000"/>
              <a:gd name="connsiteY82" fmla="*/ 4185 h 10000"/>
              <a:gd name="connsiteX83" fmla="*/ 3069 w 10000"/>
              <a:gd name="connsiteY83" fmla="*/ 3752 h 10000"/>
              <a:gd name="connsiteX84" fmla="*/ 2847 w 10000"/>
              <a:gd name="connsiteY84" fmla="*/ 3325 h 10000"/>
              <a:gd name="connsiteX85" fmla="*/ 2651 w 10000"/>
              <a:gd name="connsiteY85" fmla="*/ 2912 h 10000"/>
              <a:gd name="connsiteX86" fmla="*/ 2472 w 10000"/>
              <a:gd name="connsiteY86" fmla="*/ 2498 h 10000"/>
              <a:gd name="connsiteX87" fmla="*/ 2319 w 10000"/>
              <a:gd name="connsiteY87" fmla="*/ 2085 h 10000"/>
              <a:gd name="connsiteX88" fmla="*/ 2182 w 10000"/>
              <a:gd name="connsiteY88" fmla="*/ 1678 h 10000"/>
              <a:gd name="connsiteX89" fmla="*/ 2072 w 10000"/>
              <a:gd name="connsiteY89" fmla="*/ 1278 h 10000"/>
              <a:gd name="connsiteX90" fmla="*/ 2072 w 10000"/>
              <a:gd name="connsiteY90" fmla="*/ 1278 h 10000"/>
              <a:gd name="connsiteX91" fmla="*/ 1995 w 10000"/>
              <a:gd name="connsiteY91" fmla="*/ 953 h 10000"/>
              <a:gd name="connsiteX92" fmla="*/ 1935 w 10000"/>
              <a:gd name="connsiteY92" fmla="*/ 639 h 10000"/>
              <a:gd name="connsiteX93" fmla="*/ 1893 w 10000"/>
              <a:gd name="connsiteY93" fmla="*/ 338 h 10000"/>
              <a:gd name="connsiteX94" fmla="*/ 1867 w 10000"/>
              <a:gd name="connsiteY94" fmla="*/ 47 h 10000"/>
              <a:gd name="connsiteX0" fmla="*/ 1867 w 10000"/>
              <a:gd name="connsiteY0" fmla="*/ 47 h 10000"/>
              <a:gd name="connsiteX1" fmla="*/ 384 w 10000"/>
              <a:gd name="connsiteY1" fmla="*/ 55 h 10000"/>
              <a:gd name="connsiteX2" fmla="*/ 290 w 10000"/>
              <a:gd name="connsiteY2" fmla="*/ 346 h 10000"/>
              <a:gd name="connsiteX3" fmla="*/ 205 w 10000"/>
              <a:gd name="connsiteY3" fmla="*/ 659 h 10000"/>
              <a:gd name="connsiteX4" fmla="*/ 128 w 10000"/>
              <a:gd name="connsiteY4" fmla="*/ 975 h 10000"/>
              <a:gd name="connsiteX5" fmla="*/ 77 w 10000"/>
              <a:gd name="connsiteY5" fmla="*/ 1306 h 10000"/>
              <a:gd name="connsiteX6" fmla="*/ 34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3 w 10000"/>
              <a:gd name="connsiteY10" fmla="*/ 3044 h 10000"/>
              <a:gd name="connsiteX11" fmla="*/ 94 w 10000"/>
              <a:gd name="connsiteY11" fmla="*/ 3409 h 10000"/>
              <a:gd name="connsiteX12" fmla="*/ 162 w 10000"/>
              <a:gd name="connsiteY12" fmla="*/ 3769 h 10000"/>
              <a:gd name="connsiteX13" fmla="*/ 256 w 10000"/>
              <a:gd name="connsiteY13" fmla="*/ 4152 h 10000"/>
              <a:gd name="connsiteX14" fmla="*/ 315 w 10000"/>
              <a:gd name="connsiteY14" fmla="*/ 4335 h 10000"/>
              <a:gd name="connsiteX15" fmla="*/ 375 w 10000"/>
              <a:gd name="connsiteY15" fmla="*/ 4527 h 10000"/>
              <a:gd name="connsiteX16" fmla="*/ 435 w 10000"/>
              <a:gd name="connsiteY16" fmla="*/ 4717 h 10000"/>
              <a:gd name="connsiteX17" fmla="*/ 512 w 10000"/>
              <a:gd name="connsiteY17" fmla="*/ 4908 h 10000"/>
              <a:gd name="connsiteX18" fmla="*/ 588 w 10000"/>
              <a:gd name="connsiteY18" fmla="*/ 5102 h 10000"/>
              <a:gd name="connsiteX19" fmla="*/ 673 w 10000"/>
              <a:gd name="connsiteY19" fmla="*/ 5296 h 10000"/>
              <a:gd name="connsiteX20" fmla="*/ 846 w 10000"/>
              <a:gd name="connsiteY20" fmla="*/ 8980 h 10000"/>
              <a:gd name="connsiteX21" fmla="*/ 4032 w 10000"/>
              <a:gd name="connsiteY21" fmla="*/ 9130 h 10000"/>
              <a:gd name="connsiteX22" fmla="*/ 4263 w 10000"/>
              <a:gd name="connsiteY22" fmla="*/ 9261 h 10000"/>
              <a:gd name="connsiteX23" fmla="*/ 4510 w 10000"/>
              <a:gd name="connsiteY23" fmla="*/ 9395 h 10000"/>
              <a:gd name="connsiteX24" fmla="*/ 4757 w 10000"/>
              <a:gd name="connsiteY24" fmla="*/ 9505 h 10000"/>
              <a:gd name="connsiteX25" fmla="*/ 5013 w 10000"/>
              <a:gd name="connsiteY25" fmla="*/ 9608 h 10000"/>
              <a:gd name="connsiteX26" fmla="*/ 5277 w 10000"/>
              <a:gd name="connsiteY26" fmla="*/ 9710 h 10000"/>
              <a:gd name="connsiteX27" fmla="*/ 5550 w 10000"/>
              <a:gd name="connsiteY27" fmla="*/ 9789 h 10000"/>
              <a:gd name="connsiteX28" fmla="*/ 5831 w 10000"/>
              <a:gd name="connsiteY28" fmla="*/ 9858 h 10000"/>
              <a:gd name="connsiteX29" fmla="*/ 6113 w 10000"/>
              <a:gd name="connsiteY29" fmla="*/ 9920 h 10000"/>
              <a:gd name="connsiteX30" fmla="*/ 6411 w 10000"/>
              <a:gd name="connsiteY30" fmla="*/ 9972 h 10000"/>
              <a:gd name="connsiteX31" fmla="*/ 6411 w 10000"/>
              <a:gd name="connsiteY31" fmla="*/ 9972 h 10000"/>
              <a:gd name="connsiteX32" fmla="*/ 6616 w 10000"/>
              <a:gd name="connsiteY32" fmla="*/ 9992 h 10000"/>
              <a:gd name="connsiteX33" fmla="*/ 6820 w 10000"/>
              <a:gd name="connsiteY33" fmla="*/ 10000 h 10000"/>
              <a:gd name="connsiteX34" fmla="*/ 7033 w 10000"/>
              <a:gd name="connsiteY34" fmla="*/ 9992 h 10000"/>
              <a:gd name="connsiteX35" fmla="*/ 7246 w 10000"/>
              <a:gd name="connsiteY35" fmla="*/ 9985 h 10000"/>
              <a:gd name="connsiteX36" fmla="*/ 7477 w 10000"/>
              <a:gd name="connsiteY36" fmla="*/ 9951 h 10000"/>
              <a:gd name="connsiteX37" fmla="*/ 7698 w 10000"/>
              <a:gd name="connsiteY37" fmla="*/ 9912 h 10000"/>
              <a:gd name="connsiteX38" fmla="*/ 7928 w 10000"/>
              <a:gd name="connsiteY38" fmla="*/ 9858 h 10000"/>
              <a:gd name="connsiteX39" fmla="*/ 8159 w 10000"/>
              <a:gd name="connsiteY39" fmla="*/ 9789 h 10000"/>
              <a:gd name="connsiteX40" fmla="*/ 8389 w 10000"/>
              <a:gd name="connsiteY40" fmla="*/ 9710 h 10000"/>
              <a:gd name="connsiteX41" fmla="*/ 8627 w 10000"/>
              <a:gd name="connsiteY41" fmla="*/ 9618 h 10000"/>
              <a:gd name="connsiteX42" fmla="*/ 8858 w 10000"/>
              <a:gd name="connsiteY42" fmla="*/ 9516 h 10000"/>
              <a:gd name="connsiteX43" fmla="*/ 9088 w 10000"/>
              <a:gd name="connsiteY43" fmla="*/ 9395 h 10000"/>
              <a:gd name="connsiteX44" fmla="*/ 9327 w 10000"/>
              <a:gd name="connsiteY44" fmla="*/ 9252 h 10000"/>
              <a:gd name="connsiteX45" fmla="*/ 9557 w 10000"/>
              <a:gd name="connsiteY45" fmla="*/ 9101 h 10000"/>
              <a:gd name="connsiteX46" fmla="*/ 9778 w 10000"/>
              <a:gd name="connsiteY46" fmla="*/ 8942 h 10000"/>
              <a:gd name="connsiteX47" fmla="*/ 10000 w 10000"/>
              <a:gd name="connsiteY47" fmla="*/ 8758 h 10000"/>
              <a:gd name="connsiteX48" fmla="*/ 9744 w 10000"/>
              <a:gd name="connsiteY48" fmla="*/ 8889 h 10000"/>
              <a:gd name="connsiteX49" fmla="*/ 9608 w 10000"/>
              <a:gd name="connsiteY49" fmla="*/ 8942 h 10000"/>
              <a:gd name="connsiteX50" fmla="*/ 9471 w 10000"/>
              <a:gd name="connsiteY50" fmla="*/ 8970 h 10000"/>
              <a:gd name="connsiteX51" fmla="*/ 9327 w 10000"/>
              <a:gd name="connsiteY51" fmla="*/ 8998 h 10000"/>
              <a:gd name="connsiteX52" fmla="*/ 9173 w 10000"/>
              <a:gd name="connsiteY52" fmla="*/ 9010 h 10000"/>
              <a:gd name="connsiteX53" fmla="*/ 9020 w 10000"/>
              <a:gd name="connsiteY53" fmla="*/ 9020 h 10000"/>
              <a:gd name="connsiteX54" fmla="*/ 8858 w 10000"/>
              <a:gd name="connsiteY54" fmla="*/ 9010 h 10000"/>
              <a:gd name="connsiteX55" fmla="*/ 8696 w 10000"/>
              <a:gd name="connsiteY55" fmla="*/ 8989 h 10000"/>
              <a:gd name="connsiteX56" fmla="*/ 8525 w 10000"/>
              <a:gd name="connsiteY56" fmla="*/ 8960 h 10000"/>
              <a:gd name="connsiteX57" fmla="*/ 8338 w 10000"/>
              <a:gd name="connsiteY57" fmla="*/ 8911 h 10000"/>
              <a:gd name="connsiteX58" fmla="*/ 8150 w 10000"/>
              <a:gd name="connsiteY58" fmla="*/ 8849 h 10000"/>
              <a:gd name="connsiteX59" fmla="*/ 7954 w 10000"/>
              <a:gd name="connsiteY59" fmla="*/ 8780 h 10000"/>
              <a:gd name="connsiteX60" fmla="*/ 7758 w 10000"/>
              <a:gd name="connsiteY60" fmla="*/ 8689 h 10000"/>
              <a:gd name="connsiteX61" fmla="*/ 7545 w 10000"/>
              <a:gd name="connsiteY61" fmla="*/ 8585 h 10000"/>
              <a:gd name="connsiteX62" fmla="*/ 7323 w 10000"/>
              <a:gd name="connsiteY62" fmla="*/ 8466 h 10000"/>
              <a:gd name="connsiteX63" fmla="*/ 7323 w 10000"/>
              <a:gd name="connsiteY63" fmla="*/ 8466 h 10000"/>
              <a:gd name="connsiteX64" fmla="*/ 7093 w 10000"/>
              <a:gd name="connsiteY64" fmla="*/ 8330 h 10000"/>
              <a:gd name="connsiteX65" fmla="*/ 6863 w 10000"/>
              <a:gd name="connsiteY65" fmla="*/ 8172 h 10000"/>
              <a:gd name="connsiteX66" fmla="*/ 6624 w 10000"/>
              <a:gd name="connsiteY66" fmla="*/ 8014 h 10000"/>
              <a:gd name="connsiteX67" fmla="*/ 6394 w 10000"/>
              <a:gd name="connsiteY67" fmla="*/ 7831 h 10000"/>
              <a:gd name="connsiteX68" fmla="*/ 6147 w 10000"/>
              <a:gd name="connsiteY68" fmla="*/ 7628 h 10000"/>
              <a:gd name="connsiteX69" fmla="*/ 5908 w 10000"/>
              <a:gd name="connsiteY69" fmla="*/ 7416 h 10000"/>
              <a:gd name="connsiteX70" fmla="*/ 5669 w 10000"/>
              <a:gd name="connsiteY70" fmla="*/ 7194 h 10000"/>
              <a:gd name="connsiteX71" fmla="*/ 5422 w 10000"/>
              <a:gd name="connsiteY71" fmla="*/ 6950 h 10000"/>
              <a:gd name="connsiteX72" fmla="*/ 5183 w 10000"/>
              <a:gd name="connsiteY72" fmla="*/ 6699 h 10000"/>
              <a:gd name="connsiteX73" fmla="*/ 4945 w 10000"/>
              <a:gd name="connsiteY73" fmla="*/ 6435 h 10000"/>
              <a:gd name="connsiteX74" fmla="*/ 4706 w 10000"/>
              <a:gd name="connsiteY74" fmla="*/ 6163 h 10000"/>
              <a:gd name="connsiteX75" fmla="*/ 4467 w 10000"/>
              <a:gd name="connsiteY75" fmla="*/ 5870 h 10000"/>
              <a:gd name="connsiteX76" fmla="*/ 4237 w 10000"/>
              <a:gd name="connsiteY76" fmla="*/ 5577 h 10000"/>
              <a:gd name="connsiteX77" fmla="*/ 4015 w 10000"/>
              <a:gd name="connsiteY77" fmla="*/ 5266 h 10000"/>
              <a:gd name="connsiteX78" fmla="*/ 3785 w 10000"/>
              <a:gd name="connsiteY78" fmla="*/ 4949 h 10000"/>
              <a:gd name="connsiteX79" fmla="*/ 3572 w 10000"/>
              <a:gd name="connsiteY79" fmla="*/ 4620 h 10000"/>
              <a:gd name="connsiteX80" fmla="*/ 3572 w 10000"/>
              <a:gd name="connsiteY80" fmla="*/ 4620 h 10000"/>
              <a:gd name="connsiteX81" fmla="*/ 3308 w 10000"/>
              <a:gd name="connsiteY81" fmla="*/ 4185 h 10000"/>
              <a:gd name="connsiteX82" fmla="*/ 3069 w 10000"/>
              <a:gd name="connsiteY82" fmla="*/ 3752 h 10000"/>
              <a:gd name="connsiteX83" fmla="*/ 2847 w 10000"/>
              <a:gd name="connsiteY83" fmla="*/ 3325 h 10000"/>
              <a:gd name="connsiteX84" fmla="*/ 2651 w 10000"/>
              <a:gd name="connsiteY84" fmla="*/ 2912 h 10000"/>
              <a:gd name="connsiteX85" fmla="*/ 2472 w 10000"/>
              <a:gd name="connsiteY85" fmla="*/ 2498 h 10000"/>
              <a:gd name="connsiteX86" fmla="*/ 2319 w 10000"/>
              <a:gd name="connsiteY86" fmla="*/ 2085 h 10000"/>
              <a:gd name="connsiteX87" fmla="*/ 2182 w 10000"/>
              <a:gd name="connsiteY87" fmla="*/ 1678 h 10000"/>
              <a:gd name="connsiteX88" fmla="*/ 2072 w 10000"/>
              <a:gd name="connsiteY88" fmla="*/ 1278 h 10000"/>
              <a:gd name="connsiteX89" fmla="*/ 2072 w 10000"/>
              <a:gd name="connsiteY89" fmla="*/ 1278 h 10000"/>
              <a:gd name="connsiteX90" fmla="*/ 1995 w 10000"/>
              <a:gd name="connsiteY90" fmla="*/ 953 h 10000"/>
              <a:gd name="connsiteX91" fmla="*/ 1935 w 10000"/>
              <a:gd name="connsiteY91" fmla="*/ 639 h 10000"/>
              <a:gd name="connsiteX92" fmla="*/ 1893 w 10000"/>
              <a:gd name="connsiteY92" fmla="*/ 338 h 10000"/>
              <a:gd name="connsiteX93" fmla="*/ 1867 w 10000"/>
              <a:gd name="connsiteY93" fmla="*/ 47 h 10000"/>
              <a:gd name="connsiteX0" fmla="*/ 1867 w 10000"/>
              <a:gd name="connsiteY0" fmla="*/ 47 h 10000"/>
              <a:gd name="connsiteX1" fmla="*/ 384 w 10000"/>
              <a:gd name="connsiteY1" fmla="*/ 55 h 10000"/>
              <a:gd name="connsiteX2" fmla="*/ 290 w 10000"/>
              <a:gd name="connsiteY2" fmla="*/ 346 h 10000"/>
              <a:gd name="connsiteX3" fmla="*/ 205 w 10000"/>
              <a:gd name="connsiteY3" fmla="*/ 659 h 10000"/>
              <a:gd name="connsiteX4" fmla="*/ 128 w 10000"/>
              <a:gd name="connsiteY4" fmla="*/ 975 h 10000"/>
              <a:gd name="connsiteX5" fmla="*/ 77 w 10000"/>
              <a:gd name="connsiteY5" fmla="*/ 1306 h 10000"/>
              <a:gd name="connsiteX6" fmla="*/ 34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3 w 10000"/>
              <a:gd name="connsiteY10" fmla="*/ 3044 h 10000"/>
              <a:gd name="connsiteX11" fmla="*/ 94 w 10000"/>
              <a:gd name="connsiteY11" fmla="*/ 3409 h 10000"/>
              <a:gd name="connsiteX12" fmla="*/ 162 w 10000"/>
              <a:gd name="connsiteY12" fmla="*/ 3769 h 10000"/>
              <a:gd name="connsiteX13" fmla="*/ 256 w 10000"/>
              <a:gd name="connsiteY13" fmla="*/ 4152 h 10000"/>
              <a:gd name="connsiteX14" fmla="*/ 315 w 10000"/>
              <a:gd name="connsiteY14" fmla="*/ 4335 h 10000"/>
              <a:gd name="connsiteX15" fmla="*/ 375 w 10000"/>
              <a:gd name="connsiteY15" fmla="*/ 4527 h 10000"/>
              <a:gd name="connsiteX16" fmla="*/ 435 w 10000"/>
              <a:gd name="connsiteY16" fmla="*/ 4717 h 10000"/>
              <a:gd name="connsiteX17" fmla="*/ 512 w 10000"/>
              <a:gd name="connsiteY17" fmla="*/ 4908 h 10000"/>
              <a:gd name="connsiteX18" fmla="*/ 588 w 10000"/>
              <a:gd name="connsiteY18" fmla="*/ 5102 h 10000"/>
              <a:gd name="connsiteX19" fmla="*/ 673 w 10000"/>
              <a:gd name="connsiteY19" fmla="*/ 5296 h 10000"/>
              <a:gd name="connsiteX20" fmla="*/ 846 w 10000"/>
              <a:gd name="connsiteY20" fmla="*/ 8980 h 10000"/>
              <a:gd name="connsiteX21" fmla="*/ 4032 w 10000"/>
              <a:gd name="connsiteY21" fmla="*/ 9130 h 10000"/>
              <a:gd name="connsiteX22" fmla="*/ 4263 w 10000"/>
              <a:gd name="connsiteY22" fmla="*/ 9261 h 10000"/>
              <a:gd name="connsiteX23" fmla="*/ 4510 w 10000"/>
              <a:gd name="connsiteY23" fmla="*/ 9395 h 10000"/>
              <a:gd name="connsiteX24" fmla="*/ 4757 w 10000"/>
              <a:gd name="connsiteY24" fmla="*/ 9505 h 10000"/>
              <a:gd name="connsiteX25" fmla="*/ 5013 w 10000"/>
              <a:gd name="connsiteY25" fmla="*/ 9608 h 10000"/>
              <a:gd name="connsiteX26" fmla="*/ 5277 w 10000"/>
              <a:gd name="connsiteY26" fmla="*/ 9710 h 10000"/>
              <a:gd name="connsiteX27" fmla="*/ 5550 w 10000"/>
              <a:gd name="connsiteY27" fmla="*/ 9789 h 10000"/>
              <a:gd name="connsiteX28" fmla="*/ 5831 w 10000"/>
              <a:gd name="connsiteY28" fmla="*/ 9858 h 10000"/>
              <a:gd name="connsiteX29" fmla="*/ 6113 w 10000"/>
              <a:gd name="connsiteY29" fmla="*/ 9920 h 10000"/>
              <a:gd name="connsiteX30" fmla="*/ 6411 w 10000"/>
              <a:gd name="connsiteY30" fmla="*/ 9972 h 10000"/>
              <a:gd name="connsiteX31" fmla="*/ 6411 w 10000"/>
              <a:gd name="connsiteY31" fmla="*/ 9972 h 10000"/>
              <a:gd name="connsiteX32" fmla="*/ 6616 w 10000"/>
              <a:gd name="connsiteY32" fmla="*/ 9992 h 10000"/>
              <a:gd name="connsiteX33" fmla="*/ 6820 w 10000"/>
              <a:gd name="connsiteY33" fmla="*/ 10000 h 10000"/>
              <a:gd name="connsiteX34" fmla="*/ 7033 w 10000"/>
              <a:gd name="connsiteY34" fmla="*/ 9992 h 10000"/>
              <a:gd name="connsiteX35" fmla="*/ 7246 w 10000"/>
              <a:gd name="connsiteY35" fmla="*/ 9985 h 10000"/>
              <a:gd name="connsiteX36" fmla="*/ 7477 w 10000"/>
              <a:gd name="connsiteY36" fmla="*/ 9951 h 10000"/>
              <a:gd name="connsiteX37" fmla="*/ 7698 w 10000"/>
              <a:gd name="connsiteY37" fmla="*/ 9912 h 10000"/>
              <a:gd name="connsiteX38" fmla="*/ 7928 w 10000"/>
              <a:gd name="connsiteY38" fmla="*/ 9858 h 10000"/>
              <a:gd name="connsiteX39" fmla="*/ 8159 w 10000"/>
              <a:gd name="connsiteY39" fmla="*/ 9789 h 10000"/>
              <a:gd name="connsiteX40" fmla="*/ 8389 w 10000"/>
              <a:gd name="connsiteY40" fmla="*/ 9710 h 10000"/>
              <a:gd name="connsiteX41" fmla="*/ 8627 w 10000"/>
              <a:gd name="connsiteY41" fmla="*/ 9618 h 10000"/>
              <a:gd name="connsiteX42" fmla="*/ 8858 w 10000"/>
              <a:gd name="connsiteY42" fmla="*/ 9516 h 10000"/>
              <a:gd name="connsiteX43" fmla="*/ 9088 w 10000"/>
              <a:gd name="connsiteY43" fmla="*/ 9395 h 10000"/>
              <a:gd name="connsiteX44" fmla="*/ 9327 w 10000"/>
              <a:gd name="connsiteY44" fmla="*/ 9252 h 10000"/>
              <a:gd name="connsiteX45" fmla="*/ 9557 w 10000"/>
              <a:gd name="connsiteY45" fmla="*/ 9101 h 10000"/>
              <a:gd name="connsiteX46" fmla="*/ 9778 w 10000"/>
              <a:gd name="connsiteY46" fmla="*/ 8942 h 10000"/>
              <a:gd name="connsiteX47" fmla="*/ 10000 w 10000"/>
              <a:gd name="connsiteY47" fmla="*/ 8758 h 10000"/>
              <a:gd name="connsiteX48" fmla="*/ 9744 w 10000"/>
              <a:gd name="connsiteY48" fmla="*/ 8889 h 10000"/>
              <a:gd name="connsiteX49" fmla="*/ 9471 w 10000"/>
              <a:gd name="connsiteY49" fmla="*/ 8970 h 10000"/>
              <a:gd name="connsiteX50" fmla="*/ 9327 w 10000"/>
              <a:gd name="connsiteY50" fmla="*/ 8998 h 10000"/>
              <a:gd name="connsiteX51" fmla="*/ 9173 w 10000"/>
              <a:gd name="connsiteY51" fmla="*/ 9010 h 10000"/>
              <a:gd name="connsiteX52" fmla="*/ 9020 w 10000"/>
              <a:gd name="connsiteY52" fmla="*/ 9020 h 10000"/>
              <a:gd name="connsiteX53" fmla="*/ 8858 w 10000"/>
              <a:gd name="connsiteY53" fmla="*/ 9010 h 10000"/>
              <a:gd name="connsiteX54" fmla="*/ 8696 w 10000"/>
              <a:gd name="connsiteY54" fmla="*/ 8989 h 10000"/>
              <a:gd name="connsiteX55" fmla="*/ 8525 w 10000"/>
              <a:gd name="connsiteY55" fmla="*/ 8960 h 10000"/>
              <a:gd name="connsiteX56" fmla="*/ 8338 w 10000"/>
              <a:gd name="connsiteY56" fmla="*/ 8911 h 10000"/>
              <a:gd name="connsiteX57" fmla="*/ 8150 w 10000"/>
              <a:gd name="connsiteY57" fmla="*/ 8849 h 10000"/>
              <a:gd name="connsiteX58" fmla="*/ 7954 w 10000"/>
              <a:gd name="connsiteY58" fmla="*/ 8780 h 10000"/>
              <a:gd name="connsiteX59" fmla="*/ 7758 w 10000"/>
              <a:gd name="connsiteY59" fmla="*/ 8689 h 10000"/>
              <a:gd name="connsiteX60" fmla="*/ 7545 w 10000"/>
              <a:gd name="connsiteY60" fmla="*/ 8585 h 10000"/>
              <a:gd name="connsiteX61" fmla="*/ 7323 w 10000"/>
              <a:gd name="connsiteY61" fmla="*/ 8466 h 10000"/>
              <a:gd name="connsiteX62" fmla="*/ 7323 w 10000"/>
              <a:gd name="connsiteY62" fmla="*/ 8466 h 10000"/>
              <a:gd name="connsiteX63" fmla="*/ 7093 w 10000"/>
              <a:gd name="connsiteY63" fmla="*/ 8330 h 10000"/>
              <a:gd name="connsiteX64" fmla="*/ 6863 w 10000"/>
              <a:gd name="connsiteY64" fmla="*/ 8172 h 10000"/>
              <a:gd name="connsiteX65" fmla="*/ 6624 w 10000"/>
              <a:gd name="connsiteY65" fmla="*/ 8014 h 10000"/>
              <a:gd name="connsiteX66" fmla="*/ 6394 w 10000"/>
              <a:gd name="connsiteY66" fmla="*/ 7831 h 10000"/>
              <a:gd name="connsiteX67" fmla="*/ 6147 w 10000"/>
              <a:gd name="connsiteY67" fmla="*/ 7628 h 10000"/>
              <a:gd name="connsiteX68" fmla="*/ 5908 w 10000"/>
              <a:gd name="connsiteY68" fmla="*/ 7416 h 10000"/>
              <a:gd name="connsiteX69" fmla="*/ 5669 w 10000"/>
              <a:gd name="connsiteY69" fmla="*/ 7194 h 10000"/>
              <a:gd name="connsiteX70" fmla="*/ 5422 w 10000"/>
              <a:gd name="connsiteY70" fmla="*/ 6950 h 10000"/>
              <a:gd name="connsiteX71" fmla="*/ 5183 w 10000"/>
              <a:gd name="connsiteY71" fmla="*/ 6699 h 10000"/>
              <a:gd name="connsiteX72" fmla="*/ 4945 w 10000"/>
              <a:gd name="connsiteY72" fmla="*/ 6435 h 10000"/>
              <a:gd name="connsiteX73" fmla="*/ 4706 w 10000"/>
              <a:gd name="connsiteY73" fmla="*/ 6163 h 10000"/>
              <a:gd name="connsiteX74" fmla="*/ 4467 w 10000"/>
              <a:gd name="connsiteY74" fmla="*/ 5870 h 10000"/>
              <a:gd name="connsiteX75" fmla="*/ 4237 w 10000"/>
              <a:gd name="connsiteY75" fmla="*/ 5577 h 10000"/>
              <a:gd name="connsiteX76" fmla="*/ 4015 w 10000"/>
              <a:gd name="connsiteY76" fmla="*/ 5266 h 10000"/>
              <a:gd name="connsiteX77" fmla="*/ 3785 w 10000"/>
              <a:gd name="connsiteY77" fmla="*/ 4949 h 10000"/>
              <a:gd name="connsiteX78" fmla="*/ 3572 w 10000"/>
              <a:gd name="connsiteY78" fmla="*/ 4620 h 10000"/>
              <a:gd name="connsiteX79" fmla="*/ 3572 w 10000"/>
              <a:gd name="connsiteY79" fmla="*/ 4620 h 10000"/>
              <a:gd name="connsiteX80" fmla="*/ 3308 w 10000"/>
              <a:gd name="connsiteY80" fmla="*/ 4185 h 10000"/>
              <a:gd name="connsiteX81" fmla="*/ 3069 w 10000"/>
              <a:gd name="connsiteY81" fmla="*/ 3752 h 10000"/>
              <a:gd name="connsiteX82" fmla="*/ 2847 w 10000"/>
              <a:gd name="connsiteY82" fmla="*/ 3325 h 10000"/>
              <a:gd name="connsiteX83" fmla="*/ 2651 w 10000"/>
              <a:gd name="connsiteY83" fmla="*/ 2912 h 10000"/>
              <a:gd name="connsiteX84" fmla="*/ 2472 w 10000"/>
              <a:gd name="connsiteY84" fmla="*/ 2498 h 10000"/>
              <a:gd name="connsiteX85" fmla="*/ 2319 w 10000"/>
              <a:gd name="connsiteY85" fmla="*/ 2085 h 10000"/>
              <a:gd name="connsiteX86" fmla="*/ 2182 w 10000"/>
              <a:gd name="connsiteY86" fmla="*/ 1678 h 10000"/>
              <a:gd name="connsiteX87" fmla="*/ 2072 w 10000"/>
              <a:gd name="connsiteY87" fmla="*/ 1278 h 10000"/>
              <a:gd name="connsiteX88" fmla="*/ 2072 w 10000"/>
              <a:gd name="connsiteY88" fmla="*/ 1278 h 10000"/>
              <a:gd name="connsiteX89" fmla="*/ 1995 w 10000"/>
              <a:gd name="connsiteY89" fmla="*/ 953 h 10000"/>
              <a:gd name="connsiteX90" fmla="*/ 1935 w 10000"/>
              <a:gd name="connsiteY90" fmla="*/ 639 h 10000"/>
              <a:gd name="connsiteX91" fmla="*/ 1893 w 10000"/>
              <a:gd name="connsiteY91" fmla="*/ 338 h 10000"/>
              <a:gd name="connsiteX92" fmla="*/ 1867 w 10000"/>
              <a:gd name="connsiteY92" fmla="*/ 47 h 10000"/>
              <a:gd name="connsiteX0" fmla="*/ 1867 w 9778"/>
              <a:gd name="connsiteY0" fmla="*/ 47 h 10000"/>
              <a:gd name="connsiteX1" fmla="*/ 384 w 9778"/>
              <a:gd name="connsiteY1" fmla="*/ 55 h 10000"/>
              <a:gd name="connsiteX2" fmla="*/ 290 w 9778"/>
              <a:gd name="connsiteY2" fmla="*/ 346 h 10000"/>
              <a:gd name="connsiteX3" fmla="*/ 205 w 9778"/>
              <a:gd name="connsiteY3" fmla="*/ 659 h 10000"/>
              <a:gd name="connsiteX4" fmla="*/ 128 w 9778"/>
              <a:gd name="connsiteY4" fmla="*/ 975 h 10000"/>
              <a:gd name="connsiteX5" fmla="*/ 77 w 9778"/>
              <a:gd name="connsiteY5" fmla="*/ 1306 h 10000"/>
              <a:gd name="connsiteX6" fmla="*/ 34 w 9778"/>
              <a:gd name="connsiteY6" fmla="*/ 1639 h 10000"/>
              <a:gd name="connsiteX7" fmla="*/ 9 w 9778"/>
              <a:gd name="connsiteY7" fmla="*/ 1972 h 10000"/>
              <a:gd name="connsiteX8" fmla="*/ 0 w 9778"/>
              <a:gd name="connsiteY8" fmla="*/ 2327 h 10000"/>
              <a:gd name="connsiteX9" fmla="*/ 17 w 9778"/>
              <a:gd name="connsiteY9" fmla="*/ 2681 h 10000"/>
              <a:gd name="connsiteX10" fmla="*/ 43 w 9778"/>
              <a:gd name="connsiteY10" fmla="*/ 3044 h 10000"/>
              <a:gd name="connsiteX11" fmla="*/ 94 w 9778"/>
              <a:gd name="connsiteY11" fmla="*/ 3409 h 10000"/>
              <a:gd name="connsiteX12" fmla="*/ 162 w 9778"/>
              <a:gd name="connsiteY12" fmla="*/ 3769 h 10000"/>
              <a:gd name="connsiteX13" fmla="*/ 256 w 9778"/>
              <a:gd name="connsiteY13" fmla="*/ 4152 h 10000"/>
              <a:gd name="connsiteX14" fmla="*/ 315 w 9778"/>
              <a:gd name="connsiteY14" fmla="*/ 4335 h 10000"/>
              <a:gd name="connsiteX15" fmla="*/ 375 w 9778"/>
              <a:gd name="connsiteY15" fmla="*/ 4527 h 10000"/>
              <a:gd name="connsiteX16" fmla="*/ 435 w 9778"/>
              <a:gd name="connsiteY16" fmla="*/ 4717 h 10000"/>
              <a:gd name="connsiteX17" fmla="*/ 512 w 9778"/>
              <a:gd name="connsiteY17" fmla="*/ 4908 h 10000"/>
              <a:gd name="connsiteX18" fmla="*/ 588 w 9778"/>
              <a:gd name="connsiteY18" fmla="*/ 5102 h 10000"/>
              <a:gd name="connsiteX19" fmla="*/ 673 w 9778"/>
              <a:gd name="connsiteY19" fmla="*/ 5296 h 10000"/>
              <a:gd name="connsiteX20" fmla="*/ 846 w 9778"/>
              <a:gd name="connsiteY20" fmla="*/ 8980 h 10000"/>
              <a:gd name="connsiteX21" fmla="*/ 4032 w 9778"/>
              <a:gd name="connsiteY21" fmla="*/ 9130 h 10000"/>
              <a:gd name="connsiteX22" fmla="*/ 4263 w 9778"/>
              <a:gd name="connsiteY22" fmla="*/ 9261 h 10000"/>
              <a:gd name="connsiteX23" fmla="*/ 4510 w 9778"/>
              <a:gd name="connsiteY23" fmla="*/ 9395 h 10000"/>
              <a:gd name="connsiteX24" fmla="*/ 4757 w 9778"/>
              <a:gd name="connsiteY24" fmla="*/ 9505 h 10000"/>
              <a:gd name="connsiteX25" fmla="*/ 5013 w 9778"/>
              <a:gd name="connsiteY25" fmla="*/ 9608 h 10000"/>
              <a:gd name="connsiteX26" fmla="*/ 5277 w 9778"/>
              <a:gd name="connsiteY26" fmla="*/ 9710 h 10000"/>
              <a:gd name="connsiteX27" fmla="*/ 5550 w 9778"/>
              <a:gd name="connsiteY27" fmla="*/ 9789 h 10000"/>
              <a:gd name="connsiteX28" fmla="*/ 5831 w 9778"/>
              <a:gd name="connsiteY28" fmla="*/ 9858 h 10000"/>
              <a:gd name="connsiteX29" fmla="*/ 6113 w 9778"/>
              <a:gd name="connsiteY29" fmla="*/ 9920 h 10000"/>
              <a:gd name="connsiteX30" fmla="*/ 6411 w 9778"/>
              <a:gd name="connsiteY30" fmla="*/ 9972 h 10000"/>
              <a:gd name="connsiteX31" fmla="*/ 6411 w 9778"/>
              <a:gd name="connsiteY31" fmla="*/ 9972 h 10000"/>
              <a:gd name="connsiteX32" fmla="*/ 6616 w 9778"/>
              <a:gd name="connsiteY32" fmla="*/ 9992 h 10000"/>
              <a:gd name="connsiteX33" fmla="*/ 6820 w 9778"/>
              <a:gd name="connsiteY33" fmla="*/ 10000 h 10000"/>
              <a:gd name="connsiteX34" fmla="*/ 7033 w 9778"/>
              <a:gd name="connsiteY34" fmla="*/ 9992 h 10000"/>
              <a:gd name="connsiteX35" fmla="*/ 7246 w 9778"/>
              <a:gd name="connsiteY35" fmla="*/ 9985 h 10000"/>
              <a:gd name="connsiteX36" fmla="*/ 7477 w 9778"/>
              <a:gd name="connsiteY36" fmla="*/ 9951 h 10000"/>
              <a:gd name="connsiteX37" fmla="*/ 7698 w 9778"/>
              <a:gd name="connsiteY37" fmla="*/ 9912 h 10000"/>
              <a:gd name="connsiteX38" fmla="*/ 7928 w 9778"/>
              <a:gd name="connsiteY38" fmla="*/ 9858 h 10000"/>
              <a:gd name="connsiteX39" fmla="*/ 8159 w 9778"/>
              <a:gd name="connsiteY39" fmla="*/ 9789 h 10000"/>
              <a:gd name="connsiteX40" fmla="*/ 8389 w 9778"/>
              <a:gd name="connsiteY40" fmla="*/ 9710 h 10000"/>
              <a:gd name="connsiteX41" fmla="*/ 8627 w 9778"/>
              <a:gd name="connsiteY41" fmla="*/ 9618 h 10000"/>
              <a:gd name="connsiteX42" fmla="*/ 8858 w 9778"/>
              <a:gd name="connsiteY42" fmla="*/ 9516 h 10000"/>
              <a:gd name="connsiteX43" fmla="*/ 9088 w 9778"/>
              <a:gd name="connsiteY43" fmla="*/ 9395 h 10000"/>
              <a:gd name="connsiteX44" fmla="*/ 9327 w 9778"/>
              <a:gd name="connsiteY44" fmla="*/ 9252 h 10000"/>
              <a:gd name="connsiteX45" fmla="*/ 9557 w 9778"/>
              <a:gd name="connsiteY45" fmla="*/ 9101 h 10000"/>
              <a:gd name="connsiteX46" fmla="*/ 9778 w 9778"/>
              <a:gd name="connsiteY46" fmla="*/ 8942 h 10000"/>
              <a:gd name="connsiteX47" fmla="*/ 9744 w 9778"/>
              <a:gd name="connsiteY47" fmla="*/ 8889 h 10000"/>
              <a:gd name="connsiteX48" fmla="*/ 9471 w 9778"/>
              <a:gd name="connsiteY48" fmla="*/ 8970 h 10000"/>
              <a:gd name="connsiteX49" fmla="*/ 9327 w 9778"/>
              <a:gd name="connsiteY49" fmla="*/ 8998 h 10000"/>
              <a:gd name="connsiteX50" fmla="*/ 9173 w 9778"/>
              <a:gd name="connsiteY50" fmla="*/ 9010 h 10000"/>
              <a:gd name="connsiteX51" fmla="*/ 9020 w 9778"/>
              <a:gd name="connsiteY51" fmla="*/ 9020 h 10000"/>
              <a:gd name="connsiteX52" fmla="*/ 8858 w 9778"/>
              <a:gd name="connsiteY52" fmla="*/ 9010 h 10000"/>
              <a:gd name="connsiteX53" fmla="*/ 8696 w 9778"/>
              <a:gd name="connsiteY53" fmla="*/ 8989 h 10000"/>
              <a:gd name="connsiteX54" fmla="*/ 8525 w 9778"/>
              <a:gd name="connsiteY54" fmla="*/ 8960 h 10000"/>
              <a:gd name="connsiteX55" fmla="*/ 8338 w 9778"/>
              <a:gd name="connsiteY55" fmla="*/ 8911 h 10000"/>
              <a:gd name="connsiteX56" fmla="*/ 8150 w 9778"/>
              <a:gd name="connsiteY56" fmla="*/ 8849 h 10000"/>
              <a:gd name="connsiteX57" fmla="*/ 7954 w 9778"/>
              <a:gd name="connsiteY57" fmla="*/ 8780 h 10000"/>
              <a:gd name="connsiteX58" fmla="*/ 7758 w 9778"/>
              <a:gd name="connsiteY58" fmla="*/ 8689 h 10000"/>
              <a:gd name="connsiteX59" fmla="*/ 7545 w 9778"/>
              <a:gd name="connsiteY59" fmla="*/ 8585 h 10000"/>
              <a:gd name="connsiteX60" fmla="*/ 7323 w 9778"/>
              <a:gd name="connsiteY60" fmla="*/ 8466 h 10000"/>
              <a:gd name="connsiteX61" fmla="*/ 7323 w 9778"/>
              <a:gd name="connsiteY61" fmla="*/ 8466 h 10000"/>
              <a:gd name="connsiteX62" fmla="*/ 7093 w 9778"/>
              <a:gd name="connsiteY62" fmla="*/ 8330 h 10000"/>
              <a:gd name="connsiteX63" fmla="*/ 6863 w 9778"/>
              <a:gd name="connsiteY63" fmla="*/ 8172 h 10000"/>
              <a:gd name="connsiteX64" fmla="*/ 6624 w 9778"/>
              <a:gd name="connsiteY64" fmla="*/ 8014 h 10000"/>
              <a:gd name="connsiteX65" fmla="*/ 6394 w 9778"/>
              <a:gd name="connsiteY65" fmla="*/ 7831 h 10000"/>
              <a:gd name="connsiteX66" fmla="*/ 6147 w 9778"/>
              <a:gd name="connsiteY66" fmla="*/ 7628 h 10000"/>
              <a:gd name="connsiteX67" fmla="*/ 5908 w 9778"/>
              <a:gd name="connsiteY67" fmla="*/ 7416 h 10000"/>
              <a:gd name="connsiteX68" fmla="*/ 5669 w 9778"/>
              <a:gd name="connsiteY68" fmla="*/ 7194 h 10000"/>
              <a:gd name="connsiteX69" fmla="*/ 5422 w 9778"/>
              <a:gd name="connsiteY69" fmla="*/ 6950 h 10000"/>
              <a:gd name="connsiteX70" fmla="*/ 5183 w 9778"/>
              <a:gd name="connsiteY70" fmla="*/ 6699 h 10000"/>
              <a:gd name="connsiteX71" fmla="*/ 4945 w 9778"/>
              <a:gd name="connsiteY71" fmla="*/ 6435 h 10000"/>
              <a:gd name="connsiteX72" fmla="*/ 4706 w 9778"/>
              <a:gd name="connsiteY72" fmla="*/ 6163 h 10000"/>
              <a:gd name="connsiteX73" fmla="*/ 4467 w 9778"/>
              <a:gd name="connsiteY73" fmla="*/ 5870 h 10000"/>
              <a:gd name="connsiteX74" fmla="*/ 4237 w 9778"/>
              <a:gd name="connsiteY74" fmla="*/ 5577 h 10000"/>
              <a:gd name="connsiteX75" fmla="*/ 4015 w 9778"/>
              <a:gd name="connsiteY75" fmla="*/ 5266 h 10000"/>
              <a:gd name="connsiteX76" fmla="*/ 3785 w 9778"/>
              <a:gd name="connsiteY76" fmla="*/ 4949 h 10000"/>
              <a:gd name="connsiteX77" fmla="*/ 3572 w 9778"/>
              <a:gd name="connsiteY77" fmla="*/ 4620 h 10000"/>
              <a:gd name="connsiteX78" fmla="*/ 3572 w 9778"/>
              <a:gd name="connsiteY78" fmla="*/ 4620 h 10000"/>
              <a:gd name="connsiteX79" fmla="*/ 3308 w 9778"/>
              <a:gd name="connsiteY79" fmla="*/ 4185 h 10000"/>
              <a:gd name="connsiteX80" fmla="*/ 3069 w 9778"/>
              <a:gd name="connsiteY80" fmla="*/ 3752 h 10000"/>
              <a:gd name="connsiteX81" fmla="*/ 2847 w 9778"/>
              <a:gd name="connsiteY81" fmla="*/ 3325 h 10000"/>
              <a:gd name="connsiteX82" fmla="*/ 2651 w 9778"/>
              <a:gd name="connsiteY82" fmla="*/ 2912 h 10000"/>
              <a:gd name="connsiteX83" fmla="*/ 2472 w 9778"/>
              <a:gd name="connsiteY83" fmla="*/ 2498 h 10000"/>
              <a:gd name="connsiteX84" fmla="*/ 2319 w 9778"/>
              <a:gd name="connsiteY84" fmla="*/ 2085 h 10000"/>
              <a:gd name="connsiteX85" fmla="*/ 2182 w 9778"/>
              <a:gd name="connsiteY85" fmla="*/ 1678 h 10000"/>
              <a:gd name="connsiteX86" fmla="*/ 2072 w 9778"/>
              <a:gd name="connsiteY86" fmla="*/ 1278 h 10000"/>
              <a:gd name="connsiteX87" fmla="*/ 2072 w 9778"/>
              <a:gd name="connsiteY87" fmla="*/ 1278 h 10000"/>
              <a:gd name="connsiteX88" fmla="*/ 1995 w 9778"/>
              <a:gd name="connsiteY88" fmla="*/ 953 h 10000"/>
              <a:gd name="connsiteX89" fmla="*/ 1935 w 9778"/>
              <a:gd name="connsiteY89" fmla="*/ 639 h 10000"/>
              <a:gd name="connsiteX90" fmla="*/ 1893 w 9778"/>
              <a:gd name="connsiteY90" fmla="*/ 338 h 10000"/>
              <a:gd name="connsiteX91" fmla="*/ 1867 w 9778"/>
              <a:gd name="connsiteY91" fmla="*/ 47 h 10000"/>
              <a:gd name="connsiteX0" fmla="*/ 1909 w 10000"/>
              <a:gd name="connsiteY0" fmla="*/ 47 h 10000"/>
              <a:gd name="connsiteX1" fmla="*/ 393 w 10000"/>
              <a:gd name="connsiteY1" fmla="*/ 55 h 10000"/>
              <a:gd name="connsiteX2" fmla="*/ 297 w 10000"/>
              <a:gd name="connsiteY2" fmla="*/ 346 h 10000"/>
              <a:gd name="connsiteX3" fmla="*/ 210 w 10000"/>
              <a:gd name="connsiteY3" fmla="*/ 659 h 10000"/>
              <a:gd name="connsiteX4" fmla="*/ 131 w 10000"/>
              <a:gd name="connsiteY4" fmla="*/ 975 h 10000"/>
              <a:gd name="connsiteX5" fmla="*/ 79 w 10000"/>
              <a:gd name="connsiteY5" fmla="*/ 1306 h 10000"/>
              <a:gd name="connsiteX6" fmla="*/ 35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4 w 10000"/>
              <a:gd name="connsiteY10" fmla="*/ 3044 h 10000"/>
              <a:gd name="connsiteX11" fmla="*/ 96 w 10000"/>
              <a:gd name="connsiteY11" fmla="*/ 3409 h 10000"/>
              <a:gd name="connsiteX12" fmla="*/ 166 w 10000"/>
              <a:gd name="connsiteY12" fmla="*/ 3769 h 10000"/>
              <a:gd name="connsiteX13" fmla="*/ 262 w 10000"/>
              <a:gd name="connsiteY13" fmla="*/ 4152 h 10000"/>
              <a:gd name="connsiteX14" fmla="*/ 322 w 10000"/>
              <a:gd name="connsiteY14" fmla="*/ 4335 h 10000"/>
              <a:gd name="connsiteX15" fmla="*/ 384 w 10000"/>
              <a:gd name="connsiteY15" fmla="*/ 4527 h 10000"/>
              <a:gd name="connsiteX16" fmla="*/ 445 w 10000"/>
              <a:gd name="connsiteY16" fmla="*/ 4717 h 10000"/>
              <a:gd name="connsiteX17" fmla="*/ 524 w 10000"/>
              <a:gd name="connsiteY17" fmla="*/ 4908 h 10000"/>
              <a:gd name="connsiteX18" fmla="*/ 601 w 10000"/>
              <a:gd name="connsiteY18" fmla="*/ 5102 h 10000"/>
              <a:gd name="connsiteX19" fmla="*/ 688 w 10000"/>
              <a:gd name="connsiteY19" fmla="*/ 5296 h 10000"/>
              <a:gd name="connsiteX20" fmla="*/ 865 w 10000"/>
              <a:gd name="connsiteY20" fmla="*/ 8980 h 10000"/>
              <a:gd name="connsiteX21" fmla="*/ 4124 w 10000"/>
              <a:gd name="connsiteY21" fmla="*/ 9130 h 10000"/>
              <a:gd name="connsiteX22" fmla="*/ 4360 w 10000"/>
              <a:gd name="connsiteY22" fmla="*/ 9261 h 10000"/>
              <a:gd name="connsiteX23" fmla="*/ 4612 w 10000"/>
              <a:gd name="connsiteY23" fmla="*/ 9395 h 10000"/>
              <a:gd name="connsiteX24" fmla="*/ 4865 w 10000"/>
              <a:gd name="connsiteY24" fmla="*/ 9505 h 10000"/>
              <a:gd name="connsiteX25" fmla="*/ 5127 w 10000"/>
              <a:gd name="connsiteY25" fmla="*/ 9608 h 10000"/>
              <a:gd name="connsiteX26" fmla="*/ 5397 w 10000"/>
              <a:gd name="connsiteY26" fmla="*/ 9710 h 10000"/>
              <a:gd name="connsiteX27" fmla="*/ 5676 w 10000"/>
              <a:gd name="connsiteY27" fmla="*/ 9789 h 10000"/>
              <a:gd name="connsiteX28" fmla="*/ 5963 w 10000"/>
              <a:gd name="connsiteY28" fmla="*/ 9858 h 10000"/>
              <a:gd name="connsiteX29" fmla="*/ 6252 w 10000"/>
              <a:gd name="connsiteY29" fmla="*/ 9920 h 10000"/>
              <a:gd name="connsiteX30" fmla="*/ 6557 w 10000"/>
              <a:gd name="connsiteY30" fmla="*/ 9972 h 10000"/>
              <a:gd name="connsiteX31" fmla="*/ 6557 w 10000"/>
              <a:gd name="connsiteY31" fmla="*/ 9972 h 10000"/>
              <a:gd name="connsiteX32" fmla="*/ 6766 w 10000"/>
              <a:gd name="connsiteY32" fmla="*/ 9992 h 10000"/>
              <a:gd name="connsiteX33" fmla="*/ 6975 w 10000"/>
              <a:gd name="connsiteY33" fmla="*/ 10000 h 10000"/>
              <a:gd name="connsiteX34" fmla="*/ 7193 w 10000"/>
              <a:gd name="connsiteY34" fmla="*/ 9992 h 10000"/>
              <a:gd name="connsiteX35" fmla="*/ 7411 w 10000"/>
              <a:gd name="connsiteY35" fmla="*/ 9985 h 10000"/>
              <a:gd name="connsiteX36" fmla="*/ 7647 w 10000"/>
              <a:gd name="connsiteY36" fmla="*/ 9951 h 10000"/>
              <a:gd name="connsiteX37" fmla="*/ 7873 w 10000"/>
              <a:gd name="connsiteY37" fmla="*/ 9912 h 10000"/>
              <a:gd name="connsiteX38" fmla="*/ 8108 w 10000"/>
              <a:gd name="connsiteY38" fmla="*/ 9858 h 10000"/>
              <a:gd name="connsiteX39" fmla="*/ 8344 w 10000"/>
              <a:gd name="connsiteY39" fmla="*/ 9789 h 10000"/>
              <a:gd name="connsiteX40" fmla="*/ 8579 w 10000"/>
              <a:gd name="connsiteY40" fmla="*/ 9710 h 10000"/>
              <a:gd name="connsiteX41" fmla="*/ 8823 w 10000"/>
              <a:gd name="connsiteY41" fmla="*/ 9618 h 10000"/>
              <a:gd name="connsiteX42" fmla="*/ 9059 w 10000"/>
              <a:gd name="connsiteY42" fmla="*/ 9516 h 10000"/>
              <a:gd name="connsiteX43" fmla="*/ 9294 w 10000"/>
              <a:gd name="connsiteY43" fmla="*/ 9395 h 10000"/>
              <a:gd name="connsiteX44" fmla="*/ 9539 w 10000"/>
              <a:gd name="connsiteY44" fmla="*/ 9252 h 10000"/>
              <a:gd name="connsiteX45" fmla="*/ 9774 w 10000"/>
              <a:gd name="connsiteY45" fmla="*/ 9101 h 10000"/>
              <a:gd name="connsiteX46" fmla="*/ 10000 w 10000"/>
              <a:gd name="connsiteY46" fmla="*/ 8942 h 10000"/>
              <a:gd name="connsiteX47" fmla="*/ 9686 w 10000"/>
              <a:gd name="connsiteY47" fmla="*/ 8970 h 10000"/>
              <a:gd name="connsiteX48" fmla="*/ 9539 w 10000"/>
              <a:gd name="connsiteY48" fmla="*/ 8998 h 10000"/>
              <a:gd name="connsiteX49" fmla="*/ 9381 w 10000"/>
              <a:gd name="connsiteY49" fmla="*/ 9010 h 10000"/>
              <a:gd name="connsiteX50" fmla="*/ 9225 w 10000"/>
              <a:gd name="connsiteY50" fmla="*/ 9020 h 10000"/>
              <a:gd name="connsiteX51" fmla="*/ 9059 w 10000"/>
              <a:gd name="connsiteY51" fmla="*/ 9010 h 10000"/>
              <a:gd name="connsiteX52" fmla="*/ 8893 w 10000"/>
              <a:gd name="connsiteY52" fmla="*/ 8989 h 10000"/>
              <a:gd name="connsiteX53" fmla="*/ 8719 w 10000"/>
              <a:gd name="connsiteY53" fmla="*/ 8960 h 10000"/>
              <a:gd name="connsiteX54" fmla="*/ 8527 w 10000"/>
              <a:gd name="connsiteY54" fmla="*/ 8911 h 10000"/>
              <a:gd name="connsiteX55" fmla="*/ 8335 w 10000"/>
              <a:gd name="connsiteY55" fmla="*/ 8849 h 10000"/>
              <a:gd name="connsiteX56" fmla="*/ 8135 w 10000"/>
              <a:gd name="connsiteY56" fmla="*/ 8780 h 10000"/>
              <a:gd name="connsiteX57" fmla="*/ 7934 w 10000"/>
              <a:gd name="connsiteY57" fmla="*/ 8689 h 10000"/>
              <a:gd name="connsiteX58" fmla="*/ 7716 w 10000"/>
              <a:gd name="connsiteY58" fmla="*/ 8585 h 10000"/>
              <a:gd name="connsiteX59" fmla="*/ 7489 w 10000"/>
              <a:gd name="connsiteY59" fmla="*/ 8466 h 10000"/>
              <a:gd name="connsiteX60" fmla="*/ 7489 w 10000"/>
              <a:gd name="connsiteY60" fmla="*/ 8466 h 10000"/>
              <a:gd name="connsiteX61" fmla="*/ 7254 w 10000"/>
              <a:gd name="connsiteY61" fmla="*/ 8330 h 10000"/>
              <a:gd name="connsiteX62" fmla="*/ 7019 w 10000"/>
              <a:gd name="connsiteY62" fmla="*/ 8172 h 10000"/>
              <a:gd name="connsiteX63" fmla="*/ 6774 w 10000"/>
              <a:gd name="connsiteY63" fmla="*/ 8014 h 10000"/>
              <a:gd name="connsiteX64" fmla="*/ 6539 w 10000"/>
              <a:gd name="connsiteY64" fmla="*/ 7831 h 10000"/>
              <a:gd name="connsiteX65" fmla="*/ 6287 w 10000"/>
              <a:gd name="connsiteY65" fmla="*/ 7628 h 10000"/>
              <a:gd name="connsiteX66" fmla="*/ 6042 w 10000"/>
              <a:gd name="connsiteY66" fmla="*/ 7416 h 10000"/>
              <a:gd name="connsiteX67" fmla="*/ 5798 w 10000"/>
              <a:gd name="connsiteY67" fmla="*/ 7194 h 10000"/>
              <a:gd name="connsiteX68" fmla="*/ 5545 w 10000"/>
              <a:gd name="connsiteY68" fmla="*/ 6950 h 10000"/>
              <a:gd name="connsiteX69" fmla="*/ 5301 w 10000"/>
              <a:gd name="connsiteY69" fmla="*/ 6699 h 10000"/>
              <a:gd name="connsiteX70" fmla="*/ 5057 w 10000"/>
              <a:gd name="connsiteY70" fmla="*/ 6435 h 10000"/>
              <a:gd name="connsiteX71" fmla="*/ 4813 w 10000"/>
              <a:gd name="connsiteY71" fmla="*/ 6163 h 10000"/>
              <a:gd name="connsiteX72" fmla="*/ 4568 w 10000"/>
              <a:gd name="connsiteY72" fmla="*/ 5870 h 10000"/>
              <a:gd name="connsiteX73" fmla="*/ 4333 w 10000"/>
              <a:gd name="connsiteY73" fmla="*/ 5577 h 10000"/>
              <a:gd name="connsiteX74" fmla="*/ 4106 w 10000"/>
              <a:gd name="connsiteY74" fmla="*/ 5266 h 10000"/>
              <a:gd name="connsiteX75" fmla="*/ 3871 w 10000"/>
              <a:gd name="connsiteY75" fmla="*/ 4949 h 10000"/>
              <a:gd name="connsiteX76" fmla="*/ 3653 w 10000"/>
              <a:gd name="connsiteY76" fmla="*/ 4620 h 10000"/>
              <a:gd name="connsiteX77" fmla="*/ 3653 w 10000"/>
              <a:gd name="connsiteY77" fmla="*/ 4620 h 10000"/>
              <a:gd name="connsiteX78" fmla="*/ 3383 w 10000"/>
              <a:gd name="connsiteY78" fmla="*/ 4185 h 10000"/>
              <a:gd name="connsiteX79" fmla="*/ 3139 w 10000"/>
              <a:gd name="connsiteY79" fmla="*/ 3752 h 10000"/>
              <a:gd name="connsiteX80" fmla="*/ 2912 w 10000"/>
              <a:gd name="connsiteY80" fmla="*/ 3325 h 10000"/>
              <a:gd name="connsiteX81" fmla="*/ 2711 w 10000"/>
              <a:gd name="connsiteY81" fmla="*/ 2912 h 10000"/>
              <a:gd name="connsiteX82" fmla="*/ 2528 w 10000"/>
              <a:gd name="connsiteY82" fmla="*/ 2498 h 10000"/>
              <a:gd name="connsiteX83" fmla="*/ 2372 w 10000"/>
              <a:gd name="connsiteY83" fmla="*/ 2085 h 10000"/>
              <a:gd name="connsiteX84" fmla="*/ 2232 w 10000"/>
              <a:gd name="connsiteY84" fmla="*/ 1678 h 10000"/>
              <a:gd name="connsiteX85" fmla="*/ 2119 w 10000"/>
              <a:gd name="connsiteY85" fmla="*/ 1278 h 10000"/>
              <a:gd name="connsiteX86" fmla="*/ 2119 w 10000"/>
              <a:gd name="connsiteY86" fmla="*/ 1278 h 10000"/>
              <a:gd name="connsiteX87" fmla="*/ 2040 w 10000"/>
              <a:gd name="connsiteY87" fmla="*/ 953 h 10000"/>
              <a:gd name="connsiteX88" fmla="*/ 1979 w 10000"/>
              <a:gd name="connsiteY88" fmla="*/ 639 h 10000"/>
              <a:gd name="connsiteX89" fmla="*/ 1936 w 10000"/>
              <a:gd name="connsiteY89" fmla="*/ 338 h 10000"/>
              <a:gd name="connsiteX90" fmla="*/ 1909 w 10000"/>
              <a:gd name="connsiteY90" fmla="*/ 47 h 10000"/>
              <a:gd name="connsiteX0" fmla="*/ 1909 w 9774"/>
              <a:gd name="connsiteY0" fmla="*/ 47 h 10000"/>
              <a:gd name="connsiteX1" fmla="*/ 393 w 9774"/>
              <a:gd name="connsiteY1" fmla="*/ 55 h 10000"/>
              <a:gd name="connsiteX2" fmla="*/ 297 w 9774"/>
              <a:gd name="connsiteY2" fmla="*/ 346 h 10000"/>
              <a:gd name="connsiteX3" fmla="*/ 210 w 9774"/>
              <a:gd name="connsiteY3" fmla="*/ 659 h 10000"/>
              <a:gd name="connsiteX4" fmla="*/ 131 w 9774"/>
              <a:gd name="connsiteY4" fmla="*/ 975 h 10000"/>
              <a:gd name="connsiteX5" fmla="*/ 79 w 9774"/>
              <a:gd name="connsiteY5" fmla="*/ 1306 h 10000"/>
              <a:gd name="connsiteX6" fmla="*/ 35 w 9774"/>
              <a:gd name="connsiteY6" fmla="*/ 1639 h 10000"/>
              <a:gd name="connsiteX7" fmla="*/ 9 w 9774"/>
              <a:gd name="connsiteY7" fmla="*/ 1972 h 10000"/>
              <a:gd name="connsiteX8" fmla="*/ 0 w 9774"/>
              <a:gd name="connsiteY8" fmla="*/ 2327 h 10000"/>
              <a:gd name="connsiteX9" fmla="*/ 17 w 9774"/>
              <a:gd name="connsiteY9" fmla="*/ 2681 h 10000"/>
              <a:gd name="connsiteX10" fmla="*/ 44 w 9774"/>
              <a:gd name="connsiteY10" fmla="*/ 3044 h 10000"/>
              <a:gd name="connsiteX11" fmla="*/ 96 w 9774"/>
              <a:gd name="connsiteY11" fmla="*/ 3409 h 10000"/>
              <a:gd name="connsiteX12" fmla="*/ 166 w 9774"/>
              <a:gd name="connsiteY12" fmla="*/ 3769 h 10000"/>
              <a:gd name="connsiteX13" fmla="*/ 262 w 9774"/>
              <a:gd name="connsiteY13" fmla="*/ 4152 h 10000"/>
              <a:gd name="connsiteX14" fmla="*/ 322 w 9774"/>
              <a:gd name="connsiteY14" fmla="*/ 4335 h 10000"/>
              <a:gd name="connsiteX15" fmla="*/ 384 w 9774"/>
              <a:gd name="connsiteY15" fmla="*/ 4527 h 10000"/>
              <a:gd name="connsiteX16" fmla="*/ 445 w 9774"/>
              <a:gd name="connsiteY16" fmla="*/ 4717 h 10000"/>
              <a:gd name="connsiteX17" fmla="*/ 524 w 9774"/>
              <a:gd name="connsiteY17" fmla="*/ 4908 h 10000"/>
              <a:gd name="connsiteX18" fmla="*/ 601 w 9774"/>
              <a:gd name="connsiteY18" fmla="*/ 5102 h 10000"/>
              <a:gd name="connsiteX19" fmla="*/ 688 w 9774"/>
              <a:gd name="connsiteY19" fmla="*/ 5296 h 10000"/>
              <a:gd name="connsiteX20" fmla="*/ 865 w 9774"/>
              <a:gd name="connsiteY20" fmla="*/ 8980 h 10000"/>
              <a:gd name="connsiteX21" fmla="*/ 4124 w 9774"/>
              <a:gd name="connsiteY21" fmla="*/ 9130 h 10000"/>
              <a:gd name="connsiteX22" fmla="*/ 4360 w 9774"/>
              <a:gd name="connsiteY22" fmla="*/ 9261 h 10000"/>
              <a:gd name="connsiteX23" fmla="*/ 4612 w 9774"/>
              <a:gd name="connsiteY23" fmla="*/ 9395 h 10000"/>
              <a:gd name="connsiteX24" fmla="*/ 4865 w 9774"/>
              <a:gd name="connsiteY24" fmla="*/ 9505 h 10000"/>
              <a:gd name="connsiteX25" fmla="*/ 5127 w 9774"/>
              <a:gd name="connsiteY25" fmla="*/ 9608 h 10000"/>
              <a:gd name="connsiteX26" fmla="*/ 5397 w 9774"/>
              <a:gd name="connsiteY26" fmla="*/ 9710 h 10000"/>
              <a:gd name="connsiteX27" fmla="*/ 5676 w 9774"/>
              <a:gd name="connsiteY27" fmla="*/ 9789 h 10000"/>
              <a:gd name="connsiteX28" fmla="*/ 5963 w 9774"/>
              <a:gd name="connsiteY28" fmla="*/ 9858 h 10000"/>
              <a:gd name="connsiteX29" fmla="*/ 6252 w 9774"/>
              <a:gd name="connsiteY29" fmla="*/ 9920 h 10000"/>
              <a:gd name="connsiteX30" fmla="*/ 6557 w 9774"/>
              <a:gd name="connsiteY30" fmla="*/ 9972 h 10000"/>
              <a:gd name="connsiteX31" fmla="*/ 6557 w 9774"/>
              <a:gd name="connsiteY31" fmla="*/ 9972 h 10000"/>
              <a:gd name="connsiteX32" fmla="*/ 6766 w 9774"/>
              <a:gd name="connsiteY32" fmla="*/ 9992 h 10000"/>
              <a:gd name="connsiteX33" fmla="*/ 6975 w 9774"/>
              <a:gd name="connsiteY33" fmla="*/ 10000 h 10000"/>
              <a:gd name="connsiteX34" fmla="*/ 7193 w 9774"/>
              <a:gd name="connsiteY34" fmla="*/ 9992 h 10000"/>
              <a:gd name="connsiteX35" fmla="*/ 7411 w 9774"/>
              <a:gd name="connsiteY35" fmla="*/ 9985 h 10000"/>
              <a:gd name="connsiteX36" fmla="*/ 7647 w 9774"/>
              <a:gd name="connsiteY36" fmla="*/ 9951 h 10000"/>
              <a:gd name="connsiteX37" fmla="*/ 7873 w 9774"/>
              <a:gd name="connsiteY37" fmla="*/ 9912 h 10000"/>
              <a:gd name="connsiteX38" fmla="*/ 8108 w 9774"/>
              <a:gd name="connsiteY38" fmla="*/ 9858 h 10000"/>
              <a:gd name="connsiteX39" fmla="*/ 8344 w 9774"/>
              <a:gd name="connsiteY39" fmla="*/ 9789 h 10000"/>
              <a:gd name="connsiteX40" fmla="*/ 8579 w 9774"/>
              <a:gd name="connsiteY40" fmla="*/ 9710 h 10000"/>
              <a:gd name="connsiteX41" fmla="*/ 8823 w 9774"/>
              <a:gd name="connsiteY41" fmla="*/ 9618 h 10000"/>
              <a:gd name="connsiteX42" fmla="*/ 9059 w 9774"/>
              <a:gd name="connsiteY42" fmla="*/ 9516 h 10000"/>
              <a:gd name="connsiteX43" fmla="*/ 9294 w 9774"/>
              <a:gd name="connsiteY43" fmla="*/ 9395 h 10000"/>
              <a:gd name="connsiteX44" fmla="*/ 9539 w 9774"/>
              <a:gd name="connsiteY44" fmla="*/ 9252 h 10000"/>
              <a:gd name="connsiteX45" fmla="*/ 9774 w 9774"/>
              <a:gd name="connsiteY45" fmla="*/ 9101 h 10000"/>
              <a:gd name="connsiteX46" fmla="*/ 9686 w 9774"/>
              <a:gd name="connsiteY46" fmla="*/ 8970 h 10000"/>
              <a:gd name="connsiteX47" fmla="*/ 9539 w 9774"/>
              <a:gd name="connsiteY47" fmla="*/ 8998 h 10000"/>
              <a:gd name="connsiteX48" fmla="*/ 9381 w 9774"/>
              <a:gd name="connsiteY48" fmla="*/ 9010 h 10000"/>
              <a:gd name="connsiteX49" fmla="*/ 9225 w 9774"/>
              <a:gd name="connsiteY49" fmla="*/ 9020 h 10000"/>
              <a:gd name="connsiteX50" fmla="*/ 9059 w 9774"/>
              <a:gd name="connsiteY50" fmla="*/ 9010 h 10000"/>
              <a:gd name="connsiteX51" fmla="*/ 8893 w 9774"/>
              <a:gd name="connsiteY51" fmla="*/ 8989 h 10000"/>
              <a:gd name="connsiteX52" fmla="*/ 8719 w 9774"/>
              <a:gd name="connsiteY52" fmla="*/ 8960 h 10000"/>
              <a:gd name="connsiteX53" fmla="*/ 8527 w 9774"/>
              <a:gd name="connsiteY53" fmla="*/ 8911 h 10000"/>
              <a:gd name="connsiteX54" fmla="*/ 8335 w 9774"/>
              <a:gd name="connsiteY54" fmla="*/ 8849 h 10000"/>
              <a:gd name="connsiteX55" fmla="*/ 8135 w 9774"/>
              <a:gd name="connsiteY55" fmla="*/ 8780 h 10000"/>
              <a:gd name="connsiteX56" fmla="*/ 7934 w 9774"/>
              <a:gd name="connsiteY56" fmla="*/ 8689 h 10000"/>
              <a:gd name="connsiteX57" fmla="*/ 7716 w 9774"/>
              <a:gd name="connsiteY57" fmla="*/ 8585 h 10000"/>
              <a:gd name="connsiteX58" fmla="*/ 7489 w 9774"/>
              <a:gd name="connsiteY58" fmla="*/ 8466 h 10000"/>
              <a:gd name="connsiteX59" fmla="*/ 7489 w 9774"/>
              <a:gd name="connsiteY59" fmla="*/ 8466 h 10000"/>
              <a:gd name="connsiteX60" fmla="*/ 7254 w 9774"/>
              <a:gd name="connsiteY60" fmla="*/ 8330 h 10000"/>
              <a:gd name="connsiteX61" fmla="*/ 7019 w 9774"/>
              <a:gd name="connsiteY61" fmla="*/ 8172 h 10000"/>
              <a:gd name="connsiteX62" fmla="*/ 6774 w 9774"/>
              <a:gd name="connsiteY62" fmla="*/ 8014 h 10000"/>
              <a:gd name="connsiteX63" fmla="*/ 6539 w 9774"/>
              <a:gd name="connsiteY63" fmla="*/ 7831 h 10000"/>
              <a:gd name="connsiteX64" fmla="*/ 6287 w 9774"/>
              <a:gd name="connsiteY64" fmla="*/ 7628 h 10000"/>
              <a:gd name="connsiteX65" fmla="*/ 6042 w 9774"/>
              <a:gd name="connsiteY65" fmla="*/ 7416 h 10000"/>
              <a:gd name="connsiteX66" fmla="*/ 5798 w 9774"/>
              <a:gd name="connsiteY66" fmla="*/ 7194 h 10000"/>
              <a:gd name="connsiteX67" fmla="*/ 5545 w 9774"/>
              <a:gd name="connsiteY67" fmla="*/ 6950 h 10000"/>
              <a:gd name="connsiteX68" fmla="*/ 5301 w 9774"/>
              <a:gd name="connsiteY68" fmla="*/ 6699 h 10000"/>
              <a:gd name="connsiteX69" fmla="*/ 5057 w 9774"/>
              <a:gd name="connsiteY69" fmla="*/ 6435 h 10000"/>
              <a:gd name="connsiteX70" fmla="*/ 4813 w 9774"/>
              <a:gd name="connsiteY70" fmla="*/ 6163 h 10000"/>
              <a:gd name="connsiteX71" fmla="*/ 4568 w 9774"/>
              <a:gd name="connsiteY71" fmla="*/ 5870 h 10000"/>
              <a:gd name="connsiteX72" fmla="*/ 4333 w 9774"/>
              <a:gd name="connsiteY72" fmla="*/ 5577 h 10000"/>
              <a:gd name="connsiteX73" fmla="*/ 4106 w 9774"/>
              <a:gd name="connsiteY73" fmla="*/ 5266 h 10000"/>
              <a:gd name="connsiteX74" fmla="*/ 3871 w 9774"/>
              <a:gd name="connsiteY74" fmla="*/ 4949 h 10000"/>
              <a:gd name="connsiteX75" fmla="*/ 3653 w 9774"/>
              <a:gd name="connsiteY75" fmla="*/ 4620 h 10000"/>
              <a:gd name="connsiteX76" fmla="*/ 3653 w 9774"/>
              <a:gd name="connsiteY76" fmla="*/ 4620 h 10000"/>
              <a:gd name="connsiteX77" fmla="*/ 3383 w 9774"/>
              <a:gd name="connsiteY77" fmla="*/ 4185 h 10000"/>
              <a:gd name="connsiteX78" fmla="*/ 3139 w 9774"/>
              <a:gd name="connsiteY78" fmla="*/ 3752 h 10000"/>
              <a:gd name="connsiteX79" fmla="*/ 2912 w 9774"/>
              <a:gd name="connsiteY79" fmla="*/ 3325 h 10000"/>
              <a:gd name="connsiteX80" fmla="*/ 2711 w 9774"/>
              <a:gd name="connsiteY80" fmla="*/ 2912 h 10000"/>
              <a:gd name="connsiteX81" fmla="*/ 2528 w 9774"/>
              <a:gd name="connsiteY81" fmla="*/ 2498 h 10000"/>
              <a:gd name="connsiteX82" fmla="*/ 2372 w 9774"/>
              <a:gd name="connsiteY82" fmla="*/ 2085 h 10000"/>
              <a:gd name="connsiteX83" fmla="*/ 2232 w 9774"/>
              <a:gd name="connsiteY83" fmla="*/ 1678 h 10000"/>
              <a:gd name="connsiteX84" fmla="*/ 2119 w 9774"/>
              <a:gd name="connsiteY84" fmla="*/ 1278 h 10000"/>
              <a:gd name="connsiteX85" fmla="*/ 2119 w 9774"/>
              <a:gd name="connsiteY85" fmla="*/ 1278 h 10000"/>
              <a:gd name="connsiteX86" fmla="*/ 2040 w 9774"/>
              <a:gd name="connsiteY86" fmla="*/ 953 h 10000"/>
              <a:gd name="connsiteX87" fmla="*/ 1979 w 9774"/>
              <a:gd name="connsiteY87" fmla="*/ 639 h 10000"/>
              <a:gd name="connsiteX88" fmla="*/ 1936 w 9774"/>
              <a:gd name="connsiteY88" fmla="*/ 338 h 10000"/>
              <a:gd name="connsiteX89" fmla="*/ 1909 w 9774"/>
              <a:gd name="connsiteY89" fmla="*/ 47 h 10000"/>
              <a:gd name="connsiteX0" fmla="*/ 1953 w 9910"/>
              <a:gd name="connsiteY0" fmla="*/ 47 h 10000"/>
              <a:gd name="connsiteX1" fmla="*/ 402 w 9910"/>
              <a:gd name="connsiteY1" fmla="*/ 55 h 10000"/>
              <a:gd name="connsiteX2" fmla="*/ 304 w 9910"/>
              <a:gd name="connsiteY2" fmla="*/ 346 h 10000"/>
              <a:gd name="connsiteX3" fmla="*/ 215 w 9910"/>
              <a:gd name="connsiteY3" fmla="*/ 659 h 10000"/>
              <a:gd name="connsiteX4" fmla="*/ 134 w 9910"/>
              <a:gd name="connsiteY4" fmla="*/ 975 h 10000"/>
              <a:gd name="connsiteX5" fmla="*/ 81 w 9910"/>
              <a:gd name="connsiteY5" fmla="*/ 1306 h 10000"/>
              <a:gd name="connsiteX6" fmla="*/ 36 w 9910"/>
              <a:gd name="connsiteY6" fmla="*/ 1639 h 10000"/>
              <a:gd name="connsiteX7" fmla="*/ 9 w 9910"/>
              <a:gd name="connsiteY7" fmla="*/ 1972 h 10000"/>
              <a:gd name="connsiteX8" fmla="*/ 0 w 9910"/>
              <a:gd name="connsiteY8" fmla="*/ 2327 h 10000"/>
              <a:gd name="connsiteX9" fmla="*/ 17 w 9910"/>
              <a:gd name="connsiteY9" fmla="*/ 2681 h 10000"/>
              <a:gd name="connsiteX10" fmla="*/ 45 w 9910"/>
              <a:gd name="connsiteY10" fmla="*/ 3044 h 10000"/>
              <a:gd name="connsiteX11" fmla="*/ 98 w 9910"/>
              <a:gd name="connsiteY11" fmla="*/ 3409 h 10000"/>
              <a:gd name="connsiteX12" fmla="*/ 170 w 9910"/>
              <a:gd name="connsiteY12" fmla="*/ 3769 h 10000"/>
              <a:gd name="connsiteX13" fmla="*/ 268 w 9910"/>
              <a:gd name="connsiteY13" fmla="*/ 4152 h 10000"/>
              <a:gd name="connsiteX14" fmla="*/ 329 w 9910"/>
              <a:gd name="connsiteY14" fmla="*/ 4335 h 10000"/>
              <a:gd name="connsiteX15" fmla="*/ 393 w 9910"/>
              <a:gd name="connsiteY15" fmla="*/ 4527 h 10000"/>
              <a:gd name="connsiteX16" fmla="*/ 455 w 9910"/>
              <a:gd name="connsiteY16" fmla="*/ 4717 h 10000"/>
              <a:gd name="connsiteX17" fmla="*/ 536 w 9910"/>
              <a:gd name="connsiteY17" fmla="*/ 4908 h 10000"/>
              <a:gd name="connsiteX18" fmla="*/ 615 w 9910"/>
              <a:gd name="connsiteY18" fmla="*/ 5102 h 10000"/>
              <a:gd name="connsiteX19" fmla="*/ 704 w 9910"/>
              <a:gd name="connsiteY19" fmla="*/ 5296 h 10000"/>
              <a:gd name="connsiteX20" fmla="*/ 885 w 9910"/>
              <a:gd name="connsiteY20" fmla="*/ 8980 h 10000"/>
              <a:gd name="connsiteX21" fmla="*/ 4219 w 9910"/>
              <a:gd name="connsiteY21" fmla="*/ 9130 h 10000"/>
              <a:gd name="connsiteX22" fmla="*/ 4461 w 9910"/>
              <a:gd name="connsiteY22" fmla="*/ 9261 h 10000"/>
              <a:gd name="connsiteX23" fmla="*/ 4719 w 9910"/>
              <a:gd name="connsiteY23" fmla="*/ 9395 h 10000"/>
              <a:gd name="connsiteX24" fmla="*/ 4977 w 9910"/>
              <a:gd name="connsiteY24" fmla="*/ 9505 h 10000"/>
              <a:gd name="connsiteX25" fmla="*/ 5246 w 9910"/>
              <a:gd name="connsiteY25" fmla="*/ 9608 h 10000"/>
              <a:gd name="connsiteX26" fmla="*/ 5522 w 9910"/>
              <a:gd name="connsiteY26" fmla="*/ 9710 h 10000"/>
              <a:gd name="connsiteX27" fmla="*/ 5807 w 9910"/>
              <a:gd name="connsiteY27" fmla="*/ 9789 h 10000"/>
              <a:gd name="connsiteX28" fmla="*/ 6101 w 9910"/>
              <a:gd name="connsiteY28" fmla="*/ 9858 h 10000"/>
              <a:gd name="connsiteX29" fmla="*/ 6397 w 9910"/>
              <a:gd name="connsiteY29" fmla="*/ 9920 h 10000"/>
              <a:gd name="connsiteX30" fmla="*/ 6709 w 9910"/>
              <a:gd name="connsiteY30" fmla="*/ 9972 h 10000"/>
              <a:gd name="connsiteX31" fmla="*/ 6709 w 9910"/>
              <a:gd name="connsiteY31" fmla="*/ 9972 h 10000"/>
              <a:gd name="connsiteX32" fmla="*/ 6922 w 9910"/>
              <a:gd name="connsiteY32" fmla="*/ 9992 h 10000"/>
              <a:gd name="connsiteX33" fmla="*/ 7136 w 9910"/>
              <a:gd name="connsiteY33" fmla="*/ 10000 h 10000"/>
              <a:gd name="connsiteX34" fmla="*/ 7359 w 9910"/>
              <a:gd name="connsiteY34" fmla="*/ 9992 h 10000"/>
              <a:gd name="connsiteX35" fmla="*/ 7582 w 9910"/>
              <a:gd name="connsiteY35" fmla="*/ 9985 h 10000"/>
              <a:gd name="connsiteX36" fmla="*/ 7824 w 9910"/>
              <a:gd name="connsiteY36" fmla="*/ 9951 h 10000"/>
              <a:gd name="connsiteX37" fmla="*/ 8055 w 9910"/>
              <a:gd name="connsiteY37" fmla="*/ 9912 h 10000"/>
              <a:gd name="connsiteX38" fmla="*/ 8295 w 9910"/>
              <a:gd name="connsiteY38" fmla="*/ 9858 h 10000"/>
              <a:gd name="connsiteX39" fmla="*/ 8537 w 9910"/>
              <a:gd name="connsiteY39" fmla="*/ 9789 h 10000"/>
              <a:gd name="connsiteX40" fmla="*/ 8777 w 9910"/>
              <a:gd name="connsiteY40" fmla="*/ 9710 h 10000"/>
              <a:gd name="connsiteX41" fmla="*/ 9027 w 9910"/>
              <a:gd name="connsiteY41" fmla="*/ 9618 h 10000"/>
              <a:gd name="connsiteX42" fmla="*/ 9268 w 9910"/>
              <a:gd name="connsiteY42" fmla="*/ 9516 h 10000"/>
              <a:gd name="connsiteX43" fmla="*/ 9509 w 9910"/>
              <a:gd name="connsiteY43" fmla="*/ 9395 h 10000"/>
              <a:gd name="connsiteX44" fmla="*/ 9760 w 9910"/>
              <a:gd name="connsiteY44" fmla="*/ 9252 h 10000"/>
              <a:gd name="connsiteX45" fmla="*/ 9910 w 9910"/>
              <a:gd name="connsiteY45" fmla="*/ 8970 h 10000"/>
              <a:gd name="connsiteX46" fmla="*/ 9760 w 9910"/>
              <a:gd name="connsiteY46" fmla="*/ 8998 h 10000"/>
              <a:gd name="connsiteX47" fmla="*/ 9598 w 9910"/>
              <a:gd name="connsiteY47" fmla="*/ 9010 h 10000"/>
              <a:gd name="connsiteX48" fmla="*/ 9438 w 9910"/>
              <a:gd name="connsiteY48" fmla="*/ 9020 h 10000"/>
              <a:gd name="connsiteX49" fmla="*/ 9268 w 9910"/>
              <a:gd name="connsiteY49" fmla="*/ 9010 h 10000"/>
              <a:gd name="connsiteX50" fmla="*/ 9099 w 9910"/>
              <a:gd name="connsiteY50" fmla="*/ 8989 h 10000"/>
              <a:gd name="connsiteX51" fmla="*/ 8921 w 9910"/>
              <a:gd name="connsiteY51" fmla="*/ 8960 h 10000"/>
              <a:gd name="connsiteX52" fmla="*/ 8724 w 9910"/>
              <a:gd name="connsiteY52" fmla="*/ 8911 h 10000"/>
              <a:gd name="connsiteX53" fmla="*/ 8528 w 9910"/>
              <a:gd name="connsiteY53" fmla="*/ 8849 h 10000"/>
              <a:gd name="connsiteX54" fmla="*/ 8323 w 9910"/>
              <a:gd name="connsiteY54" fmla="*/ 8780 h 10000"/>
              <a:gd name="connsiteX55" fmla="*/ 8117 w 9910"/>
              <a:gd name="connsiteY55" fmla="*/ 8689 h 10000"/>
              <a:gd name="connsiteX56" fmla="*/ 7894 w 9910"/>
              <a:gd name="connsiteY56" fmla="*/ 8585 h 10000"/>
              <a:gd name="connsiteX57" fmla="*/ 7662 w 9910"/>
              <a:gd name="connsiteY57" fmla="*/ 8466 h 10000"/>
              <a:gd name="connsiteX58" fmla="*/ 7662 w 9910"/>
              <a:gd name="connsiteY58" fmla="*/ 8466 h 10000"/>
              <a:gd name="connsiteX59" fmla="*/ 7422 w 9910"/>
              <a:gd name="connsiteY59" fmla="*/ 8330 h 10000"/>
              <a:gd name="connsiteX60" fmla="*/ 7181 w 9910"/>
              <a:gd name="connsiteY60" fmla="*/ 8172 h 10000"/>
              <a:gd name="connsiteX61" fmla="*/ 6931 w 9910"/>
              <a:gd name="connsiteY61" fmla="*/ 8014 h 10000"/>
              <a:gd name="connsiteX62" fmla="*/ 6690 w 9910"/>
              <a:gd name="connsiteY62" fmla="*/ 7831 h 10000"/>
              <a:gd name="connsiteX63" fmla="*/ 6432 w 9910"/>
              <a:gd name="connsiteY63" fmla="*/ 7628 h 10000"/>
              <a:gd name="connsiteX64" fmla="*/ 6182 w 9910"/>
              <a:gd name="connsiteY64" fmla="*/ 7416 h 10000"/>
              <a:gd name="connsiteX65" fmla="*/ 5932 w 9910"/>
              <a:gd name="connsiteY65" fmla="*/ 7194 h 10000"/>
              <a:gd name="connsiteX66" fmla="*/ 5673 w 9910"/>
              <a:gd name="connsiteY66" fmla="*/ 6950 h 10000"/>
              <a:gd name="connsiteX67" fmla="*/ 5424 w 9910"/>
              <a:gd name="connsiteY67" fmla="*/ 6699 h 10000"/>
              <a:gd name="connsiteX68" fmla="*/ 5174 w 9910"/>
              <a:gd name="connsiteY68" fmla="*/ 6435 h 10000"/>
              <a:gd name="connsiteX69" fmla="*/ 4924 w 9910"/>
              <a:gd name="connsiteY69" fmla="*/ 6163 h 10000"/>
              <a:gd name="connsiteX70" fmla="*/ 4674 w 9910"/>
              <a:gd name="connsiteY70" fmla="*/ 5870 h 10000"/>
              <a:gd name="connsiteX71" fmla="*/ 4433 w 9910"/>
              <a:gd name="connsiteY71" fmla="*/ 5577 h 10000"/>
              <a:gd name="connsiteX72" fmla="*/ 4201 w 9910"/>
              <a:gd name="connsiteY72" fmla="*/ 5266 h 10000"/>
              <a:gd name="connsiteX73" fmla="*/ 3961 w 9910"/>
              <a:gd name="connsiteY73" fmla="*/ 4949 h 10000"/>
              <a:gd name="connsiteX74" fmla="*/ 3737 w 9910"/>
              <a:gd name="connsiteY74" fmla="*/ 4620 h 10000"/>
              <a:gd name="connsiteX75" fmla="*/ 3737 w 9910"/>
              <a:gd name="connsiteY75" fmla="*/ 4620 h 10000"/>
              <a:gd name="connsiteX76" fmla="*/ 3461 w 9910"/>
              <a:gd name="connsiteY76" fmla="*/ 4185 h 10000"/>
              <a:gd name="connsiteX77" fmla="*/ 3212 w 9910"/>
              <a:gd name="connsiteY77" fmla="*/ 3752 h 10000"/>
              <a:gd name="connsiteX78" fmla="*/ 2979 w 9910"/>
              <a:gd name="connsiteY78" fmla="*/ 3325 h 10000"/>
              <a:gd name="connsiteX79" fmla="*/ 2774 w 9910"/>
              <a:gd name="connsiteY79" fmla="*/ 2912 h 10000"/>
              <a:gd name="connsiteX80" fmla="*/ 2586 w 9910"/>
              <a:gd name="connsiteY80" fmla="*/ 2498 h 10000"/>
              <a:gd name="connsiteX81" fmla="*/ 2427 w 9910"/>
              <a:gd name="connsiteY81" fmla="*/ 2085 h 10000"/>
              <a:gd name="connsiteX82" fmla="*/ 2284 w 9910"/>
              <a:gd name="connsiteY82" fmla="*/ 1678 h 10000"/>
              <a:gd name="connsiteX83" fmla="*/ 2168 w 9910"/>
              <a:gd name="connsiteY83" fmla="*/ 1278 h 10000"/>
              <a:gd name="connsiteX84" fmla="*/ 2168 w 9910"/>
              <a:gd name="connsiteY84" fmla="*/ 1278 h 10000"/>
              <a:gd name="connsiteX85" fmla="*/ 2087 w 9910"/>
              <a:gd name="connsiteY85" fmla="*/ 953 h 10000"/>
              <a:gd name="connsiteX86" fmla="*/ 2025 w 9910"/>
              <a:gd name="connsiteY86" fmla="*/ 639 h 10000"/>
              <a:gd name="connsiteX87" fmla="*/ 1981 w 9910"/>
              <a:gd name="connsiteY87" fmla="*/ 338 h 10000"/>
              <a:gd name="connsiteX88" fmla="*/ 1953 w 9910"/>
              <a:gd name="connsiteY88" fmla="*/ 47 h 10000"/>
              <a:gd name="connsiteX0" fmla="*/ 1971 w 10000"/>
              <a:gd name="connsiteY0" fmla="*/ 47 h 10000"/>
              <a:gd name="connsiteX1" fmla="*/ 406 w 10000"/>
              <a:gd name="connsiteY1" fmla="*/ 55 h 10000"/>
              <a:gd name="connsiteX2" fmla="*/ 307 w 10000"/>
              <a:gd name="connsiteY2" fmla="*/ 346 h 10000"/>
              <a:gd name="connsiteX3" fmla="*/ 217 w 10000"/>
              <a:gd name="connsiteY3" fmla="*/ 659 h 10000"/>
              <a:gd name="connsiteX4" fmla="*/ 135 w 10000"/>
              <a:gd name="connsiteY4" fmla="*/ 975 h 10000"/>
              <a:gd name="connsiteX5" fmla="*/ 82 w 10000"/>
              <a:gd name="connsiteY5" fmla="*/ 1306 h 10000"/>
              <a:gd name="connsiteX6" fmla="*/ 36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5 w 10000"/>
              <a:gd name="connsiteY10" fmla="*/ 3044 h 10000"/>
              <a:gd name="connsiteX11" fmla="*/ 99 w 10000"/>
              <a:gd name="connsiteY11" fmla="*/ 3409 h 10000"/>
              <a:gd name="connsiteX12" fmla="*/ 172 w 10000"/>
              <a:gd name="connsiteY12" fmla="*/ 3769 h 10000"/>
              <a:gd name="connsiteX13" fmla="*/ 270 w 10000"/>
              <a:gd name="connsiteY13" fmla="*/ 4152 h 10000"/>
              <a:gd name="connsiteX14" fmla="*/ 332 w 10000"/>
              <a:gd name="connsiteY14" fmla="*/ 4335 h 10000"/>
              <a:gd name="connsiteX15" fmla="*/ 397 w 10000"/>
              <a:gd name="connsiteY15" fmla="*/ 4527 h 10000"/>
              <a:gd name="connsiteX16" fmla="*/ 459 w 10000"/>
              <a:gd name="connsiteY16" fmla="*/ 4717 h 10000"/>
              <a:gd name="connsiteX17" fmla="*/ 541 w 10000"/>
              <a:gd name="connsiteY17" fmla="*/ 4908 h 10000"/>
              <a:gd name="connsiteX18" fmla="*/ 621 w 10000"/>
              <a:gd name="connsiteY18" fmla="*/ 5102 h 10000"/>
              <a:gd name="connsiteX19" fmla="*/ 710 w 10000"/>
              <a:gd name="connsiteY19" fmla="*/ 5296 h 10000"/>
              <a:gd name="connsiteX20" fmla="*/ 893 w 10000"/>
              <a:gd name="connsiteY20" fmla="*/ 8980 h 10000"/>
              <a:gd name="connsiteX21" fmla="*/ 4257 w 10000"/>
              <a:gd name="connsiteY21" fmla="*/ 9130 h 10000"/>
              <a:gd name="connsiteX22" fmla="*/ 4502 w 10000"/>
              <a:gd name="connsiteY22" fmla="*/ 9261 h 10000"/>
              <a:gd name="connsiteX23" fmla="*/ 4762 w 10000"/>
              <a:gd name="connsiteY23" fmla="*/ 9395 h 10000"/>
              <a:gd name="connsiteX24" fmla="*/ 5022 w 10000"/>
              <a:gd name="connsiteY24" fmla="*/ 9505 h 10000"/>
              <a:gd name="connsiteX25" fmla="*/ 5294 w 10000"/>
              <a:gd name="connsiteY25" fmla="*/ 9608 h 10000"/>
              <a:gd name="connsiteX26" fmla="*/ 5572 w 10000"/>
              <a:gd name="connsiteY26" fmla="*/ 9710 h 10000"/>
              <a:gd name="connsiteX27" fmla="*/ 5860 w 10000"/>
              <a:gd name="connsiteY27" fmla="*/ 9789 h 10000"/>
              <a:gd name="connsiteX28" fmla="*/ 6156 w 10000"/>
              <a:gd name="connsiteY28" fmla="*/ 9858 h 10000"/>
              <a:gd name="connsiteX29" fmla="*/ 6455 w 10000"/>
              <a:gd name="connsiteY29" fmla="*/ 9920 h 10000"/>
              <a:gd name="connsiteX30" fmla="*/ 6770 w 10000"/>
              <a:gd name="connsiteY30" fmla="*/ 9972 h 10000"/>
              <a:gd name="connsiteX31" fmla="*/ 6770 w 10000"/>
              <a:gd name="connsiteY31" fmla="*/ 9972 h 10000"/>
              <a:gd name="connsiteX32" fmla="*/ 6985 w 10000"/>
              <a:gd name="connsiteY32" fmla="*/ 9992 h 10000"/>
              <a:gd name="connsiteX33" fmla="*/ 7201 w 10000"/>
              <a:gd name="connsiteY33" fmla="*/ 10000 h 10000"/>
              <a:gd name="connsiteX34" fmla="*/ 7426 w 10000"/>
              <a:gd name="connsiteY34" fmla="*/ 9992 h 10000"/>
              <a:gd name="connsiteX35" fmla="*/ 7651 w 10000"/>
              <a:gd name="connsiteY35" fmla="*/ 9985 h 10000"/>
              <a:gd name="connsiteX36" fmla="*/ 7895 w 10000"/>
              <a:gd name="connsiteY36" fmla="*/ 9951 h 10000"/>
              <a:gd name="connsiteX37" fmla="*/ 8128 w 10000"/>
              <a:gd name="connsiteY37" fmla="*/ 9912 h 10000"/>
              <a:gd name="connsiteX38" fmla="*/ 8370 w 10000"/>
              <a:gd name="connsiteY38" fmla="*/ 9858 h 10000"/>
              <a:gd name="connsiteX39" fmla="*/ 8615 w 10000"/>
              <a:gd name="connsiteY39" fmla="*/ 9789 h 10000"/>
              <a:gd name="connsiteX40" fmla="*/ 8857 w 10000"/>
              <a:gd name="connsiteY40" fmla="*/ 9710 h 10000"/>
              <a:gd name="connsiteX41" fmla="*/ 9109 w 10000"/>
              <a:gd name="connsiteY41" fmla="*/ 9618 h 10000"/>
              <a:gd name="connsiteX42" fmla="*/ 9352 w 10000"/>
              <a:gd name="connsiteY42" fmla="*/ 9516 h 10000"/>
              <a:gd name="connsiteX43" fmla="*/ 9595 w 10000"/>
              <a:gd name="connsiteY43" fmla="*/ 9395 h 10000"/>
              <a:gd name="connsiteX44" fmla="*/ 9849 w 10000"/>
              <a:gd name="connsiteY44" fmla="*/ 9252 h 10000"/>
              <a:gd name="connsiteX45" fmla="*/ 10000 w 10000"/>
              <a:gd name="connsiteY45" fmla="*/ 8970 h 10000"/>
              <a:gd name="connsiteX46" fmla="*/ 9685 w 10000"/>
              <a:gd name="connsiteY46" fmla="*/ 9010 h 10000"/>
              <a:gd name="connsiteX47" fmla="*/ 9524 w 10000"/>
              <a:gd name="connsiteY47" fmla="*/ 9020 h 10000"/>
              <a:gd name="connsiteX48" fmla="*/ 9352 w 10000"/>
              <a:gd name="connsiteY48" fmla="*/ 9010 h 10000"/>
              <a:gd name="connsiteX49" fmla="*/ 9182 w 10000"/>
              <a:gd name="connsiteY49" fmla="*/ 8989 h 10000"/>
              <a:gd name="connsiteX50" fmla="*/ 9002 w 10000"/>
              <a:gd name="connsiteY50" fmla="*/ 8960 h 10000"/>
              <a:gd name="connsiteX51" fmla="*/ 8803 w 10000"/>
              <a:gd name="connsiteY51" fmla="*/ 8911 h 10000"/>
              <a:gd name="connsiteX52" fmla="*/ 8605 w 10000"/>
              <a:gd name="connsiteY52" fmla="*/ 8849 h 10000"/>
              <a:gd name="connsiteX53" fmla="*/ 8399 w 10000"/>
              <a:gd name="connsiteY53" fmla="*/ 8780 h 10000"/>
              <a:gd name="connsiteX54" fmla="*/ 8191 w 10000"/>
              <a:gd name="connsiteY54" fmla="*/ 8689 h 10000"/>
              <a:gd name="connsiteX55" fmla="*/ 7966 w 10000"/>
              <a:gd name="connsiteY55" fmla="*/ 8585 h 10000"/>
              <a:gd name="connsiteX56" fmla="*/ 7732 w 10000"/>
              <a:gd name="connsiteY56" fmla="*/ 8466 h 10000"/>
              <a:gd name="connsiteX57" fmla="*/ 7732 w 10000"/>
              <a:gd name="connsiteY57" fmla="*/ 8466 h 10000"/>
              <a:gd name="connsiteX58" fmla="*/ 7489 w 10000"/>
              <a:gd name="connsiteY58" fmla="*/ 8330 h 10000"/>
              <a:gd name="connsiteX59" fmla="*/ 7246 w 10000"/>
              <a:gd name="connsiteY59" fmla="*/ 8172 h 10000"/>
              <a:gd name="connsiteX60" fmla="*/ 6994 w 10000"/>
              <a:gd name="connsiteY60" fmla="*/ 8014 h 10000"/>
              <a:gd name="connsiteX61" fmla="*/ 6751 w 10000"/>
              <a:gd name="connsiteY61" fmla="*/ 7831 h 10000"/>
              <a:gd name="connsiteX62" fmla="*/ 6490 w 10000"/>
              <a:gd name="connsiteY62" fmla="*/ 7628 h 10000"/>
              <a:gd name="connsiteX63" fmla="*/ 6238 w 10000"/>
              <a:gd name="connsiteY63" fmla="*/ 7416 h 10000"/>
              <a:gd name="connsiteX64" fmla="*/ 5986 w 10000"/>
              <a:gd name="connsiteY64" fmla="*/ 7194 h 10000"/>
              <a:gd name="connsiteX65" fmla="*/ 5725 w 10000"/>
              <a:gd name="connsiteY65" fmla="*/ 6950 h 10000"/>
              <a:gd name="connsiteX66" fmla="*/ 5473 w 10000"/>
              <a:gd name="connsiteY66" fmla="*/ 6699 h 10000"/>
              <a:gd name="connsiteX67" fmla="*/ 5221 w 10000"/>
              <a:gd name="connsiteY67" fmla="*/ 6435 h 10000"/>
              <a:gd name="connsiteX68" fmla="*/ 4969 w 10000"/>
              <a:gd name="connsiteY68" fmla="*/ 6163 h 10000"/>
              <a:gd name="connsiteX69" fmla="*/ 4716 w 10000"/>
              <a:gd name="connsiteY69" fmla="*/ 5870 h 10000"/>
              <a:gd name="connsiteX70" fmla="*/ 4473 w 10000"/>
              <a:gd name="connsiteY70" fmla="*/ 5577 h 10000"/>
              <a:gd name="connsiteX71" fmla="*/ 4239 w 10000"/>
              <a:gd name="connsiteY71" fmla="*/ 5266 h 10000"/>
              <a:gd name="connsiteX72" fmla="*/ 3997 w 10000"/>
              <a:gd name="connsiteY72" fmla="*/ 4949 h 10000"/>
              <a:gd name="connsiteX73" fmla="*/ 3771 w 10000"/>
              <a:gd name="connsiteY73" fmla="*/ 4620 h 10000"/>
              <a:gd name="connsiteX74" fmla="*/ 3771 w 10000"/>
              <a:gd name="connsiteY74" fmla="*/ 4620 h 10000"/>
              <a:gd name="connsiteX75" fmla="*/ 3492 w 10000"/>
              <a:gd name="connsiteY75" fmla="*/ 4185 h 10000"/>
              <a:gd name="connsiteX76" fmla="*/ 3241 w 10000"/>
              <a:gd name="connsiteY76" fmla="*/ 3752 h 10000"/>
              <a:gd name="connsiteX77" fmla="*/ 3006 w 10000"/>
              <a:gd name="connsiteY77" fmla="*/ 3325 h 10000"/>
              <a:gd name="connsiteX78" fmla="*/ 2799 w 10000"/>
              <a:gd name="connsiteY78" fmla="*/ 2912 h 10000"/>
              <a:gd name="connsiteX79" fmla="*/ 2609 w 10000"/>
              <a:gd name="connsiteY79" fmla="*/ 2498 h 10000"/>
              <a:gd name="connsiteX80" fmla="*/ 2449 w 10000"/>
              <a:gd name="connsiteY80" fmla="*/ 2085 h 10000"/>
              <a:gd name="connsiteX81" fmla="*/ 2305 w 10000"/>
              <a:gd name="connsiteY81" fmla="*/ 1678 h 10000"/>
              <a:gd name="connsiteX82" fmla="*/ 2188 w 10000"/>
              <a:gd name="connsiteY82" fmla="*/ 1278 h 10000"/>
              <a:gd name="connsiteX83" fmla="*/ 2188 w 10000"/>
              <a:gd name="connsiteY83" fmla="*/ 1278 h 10000"/>
              <a:gd name="connsiteX84" fmla="*/ 2106 w 10000"/>
              <a:gd name="connsiteY84" fmla="*/ 953 h 10000"/>
              <a:gd name="connsiteX85" fmla="*/ 2043 w 10000"/>
              <a:gd name="connsiteY85" fmla="*/ 639 h 10000"/>
              <a:gd name="connsiteX86" fmla="*/ 1999 w 10000"/>
              <a:gd name="connsiteY86" fmla="*/ 338 h 10000"/>
              <a:gd name="connsiteX87" fmla="*/ 1971 w 10000"/>
              <a:gd name="connsiteY87" fmla="*/ 47 h 10000"/>
              <a:gd name="connsiteX0" fmla="*/ 1971 w 9864"/>
              <a:gd name="connsiteY0" fmla="*/ 47 h 10000"/>
              <a:gd name="connsiteX1" fmla="*/ 406 w 9864"/>
              <a:gd name="connsiteY1" fmla="*/ 55 h 10000"/>
              <a:gd name="connsiteX2" fmla="*/ 307 w 9864"/>
              <a:gd name="connsiteY2" fmla="*/ 346 h 10000"/>
              <a:gd name="connsiteX3" fmla="*/ 217 w 9864"/>
              <a:gd name="connsiteY3" fmla="*/ 659 h 10000"/>
              <a:gd name="connsiteX4" fmla="*/ 135 w 9864"/>
              <a:gd name="connsiteY4" fmla="*/ 975 h 10000"/>
              <a:gd name="connsiteX5" fmla="*/ 82 w 9864"/>
              <a:gd name="connsiteY5" fmla="*/ 1306 h 10000"/>
              <a:gd name="connsiteX6" fmla="*/ 36 w 9864"/>
              <a:gd name="connsiteY6" fmla="*/ 1639 h 10000"/>
              <a:gd name="connsiteX7" fmla="*/ 9 w 9864"/>
              <a:gd name="connsiteY7" fmla="*/ 1972 h 10000"/>
              <a:gd name="connsiteX8" fmla="*/ 0 w 9864"/>
              <a:gd name="connsiteY8" fmla="*/ 2327 h 10000"/>
              <a:gd name="connsiteX9" fmla="*/ 17 w 9864"/>
              <a:gd name="connsiteY9" fmla="*/ 2681 h 10000"/>
              <a:gd name="connsiteX10" fmla="*/ 45 w 9864"/>
              <a:gd name="connsiteY10" fmla="*/ 3044 h 10000"/>
              <a:gd name="connsiteX11" fmla="*/ 99 w 9864"/>
              <a:gd name="connsiteY11" fmla="*/ 3409 h 10000"/>
              <a:gd name="connsiteX12" fmla="*/ 172 w 9864"/>
              <a:gd name="connsiteY12" fmla="*/ 3769 h 10000"/>
              <a:gd name="connsiteX13" fmla="*/ 270 w 9864"/>
              <a:gd name="connsiteY13" fmla="*/ 4152 h 10000"/>
              <a:gd name="connsiteX14" fmla="*/ 332 w 9864"/>
              <a:gd name="connsiteY14" fmla="*/ 4335 h 10000"/>
              <a:gd name="connsiteX15" fmla="*/ 397 w 9864"/>
              <a:gd name="connsiteY15" fmla="*/ 4527 h 10000"/>
              <a:gd name="connsiteX16" fmla="*/ 459 w 9864"/>
              <a:gd name="connsiteY16" fmla="*/ 4717 h 10000"/>
              <a:gd name="connsiteX17" fmla="*/ 541 w 9864"/>
              <a:gd name="connsiteY17" fmla="*/ 4908 h 10000"/>
              <a:gd name="connsiteX18" fmla="*/ 621 w 9864"/>
              <a:gd name="connsiteY18" fmla="*/ 5102 h 10000"/>
              <a:gd name="connsiteX19" fmla="*/ 710 w 9864"/>
              <a:gd name="connsiteY19" fmla="*/ 5296 h 10000"/>
              <a:gd name="connsiteX20" fmla="*/ 893 w 9864"/>
              <a:gd name="connsiteY20" fmla="*/ 8980 h 10000"/>
              <a:gd name="connsiteX21" fmla="*/ 4257 w 9864"/>
              <a:gd name="connsiteY21" fmla="*/ 9130 h 10000"/>
              <a:gd name="connsiteX22" fmla="*/ 4502 w 9864"/>
              <a:gd name="connsiteY22" fmla="*/ 9261 h 10000"/>
              <a:gd name="connsiteX23" fmla="*/ 4762 w 9864"/>
              <a:gd name="connsiteY23" fmla="*/ 9395 h 10000"/>
              <a:gd name="connsiteX24" fmla="*/ 5022 w 9864"/>
              <a:gd name="connsiteY24" fmla="*/ 9505 h 10000"/>
              <a:gd name="connsiteX25" fmla="*/ 5294 w 9864"/>
              <a:gd name="connsiteY25" fmla="*/ 9608 h 10000"/>
              <a:gd name="connsiteX26" fmla="*/ 5572 w 9864"/>
              <a:gd name="connsiteY26" fmla="*/ 9710 h 10000"/>
              <a:gd name="connsiteX27" fmla="*/ 5860 w 9864"/>
              <a:gd name="connsiteY27" fmla="*/ 9789 h 10000"/>
              <a:gd name="connsiteX28" fmla="*/ 6156 w 9864"/>
              <a:gd name="connsiteY28" fmla="*/ 9858 h 10000"/>
              <a:gd name="connsiteX29" fmla="*/ 6455 w 9864"/>
              <a:gd name="connsiteY29" fmla="*/ 9920 h 10000"/>
              <a:gd name="connsiteX30" fmla="*/ 6770 w 9864"/>
              <a:gd name="connsiteY30" fmla="*/ 9972 h 10000"/>
              <a:gd name="connsiteX31" fmla="*/ 6770 w 9864"/>
              <a:gd name="connsiteY31" fmla="*/ 9972 h 10000"/>
              <a:gd name="connsiteX32" fmla="*/ 6985 w 9864"/>
              <a:gd name="connsiteY32" fmla="*/ 9992 h 10000"/>
              <a:gd name="connsiteX33" fmla="*/ 7201 w 9864"/>
              <a:gd name="connsiteY33" fmla="*/ 10000 h 10000"/>
              <a:gd name="connsiteX34" fmla="*/ 7426 w 9864"/>
              <a:gd name="connsiteY34" fmla="*/ 9992 h 10000"/>
              <a:gd name="connsiteX35" fmla="*/ 7651 w 9864"/>
              <a:gd name="connsiteY35" fmla="*/ 9985 h 10000"/>
              <a:gd name="connsiteX36" fmla="*/ 7895 w 9864"/>
              <a:gd name="connsiteY36" fmla="*/ 9951 h 10000"/>
              <a:gd name="connsiteX37" fmla="*/ 8128 w 9864"/>
              <a:gd name="connsiteY37" fmla="*/ 9912 h 10000"/>
              <a:gd name="connsiteX38" fmla="*/ 8370 w 9864"/>
              <a:gd name="connsiteY38" fmla="*/ 9858 h 10000"/>
              <a:gd name="connsiteX39" fmla="*/ 8615 w 9864"/>
              <a:gd name="connsiteY39" fmla="*/ 9789 h 10000"/>
              <a:gd name="connsiteX40" fmla="*/ 8857 w 9864"/>
              <a:gd name="connsiteY40" fmla="*/ 9710 h 10000"/>
              <a:gd name="connsiteX41" fmla="*/ 9109 w 9864"/>
              <a:gd name="connsiteY41" fmla="*/ 9618 h 10000"/>
              <a:gd name="connsiteX42" fmla="*/ 9352 w 9864"/>
              <a:gd name="connsiteY42" fmla="*/ 9516 h 10000"/>
              <a:gd name="connsiteX43" fmla="*/ 9595 w 9864"/>
              <a:gd name="connsiteY43" fmla="*/ 9395 h 10000"/>
              <a:gd name="connsiteX44" fmla="*/ 9849 w 9864"/>
              <a:gd name="connsiteY44" fmla="*/ 9252 h 10000"/>
              <a:gd name="connsiteX45" fmla="*/ 9685 w 9864"/>
              <a:gd name="connsiteY45" fmla="*/ 9010 h 10000"/>
              <a:gd name="connsiteX46" fmla="*/ 9524 w 9864"/>
              <a:gd name="connsiteY46" fmla="*/ 9020 h 10000"/>
              <a:gd name="connsiteX47" fmla="*/ 9352 w 9864"/>
              <a:gd name="connsiteY47" fmla="*/ 9010 h 10000"/>
              <a:gd name="connsiteX48" fmla="*/ 9182 w 9864"/>
              <a:gd name="connsiteY48" fmla="*/ 8989 h 10000"/>
              <a:gd name="connsiteX49" fmla="*/ 9002 w 9864"/>
              <a:gd name="connsiteY49" fmla="*/ 8960 h 10000"/>
              <a:gd name="connsiteX50" fmla="*/ 8803 w 9864"/>
              <a:gd name="connsiteY50" fmla="*/ 8911 h 10000"/>
              <a:gd name="connsiteX51" fmla="*/ 8605 w 9864"/>
              <a:gd name="connsiteY51" fmla="*/ 8849 h 10000"/>
              <a:gd name="connsiteX52" fmla="*/ 8399 w 9864"/>
              <a:gd name="connsiteY52" fmla="*/ 8780 h 10000"/>
              <a:gd name="connsiteX53" fmla="*/ 8191 w 9864"/>
              <a:gd name="connsiteY53" fmla="*/ 8689 h 10000"/>
              <a:gd name="connsiteX54" fmla="*/ 7966 w 9864"/>
              <a:gd name="connsiteY54" fmla="*/ 8585 h 10000"/>
              <a:gd name="connsiteX55" fmla="*/ 7732 w 9864"/>
              <a:gd name="connsiteY55" fmla="*/ 8466 h 10000"/>
              <a:gd name="connsiteX56" fmla="*/ 7732 w 9864"/>
              <a:gd name="connsiteY56" fmla="*/ 8466 h 10000"/>
              <a:gd name="connsiteX57" fmla="*/ 7489 w 9864"/>
              <a:gd name="connsiteY57" fmla="*/ 8330 h 10000"/>
              <a:gd name="connsiteX58" fmla="*/ 7246 w 9864"/>
              <a:gd name="connsiteY58" fmla="*/ 8172 h 10000"/>
              <a:gd name="connsiteX59" fmla="*/ 6994 w 9864"/>
              <a:gd name="connsiteY59" fmla="*/ 8014 h 10000"/>
              <a:gd name="connsiteX60" fmla="*/ 6751 w 9864"/>
              <a:gd name="connsiteY60" fmla="*/ 7831 h 10000"/>
              <a:gd name="connsiteX61" fmla="*/ 6490 w 9864"/>
              <a:gd name="connsiteY61" fmla="*/ 7628 h 10000"/>
              <a:gd name="connsiteX62" fmla="*/ 6238 w 9864"/>
              <a:gd name="connsiteY62" fmla="*/ 7416 h 10000"/>
              <a:gd name="connsiteX63" fmla="*/ 5986 w 9864"/>
              <a:gd name="connsiteY63" fmla="*/ 7194 h 10000"/>
              <a:gd name="connsiteX64" fmla="*/ 5725 w 9864"/>
              <a:gd name="connsiteY64" fmla="*/ 6950 h 10000"/>
              <a:gd name="connsiteX65" fmla="*/ 5473 w 9864"/>
              <a:gd name="connsiteY65" fmla="*/ 6699 h 10000"/>
              <a:gd name="connsiteX66" fmla="*/ 5221 w 9864"/>
              <a:gd name="connsiteY66" fmla="*/ 6435 h 10000"/>
              <a:gd name="connsiteX67" fmla="*/ 4969 w 9864"/>
              <a:gd name="connsiteY67" fmla="*/ 6163 h 10000"/>
              <a:gd name="connsiteX68" fmla="*/ 4716 w 9864"/>
              <a:gd name="connsiteY68" fmla="*/ 5870 h 10000"/>
              <a:gd name="connsiteX69" fmla="*/ 4473 w 9864"/>
              <a:gd name="connsiteY69" fmla="*/ 5577 h 10000"/>
              <a:gd name="connsiteX70" fmla="*/ 4239 w 9864"/>
              <a:gd name="connsiteY70" fmla="*/ 5266 h 10000"/>
              <a:gd name="connsiteX71" fmla="*/ 3997 w 9864"/>
              <a:gd name="connsiteY71" fmla="*/ 4949 h 10000"/>
              <a:gd name="connsiteX72" fmla="*/ 3771 w 9864"/>
              <a:gd name="connsiteY72" fmla="*/ 4620 h 10000"/>
              <a:gd name="connsiteX73" fmla="*/ 3771 w 9864"/>
              <a:gd name="connsiteY73" fmla="*/ 4620 h 10000"/>
              <a:gd name="connsiteX74" fmla="*/ 3492 w 9864"/>
              <a:gd name="connsiteY74" fmla="*/ 4185 h 10000"/>
              <a:gd name="connsiteX75" fmla="*/ 3241 w 9864"/>
              <a:gd name="connsiteY75" fmla="*/ 3752 h 10000"/>
              <a:gd name="connsiteX76" fmla="*/ 3006 w 9864"/>
              <a:gd name="connsiteY76" fmla="*/ 3325 h 10000"/>
              <a:gd name="connsiteX77" fmla="*/ 2799 w 9864"/>
              <a:gd name="connsiteY77" fmla="*/ 2912 h 10000"/>
              <a:gd name="connsiteX78" fmla="*/ 2609 w 9864"/>
              <a:gd name="connsiteY78" fmla="*/ 2498 h 10000"/>
              <a:gd name="connsiteX79" fmla="*/ 2449 w 9864"/>
              <a:gd name="connsiteY79" fmla="*/ 2085 h 10000"/>
              <a:gd name="connsiteX80" fmla="*/ 2305 w 9864"/>
              <a:gd name="connsiteY80" fmla="*/ 1678 h 10000"/>
              <a:gd name="connsiteX81" fmla="*/ 2188 w 9864"/>
              <a:gd name="connsiteY81" fmla="*/ 1278 h 10000"/>
              <a:gd name="connsiteX82" fmla="*/ 2188 w 9864"/>
              <a:gd name="connsiteY82" fmla="*/ 1278 h 10000"/>
              <a:gd name="connsiteX83" fmla="*/ 2106 w 9864"/>
              <a:gd name="connsiteY83" fmla="*/ 953 h 10000"/>
              <a:gd name="connsiteX84" fmla="*/ 2043 w 9864"/>
              <a:gd name="connsiteY84" fmla="*/ 639 h 10000"/>
              <a:gd name="connsiteX85" fmla="*/ 1999 w 9864"/>
              <a:gd name="connsiteY85" fmla="*/ 338 h 10000"/>
              <a:gd name="connsiteX86" fmla="*/ 1971 w 9864"/>
              <a:gd name="connsiteY86" fmla="*/ 47 h 10000"/>
              <a:gd name="connsiteX0" fmla="*/ 1998 w 9819"/>
              <a:gd name="connsiteY0" fmla="*/ 47 h 10000"/>
              <a:gd name="connsiteX1" fmla="*/ 412 w 9819"/>
              <a:gd name="connsiteY1" fmla="*/ 55 h 10000"/>
              <a:gd name="connsiteX2" fmla="*/ 311 w 9819"/>
              <a:gd name="connsiteY2" fmla="*/ 346 h 10000"/>
              <a:gd name="connsiteX3" fmla="*/ 220 w 9819"/>
              <a:gd name="connsiteY3" fmla="*/ 659 h 10000"/>
              <a:gd name="connsiteX4" fmla="*/ 137 w 9819"/>
              <a:gd name="connsiteY4" fmla="*/ 975 h 10000"/>
              <a:gd name="connsiteX5" fmla="*/ 83 w 9819"/>
              <a:gd name="connsiteY5" fmla="*/ 1306 h 10000"/>
              <a:gd name="connsiteX6" fmla="*/ 36 w 9819"/>
              <a:gd name="connsiteY6" fmla="*/ 1639 h 10000"/>
              <a:gd name="connsiteX7" fmla="*/ 9 w 9819"/>
              <a:gd name="connsiteY7" fmla="*/ 1972 h 10000"/>
              <a:gd name="connsiteX8" fmla="*/ 0 w 9819"/>
              <a:gd name="connsiteY8" fmla="*/ 2327 h 10000"/>
              <a:gd name="connsiteX9" fmla="*/ 17 w 9819"/>
              <a:gd name="connsiteY9" fmla="*/ 2681 h 10000"/>
              <a:gd name="connsiteX10" fmla="*/ 46 w 9819"/>
              <a:gd name="connsiteY10" fmla="*/ 3044 h 10000"/>
              <a:gd name="connsiteX11" fmla="*/ 100 w 9819"/>
              <a:gd name="connsiteY11" fmla="*/ 3409 h 10000"/>
              <a:gd name="connsiteX12" fmla="*/ 174 w 9819"/>
              <a:gd name="connsiteY12" fmla="*/ 3769 h 10000"/>
              <a:gd name="connsiteX13" fmla="*/ 274 w 9819"/>
              <a:gd name="connsiteY13" fmla="*/ 4152 h 10000"/>
              <a:gd name="connsiteX14" fmla="*/ 337 w 9819"/>
              <a:gd name="connsiteY14" fmla="*/ 4335 h 10000"/>
              <a:gd name="connsiteX15" fmla="*/ 402 w 9819"/>
              <a:gd name="connsiteY15" fmla="*/ 4527 h 10000"/>
              <a:gd name="connsiteX16" fmla="*/ 465 w 9819"/>
              <a:gd name="connsiteY16" fmla="*/ 4717 h 10000"/>
              <a:gd name="connsiteX17" fmla="*/ 548 w 9819"/>
              <a:gd name="connsiteY17" fmla="*/ 4908 h 10000"/>
              <a:gd name="connsiteX18" fmla="*/ 630 w 9819"/>
              <a:gd name="connsiteY18" fmla="*/ 5102 h 10000"/>
              <a:gd name="connsiteX19" fmla="*/ 720 w 9819"/>
              <a:gd name="connsiteY19" fmla="*/ 5296 h 10000"/>
              <a:gd name="connsiteX20" fmla="*/ 905 w 9819"/>
              <a:gd name="connsiteY20" fmla="*/ 8980 h 10000"/>
              <a:gd name="connsiteX21" fmla="*/ 4316 w 9819"/>
              <a:gd name="connsiteY21" fmla="*/ 9130 h 10000"/>
              <a:gd name="connsiteX22" fmla="*/ 4564 w 9819"/>
              <a:gd name="connsiteY22" fmla="*/ 9261 h 10000"/>
              <a:gd name="connsiteX23" fmla="*/ 4828 w 9819"/>
              <a:gd name="connsiteY23" fmla="*/ 9395 h 10000"/>
              <a:gd name="connsiteX24" fmla="*/ 5091 w 9819"/>
              <a:gd name="connsiteY24" fmla="*/ 9505 h 10000"/>
              <a:gd name="connsiteX25" fmla="*/ 5367 w 9819"/>
              <a:gd name="connsiteY25" fmla="*/ 9608 h 10000"/>
              <a:gd name="connsiteX26" fmla="*/ 5649 w 9819"/>
              <a:gd name="connsiteY26" fmla="*/ 9710 h 10000"/>
              <a:gd name="connsiteX27" fmla="*/ 5941 w 9819"/>
              <a:gd name="connsiteY27" fmla="*/ 9789 h 10000"/>
              <a:gd name="connsiteX28" fmla="*/ 6241 w 9819"/>
              <a:gd name="connsiteY28" fmla="*/ 9858 h 10000"/>
              <a:gd name="connsiteX29" fmla="*/ 6544 w 9819"/>
              <a:gd name="connsiteY29" fmla="*/ 9920 h 10000"/>
              <a:gd name="connsiteX30" fmla="*/ 6863 w 9819"/>
              <a:gd name="connsiteY30" fmla="*/ 9972 h 10000"/>
              <a:gd name="connsiteX31" fmla="*/ 6863 w 9819"/>
              <a:gd name="connsiteY31" fmla="*/ 9972 h 10000"/>
              <a:gd name="connsiteX32" fmla="*/ 7081 w 9819"/>
              <a:gd name="connsiteY32" fmla="*/ 9992 h 10000"/>
              <a:gd name="connsiteX33" fmla="*/ 7300 w 9819"/>
              <a:gd name="connsiteY33" fmla="*/ 10000 h 10000"/>
              <a:gd name="connsiteX34" fmla="*/ 7528 w 9819"/>
              <a:gd name="connsiteY34" fmla="*/ 9992 h 10000"/>
              <a:gd name="connsiteX35" fmla="*/ 7756 w 9819"/>
              <a:gd name="connsiteY35" fmla="*/ 9985 h 10000"/>
              <a:gd name="connsiteX36" fmla="*/ 8004 w 9819"/>
              <a:gd name="connsiteY36" fmla="*/ 9951 h 10000"/>
              <a:gd name="connsiteX37" fmla="*/ 8240 w 9819"/>
              <a:gd name="connsiteY37" fmla="*/ 9912 h 10000"/>
              <a:gd name="connsiteX38" fmla="*/ 8485 w 9819"/>
              <a:gd name="connsiteY38" fmla="*/ 9858 h 10000"/>
              <a:gd name="connsiteX39" fmla="*/ 8734 w 9819"/>
              <a:gd name="connsiteY39" fmla="*/ 9789 h 10000"/>
              <a:gd name="connsiteX40" fmla="*/ 8979 w 9819"/>
              <a:gd name="connsiteY40" fmla="*/ 9710 h 10000"/>
              <a:gd name="connsiteX41" fmla="*/ 9235 w 9819"/>
              <a:gd name="connsiteY41" fmla="*/ 9618 h 10000"/>
              <a:gd name="connsiteX42" fmla="*/ 9481 w 9819"/>
              <a:gd name="connsiteY42" fmla="*/ 9516 h 10000"/>
              <a:gd name="connsiteX43" fmla="*/ 9727 w 9819"/>
              <a:gd name="connsiteY43" fmla="*/ 9395 h 10000"/>
              <a:gd name="connsiteX44" fmla="*/ 9819 w 9819"/>
              <a:gd name="connsiteY44" fmla="*/ 9010 h 10000"/>
              <a:gd name="connsiteX45" fmla="*/ 9655 w 9819"/>
              <a:gd name="connsiteY45" fmla="*/ 9020 h 10000"/>
              <a:gd name="connsiteX46" fmla="*/ 9481 w 9819"/>
              <a:gd name="connsiteY46" fmla="*/ 9010 h 10000"/>
              <a:gd name="connsiteX47" fmla="*/ 9309 w 9819"/>
              <a:gd name="connsiteY47" fmla="*/ 8989 h 10000"/>
              <a:gd name="connsiteX48" fmla="*/ 9126 w 9819"/>
              <a:gd name="connsiteY48" fmla="*/ 8960 h 10000"/>
              <a:gd name="connsiteX49" fmla="*/ 8924 w 9819"/>
              <a:gd name="connsiteY49" fmla="*/ 8911 h 10000"/>
              <a:gd name="connsiteX50" fmla="*/ 8724 w 9819"/>
              <a:gd name="connsiteY50" fmla="*/ 8849 h 10000"/>
              <a:gd name="connsiteX51" fmla="*/ 8515 w 9819"/>
              <a:gd name="connsiteY51" fmla="*/ 8780 h 10000"/>
              <a:gd name="connsiteX52" fmla="*/ 8304 w 9819"/>
              <a:gd name="connsiteY52" fmla="*/ 8689 h 10000"/>
              <a:gd name="connsiteX53" fmla="*/ 8076 w 9819"/>
              <a:gd name="connsiteY53" fmla="*/ 8585 h 10000"/>
              <a:gd name="connsiteX54" fmla="*/ 7839 w 9819"/>
              <a:gd name="connsiteY54" fmla="*/ 8466 h 10000"/>
              <a:gd name="connsiteX55" fmla="*/ 7839 w 9819"/>
              <a:gd name="connsiteY55" fmla="*/ 8466 h 10000"/>
              <a:gd name="connsiteX56" fmla="*/ 7592 w 9819"/>
              <a:gd name="connsiteY56" fmla="*/ 8330 h 10000"/>
              <a:gd name="connsiteX57" fmla="*/ 7346 w 9819"/>
              <a:gd name="connsiteY57" fmla="*/ 8172 h 10000"/>
              <a:gd name="connsiteX58" fmla="*/ 7090 w 9819"/>
              <a:gd name="connsiteY58" fmla="*/ 8014 h 10000"/>
              <a:gd name="connsiteX59" fmla="*/ 6844 w 9819"/>
              <a:gd name="connsiteY59" fmla="*/ 7831 h 10000"/>
              <a:gd name="connsiteX60" fmla="*/ 6579 w 9819"/>
              <a:gd name="connsiteY60" fmla="*/ 7628 h 10000"/>
              <a:gd name="connsiteX61" fmla="*/ 6324 w 9819"/>
              <a:gd name="connsiteY61" fmla="*/ 7416 h 10000"/>
              <a:gd name="connsiteX62" fmla="*/ 6069 w 9819"/>
              <a:gd name="connsiteY62" fmla="*/ 7194 h 10000"/>
              <a:gd name="connsiteX63" fmla="*/ 5804 w 9819"/>
              <a:gd name="connsiteY63" fmla="*/ 6950 h 10000"/>
              <a:gd name="connsiteX64" fmla="*/ 5548 w 9819"/>
              <a:gd name="connsiteY64" fmla="*/ 6699 h 10000"/>
              <a:gd name="connsiteX65" fmla="*/ 5293 w 9819"/>
              <a:gd name="connsiteY65" fmla="*/ 6435 h 10000"/>
              <a:gd name="connsiteX66" fmla="*/ 5038 w 9819"/>
              <a:gd name="connsiteY66" fmla="*/ 6163 h 10000"/>
              <a:gd name="connsiteX67" fmla="*/ 4781 w 9819"/>
              <a:gd name="connsiteY67" fmla="*/ 5870 h 10000"/>
              <a:gd name="connsiteX68" fmla="*/ 4535 w 9819"/>
              <a:gd name="connsiteY68" fmla="*/ 5577 h 10000"/>
              <a:gd name="connsiteX69" fmla="*/ 4297 w 9819"/>
              <a:gd name="connsiteY69" fmla="*/ 5266 h 10000"/>
              <a:gd name="connsiteX70" fmla="*/ 4052 w 9819"/>
              <a:gd name="connsiteY70" fmla="*/ 4949 h 10000"/>
              <a:gd name="connsiteX71" fmla="*/ 3823 w 9819"/>
              <a:gd name="connsiteY71" fmla="*/ 4620 h 10000"/>
              <a:gd name="connsiteX72" fmla="*/ 3823 w 9819"/>
              <a:gd name="connsiteY72" fmla="*/ 4620 h 10000"/>
              <a:gd name="connsiteX73" fmla="*/ 3540 w 9819"/>
              <a:gd name="connsiteY73" fmla="*/ 4185 h 10000"/>
              <a:gd name="connsiteX74" fmla="*/ 3286 w 9819"/>
              <a:gd name="connsiteY74" fmla="*/ 3752 h 10000"/>
              <a:gd name="connsiteX75" fmla="*/ 3047 w 9819"/>
              <a:gd name="connsiteY75" fmla="*/ 3325 h 10000"/>
              <a:gd name="connsiteX76" fmla="*/ 2838 w 9819"/>
              <a:gd name="connsiteY76" fmla="*/ 2912 h 10000"/>
              <a:gd name="connsiteX77" fmla="*/ 2645 w 9819"/>
              <a:gd name="connsiteY77" fmla="*/ 2498 h 10000"/>
              <a:gd name="connsiteX78" fmla="*/ 2483 w 9819"/>
              <a:gd name="connsiteY78" fmla="*/ 2085 h 10000"/>
              <a:gd name="connsiteX79" fmla="*/ 2337 w 9819"/>
              <a:gd name="connsiteY79" fmla="*/ 1678 h 10000"/>
              <a:gd name="connsiteX80" fmla="*/ 2218 w 9819"/>
              <a:gd name="connsiteY80" fmla="*/ 1278 h 10000"/>
              <a:gd name="connsiteX81" fmla="*/ 2218 w 9819"/>
              <a:gd name="connsiteY81" fmla="*/ 1278 h 10000"/>
              <a:gd name="connsiteX82" fmla="*/ 2135 w 9819"/>
              <a:gd name="connsiteY82" fmla="*/ 953 h 10000"/>
              <a:gd name="connsiteX83" fmla="*/ 2071 w 9819"/>
              <a:gd name="connsiteY83" fmla="*/ 639 h 10000"/>
              <a:gd name="connsiteX84" fmla="*/ 2027 w 9819"/>
              <a:gd name="connsiteY84" fmla="*/ 338 h 10000"/>
              <a:gd name="connsiteX85" fmla="*/ 1998 w 9819"/>
              <a:gd name="connsiteY85" fmla="*/ 47 h 10000"/>
              <a:gd name="connsiteX0" fmla="*/ 2035 w 9935"/>
              <a:gd name="connsiteY0" fmla="*/ 47 h 10000"/>
              <a:gd name="connsiteX1" fmla="*/ 420 w 9935"/>
              <a:gd name="connsiteY1" fmla="*/ 55 h 10000"/>
              <a:gd name="connsiteX2" fmla="*/ 317 w 9935"/>
              <a:gd name="connsiteY2" fmla="*/ 346 h 10000"/>
              <a:gd name="connsiteX3" fmla="*/ 224 w 9935"/>
              <a:gd name="connsiteY3" fmla="*/ 659 h 10000"/>
              <a:gd name="connsiteX4" fmla="*/ 140 w 9935"/>
              <a:gd name="connsiteY4" fmla="*/ 975 h 10000"/>
              <a:gd name="connsiteX5" fmla="*/ 85 w 9935"/>
              <a:gd name="connsiteY5" fmla="*/ 1306 h 10000"/>
              <a:gd name="connsiteX6" fmla="*/ 37 w 9935"/>
              <a:gd name="connsiteY6" fmla="*/ 1639 h 10000"/>
              <a:gd name="connsiteX7" fmla="*/ 9 w 9935"/>
              <a:gd name="connsiteY7" fmla="*/ 1972 h 10000"/>
              <a:gd name="connsiteX8" fmla="*/ 0 w 9935"/>
              <a:gd name="connsiteY8" fmla="*/ 2327 h 10000"/>
              <a:gd name="connsiteX9" fmla="*/ 17 w 9935"/>
              <a:gd name="connsiteY9" fmla="*/ 2681 h 10000"/>
              <a:gd name="connsiteX10" fmla="*/ 47 w 9935"/>
              <a:gd name="connsiteY10" fmla="*/ 3044 h 10000"/>
              <a:gd name="connsiteX11" fmla="*/ 102 w 9935"/>
              <a:gd name="connsiteY11" fmla="*/ 3409 h 10000"/>
              <a:gd name="connsiteX12" fmla="*/ 177 w 9935"/>
              <a:gd name="connsiteY12" fmla="*/ 3769 h 10000"/>
              <a:gd name="connsiteX13" fmla="*/ 279 w 9935"/>
              <a:gd name="connsiteY13" fmla="*/ 4152 h 10000"/>
              <a:gd name="connsiteX14" fmla="*/ 343 w 9935"/>
              <a:gd name="connsiteY14" fmla="*/ 4335 h 10000"/>
              <a:gd name="connsiteX15" fmla="*/ 409 w 9935"/>
              <a:gd name="connsiteY15" fmla="*/ 4527 h 10000"/>
              <a:gd name="connsiteX16" fmla="*/ 474 w 9935"/>
              <a:gd name="connsiteY16" fmla="*/ 4717 h 10000"/>
              <a:gd name="connsiteX17" fmla="*/ 558 w 9935"/>
              <a:gd name="connsiteY17" fmla="*/ 4908 h 10000"/>
              <a:gd name="connsiteX18" fmla="*/ 642 w 9935"/>
              <a:gd name="connsiteY18" fmla="*/ 5102 h 10000"/>
              <a:gd name="connsiteX19" fmla="*/ 733 w 9935"/>
              <a:gd name="connsiteY19" fmla="*/ 5296 h 10000"/>
              <a:gd name="connsiteX20" fmla="*/ 922 w 9935"/>
              <a:gd name="connsiteY20" fmla="*/ 8980 h 10000"/>
              <a:gd name="connsiteX21" fmla="*/ 4396 w 9935"/>
              <a:gd name="connsiteY21" fmla="*/ 9130 h 10000"/>
              <a:gd name="connsiteX22" fmla="*/ 4648 w 9935"/>
              <a:gd name="connsiteY22" fmla="*/ 9261 h 10000"/>
              <a:gd name="connsiteX23" fmla="*/ 4917 w 9935"/>
              <a:gd name="connsiteY23" fmla="*/ 9395 h 10000"/>
              <a:gd name="connsiteX24" fmla="*/ 5185 w 9935"/>
              <a:gd name="connsiteY24" fmla="*/ 9505 h 10000"/>
              <a:gd name="connsiteX25" fmla="*/ 5466 w 9935"/>
              <a:gd name="connsiteY25" fmla="*/ 9608 h 10000"/>
              <a:gd name="connsiteX26" fmla="*/ 5753 w 9935"/>
              <a:gd name="connsiteY26" fmla="*/ 9710 h 10000"/>
              <a:gd name="connsiteX27" fmla="*/ 6051 w 9935"/>
              <a:gd name="connsiteY27" fmla="*/ 9789 h 10000"/>
              <a:gd name="connsiteX28" fmla="*/ 6356 w 9935"/>
              <a:gd name="connsiteY28" fmla="*/ 9858 h 10000"/>
              <a:gd name="connsiteX29" fmla="*/ 6665 w 9935"/>
              <a:gd name="connsiteY29" fmla="*/ 9920 h 10000"/>
              <a:gd name="connsiteX30" fmla="*/ 6990 w 9935"/>
              <a:gd name="connsiteY30" fmla="*/ 9972 h 10000"/>
              <a:gd name="connsiteX31" fmla="*/ 6990 w 9935"/>
              <a:gd name="connsiteY31" fmla="*/ 9972 h 10000"/>
              <a:gd name="connsiteX32" fmla="*/ 7212 w 9935"/>
              <a:gd name="connsiteY32" fmla="*/ 9992 h 10000"/>
              <a:gd name="connsiteX33" fmla="*/ 7435 w 9935"/>
              <a:gd name="connsiteY33" fmla="*/ 10000 h 10000"/>
              <a:gd name="connsiteX34" fmla="*/ 7667 w 9935"/>
              <a:gd name="connsiteY34" fmla="*/ 9992 h 10000"/>
              <a:gd name="connsiteX35" fmla="*/ 7899 w 9935"/>
              <a:gd name="connsiteY35" fmla="*/ 9985 h 10000"/>
              <a:gd name="connsiteX36" fmla="*/ 8152 w 9935"/>
              <a:gd name="connsiteY36" fmla="*/ 9951 h 10000"/>
              <a:gd name="connsiteX37" fmla="*/ 8392 w 9935"/>
              <a:gd name="connsiteY37" fmla="*/ 9912 h 10000"/>
              <a:gd name="connsiteX38" fmla="*/ 8641 w 9935"/>
              <a:gd name="connsiteY38" fmla="*/ 9858 h 10000"/>
              <a:gd name="connsiteX39" fmla="*/ 8895 w 9935"/>
              <a:gd name="connsiteY39" fmla="*/ 9789 h 10000"/>
              <a:gd name="connsiteX40" fmla="*/ 9145 w 9935"/>
              <a:gd name="connsiteY40" fmla="*/ 9710 h 10000"/>
              <a:gd name="connsiteX41" fmla="*/ 9405 w 9935"/>
              <a:gd name="connsiteY41" fmla="*/ 9618 h 10000"/>
              <a:gd name="connsiteX42" fmla="*/ 9656 w 9935"/>
              <a:gd name="connsiteY42" fmla="*/ 9516 h 10000"/>
              <a:gd name="connsiteX43" fmla="*/ 9906 w 9935"/>
              <a:gd name="connsiteY43" fmla="*/ 9395 h 10000"/>
              <a:gd name="connsiteX44" fmla="*/ 9833 w 9935"/>
              <a:gd name="connsiteY44" fmla="*/ 9020 h 10000"/>
              <a:gd name="connsiteX45" fmla="*/ 9656 w 9935"/>
              <a:gd name="connsiteY45" fmla="*/ 9010 h 10000"/>
              <a:gd name="connsiteX46" fmla="*/ 9481 w 9935"/>
              <a:gd name="connsiteY46" fmla="*/ 8989 h 10000"/>
              <a:gd name="connsiteX47" fmla="*/ 9294 w 9935"/>
              <a:gd name="connsiteY47" fmla="*/ 8960 h 10000"/>
              <a:gd name="connsiteX48" fmla="*/ 9089 w 9935"/>
              <a:gd name="connsiteY48" fmla="*/ 8911 h 10000"/>
              <a:gd name="connsiteX49" fmla="*/ 8885 w 9935"/>
              <a:gd name="connsiteY49" fmla="*/ 8849 h 10000"/>
              <a:gd name="connsiteX50" fmla="*/ 8672 w 9935"/>
              <a:gd name="connsiteY50" fmla="*/ 8780 h 10000"/>
              <a:gd name="connsiteX51" fmla="*/ 8457 w 9935"/>
              <a:gd name="connsiteY51" fmla="*/ 8689 h 10000"/>
              <a:gd name="connsiteX52" fmla="*/ 8225 w 9935"/>
              <a:gd name="connsiteY52" fmla="*/ 8585 h 10000"/>
              <a:gd name="connsiteX53" fmla="*/ 7984 w 9935"/>
              <a:gd name="connsiteY53" fmla="*/ 8466 h 10000"/>
              <a:gd name="connsiteX54" fmla="*/ 7984 w 9935"/>
              <a:gd name="connsiteY54" fmla="*/ 8466 h 10000"/>
              <a:gd name="connsiteX55" fmla="*/ 7732 w 9935"/>
              <a:gd name="connsiteY55" fmla="*/ 8330 h 10000"/>
              <a:gd name="connsiteX56" fmla="*/ 7481 w 9935"/>
              <a:gd name="connsiteY56" fmla="*/ 8172 h 10000"/>
              <a:gd name="connsiteX57" fmla="*/ 7221 w 9935"/>
              <a:gd name="connsiteY57" fmla="*/ 8014 h 10000"/>
              <a:gd name="connsiteX58" fmla="*/ 6970 w 9935"/>
              <a:gd name="connsiteY58" fmla="*/ 7831 h 10000"/>
              <a:gd name="connsiteX59" fmla="*/ 6700 w 9935"/>
              <a:gd name="connsiteY59" fmla="*/ 7628 h 10000"/>
              <a:gd name="connsiteX60" fmla="*/ 6441 w 9935"/>
              <a:gd name="connsiteY60" fmla="*/ 7416 h 10000"/>
              <a:gd name="connsiteX61" fmla="*/ 6181 w 9935"/>
              <a:gd name="connsiteY61" fmla="*/ 7194 h 10000"/>
              <a:gd name="connsiteX62" fmla="*/ 5911 w 9935"/>
              <a:gd name="connsiteY62" fmla="*/ 6950 h 10000"/>
              <a:gd name="connsiteX63" fmla="*/ 5650 w 9935"/>
              <a:gd name="connsiteY63" fmla="*/ 6699 h 10000"/>
              <a:gd name="connsiteX64" fmla="*/ 5391 w 9935"/>
              <a:gd name="connsiteY64" fmla="*/ 6435 h 10000"/>
              <a:gd name="connsiteX65" fmla="*/ 5131 w 9935"/>
              <a:gd name="connsiteY65" fmla="*/ 6163 h 10000"/>
              <a:gd name="connsiteX66" fmla="*/ 4869 w 9935"/>
              <a:gd name="connsiteY66" fmla="*/ 5870 h 10000"/>
              <a:gd name="connsiteX67" fmla="*/ 4619 w 9935"/>
              <a:gd name="connsiteY67" fmla="*/ 5577 h 10000"/>
              <a:gd name="connsiteX68" fmla="*/ 4376 w 9935"/>
              <a:gd name="connsiteY68" fmla="*/ 5266 h 10000"/>
              <a:gd name="connsiteX69" fmla="*/ 4127 w 9935"/>
              <a:gd name="connsiteY69" fmla="*/ 4949 h 10000"/>
              <a:gd name="connsiteX70" fmla="*/ 3893 w 9935"/>
              <a:gd name="connsiteY70" fmla="*/ 4620 h 10000"/>
              <a:gd name="connsiteX71" fmla="*/ 3893 w 9935"/>
              <a:gd name="connsiteY71" fmla="*/ 4620 h 10000"/>
              <a:gd name="connsiteX72" fmla="*/ 3605 w 9935"/>
              <a:gd name="connsiteY72" fmla="*/ 4185 h 10000"/>
              <a:gd name="connsiteX73" fmla="*/ 3347 w 9935"/>
              <a:gd name="connsiteY73" fmla="*/ 3752 h 10000"/>
              <a:gd name="connsiteX74" fmla="*/ 3103 w 9935"/>
              <a:gd name="connsiteY74" fmla="*/ 3325 h 10000"/>
              <a:gd name="connsiteX75" fmla="*/ 2890 w 9935"/>
              <a:gd name="connsiteY75" fmla="*/ 2912 h 10000"/>
              <a:gd name="connsiteX76" fmla="*/ 2694 w 9935"/>
              <a:gd name="connsiteY76" fmla="*/ 2498 h 10000"/>
              <a:gd name="connsiteX77" fmla="*/ 2529 w 9935"/>
              <a:gd name="connsiteY77" fmla="*/ 2085 h 10000"/>
              <a:gd name="connsiteX78" fmla="*/ 2380 w 9935"/>
              <a:gd name="connsiteY78" fmla="*/ 1678 h 10000"/>
              <a:gd name="connsiteX79" fmla="*/ 2259 w 9935"/>
              <a:gd name="connsiteY79" fmla="*/ 1278 h 10000"/>
              <a:gd name="connsiteX80" fmla="*/ 2259 w 9935"/>
              <a:gd name="connsiteY80" fmla="*/ 1278 h 10000"/>
              <a:gd name="connsiteX81" fmla="*/ 2174 w 9935"/>
              <a:gd name="connsiteY81" fmla="*/ 953 h 10000"/>
              <a:gd name="connsiteX82" fmla="*/ 2109 w 9935"/>
              <a:gd name="connsiteY82" fmla="*/ 639 h 10000"/>
              <a:gd name="connsiteX83" fmla="*/ 2064 w 9935"/>
              <a:gd name="connsiteY83" fmla="*/ 338 h 10000"/>
              <a:gd name="connsiteX84" fmla="*/ 2035 w 9935"/>
              <a:gd name="connsiteY84" fmla="*/ 47 h 10000"/>
              <a:gd name="connsiteX0" fmla="*/ 2048 w 9897"/>
              <a:gd name="connsiteY0" fmla="*/ 47 h 10000"/>
              <a:gd name="connsiteX1" fmla="*/ 423 w 9897"/>
              <a:gd name="connsiteY1" fmla="*/ 55 h 10000"/>
              <a:gd name="connsiteX2" fmla="*/ 319 w 9897"/>
              <a:gd name="connsiteY2" fmla="*/ 346 h 10000"/>
              <a:gd name="connsiteX3" fmla="*/ 225 w 9897"/>
              <a:gd name="connsiteY3" fmla="*/ 659 h 10000"/>
              <a:gd name="connsiteX4" fmla="*/ 141 w 9897"/>
              <a:gd name="connsiteY4" fmla="*/ 975 h 10000"/>
              <a:gd name="connsiteX5" fmla="*/ 86 w 9897"/>
              <a:gd name="connsiteY5" fmla="*/ 1306 h 10000"/>
              <a:gd name="connsiteX6" fmla="*/ 37 w 9897"/>
              <a:gd name="connsiteY6" fmla="*/ 1639 h 10000"/>
              <a:gd name="connsiteX7" fmla="*/ 9 w 9897"/>
              <a:gd name="connsiteY7" fmla="*/ 1972 h 10000"/>
              <a:gd name="connsiteX8" fmla="*/ 0 w 9897"/>
              <a:gd name="connsiteY8" fmla="*/ 2327 h 10000"/>
              <a:gd name="connsiteX9" fmla="*/ 17 w 9897"/>
              <a:gd name="connsiteY9" fmla="*/ 2681 h 10000"/>
              <a:gd name="connsiteX10" fmla="*/ 47 w 9897"/>
              <a:gd name="connsiteY10" fmla="*/ 3044 h 10000"/>
              <a:gd name="connsiteX11" fmla="*/ 103 w 9897"/>
              <a:gd name="connsiteY11" fmla="*/ 3409 h 10000"/>
              <a:gd name="connsiteX12" fmla="*/ 178 w 9897"/>
              <a:gd name="connsiteY12" fmla="*/ 3769 h 10000"/>
              <a:gd name="connsiteX13" fmla="*/ 281 w 9897"/>
              <a:gd name="connsiteY13" fmla="*/ 4152 h 10000"/>
              <a:gd name="connsiteX14" fmla="*/ 345 w 9897"/>
              <a:gd name="connsiteY14" fmla="*/ 4335 h 10000"/>
              <a:gd name="connsiteX15" fmla="*/ 412 w 9897"/>
              <a:gd name="connsiteY15" fmla="*/ 4527 h 10000"/>
              <a:gd name="connsiteX16" fmla="*/ 477 w 9897"/>
              <a:gd name="connsiteY16" fmla="*/ 4717 h 10000"/>
              <a:gd name="connsiteX17" fmla="*/ 562 w 9897"/>
              <a:gd name="connsiteY17" fmla="*/ 4908 h 10000"/>
              <a:gd name="connsiteX18" fmla="*/ 646 w 9897"/>
              <a:gd name="connsiteY18" fmla="*/ 5102 h 10000"/>
              <a:gd name="connsiteX19" fmla="*/ 738 w 9897"/>
              <a:gd name="connsiteY19" fmla="*/ 5296 h 10000"/>
              <a:gd name="connsiteX20" fmla="*/ 928 w 9897"/>
              <a:gd name="connsiteY20" fmla="*/ 8980 h 10000"/>
              <a:gd name="connsiteX21" fmla="*/ 4425 w 9897"/>
              <a:gd name="connsiteY21" fmla="*/ 9130 h 10000"/>
              <a:gd name="connsiteX22" fmla="*/ 4678 w 9897"/>
              <a:gd name="connsiteY22" fmla="*/ 9261 h 10000"/>
              <a:gd name="connsiteX23" fmla="*/ 4949 w 9897"/>
              <a:gd name="connsiteY23" fmla="*/ 9395 h 10000"/>
              <a:gd name="connsiteX24" fmla="*/ 5219 w 9897"/>
              <a:gd name="connsiteY24" fmla="*/ 9505 h 10000"/>
              <a:gd name="connsiteX25" fmla="*/ 5502 w 9897"/>
              <a:gd name="connsiteY25" fmla="*/ 9608 h 10000"/>
              <a:gd name="connsiteX26" fmla="*/ 5791 w 9897"/>
              <a:gd name="connsiteY26" fmla="*/ 9710 h 10000"/>
              <a:gd name="connsiteX27" fmla="*/ 6091 w 9897"/>
              <a:gd name="connsiteY27" fmla="*/ 9789 h 10000"/>
              <a:gd name="connsiteX28" fmla="*/ 6398 w 9897"/>
              <a:gd name="connsiteY28" fmla="*/ 9858 h 10000"/>
              <a:gd name="connsiteX29" fmla="*/ 6709 w 9897"/>
              <a:gd name="connsiteY29" fmla="*/ 9920 h 10000"/>
              <a:gd name="connsiteX30" fmla="*/ 7036 w 9897"/>
              <a:gd name="connsiteY30" fmla="*/ 9972 h 10000"/>
              <a:gd name="connsiteX31" fmla="*/ 7036 w 9897"/>
              <a:gd name="connsiteY31" fmla="*/ 9972 h 10000"/>
              <a:gd name="connsiteX32" fmla="*/ 7259 w 9897"/>
              <a:gd name="connsiteY32" fmla="*/ 9992 h 10000"/>
              <a:gd name="connsiteX33" fmla="*/ 7484 w 9897"/>
              <a:gd name="connsiteY33" fmla="*/ 10000 h 10000"/>
              <a:gd name="connsiteX34" fmla="*/ 7717 w 9897"/>
              <a:gd name="connsiteY34" fmla="*/ 9992 h 10000"/>
              <a:gd name="connsiteX35" fmla="*/ 7951 w 9897"/>
              <a:gd name="connsiteY35" fmla="*/ 9985 h 10000"/>
              <a:gd name="connsiteX36" fmla="*/ 8205 w 9897"/>
              <a:gd name="connsiteY36" fmla="*/ 9951 h 10000"/>
              <a:gd name="connsiteX37" fmla="*/ 8447 w 9897"/>
              <a:gd name="connsiteY37" fmla="*/ 9912 h 10000"/>
              <a:gd name="connsiteX38" fmla="*/ 8698 w 9897"/>
              <a:gd name="connsiteY38" fmla="*/ 9858 h 10000"/>
              <a:gd name="connsiteX39" fmla="*/ 8953 w 9897"/>
              <a:gd name="connsiteY39" fmla="*/ 9789 h 10000"/>
              <a:gd name="connsiteX40" fmla="*/ 9205 w 9897"/>
              <a:gd name="connsiteY40" fmla="*/ 9710 h 10000"/>
              <a:gd name="connsiteX41" fmla="*/ 9467 w 9897"/>
              <a:gd name="connsiteY41" fmla="*/ 9618 h 10000"/>
              <a:gd name="connsiteX42" fmla="*/ 9719 w 9897"/>
              <a:gd name="connsiteY42" fmla="*/ 9516 h 10000"/>
              <a:gd name="connsiteX43" fmla="*/ 9897 w 9897"/>
              <a:gd name="connsiteY43" fmla="*/ 9020 h 10000"/>
              <a:gd name="connsiteX44" fmla="*/ 9719 w 9897"/>
              <a:gd name="connsiteY44" fmla="*/ 9010 h 10000"/>
              <a:gd name="connsiteX45" fmla="*/ 9543 w 9897"/>
              <a:gd name="connsiteY45" fmla="*/ 8989 h 10000"/>
              <a:gd name="connsiteX46" fmla="*/ 9355 w 9897"/>
              <a:gd name="connsiteY46" fmla="*/ 8960 h 10000"/>
              <a:gd name="connsiteX47" fmla="*/ 9148 w 9897"/>
              <a:gd name="connsiteY47" fmla="*/ 8911 h 10000"/>
              <a:gd name="connsiteX48" fmla="*/ 8943 w 9897"/>
              <a:gd name="connsiteY48" fmla="*/ 8849 h 10000"/>
              <a:gd name="connsiteX49" fmla="*/ 8729 w 9897"/>
              <a:gd name="connsiteY49" fmla="*/ 8780 h 10000"/>
              <a:gd name="connsiteX50" fmla="*/ 8512 w 9897"/>
              <a:gd name="connsiteY50" fmla="*/ 8689 h 10000"/>
              <a:gd name="connsiteX51" fmla="*/ 8279 w 9897"/>
              <a:gd name="connsiteY51" fmla="*/ 8585 h 10000"/>
              <a:gd name="connsiteX52" fmla="*/ 8036 w 9897"/>
              <a:gd name="connsiteY52" fmla="*/ 8466 h 10000"/>
              <a:gd name="connsiteX53" fmla="*/ 8036 w 9897"/>
              <a:gd name="connsiteY53" fmla="*/ 8466 h 10000"/>
              <a:gd name="connsiteX54" fmla="*/ 7783 w 9897"/>
              <a:gd name="connsiteY54" fmla="*/ 8330 h 10000"/>
              <a:gd name="connsiteX55" fmla="*/ 7530 w 9897"/>
              <a:gd name="connsiteY55" fmla="*/ 8172 h 10000"/>
              <a:gd name="connsiteX56" fmla="*/ 7268 w 9897"/>
              <a:gd name="connsiteY56" fmla="*/ 8014 h 10000"/>
              <a:gd name="connsiteX57" fmla="*/ 7016 w 9897"/>
              <a:gd name="connsiteY57" fmla="*/ 7831 h 10000"/>
              <a:gd name="connsiteX58" fmla="*/ 6744 w 9897"/>
              <a:gd name="connsiteY58" fmla="*/ 7628 h 10000"/>
              <a:gd name="connsiteX59" fmla="*/ 6483 w 9897"/>
              <a:gd name="connsiteY59" fmla="*/ 7416 h 10000"/>
              <a:gd name="connsiteX60" fmla="*/ 6221 w 9897"/>
              <a:gd name="connsiteY60" fmla="*/ 7194 h 10000"/>
              <a:gd name="connsiteX61" fmla="*/ 5950 w 9897"/>
              <a:gd name="connsiteY61" fmla="*/ 6950 h 10000"/>
              <a:gd name="connsiteX62" fmla="*/ 5687 w 9897"/>
              <a:gd name="connsiteY62" fmla="*/ 6699 h 10000"/>
              <a:gd name="connsiteX63" fmla="*/ 5426 w 9897"/>
              <a:gd name="connsiteY63" fmla="*/ 6435 h 10000"/>
              <a:gd name="connsiteX64" fmla="*/ 5165 w 9897"/>
              <a:gd name="connsiteY64" fmla="*/ 6163 h 10000"/>
              <a:gd name="connsiteX65" fmla="*/ 4901 w 9897"/>
              <a:gd name="connsiteY65" fmla="*/ 5870 h 10000"/>
              <a:gd name="connsiteX66" fmla="*/ 4649 w 9897"/>
              <a:gd name="connsiteY66" fmla="*/ 5577 h 10000"/>
              <a:gd name="connsiteX67" fmla="*/ 4405 w 9897"/>
              <a:gd name="connsiteY67" fmla="*/ 5266 h 10000"/>
              <a:gd name="connsiteX68" fmla="*/ 4154 w 9897"/>
              <a:gd name="connsiteY68" fmla="*/ 4949 h 10000"/>
              <a:gd name="connsiteX69" fmla="*/ 3918 w 9897"/>
              <a:gd name="connsiteY69" fmla="*/ 4620 h 10000"/>
              <a:gd name="connsiteX70" fmla="*/ 3918 w 9897"/>
              <a:gd name="connsiteY70" fmla="*/ 4620 h 10000"/>
              <a:gd name="connsiteX71" fmla="*/ 3629 w 9897"/>
              <a:gd name="connsiteY71" fmla="*/ 4185 h 10000"/>
              <a:gd name="connsiteX72" fmla="*/ 3369 w 9897"/>
              <a:gd name="connsiteY72" fmla="*/ 3752 h 10000"/>
              <a:gd name="connsiteX73" fmla="*/ 3123 w 9897"/>
              <a:gd name="connsiteY73" fmla="*/ 3325 h 10000"/>
              <a:gd name="connsiteX74" fmla="*/ 2909 w 9897"/>
              <a:gd name="connsiteY74" fmla="*/ 2912 h 10000"/>
              <a:gd name="connsiteX75" fmla="*/ 2712 w 9897"/>
              <a:gd name="connsiteY75" fmla="*/ 2498 h 10000"/>
              <a:gd name="connsiteX76" fmla="*/ 2546 w 9897"/>
              <a:gd name="connsiteY76" fmla="*/ 2085 h 10000"/>
              <a:gd name="connsiteX77" fmla="*/ 2396 w 9897"/>
              <a:gd name="connsiteY77" fmla="*/ 1678 h 10000"/>
              <a:gd name="connsiteX78" fmla="*/ 2274 w 9897"/>
              <a:gd name="connsiteY78" fmla="*/ 1278 h 10000"/>
              <a:gd name="connsiteX79" fmla="*/ 2274 w 9897"/>
              <a:gd name="connsiteY79" fmla="*/ 1278 h 10000"/>
              <a:gd name="connsiteX80" fmla="*/ 2188 w 9897"/>
              <a:gd name="connsiteY80" fmla="*/ 953 h 10000"/>
              <a:gd name="connsiteX81" fmla="*/ 2123 w 9897"/>
              <a:gd name="connsiteY81" fmla="*/ 639 h 10000"/>
              <a:gd name="connsiteX82" fmla="*/ 2078 w 9897"/>
              <a:gd name="connsiteY82" fmla="*/ 338 h 10000"/>
              <a:gd name="connsiteX83" fmla="*/ 2048 w 9897"/>
              <a:gd name="connsiteY83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9046 w 10000"/>
              <a:gd name="connsiteY39" fmla="*/ 9789 h 10000"/>
              <a:gd name="connsiteX40" fmla="*/ 9301 w 10000"/>
              <a:gd name="connsiteY40" fmla="*/ 9710 h 10000"/>
              <a:gd name="connsiteX41" fmla="*/ 9566 w 10000"/>
              <a:gd name="connsiteY41" fmla="*/ 9618 h 10000"/>
              <a:gd name="connsiteX42" fmla="*/ 10000 w 10000"/>
              <a:gd name="connsiteY42" fmla="*/ 9020 h 10000"/>
              <a:gd name="connsiteX43" fmla="*/ 9820 w 10000"/>
              <a:gd name="connsiteY43" fmla="*/ 9010 h 10000"/>
              <a:gd name="connsiteX44" fmla="*/ 9642 w 10000"/>
              <a:gd name="connsiteY44" fmla="*/ 8989 h 10000"/>
              <a:gd name="connsiteX45" fmla="*/ 9452 w 10000"/>
              <a:gd name="connsiteY45" fmla="*/ 8960 h 10000"/>
              <a:gd name="connsiteX46" fmla="*/ 9243 w 10000"/>
              <a:gd name="connsiteY46" fmla="*/ 8911 h 10000"/>
              <a:gd name="connsiteX47" fmla="*/ 9036 w 10000"/>
              <a:gd name="connsiteY47" fmla="*/ 8849 h 10000"/>
              <a:gd name="connsiteX48" fmla="*/ 8820 w 10000"/>
              <a:gd name="connsiteY48" fmla="*/ 8780 h 10000"/>
              <a:gd name="connsiteX49" fmla="*/ 8601 w 10000"/>
              <a:gd name="connsiteY49" fmla="*/ 8689 h 10000"/>
              <a:gd name="connsiteX50" fmla="*/ 8365 w 10000"/>
              <a:gd name="connsiteY50" fmla="*/ 8585 h 10000"/>
              <a:gd name="connsiteX51" fmla="*/ 8120 w 10000"/>
              <a:gd name="connsiteY51" fmla="*/ 8466 h 10000"/>
              <a:gd name="connsiteX52" fmla="*/ 8120 w 10000"/>
              <a:gd name="connsiteY52" fmla="*/ 8466 h 10000"/>
              <a:gd name="connsiteX53" fmla="*/ 7864 w 10000"/>
              <a:gd name="connsiteY53" fmla="*/ 8330 h 10000"/>
              <a:gd name="connsiteX54" fmla="*/ 7608 w 10000"/>
              <a:gd name="connsiteY54" fmla="*/ 8172 h 10000"/>
              <a:gd name="connsiteX55" fmla="*/ 7344 w 10000"/>
              <a:gd name="connsiteY55" fmla="*/ 8014 h 10000"/>
              <a:gd name="connsiteX56" fmla="*/ 7089 w 10000"/>
              <a:gd name="connsiteY56" fmla="*/ 7831 h 10000"/>
              <a:gd name="connsiteX57" fmla="*/ 6814 w 10000"/>
              <a:gd name="connsiteY57" fmla="*/ 7628 h 10000"/>
              <a:gd name="connsiteX58" fmla="*/ 6550 w 10000"/>
              <a:gd name="connsiteY58" fmla="*/ 7416 h 10000"/>
              <a:gd name="connsiteX59" fmla="*/ 6286 w 10000"/>
              <a:gd name="connsiteY59" fmla="*/ 7194 h 10000"/>
              <a:gd name="connsiteX60" fmla="*/ 6012 w 10000"/>
              <a:gd name="connsiteY60" fmla="*/ 6950 h 10000"/>
              <a:gd name="connsiteX61" fmla="*/ 5746 w 10000"/>
              <a:gd name="connsiteY61" fmla="*/ 6699 h 10000"/>
              <a:gd name="connsiteX62" fmla="*/ 5482 w 10000"/>
              <a:gd name="connsiteY62" fmla="*/ 6435 h 10000"/>
              <a:gd name="connsiteX63" fmla="*/ 5219 w 10000"/>
              <a:gd name="connsiteY63" fmla="*/ 6163 h 10000"/>
              <a:gd name="connsiteX64" fmla="*/ 4952 w 10000"/>
              <a:gd name="connsiteY64" fmla="*/ 5870 h 10000"/>
              <a:gd name="connsiteX65" fmla="*/ 4697 w 10000"/>
              <a:gd name="connsiteY65" fmla="*/ 5577 h 10000"/>
              <a:gd name="connsiteX66" fmla="*/ 4451 w 10000"/>
              <a:gd name="connsiteY66" fmla="*/ 5266 h 10000"/>
              <a:gd name="connsiteX67" fmla="*/ 4197 w 10000"/>
              <a:gd name="connsiteY67" fmla="*/ 4949 h 10000"/>
              <a:gd name="connsiteX68" fmla="*/ 3959 w 10000"/>
              <a:gd name="connsiteY68" fmla="*/ 4620 h 10000"/>
              <a:gd name="connsiteX69" fmla="*/ 3959 w 10000"/>
              <a:gd name="connsiteY69" fmla="*/ 4620 h 10000"/>
              <a:gd name="connsiteX70" fmla="*/ 3667 w 10000"/>
              <a:gd name="connsiteY70" fmla="*/ 4185 h 10000"/>
              <a:gd name="connsiteX71" fmla="*/ 3404 w 10000"/>
              <a:gd name="connsiteY71" fmla="*/ 3752 h 10000"/>
              <a:gd name="connsiteX72" fmla="*/ 3156 w 10000"/>
              <a:gd name="connsiteY72" fmla="*/ 3325 h 10000"/>
              <a:gd name="connsiteX73" fmla="*/ 2939 w 10000"/>
              <a:gd name="connsiteY73" fmla="*/ 2912 h 10000"/>
              <a:gd name="connsiteX74" fmla="*/ 2740 w 10000"/>
              <a:gd name="connsiteY74" fmla="*/ 2498 h 10000"/>
              <a:gd name="connsiteX75" fmla="*/ 2572 w 10000"/>
              <a:gd name="connsiteY75" fmla="*/ 2085 h 10000"/>
              <a:gd name="connsiteX76" fmla="*/ 2421 w 10000"/>
              <a:gd name="connsiteY76" fmla="*/ 1678 h 10000"/>
              <a:gd name="connsiteX77" fmla="*/ 2298 w 10000"/>
              <a:gd name="connsiteY77" fmla="*/ 1278 h 10000"/>
              <a:gd name="connsiteX78" fmla="*/ 2298 w 10000"/>
              <a:gd name="connsiteY78" fmla="*/ 1278 h 10000"/>
              <a:gd name="connsiteX79" fmla="*/ 2211 w 10000"/>
              <a:gd name="connsiteY79" fmla="*/ 953 h 10000"/>
              <a:gd name="connsiteX80" fmla="*/ 2145 w 10000"/>
              <a:gd name="connsiteY80" fmla="*/ 639 h 10000"/>
              <a:gd name="connsiteX81" fmla="*/ 2100 w 10000"/>
              <a:gd name="connsiteY81" fmla="*/ 338 h 10000"/>
              <a:gd name="connsiteX82" fmla="*/ 2069 w 10000"/>
              <a:gd name="connsiteY82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9046 w 10000"/>
              <a:gd name="connsiteY39" fmla="*/ 9789 h 10000"/>
              <a:gd name="connsiteX40" fmla="*/ 9301 w 10000"/>
              <a:gd name="connsiteY40" fmla="*/ 9710 h 10000"/>
              <a:gd name="connsiteX41" fmla="*/ 10000 w 10000"/>
              <a:gd name="connsiteY41" fmla="*/ 9020 h 10000"/>
              <a:gd name="connsiteX42" fmla="*/ 9820 w 10000"/>
              <a:gd name="connsiteY42" fmla="*/ 9010 h 10000"/>
              <a:gd name="connsiteX43" fmla="*/ 9642 w 10000"/>
              <a:gd name="connsiteY43" fmla="*/ 8989 h 10000"/>
              <a:gd name="connsiteX44" fmla="*/ 9452 w 10000"/>
              <a:gd name="connsiteY44" fmla="*/ 8960 h 10000"/>
              <a:gd name="connsiteX45" fmla="*/ 9243 w 10000"/>
              <a:gd name="connsiteY45" fmla="*/ 8911 h 10000"/>
              <a:gd name="connsiteX46" fmla="*/ 9036 w 10000"/>
              <a:gd name="connsiteY46" fmla="*/ 8849 h 10000"/>
              <a:gd name="connsiteX47" fmla="*/ 8820 w 10000"/>
              <a:gd name="connsiteY47" fmla="*/ 8780 h 10000"/>
              <a:gd name="connsiteX48" fmla="*/ 8601 w 10000"/>
              <a:gd name="connsiteY48" fmla="*/ 8689 h 10000"/>
              <a:gd name="connsiteX49" fmla="*/ 8365 w 10000"/>
              <a:gd name="connsiteY49" fmla="*/ 8585 h 10000"/>
              <a:gd name="connsiteX50" fmla="*/ 8120 w 10000"/>
              <a:gd name="connsiteY50" fmla="*/ 8466 h 10000"/>
              <a:gd name="connsiteX51" fmla="*/ 8120 w 10000"/>
              <a:gd name="connsiteY51" fmla="*/ 8466 h 10000"/>
              <a:gd name="connsiteX52" fmla="*/ 7864 w 10000"/>
              <a:gd name="connsiteY52" fmla="*/ 8330 h 10000"/>
              <a:gd name="connsiteX53" fmla="*/ 7608 w 10000"/>
              <a:gd name="connsiteY53" fmla="*/ 8172 h 10000"/>
              <a:gd name="connsiteX54" fmla="*/ 7344 w 10000"/>
              <a:gd name="connsiteY54" fmla="*/ 8014 h 10000"/>
              <a:gd name="connsiteX55" fmla="*/ 7089 w 10000"/>
              <a:gd name="connsiteY55" fmla="*/ 7831 h 10000"/>
              <a:gd name="connsiteX56" fmla="*/ 6814 w 10000"/>
              <a:gd name="connsiteY56" fmla="*/ 7628 h 10000"/>
              <a:gd name="connsiteX57" fmla="*/ 6550 w 10000"/>
              <a:gd name="connsiteY57" fmla="*/ 7416 h 10000"/>
              <a:gd name="connsiteX58" fmla="*/ 6286 w 10000"/>
              <a:gd name="connsiteY58" fmla="*/ 7194 h 10000"/>
              <a:gd name="connsiteX59" fmla="*/ 6012 w 10000"/>
              <a:gd name="connsiteY59" fmla="*/ 6950 h 10000"/>
              <a:gd name="connsiteX60" fmla="*/ 5746 w 10000"/>
              <a:gd name="connsiteY60" fmla="*/ 6699 h 10000"/>
              <a:gd name="connsiteX61" fmla="*/ 5482 w 10000"/>
              <a:gd name="connsiteY61" fmla="*/ 6435 h 10000"/>
              <a:gd name="connsiteX62" fmla="*/ 5219 w 10000"/>
              <a:gd name="connsiteY62" fmla="*/ 6163 h 10000"/>
              <a:gd name="connsiteX63" fmla="*/ 4952 w 10000"/>
              <a:gd name="connsiteY63" fmla="*/ 5870 h 10000"/>
              <a:gd name="connsiteX64" fmla="*/ 4697 w 10000"/>
              <a:gd name="connsiteY64" fmla="*/ 5577 h 10000"/>
              <a:gd name="connsiteX65" fmla="*/ 4451 w 10000"/>
              <a:gd name="connsiteY65" fmla="*/ 5266 h 10000"/>
              <a:gd name="connsiteX66" fmla="*/ 4197 w 10000"/>
              <a:gd name="connsiteY66" fmla="*/ 4949 h 10000"/>
              <a:gd name="connsiteX67" fmla="*/ 3959 w 10000"/>
              <a:gd name="connsiteY67" fmla="*/ 4620 h 10000"/>
              <a:gd name="connsiteX68" fmla="*/ 3959 w 10000"/>
              <a:gd name="connsiteY68" fmla="*/ 4620 h 10000"/>
              <a:gd name="connsiteX69" fmla="*/ 3667 w 10000"/>
              <a:gd name="connsiteY69" fmla="*/ 4185 h 10000"/>
              <a:gd name="connsiteX70" fmla="*/ 3404 w 10000"/>
              <a:gd name="connsiteY70" fmla="*/ 3752 h 10000"/>
              <a:gd name="connsiteX71" fmla="*/ 3156 w 10000"/>
              <a:gd name="connsiteY71" fmla="*/ 3325 h 10000"/>
              <a:gd name="connsiteX72" fmla="*/ 2939 w 10000"/>
              <a:gd name="connsiteY72" fmla="*/ 2912 h 10000"/>
              <a:gd name="connsiteX73" fmla="*/ 2740 w 10000"/>
              <a:gd name="connsiteY73" fmla="*/ 2498 h 10000"/>
              <a:gd name="connsiteX74" fmla="*/ 2572 w 10000"/>
              <a:gd name="connsiteY74" fmla="*/ 2085 h 10000"/>
              <a:gd name="connsiteX75" fmla="*/ 2421 w 10000"/>
              <a:gd name="connsiteY75" fmla="*/ 1678 h 10000"/>
              <a:gd name="connsiteX76" fmla="*/ 2298 w 10000"/>
              <a:gd name="connsiteY76" fmla="*/ 1278 h 10000"/>
              <a:gd name="connsiteX77" fmla="*/ 2298 w 10000"/>
              <a:gd name="connsiteY77" fmla="*/ 1278 h 10000"/>
              <a:gd name="connsiteX78" fmla="*/ 2211 w 10000"/>
              <a:gd name="connsiteY78" fmla="*/ 953 h 10000"/>
              <a:gd name="connsiteX79" fmla="*/ 2145 w 10000"/>
              <a:gd name="connsiteY79" fmla="*/ 639 h 10000"/>
              <a:gd name="connsiteX80" fmla="*/ 2100 w 10000"/>
              <a:gd name="connsiteY80" fmla="*/ 338 h 10000"/>
              <a:gd name="connsiteX81" fmla="*/ 2069 w 10000"/>
              <a:gd name="connsiteY81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9046 w 10000"/>
              <a:gd name="connsiteY39" fmla="*/ 9789 h 10000"/>
              <a:gd name="connsiteX40" fmla="*/ 10000 w 10000"/>
              <a:gd name="connsiteY40" fmla="*/ 9020 h 10000"/>
              <a:gd name="connsiteX41" fmla="*/ 9820 w 10000"/>
              <a:gd name="connsiteY41" fmla="*/ 9010 h 10000"/>
              <a:gd name="connsiteX42" fmla="*/ 9642 w 10000"/>
              <a:gd name="connsiteY42" fmla="*/ 8989 h 10000"/>
              <a:gd name="connsiteX43" fmla="*/ 9452 w 10000"/>
              <a:gd name="connsiteY43" fmla="*/ 8960 h 10000"/>
              <a:gd name="connsiteX44" fmla="*/ 9243 w 10000"/>
              <a:gd name="connsiteY44" fmla="*/ 8911 h 10000"/>
              <a:gd name="connsiteX45" fmla="*/ 9036 w 10000"/>
              <a:gd name="connsiteY45" fmla="*/ 8849 h 10000"/>
              <a:gd name="connsiteX46" fmla="*/ 8820 w 10000"/>
              <a:gd name="connsiteY46" fmla="*/ 8780 h 10000"/>
              <a:gd name="connsiteX47" fmla="*/ 8601 w 10000"/>
              <a:gd name="connsiteY47" fmla="*/ 8689 h 10000"/>
              <a:gd name="connsiteX48" fmla="*/ 8365 w 10000"/>
              <a:gd name="connsiteY48" fmla="*/ 8585 h 10000"/>
              <a:gd name="connsiteX49" fmla="*/ 8120 w 10000"/>
              <a:gd name="connsiteY49" fmla="*/ 8466 h 10000"/>
              <a:gd name="connsiteX50" fmla="*/ 8120 w 10000"/>
              <a:gd name="connsiteY50" fmla="*/ 8466 h 10000"/>
              <a:gd name="connsiteX51" fmla="*/ 7864 w 10000"/>
              <a:gd name="connsiteY51" fmla="*/ 8330 h 10000"/>
              <a:gd name="connsiteX52" fmla="*/ 7608 w 10000"/>
              <a:gd name="connsiteY52" fmla="*/ 8172 h 10000"/>
              <a:gd name="connsiteX53" fmla="*/ 7344 w 10000"/>
              <a:gd name="connsiteY53" fmla="*/ 8014 h 10000"/>
              <a:gd name="connsiteX54" fmla="*/ 7089 w 10000"/>
              <a:gd name="connsiteY54" fmla="*/ 7831 h 10000"/>
              <a:gd name="connsiteX55" fmla="*/ 6814 w 10000"/>
              <a:gd name="connsiteY55" fmla="*/ 7628 h 10000"/>
              <a:gd name="connsiteX56" fmla="*/ 6550 w 10000"/>
              <a:gd name="connsiteY56" fmla="*/ 7416 h 10000"/>
              <a:gd name="connsiteX57" fmla="*/ 6286 w 10000"/>
              <a:gd name="connsiteY57" fmla="*/ 7194 h 10000"/>
              <a:gd name="connsiteX58" fmla="*/ 6012 w 10000"/>
              <a:gd name="connsiteY58" fmla="*/ 6950 h 10000"/>
              <a:gd name="connsiteX59" fmla="*/ 5746 w 10000"/>
              <a:gd name="connsiteY59" fmla="*/ 6699 h 10000"/>
              <a:gd name="connsiteX60" fmla="*/ 5482 w 10000"/>
              <a:gd name="connsiteY60" fmla="*/ 6435 h 10000"/>
              <a:gd name="connsiteX61" fmla="*/ 5219 w 10000"/>
              <a:gd name="connsiteY61" fmla="*/ 6163 h 10000"/>
              <a:gd name="connsiteX62" fmla="*/ 4952 w 10000"/>
              <a:gd name="connsiteY62" fmla="*/ 5870 h 10000"/>
              <a:gd name="connsiteX63" fmla="*/ 4697 w 10000"/>
              <a:gd name="connsiteY63" fmla="*/ 5577 h 10000"/>
              <a:gd name="connsiteX64" fmla="*/ 4451 w 10000"/>
              <a:gd name="connsiteY64" fmla="*/ 5266 h 10000"/>
              <a:gd name="connsiteX65" fmla="*/ 4197 w 10000"/>
              <a:gd name="connsiteY65" fmla="*/ 4949 h 10000"/>
              <a:gd name="connsiteX66" fmla="*/ 3959 w 10000"/>
              <a:gd name="connsiteY66" fmla="*/ 4620 h 10000"/>
              <a:gd name="connsiteX67" fmla="*/ 3959 w 10000"/>
              <a:gd name="connsiteY67" fmla="*/ 4620 h 10000"/>
              <a:gd name="connsiteX68" fmla="*/ 3667 w 10000"/>
              <a:gd name="connsiteY68" fmla="*/ 4185 h 10000"/>
              <a:gd name="connsiteX69" fmla="*/ 3404 w 10000"/>
              <a:gd name="connsiteY69" fmla="*/ 3752 h 10000"/>
              <a:gd name="connsiteX70" fmla="*/ 3156 w 10000"/>
              <a:gd name="connsiteY70" fmla="*/ 3325 h 10000"/>
              <a:gd name="connsiteX71" fmla="*/ 2939 w 10000"/>
              <a:gd name="connsiteY71" fmla="*/ 2912 h 10000"/>
              <a:gd name="connsiteX72" fmla="*/ 2740 w 10000"/>
              <a:gd name="connsiteY72" fmla="*/ 2498 h 10000"/>
              <a:gd name="connsiteX73" fmla="*/ 2572 w 10000"/>
              <a:gd name="connsiteY73" fmla="*/ 2085 h 10000"/>
              <a:gd name="connsiteX74" fmla="*/ 2421 w 10000"/>
              <a:gd name="connsiteY74" fmla="*/ 1678 h 10000"/>
              <a:gd name="connsiteX75" fmla="*/ 2298 w 10000"/>
              <a:gd name="connsiteY75" fmla="*/ 1278 h 10000"/>
              <a:gd name="connsiteX76" fmla="*/ 2298 w 10000"/>
              <a:gd name="connsiteY76" fmla="*/ 1278 h 10000"/>
              <a:gd name="connsiteX77" fmla="*/ 2211 w 10000"/>
              <a:gd name="connsiteY77" fmla="*/ 953 h 10000"/>
              <a:gd name="connsiteX78" fmla="*/ 2145 w 10000"/>
              <a:gd name="connsiteY78" fmla="*/ 639 h 10000"/>
              <a:gd name="connsiteX79" fmla="*/ 2100 w 10000"/>
              <a:gd name="connsiteY79" fmla="*/ 338 h 10000"/>
              <a:gd name="connsiteX80" fmla="*/ 2069 w 10000"/>
              <a:gd name="connsiteY80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10000 w 10000"/>
              <a:gd name="connsiteY39" fmla="*/ 9020 h 10000"/>
              <a:gd name="connsiteX40" fmla="*/ 9820 w 10000"/>
              <a:gd name="connsiteY40" fmla="*/ 9010 h 10000"/>
              <a:gd name="connsiteX41" fmla="*/ 9642 w 10000"/>
              <a:gd name="connsiteY41" fmla="*/ 8989 h 10000"/>
              <a:gd name="connsiteX42" fmla="*/ 9452 w 10000"/>
              <a:gd name="connsiteY42" fmla="*/ 8960 h 10000"/>
              <a:gd name="connsiteX43" fmla="*/ 9243 w 10000"/>
              <a:gd name="connsiteY43" fmla="*/ 8911 h 10000"/>
              <a:gd name="connsiteX44" fmla="*/ 9036 w 10000"/>
              <a:gd name="connsiteY44" fmla="*/ 8849 h 10000"/>
              <a:gd name="connsiteX45" fmla="*/ 8820 w 10000"/>
              <a:gd name="connsiteY45" fmla="*/ 8780 h 10000"/>
              <a:gd name="connsiteX46" fmla="*/ 8601 w 10000"/>
              <a:gd name="connsiteY46" fmla="*/ 8689 h 10000"/>
              <a:gd name="connsiteX47" fmla="*/ 8365 w 10000"/>
              <a:gd name="connsiteY47" fmla="*/ 8585 h 10000"/>
              <a:gd name="connsiteX48" fmla="*/ 8120 w 10000"/>
              <a:gd name="connsiteY48" fmla="*/ 8466 h 10000"/>
              <a:gd name="connsiteX49" fmla="*/ 8120 w 10000"/>
              <a:gd name="connsiteY49" fmla="*/ 8466 h 10000"/>
              <a:gd name="connsiteX50" fmla="*/ 7864 w 10000"/>
              <a:gd name="connsiteY50" fmla="*/ 8330 h 10000"/>
              <a:gd name="connsiteX51" fmla="*/ 7608 w 10000"/>
              <a:gd name="connsiteY51" fmla="*/ 8172 h 10000"/>
              <a:gd name="connsiteX52" fmla="*/ 7344 w 10000"/>
              <a:gd name="connsiteY52" fmla="*/ 8014 h 10000"/>
              <a:gd name="connsiteX53" fmla="*/ 7089 w 10000"/>
              <a:gd name="connsiteY53" fmla="*/ 7831 h 10000"/>
              <a:gd name="connsiteX54" fmla="*/ 6814 w 10000"/>
              <a:gd name="connsiteY54" fmla="*/ 7628 h 10000"/>
              <a:gd name="connsiteX55" fmla="*/ 6550 w 10000"/>
              <a:gd name="connsiteY55" fmla="*/ 7416 h 10000"/>
              <a:gd name="connsiteX56" fmla="*/ 6286 w 10000"/>
              <a:gd name="connsiteY56" fmla="*/ 7194 h 10000"/>
              <a:gd name="connsiteX57" fmla="*/ 6012 w 10000"/>
              <a:gd name="connsiteY57" fmla="*/ 6950 h 10000"/>
              <a:gd name="connsiteX58" fmla="*/ 5746 w 10000"/>
              <a:gd name="connsiteY58" fmla="*/ 6699 h 10000"/>
              <a:gd name="connsiteX59" fmla="*/ 5482 w 10000"/>
              <a:gd name="connsiteY59" fmla="*/ 6435 h 10000"/>
              <a:gd name="connsiteX60" fmla="*/ 5219 w 10000"/>
              <a:gd name="connsiteY60" fmla="*/ 6163 h 10000"/>
              <a:gd name="connsiteX61" fmla="*/ 4952 w 10000"/>
              <a:gd name="connsiteY61" fmla="*/ 5870 h 10000"/>
              <a:gd name="connsiteX62" fmla="*/ 4697 w 10000"/>
              <a:gd name="connsiteY62" fmla="*/ 5577 h 10000"/>
              <a:gd name="connsiteX63" fmla="*/ 4451 w 10000"/>
              <a:gd name="connsiteY63" fmla="*/ 5266 h 10000"/>
              <a:gd name="connsiteX64" fmla="*/ 4197 w 10000"/>
              <a:gd name="connsiteY64" fmla="*/ 4949 h 10000"/>
              <a:gd name="connsiteX65" fmla="*/ 3959 w 10000"/>
              <a:gd name="connsiteY65" fmla="*/ 4620 h 10000"/>
              <a:gd name="connsiteX66" fmla="*/ 3959 w 10000"/>
              <a:gd name="connsiteY66" fmla="*/ 4620 h 10000"/>
              <a:gd name="connsiteX67" fmla="*/ 3667 w 10000"/>
              <a:gd name="connsiteY67" fmla="*/ 4185 h 10000"/>
              <a:gd name="connsiteX68" fmla="*/ 3404 w 10000"/>
              <a:gd name="connsiteY68" fmla="*/ 3752 h 10000"/>
              <a:gd name="connsiteX69" fmla="*/ 3156 w 10000"/>
              <a:gd name="connsiteY69" fmla="*/ 3325 h 10000"/>
              <a:gd name="connsiteX70" fmla="*/ 2939 w 10000"/>
              <a:gd name="connsiteY70" fmla="*/ 2912 h 10000"/>
              <a:gd name="connsiteX71" fmla="*/ 2740 w 10000"/>
              <a:gd name="connsiteY71" fmla="*/ 2498 h 10000"/>
              <a:gd name="connsiteX72" fmla="*/ 2572 w 10000"/>
              <a:gd name="connsiteY72" fmla="*/ 2085 h 10000"/>
              <a:gd name="connsiteX73" fmla="*/ 2421 w 10000"/>
              <a:gd name="connsiteY73" fmla="*/ 1678 h 10000"/>
              <a:gd name="connsiteX74" fmla="*/ 2298 w 10000"/>
              <a:gd name="connsiteY74" fmla="*/ 1278 h 10000"/>
              <a:gd name="connsiteX75" fmla="*/ 2298 w 10000"/>
              <a:gd name="connsiteY75" fmla="*/ 1278 h 10000"/>
              <a:gd name="connsiteX76" fmla="*/ 2211 w 10000"/>
              <a:gd name="connsiteY76" fmla="*/ 953 h 10000"/>
              <a:gd name="connsiteX77" fmla="*/ 2145 w 10000"/>
              <a:gd name="connsiteY77" fmla="*/ 639 h 10000"/>
              <a:gd name="connsiteX78" fmla="*/ 2100 w 10000"/>
              <a:gd name="connsiteY78" fmla="*/ 338 h 10000"/>
              <a:gd name="connsiteX79" fmla="*/ 2069 w 10000"/>
              <a:gd name="connsiteY79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10000 w 10000"/>
              <a:gd name="connsiteY38" fmla="*/ 9020 h 10000"/>
              <a:gd name="connsiteX39" fmla="*/ 9820 w 10000"/>
              <a:gd name="connsiteY39" fmla="*/ 9010 h 10000"/>
              <a:gd name="connsiteX40" fmla="*/ 9642 w 10000"/>
              <a:gd name="connsiteY40" fmla="*/ 8989 h 10000"/>
              <a:gd name="connsiteX41" fmla="*/ 9452 w 10000"/>
              <a:gd name="connsiteY41" fmla="*/ 8960 h 10000"/>
              <a:gd name="connsiteX42" fmla="*/ 9243 w 10000"/>
              <a:gd name="connsiteY42" fmla="*/ 8911 h 10000"/>
              <a:gd name="connsiteX43" fmla="*/ 9036 w 10000"/>
              <a:gd name="connsiteY43" fmla="*/ 8849 h 10000"/>
              <a:gd name="connsiteX44" fmla="*/ 8820 w 10000"/>
              <a:gd name="connsiteY44" fmla="*/ 8780 h 10000"/>
              <a:gd name="connsiteX45" fmla="*/ 8601 w 10000"/>
              <a:gd name="connsiteY45" fmla="*/ 8689 h 10000"/>
              <a:gd name="connsiteX46" fmla="*/ 8365 w 10000"/>
              <a:gd name="connsiteY46" fmla="*/ 8585 h 10000"/>
              <a:gd name="connsiteX47" fmla="*/ 8120 w 10000"/>
              <a:gd name="connsiteY47" fmla="*/ 8466 h 10000"/>
              <a:gd name="connsiteX48" fmla="*/ 8120 w 10000"/>
              <a:gd name="connsiteY48" fmla="*/ 8466 h 10000"/>
              <a:gd name="connsiteX49" fmla="*/ 7864 w 10000"/>
              <a:gd name="connsiteY49" fmla="*/ 8330 h 10000"/>
              <a:gd name="connsiteX50" fmla="*/ 7608 w 10000"/>
              <a:gd name="connsiteY50" fmla="*/ 8172 h 10000"/>
              <a:gd name="connsiteX51" fmla="*/ 7344 w 10000"/>
              <a:gd name="connsiteY51" fmla="*/ 8014 h 10000"/>
              <a:gd name="connsiteX52" fmla="*/ 7089 w 10000"/>
              <a:gd name="connsiteY52" fmla="*/ 7831 h 10000"/>
              <a:gd name="connsiteX53" fmla="*/ 6814 w 10000"/>
              <a:gd name="connsiteY53" fmla="*/ 7628 h 10000"/>
              <a:gd name="connsiteX54" fmla="*/ 6550 w 10000"/>
              <a:gd name="connsiteY54" fmla="*/ 7416 h 10000"/>
              <a:gd name="connsiteX55" fmla="*/ 6286 w 10000"/>
              <a:gd name="connsiteY55" fmla="*/ 7194 h 10000"/>
              <a:gd name="connsiteX56" fmla="*/ 6012 w 10000"/>
              <a:gd name="connsiteY56" fmla="*/ 6950 h 10000"/>
              <a:gd name="connsiteX57" fmla="*/ 5746 w 10000"/>
              <a:gd name="connsiteY57" fmla="*/ 6699 h 10000"/>
              <a:gd name="connsiteX58" fmla="*/ 5482 w 10000"/>
              <a:gd name="connsiteY58" fmla="*/ 6435 h 10000"/>
              <a:gd name="connsiteX59" fmla="*/ 5219 w 10000"/>
              <a:gd name="connsiteY59" fmla="*/ 6163 h 10000"/>
              <a:gd name="connsiteX60" fmla="*/ 4952 w 10000"/>
              <a:gd name="connsiteY60" fmla="*/ 5870 h 10000"/>
              <a:gd name="connsiteX61" fmla="*/ 4697 w 10000"/>
              <a:gd name="connsiteY61" fmla="*/ 5577 h 10000"/>
              <a:gd name="connsiteX62" fmla="*/ 4451 w 10000"/>
              <a:gd name="connsiteY62" fmla="*/ 5266 h 10000"/>
              <a:gd name="connsiteX63" fmla="*/ 4197 w 10000"/>
              <a:gd name="connsiteY63" fmla="*/ 4949 h 10000"/>
              <a:gd name="connsiteX64" fmla="*/ 3959 w 10000"/>
              <a:gd name="connsiteY64" fmla="*/ 4620 h 10000"/>
              <a:gd name="connsiteX65" fmla="*/ 3959 w 10000"/>
              <a:gd name="connsiteY65" fmla="*/ 4620 h 10000"/>
              <a:gd name="connsiteX66" fmla="*/ 3667 w 10000"/>
              <a:gd name="connsiteY66" fmla="*/ 4185 h 10000"/>
              <a:gd name="connsiteX67" fmla="*/ 3404 w 10000"/>
              <a:gd name="connsiteY67" fmla="*/ 3752 h 10000"/>
              <a:gd name="connsiteX68" fmla="*/ 3156 w 10000"/>
              <a:gd name="connsiteY68" fmla="*/ 3325 h 10000"/>
              <a:gd name="connsiteX69" fmla="*/ 2939 w 10000"/>
              <a:gd name="connsiteY69" fmla="*/ 2912 h 10000"/>
              <a:gd name="connsiteX70" fmla="*/ 2740 w 10000"/>
              <a:gd name="connsiteY70" fmla="*/ 2498 h 10000"/>
              <a:gd name="connsiteX71" fmla="*/ 2572 w 10000"/>
              <a:gd name="connsiteY71" fmla="*/ 2085 h 10000"/>
              <a:gd name="connsiteX72" fmla="*/ 2421 w 10000"/>
              <a:gd name="connsiteY72" fmla="*/ 1678 h 10000"/>
              <a:gd name="connsiteX73" fmla="*/ 2298 w 10000"/>
              <a:gd name="connsiteY73" fmla="*/ 1278 h 10000"/>
              <a:gd name="connsiteX74" fmla="*/ 2298 w 10000"/>
              <a:gd name="connsiteY74" fmla="*/ 1278 h 10000"/>
              <a:gd name="connsiteX75" fmla="*/ 2211 w 10000"/>
              <a:gd name="connsiteY75" fmla="*/ 953 h 10000"/>
              <a:gd name="connsiteX76" fmla="*/ 2145 w 10000"/>
              <a:gd name="connsiteY76" fmla="*/ 639 h 10000"/>
              <a:gd name="connsiteX77" fmla="*/ 2100 w 10000"/>
              <a:gd name="connsiteY77" fmla="*/ 338 h 10000"/>
              <a:gd name="connsiteX78" fmla="*/ 2069 w 10000"/>
              <a:gd name="connsiteY78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10000 w 10000"/>
              <a:gd name="connsiteY37" fmla="*/ 9020 h 10000"/>
              <a:gd name="connsiteX38" fmla="*/ 9820 w 10000"/>
              <a:gd name="connsiteY38" fmla="*/ 9010 h 10000"/>
              <a:gd name="connsiteX39" fmla="*/ 9642 w 10000"/>
              <a:gd name="connsiteY39" fmla="*/ 8989 h 10000"/>
              <a:gd name="connsiteX40" fmla="*/ 9452 w 10000"/>
              <a:gd name="connsiteY40" fmla="*/ 8960 h 10000"/>
              <a:gd name="connsiteX41" fmla="*/ 9243 w 10000"/>
              <a:gd name="connsiteY41" fmla="*/ 8911 h 10000"/>
              <a:gd name="connsiteX42" fmla="*/ 9036 w 10000"/>
              <a:gd name="connsiteY42" fmla="*/ 8849 h 10000"/>
              <a:gd name="connsiteX43" fmla="*/ 8820 w 10000"/>
              <a:gd name="connsiteY43" fmla="*/ 8780 h 10000"/>
              <a:gd name="connsiteX44" fmla="*/ 8601 w 10000"/>
              <a:gd name="connsiteY44" fmla="*/ 8689 h 10000"/>
              <a:gd name="connsiteX45" fmla="*/ 8365 w 10000"/>
              <a:gd name="connsiteY45" fmla="*/ 8585 h 10000"/>
              <a:gd name="connsiteX46" fmla="*/ 8120 w 10000"/>
              <a:gd name="connsiteY46" fmla="*/ 8466 h 10000"/>
              <a:gd name="connsiteX47" fmla="*/ 8120 w 10000"/>
              <a:gd name="connsiteY47" fmla="*/ 8466 h 10000"/>
              <a:gd name="connsiteX48" fmla="*/ 7864 w 10000"/>
              <a:gd name="connsiteY48" fmla="*/ 8330 h 10000"/>
              <a:gd name="connsiteX49" fmla="*/ 7608 w 10000"/>
              <a:gd name="connsiteY49" fmla="*/ 8172 h 10000"/>
              <a:gd name="connsiteX50" fmla="*/ 7344 w 10000"/>
              <a:gd name="connsiteY50" fmla="*/ 8014 h 10000"/>
              <a:gd name="connsiteX51" fmla="*/ 7089 w 10000"/>
              <a:gd name="connsiteY51" fmla="*/ 7831 h 10000"/>
              <a:gd name="connsiteX52" fmla="*/ 6814 w 10000"/>
              <a:gd name="connsiteY52" fmla="*/ 7628 h 10000"/>
              <a:gd name="connsiteX53" fmla="*/ 6550 w 10000"/>
              <a:gd name="connsiteY53" fmla="*/ 7416 h 10000"/>
              <a:gd name="connsiteX54" fmla="*/ 6286 w 10000"/>
              <a:gd name="connsiteY54" fmla="*/ 7194 h 10000"/>
              <a:gd name="connsiteX55" fmla="*/ 6012 w 10000"/>
              <a:gd name="connsiteY55" fmla="*/ 6950 h 10000"/>
              <a:gd name="connsiteX56" fmla="*/ 5746 w 10000"/>
              <a:gd name="connsiteY56" fmla="*/ 6699 h 10000"/>
              <a:gd name="connsiteX57" fmla="*/ 5482 w 10000"/>
              <a:gd name="connsiteY57" fmla="*/ 6435 h 10000"/>
              <a:gd name="connsiteX58" fmla="*/ 5219 w 10000"/>
              <a:gd name="connsiteY58" fmla="*/ 6163 h 10000"/>
              <a:gd name="connsiteX59" fmla="*/ 4952 w 10000"/>
              <a:gd name="connsiteY59" fmla="*/ 5870 h 10000"/>
              <a:gd name="connsiteX60" fmla="*/ 4697 w 10000"/>
              <a:gd name="connsiteY60" fmla="*/ 5577 h 10000"/>
              <a:gd name="connsiteX61" fmla="*/ 4451 w 10000"/>
              <a:gd name="connsiteY61" fmla="*/ 5266 h 10000"/>
              <a:gd name="connsiteX62" fmla="*/ 4197 w 10000"/>
              <a:gd name="connsiteY62" fmla="*/ 4949 h 10000"/>
              <a:gd name="connsiteX63" fmla="*/ 3959 w 10000"/>
              <a:gd name="connsiteY63" fmla="*/ 4620 h 10000"/>
              <a:gd name="connsiteX64" fmla="*/ 3959 w 10000"/>
              <a:gd name="connsiteY64" fmla="*/ 4620 h 10000"/>
              <a:gd name="connsiteX65" fmla="*/ 3667 w 10000"/>
              <a:gd name="connsiteY65" fmla="*/ 4185 h 10000"/>
              <a:gd name="connsiteX66" fmla="*/ 3404 w 10000"/>
              <a:gd name="connsiteY66" fmla="*/ 3752 h 10000"/>
              <a:gd name="connsiteX67" fmla="*/ 3156 w 10000"/>
              <a:gd name="connsiteY67" fmla="*/ 3325 h 10000"/>
              <a:gd name="connsiteX68" fmla="*/ 2939 w 10000"/>
              <a:gd name="connsiteY68" fmla="*/ 2912 h 10000"/>
              <a:gd name="connsiteX69" fmla="*/ 2740 w 10000"/>
              <a:gd name="connsiteY69" fmla="*/ 2498 h 10000"/>
              <a:gd name="connsiteX70" fmla="*/ 2572 w 10000"/>
              <a:gd name="connsiteY70" fmla="*/ 2085 h 10000"/>
              <a:gd name="connsiteX71" fmla="*/ 2421 w 10000"/>
              <a:gd name="connsiteY71" fmla="*/ 1678 h 10000"/>
              <a:gd name="connsiteX72" fmla="*/ 2298 w 10000"/>
              <a:gd name="connsiteY72" fmla="*/ 1278 h 10000"/>
              <a:gd name="connsiteX73" fmla="*/ 2298 w 10000"/>
              <a:gd name="connsiteY73" fmla="*/ 1278 h 10000"/>
              <a:gd name="connsiteX74" fmla="*/ 2211 w 10000"/>
              <a:gd name="connsiteY74" fmla="*/ 953 h 10000"/>
              <a:gd name="connsiteX75" fmla="*/ 2145 w 10000"/>
              <a:gd name="connsiteY75" fmla="*/ 639 h 10000"/>
              <a:gd name="connsiteX76" fmla="*/ 2100 w 10000"/>
              <a:gd name="connsiteY76" fmla="*/ 338 h 10000"/>
              <a:gd name="connsiteX77" fmla="*/ 2069 w 10000"/>
              <a:gd name="connsiteY77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10000 w 10000"/>
              <a:gd name="connsiteY36" fmla="*/ 9020 h 10000"/>
              <a:gd name="connsiteX37" fmla="*/ 9820 w 10000"/>
              <a:gd name="connsiteY37" fmla="*/ 9010 h 10000"/>
              <a:gd name="connsiteX38" fmla="*/ 9642 w 10000"/>
              <a:gd name="connsiteY38" fmla="*/ 8989 h 10000"/>
              <a:gd name="connsiteX39" fmla="*/ 9452 w 10000"/>
              <a:gd name="connsiteY39" fmla="*/ 8960 h 10000"/>
              <a:gd name="connsiteX40" fmla="*/ 9243 w 10000"/>
              <a:gd name="connsiteY40" fmla="*/ 8911 h 10000"/>
              <a:gd name="connsiteX41" fmla="*/ 9036 w 10000"/>
              <a:gd name="connsiteY41" fmla="*/ 8849 h 10000"/>
              <a:gd name="connsiteX42" fmla="*/ 8820 w 10000"/>
              <a:gd name="connsiteY42" fmla="*/ 8780 h 10000"/>
              <a:gd name="connsiteX43" fmla="*/ 8601 w 10000"/>
              <a:gd name="connsiteY43" fmla="*/ 8689 h 10000"/>
              <a:gd name="connsiteX44" fmla="*/ 8365 w 10000"/>
              <a:gd name="connsiteY44" fmla="*/ 8585 h 10000"/>
              <a:gd name="connsiteX45" fmla="*/ 8120 w 10000"/>
              <a:gd name="connsiteY45" fmla="*/ 8466 h 10000"/>
              <a:gd name="connsiteX46" fmla="*/ 8120 w 10000"/>
              <a:gd name="connsiteY46" fmla="*/ 8466 h 10000"/>
              <a:gd name="connsiteX47" fmla="*/ 7864 w 10000"/>
              <a:gd name="connsiteY47" fmla="*/ 8330 h 10000"/>
              <a:gd name="connsiteX48" fmla="*/ 7608 w 10000"/>
              <a:gd name="connsiteY48" fmla="*/ 8172 h 10000"/>
              <a:gd name="connsiteX49" fmla="*/ 7344 w 10000"/>
              <a:gd name="connsiteY49" fmla="*/ 8014 h 10000"/>
              <a:gd name="connsiteX50" fmla="*/ 7089 w 10000"/>
              <a:gd name="connsiteY50" fmla="*/ 7831 h 10000"/>
              <a:gd name="connsiteX51" fmla="*/ 6814 w 10000"/>
              <a:gd name="connsiteY51" fmla="*/ 7628 h 10000"/>
              <a:gd name="connsiteX52" fmla="*/ 6550 w 10000"/>
              <a:gd name="connsiteY52" fmla="*/ 7416 h 10000"/>
              <a:gd name="connsiteX53" fmla="*/ 6286 w 10000"/>
              <a:gd name="connsiteY53" fmla="*/ 7194 h 10000"/>
              <a:gd name="connsiteX54" fmla="*/ 6012 w 10000"/>
              <a:gd name="connsiteY54" fmla="*/ 6950 h 10000"/>
              <a:gd name="connsiteX55" fmla="*/ 5746 w 10000"/>
              <a:gd name="connsiteY55" fmla="*/ 6699 h 10000"/>
              <a:gd name="connsiteX56" fmla="*/ 5482 w 10000"/>
              <a:gd name="connsiteY56" fmla="*/ 6435 h 10000"/>
              <a:gd name="connsiteX57" fmla="*/ 5219 w 10000"/>
              <a:gd name="connsiteY57" fmla="*/ 6163 h 10000"/>
              <a:gd name="connsiteX58" fmla="*/ 4952 w 10000"/>
              <a:gd name="connsiteY58" fmla="*/ 5870 h 10000"/>
              <a:gd name="connsiteX59" fmla="*/ 4697 w 10000"/>
              <a:gd name="connsiteY59" fmla="*/ 5577 h 10000"/>
              <a:gd name="connsiteX60" fmla="*/ 4451 w 10000"/>
              <a:gd name="connsiteY60" fmla="*/ 5266 h 10000"/>
              <a:gd name="connsiteX61" fmla="*/ 4197 w 10000"/>
              <a:gd name="connsiteY61" fmla="*/ 4949 h 10000"/>
              <a:gd name="connsiteX62" fmla="*/ 3959 w 10000"/>
              <a:gd name="connsiteY62" fmla="*/ 4620 h 10000"/>
              <a:gd name="connsiteX63" fmla="*/ 3959 w 10000"/>
              <a:gd name="connsiteY63" fmla="*/ 4620 h 10000"/>
              <a:gd name="connsiteX64" fmla="*/ 3667 w 10000"/>
              <a:gd name="connsiteY64" fmla="*/ 4185 h 10000"/>
              <a:gd name="connsiteX65" fmla="*/ 3404 w 10000"/>
              <a:gd name="connsiteY65" fmla="*/ 3752 h 10000"/>
              <a:gd name="connsiteX66" fmla="*/ 3156 w 10000"/>
              <a:gd name="connsiteY66" fmla="*/ 3325 h 10000"/>
              <a:gd name="connsiteX67" fmla="*/ 2939 w 10000"/>
              <a:gd name="connsiteY67" fmla="*/ 2912 h 10000"/>
              <a:gd name="connsiteX68" fmla="*/ 2740 w 10000"/>
              <a:gd name="connsiteY68" fmla="*/ 2498 h 10000"/>
              <a:gd name="connsiteX69" fmla="*/ 2572 w 10000"/>
              <a:gd name="connsiteY69" fmla="*/ 2085 h 10000"/>
              <a:gd name="connsiteX70" fmla="*/ 2421 w 10000"/>
              <a:gd name="connsiteY70" fmla="*/ 1678 h 10000"/>
              <a:gd name="connsiteX71" fmla="*/ 2298 w 10000"/>
              <a:gd name="connsiteY71" fmla="*/ 1278 h 10000"/>
              <a:gd name="connsiteX72" fmla="*/ 2298 w 10000"/>
              <a:gd name="connsiteY72" fmla="*/ 1278 h 10000"/>
              <a:gd name="connsiteX73" fmla="*/ 2211 w 10000"/>
              <a:gd name="connsiteY73" fmla="*/ 953 h 10000"/>
              <a:gd name="connsiteX74" fmla="*/ 2145 w 10000"/>
              <a:gd name="connsiteY74" fmla="*/ 639 h 10000"/>
              <a:gd name="connsiteX75" fmla="*/ 2100 w 10000"/>
              <a:gd name="connsiteY75" fmla="*/ 338 h 10000"/>
              <a:gd name="connsiteX76" fmla="*/ 2069 w 10000"/>
              <a:gd name="connsiteY76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10000 w 10000"/>
              <a:gd name="connsiteY35" fmla="*/ 9020 h 10000"/>
              <a:gd name="connsiteX36" fmla="*/ 9820 w 10000"/>
              <a:gd name="connsiteY36" fmla="*/ 9010 h 10000"/>
              <a:gd name="connsiteX37" fmla="*/ 9642 w 10000"/>
              <a:gd name="connsiteY37" fmla="*/ 8989 h 10000"/>
              <a:gd name="connsiteX38" fmla="*/ 9452 w 10000"/>
              <a:gd name="connsiteY38" fmla="*/ 8960 h 10000"/>
              <a:gd name="connsiteX39" fmla="*/ 9243 w 10000"/>
              <a:gd name="connsiteY39" fmla="*/ 8911 h 10000"/>
              <a:gd name="connsiteX40" fmla="*/ 9036 w 10000"/>
              <a:gd name="connsiteY40" fmla="*/ 8849 h 10000"/>
              <a:gd name="connsiteX41" fmla="*/ 8820 w 10000"/>
              <a:gd name="connsiteY41" fmla="*/ 8780 h 10000"/>
              <a:gd name="connsiteX42" fmla="*/ 8601 w 10000"/>
              <a:gd name="connsiteY42" fmla="*/ 8689 h 10000"/>
              <a:gd name="connsiteX43" fmla="*/ 8365 w 10000"/>
              <a:gd name="connsiteY43" fmla="*/ 8585 h 10000"/>
              <a:gd name="connsiteX44" fmla="*/ 8120 w 10000"/>
              <a:gd name="connsiteY44" fmla="*/ 8466 h 10000"/>
              <a:gd name="connsiteX45" fmla="*/ 8120 w 10000"/>
              <a:gd name="connsiteY45" fmla="*/ 8466 h 10000"/>
              <a:gd name="connsiteX46" fmla="*/ 7864 w 10000"/>
              <a:gd name="connsiteY46" fmla="*/ 8330 h 10000"/>
              <a:gd name="connsiteX47" fmla="*/ 7608 w 10000"/>
              <a:gd name="connsiteY47" fmla="*/ 8172 h 10000"/>
              <a:gd name="connsiteX48" fmla="*/ 7344 w 10000"/>
              <a:gd name="connsiteY48" fmla="*/ 8014 h 10000"/>
              <a:gd name="connsiteX49" fmla="*/ 7089 w 10000"/>
              <a:gd name="connsiteY49" fmla="*/ 7831 h 10000"/>
              <a:gd name="connsiteX50" fmla="*/ 6814 w 10000"/>
              <a:gd name="connsiteY50" fmla="*/ 7628 h 10000"/>
              <a:gd name="connsiteX51" fmla="*/ 6550 w 10000"/>
              <a:gd name="connsiteY51" fmla="*/ 7416 h 10000"/>
              <a:gd name="connsiteX52" fmla="*/ 6286 w 10000"/>
              <a:gd name="connsiteY52" fmla="*/ 7194 h 10000"/>
              <a:gd name="connsiteX53" fmla="*/ 6012 w 10000"/>
              <a:gd name="connsiteY53" fmla="*/ 6950 h 10000"/>
              <a:gd name="connsiteX54" fmla="*/ 5746 w 10000"/>
              <a:gd name="connsiteY54" fmla="*/ 6699 h 10000"/>
              <a:gd name="connsiteX55" fmla="*/ 5482 w 10000"/>
              <a:gd name="connsiteY55" fmla="*/ 6435 h 10000"/>
              <a:gd name="connsiteX56" fmla="*/ 5219 w 10000"/>
              <a:gd name="connsiteY56" fmla="*/ 6163 h 10000"/>
              <a:gd name="connsiteX57" fmla="*/ 4952 w 10000"/>
              <a:gd name="connsiteY57" fmla="*/ 5870 h 10000"/>
              <a:gd name="connsiteX58" fmla="*/ 4697 w 10000"/>
              <a:gd name="connsiteY58" fmla="*/ 5577 h 10000"/>
              <a:gd name="connsiteX59" fmla="*/ 4451 w 10000"/>
              <a:gd name="connsiteY59" fmla="*/ 5266 h 10000"/>
              <a:gd name="connsiteX60" fmla="*/ 4197 w 10000"/>
              <a:gd name="connsiteY60" fmla="*/ 4949 h 10000"/>
              <a:gd name="connsiteX61" fmla="*/ 3959 w 10000"/>
              <a:gd name="connsiteY61" fmla="*/ 4620 h 10000"/>
              <a:gd name="connsiteX62" fmla="*/ 3959 w 10000"/>
              <a:gd name="connsiteY62" fmla="*/ 4620 h 10000"/>
              <a:gd name="connsiteX63" fmla="*/ 3667 w 10000"/>
              <a:gd name="connsiteY63" fmla="*/ 4185 h 10000"/>
              <a:gd name="connsiteX64" fmla="*/ 3404 w 10000"/>
              <a:gd name="connsiteY64" fmla="*/ 3752 h 10000"/>
              <a:gd name="connsiteX65" fmla="*/ 3156 w 10000"/>
              <a:gd name="connsiteY65" fmla="*/ 3325 h 10000"/>
              <a:gd name="connsiteX66" fmla="*/ 2939 w 10000"/>
              <a:gd name="connsiteY66" fmla="*/ 2912 h 10000"/>
              <a:gd name="connsiteX67" fmla="*/ 2740 w 10000"/>
              <a:gd name="connsiteY67" fmla="*/ 2498 h 10000"/>
              <a:gd name="connsiteX68" fmla="*/ 2572 w 10000"/>
              <a:gd name="connsiteY68" fmla="*/ 2085 h 10000"/>
              <a:gd name="connsiteX69" fmla="*/ 2421 w 10000"/>
              <a:gd name="connsiteY69" fmla="*/ 1678 h 10000"/>
              <a:gd name="connsiteX70" fmla="*/ 2298 w 10000"/>
              <a:gd name="connsiteY70" fmla="*/ 1278 h 10000"/>
              <a:gd name="connsiteX71" fmla="*/ 2298 w 10000"/>
              <a:gd name="connsiteY71" fmla="*/ 1278 h 10000"/>
              <a:gd name="connsiteX72" fmla="*/ 2211 w 10000"/>
              <a:gd name="connsiteY72" fmla="*/ 953 h 10000"/>
              <a:gd name="connsiteX73" fmla="*/ 2145 w 10000"/>
              <a:gd name="connsiteY73" fmla="*/ 639 h 10000"/>
              <a:gd name="connsiteX74" fmla="*/ 2100 w 10000"/>
              <a:gd name="connsiteY74" fmla="*/ 338 h 10000"/>
              <a:gd name="connsiteX75" fmla="*/ 2069 w 10000"/>
              <a:gd name="connsiteY75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10000 w 10000"/>
              <a:gd name="connsiteY34" fmla="*/ 9020 h 10000"/>
              <a:gd name="connsiteX35" fmla="*/ 9820 w 10000"/>
              <a:gd name="connsiteY35" fmla="*/ 9010 h 10000"/>
              <a:gd name="connsiteX36" fmla="*/ 9642 w 10000"/>
              <a:gd name="connsiteY36" fmla="*/ 8989 h 10000"/>
              <a:gd name="connsiteX37" fmla="*/ 9452 w 10000"/>
              <a:gd name="connsiteY37" fmla="*/ 8960 h 10000"/>
              <a:gd name="connsiteX38" fmla="*/ 9243 w 10000"/>
              <a:gd name="connsiteY38" fmla="*/ 8911 h 10000"/>
              <a:gd name="connsiteX39" fmla="*/ 9036 w 10000"/>
              <a:gd name="connsiteY39" fmla="*/ 8849 h 10000"/>
              <a:gd name="connsiteX40" fmla="*/ 8820 w 10000"/>
              <a:gd name="connsiteY40" fmla="*/ 8780 h 10000"/>
              <a:gd name="connsiteX41" fmla="*/ 8601 w 10000"/>
              <a:gd name="connsiteY41" fmla="*/ 8689 h 10000"/>
              <a:gd name="connsiteX42" fmla="*/ 8365 w 10000"/>
              <a:gd name="connsiteY42" fmla="*/ 8585 h 10000"/>
              <a:gd name="connsiteX43" fmla="*/ 8120 w 10000"/>
              <a:gd name="connsiteY43" fmla="*/ 8466 h 10000"/>
              <a:gd name="connsiteX44" fmla="*/ 8120 w 10000"/>
              <a:gd name="connsiteY44" fmla="*/ 8466 h 10000"/>
              <a:gd name="connsiteX45" fmla="*/ 7864 w 10000"/>
              <a:gd name="connsiteY45" fmla="*/ 8330 h 10000"/>
              <a:gd name="connsiteX46" fmla="*/ 7608 w 10000"/>
              <a:gd name="connsiteY46" fmla="*/ 8172 h 10000"/>
              <a:gd name="connsiteX47" fmla="*/ 7344 w 10000"/>
              <a:gd name="connsiteY47" fmla="*/ 8014 h 10000"/>
              <a:gd name="connsiteX48" fmla="*/ 7089 w 10000"/>
              <a:gd name="connsiteY48" fmla="*/ 7831 h 10000"/>
              <a:gd name="connsiteX49" fmla="*/ 6814 w 10000"/>
              <a:gd name="connsiteY49" fmla="*/ 7628 h 10000"/>
              <a:gd name="connsiteX50" fmla="*/ 6550 w 10000"/>
              <a:gd name="connsiteY50" fmla="*/ 7416 h 10000"/>
              <a:gd name="connsiteX51" fmla="*/ 6286 w 10000"/>
              <a:gd name="connsiteY51" fmla="*/ 7194 h 10000"/>
              <a:gd name="connsiteX52" fmla="*/ 6012 w 10000"/>
              <a:gd name="connsiteY52" fmla="*/ 6950 h 10000"/>
              <a:gd name="connsiteX53" fmla="*/ 5746 w 10000"/>
              <a:gd name="connsiteY53" fmla="*/ 6699 h 10000"/>
              <a:gd name="connsiteX54" fmla="*/ 5482 w 10000"/>
              <a:gd name="connsiteY54" fmla="*/ 6435 h 10000"/>
              <a:gd name="connsiteX55" fmla="*/ 5219 w 10000"/>
              <a:gd name="connsiteY55" fmla="*/ 6163 h 10000"/>
              <a:gd name="connsiteX56" fmla="*/ 4952 w 10000"/>
              <a:gd name="connsiteY56" fmla="*/ 5870 h 10000"/>
              <a:gd name="connsiteX57" fmla="*/ 4697 w 10000"/>
              <a:gd name="connsiteY57" fmla="*/ 5577 h 10000"/>
              <a:gd name="connsiteX58" fmla="*/ 4451 w 10000"/>
              <a:gd name="connsiteY58" fmla="*/ 5266 h 10000"/>
              <a:gd name="connsiteX59" fmla="*/ 4197 w 10000"/>
              <a:gd name="connsiteY59" fmla="*/ 4949 h 10000"/>
              <a:gd name="connsiteX60" fmla="*/ 3959 w 10000"/>
              <a:gd name="connsiteY60" fmla="*/ 4620 h 10000"/>
              <a:gd name="connsiteX61" fmla="*/ 3959 w 10000"/>
              <a:gd name="connsiteY61" fmla="*/ 4620 h 10000"/>
              <a:gd name="connsiteX62" fmla="*/ 3667 w 10000"/>
              <a:gd name="connsiteY62" fmla="*/ 4185 h 10000"/>
              <a:gd name="connsiteX63" fmla="*/ 3404 w 10000"/>
              <a:gd name="connsiteY63" fmla="*/ 3752 h 10000"/>
              <a:gd name="connsiteX64" fmla="*/ 3156 w 10000"/>
              <a:gd name="connsiteY64" fmla="*/ 3325 h 10000"/>
              <a:gd name="connsiteX65" fmla="*/ 2939 w 10000"/>
              <a:gd name="connsiteY65" fmla="*/ 2912 h 10000"/>
              <a:gd name="connsiteX66" fmla="*/ 2740 w 10000"/>
              <a:gd name="connsiteY66" fmla="*/ 2498 h 10000"/>
              <a:gd name="connsiteX67" fmla="*/ 2572 w 10000"/>
              <a:gd name="connsiteY67" fmla="*/ 2085 h 10000"/>
              <a:gd name="connsiteX68" fmla="*/ 2421 w 10000"/>
              <a:gd name="connsiteY68" fmla="*/ 1678 h 10000"/>
              <a:gd name="connsiteX69" fmla="*/ 2298 w 10000"/>
              <a:gd name="connsiteY69" fmla="*/ 1278 h 10000"/>
              <a:gd name="connsiteX70" fmla="*/ 2298 w 10000"/>
              <a:gd name="connsiteY70" fmla="*/ 1278 h 10000"/>
              <a:gd name="connsiteX71" fmla="*/ 2211 w 10000"/>
              <a:gd name="connsiteY71" fmla="*/ 953 h 10000"/>
              <a:gd name="connsiteX72" fmla="*/ 2145 w 10000"/>
              <a:gd name="connsiteY72" fmla="*/ 639 h 10000"/>
              <a:gd name="connsiteX73" fmla="*/ 2100 w 10000"/>
              <a:gd name="connsiteY73" fmla="*/ 338 h 10000"/>
              <a:gd name="connsiteX74" fmla="*/ 2069 w 10000"/>
              <a:gd name="connsiteY74" fmla="*/ 47 h 10000"/>
              <a:gd name="connsiteX0" fmla="*/ 2069 w 10000"/>
              <a:gd name="connsiteY0" fmla="*/ 47 h 9992"/>
              <a:gd name="connsiteX1" fmla="*/ 427 w 10000"/>
              <a:gd name="connsiteY1" fmla="*/ 55 h 9992"/>
              <a:gd name="connsiteX2" fmla="*/ 322 w 10000"/>
              <a:gd name="connsiteY2" fmla="*/ 346 h 9992"/>
              <a:gd name="connsiteX3" fmla="*/ 227 w 10000"/>
              <a:gd name="connsiteY3" fmla="*/ 659 h 9992"/>
              <a:gd name="connsiteX4" fmla="*/ 142 w 10000"/>
              <a:gd name="connsiteY4" fmla="*/ 975 h 9992"/>
              <a:gd name="connsiteX5" fmla="*/ 87 w 10000"/>
              <a:gd name="connsiteY5" fmla="*/ 1306 h 9992"/>
              <a:gd name="connsiteX6" fmla="*/ 37 w 10000"/>
              <a:gd name="connsiteY6" fmla="*/ 1639 h 9992"/>
              <a:gd name="connsiteX7" fmla="*/ 9 w 10000"/>
              <a:gd name="connsiteY7" fmla="*/ 1972 h 9992"/>
              <a:gd name="connsiteX8" fmla="*/ 0 w 10000"/>
              <a:gd name="connsiteY8" fmla="*/ 2327 h 9992"/>
              <a:gd name="connsiteX9" fmla="*/ 17 w 10000"/>
              <a:gd name="connsiteY9" fmla="*/ 2681 h 9992"/>
              <a:gd name="connsiteX10" fmla="*/ 47 w 10000"/>
              <a:gd name="connsiteY10" fmla="*/ 3044 h 9992"/>
              <a:gd name="connsiteX11" fmla="*/ 104 w 10000"/>
              <a:gd name="connsiteY11" fmla="*/ 3409 h 9992"/>
              <a:gd name="connsiteX12" fmla="*/ 180 w 10000"/>
              <a:gd name="connsiteY12" fmla="*/ 3769 h 9992"/>
              <a:gd name="connsiteX13" fmla="*/ 284 w 10000"/>
              <a:gd name="connsiteY13" fmla="*/ 4152 h 9992"/>
              <a:gd name="connsiteX14" fmla="*/ 349 w 10000"/>
              <a:gd name="connsiteY14" fmla="*/ 4335 h 9992"/>
              <a:gd name="connsiteX15" fmla="*/ 416 w 10000"/>
              <a:gd name="connsiteY15" fmla="*/ 4527 h 9992"/>
              <a:gd name="connsiteX16" fmla="*/ 482 w 10000"/>
              <a:gd name="connsiteY16" fmla="*/ 4717 h 9992"/>
              <a:gd name="connsiteX17" fmla="*/ 568 w 10000"/>
              <a:gd name="connsiteY17" fmla="*/ 4908 h 9992"/>
              <a:gd name="connsiteX18" fmla="*/ 653 w 10000"/>
              <a:gd name="connsiteY18" fmla="*/ 5102 h 9992"/>
              <a:gd name="connsiteX19" fmla="*/ 746 w 10000"/>
              <a:gd name="connsiteY19" fmla="*/ 5296 h 9992"/>
              <a:gd name="connsiteX20" fmla="*/ 938 w 10000"/>
              <a:gd name="connsiteY20" fmla="*/ 8980 h 9992"/>
              <a:gd name="connsiteX21" fmla="*/ 4471 w 10000"/>
              <a:gd name="connsiteY21" fmla="*/ 9130 h 9992"/>
              <a:gd name="connsiteX22" fmla="*/ 4727 w 10000"/>
              <a:gd name="connsiteY22" fmla="*/ 9261 h 9992"/>
              <a:gd name="connsiteX23" fmla="*/ 5001 w 10000"/>
              <a:gd name="connsiteY23" fmla="*/ 9395 h 9992"/>
              <a:gd name="connsiteX24" fmla="*/ 5273 w 10000"/>
              <a:gd name="connsiteY24" fmla="*/ 9505 h 9992"/>
              <a:gd name="connsiteX25" fmla="*/ 5559 w 10000"/>
              <a:gd name="connsiteY25" fmla="*/ 9608 h 9992"/>
              <a:gd name="connsiteX26" fmla="*/ 5851 w 10000"/>
              <a:gd name="connsiteY26" fmla="*/ 9710 h 9992"/>
              <a:gd name="connsiteX27" fmla="*/ 6154 w 10000"/>
              <a:gd name="connsiteY27" fmla="*/ 9789 h 9992"/>
              <a:gd name="connsiteX28" fmla="*/ 6465 w 10000"/>
              <a:gd name="connsiteY28" fmla="*/ 9858 h 9992"/>
              <a:gd name="connsiteX29" fmla="*/ 6779 w 10000"/>
              <a:gd name="connsiteY29" fmla="*/ 9920 h 9992"/>
              <a:gd name="connsiteX30" fmla="*/ 7109 w 10000"/>
              <a:gd name="connsiteY30" fmla="*/ 9972 h 9992"/>
              <a:gd name="connsiteX31" fmla="*/ 7109 w 10000"/>
              <a:gd name="connsiteY31" fmla="*/ 9972 h 9992"/>
              <a:gd name="connsiteX32" fmla="*/ 7335 w 10000"/>
              <a:gd name="connsiteY32" fmla="*/ 9992 h 9992"/>
              <a:gd name="connsiteX33" fmla="*/ 10000 w 10000"/>
              <a:gd name="connsiteY33" fmla="*/ 9020 h 9992"/>
              <a:gd name="connsiteX34" fmla="*/ 9820 w 10000"/>
              <a:gd name="connsiteY34" fmla="*/ 9010 h 9992"/>
              <a:gd name="connsiteX35" fmla="*/ 9642 w 10000"/>
              <a:gd name="connsiteY35" fmla="*/ 8989 h 9992"/>
              <a:gd name="connsiteX36" fmla="*/ 9452 w 10000"/>
              <a:gd name="connsiteY36" fmla="*/ 8960 h 9992"/>
              <a:gd name="connsiteX37" fmla="*/ 9243 w 10000"/>
              <a:gd name="connsiteY37" fmla="*/ 8911 h 9992"/>
              <a:gd name="connsiteX38" fmla="*/ 9036 w 10000"/>
              <a:gd name="connsiteY38" fmla="*/ 8849 h 9992"/>
              <a:gd name="connsiteX39" fmla="*/ 8820 w 10000"/>
              <a:gd name="connsiteY39" fmla="*/ 8780 h 9992"/>
              <a:gd name="connsiteX40" fmla="*/ 8601 w 10000"/>
              <a:gd name="connsiteY40" fmla="*/ 8689 h 9992"/>
              <a:gd name="connsiteX41" fmla="*/ 8365 w 10000"/>
              <a:gd name="connsiteY41" fmla="*/ 8585 h 9992"/>
              <a:gd name="connsiteX42" fmla="*/ 8120 w 10000"/>
              <a:gd name="connsiteY42" fmla="*/ 8466 h 9992"/>
              <a:gd name="connsiteX43" fmla="*/ 8120 w 10000"/>
              <a:gd name="connsiteY43" fmla="*/ 8466 h 9992"/>
              <a:gd name="connsiteX44" fmla="*/ 7864 w 10000"/>
              <a:gd name="connsiteY44" fmla="*/ 8330 h 9992"/>
              <a:gd name="connsiteX45" fmla="*/ 7608 w 10000"/>
              <a:gd name="connsiteY45" fmla="*/ 8172 h 9992"/>
              <a:gd name="connsiteX46" fmla="*/ 7344 w 10000"/>
              <a:gd name="connsiteY46" fmla="*/ 8014 h 9992"/>
              <a:gd name="connsiteX47" fmla="*/ 7089 w 10000"/>
              <a:gd name="connsiteY47" fmla="*/ 7831 h 9992"/>
              <a:gd name="connsiteX48" fmla="*/ 6814 w 10000"/>
              <a:gd name="connsiteY48" fmla="*/ 7628 h 9992"/>
              <a:gd name="connsiteX49" fmla="*/ 6550 w 10000"/>
              <a:gd name="connsiteY49" fmla="*/ 7416 h 9992"/>
              <a:gd name="connsiteX50" fmla="*/ 6286 w 10000"/>
              <a:gd name="connsiteY50" fmla="*/ 7194 h 9992"/>
              <a:gd name="connsiteX51" fmla="*/ 6012 w 10000"/>
              <a:gd name="connsiteY51" fmla="*/ 6950 h 9992"/>
              <a:gd name="connsiteX52" fmla="*/ 5746 w 10000"/>
              <a:gd name="connsiteY52" fmla="*/ 6699 h 9992"/>
              <a:gd name="connsiteX53" fmla="*/ 5482 w 10000"/>
              <a:gd name="connsiteY53" fmla="*/ 6435 h 9992"/>
              <a:gd name="connsiteX54" fmla="*/ 5219 w 10000"/>
              <a:gd name="connsiteY54" fmla="*/ 6163 h 9992"/>
              <a:gd name="connsiteX55" fmla="*/ 4952 w 10000"/>
              <a:gd name="connsiteY55" fmla="*/ 5870 h 9992"/>
              <a:gd name="connsiteX56" fmla="*/ 4697 w 10000"/>
              <a:gd name="connsiteY56" fmla="*/ 5577 h 9992"/>
              <a:gd name="connsiteX57" fmla="*/ 4451 w 10000"/>
              <a:gd name="connsiteY57" fmla="*/ 5266 h 9992"/>
              <a:gd name="connsiteX58" fmla="*/ 4197 w 10000"/>
              <a:gd name="connsiteY58" fmla="*/ 4949 h 9992"/>
              <a:gd name="connsiteX59" fmla="*/ 3959 w 10000"/>
              <a:gd name="connsiteY59" fmla="*/ 4620 h 9992"/>
              <a:gd name="connsiteX60" fmla="*/ 3959 w 10000"/>
              <a:gd name="connsiteY60" fmla="*/ 4620 h 9992"/>
              <a:gd name="connsiteX61" fmla="*/ 3667 w 10000"/>
              <a:gd name="connsiteY61" fmla="*/ 4185 h 9992"/>
              <a:gd name="connsiteX62" fmla="*/ 3404 w 10000"/>
              <a:gd name="connsiteY62" fmla="*/ 3752 h 9992"/>
              <a:gd name="connsiteX63" fmla="*/ 3156 w 10000"/>
              <a:gd name="connsiteY63" fmla="*/ 3325 h 9992"/>
              <a:gd name="connsiteX64" fmla="*/ 2939 w 10000"/>
              <a:gd name="connsiteY64" fmla="*/ 2912 h 9992"/>
              <a:gd name="connsiteX65" fmla="*/ 2740 w 10000"/>
              <a:gd name="connsiteY65" fmla="*/ 2498 h 9992"/>
              <a:gd name="connsiteX66" fmla="*/ 2572 w 10000"/>
              <a:gd name="connsiteY66" fmla="*/ 2085 h 9992"/>
              <a:gd name="connsiteX67" fmla="*/ 2421 w 10000"/>
              <a:gd name="connsiteY67" fmla="*/ 1678 h 9992"/>
              <a:gd name="connsiteX68" fmla="*/ 2298 w 10000"/>
              <a:gd name="connsiteY68" fmla="*/ 1278 h 9992"/>
              <a:gd name="connsiteX69" fmla="*/ 2298 w 10000"/>
              <a:gd name="connsiteY69" fmla="*/ 1278 h 9992"/>
              <a:gd name="connsiteX70" fmla="*/ 2211 w 10000"/>
              <a:gd name="connsiteY70" fmla="*/ 953 h 9992"/>
              <a:gd name="connsiteX71" fmla="*/ 2145 w 10000"/>
              <a:gd name="connsiteY71" fmla="*/ 639 h 9992"/>
              <a:gd name="connsiteX72" fmla="*/ 2100 w 10000"/>
              <a:gd name="connsiteY72" fmla="*/ 338 h 9992"/>
              <a:gd name="connsiteX73" fmla="*/ 2069 w 10000"/>
              <a:gd name="connsiteY73" fmla="*/ 47 h 9992"/>
              <a:gd name="connsiteX0" fmla="*/ 2069 w 10000"/>
              <a:gd name="connsiteY0" fmla="*/ 47 h 9980"/>
              <a:gd name="connsiteX1" fmla="*/ 427 w 10000"/>
              <a:gd name="connsiteY1" fmla="*/ 55 h 9980"/>
              <a:gd name="connsiteX2" fmla="*/ 322 w 10000"/>
              <a:gd name="connsiteY2" fmla="*/ 346 h 9980"/>
              <a:gd name="connsiteX3" fmla="*/ 227 w 10000"/>
              <a:gd name="connsiteY3" fmla="*/ 660 h 9980"/>
              <a:gd name="connsiteX4" fmla="*/ 142 w 10000"/>
              <a:gd name="connsiteY4" fmla="*/ 976 h 9980"/>
              <a:gd name="connsiteX5" fmla="*/ 87 w 10000"/>
              <a:gd name="connsiteY5" fmla="*/ 1307 h 9980"/>
              <a:gd name="connsiteX6" fmla="*/ 37 w 10000"/>
              <a:gd name="connsiteY6" fmla="*/ 1640 h 9980"/>
              <a:gd name="connsiteX7" fmla="*/ 9 w 10000"/>
              <a:gd name="connsiteY7" fmla="*/ 1974 h 9980"/>
              <a:gd name="connsiteX8" fmla="*/ 0 w 10000"/>
              <a:gd name="connsiteY8" fmla="*/ 2329 h 9980"/>
              <a:gd name="connsiteX9" fmla="*/ 17 w 10000"/>
              <a:gd name="connsiteY9" fmla="*/ 2683 h 9980"/>
              <a:gd name="connsiteX10" fmla="*/ 47 w 10000"/>
              <a:gd name="connsiteY10" fmla="*/ 3046 h 9980"/>
              <a:gd name="connsiteX11" fmla="*/ 104 w 10000"/>
              <a:gd name="connsiteY11" fmla="*/ 3412 h 9980"/>
              <a:gd name="connsiteX12" fmla="*/ 180 w 10000"/>
              <a:gd name="connsiteY12" fmla="*/ 3772 h 9980"/>
              <a:gd name="connsiteX13" fmla="*/ 284 w 10000"/>
              <a:gd name="connsiteY13" fmla="*/ 4155 h 9980"/>
              <a:gd name="connsiteX14" fmla="*/ 349 w 10000"/>
              <a:gd name="connsiteY14" fmla="*/ 4338 h 9980"/>
              <a:gd name="connsiteX15" fmla="*/ 416 w 10000"/>
              <a:gd name="connsiteY15" fmla="*/ 4531 h 9980"/>
              <a:gd name="connsiteX16" fmla="*/ 482 w 10000"/>
              <a:gd name="connsiteY16" fmla="*/ 4721 h 9980"/>
              <a:gd name="connsiteX17" fmla="*/ 568 w 10000"/>
              <a:gd name="connsiteY17" fmla="*/ 4912 h 9980"/>
              <a:gd name="connsiteX18" fmla="*/ 653 w 10000"/>
              <a:gd name="connsiteY18" fmla="*/ 5106 h 9980"/>
              <a:gd name="connsiteX19" fmla="*/ 746 w 10000"/>
              <a:gd name="connsiteY19" fmla="*/ 5300 h 9980"/>
              <a:gd name="connsiteX20" fmla="*/ 938 w 10000"/>
              <a:gd name="connsiteY20" fmla="*/ 8987 h 9980"/>
              <a:gd name="connsiteX21" fmla="*/ 4471 w 10000"/>
              <a:gd name="connsiteY21" fmla="*/ 9137 h 9980"/>
              <a:gd name="connsiteX22" fmla="*/ 4727 w 10000"/>
              <a:gd name="connsiteY22" fmla="*/ 9268 h 9980"/>
              <a:gd name="connsiteX23" fmla="*/ 5001 w 10000"/>
              <a:gd name="connsiteY23" fmla="*/ 9403 h 9980"/>
              <a:gd name="connsiteX24" fmla="*/ 5273 w 10000"/>
              <a:gd name="connsiteY24" fmla="*/ 9513 h 9980"/>
              <a:gd name="connsiteX25" fmla="*/ 5559 w 10000"/>
              <a:gd name="connsiteY25" fmla="*/ 9616 h 9980"/>
              <a:gd name="connsiteX26" fmla="*/ 5851 w 10000"/>
              <a:gd name="connsiteY26" fmla="*/ 9718 h 9980"/>
              <a:gd name="connsiteX27" fmla="*/ 6154 w 10000"/>
              <a:gd name="connsiteY27" fmla="*/ 9797 h 9980"/>
              <a:gd name="connsiteX28" fmla="*/ 6465 w 10000"/>
              <a:gd name="connsiteY28" fmla="*/ 9866 h 9980"/>
              <a:gd name="connsiteX29" fmla="*/ 6779 w 10000"/>
              <a:gd name="connsiteY29" fmla="*/ 9928 h 9980"/>
              <a:gd name="connsiteX30" fmla="*/ 7109 w 10000"/>
              <a:gd name="connsiteY30" fmla="*/ 9980 h 9980"/>
              <a:gd name="connsiteX31" fmla="*/ 7109 w 10000"/>
              <a:gd name="connsiteY31" fmla="*/ 9980 h 9980"/>
              <a:gd name="connsiteX32" fmla="*/ 10000 w 10000"/>
              <a:gd name="connsiteY32" fmla="*/ 9027 h 9980"/>
              <a:gd name="connsiteX33" fmla="*/ 9820 w 10000"/>
              <a:gd name="connsiteY33" fmla="*/ 9017 h 9980"/>
              <a:gd name="connsiteX34" fmla="*/ 9642 w 10000"/>
              <a:gd name="connsiteY34" fmla="*/ 8996 h 9980"/>
              <a:gd name="connsiteX35" fmla="*/ 9452 w 10000"/>
              <a:gd name="connsiteY35" fmla="*/ 8967 h 9980"/>
              <a:gd name="connsiteX36" fmla="*/ 9243 w 10000"/>
              <a:gd name="connsiteY36" fmla="*/ 8918 h 9980"/>
              <a:gd name="connsiteX37" fmla="*/ 9036 w 10000"/>
              <a:gd name="connsiteY37" fmla="*/ 8856 h 9980"/>
              <a:gd name="connsiteX38" fmla="*/ 8820 w 10000"/>
              <a:gd name="connsiteY38" fmla="*/ 8787 h 9980"/>
              <a:gd name="connsiteX39" fmla="*/ 8601 w 10000"/>
              <a:gd name="connsiteY39" fmla="*/ 8696 h 9980"/>
              <a:gd name="connsiteX40" fmla="*/ 8365 w 10000"/>
              <a:gd name="connsiteY40" fmla="*/ 8592 h 9980"/>
              <a:gd name="connsiteX41" fmla="*/ 8120 w 10000"/>
              <a:gd name="connsiteY41" fmla="*/ 8473 h 9980"/>
              <a:gd name="connsiteX42" fmla="*/ 8120 w 10000"/>
              <a:gd name="connsiteY42" fmla="*/ 8473 h 9980"/>
              <a:gd name="connsiteX43" fmla="*/ 7864 w 10000"/>
              <a:gd name="connsiteY43" fmla="*/ 8337 h 9980"/>
              <a:gd name="connsiteX44" fmla="*/ 7608 w 10000"/>
              <a:gd name="connsiteY44" fmla="*/ 8179 h 9980"/>
              <a:gd name="connsiteX45" fmla="*/ 7344 w 10000"/>
              <a:gd name="connsiteY45" fmla="*/ 8020 h 9980"/>
              <a:gd name="connsiteX46" fmla="*/ 7089 w 10000"/>
              <a:gd name="connsiteY46" fmla="*/ 7837 h 9980"/>
              <a:gd name="connsiteX47" fmla="*/ 6814 w 10000"/>
              <a:gd name="connsiteY47" fmla="*/ 7634 h 9980"/>
              <a:gd name="connsiteX48" fmla="*/ 6550 w 10000"/>
              <a:gd name="connsiteY48" fmla="*/ 7422 h 9980"/>
              <a:gd name="connsiteX49" fmla="*/ 6286 w 10000"/>
              <a:gd name="connsiteY49" fmla="*/ 7200 h 9980"/>
              <a:gd name="connsiteX50" fmla="*/ 6012 w 10000"/>
              <a:gd name="connsiteY50" fmla="*/ 6956 h 9980"/>
              <a:gd name="connsiteX51" fmla="*/ 5746 w 10000"/>
              <a:gd name="connsiteY51" fmla="*/ 6704 h 9980"/>
              <a:gd name="connsiteX52" fmla="*/ 5482 w 10000"/>
              <a:gd name="connsiteY52" fmla="*/ 6440 h 9980"/>
              <a:gd name="connsiteX53" fmla="*/ 5219 w 10000"/>
              <a:gd name="connsiteY53" fmla="*/ 6168 h 9980"/>
              <a:gd name="connsiteX54" fmla="*/ 4952 w 10000"/>
              <a:gd name="connsiteY54" fmla="*/ 5875 h 9980"/>
              <a:gd name="connsiteX55" fmla="*/ 4697 w 10000"/>
              <a:gd name="connsiteY55" fmla="*/ 5581 h 9980"/>
              <a:gd name="connsiteX56" fmla="*/ 4451 w 10000"/>
              <a:gd name="connsiteY56" fmla="*/ 5270 h 9980"/>
              <a:gd name="connsiteX57" fmla="*/ 4197 w 10000"/>
              <a:gd name="connsiteY57" fmla="*/ 4953 h 9980"/>
              <a:gd name="connsiteX58" fmla="*/ 3959 w 10000"/>
              <a:gd name="connsiteY58" fmla="*/ 4624 h 9980"/>
              <a:gd name="connsiteX59" fmla="*/ 3959 w 10000"/>
              <a:gd name="connsiteY59" fmla="*/ 4624 h 9980"/>
              <a:gd name="connsiteX60" fmla="*/ 3667 w 10000"/>
              <a:gd name="connsiteY60" fmla="*/ 4188 h 9980"/>
              <a:gd name="connsiteX61" fmla="*/ 3404 w 10000"/>
              <a:gd name="connsiteY61" fmla="*/ 3755 h 9980"/>
              <a:gd name="connsiteX62" fmla="*/ 3156 w 10000"/>
              <a:gd name="connsiteY62" fmla="*/ 3328 h 9980"/>
              <a:gd name="connsiteX63" fmla="*/ 2939 w 10000"/>
              <a:gd name="connsiteY63" fmla="*/ 2914 h 9980"/>
              <a:gd name="connsiteX64" fmla="*/ 2740 w 10000"/>
              <a:gd name="connsiteY64" fmla="*/ 2500 h 9980"/>
              <a:gd name="connsiteX65" fmla="*/ 2572 w 10000"/>
              <a:gd name="connsiteY65" fmla="*/ 2087 h 9980"/>
              <a:gd name="connsiteX66" fmla="*/ 2421 w 10000"/>
              <a:gd name="connsiteY66" fmla="*/ 1679 h 9980"/>
              <a:gd name="connsiteX67" fmla="*/ 2298 w 10000"/>
              <a:gd name="connsiteY67" fmla="*/ 1279 h 9980"/>
              <a:gd name="connsiteX68" fmla="*/ 2298 w 10000"/>
              <a:gd name="connsiteY68" fmla="*/ 1279 h 9980"/>
              <a:gd name="connsiteX69" fmla="*/ 2211 w 10000"/>
              <a:gd name="connsiteY69" fmla="*/ 954 h 9980"/>
              <a:gd name="connsiteX70" fmla="*/ 2145 w 10000"/>
              <a:gd name="connsiteY70" fmla="*/ 640 h 9980"/>
              <a:gd name="connsiteX71" fmla="*/ 2100 w 10000"/>
              <a:gd name="connsiteY71" fmla="*/ 338 h 9980"/>
              <a:gd name="connsiteX72" fmla="*/ 2069 w 10000"/>
              <a:gd name="connsiteY72" fmla="*/ 47 h 998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7 h 10000"/>
              <a:gd name="connsiteX3" fmla="*/ 227 w 10000"/>
              <a:gd name="connsiteY3" fmla="*/ 661 h 10000"/>
              <a:gd name="connsiteX4" fmla="*/ 142 w 10000"/>
              <a:gd name="connsiteY4" fmla="*/ 978 h 10000"/>
              <a:gd name="connsiteX5" fmla="*/ 87 w 10000"/>
              <a:gd name="connsiteY5" fmla="*/ 1310 h 10000"/>
              <a:gd name="connsiteX6" fmla="*/ 37 w 10000"/>
              <a:gd name="connsiteY6" fmla="*/ 1643 h 10000"/>
              <a:gd name="connsiteX7" fmla="*/ 9 w 10000"/>
              <a:gd name="connsiteY7" fmla="*/ 1978 h 10000"/>
              <a:gd name="connsiteX8" fmla="*/ 0 w 10000"/>
              <a:gd name="connsiteY8" fmla="*/ 2334 h 10000"/>
              <a:gd name="connsiteX9" fmla="*/ 17 w 10000"/>
              <a:gd name="connsiteY9" fmla="*/ 2688 h 10000"/>
              <a:gd name="connsiteX10" fmla="*/ 47 w 10000"/>
              <a:gd name="connsiteY10" fmla="*/ 3052 h 10000"/>
              <a:gd name="connsiteX11" fmla="*/ 104 w 10000"/>
              <a:gd name="connsiteY11" fmla="*/ 3419 h 10000"/>
              <a:gd name="connsiteX12" fmla="*/ 180 w 10000"/>
              <a:gd name="connsiteY12" fmla="*/ 3780 h 10000"/>
              <a:gd name="connsiteX13" fmla="*/ 284 w 10000"/>
              <a:gd name="connsiteY13" fmla="*/ 4163 h 10000"/>
              <a:gd name="connsiteX14" fmla="*/ 349 w 10000"/>
              <a:gd name="connsiteY14" fmla="*/ 4347 h 10000"/>
              <a:gd name="connsiteX15" fmla="*/ 416 w 10000"/>
              <a:gd name="connsiteY15" fmla="*/ 4540 h 10000"/>
              <a:gd name="connsiteX16" fmla="*/ 482 w 10000"/>
              <a:gd name="connsiteY16" fmla="*/ 4730 h 10000"/>
              <a:gd name="connsiteX17" fmla="*/ 568 w 10000"/>
              <a:gd name="connsiteY17" fmla="*/ 4922 h 10000"/>
              <a:gd name="connsiteX18" fmla="*/ 653 w 10000"/>
              <a:gd name="connsiteY18" fmla="*/ 5116 h 10000"/>
              <a:gd name="connsiteX19" fmla="*/ 746 w 10000"/>
              <a:gd name="connsiteY19" fmla="*/ 5311 h 10000"/>
              <a:gd name="connsiteX20" fmla="*/ 938 w 10000"/>
              <a:gd name="connsiteY20" fmla="*/ 9005 h 10000"/>
              <a:gd name="connsiteX21" fmla="*/ 4471 w 10000"/>
              <a:gd name="connsiteY21" fmla="*/ 9155 h 10000"/>
              <a:gd name="connsiteX22" fmla="*/ 4727 w 10000"/>
              <a:gd name="connsiteY22" fmla="*/ 9287 h 10000"/>
              <a:gd name="connsiteX23" fmla="*/ 5001 w 10000"/>
              <a:gd name="connsiteY23" fmla="*/ 9422 h 10000"/>
              <a:gd name="connsiteX24" fmla="*/ 5273 w 10000"/>
              <a:gd name="connsiteY24" fmla="*/ 9532 h 10000"/>
              <a:gd name="connsiteX25" fmla="*/ 5559 w 10000"/>
              <a:gd name="connsiteY25" fmla="*/ 9635 h 10000"/>
              <a:gd name="connsiteX26" fmla="*/ 5851 w 10000"/>
              <a:gd name="connsiteY26" fmla="*/ 9737 h 10000"/>
              <a:gd name="connsiteX27" fmla="*/ 6154 w 10000"/>
              <a:gd name="connsiteY27" fmla="*/ 9817 h 10000"/>
              <a:gd name="connsiteX28" fmla="*/ 6465 w 10000"/>
              <a:gd name="connsiteY28" fmla="*/ 9886 h 10000"/>
              <a:gd name="connsiteX29" fmla="*/ 6779 w 10000"/>
              <a:gd name="connsiteY29" fmla="*/ 9948 h 10000"/>
              <a:gd name="connsiteX30" fmla="*/ 7109 w 10000"/>
              <a:gd name="connsiteY30" fmla="*/ 10000 h 10000"/>
              <a:gd name="connsiteX31" fmla="*/ 10000 w 10000"/>
              <a:gd name="connsiteY31" fmla="*/ 9045 h 10000"/>
              <a:gd name="connsiteX32" fmla="*/ 9820 w 10000"/>
              <a:gd name="connsiteY32" fmla="*/ 9035 h 10000"/>
              <a:gd name="connsiteX33" fmla="*/ 9642 w 10000"/>
              <a:gd name="connsiteY33" fmla="*/ 9014 h 10000"/>
              <a:gd name="connsiteX34" fmla="*/ 9452 w 10000"/>
              <a:gd name="connsiteY34" fmla="*/ 8985 h 10000"/>
              <a:gd name="connsiteX35" fmla="*/ 9243 w 10000"/>
              <a:gd name="connsiteY35" fmla="*/ 8936 h 10000"/>
              <a:gd name="connsiteX36" fmla="*/ 9036 w 10000"/>
              <a:gd name="connsiteY36" fmla="*/ 8874 h 10000"/>
              <a:gd name="connsiteX37" fmla="*/ 8820 w 10000"/>
              <a:gd name="connsiteY37" fmla="*/ 8805 h 10000"/>
              <a:gd name="connsiteX38" fmla="*/ 8601 w 10000"/>
              <a:gd name="connsiteY38" fmla="*/ 8713 h 10000"/>
              <a:gd name="connsiteX39" fmla="*/ 8365 w 10000"/>
              <a:gd name="connsiteY39" fmla="*/ 8609 h 10000"/>
              <a:gd name="connsiteX40" fmla="*/ 8120 w 10000"/>
              <a:gd name="connsiteY40" fmla="*/ 8490 h 10000"/>
              <a:gd name="connsiteX41" fmla="*/ 8120 w 10000"/>
              <a:gd name="connsiteY41" fmla="*/ 8490 h 10000"/>
              <a:gd name="connsiteX42" fmla="*/ 7864 w 10000"/>
              <a:gd name="connsiteY42" fmla="*/ 8354 h 10000"/>
              <a:gd name="connsiteX43" fmla="*/ 7608 w 10000"/>
              <a:gd name="connsiteY43" fmla="*/ 8195 h 10000"/>
              <a:gd name="connsiteX44" fmla="*/ 7344 w 10000"/>
              <a:gd name="connsiteY44" fmla="*/ 8036 h 10000"/>
              <a:gd name="connsiteX45" fmla="*/ 7089 w 10000"/>
              <a:gd name="connsiteY45" fmla="*/ 7853 h 10000"/>
              <a:gd name="connsiteX46" fmla="*/ 6814 w 10000"/>
              <a:gd name="connsiteY46" fmla="*/ 7649 h 10000"/>
              <a:gd name="connsiteX47" fmla="*/ 6550 w 10000"/>
              <a:gd name="connsiteY47" fmla="*/ 7437 h 10000"/>
              <a:gd name="connsiteX48" fmla="*/ 6286 w 10000"/>
              <a:gd name="connsiteY48" fmla="*/ 7214 h 10000"/>
              <a:gd name="connsiteX49" fmla="*/ 6012 w 10000"/>
              <a:gd name="connsiteY49" fmla="*/ 6970 h 10000"/>
              <a:gd name="connsiteX50" fmla="*/ 5746 w 10000"/>
              <a:gd name="connsiteY50" fmla="*/ 6717 h 10000"/>
              <a:gd name="connsiteX51" fmla="*/ 5482 w 10000"/>
              <a:gd name="connsiteY51" fmla="*/ 6453 h 10000"/>
              <a:gd name="connsiteX52" fmla="*/ 5219 w 10000"/>
              <a:gd name="connsiteY52" fmla="*/ 6180 h 10000"/>
              <a:gd name="connsiteX53" fmla="*/ 4952 w 10000"/>
              <a:gd name="connsiteY53" fmla="*/ 5887 h 10000"/>
              <a:gd name="connsiteX54" fmla="*/ 4697 w 10000"/>
              <a:gd name="connsiteY54" fmla="*/ 5592 h 10000"/>
              <a:gd name="connsiteX55" fmla="*/ 4451 w 10000"/>
              <a:gd name="connsiteY55" fmla="*/ 5281 h 10000"/>
              <a:gd name="connsiteX56" fmla="*/ 4197 w 10000"/>
              <a:gd name="connsiteY56" fmla="*/ 4963 h 10000"/>
              <a:gd name="connsiteX57" fmla="*/ 3959 w 10000"/>
              <a:gd name="connsiteY57" fmla="*/ 4633 h 10000"/>
              <a:gd name="connsiteX58" fmla="*/ 3959 w 10000"/>
              <a:gd name="connsiteY58" fmla="*/ 4633 h 10000"/>
              <a:gd name="connsiteX59" fmla="*/ 3667 w 10000"/>
              <a:gd name="connsiteY59" fmla="*/ 4196 h 10000"/>
              <a:gd name="connsiteX60" fmla="*/ 3404 w 10000"/>
              <a:gd name="connsiteY60" fmla="*/ 3763 h 10000"/>
              <a:gd name="connsiteX61" fmla="*/ 3156 w 10000"/>
              <a:gd name="connsiteY61" fmla="*/ 3335 h 10000"/>
              <a:gd name="connsiteX62" fmla="*/ 2939 w 10000"/>
              <a:gd name="connsiteY62" fmla="*/ 2920 h 10000"/>
              <a:gd name="connsiteX63" fmla="*/ 2740 w 10000"/>
              <a:gd name="connsiteY63" fmla="*/ 2505 h 10000"/>
              <a:gd name="connsiteX64" fmla="*/ 2572 w 10000"/>
              <a:gd name="connsiteY64" fmla="*/ 2091 h 10000"/>
              <a:gd name="connsiteX65" fmla="*/ 2421 w 10000"/>
              <a:gd name="connsiteY65" fmla="*/ 1682 h 10000"/>
              <a:gd name="connsiteX66" fmla="*/ 2298 w 10000"/>
              <a:gd name="connsiteY66" fmla="*/ 1282 h 10000"/>
              <a:gd name="connsiteX67" fmla="*/ 2298 w 10000"/>
              <a:gd name="connsiteY67" fmla="*/ 1282 h 10000"/>
              <a:gd name="connsiteX68" fmla="*/ 2211 w 10000"/>
              <a:gd name="connsiteY68" fmla="*/ 956 h 10000"/>
              <a:gd name="connsiteX69" fmla="*/ 2145 w 10000"/>
              <a:gd name="connsiteY69" fmla="*/ 641 h 10000"/>
              <a:gd name="connsiteX70" fmla="*/ 2100 w 10000"/>
              <a:gd name="connsiteY70" fmla="*/ 339 h 10000"/>
              <a:gd name="connsiteX71" fmla="*/ 2069 w 10000"/>
              <a:gd name="connsiteY71" fmla="*/ 47 h 10000"/>
              <a:gd name="connsiteX0" fmla="*/ 2069 w 10000"/>
              <a:gd name="connsiteY0" fmla="*/ 47 h 9948"/>
              <a:gd name="connsiteX1" fmla="*/ 427 w 10000"/>
              <a:gd name="connsiteY1" fmla="*/ 55 h 9948"/>
              <a:gd name="connsiteX2" fmla="*/ 322 w 10000"/>
              <a:gd name="connsiteY2" fmla="*/ 347 h 9948"/>
              <a:gd name="connsiteX3" fmla="*/ 227 w 10000"/>
              <a:gd name="connsiteY3" fmla="*/ 661 h 9948"/>
              <a:gd name="connsiteX4" fmla="*/ 142 w 10000"/>
              <a:gd name="connsiteY4" fmla="*/ 978 h 9948"/>
              <a:gd name="connsiteX5" fmla="*/ 87 w 10000"/>
              <a:gd name="connsiteY5" fmla="*/ 1310 h 9948"/>
              <a:gd name="connsiteX6" fmla="*/ 37 w 10000"/>
              <a:gd name="connsiteY6" fmla="*/ 1643 h 9948"/>
              <a:gd name="connsiteX7" fmla="*/ 9 w 10000"/>
              <a:gd name="connsiteY7" fmla="*/ 1978 h 9948"/>
              <a:gd name="connsiteX8" fmla="*/ 0 w 10000"/>
              <a:gd name="connsiteY8" fmla="*/ 2334 h 9948"/>
              <a:gd name="connsiteX9" fmla="*/ 17 w 10000"/>
              <a:gd name="connsiteY9" fmla="*/ 2688 h 9948"/>
              <a:gd name="connsiteX10" fmla="*/ 47 w 10000"/>
              <a:gd name="connsiteY10" fmla="*/ 3052 h 9948"/>
              <a:gd name="connsiteX11" fmla="*/ 104 w 10000"/>
              <a:gd name="connsiteY11" fmla="*/ 3419 h 9948"/>
              <a:gd name="connsiteX12" fmla="*/ 180 w 10000"/>
              <a:gd name="connsiteY12" fmla="*/ 3780 h 9948"/>
              <a:gd name="connsiteX13" fmla="*/ 284 w 10000"/>
              <a:gd name="connsiteY13" fmla="*/ 4163 h 9948"/>
              <a:gd name="connsiteX14" fmla="*/ 349 w 10000"/>
              <a:gd name="connsiteY14" fmla="*/ 4347 h 9948"/>
              <a:gd name="connsiteX15" fmla="*/ 416 w 10000"/>
              <a:gd name="connsiteY15" fmla="*/ 4540 h 9948"/>
              <a:gd name="connsiteX16" fmla="*/ 482 w 10000"/>
              <a:gd name="connsiteY16" fmla="*/ 4730 h 9948"/>
              <a:gd name="connsiteX17" fmla="*/ 568 w 10000"/>
              <a:gd name="connsiteY17" fmla="*/ 4922 h 9948"/>
              <a:gd name="connsiteX18" fmla="*/ 653 w 10000"/>
              <a:gd name="connsiteY18" fmla="*/ 5116 h 9948"/>
              <a:gd name="connsiteX19" fmla="*/ 746 w 10000"/>
              <a:gd name="connsiteY19" fmla="*/ 5311 h 9948"/>
              <a:gd name="connsiteX20" fmla="*/ 938 w 10000"/>
              <a:gd name="connsiteY20" fmla="*/ 9005 h 9948"/>
              <a:gd name="connsiteX21" fmla="*/ 4471 w 10000"/>
              <a:gd name="connsiteY21" fmla="*/ 9155 h 9948"/>
              <a:gd name="connsiteX22" fmla="*/ 4727 w 10000"/>
              <a:gd name="connsiteY22" fmla="*/ 9287 h 9948"/>
              <a:gd name="connsiteX23" fmla="*/ 5001 w 10000"/>
              <a:gd name="connsiteY23" fmla="*/ 9422 h 9948"/>
              <a:gd name="connsiteX24" fmla="*/ 5273 w 10000"/>
              <a:gd name="connsiteY24" fmla="*/ 9532 h 9948"/>
              <a:gd name="connsiteX25" fmla="*/ 5559 w 10000"/>
              <a:gd name="connsiteY25" fmla="*/ 9635 h 9948"/>
              <a:gd name="connsiteX26" fmla="*/ 5851 w 10000"/>
              <a:gd name="connsiteY26" fmla="*/ 9737 h 9948"/>
              <a:gd name="connsiteX27" fmla="*/ 6154 w 10000"/>
              <a:gd name="connsiteY27" fmla="*/ 9817 h 9948"/>
              <a:gd name="connsiteX28" fmla="*/ 6465 w 10000"/>
              <a:gd name="connsiteY28" fmla="*/ 9886 h 9948"/>
              <a:gd name="connsiteX29" fmla="*/ 6779 w 10000"/>
              <a:gd name="connsiteY29" fmla="*/ 9948 h 9948"/>
              <a:gd name="connsiteX30" fmla="*/ 10000 w 10000"/>
              <a:gd name="connsiteY30" fmla="*/ 9045 h 9948"/>
              <a:gd name="connsiteX31" fmla="*/ 9820 w 10000"/>
              <a:gd name="connsiteY31" fmla="*/ 9035 h 9948"/>
              <a:gd name="connsiteX32" fmla="*/ 9642 w 10000"/>
              <a:gd name="connsiteY32" fmla="*/ 9014 h 9948"/>
              <a:gd name="connsiteX33" fmla="*/ 9452 w 10000"/>
              <a:gd name="connsiteY33" fmla="*/ 8985 h 9948"/>
              <a:gd name="connsiteX34" fmla="*/ 9243 w 10000"/>
              <a:gd name="connsiteY34" fmla="*/ 8936 h 9948"/>
              <a:gd name="connsiteX35" fmla="*/ 9036 w 10000"/>
              <a:gd name="connsiteY35" fmla="*/ 8874 h 9948"/>
              <a:gd name="connsiteX36" fmla="*/ 8820 w 10000"/>
              <a:gd name="connsiteY36" fmla="*/ 8805 h 9948"/>
              <a:gd name="connsiteX37" fmla="*/ 8601 w 10000"/>
              <a:gd name="connsiteY37" fmla="*/ 8713 h 9948"/>
              <a:gd name="connsiteX38" fmla="*/ 8365 w 10000"/>
              <a:gd name="connsiteY38" fmla="*/ 8609 h 9948"/>
              <a:gd name="connsiteX39" fmla="*/ 8120 w 10000"/>
              <a:gd name="connsiteY39" fmla="*/ 8490 h 9948"/>
              <a:gd name="connsiteX40" fmla="*/ 8120 w 10000"/>
              <a:gd name="connsiteY40" fmla="*/ 8490 h 9948"/>
              <a:gd name="connsiteX41" fmla="*/ 7864 w 10000"/>
              <a:gd name="connsiteY41" fmla="*/ 8354 h 9948"/>
              <a:gd name="connsiteX42" fmla="*/ 7608 w 10000"/>
              <a:gd name="connsiteY42" fmla="*/ 8195 h 9948"/>
              <a:gd name="connsiteX43" fmla="*/ 7344 w 10000"/>
              <a:gd name="connsiteY43" fmla="*/ 8036 h 9948"/>
              <a:gd name="connsiteX44" fmla="*/ 7089 w 10000"/>
              <a:gd name="connsiteY44" fmla="*/ 7853 h 9948"/>
              <a:gd name="connsiteX45" fmla="*/ 6814 w 10000"/>
              <a:gd name="connsiteY45" fmla="*/ 7649 h 9948"/>
              <a:gd name="connsiteX46" fmla="*/ 6550 w 10000"/>
              <a:gd name="connsiteY46" fmla="*/ 7437 h 9948"/>
              <a:gd name="connsiteX47" fmla="*/ 6286 w 10000"/>
              <a:gd name="connsiteY47" fmla="*/ 7214 h 9948"/>
              <a:gd name="connsiteX48" fmla="*/ 6012 w 10000"/>
              <a:gd name="connsiteY48" fmla="*/ 6970 h 9948"/>
              <a:gd name="connsiteX49" fmla="*/ 5746 w 10000"/>
              <a:gd name="connsiteY49" fmla="*/ 6717 h 9948"/>
              <a:gd name="connsiteX50" fmla="*/ 5482 w 10000"/>
              <a:gd name="connsiteY50" fmla="*/ 6453 h 9948"/>
              <a:gd name="connsiteX51" fmla="*/ 5219 w 10000"/>
              <a:gd name="connsiteY51" fmla="*/ 6180 h 9948"/>
              <a:gd name="connsiteX52" fmla="*/ 4952 w 10000"/>
              <a:gd name="connsiteY52" fmla="*/ 5887 h 9948"/>
              <a:gd name="connsiteX53" fmla="*/ 4697 w 10000"/>
              <a:gd name="connsiteY53" fmla="*/ 5592 h 9948"/>
              <a:gd name="connsiteX54" fmla="*/ 4451 w 10000"/>
              <a:gd name="connsiteY54" fmla="*/ 5281 h 9948"/>
              <a:gd name="connsiteX55" fmla="*/ 4197 w 10000"/>
              <a:gd name="connsiteY55" fmla="*/ 4963 h 9948"/>
              <a:gd name="connsiteX56" fmla="*/ 3959 w 10000"/>
              <a:gd name="connsiteY56" fmla="*/ 4633 h 9948"/>
              <a:gd name="connsiteX57" fmla="*/ 3959 w 10000"/>
              <a:gd name="connsiteY57" fmla="*/ 4633 h 9948"/>
              <a:gd name="connsiteX58" fmla="*/ 3667 w 10000"/>
              <a:gd name="connsiteY58" fmla="*/ 4196 h 9948"/>
              <a:gd name="connsiteX59" fmla="*/ 3404 w 10000"/>
              <a:gd name="connsiteY59" fmla="*/ 3763 h 9948"/>
              <a:gd name="connsiteX60" fmla="*/ 3156 w 10000"/>
              <a:gd name="connsiteY60" fmla="*/ 3335 h 9948"/>
              <a:gd name="connsiteX61" fmla="*/ 2939 w 10000"/>
              <a:gd name="connsiteY61" fmla="*/ 2920 h 9948"/>
              <a:gd name="connsiteX62" fmla="*/ 2740 w 10000"/>
              <a:gd name="connsiteY62" fmla="*/ 2505 h 9948"/>
              <a:gd name="connsiteX63" fmla="*/ 2572 w 10000"/>
              <a:gd name="connsiteY63" fmla="*/ 2091 h 9948"/>
              <a:gd name="connsiteX64" fmla="*/ 2421 w 10000"/>
              <a:gd name="connsiteY64" fmla="*/ 1682 h 9948"/>
              <a:gd name="connsiteX65" fmla="*/ 2298 w 10000"/>
              <a:gd name="connsiteY65" fmla="*/ 1282 h 9948"/>
              <a:gd name="connsiteX66" fmla="*/ 2298 w 10000"/>
              <a:gd name="connsiteY66" fmla="*/ 1282 h 9948"/>
              <a:gd name="connsiteX67" fmla="*/ 2211 w 10000"/>
              <a:gd name="connsiteY67" fmla="*/ 956 h 9948"/>
              <a:gd name="connsiteX68" fmla="*/ 2145 w 10000"/>
              <a:gd name="connsiteY68" fmla="*/ 641 h 9948"/>
              <a:gd name="connsiteX69" fmla="*/ 2100 w 10000"/>
              <a:gd name="connsiteY69" fmla="*/ 339 h 9948"/>
              <a:gd name="connsiteX70" fmla="*/ 2069 w 10000"/>
              <a:gd name="connsiteY70" fmla="*/ 47 h 9948"/>
              <a:gd name="connsiteX0" fmla="*/ 2069 w 10000"/>
              <a:gd name="connsiteY0" fmla="*/ 47 h 9938"/>
              <a:gd name="connsiteX1" fmla="*/ 427 w 10000"/>
              <a:gd name="connsiteY1" fmla="*/ 55 h 9938"/>
              <a:gd name="connsiteX2" fmla="*/ 322 w 10000"/>
              <a:gd name="connsiteY2" fmla="*/ 349 h 9938"/>
              <a:gd name="connsiteX3" fmla="*/ 227 w 10000"/>
              <a:gd name="connsiteY3" fmla="*/ 664 h 9938"/>
              <a:gd name="connsiteX4" fmla="*/ 142 w 10000"/>
              <a:gd name="connsiteY4" fmla="*/ 983 h 9938"/>
              <a:gd name="connsiteX5" fmla="*/ 87 w 10000"/>
              <a:gd name="connsiteY5" fmla="*/ 1317 h 9938"/>
              <a:gd name="connsiteX6" fmla="*/ 37 w 10000"/>
              <a:gd name="connsiteY6" fmla="*/ 1652 h 9938"/>
              <a:gd name="connsiteX7" fmla="*/ 9 w 10000"/>
              <a:gd name="connsiteY7" fmla="*/ 1988 h 9938"/>
              <a:gd name="connsiteX8" fmla="*/ 0 w 10000"/>
              <a:gd name="connsiteY8" fmla="*/ 2346 h 9938"/>
              <a:gd name="connsiteX9" fmla="*/ 17 w 10000"/>
              <a:gd name="connsiteY9" fmla="*/ 2702 h 9938"/>
              <a:gd name="connsiteX10" fmla="*/ 47 w 10000"/>
              <a:gd name="connsiteY10" fmla="*/ 3068 h 9938"/>
              <a:gd name="connsiteX11" fmla="*/ 104 w 10000"/>
              <a:gd name="connsiteY11" fmla="*/ 3437 h 9938"/>
              <a:gd name="connsiteX12" fmla="*/ 180 w 10000"/>
              <a:gd name="connsiteY12" fmla="*/ 3800 h 9938"/>
              <a:gd name="connsiteX13" fmla="*/ 284 w 10000"/>
              <a:gd name="connsiteY13" fmla="*/ 4185 h 9938"/>
              <a:gd name="connsiteX14" fmla="*/ 349 w 10000"/>
              <a:gd name="connsiteY14" fmla="*/ 4370 h 9938"/>
              <a:gd name="connsiteX15" fmla="*/ 416 w 10000"/>
              <a:gd name="connsiteY15" fmla="*/ 4564 h 9938"/>
              <a:gd name="connsiteX16" fmla="*/ 482 w 10000"/>
              <a:gd name="connsiteY16" fmla="*/ 4755 h 9938"/>
              <a:gd name="connsiteX17" fmla="*/ 568 w 10000"/>
              <a:gd name="connsiteY17" fmla="*/ 4948 h 9938"/>
              <a:gd name="connsiteX18" fmla="*/ 653 w 10000"/>
              <a:gd name="connsiteY18" fmla="*/ 5143 h 9938"/>
              <a:gd name="connsiteX19" fmla="*/ 746 w 10000"/>
              <a:gd name="connsiteY19" fmla="*/ 5339 h 9938"/>
              <a:gd name="connsiteX20" fmla="*/ 938 w 10000"/>
              <a:gd name="connsiteY20" fmla="*/ 9052 h 9938"/>
              <a:gd name="connsiteX21" fmla="*/ 4471 w 10000"/>
              <a:gd name="connsiteY21" fmla="*/ 9203 h 9938"/>
              <a:gd name="connsiteX22" fmla="*/ 4727 w 10000"/>
              <a:gd name="connsiteY22" fmla="*/ 9336 h 9938"/>
              <a:gd name="connsiteX23" fmla="*/ 5001 w 10000"/>
              <a:gd name="connsiteY23" fmla="*/ 9471 h 9938"/>
              <a:gd name="connsiteX24" fmla="*/ 5273 w 10000"/>
              <a:gd name="connsiteY24" fmla="*/ 9582 h 9938"/>
              <a:gd name="connsiteX25" fmla="*/ 5559 w 10000"/>
              <a:gd name="connsiteY25" fmla="*/ 9685 h 9938"/>
              <a:gd name="connsiteX26" fmla="*/ 5851 w 10000"/>
              <a:gd name="connsiteY26" fmla="*/ 9788 h 9938"/>
              <a:gd name="connsiteX27" fmla="*/ 6154 w 10000"/>
              <a:gd name="connsiteY27" fmla="*/ 9868 h 9938"/>
              <a:gd name="connsiteX28" fmla="*/ 6465 w 10000"/>
              <a:gd name="connsiteY28" fmla="*/ 9938 h 9938"/>
              <a:gd name="connsiteX29" fmla="*/ 10000 w 10000"/>
              <a:gd name="connsiteY29" fmla="*/ 9092 h 9938"/>
              <a:gd name="connsiteX30" fmla="*/ 9820 w 10000"/>
              <a:gd name="connsiteY30" fmla="*/ 9082 h 9938"/>
              <a:gd name="connsiteX31" fmla="*/ 9642 w 10000"/>
              <a:gd name="connsiteY31" fmla="*/ 9061 h 9938"/>
              <a:gd name="connsiteX32" fmla="*/ 9452 w 10000"/>
              <a:gd name="connsiteY32" fmla="*/ 9032 h 9938"/>
              <a:gd name="connsiteX33" fmla="*/ 9243 w 10000"/>
              <a:gd name="connsiteY33" fmla="*/ 8983 h 9938"/>
              <a:gd name="connsiteX34" fmla="*/ 9036 w 10000"/>
              <a:gd name="connsiteY34" fmla="*/ 8920 h 9938"/>
              <a:gd name="connsiteX35" fmla="*/ 8820 w 10000"/>
              <a:gd name="connsiteY35" fmla="*/ 8851 h 9938"/>
              <a:gd name="connsiteX36" fmla="*/ 8601 w 10000"/>
              <a:gd name="connsiteY36" fmla="*/ 8759 h 9938"/>
              <a:gd name="connsiteX37" fmla="*/ 8365 w 10000"/>
              <a:gd name="connsiteY37" fmla="*/ 8654 h 9938"/>
              <a:gd name="connsiteX38" fmla="*/ 8120 w 10000"/>
              <a:gd name="connsiteY38" fmla="*/ 8534 h 9938"/>
              <a:gd name="connsiteX39" fmla="*/ 8120 w 10000"/>
              <a:gd name="connsiteY39" fmla="*/ 8534 h 9938"/>
              <a:gd name="connsiteX40" fmla="*/ 7864 w 10000"/>
              <a:gd name="connsiteY40" fmla="*/ 8398 h 9938"/>
              <a:gd name="connsiteX41" fmla="*/ 7608 w 10000"/>
              <a:gd name="connsiteY41" fmla="*/ 8238 h 9938"/>
              <a:gd name="connsiteX42" fmla="*/ 7344 w 10000"/>
              <a:gd name="connsiteY42" fmla="*/ 8078 h 9938"/>
              <a:gd name="connsiteX43" fmla="*/ 7089 w 10000"/>
              <a:gd name="connsiteY43" fmla="*/ 7894 h 9938"/>
              <a:gd name="connsiteX44" fmla="*/ 6814 w 10000"/>
              <a:gd name="connsiteY44" fmla="*/ 7689 h 9938"/>
              <a:gd name="connsiteX45" fmla="*/ 6550 w 10000"/>
              <a:gd name="connsiteY45" fmla="*/ 7476 h 9938"/>
              <a:gd name="connsiteX46" fmla="*/ 6286 w 10000"/>
              <a:gd name="connsiteY46" fmla="*/ 7252 h 9938"/>
              <a:gd name="connsiteX47" fmla="*/ 6012 w 10000"/>
              <a:gd name="connsiteY47" fmla="*/ 7006 h 9938"/>
              <a:gd name="connsiteX48" fmla="*/ 5746 w 10000"/>
              <a:gd name="connsiteY48" fmla="*/ 6752 h 9938"/>
              <a:gd name="connsiteX49" fmla="*/ 5482 w 10000"/>
              <a:gd name="connsiteY49" fmla="*/ 6487 h 9938"/>
              <a:gd name="connsiteX50" fmla="*/ 5219 w 10000"/>
              <a:gd name="connsiteY50" fmla="*/ 6212 h 9938"/>
              <a:gd name="connsiteX51" fmla="*/ 4952 w 10000"/>
              <a:gd name="connsiteY51" fmla="*/ 5918 h 9938"/>
              <a:gd name="connsiteX52" fmla="*/ 4697 w 10000"/>
              <a:gd name="connsiteY52" fmla="*/ 5621 h 9938"/>
              <a:gd name="connsiteX53" fmla="*/ 4451 w 10000"/>
              <a:gd name="connsiteY53" fmla="*/ 5309 h 9938"/>
              <a:gd name="connsiteX54" fmla="*/ 4197 w 10000"/>
              <a:gd name="connsiteY54" fmla="*/ 4989 h 9938"/>
              <a:gd name="connsiteX55" fmla="*/ 3959 w 10000"/>
              <a:gd name="connsiteY55" fmla="*/ 4657 h 9938"/>
              <a:gd name="connsiteX56" fmla="*/ 3959 w 10000"/>
              <a:gd name="connsiteY56" fmla="*/ 4657 h 9938"/>
              <a:gd name="connsiteX57" fmla="*/ 3667 w 10000"/>
              <a:gd name="connsiteY57" fmla="*/ 4218 h 9938"/>
              <a:gd name="connsiteX58" fmla="*/ 3404 w 10000"/>
              <a:gd name="connsiteY58" fmla="*/ 3783 h 9938"/>
              <a:gd name="connsiteX59" fmla="*/ 3156 w 10000"/>
              <a:gd name="connsiteY59" fmla="*/ 3352 h 9938"/>
              <a:gd name="connsiteX60" fmla="*/ 2939 w 10000"/>
              <a:gd name="connsiteY60" fmla="*/ 2935 h 9938"/>
              <a:gd name="connsiteX61" fmla="*/ 2740 w 10000"/>
              <a:gd name="connsiteY61" fmla="*/ 2518 h 9938"/>
              <a:gd name="connsiteX62" fmla="*/ 2572 w 10000"/>
              <a:gd name="connsiteY62" fmla="*/ 2102 h 9938"/>
              <a:gd name="connsiteX63" fmla="*/ 2421 w 10000"/>
              <a:gd name="connsiteY63" fmla="*/ 1691 h 9938"/>
              <a:gd name="connsiteX64" fmla="*/ 2298 w 10000"/>
              <a:gd name="connsiteY64" fmla="*/ 1289 h 9938"/>
              <a:gd name="connsiteX65" fmla="*/ 2298 w 10000"/>
              <a:gd name="connsiteY65" fmla="*/ 1289 h 9938"/>
              <a:gd name="connsiteX66" fmla="*/ 2211 w 10000"/>
              <a:gd name="connsiteY66" fmla="*/ 961 h 9938"/>
              <a:gd name="connsiteX67" fmla="*/ 2145 w 10000"/>
              <a:gd name="connsiteY67" fmla="*/ 644 h 9938"/>
              <a:gd name="connsiteX68" fmla="*/ 2100 w 10000"/>
              <a:gd name="connsiteY68" fmla="*/ 341 h 9938"/>
              <a:gd name="connsiteX69" fmla="*/ 2069 w 10000"/>
              <a:gd name="connsiteY69" fmla="*/ 47 h 9938"/>
              <a:gd name="connsiteX0" fmla="*/ 2069 w 10000"/>
              <a:gd name="connsiteY0" fmla="*/ 47 h 9930"/>
              <a:gd name="connsiteX1" fmla="*/ 427 w 10000"/>
              <a:gd name="connsiteY1" fmla="*/ 55 h 9930"/>
              <a:gd name="connsiteX2" fmla="*/ 322 w 10000"/>
              <a:gd name="connsiteY2" fmla="*/ 351 h 9930"/>
              <a:gd name="connsiteX3" fmla="*/ 227 w 10000"/>
              <a:gd name="connsiteY3" fmla="*/ 668 h 9930"/>
              <a:gd name="connsiteX4" fmla="*/ 142 w 10000"/>
              <a:gd name="connsiteY4" fmla="*/ 989 h 9930"/>
              <a:gd name="connsiteX5" fmla="*/ 87 w 10000"/>
              <a:gd name="connsiteY5" fmla="*/ 1325 h 9930"/>
              <a:gd name="connsiteX6" fmla="*/ 37 w 10000"/>
              <a:gd name="connsiteY6" fmla="*/ 1662 h 9930"/>
              <a:gd name="connsiteX7" fmla="*/ 9 w 10000"/>
              <a:gd name="connsiteY7" fmla="*/ 2000 h 9930"/>
              <a:gd name="connsiteX8" fmla="*/ 0 w 10000"/>
              <a:gd name="connsiteY8" fmla="*/ 2361 h 9930"/>
              <a:gd name="connsiteX9" fmla="*/ 17 w 10000"/>
              <a:gd name="connsiteY9" fmla="*/ 2719 h 9930"/>
              <a:gd name="connsiteX10" fmla="*/ 47 w 10000"/>
              <a:gd name="connsiteY10" fmla="*/ 3087 h 9930"/>
              <a:gd name="connsiteX11" fmla="*/ 104 w 10000"/>
              <a:gd name="connsiteY11" fmla="*/ 3458 h 9930"/>
              <a:gd name="connsiteX12" fmla="*/ 180 w 10000"/>
              <a:gd name="connsiteY12" fmla="*/ 3824 h 9930"/>
              <a:gd name="connsiteX13" fmla="*/ 284 w 10000"/>
              <a:gd name="connsiteY13" fmla="*/ 4211 h 9930"/>
              <a:gd name="connsiteX14" fmla="*/ 349 w 10000"/>
              <a:gd name="connsiteY14" fmla="*/ 4397 h 9930"/>
              <a:gd name="connsiteX15" fmla="*/ 416 w 10000"/>
              <a:gd name="connsiteY15" fmla="*/ 4592 h 9930"/>
              <a:gd name="connsiteX16" fmla="*/ 482 w 10000"/>
              <a:gd name="connsiteY16" fmla="*/ 4785 h 9930"/>
              <a:gd name="connsiteX17" fmla="*/ 568 w 10000"/>
              <a:gd name="connsiteY17" fmla="*/ 4979 h 9930"/>
              <a:gd name="connsiteX18" fmla="*/ 653 w 10000"/>
              <a:gd name="connsiteY18" fmla="*/ 5175 h 9930"/>
              <a:gd name="connsiteX19" fmla="*/ 746 w 10000"/>
              <a:gd name="connsiteY19" fmla="*/ 5372 h 9930"/>
              <a:gd name="connsiteX20" fmla="*/ 938 w 10000"/>
              <a:gd name="connsiteY20" fmla="*/ 9108 h 9930"/>
              <a:gd name="connsiteX21" fmla="*/ 4471 w 10000"/>
              <a:gd name="connsiteY21" fmla="*/ 9260 h 9930"/>
              <a:gd name="connsiteX22" fmla="*/ 4727 w 10000"/>
              <a:gd name="connsiteY22" fmla="*/ 9394 h 9930"/>
              <a:gd name="connsiteX23" fmla="*/ 5001 w 10000"/>
              <a:gd name="connsiteY23" fmla="*/ 9530 h 9930"/>
              <a:gd name="connsiteX24" fmla="*/ 5273 w 10000"/>
              <a:gd name="connsiteY24" fmla="*/ 9642 h 9930"/>
              <a:gd name="connsiteX25" fmla="*/ 5559 w 10000"/>
              <a:gd name="connsiteY25" fmla="*/ 9745 h 9930"/>
              <a:gd name="connsiteX26" fmla="*/ 5851 w 10000"/>
              <a:gd name="connsiteY26" fmla="*/ 9849 h 9930"/>
              <a:gd name="connsiteX27" fmla="*/ 6154 w 10000"/>
              <a:gd name="connsiteY27" fmla="*/ 9930 h 9930"/>
              <a:gd name="connsiteX28" fmla="*/ 10000 w 10000"/>
              <a:gd name="connsiteY28" fmla="*/ 9149 h 9930"/>
              <a:gd name="connsiteX29" fmla="*/ 9820 w 10000"/>
              <a:gd name="connsiteY29" fmla="*/ 9139 h 9930"/>
              <a:gd name="connsiteX30" fmla="*/ 9642 w 10000"/>
              <a:gd name="connsiteY30" fmla="*/ 9118 h 9930"/>
              <a:gd name="connsiteX31" fmla="*/ 9452 w 10000"/>
              <a:gd name="connsiteY31" fmla="*/ 9088 h 9930"/>
              <a:gd name="connsiteX32" fmla="*/ 9243 w 10000"/>
              <a:gd name="connsiteY32" fmla="*/ 9039 h 9930"/>
              <a:gd name="connsiteX33" fmla="*/ 9036 w 10000"/>
              <a:gd name="connsiteY33" fmla="*/ 8976 h 9930"/>
              <a:gd name="connsiteX34" fmla="*/ 8820 w 10000"/>
              <a:gd name="connsiteY34" fmla="*/ 8906 h 9930"/>
              <a:gd name="connsiteX35" fmla="*/ 8601 w 10000"/>
              <a:gd name="connsiteY35" fmla="*/ 8814 h 9930"/>
              <a:gd name="connsiteX36" fmla="*/ 8365 w 10000"/>
              <a:gd name="connsiteY36" fmla="*/ 8708 h 9930"/>
              <a:gd name="connsiteX37" fmla="*/ 8120 w 10000"/>
              <a:gd name="connsiteY37" fmla="*/ 8587 h 9930"/>
              <a:gd name="connsiteX38" fmla="*/ 8120 w 10000"/>
              <a:gd name="connsiteY38" fmla="*/ 8587 h 9930"/>
              <a:gd name="connsiteX39" fmla="*/ 7864 w 10000"/>
              <a:gd name="connsiteY39" fmla="*/ 8450 h 9930"/>
              <a:gd name="connsiteX40" fmla="*/ 7608 w 10000"/>
              <a:gd name="connsiteY40" fmla="*/ 8289 h 9930"/>
              <a:gd name="connsiteX41" fmla="*/ 7344 w 10000"/>
              <a:gd name="connsiteY41" fmla="*/ 8128 h 9930"/>
              <a:gd name="connsiteX42" fmla="*/ 7089 w 10000"/>
              <a:gd name="connsiteY42" fmla="*/ 7943 h 9930"/>
              <a:gd name="connsiteX43" fmla="*/ 6814 w 10000"/>
              <a:gd name="connsiteY43" fmla="*/ 7737 h 9930"/>
              <a:gd name="connsiteX44" fmla="*/ 6550 w 10000"/>
              <a:gd name="connsiteY44" fmla="*/ 7523 h 9930"/>
              <a:gd name="connsiteX45" fmla="*/ 6286 w 10000"/>
              <a:gd name="connsiteY45" fmla="*/ 7297 h 9930"/>
              <a:gd name="connsiteX46" fmla="*/ 6012 w 10000"/>
              <a:gd name="connsiteY46" fmla="*/ 7050 h 9930"/>
              <a:gd name="connsiteX47" fmla="*/ 5746 w 10000"/>
              <a:gd name="connsiteY47" fmla="*/ 6794 h 9930"/>
              <a:gd name="connsiteX48" fmla="*/ 5482 w 10000"/>
              <a:gd name="connsiteY48" fmla="*/ 6527 h 9930"/>
              <a:gd name="connsiteX49" fmla="*/ 5219 w 10000"/>
              <a:gd name="connsiteY49" fmla="*/ 6251 h 9930"/>
              <a:gd name="connsiteX50" fmla="*/ 4952 w 10000"/>
              <a:gd name="connsiteY50" fmla="*/ 5955 h 9930"/>
              <a:gd name="connsiteX51" fmla="*/ 4697 w 10000"/>
              <a:gd name="connsiteY51" fmla="*/ 5656 h 9930"/>
              <a:gd name="connsiteX52" fmla="*/ 4451 w 10000"/>
              <a:gd name="connsiteY52" fmla="*/ 5342 h 9930"/>
              <a:gd name="connsiteX53" fmla="*/ 4197 w 10000"/>
              <a:gd name="connsiteY53" fmla="*/ 5020 h 9930"/>
              <a:gd name="connsiteX54" fmla="*/ 3959 w 10000"/>
              <a:gd name="connsiteY54" fmla="*/ 4686 h 9930"/>
              <a:gd name="connsiteX55" fmla="*/ 3959 w 10000"/>
              <a:gd name="connsiteY55" fmla="*/ 4686 h 9930"/>
              <a:gd name="connsiteX56" fmla="*/ 3667 w 10000"/>
              <a:gd name="connsiteY56" fmla="*/ 4244 h 9930"/>
              <a:gd name="connsiteX57" fmla="*/ 3404 w 10000"/>
              <a:gd name="connsiteY57" fmla="*/ 3807 h 9930"/>
              <a:gd name="connsiteX58" fmla="*/ 3156 w 10000"/>
              <a:gd name="connsiteY58" fmla="*/ 3373 h 9930"/>
              <a:gd name="connsiteX59" fmla="*/ 2939 w 10000"/>
              <a:gd name="connsiteY59" fmla="*/ 2953 h 9930"/>
              <a:gd name="connsiteX60" fmla="*/ 2740 w 10000"/>
              <a:gd name="connsiteY60" fmla="*/ 2534 h 9930"/>
              <a:gd name="connsiteX61" fmla="*/ 2572 w 10000"/>
              <a:gd name="connsiteY61" fmla="*/ 2115 h 9930"/>
              <a:gd name="connsiteX62" fmla="*/ 2421 w 10000"/>
              <a:gd name="connsiteY62" fmla="*/ 1702 h 9930"/>
              <a:gd name="connsiteX63" fmla="*/ 2298 w 10000"/>
              <a:gd name="connsiteY63" fmla="*/ 1297 h 9930"/>
              <a:gd name="connsiteX64" fmla="*/ 2298 w 10000"/>
              <a:gd name="connsiteY64" fmla="*/ 1297 h 9930"/>
              <a:gd name="connsiteX65" fmla="*/ 2211 w 10000"/>
              <a:gd name="connsiteY65" fmla="*/ 967 h 9930"/>
              <a:gd name="connsiteX66" fmla="*/ 2145 w 10000"/>
              <a:gd name="connsiteY66" fmla="*/ 648 h 9930"/>
              <a:gd name="connsiteX67" fmla="*/ 2100 w 10000"/>
              <a:gd name="connsiteY67" fmla="*/ 343 h 9930"/>
              <a:gd name="connsiteX68" fmla="*/ 2069 w 10000"/>
              <a:gd name="connsiteY68" fmla="*/ 47 h 9930"/>
              <a:gd name="connsiteX0" fmla="*/ 2069 w 10000"/>
              <a:gd name="connsiteY0" fmla="*/ 47 h 9918"/>
              <a:gd name="connsiteX1" fmla="*/ 427 w 10000"/>
              <a:gd name="connsiteY1" fmla="*/ 55 h 9918"/>
              <a:gd name="connsiteX2" fmla="*/ 322 w 10000"/>
              <a:gd name="connsiteY2" fmla="*/ 353 h 9918"/>
              <a:gd name="connsiteX3" fmla="*/ 227 w 10000"/>
              <a:gd name="connsiteY3" fmla="*/ 673 h 9918"/>
              <a:gd name="connsiteX4" fmla="*/ 142 w 10000"/>
              <a:gd name="connsiteY4" fmla="*/ 996 h 9918"/>
              <a:gd name="connsiteX5" fmla="*/ 87 w 10000"/>
              <a:gd name="connsiteY5" fmla="*/ 1334 h 9918"/>
              <a:gd name="connsiteX6" fmla="*/ 37 w 10000"/>
              <a:gd name="connsiteY6" fmla="*/ 1674 h 9918"/>
              <a:gd name="connsiteX7" fmla="*/ 9 w 10000"/>
              <a:gd name="connsiteY7" fmla="*/ 2014 h 9918"/>
              <a:gd name="connsiteX8" fmla="*/ 0 w 10000"/>
              <a:gd name="connsiteY8" fmla="*/ 2378 h 9918"/>
              <a:gd name="connsiteX9" fmla="*/ 17 w 10000"/>
              <a:gd name="connsiteY9" fmla="*/ 2738 h 9918"/>
              <a:gd name="connsiteX10" fmla="*/ 47 w 10000"/>
              <a:gd name="connsiteY10" fmla="*/ 3109 h 9918"/>
              <a:gd name="connsiteX11" fmla="*/ 104 w 10000"/>
              <a:gd name="connsiteY11" fmla="*/ 3482 h 9918"/>
              <a:gd name="connsiteX12" fmla="*/ 180 w 10000"/>
              <a:gd name="connsiteY12" fmla="*/ 3851 h 9918"/>
              <a:gd name="connsiteX13" fmla="*/ 284 w 10000"/>
              <a:gd name="connsiteY13" fmla="*/ 4241 h 9918"/>
              <a:gd name="connsiteX14" fmla="*/ 349 w 10000"/>
              <a:gd name="connsiteY14" fmla="*/ 4428 h 9918"/>
              <a:gd name="connsiteX15" fmla="*/ 416 w 10000"/>
              <a:gd name="connsiteY15" fmla="*/ 4624 h 9918"/>
              <a:gd name="connsiteX16" fmla="*/ 482 w 10000"/>
              <a:gd name="connsiteY16" fmla="*/ 4819 h 9918"/>
              <a:gd name="connsiteX17" fmla="*/ 568 w 10000"/>
              <a:gd name="connsiteY17" fmla="*/ 5014 h 9918"/>
              <a:gd name="connsiteX18" fmla="*/ 653 w 10000"/>
              <a:gd name="connsiteY18" fmla="*/ 5211 h 9918"/>
              <a:gd name="connsiteX19" fmla="*/ 746 w 10000"/>
              <a:gd name="connsiteY19" fmla="*/ 5410 h 9918"/>
              <a:gd name="connsiteX20" fmla="*/ 938 w 10000"/>
              <a:gd name="connsiteY20" fmla="*/ 9172 h 9918"/>
              <a:gd name="connsiteX21" fmla="*/ 4471 w 10000"/>
              <a:gd name="connsiteY21" fmla="*/ 9325 h 9918"/>
              <a:gd name="connsiteX22" fmla="*/ 4727 w 10000"/>
              <a:gd name="connsiteY22" fmla="*/ 9460 h 9918"/>
              <a:gd name="connsiteX23" fmla="*/ 5001 w 10000"/>
              <a:gd name="connsiteY23" fmla="*/ 9597 h 9918"/>
              <a:gd name="connsiteX24" fmla="*/ 5273 w 10000"/>
              <a:gd name="connsiteY24" fmla="*/ 9710 h 9918"/>
              <a:gd name="connsiteX25" fmla="*/ 5559 w 10000"/>
              <a:gd name="connsiteY25" fmla="*/ 9814 h 9918"/>
              <a:gd name="connsiteX26" fmla="*/ 5851 w 10000"/>
              <a:gd name="connsiteY26" fmla="*/ 9918 h 9918"/>
              <a:gd name="connsiteX27" fmla="*/ 10000 w 10000"/>
              <a:gd name="connsiteY27" fmla="*/ 9213 h 9918"/>
              <a:gd name="connsiteX28" fmla="*/ 9820 w 10000"/>
              <a:gd name="connsiteY28" fmla="*/ 9203 h 9918"/>
              <a:gd name="connsiteX29" fmla="*/ 9642 w 10000"/>
              <a:gd name="connsiteY29" fmla="*/ 9182 h 9918"/>
              <a:gd name="connsiteX30" fmla="*/ 9452 w 10000"/>
              <a:gd name="connsiteY30" fmla="*/ 9152 h 9918"/>
              <a:gd name="connsiteX31" fmla="*/ 9243 w 10000"/>
              <a:gd name="connsiteY31" fmla="*/ 9103 h 9918"/>
              <a:gd name="connsiteX32" fmla="*/ 9036 w 10000"/>
              <a:gd name="connsiteY32" fmla="*/ 9039 h 9918"/>
              <a:gd name="connsiteX33" fmla="*/ 8820 w 10000"/>
              <a:gd name="connsiteY33" fmla="*/ 8969 h 9918"/>
              <a:gd name="connsiteX34" fmla="*/ 8601 w 10000"/>
              <a:gd name="connsiteY34" fmla="*/ 8876 h 9918"/>
              <a:gd name="connsiteX35" fmla="*/ 8365 w 10000"/>
              <a:gd name="connsiteY35" fmla="*/ 8769 h 9918"/>
              <a:gd name="connsiteX36" fmla="*/ 8120 w 10000"/>
              <a:gd name="connsiteY36" fmla="*/ 8648 h 9918"/>
              <a:gd name="connsiteX37" fmla="*/ 8120 w 10000"/>
              <a:gd name="connsiteY37" fmla="*/ 8648 h 9918"/>
              <a:gd name="connsiteX38" fmla="*/ 7864 w 10000"/>
              <a:gd name="connsiteY38" fmla="*/ 8510 h 9918"/>
              <a:gd name="connsiteX39" fmla="*/ 7608 w 10000"/>
              <a:gd name="connsiteY39" fmla="*/ 8347 h 9918"/>
              <a:gd name="connsiteX40" fmla="*/ 7344 w 10000"/>
              <a:gd name="connsiteY40" fmla="*/ 8185 h 9918"/>
              <a:gd name="connsiteX41" fmla="*/ 7089 w 10000"/>
              <a:gd name="connsiteY41" fmla="*/ 7999 h 9918"/>
              <a:gd name="connsiteX42" fmla="*/ 6814 w 10000"/>
              <a:gd name="connsiteY42" fmla="*/ 7792 h 9918"/>
              <a:gd name="connsiteX43" fmla="*/ 6550 w 10000"/>
              <a:gd name="connsiteY43" fmla="*/ 7576 h 9918"/>
              <a:gd name="connsiteX44" fmla="*/ 6286 w 10000"/>
              <a:gd name="connsiteY44" fmla="*/ 7348 h 9918"/>
              <a:gd name="connsiteX45" fmla="*/ 6012 w 10000"/>
              <a:gd name="connsiteY45" fmla="*/ 7100 h 9918"/>
              <a:gd name="connsiteX46" fmla="*/ 5746 w 10000"/>
              <a:gd name="connsiteY46" fmla="*/ 6842 h 9918"/>
              <a:gd name="connsiteX47" fmla="*/ 5482 w 10000"/>
              <a:gd name="connsiteY47" fmla="*/ 6573 h 9918"/>
              <a:gd name="connsiteX48" fmla="*/ 5219 w 10000"/>
              <a:gd name="connsiteY48" fmla="*/ 6295 h 9918"/>
              <a:gd name="connsiteX49" fmla="*/ 4952 w 10000"/>
              <a:gd name="connsiteY49" fmla="*/ 5997 h 9918"/>
              <a:gd name="connsiteX50" fmla="*/ 4697 w 10000"/>
              <a:gd name="connsiteY50" fmla="*/ 5696 h 9918"/>
              <a:gd name="connsiteX51" fmla="*/ 4451 w 10000"/>
              <a:gd name="connsiteY51" fmla="*/ 5380 h 9918"/>
              <a:gd name="connsiteX52" fmla="*/ 4197 w 10000"/>
              <a:gd name="connsiteY52" fmla="*/ 5055 h 9918"/>
              <a:gd name="connsiteX53" fmla="*/ 3959 w 10000"/>
              <a:gd name="connsiteY53" fmla="*/ 4719 h 9918"/>
              <a:gd name="connsiteX54" fmla="*/ 3959 w 10000"/>
              <a:gd name="connsiteY54" fmla="*/ 4719 h 9918"/>
              <a:gd name="connsiteX55" fmla="*/ 3667 w 10000"/>
              <a:gd name="connsiteY55" fmla="*/ 4274 h 9918"/>
              <a:gd name="connsiteX56" fmla="*/ 3404 w 10000"/>
              <a:gd name="connsiteY56" fmla="*/ 3834 h 9918"/>
              <a:gd name="connsiteX57" fmla="*/ 3156 w 10000"/>
              <a:gd name="connsiteY57" fmla="*/ 3397 h 9918"/>
              <a:gd name="connsiteX58" fmla="*/ 2939 w 10000"/>
              <a:gd name="connsiteY58" fmla="*/ 2974 h 9918"/>
              <a:gd name="connsiteX59" fmla="*/ 2740 w 10000"/>
              <a:gd name="connsiteY59" fmla="*/ 2552 h 9918"/>
              <a:gd name="connsiteX60" fmla="*/ 2572 w 10000"/>
              <a:gd name="connsiteY60" fmla="*/ 2130 h 9918"/>
              <a:gd name="connsiteX61" fmla="*/ 2421 w 10000"/>
              <a:gd name="connsiteY61" fmla="*/ 1714 h 9918"/>
              <a:gd name="connsiteX62" fmla="*/ 2298 w 10000"/>
              <a:gd name="connsiteY62" fmla="*/ 1306 h 9918"/>
              <a:gd name="connsiteX63" fmla="*/ 2298 w 10000"/>
              <a:gd name="connsiteY63" fmla="*/ 1306 h 9918"/>
              <a:gd name="connsiteX64" fmla="*/ 2211 w 10000"/>
              <a:gd name="connsiteY64" fmla="*/ 974 h 9918"/>
              <a:gd name="connsiteX65" fmla="*/ 2145 w 10000"/>
              <a:gd name="connsiteY65" fmla="*/ 653 h 9918"/>
              <a:gd name="connsiteX66" fmla="*/ 2100 w 10000"/>
              <a:gd name="connsiteY66" fmla="*/ 345 h 9918"/>
              <a:gd name="connsiteX67" fmla="*/ 2069 w 10000"/>
              <a:gd name="connsiteY67" fmla="*/ 47 h 9918"/>
              <a:gd name="connsiteX0" fmla="*/ 2069 w 10000"/>
              <a:gd name="connsiteY0" fmla="*/ 47 h 9910"/>
              <a:gd name="connsiteX1" fmla="*/ 427 w 10000"/>
              <a:gd name="connsiteY1" fmla="*/ 55 h 9910"/>
              <a:gd name="connsiteX2" fmla="*/ 322 w 10000"/>
              <a:gd name="connsiteY2" fmla="*/ 356 h 9910"/>
              <a:gd name="connsiteX3" fmla="*/ 227 w 10000"/>
              <a:gd name="connsiteY3" fmla="*/ 679 h 9910"/>
              <a:gd name="connsiteX4" fmla="*/ 142 w 10000"/>
              <a:gd name="connsiteY4" fmla="*/ 1004 h 9910"/>
              <a:gd name="connsiteX5" fmla="*/ 87 w 10000"/>
              <a:gd name="connsiteY5" fmla="*/ 1345 h 9910"/>
              <a:gd name="connsiteX6" fmla="*/ 37 w 10000"/>
              <a:gd name="connsiteY6" fmla="*/ 1688 h 9910"/>
              <a:gd name="connsiteX7" fmla="*/ 9 w 10000"/>
              <a:gd name="connsiteY7" fmla="*/ 2031 h 9910"/>
              <a:gd name="connsiteX8" fmla="*/ 0 w 10000"/>
              <a:gd name="connsiteY8" fmla="*/ 2398 h 9910"/>
              <a:gd name="connsiteX9" fmla="*/ 17 w 10000"/>
              <a:gd name="connsiteY9" fmla="*/ 2761 h 9910"/>
              <a:gd name="connsiteX10" fmla="*/ 47 w 10000"/>
              <a:gd name="connsiteY10" fmla="*/ 3135 h 9910"/>
              <a:gd name="connsiteX11" fmla="*/ 104 w 10000"/>
              <a:gd name="connsiteY11" fmla="*/ 3511 h 9910"/>
              <a:gd name="connsiteX12" fmla="*/ 180 w 10000"/>
              <a:gd name="connsiteY12" fmla="*/ 3883 h 9910"/>
              <a:gd name="connsiteX13" fmla="*/ 284 w 10000"/>
              <a:gd name="connsiteY13" fmla="*/ 4276 h 9910"/>
              <a:gd name="connsiteX14" fmla="*/ 349 w 10000"/>
              <a:gd name="connsiteY14" fmla="*/ 4465 h 9910"/>
              <a:gd name="connsiteX15" fmla="*/ 416 w 10000"/>
              <a:gd name="connsiteY15" fmla="*/ 4662 h 9910"/>
              <a:gd name="connsiteX16" fmla="*/ 482 w 10000"/>
              <a:gd name="connsiteY16" fmla="*/ 4859 h 9910"/>
              <a:gd name="connsiteX17" fmla="*/ 568 w 10000"/>
              <a:gd name="connsiteY17" fmla="*/ 5055 h 9910"/>
              <a:gd name="connsiteX18" fmla="*/ 653 w 10000"/>
              <a:gd name="connsiteY18" fmla="*/ 5254 h 9910"/>
              <a:gd name="connsiteX19" fmla="*/ 746 w 10000"/>
              <a:gd name="connsiteY19" fmla="*/ 5455 h 9910"/>
              <a:gd name="connsiteX20" fmla="*/ 938 w 10000"/>
              <a:gd name="connsiteY20" fmla="*/ 9248 h 9910"/>
              <a:gd name="connsiteX21" fmla="*/ 4471 w 10000"/>
              <a:gd name="connsiteY21" fmla="*/ 9402 h 9910"/>
              <a:gd name="connsiteX22" fmla="*/ 4727 w 10000"/>
              <a:gd name="connsiteY22" fmla="*/ 9538 h 9910"/>
              <a:gd name="connsiteX23" fmla="*/ 5001 w 10000"/>
              <a:gd name="connsiteY23" fmla="*/ 9676 h 9910"/>
              <a:gd name="connsiteX24" fmla="*/ 5273 w 10000"/>
              <a:gd name="connsiteY24" fmla="*/ 9790 h 9910"/>
              <a:gd name="connsiteX25" fmla="*/ 5559 w 10000"/>
              <a:gd name="connsiteY25" fmla="*/ 9895 h 9910"/>
              <a:gd name="connsiteX26" fmla="*/ 10000 w 10000"/>
              <a:gd name="connsiteY26" fmla="*/ 9289 h 9910"/>
              <a:gd name="connsiteX27" fmla="*/ 9820 w 10000"/>
              <a:gd name="connsiteY27" fmla="*/ 9279 h 9910"/>
              <a:gd name="connsiteX28" fmla="*/ 9642 w 10000"/>
              <a:gd name="connsiteY28" fmla="*/ 9258 h 9910"/>
              <a:gd name="connsiteX29" fmla="*/ 9452 w 10000"/>
              <a:gd name="connsiteY29" fmla="*/ 9228 h 9910"/>
              <a:gd name="connsiteX30" fmla="*/ 9243 w 10000"/>
              <a:gd name="connsiteY30" fmla="*/ 9178 h 9910"/>
              <a:gd name="connsiteX31" fmla="*/ 9036 w 10000"/>
              <a:gd name="connsiteY31" fmla="*/ 9114 h 9910"/>
              <a:gd name="connsiteX32" fmla="*/ 8820 w 10000"/>
              <a:gd name="connsiteY32" fmla="*/ 9043 h 9910"/>
              <a:gd name="connsiteX33" fmla="*/ 8601 w 10000"/>
              <a:gd name="connsiteY33" fmla="*/ 8949 h 9910"/>
              <a:gd name="connsiteX34" fmla="*/ 8365 w 10000"/>
              <a:gd name="connsiteY34" fmla="*/ 8842 h 9910"/>
              <a:gd name="connsiteX35" fmla="*/ 8120 w 10000"/>
              <a:gd name="connsiteY35" fmla="*/ 8719 h 9910"/>
              <a:gd name="connsiteX36" fmla="*/ 8120 w 10000"/>
              <a:gd name="connsiteY36" fmla="*/ 8719 h 9910"/>
              <a:gd name="connsiteX37" fmla="*/ 7864 w 10000"/>
              <a:gd name="connsiteY37" fmla="*/ 8580 h 9910"/>
              <a:gd name="connsiteX38" fmla="*/ 7608 w 10000"/>
              <a:gd name="connsiteY38" fmla="*/ 8416 h 9910"/>
              <a:gd name="connsiteX39" fmla="*/ 7344 w 10000"/>
              <a:gd name="connsiteY39" fmla="*/ 8253 h 9910"/>
              <a:gd name="connsiteX40" fmla="*/ 7089 w 10000"/>
              <a:gd name="connsiteY40" fmla="*/ 8065 h 9910"/>
              <a:gd name="connsiteX41" fmla="*/ 6814 w 10000"/>
              <a:gd name="connsiteY41" fmla="*/ 7856 h 9910"/>
              <a:gd name="connsiteX42" fmla="*/ 6550 w 10000"/>
              <a:gd name="connsiteY42" fmla="*/ 7639 h 9910"/>
              <a:gd name="connsiteX43" fmla="*/ 6286 w 10000"/>
              <a:gd name="connsiteY43" fmla="*/ 7409 h 9910"/>
              <a:gd name="connsiteX44" fmla="*/ 6012 w 10000"/>
              <a:gd name="connsiteY44" fmla="*/ 7159 h 9910"/>
              <a:gd name="connsiteX45" fmla="*/ 5746 w 10000"/>
              <a:gd name="connsiteY45" fmla="*/ 6899 h 9910"/>
              <a:gd name="connsiteX46" fmla="*/ 5482 w 10000"/>
              <a:gd name="connsiteY46" fmla="*/ 6627 h 9910"/>
              <a:gd name="connsiteX47" fmla="*/ 5219 w 10000"/>
              <a:gd name="connsiteY47" fmla="*/ 6347 h 9910"/>
              <a:gd name="connsiteX48" fmla="*/ 4952 w 10000"/>
              <a:gd name="connsiteY48" fmla="*/ 6047 h 9910"/>
              <a:gd name="connsiteX49" fmla="*/ 4697 w 10000"/>
              <a:gd name="connsiteY49" fmla="*/ 5743 h 9910"/>
              <a:gd name="connsiteX50" fmla="*/ 4451 w 10000"/>
              <a:gd name="connsiteY50" fmla="*/ 5424 h 9910"/>
              <a:gd name="connsiteX51" fmla="*/ 4197 w 10000"/>
              <a:gd name="connsiteY51" fmla="*/ 5097 h 9910"/>
              <a:gd name="connsiteX52" fmla="*/ 3959 w 10000"/>
              <a:gd name="connsiteY52" fmla="*/ 4758 h 9910"/>
              <a:gd name="connsiteX53" fmla="*/ 3959 w 10000"/>
              <a:gd name="connsiteY53" fmla="*/ 4758 h 9910"/>
              <a:gd name="connsiteX54" fmla="*/ 3667 w 10000"/>
              <a:gd name="connsiteY54" fmla="*/ 4309 h 9910"/>
              <a:gd name="connsiteX55" fmla="*/ 3404 w 10000"/>
              <a:gd name="connsiteY55" fmla="*/ 3866 h 9910"/>
              <a:gd name="connsiteX56" fmla="*/ 3156 w 10000"/>
              <a:gd name="connsiteY56" fmla="*/ 3425 h 9910"/>
              <a:gd name="connsiteX57" fmla="*/ 2939 w 10000"/>
              <a:gd name="connsiteY57" fmla="*/ 2999 h 9910"/>
              <a:gd name="connsiteX58" fmla="*/ 2740 w 10000"/>
              <a:gd name="connsiteY58" fmla="*/ 2573 h 9910"/>
              <a:gd name="connsiteX59" fmla="*/ 2572 w 10000"/>
              <a:gd name="connsiteY59" fmla="*/ 2148 h 9910"/>
              <a:gd name="connsiteX60" fmla="*/ 2421 w 10000"/>
              <a:gd name="connsiteY60" fmla="*/ 1728 h 9910"/>
              <a:gd name="connsiteX61" fmla="*/ 2298 w 10000"/>
              <a:gd name="connsiteY61" fmla="*/ 1317 h 9910"/>
              <a:gd name="connsiteX62" fmla="*/ 2298 w 10000"/>
              <a:gd name="connsiteY62" fmla="*/ 1317 h 9910"/>
              <a:gd name="connsiteX63" fmla="*/ 2211 w 10000"/>
              <a:gd name="connsiteY63" fmla="*/ 982 h 9910"/>
              <a:gd name="connsiteX64" fmla="*/ 2145 w 10000"/>
              <a:gd name="connsiteY64" fmla="*/ 658 h 9910"/>
              <a:gd name="connsiteX65" fmla="*/ 2100 w 10000"/>
              <a:gd name="connsiteY65" fmla="*/ 348 h 9910"/>
              <a:gd name="connsiteX66" fmla="*/ 2069 w 10000"/>
              <a:gd name="connsiteY66" fmla="*/ 47 h 991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4727 w 10000"/>
              <a:gd name="connsiteY22" fmla="*/ 9625 h 10000"/>
              <a:gd name="connsiteX23" fmla="*/ 5001 w 10000"/>
              <a:gd name="connsiteY23" fmla="*/ 9764 h 10000"/>
              <a:gd name="connsiteX24" fmla="*/ 5273 w 10000"/>
              <a:gd name="connsiteY24" fmla="*/ 9879 h 10000"/>
              <a:gd name="connsiteX25" fmla="*/ 10000 w 10000"/>
              <a:gd name="connsiteY25" fmla="*/ 9373 h 10000"/>
              <a:gd name="connsiteX26" fmla="*/ 9820 w 10000"/>
              <a:gd name="connsiteY26" fmla="*/ 9363 h 10000"/>
              <a:gd name="connsiteX27" fmla="*/ 9642 w 10000"/>
              <a:gd name="connsiteY27" fmla="*/ 9342 h 10000"/>
              <a:gd name="connsiteX28" fmla="*/ 9452 w 10000"/>
              <a:gd name="connsiteY28" fmla="*/ 9312 h 10000"/>
              <a:gd name="connsiteX29" fmla="*/ 9243 w 10000"/>
              <a:gd name="connsiteY29" fmla="*/ 9261 h 10000"/>
              <a:gd name="connsiteX30" fmla="*/ 9036 w 10000"/>
              <a:gd name="connsiteY30" fmla="*/ 9197 h 10000"/>
              <a:gd name="connsiteX31" fmla="*/ 8820 w 10000"/>
              <a:gd name="connsiteY31" fmla="*/ 9125 h 10000"/>
              <a:gd name="connsiteX32" fmla="*/ 8601 w 10000"/>
              <a:gd name="connsiteY32" fmla="*/ 9030 h 10000"/>
              <a:gd name="connsiteX33" fmla="*/ 8365 w 10000"/>
              <a:gd name="connsiteY33" fmla="*/ 8922 h 10000"/>
              <a:gd name="connsiteX34" fmla="*/ 8120 w 10000"/>
              <a:gd name="connsiteY34" fmla="*/ 8798 h 10000"/>
              <a:gd name="connsiteX35" fmla="*/ 8120 w 10000"/>
              <a:gd name="connsiteY35" fmla="*/ 8798 h 10000"/>
              <a:gd name="connsiteX36" fmla="*/ 7864 w 10000"/>
              <a:gd name="connsiteY36" fmla="*/ 8658 h 10000"/>
              <a:gd name="connsiteX37" fmla="*/ 7608 w 10000"/>
              <a:gd name="connsiteY37" fmla="*/ 8492 h 10000"/>
              <a:gd name="connsiteX38" fmla="*/ 7344 w 10000"/>
              <a:gd name="connsiteY38" fmla="*/ 8328 h 10000"/>
              <a:gd name="connsiteX39" fmla="*/ 7089 w 10000"/>
              <a:gd name="connsiteY39" fmla="*/ 8138 h 10000"/>
              <a:gd name="connsiteX40" fmla="*/ 6814 w 10000"/>
              <a:gd name="connsiteY40" fmla="*/ 7927 h 10000"/>
              <a:gd name="connsiteX41" fmla="*/ 6550 w 10000"/>
              <a:gd name="connsiteY41" fmla="*/ 7708 h 10000"/>
              <a:gd name="connsiteX42" fmla="*/ 6286 w 10000"/>
              <a:gd name="connsiteY42" fmla="*/ 7476 h 10000"/>
              <a:gd name="connsiteX43" fmla="*/ 6012 w 10000"/>
              <a:gd name="connsiteY43" fmla="*/ 7224 h 10000"/>
              <a:gd name="connsiteX44" fmla="*/ 5746 w 10000"/>
              <a:gd name="connsiteY44" fmla="*/ 6962 h 10000"/>
              <a:gd name="connsiteX45" fmla="*/ 5482 w 10000"/>
              <a:gd name="connsiteY45" fmla="*/ 6687 h 10000"/>
              <a:gd name="connsiteX46" fmla="*/ 5219 w 10000"/>
              <a:gd name="connsiteY46" fmla="*/ 6405 h 10000"/>
              <a:gd name="connsiteX47" fmla="*/ 4952 w 10000"/>
              <a:gd name="connsiteY47" fmla="*/ 6102 h 10000"/>
              <a:gd name="connsiteX48" fmla="*/ 4697 w 10000"/>
              <a:gd name="connsiteY48" fmla="*/ 5795 h 10000"/>
              <a:gd name="connsiteX49" fmla="*/ 4451 w 10000"/>
              <a:gd name="connsiteY49" fmla="*/ 5473 h 10000"/>
              <a:gd name="connsiteX50" fmla="*/ 4197 w 10000"/>
              <a:gd name="connsiteY50" fmla="*/ 5143 h 10000"/>
              <a:gd name="connsiteX51" fmla="*/ 3959 w 10000"/>
              <a:gd name="connsiteY51" fmla="*/ 4801 h 10000"/>
              <a:gd name="connsiteX52" fmla="*/ 3959 w 10000"/>
              <a:gd name="connsiteY52" fmla="*/ 4801 h 10000"/>
              <a:gd name="connsiteX53" fmla="*/ 3667 w 10000"/>
              <a:gd name="connsiteY53" fmla="*/ 4348 h 10000"/>
              <a:gd name="connsiteX54" fmla="*/ 3404 w 10000"/>
              <a:gd name="connsiteY54" fmla="*/ 3901 h 10000"/>
              <a:gd name="connsiteX55" fmla="*/ 3156 w 10000"/>
              <a:gd name="connsiteY55" fmla="*/ 3456 h 10000"/>
              <a:gd name="connsiteX56" fmla="*/ 2939 w 10000"/>
              <a:gd name="connsiteY56" fmla="*/ 3026 h 10000"/>
              <a:gd name="connsiteX57" fmla="*/ 2740 w 10000"/>
              <a:gd name="connsiteY57" fmla="*/ 2596 h 10000"/>
              <a:gd name="connsiteX58" fmla="*/ 2572 w 10000"/>
              <a:gd name="connsiteY58" fmla="*/ 2168 h 10000"/>
              <a:gd name="connsiteX59" fmla="*/ 2421 w 10000"/>
              <a:gd name="connsiteY59" fmla="*/ 1744 h 10000"/>
              <a:gd name="connsiteX60" fmla="*/ 2298 w 10000"/>
              <a:gd name="connsiteY60" fmla="*/ 1329 h 10000"/>
              <a:gd name="connsiteX61" fmla="*/ 2298 w 10000"/>
              <a:gd name="connsiteY61" fmla="*/ 1329 h 10000"/>
              <a:gd name="connsiteX62" fmla="*/ 2211 w 10000"/>
              <a:gd name="connsiteY62" fmla="*/ 991 h 10000"/>
              <a:gd name="connsiteX63" fmla="*/ 2145 w 10000"/>
              <a:gd name="connsiteY63" fmla="*/ 664 h 10000"/>
              <a:gd name="connsiteX64" fmla="*/ 2100 w 10000"/>
              <a:gd name="connsiteY64" fmla="*/ 351 h 10000"/>
              <a:gd name="connsiteX65" fmla="*/ 2069 w 10000"/>
              <a:gd name="connsiteY65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4727 w 10000"/>
              <a:gd name="connsiteY22" fmla="*/ 9625 h 10000"/>
              <a:gd name="connsiteX23" fmla="*/ 5001 w 10000"/>
              <a:gd name="connsiteY23" fmla="*/ 9764 h 10000"/>
              <a:gd name="connsiteX24" fmla="*/ 10000 w 10000"/>
              <a:gd name="connsiteY24" fmla="*/ 9373 h 10000"/>
              <a:gd name="connsiteX25" fmla="*/ 9820 w 10000"/>
              <a:gd name="connsiteY25" fmla="*/ 9363 h 10000"/>
              <a:gd name="connsiteX26" fmla="*/ 9642 w 10000"/>
              <a:gd name="connsiteY26" fmla="*/ 9342 h 10000"/>
              <a:gd name="connsiteX27" fmla="*/ 9452 w 10000"/>
              <a:gd name="connsiteY27" fmla="*/ 9312 h 10000"/>
              <a:gd name="connsiteX28" fmla="*/ 9243 w 10000"/>
              <a:gd name="connsiteY28" fmla="*/ 9261 h 10000"/>
              <a:gd name="connsiteX29" fmla="*/ 9036 w 10000"/>
              <a:gd name="connsiteY29" fmla="*/ 9197 h 10000"/>
              <a:gd name="connsiteX30" fmla="*/ 8820 w 10000"/>
              <a:gd name="connsiteY30" fmla="*/ 9125 h 10000"/>
              <a:gd name="connsiteX31" fmla="*/ 8601 w 10000"/>
              <a:gd name="connsiteY31" fmla="*/ 9030 h 10000"/>
              <a:gd name="connsiteX32" fmla="*/ 8365 w 10000"/>
              <a:gd name="connsiteY32" fmla="*/ 8922 h 10000"/>
              <a:gd name="connsiteX33" fmla="*/ 8120 w 10000"/>
              <a:gd name="connsiteY33" fmla="*/ 8798 h 10000"/>
              <a:gd name="connsiteX34" fmla="*/ 8120 w 10000"/>
              <a:gd name="connsiteY34" fmla="*/ 8798 h 10000"/>
              <a:gd name="connsiteX35" fmla="*/ 7864 w 10000"/>
              <a:gd name="connsiteY35" fmla="*/ 8658 h 10000"/>
              <a:gd name="connsiteX36" fmla="*/ 7608 w 10000"/>
              <a:gd name="connsiteY36" fmla="*/ 8492 h 10000"/>
              <a:gd name="connsiteX37" fmla="*/ 7344 w 10000"/>
              <a:gd name="connsiteY37" fmla="*/ 8328 h 10000"/>
              <a:gd name="connsiteX38" fmla="*/ 7089 w 10000"/>
              <a:gd name="connsiteY38" fmla="*/ 8138 h 10000"/>
              <a:gd name="connsiteX39" fmla="*/ 6814 w 10000"/>
              <a:gd name="connsiteY39" fmla="*/ 7927 h 10000"/>
              <a:gd name="connsiteX40" fmla="*/ 6550 w 10000"/>
              <a:gd name="connsiteY40" fmla="*/ 7708 h 10000"/>
              <a:gd name="connsiteX41" fmla="*/ 6286 w 10000"/>
              <a:gd name="connsiteY41" fmla="*/ 7476 h 10000"/>
              <a:gd name="connsiteX42" fmla="*/ 6012 w 10000"/>
              <a:gd name="connsiteY42" fmla="*/ 7224 h 10000"/>
              <a:gd name="connsiteX43" fmla="*/ 5746 w 10000"/>
              <a:gd name="connsiteY43" fmla="*/ 6962 h 10000"/>
              <a:gd name="connsiteX44" fmla="*/ 5482 w 10000"/>
              <a:gd name="connsiteY44" fmla="*/ 6687 h 10000"/>
              <a:gd name="connsiteX45" fmla="*/ 5219 w 10000"/>
              <a:gd name="connsiteY45" fmla="*/ 6405 h 10000"/>
              <a:gd name="connsiteX46" fmla="*/ 4952 w 10000"/>
              <a:gd name="connsiteY46" fmla="*/ 6102 h 10000"/>
              <a:gd name="connsiteX47" fmla="*/ 4697 w 10000"/>
              <a:gd name="connsiteY47" fmla="*/ 5795 h 10000"/>
              <a:gd name="connsiteX48" fmla="*/ 4451 w 10000"/>
              <a:gd name="connsiteY48" fmla="*/ 5473 h 10000"/>
              <a:gd name="connsiteX49" fmla="*/ 4197 w 10000"/>
              <a:gd name="connsiteY49" fmla="*/ 5143 h 10000"/>
              <a:gd name="connsiteX50" fmla="*/ 3959 w 10000"/>
              <a:gd name="connsiteY50" fmla="*/ 4801 h 10000"/>
              <a:gd name="connsiteX51" fmla="*/ 3959 w 10000"/>
              <a:gd name="connsiteY51" fmla="*/ 4801 h 10000"/>
              <a:gd name="connsiteX52" fmla="*/ 3667 w 10000"/>
              <a:gd name="connsiteY52" fmla="*/ 4348 h 10000"/>
              <a:gd name="connsiteX53" fmla="*/ 3404 w 10000"/>
              <a:gd name="connsiteY53" fmla="*/ 3901 h 10000"/>
              <a:gd name="connsiteX54" fmla="*/ 3156 w 10000"/>
              <a:gd name="connsiteY54" fmla="*/ 3456 h 10000"/>
              <a:gd name="connsiteX55" fmla="*/ 2939 w 10000"/>
              <a:gd name="connsiteY55" fmla="*/ 3026 h 10000"/>
              <a:gd name="connsiteX56" fmla="*/ 2740 w 10000"/>
              <a:gd name="connsiteY56" fmla="*/ 2596 h 10000"/>
              <a:gd name="connsiteX57" fmla="*/ 2572 w 10000"/>
              <a:gd name="connsiteY57" fmla="*/ 2168 h 10000"/>
              <a:gd name="connsiteX58" fmla="*/ 2421 w 10000"/>
              <a:gd name="connsiteY58" fmla="*/ 1744 h 10000"/>
              <a:gd name="connsiteX59" fmla="*/ 2298 w 10000"/>
              <a:gd name="connsiteY59" fmla="*/ 1329 h 10000"/>
              <a:gd name="connsiteX60" fmla="*/ 2298 w 10000"/>
              <a:gd name="connsiteY60" fmla="*/ 1329 h 10000"/>
              <a:gd name="connsiteX61" fmla="*/ 2211 w 10000"/>
              <a:gd name="connsiteY61" fmla="*/ 991 h 10000"/>
              <a:gd name="connsiteX62" fmla="*/ 2145 w 10000"/>
              <a:gd name="connsiteY62" fmla="*/ 664 h 10000"/>
              <a:gd name="connsiteX63" fmla="*/ 2100 w 10000"/>
              <a:gd name="connsiteY63" fmla="*/ 351 h 10000"/>
              <a:gd name="connsiteX64" fmla="*/ 2069 w 10000"/>
              <a:gd name="connsiteY64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4727 w 10000"/>
              <a:gd name="connsiteY22" fmla="*/ 9625 h 10000"/>
              <a:gd name="connsiteX23" fmla="*/ 10000 w 10000"/>
              <a:gd name="connsiteY23" fmla="*/ 9373 h 10000"/>
              <a:gd name="connsiteX24" fmla="*/ 9820 w 10000"/>
              <a:gd name="connsiteY24" fmla="*/ 9363 h 10000"/>
              <a:gd name="connsiteX25" fmla="*/ 9642 w 10000"/>
              <a:gd name="connsiteY25" fmla="*/ 9342 h 10000"/>
              <a:gd name="connsiteX26" fmla="*/ 9452 w 10000"/>
              <a:gd name="connsiteY26" fmla="*/ 9312 h 10000"/>
              <a:gd name="connsiteX27" fmla="*/ 9243 w 10000"/>
              <a:gd name="connsiteY27" fmla="*/ 9261 h 10000"/>
              <a:gd name="connsiteX28" fmla="*/ 9036 w 10000"/>
              <a:gd name="connsiteY28" fmla="*/ 9197 h 10000"/>
              <a:gd name="connsiteX29" fmla="*/ 8820 w 10000"/>
              <a:gd name="connsiteY29" fmla="*/ 9125 h 10000"/>
              <a:gd name="connsiteX30" fmla="*/ 8601 w 10000"/>
              <a:gd name="connsiteY30" fmla="*/ 9030 h 10000"/>
              <a:gd name="connsiteX31" fmla="*/ 8365 w 10000"/>
              <a:gd name="connsiteY31" fmla="*/ 8922 h 10000"/>
              <a:gd name="connsiteX32" fmla="*/ 8120 w 10000"/>
              <a:gd name="connsiteY32" fmla="*/ 8798 h 10000"/>
              <a:gd name="connsiteX33" fmla="*/ 8120 w 10000"/>
              <a:gd name="connsiteY33" fmla="*/ 8798 h 10000"/>
              <a:gd name="connsiteX34" fmla="*/ 7864 w 10000"/>
              <a:gd name="connsiteY34" fmla="*/ 8658 h 10000"/>
              <a:gd name="connsiteX35" fmla="*/ 7608 w 10000"/>
              <a:gd name="connsiteY35" fmla="*/ 8492 h 10000"/>
              <a:gd name="connsiteX36" fmla="*/ 7344 w 10000"/>
              <a:gd name="connsiteY36" fmla="*/ 8328 h 10000"/>
              <a:gd name="connsiteX37" fmla="*/ 7089 w 10000"/>
              <a:gd name="connsiteY37" fmla="*/ 8138 h 10000"/>
              <a:gd name="connsiteX38" fmla="*/ 6814 w 10000"/>
              <a:gd name="connsiteY38" fmla="*/ 7927 h 10000"/>
              <a:gd name="connsiteX39" fmla="*/ 6550 w 10000"/>
              <a:gd name="connsiteY39" fmla="*/ 7708 h 10000"/>
              <a:gd name="connsiteX40" fmla="*/ 6286 w 10000"/>
              <a:gd name="connsiteY40" fmla="*/ 7476 h 10000"/>
              <a:gd name="connsiteX41" fmla="*/ 6012 w 10000"/>
              <a:gd name="connsiteY41" fmla="*/ 7224 h 10000"/>
              <a:gd name="connsiteX42" fmla="*/ 5746 w 10000"/>
              <a:gd name="connsiteY42" fmla="*/ 6962 h 10000"/>
              <a:gd name="connsiteX43" fmla="*/ 5482 w 10000"/>
              <a:gd name="connsiteY43" fmla="*/ 6687 h 10000"/>
              <a:gd name="connsiteX44" fmla="*/ 5219 w 10000"/>
              <a:gd name="connsiteY44" fmla="*/ 6405 h 10000"/>
              <a:gd name="connsiteX45" fmla="*/ 4952 w 10000"/>
              <a:gd name="connsiteY45" fmla="*/ 6102 h 10000"/>
              <a:gd name="connsiteX46" fmla="*/ 4697 w 10000"/>
              <a:gd name="connsiteY46" fmla="*/ 5795 h 10000"/>
              <a:gd name="connsiteX47" fmla="*/ 4451 w 10000"/>
              <a:gd name="connsiteY47" fmla="*/ 5473 h 10000"/>
              <a:gd name="connsiteX48" fmla="*/ 4197 w 10000"/>
              <a:gd name="connsiteY48" fmla="*/ 5143 h 10000"/>
              <a:gd name="connsiteX49" fmla="*/ 3959 w 10000"/>
              <a:gd name="connsiteY49" fmla="*/ 4801 h 10000"/>
              <a:gd name="connsiteX50" fmla="*/ 3959 w 10000"/>
              <a:gd name="connsiteY50" fmla="*/ 4801 h 10000"/>
              <a:gd name="connsiteX51" fmla="*/ 3667 w 10000"/>
              <a:gd name="connsiteY51" fmla="*/ 4348 h 10000"/>
              <a:gd name="connsiteX52" fmla="*/ 3404 w 10000"/>
              <a:gd name="connsiteY52" fmla="*/ 3901 h 10000"/>
              <a:gd name="connsiteX53" fmla="*/ 3156 w 10000"/>
              <a:gd name="connsiteY53" fmla="*/ 3456 h 10000"/>
              <a:gd name="connsiteX54" fmla="*/ 2939 w 10000"/>
              <a:gd name="connsiteY54" fmla="*/ 3026 h 10000"/>
              <a:gd name="connsiteX55" fmla="*/ 2740 w 10000"/>
              <a:gd name="connsiteY55" fmla="*/ 2596 h 10000"/>
              <a:gd name="connsiteX56" fmla="*/ 2572 w 10000"/>
              <a:gd name="connsiteY56" fmla="*/ 2168 h 10000"/>
              <a:gd name="connsiteX57" fmla="*/ 2421 w 10000"/>
              <a:gd name="connsiteY57" fmla="*/ 1744 h 10000"/>
              <a:gd name="connsiteX58" fmla="*/ 2298 w 10000"/>
              <a:gd name="connsiteY58" fmla="*/ 1329 h 10000"/>
              <a:gd name="connsiteX59" fmla="*/ 2298 w 10000"/>
              <a:gd name="connsiteY59" fmla="*/ 1329 h 10000"/>
              <a:gd name="connsiteX60" fmla="*/ 2211 w 10000"/>
              <a:gd name="connsiteY60" fmla="*/ 991 h 10000"/>
              <a:gd name="connsiteX61" fmla="*/ 2145 w 10000"/>
              <a:gd name="connsiteY61" fmla="*/ 664 h 10000"/>
              <a:gd name="connsiteX62" fmla="*/ 2100 w 10000"/>
              <a:gd name="connsiteY62" fmla="*/ 351 h 10000"/>
              <a:gd name="connsiteX63" fmla="*/ 2069 w 10000"/>
              <a:gd name="connsiteY63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10000 w 10000"/>
              <a:gd name="connsiteY22" fmla="*/ 9373 h 10000"/>
              <a:gd name="connsiteX23" fmla="*/ 9820 w 10000"/>
              <a:gd name="connsiteY23" fmla="*/ 9363 h 10000"/>
              <a:gd name="connsiteX24" fmla="*/ 9642 w 10000"/>
              <a:gd name="connsiteY24" fmla="*/ 9342 h 10000"/>
              <a:gd name="connsiteX25" fmla="*/ 9452 w 10000"/>
              <a:gd name="connsiteY25" fmla="*/ 9312 h 10000"/>
              <a:gd name="connsiteX26" fmla="*/ 9243 w 10000"/>
              <a:gd name="connsiteY26" fmla="*/ 9261 h 10000"/>
              <a:gd name="connsiteX27" fmla="*/ 9036 w 10000"/>
              <a:gd name="connsiteY27" fmla="*/ 9197 h 10000"/>
              <a:gd name="connsiteX28" fmla="*/ 8820 w 10000"/>
              <a:gd name="connsiteY28" fmla="*/ 9125 h 10000"/>
              <a:gd name="connsiteX29" fmla="*/ 8601 w 10000"/>
              <a:gd name="connsiteY29" fmla="*/ 9030 h 10000"/>
              <a:gd name="connsiteX30" fmla="*/ 8365 w 10000"/>
              <a:gd name="connsiteY30" fmla="*/ 8922 h 10000"/>
              <a:gd name="connsiteX31" fmla="*/ 8120 w 10000"/>
              <a:gd name="connsiteY31" fmla="*/ 8798 h 10000"/>
              <a:gd name="connsiteX32" fmla="*/ 8120 w 10000"/>
              <a:gd name="connsiteY32" fmla="*/ 8798 h 10000"/>
              <a:gd name="connsiteX33" fmla="*/ 7864 w 10000"/>
              <a:gd name="connsiteY33" fmla="*/ 8658 h 10000"/>
              <a:gd name="connsiteX34" fmla="*/ 7608 w 10000"/>
              <a:gd name="connsiteY34" fmla="*/ 8492 h 10000"/>
              <a:gd name="connsiteX35" fmla="*/ 7344 w 10000"/>
              <a:gd name="connsiteY35" fmla="*/ 8328 h 10000"/>
              <a:gd name="connsiteX36" fmla="*/ 7089 w 10000"/>
              <a:gd name="connsiteY36" fmla="*/ 8138 h 10000"/>
              <a:gd name="connsiteX37" fmla="*/ 6814 w 10000"/>
              <a:gd name="connsiteY37" fmla="*/ 7927 h 10000"/>
              <a:gd name="connsiteX38" fmla="*/ 6550 w 10000"/>
              <a:gd name="connsiteY38" fmla="*/ 7708 h 10000"/>
              <a:gd name="connsiteX39" fmla="*/ 6286 w 10000"/>
              <a:gd name="connsiteY39" fmla="*/ 7476 h 10000"/>
              <a:gd name="connsiteX40" fmla="*/ 6012 w 10000"/>
              <a:gd name="connsiteY40" fmla="*/ 7224 h 10000"/>
              <a:gd name="connsiteX41" fmla="*/ 5746 w 10000"/>
              <a:gd name="connsiteY41" fmla="*/ 6962 h 10000"/>
              <a:gd name="connsiteX42" fmla="*/ 5482 w 10000"/>
              <a:gd name="connsiteY42" fmla="*/ 6687 h 10000"/>
              <a:gd name="connsiteX43" fmla="*/ 5219 w 10000"/>
              <a:gd name="connsiteY43" fmla="*/ 6405 h 10000"/>
              <a:gd name="connsiteX44" fmla="*/ 4952 w 10000"/>
              <a:gd name="connsiteY44" fmla="*/ 6102 h 10000"/>
              <a:gd name="connsiteX45" fmla="*/ 4697 w 10000"/>
              <a:gd name="connsiteY45" fmla="*/ 5795 h 10000"/>
              <a:gd name="connsiteX46" fmla="*/ 4451 w 10000"/>
              <a:gd name="connsiteY46" fmla="*/ 5473 h 10000"/>
              <a:gd name="connsiteX47" fmla="*/ 4197 w 10000"/>
              <a:gd name="connsiteY47" fmla="*/ 5143 h 10000"/>
              <a:gd name="connsiteX48" fmla="*/ 3959 w 10000"/>
              <a:gd name="connsiteY48" fmla="*/ 4801 h 10000"/>
              <a:gd name="connsiteX49" fmla="*/ 3959 w 10000"/>
              <a:gd name="connsiteY49" fmla="*/ 4801 h 10000"/>
              <a:gd name="connsiteX50" fmla="*/ 3667 w 10000"/>
              <a:gd name="connsiteY50" fmla="*/ 4348 h 10000"/>
              <a:gd name="connsiteX51" fmla="*/ 3404 w 10000"/>
              <a:gd name="connsiteY51" fmla="*/ 3901 h 10000"/>
              <a:gd name="connsiteX52" fmla="*/ 3156 w 10000"/>
              <a:gd name="connsiteY52" fmla="*/ 3456 h 10000"/>
              <a:gd name="connsiteX53" fmla="*/ 2939 w 10000"/>
              <a:gd name="connsiteY53" fmla="*/ 3026 h 10000"/>
              <a:gd name="connsiteX54" fmla="*/ 2740 w 10000"/>
              <a:gd name="connsiteY54" fmla="*/ 2596 h 10000"/>
              <a:gd name="connsiteX55" fmla="*/ 2572 w 10000"/>
              <a:gd name="connsiteY55" fmla="*/ 2168 h 10000"/>
              <a:gd name="connsiteX56" fmla="*/ 2421 w 10000"/>
              <a:gd name="connsiteY56" fmla="*/ 1744 h 10000"/>
              <a:gd name="connsiteX57" fmla="*/ 2298 w 10000"/>
              <a:gd name="connsiteY57" fmla="*/ 1329 h 10000"/>
              <a:gd name="connsiteX58" fmla="*/ 2298 w 10000"/>
              <a:gd name="connsiteY58" fmla="*/ 1329 h 10000"/>
              <a:gd name="connsiteX59" fmla="*/ 2211 w 10000"/>
              <a:gd name="connsiteY59" fmla="*/ 991 h 10000"/>
              <a:gd name="connsiteX60" fmla="*/ 2145 w 10000"/>
              <a:gd name="connsiteY60" fmla="*/ 664 h 10000"/>
              <a:gd name="connsiteX61" fmla="*/ 2100 w 10000"/>
              <a:gd name="connsiteY61" fmla="*/ 351 h 10000"/>
              <a:gd name="connsiteX62" fmla="*/ 2069 w 10000"/>
              <a:gd name="connsiteY62" fmla="*/ 47 h 10000"/>
              <a:gd name="connsiteX0" fmla="*/ 2069 w 10000"/>
              <a:gd name="connsiteY0" fmla="*/ 47 h 9576"/>
              <a:gd name="connsiteX1" fmla="*/ 427 w 10000"/>
              <a:gd name="connsiteY1" fmla="*/ 55 h 9576"/>
              <a:gd name="connsiteX2" fmla="*/ 322 w 10000"/>
              <a:gd name="connsiteY2" fmla="*/ 359 h 9576"/>
              <a:gd name="connsiteX3" fmla="*/ 227 w 10000"/>
              <a:gd name="connsiteY3" fmla="*/ 685 h 9576"/>
              <a:gd name="connsiteX4" fmla="*/ 142 w 10000"/>
              <a:gd name="connsiteY4" fmla="*/ 1013 h 9576"/>
              <a:gd name="connsiteX5" fmla="*/ 87 w 10000"/>
              <a:gd name="connsiteY5" fmla="*/ 1357 h 9576"/>
              <a:gd name="connsiteX6" fmla="*/ 37 w 10000"/>
              <a:gd name="connsiteY6" fmla="*/ 1703 h 9576"/>
              <a:gd name="connsiteX7" fmla="*/ 9 w 10000"/>
              <a:gd name="connsiteY7" fmla="*/ 2049 h 9576"/>
              <a:gd name="connsiteX8" fmla="*/ 0 w 10000"/>
              <a:gd name="connsiteY8" fmla="*/ 2420 h 9576"/>
              <a:gd name="connsiteX9" fmla="*/ 17 w 10000"/>
              <a:gd name="connsiteY9" fmla="*/ 2786 h 9576"/>
              <a:gd name="connsiteX10" fmla="*/ 47 w 10000"/>
              <a:gd name="connsiteY10" fmla="*/ 3163 h 9576"/>
              <a:gd name="connsiteX11" fmla="*/ 104 w 10000"/>
              <a:gd name="connsiteY11" fmla="*/ 3543 h 9576"/>
              <a:gd name="connsiteX12" fmla="*/ 180 w 10000"/>
              <a:gd name="connsiteY12" fmla="*/ 3918 h 9576"/>
              <a:gd name="connsiteX13" fmla="*/ 284 w 10000"/>
              <a:gd name="connsiteY13" fmla="*/ 4315 h 9576"/>
              <a:gd name="connsiteX14" fmla="*/ 349 w 10000"/>
              <a:gd name="connsiteY14" fmla="*/ 4506 h 9576"/>
              <a:gd name="connsiteX15" fmla="*/ 416 w 10000"/>
              <a:gd name="connsiteY15" fmla="*/ 4704 h 9576"/>
              <a:gd name="connsiteX16" fmla="*/ 482 w 10000"/>
              <a:gd name="connsiteY16" fmla="*/ 4903 h 9576"/>
              <a:gd name="connsiteX17" fmla="*/ 568 w 10000"/>
              <a:gd name="connsiteY17" fmla="*/ 5101 h 9576"/>
              <a:gd name="connsiteX18" fmla="*/ 653 w 10000"/>
              <a:gd name="connsiteY18" fmla="*/ 5302 h 9576"/>
              <a:gd name="connsiteX19" fmla="*/ 746 w 10000"/>
              <a:gd name="connsiteY19" fmla="*/ 5505 h 9576"/>
              <a:gd name="connsiteX20" fmla="*/ 938 w 10000"/>
              <a:gd name="connsiteY20" fmla="*/ 9332 h 9576"/>
              <a:gd name="connsiteX21" fmla="*/ 4471 w 10000"/>
              <a:gd name="connsiteY21" fmla="*/ 9487 h 9576"/>
              <a:gd name="connsiteX22" fmla="*/ 10000 w 10000"/>
              <a:gd name="connsiteY22" fmla="*/ 9373 h 9576"/>
              <a:gd name="connsiteX23" fmla="*/ 9820 w 10000"/>
              <a:gd name="connsiteY23" fmla="*/ 9363 h 9576"/>
              <a:gd name="connsiteX24" fmla="*/ 9642 w 10000"/>
              <a:gd name="connsiteY24" fmla="*/ 9342 h 9576"/>
              <a:gd name="connsiteX25" fmla="*/ 9452 w 10000"/>
              <a:gd name="connsiteY25" fmla="*/ 9312 h 9576"/>
              <a:gd name="connsiteX26" fmla="*/ 9243 w 10000"/>
              <a:gd name="connsiteY26" fmla="*/ 9261 h 9576"/>
              <a:gd name="connsiteX27" fmla="*/ 9036 w 10000"/>
              <a:gd name="connsiteY27" fmla="*/ 9197 h 9576"/>
              <a:gd name="connsiteX28" fmla="*/ 8820 w 10000"/>
              <a:gd name="connsiteY28" fmla="*/ 9125 h 9576"/>
              <a:gd name="connsiteX29" fmla="*/ 8601 w 10000"/>
              <a:gd name="connsiteY29" fmla="*/ 9030 h 9576"/>
              <a:gd name="connsiteX30" fmla="*/ 8365 w 10000"/>
              <a:gd name="connsiteY30" fmla="*/ 8922 h 9576"/>
              <a:gd name="connsiteX31" fmla="*/ 8120 w 10000"/>
              <a:gd name="connsiteY31" fmla="*/ 8798 h 9576"/>
              <a:gd name="connsiteX32" fmla="*/ 8120 w 10000"/>
              <a:gd name="connsiteY32" fmla="*/ 8798 h 9576"/>
              <a:gd name="connsiteX33" fmla="*/ 7864 w 10000"/>
              <a:gd name="connsiteY33" fmla="*/ 8658 h 9576"/>
              <a:gd name="connsiteX34" fmla="*/ 7608 w 10000"/>
              <a:gd name="connsiteY34" fmla="*/ 8492 h 9576"/>
              <a:gd name="connsiteX35" fmla="*/ 7344 w 10000"/>
              <a:gd name="connsiteY35" fmla="*/ 8328 h 9576"/>
              <a:gd name="connsiteX36" fmla="*/ 7089 w 10000"/>
              <a:gd name="connsiteY36" fmla="*/ 8138 h 9576"/>
              <a:gd name="connsiteX37" fmla="*/ 6814 w 10000"/>
              <a:gd name="connsiteY37" fmla="*/ 7927 h 9576"/>
              <a:gd name="connsiteX38" fmla="*/ 6550 w 10000"/>
              <a:gd name="connsiteY38" fmla="*/ 7708 h 9576"/>
              <a:gd name="connsiteX39" fmla="*/ 6286 w 10000"/>
              <a:gd name="connsiteY39" fmla="*/ 7476 h 9576"/>
              <a:gd name="connsiteX40" fmla="*/ 6012 w 10000"/>
              <a:gd name="connsiteY40" fmla="*/ 7224 h 9576"/>
              <a:gd name="connsiteX41" fmla="*/ 5746 w 10000"/>
              <a:gd name="connsiteY41" fmla="*/ 6962 h 9576"/>
              <a:gd name="connsiteX42" fmla="*/ 5482 w 10000"/>
              <a:gd name="connsiteY42" fmla="*/ 6687 h 9576"/>
              <a:gd name="connsiteX43" fmla="*/ 5219 w 10000"/>
              <a:gd name="connsiteY43" fmla="*/ 6405 h 9576"/>
              <a:gd name="connsiteX44" fmla="*/ 4952 w 10000"/>
              <a:gd name="connsiteY44" fmla="*/ 6102 h 9576"/>
              <a:gd name="connsiteX45" fmla="*/ 4697 w 10000"/>
              <a:gd name="connsiteY45" fmla="*/ 5795 h 9576"/>
              <a:gd name="connsiteX46" fmla="*/ 4451 w 10000"/>
              <a:gd name="connsiteY46" fmla="*/ 5473 h 9576"/>
              <a:gd name="connsiteX47" fmla="*/ 4197 w 10000"/>
              <a:gd name="connsiteY47" fmla="*/ 5143 h 9576"/>
              <a:gd name="connsiteX48" fmla="*/ 3959 w 10000"/>
              <a:gd name="connsiteY48" fmla="*/ 4801 h 9576"/>
              <a:gd name="connsiteX49" fmla="*/ 3959 w 10000"/>
              <a:gd name="connsiteY49" fmla="*/ 4801 h 9576"/>
              <a:gd name="connsiteX50" fmla="*/ 3667 w 10000"/>
              <a:gd name="connsiteY50" fmla="*/ 4348 h 9576"/>
              <a:gd name="connsiteX51" fmla="*/ 3404 w 10000"/>
              <a:gd name="connsiteY51" fmla="*/ 3901 h 9576"/>
              <a:gd name="connsiteX52" fmla="*/ 3156 w 10000"/>
              <a:gd name="connsiteY52" fmla="*/ 3456 h 9576"/>
              <a:gd name="connsiteX53" fmla="*/ 2939 w 10000"/>
              <a:gd name="connsiteY53" fmla="*/ 3026 h 9576"/>
              <a:gd name="connsiteX54" fmla="*/ 2740 w 10000"/>
              <a:gd name="connsiteY54" fmla="*/ 2596 h 9576"/>
              <a:gd name="connsiteX55" fmla="*/ 2572 w 10000"/>
              <a:gd name="connsiteY55" fmla="*/ 2168 h 9576"/>
              <a:gd name="connsiteX56" fmla="*/ 2421 w 10000"/>
              <a:gd name="connsiteY56" fmla="*/ 1744 h 9576"/>
              <a:gd name="connsiteX57" fmla="*/ 2298 w 10000"/>
              <a:gd name="connsiteY57" fmla="*/ 1329 h 9576"/>
              <a:gd name="connsiteX58" fmla="*/ 2298 w 10000"/>
              <a:gd name="connsiteY58" fmla="*/ 1329 h 9576"/>
              <a:gd name="connsiteX59" fmla="*/ 2211 w 10000"/>
              <a:gd name="connsiteY59" fmla="*/ 991 h 9576"/>
              <a:gd name="connsiteX60" fmla="*/ 2145 w 10000"/>
              <a:gd name="connsiteY60" fmla="*/ 664 h 9576"/>
              <a:gd name="connsiteX61" fmla="*/ 2100 w 10000"/>
              <a:gd name="connsiteY61" fmla="*/ 351 h 9576"/>
              <a:gd name="connsiteX62" fmla="*/ 2069 w 10000"/>
              <a:gd name="connsiteY62" fmla="*/ 47 h 9576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180 w 10000"/>
              <a:gd name="connsiteY12" fmla="*/ 4091 h 10000"/>
              <a:gd name="connsiteX13" fmla="*/ 284 w 10000"/>
              <a:gd name="connsiteY13" fmla="*/ 4506 h 10000"/>
              <a:gd name="connsiteX14" fmla="*/ 349 w 10000"/>
              <a:gd name="connsiteY14" fmla="*/ 4706 h 10000"/>
              <a:gd name="connsiteX15" fmla="*/ 416 w 10000"/>
              <a:gd name="connsiteY15" fmla="*/ 4912 h 10000"/>
              <a:gd name="connsiteX16" fmla="*/ 482 w 10000"/>
              <a:gd name="connsiteY16" fmla="*/ 5120 h 10000"/>
              <a:gd name="connsiteX17" fmla="*/ 568 w 10000"/>
              <a:gd name="connsiteY17" fmla="*/ 5327 h 10000"/>
              <a:gd name="connsiteX18" fmla="*/ 653 w 10000"/>
              <a:gd name="connsiteY18" fmla="*/ 5537 h 10000"/>
              <a:gd name="connsiteX19" fmla="*/ 746 w 10000"/>
              <a:gd name="connsiteY19" fmla="*/ 5749 h 10000"/>
              <a:gd name="connsiteX20" fmla="*/ 938 w 10000"/>
              <a:gd name="connsiteY20" fmla="*/ 9745 h 10000"/>
              <a:gd name="connsiteX21" fmla="*/ 4471 w 10000"/>
              <a:gd name="connsiteY21" fmla="*/ 9907 h 10000"/>
              <a:gd name="connsiteX22" fmla="*/ 10000 w 10000"/>
              <a:gd name="connsiteY22" fmla="*/ 9788 h 10000"/>
              <a:gd name="connsiteX23" fmla="*/ 9820 w 10000"/>
              <a:gd name="connsiteY23" fmla="*/ 9778 h 10000"/>
              <a:gd name="connsiteX24" fmla="*/ 9642 w 10000"/>
              <a:gd name="connsiteY24" fmla="*/ 9756 h 10000"/>
              <a:gd name="connsiteX25" fmla="*/ 9452 w 10000"/>
              <a:gd name="connsiteY25" fmla="*/ 9724 h 10000"/>
              <a:gd name="connsiteX26" fmla="*/ 9243 w 10000"/>
              <a:gd name="connsiteY26" fmla="*/ 9671 h 10000"/>
              <a:gd name="connsiteX27" fmla="*/ 9036 w 10000"/>
              <a:gd name="connsiteY27" fmla="*/ 9604 h 10000"/>
              <a:gd name="connsiteX28" fmla="*/ 8820 w 10000"/>
              <a:gd name="connsiteY28" fmla="*/ 9529 h 10000"/>
              <a:gd name="connsiteX29" fmla="*/ 8601 w 10000"/>
              <a:gd name="connsiteY29" fmla="*/ 9430 h 10000"/>
              <a:gd name="connsiteX30" fmla="*/ 8365 w 10000"/>
              <a:gd name="connsiteY30" fmla="*/ 9317 h 10000"/>
              <a:gd name="connsiteX31" fmla="*/ 8120 w 10000"/>
              <a:gd name="connsiteY31" fmla="*/ 9188 h 10000"/>
              <a:gd name="connsiteX32" fmla="*/ 8120 w 10000"/>
              <a:gd name="connsiteY32" fmla="*/ 9188 h 10000"/>
              <a:gd name="connsiteX33" fmla="*/ 7864 w 10000"/>
              <a:gd name="connsiteY33" fmla="*/ 9041 h 10000"/>
              <a:gd name="connsiteX34" fmla="*/ 7608 w 10000"/>
              <a:gd name="connsiteY34" fmla="*/ 8868 h 10000"/>
              <a:gd name="connsiteX35" fmla="*/ 7344 w 10000"/>
              <a:gd name="connsiteY35" fmla="*/ 8697 h 10000"/>
              <a:gd name="connsiteX36" fmla="*/ 7089 w 10000"/>
              <a:gd name="connsiteY36" fmla="*/ 8498 h 10000"/>
              <a:gd name="connsiteX37" fmla="*/ 6814 w 10000"/>
              <a:gd name="connsiteY37" fmla="*/ 8278 h 10000"/>
              <a:gd name="connsiteX38" fmla="*/ 6550 w 10000"/>
              <a:gd name="connsiteY38" fmla="*/ 8049 h 10000"/>
              <a:gd name="connsiteX39" fmla="*/ 6286 w 10000"/>
              <a:gd name="connsiteY39" fmla="*/ 7807 h 10000"/>
              <a:gd name="connsiteX40" fmla="*/ 6012 w 10000"/>
              <a:gd name="connsiteY40" fmla="*/ 7544 h 10000"/>
              <a:gd name="connsiteX41" fmla="*/ 5746 w 10000"/>
              <a:gd name="connsiteY41" fmla="*/ 7270 h 10000"/>
              <a:gd name="connsiteX42" fmla="*/ 5482 w 10000"/>
              <a:gd name="connsiteY42" fmla="*/ 6983 h 10000"/>
              <a:gd name="connsiteX43" fmla="*/ 5219 w 10000"/>
              <a:gd name="connsiteY43" fmla="*/ 6689 h 10000"/>
              <a:gd name="connsiteX44" fmla="*/ 4952 w 10000"/>
              <a:gd name="connsiteY44" fmla="*/ 6372 h 10000"/>
              <a:gd name="connsiteX45" fmla="*/ 4697 w 10000"/>
              <a:gd name="connsiteY45" fmla="*/ 6052 h 10000"/>
              <a:gd name="connsiteX46" fmla="*/ 4451 w 10000"/>
              <a:gd name="connsiteY46" fmla="*/ 5715 h 10000"/>
              <a:gd name="connsiteX47" fmla="*/ 4197 w 10000"/>
              <a:gd name="connsiteY47" fmla="*/ 5371 h 10000"/>
              <a:gd name="connsiteX48" fmla="*/ 3959 w 10000"/>
              <a:gd name="connsiteY48" fmla="*/ 5014 h 10000"/>
              <a:gd name="connsiteX49" fmla="*/ 3959 w 10000"/>
              <a:gd name="connsiteY49" fmla="*/ 5014 h 10000"/>
              <a:gd name="connsiteX50" fmla="*/ 3667 w 10000"/>
              <a:gd name="connsiteY50" fmla="*/ 4541 h 10000"/>
              <a:gd name="connsiteX51" fmla="*/ 3404 w 10000"/>
              <a:gd name="connsiteY51" fmla="*/ 4074 h 10000"/>
              <a:gd name="connsiteX52" fmla="*/ 3156 w 10000"/>
              <a:gd name="connsiteY52" fmla="*/ 3609 h 10000"/>
              <a:gd name="connsiteX53" fmla="*/ 2939 w 10000"/>
              <a:gd name="connsiteY53" fmla="*/ 3160 h 10000"/>
              <a:gd name="connsiteX54" fmla="*/ 2740 w 10000"/>
              <a:gd name="connsiteY54" fmla="*/ 2711 h 10000"/>
              <a:gd name="connsiteX55" fmla="*/ 2572 w 10000"/>
              <a:gd name="connsiteY55" fmla="*/ 2264 h 10000"/>
              <a:gd name="connsiteX56" fmla="*/ 2421 w 10000"/>
              <a:gd name="connsiteY56" fmla="*/ 1821 h 10000"/>
              <a:gd name="connsiteX57" fmla="*/ 2298 w 10000"/>
              <a:gd name="connsiteY57" fmla="*/ 1388 h 10000"/>
              <a:gd name="connsiteX58" fmla="*/ 2298 w 10000"/>
              <a:gd name="connsiteY58" fmla="*/ 1388 h 10000"/>
              <a:gd name="connsiteX59" fmla="*/ 2211 w 10000"/>
              <a:gd name="connsiteY59" fmla="*/ 1035 h 10000"/>
              <a:gd name="connsiteX60" fmla="*/ 2145 w 10000"/>
              <a:gd name="connsiteY60" fmla="*/ 693 h 10000"/>
              <a:gd name="connsiteX61" fmla="*/ 2100 w 10000"/>
              <a:gd name="connsiteY61" fmla="*/ 367 h 10000"/>
              <a:gd name="connsiteX62" fmla="*/ 2069 w 10000"/>
              <a:gd name="connsiteY62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180 w 10000"/>
              <a:gd name="connsiteY12" fmla="*/ 4091 h 10000"/>
              <a:gd name="connsiteX13" fmla="*/ 284 w 10000"/>
              <a:gd name="connsiteY13" fmla="*/ 4506 h 10000"/>
              <a:gd name="connsiteX14" fmla="*/ 349 w 10000"/>
              <a:gd name="connsiteY14" fmla="*/ 4706 h 10000"/>
              <a:gd name="connsiteX15" fmla="*/ 416 w 10000"/>
              <a:gd name="connsiteY15" fmla="*/ 4912 h 10000"/>
              <a:gd name="connsiteX16" fmla="*/ 482 w 10000"/>
              <a:gd name="connsiteY16" fmla="*/ 5120 h 10000"/>
              <a:gd name="connsiteX17" fmla="*/ 568 w 10000"/>
              <a:gd name="connsiteY17" fmla="*/ 5327 h 10000"/>
              <a:gd name="connsiteX18" fmla="*/ 653 w 10000"/>
              <a:gd name="connsiteY18" fmla="*/ 5537 h 10000"/>
              <a:gd name="connsiteX19" fmla="*/ 938 w 10000"/>
              <a:gd name="connsiteY19" fmla="*/ 9745 h 10000"/>
              <a:gd name="connsiteX20" fmla="*/ 4471 w 10000"/>
              <a:gd name="connsiteY20" fmla="*/ 9907 h 10000"/>
              <a:gd name="connsiteX21" fmla="*/ 10000 w 10000"/>
              <a:gd name="connsiteY21" fmla="*/ 9788 h 10000"/>
              <a:gd name="connsiteX22" fmla="*/ 9820 w 10000"/>
              <a:gd name="connsiteY22" fmla="*/ 9778 h 10000"/>
              <a:gd name="connsiteX23" fmla="*/ 9642 w 10000"/>
              <a:gd name="connsiteY23" fmla="*/ 9756 h 10000"/>
              <a:gd name="connsiteX24" fmla="*/ 9452 w 10000"/>
              <a:gd name="connsiteY24" fmla="*/ 9724 h 10000"/>
              <a:gd name="connsiteX25" fmla="*/ 9243 w 10000"/>
              <a:gd name="connsiteY25" fmla="*/ 9671 h 10000"/>
              <a:gd name="connsiteX26" fmla="*/ 9036 w 10000"/>
              <a:gd name="connsiteY26" fmla="*/ 9604 h 10000"/>
              <a:gd name="connsiteX27" fmla="*/ 8820 w 10000"/>
              <a:gd name="connsiteY27" fmla="*/ 9529 h 10000"/>
              <a:gd name="connsiteX28" fmla="*/ 8601 w 10000"/>
              <a:gd name="connsiteY28" fmla="*/ 9430 h 10000"/>
              <a:gd name="connsiteX29" fmla="*/ 8365 w 10000"/>
              <a:gd name="connsiteY29" fmla="*/ 9317 h 10000"/>
              <a:gd name="connsiteX30" fmla="*/ 8120 w 10000"/>
              <a:gd name="connsiteY30" fmla="*/ 9188 h 10000"/>
              <a:gd name="connsiteX31" fmla="*/ 8120 w 10000"/>
              <a:gd name="connsiteY31" fmla="*/ 9188 h 10000"/>
              <a:gd name="connsiteX32" fmla="*/ 7864 w 10000"/>
              <a:gd name="connsiteY32" fmla="*/ 9041 h 10000"/>
              <a:gd name="connsiteX33" fmla="*/ 7608 w 10000"/>
              <a:gd name="connsiteY33" fmla="*/ 8868 h 10000"/>
              <a:gd name="connsiteX34" fmla="*/ 7344 w 10000"/>
              <a:gd name="connsiteY34" fmla="*/ 8697 h 10000"/>
              <a:gd name="connsiteX35" fmla="*/ 7089 w 10000"/>
              <a:gd name="connsiteY35" fmla="*/ 8498 h 10000"/>
              <a:gd name="connsiteX36" fmla="*/ 6814 w 10000"/>
              <a:gd name="connsiteY36" fmla="*/ 8278 h 10000"/>
              <a:gd name="connsiteX37" fmla="*/ 6550 w 10000"/>
              <a:gd name="connsiteY37" fmla="*/ 8049 h 10000"/>
              <a:gd name="connsiteX38" fmla="*/ 6286 w 10000"/>
              <a:gd name="connsiteY38" fmla="*/ 7807 h 10000"/>
              <a:gd name="connsiteX39" fmla="*/ 6012 w 10000"/>
              <a:gd name="connsiteY39" fmla="*/ 7544 h 10000"/>
              <a:gd name="connsiteX40" fmla="*/ 5746 w 10000"/>
              <a:gd name="connsiteY40" fmla="*/ 7270 h 10000"/>
              <a:gd name="connsiteX41" fmla="*/ 5482 w 10000"/>
              <a:gd name="connsiteY41" fmla="*/ 6983 h 10000"/>
              <a:gd name="connsiteX42" fmla="*/ 5219 w 10000"/>
              <a:gd name="connsiteY42" fmla="*/ 6689 h 10000"/>
              <a:gd name="connsiteX43" fmla="*/ 4952 w 10000"/>
              <a:gd name="connsiteY43" fmla="*/ 6372 h 10000"/>
              <a:gd name="connsiteX44" fmla="*/ 4697 w 10000"/>
              <a:gd name="connsiteY44" fmla="*/ 6052 h 10000"/>
              <a:gd name="connsiteX45" fmla="*/ 4451 w 10000"/>
              <a:gd name="connsiteY45" fmla="*/ 5715 h 10000"/>
              <a:gd name="connsiteX46" fmla="*/ 4197 w 10000"/>
              <a:gd name="connsiteY46" fmla="*/ 5371 h 10000"/>
              <a:gd name="connsiteX47" fmla="*/ 3959 w 10000"/>
              <a:gd name="connsiteY47" fmla="*/ 5014 h 10000"/>
              <a:gd name="connsiteX48" fmla="*/ 3959 w 10000"/>
              <a:gd name="connsiteY48" fmla="*/ 5014 h 10000"/>
              <a:gd name="connsiteX49" fmla="*/ 3667 w 10000"/>
              <a:gd name="connsiteY49" fmla="*/ 4541 h 10000"/>
              <a:gd name="connsiteX50" fmla="*/ 3404 w 10000"/>
              <a:gd name="connsiteY50" fmla="*/ 4074 h 10000"/>
              <a:gd name="connsiteX51" fmla="*/ 3156 w 10000"/>
              <a:gd name="connsiteY51" fmla="*/ 3609 h 10000"/>
              <a:gd name="connsiteX52" fmla="*/ 2939 w 10000"/>
              <a:gd name="connsiteY52" fmla="*/ 3160 h 10000"/>
              <a:gd name="connsiteX53" fmla="*/ 2740 w 10000"/>
              <a:gd name="connsiteY53" fmla="*/ 2711 h 10000"/>
              <a:gd name="connsiteX54" fmla="*/ 2572 w 10000"/>
              <a:gd name="connsiteY54" fmla="*/ 2264 h 10000"/>
              <a:gd name="connsiteX55" fmla="*/ 2421 w 10000"/>
              <a:gd name="connsiteY55" fmla="*/ 1821 h 10000"/>
              <a:gd name="connsiteX56" fmla="*/ 2298 w 10000"/>
              <a:gd name="connsiteY56" fmla="*/ 1388 h 10000"/>
              <a:gd name="connsiteX57" fmla="*/ 2298 w 10000"/>
              <a:gd name="connsiteY57" fmla="*/ 1388 h 10000"/>
              <a:gd name="connsiteX58" fmla="*/ 2211 w 10000"/>
              <a:gd name="connsiteY58" fmla="*/ 1035 h 10000"/>
              <a:gd name="connsiteX59" fmla="*/ 2145 w 10000"/>
              <a:gd name="connsiteY59" fmla="*/ 693 h 10000"/>
              <a:gd name="connsiteX60" fmla="*/ 2100 w 10000"/>
              <a:gd name="connsiteY60" fmla="*/ 367 h 10000"/>
              <a:gd name="connsiteX61" fmla="*/ 2069 w 10000"/>
              <a:gd name="connsiteY61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180 w 10000"/>
              <a:gd name="connsiteY12" fmla="*/ 4091 h 10000"/>
              <a:gd name="connsiteX13" fmla="*/ 284 w 10000"/>
              <a:gd name="connsiteY13" fmla="*/ 4506 h 10000"/>
              <a:gd name="connsiteX14" fmla="*/ 349 w 10000"/>
              <a:gd name="connsiteY14" fmla="*/ 4706 h 10000"/>
              <a:gd name="connsiteX15" fmla="*/ 416 w 10000"/>
              <a:gd name="connsiteY15" fmla="*/ 4912 h 10000"/>
              <a:gd name="connsiteX16" fmla="*/ 482 w 10000"/>
              <a:gd name="connsiteY16" fmla="*/ 5120 h 10000"/>
              <a:gd name="connsiteX17" fmla="*/ 568 w 10000"/>
              <a:gd name="connsiteY17" fmla="*/ 5327 h 10000"/>
              <a:gd name="connsiteX18" fmla="*/ 938 w 10000"/>
              <a:gd name="connsiteY18" fmla="*/ 9745 h 10000"/>
              <a:gd name="connsiteX19" fmla="*/ 4471 w 10000"/>
              <a:gd name="connsiteY19" fmla="*/ 9907 h 10000"/>
              <a:gd name="connsiteX20" fmla="*/ 10000 w 10000"/>
              <a:gd name="connsiteY20" fmla="*/ 9788 h 10000"/>
              <a:gd name="connsiteX21" fmla="*/ 9820 w 10000"/>
              <a:gd name="connsiteY21" fmla="*/ 9778 h 10000"/>
              <a:gd name="connsiteX22" fmla="*/ 9642 w 10000"/>
              <a:gd name="connsiteY22" fmla="*/ 9756 h 10000"/>
              <a:gd name="connsiteX23" fmla="*/ 9452 w 10000"/>
              <a:gd name="connsiteY23" fmla="*/ 9724 h 10000"/>
              <a:gd name="connsiteX24" fmla="*/ 9243 w 10000"/>
              <a:gd name="connsiteY24" fmla="*/ 9671 h 10000"/>
              <a:gd name="connsiteX25" fmla="*/ 9036 w 10000"/>
              <a:gd name="connsiteY25" fmla="*/ 9604 h 10000"/>
              <a:gd name="connsiteX26" fmla="*/ 8820 w 10000"/>
              <a:gd name="connsiteY26" fmla="*/ 9529 h 10000"/>
              <a:gd name="connsiteX27" fmla="*/ 8601 w 10000"/>
              <a:gd name="connsiteY27" fmla="*/ 9430 h 10000"/>
              <a:gd name="connsiteX28" fmla="*/ 8365 w 10000"/>
              <a:gd name="connsiteY28" fmla="*/ 9317 h 10000"/>
              <a:gd name="connsiteX29" fmla="*/ 8120 w 10000"/>
              <a:gd name="connsiteY29" fmla="*/ 9188 h 10000"/>
              <a:gd name="connsiteX30" fmla="*/ 8120 w 10000"/>
              <a:gd name="connsiteY30" fmla="*/ 9188 h 10000"/>
              <a:gd name="connsiteX31" fmla="*/ 7864 w 10000"/>
              <a:gd name="connsiteY31" fmla="*/ 9041 h 10000"/>
              <a:gd name="connsiteX32" fmla="*/ 7608 w 10000"/>
              <a:gd name="connsiteY32" fmla="*/ 8868 h 10000"/>
              <a:gd name="connsiteX33" fmla="*/ 7344 w 10000"/>
              <a:gd name="connsiteY33" fmla="*/ 8697 h 10000"/>
              <a:gd name="connsiteX34" fmla="*/ 7089 w 10000"/>
              <a:gd name="connsiteY34" fmla="*/ 8498 h 10000"/>
              <a:gd name="connsiteX35" fmla="*/ 6814 w 10000"/>
              <a:gd name="connsiteY35" fmla="*/ 8278 h 10000"/>
              <a:gd name="connsiteX36" fmla="*/ 6550 w 10000"/>
              <a:gd name="connsiteY36" fmla="*/ 8049 h 10000"/>
              <a:gd name="connsiteX37" fmla="*/ 6286 w 10000"/>
              <a:gd name="connsiteY37" fmla="*/ 7807 h 10000"/>
              <a:gd name="connsiteX38" fmla="*/ 6012 w 10000"/>
              <a:gd name="connsiteY38" fmla="*/ 7544 h 10000"/>
              <a:gd name="connsiteX39" fmla="*/ 5746 w 10000"/>
              <a:gd name="connsiteY39" fmla="*/ 7270 h 10000"/>
              <a:gd name="connsiteX40" fmla="*/ 5482 w 10000"/>
              <a:gd name="connsiteY40" fmla="*/ 6983 h 10000"/>
              <a:gd name="connsiteX41" fmla="*/ 5219 w 10000"/>
              <a:gd name="connsiteY41" fmla="*/ 6689 h 10000"/>
              <a:gd name="connsiteX42" fmla="*/ 4952 w 10000"/>
              <a:gd name="connsiteY42" fmla="*/ 6372 h 10000"/>
              <a:gd name="connsiteX43" fmla="*/ 4697 w 10000"/>
              <a:gd name="connsiteY43" fmla="*/ 6052 h 10000"/>
              <a:gd name="connsiteX44" fmla="*/ 4451 w 10000"/>
              <a:gd name="connsiteY44" fmla="*/ 5715 h 10000"/>
              <a:gd name="connsiteX45" fmla="*/ 4197 w 10000"/>
              <a:gd name="connsiteY45" fmla="*/ 5371 h 10000"/>
              <a:gd name="connsiteX46" fmla="*/ 3959 w 10000"/>
              <a:gd name="connsiteY46" fmla="*/ 5014 h 10000"/>
              <a:gd name="connsiteX47" fmla="*/ 3959 w 10000"/>
              <a:gd name="connsiteY47" fmla="*/ 5014 h 10000"/>
              <a:gd name="connsiteX48" fmla="*/ 3667 w 10000"/>
              <a:gd name="connsiteY48" fmla="*/ 4541 h 10000"/>
              <a:gd name="connsiteX49" fmla="*/ 3404 w 10000"/>
              <a:gd name="connsiteY49" fmla="*/ 4074 h 10000"/>
              <a:gd name="connsiteX50" fmla="*/ 3156 w 10000"/>
              <a:gd name="connsiteY50" fmla="*/ 3609 h 10000"/>
              <a:gd name="connsiteX51" fmla="*/ 2939 w 10000"/>
              <a:gd name="connsiteY51" fmla="*/ 3160 h 10000"/>
              <a:gd name="connsiteX52" fmla="*/ 2740 w 10000"/>
              <a:gd name="connsiteY52" fmla="*/ 2711 h 10000"/>
              <a:gd name="connsiteX53" fmla="*/ 2572 w 10000"/>
              <a:gd name="connsiteY53" fmla="*/ 2264 h 10000"/>
              <a:gd name="connsiteX54" fmla="*/ 2421 w 10000"/>
              <a:gd name="connsiteY54" fmla="*/ 1821 h 10000"/>
              <a:gd name="connsiteX55" fmla="*/ 2298 w 10000"/>
              <a:gd name="connsiteY55" fmla="*/ 1388 h 10000"/>
              <a:gd name="connsiteX56" fmla="*/ 2298 w 10000"/>
              <a:gd name="connsiteY56" fmla="*/ 1388 h 10000"/>
              <a:gd name="connsiteX57" fmla="*/ 2211 w 10000"/>
              <a:gd name="connsiteY57" fmla="*/ 1035 h 10000"/>
              <a:gd name="connsiteX58" fmla="*/ 2145 w 10000"/>
              <a:gd name="connsiteY58" fmla="*/ 693 h 10000"/>
              <a:gd name="connsiteX59" fmla="*/ 2100 w 10000"/>
              <a:gd name="connsiteY59" fmla="*/ 367 h 10000"/>
              <a:gd name="connsiteX60" fmla="*/ 2069 w 10000"/>
              <a:gd name="connsiteY60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284 w 10000"/>
              <a:gd name="connsiteY12" fmla="*/ 4506 h 10000"/>
              <a:gd name="connsiteX13" fmla="*/ 349 w 10000"/>
              <a:gd name="connsiteY13" fmla="*/ 4706 h 10000"/>
              <a:gd name="connsiteX14" fmla="*/ 416 w 10000"/>
              <a:gd name="connsiteY14" fmla="*/ 4912 h 10000"/>
              <a:gd name="connsiteX15" fmla="*/ 482 w 10000"/>
              <a:gd name="connsiteY15" fmla="*/ 5120 h 10000"/>
              <a:gd name="connsiteX16" fmla="*/ 568 w 10000"/>
              <a:gd name="connsiteY16" fmla="*/ 5327 h 10000"/>
              <a:gd name="connsiteX17" fmla="*/ 938 w 10000"/>
              <a:gd name="connsiteY17" fmla="*/ 9745 h 10000"/>
              <a:gd name="connsiteX18" fmla="*/ 4471 w 10000"/>
              <a:gd name="connsiteY18" fmla="*/ 9907 h 10000"/>
              <a:gd name="connsiteX19" fmla="*/ 10000 w 10000"/>
              <a:gd name="connsiteY19" fmla="*/ 9788 h 10000"/>
              <a:gd name="connsiteX20" fmla="*/ 9820 w 10000"/>
              <a:gd name="connsiteY20" fmla="*/ 9778 h 10000"/>
              <a:gd name="connsiteX21" fmla="*/ 9642 w 10000"/>
              <a:gd name="connsiteY21" fmla="*/ 9756 h 10000"/>
              <a:gd name="connsiteX22" fmla="*/ 9452 w 10000"/>
              <a:gd name="connsiteY22" fmla="*/ 9724 h 10000"/>
              <a:gd name="connsiteX23" fmla="*/ 9243 w 10000"/>
              <a:gd name="connsiteY23" fmla="*/ 9671 h 10000"/>
              <a:gd name="connsiteX24" fmla="*/ 9036 w 10000"/>
              <a:gd name="connsiteY24" fmla="*/ 9604 h 10000"/>
              <a:gd name="connsiteX25" fmla="*/ 8820 w 10000"/>
              <a:gd name="connsiteY25" fmla="*/ 9529 h 10000"/>
              <a:gd name="connsiteX26" fmla="*/ 8601 w 10000"/>
              <a:gd name="connsiteY26" fmla="*/ 9430 h 10000"/>
              <a:gd name="connsiteX27" fmla="*/ 8365 w 10000"/>
              <a:gd name="connsiteY27" fmla="*/ 9317 h 10000"/>
              <a:gd name="connsiteX28" fmla="*/ 8120 w 10000"/>
              <a:gd name="connsiteY28" fmla="*/ 9188 h 10000"/>
              <a:gd name="connsiteX29" fmla="*/ 8120 w 10000"/>
              <a:gd name="connsiteY29" fmla="*/ 9188 h 10000"/>
              <a:gd name="connsiteX30" fmla="*/ 7864 w 10000"/>
              <a:gd name="connsiteY30" fmla="*/ 9041 h 10000"/>
              <a:gd name="connsiteX31" fmla="*/ 7608 w 10000"/>
              <a:gd name="connsiteY31" fmla="*/ 8868 h 10000"/>
              <a:gd name="connsiteX32" fmla="*/ 7344 w 10000"/>
              <a:gd name="connsiteY32" fmla="*/ 8697 h 10000"/>
              <a:gd name="connsiteX33" fmla="*/ 7089 w 10000"/>
              <a:gd name="connsiteY33" fmla="*/ 8498 h 10000"/>
              <a:gd name="connsiteX34" fmla="*/ 6814 w 10000"/>
              <a:gd name="connsiteY34" fmla="*/ 8278 h 10000"/>
              <a:gd name="connsiteX35" fmla="*/ 6550 w 10000"/>
              <a:gd name="connsiteY35" fmla="*/ 8049 h 10000"/>
              <a:gd name="connsiteX36" fmla="*/ 6286 w 10000"/>
              <a:gd name="connsiteY36" fmla="*/ 7807 h 10000"/>
              <a:gd name="connsiteX37" fmla="*/ 6012 w 10000"/>
              <a:gd name="connsiteY37" fmla="*/ 7544 h 10000"/>
              <a:gd name="connsiteX38" fmla="*/ 5746 w 10000"/>
              <a:gd name="connsiteY38" fmla="*/ 7270 h 10000"/>
              <a:gd name="connsiteX39" fmla="*/ 5482 w 10000"/>
              <a:gd name="connsiteY39" fmla="*/ 6983 h 10000"/>
              <a:gd name="connsiteX40" fmla="*/ 5219 w 10000"/>
              <a:gd name="connsiteY40" fmla="*/ 6689 h 10000"/>
              <a:gd name="connsiteX41" fmla="*/ 4952 w 10000"/>
              <a:gd name="connsiteY41" fmla="*/ 6372 h 10000"/>
              <a:gd name="connsiteX42" fmla="*/ 4697 w 10000"/>
              <a:gd name="connsiteY42" fmla="*/ 6052 h 10000"/>
              <a:gd name="connsiteX43" fmla="*/ 4451 w 10000"/>
              <a:gd name="connsiteY43" fmla="*/ 5715 h 10000"/>
              <a:gd name="connsiteX44" fmla="*/ 4197 w 10000"/>
              <a:gd name="connsiteY44" fmla="*/ 5371 h 10000"/>
              <a:gd name="connsiteX45" fmla="*/ 3959 w 10000"/>
              <a:gd name="connsiteY45" fmla="*/ 5014 h 10000"/>
              <a:gd name="connsiteX46" fmla="*/ 3959 w 10000"/>
              <a:gd name="connsiteY46" fmla="*/ 5014 h 10000"/>
              <a:gd name="connsiteX47" fmla="*/ 3667 w 10000"/>
              <a:gd name="connsiteY47" fmla="*/ 4541 h 10000"/>
              <a:gd name="connsiteX48" fmla="*/ 3404 w 10000"/>
              <a:gd name="connsiteY48" fmla="*/ 4074 h 10000"/>
              <a:gd name="connsiteX49" fmla="*/ 3156 w 10000"/>
              <a:gd name="connsiteY49" fmla="*/ 3609 h 10000"/>
              <a:gd name="connsiteX50" fmla="*/ 2939 w 10000"/>
              <a:gd name="connsiteY50" fmla="*/ 3160 h 10000"/>
              <a:gd name="connsiteX51" fmla="*/ 2740 w 10000"/>
              <a:gd name="connsiteY51" fmla="*/ 2711 h 10000"/>
              <a:gd name="connsiteX52" fmla="*/ 2572 w 10000"/>
              <a:gd name="connsiteY52" fmla="*/ 2264 h 10000"/>
              <a:gd name="connsiteX53" fmla="*/ 2421 w 10000"/>
              <a:gd name="connsiteY53" fmla="*/ 1821 h 10000"/>
              <a:gd name="connsiteX54" fmla="*/ 2298 w 10000"/>
              <a:gd name="connsiteY54" fmla="*/ 1388 h 10000"/>
              <a:gd name="connsiteX55" fmla="*/ 2298 w 10000"/>
              <a:gd name="connsiteY55" fmla="*/ 1388 h 10000"/>
              <a:gd name="connsiteX56" fmla="*/ 2211 w 10000"/>
              <a:gd name="connsiteY56" fmla="*/ 1035 h 10000"/>
              <a:gd name="connsiteX57" fmla="*/ 2145 w 10000"/>
              <a:gd name="connsiteY57" fmla="*/ 693 h 10000"/>
              <a:gd name="connsiteX58" fmla="*/ 2100 w 10000"/>
              <a:gd name="connsiteY58" fmla="*/ 367 h 10000"/>
              <a:gd name="connsiteX59" fmla="*/ 2069 w 10000"/>
              <a:gd name="connsiteY59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349 w 10000"/>
              <a:gd name="connsiteY12" fmla="*/ 4706 h 10000"/>
              <a:gd name="connsiteX13" fmla="*/ 416 w 10000"/>
              <a:gd name="connsiteY13" fmla="*/ 4912 h 10000"/>
              <a:gd name="connsiteX14" fmla="*/ 482 w 10000"/>
              <a:gd name="connsiteY14" fmla="*/ 5120 h 10000"/>
              <a:gd name="connsiteX15" fmla="*/ 568 w 10000"/>
              <a:gd name="connsiteY15" fmla="*/ 5327 h 10000"/>
              <a:gd name="connsiteX16" fmla="*/ 938 w 10000"/>
              <a:gd name="connsiteY16" fmla="*/ 9745 h 10000"/>
              <a:gd name="connsiteX17" fmla="*/ 4471 w 10000"/>
              <a:gd name="connsiteY17" fmla="*/ 9907 h 10000"/>
              <a:gd name="connsiteX18" fmla="*/ 10000 w 10000"/>
              <a:gd name="connsiteY18" fmla="*/ 9788 h 10000"/>
              <a:gd name="connsiteX19" fmla="*/ 9820 w 10000"/>
              <a:gd name="connsiteY19" fmla="*/ 9778 h 10000"/>
              <a:gd name="connsiteX20" fmla="*/ 9642 w 10000"/>
              <a:gd name="connsiteY20" fmla="*/ 9756 h 10000"/>
              <a:gd name="connsiteX21" fmla="*/ 9452 w 10000"/>
              <a:gd name="connsiteY21" fmla="*/ 9724 h 10000"/>
              <a:gd name="connsiteX22" fmla="*/ 9243 w 10000"/>
              <a:gd name="connsiteY22" fmla="*/ 9671 h 10000"/>
              <a:gd name="connsiteX23" fmla="*/ 9036 w 10000"/>
              <a:gd name="connsiteY23" fmla="*/ 9604 h 10000"/>
              <a:gd name="connsiteX24" fmla="*/ 8820 w 10000"/>
              <a:gd name="connsiteY24" fmla="*/ 9529 h 10000"/>
              <a:gd name="connsiteX25" fmla="*/ 8601 w 10000"/>
              <a:gd name="connsiteY25" fmla="*/ 9430 h 10000"/>
              <a:gd name="connsiteX26" fmla="*/ 8365 w 10000"/>
              <a:gd name="connsiteY26" fmla="*/ 9317 h 10000"/>
              <a:gd name="connsiteX27" fmla="*/ 8120 w 10000"/>
              <a:gd name="connsiteY27" fmla="*/ 9188 h 10000"/>
              <a:gd name="connsiteX28" fmla="*/ 8120 w 10000"/>
              <a:gd name="connsiteY28" fmla="*/ 9188 h 10000"/>
              <a:gd name="connsiteX29" fmla="*/ 7864 w 10000"/>
              <a:gd name="connsiteY29" fmla="*/ 9041 h 10000"/>
              <a:gd name="connsiteX30" fmla="*/ 7608 w 10000"/>
              <a:gd name="connsiteY30" fmla="*/ 8868 h 10000"/>
              <a:gd name="connsiteX31" fmla="*/ 7344 w 10000"/>
              <a:gd name="connsiteY31" fmla="*/ 8697 h 10000"/>
              <a:gd name="connsiteX32" fmla="*/ 7089 w 10000"/>
              <a:gd name="connsiteY32" fmla="*/ 8498 h 10000"/>
              <a:gd name="connsiteX33" fmla="*/ 6814 w 10000"/>
              <a:gd name="connsiteY33" fmla="*/ 8278 h 10000"/>
              <a:gd name="connsiteX34" fmla="*/ 6550 w 10000"/>
              <a:gd name="connsiteY34" fmla="*/ 8049 h 10000"/>
              <a:gd name="connsiteX35" fmla="*/ 6286 w 10000"/>
              <a:gd name="connsiteY35" fmla="*/ 7807 h 10000"/>
              <a:gd name="connsiteX36" fmla="*/ 6012 w 10000"/>
              <a:gd name="connsiteY36" fmla="*/ 7544 h 10000"/>
              <a:gd name="connsiteX37" fmla="*/ 5746 w 10000"/>
              <a:gd name="connsiteY37" fmla="*/ 7270 h 10000"/>
              <a:gd name="connsiteX38" fmla="*/ 5482 w 10000"/>
              <a:gd name="connsiteY38" fmla="*/ 6983 h 10000"/>
              <a:gd name="connsiteX39" fmla="*/ 5219 w 10000"/>
              <a:gd name="connsiteY39" fmla="*/ 6689 h 10000"/>
              <a:gd name="connsiteX40" fmla="*/ 4952 w 10000"/>
              <a:gd name="connsiteY40" fmla="*/ 6372 h 10000"/>
              <a:gd name="connsiteX41" fmla="*/ 4697 w 10000"/>
              <a:gd name="connsiteY41" fmla="*/ 6052 h 10000"/>
              <a:gd name="connsiteX42" fmla="*/ 4451 w 10000"/>
              <a:gd name="connsiteY42" fmla="*/ 5715 h 10000"/>
              <a:gd name="connsiteX43" fmla="*/ 4197 w 10000"/>
              <a:gd name="connsiteY43" fmla="*/ 5371 h 10000"/>
              <a:gd name="connsiteX44" fmla="*/ 3959 w 10000"/>
              <a:gd name="connsiteY44" fmla="*/ 5014 h 10000"/>
              <a:gd name="connsiteX45" fmla="*/ 3959 w 10000"/>
              <a:gd name="connsiteY45" fmla="*/ 5014 h 10000"/>
              <a:gd name="connsiteX46" fmla="*/ 3667 w 10000"/>
              <a:gd name="connsiteY46" fmla="*/ 4541 h 10000"/>
              <a:gd name="connsiteX47" fmla="*/ 3404 w 10000"/>
              <a:gd name="connsiteY47" fmla="*/ 4074 h 10000"/>
              <a:gd name="connsiteX48" fmla="*/ 3156 w 10000"/>
              <a:gd name="connsiteY48" fmla="*/ 3609 h 10000"/>
              <a:gd name="connsiteX49" fmla="*/ 2939 w 10000"/>
              <a:gd name="connsiteY49" fmla="*/ 3160 h 10000"/>
              <a:gd name="connsiteX50" fmla="*/ 2740 w 10000"/>
              <a:gd name="connsiteY50" fmla="*/ 2711 h 10000"/>
              <a:gd name="connsiteX51" fmla="*/ 2572 w 10000"/>
              <a:gd name="connsiteY51" fmla="*/ 2264 h 10000"/>
              <a:gd name="connsiteX52" fmla="*/ 2421 w 10000"/>
              <a:gd name="connsiteY52" fmla="*/ 1821 h 10000"/>
              <a:gd name="connsiteX53" fmla="*/ 2298 w 10000"/>
              <a:gd name="connsiteY53" fmla="*/ 1388 h 10000"/>
              <a:gd name="connsiteX54" fmla="*/ 2298 w 10000"/>
              <a:gd name="connsiteY54" fmla="*/ 1388 h 10000"/>
              <a:gd name="connsiteX55" fmla="*/ 2211 w 10000"/>
              <a:gd name="connsiteY55" fmla="*/ 1035 h 10000"/>
              <a:gd name="connsiteX56" fmla="*/ 2145 w 10000"/>
              <a:gd name="connsiteY56" fmla="*/ 693 h 10000"/>
              <a:gd name="connsiteX57" fmla="*/ 2100 w 10000"/>
              <a:gd name="connsiteY57" fmla="*/ 367 h 10000"/>
              <a:gd name="connsiteX58" fmla="*/ 2069 w 10000"/>
              <a:gd name="connsiteY58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416 w 10000"/>
              <a:gd name="connsiteY12" fmla="*/ 4912 h 10000"/>
              <a:gd name="connsiteX13" fmla="*/ 482 w 10000"/>
              <a:gd name="connsiteY13" fmla="*/ 5120 h 10000"/>
              <a:gd name="connsiteX14" fmla="*/ 568 w 10000"/>
              <a:gd name="connsiteY14" fmla="*/ 5327 h 10000"/>
              <a:gd name="connsiteX15" fmla="*/ 938 w 10000"/>
              <a:gd name="connsiteY15" fmla="*/ 9745 h 10000"/>
              <a:gd name="connsiteX16" fmla="*/ 4471 w 10000"/>
              <a:gd name="connsiteY16" fmla="*/ 9907 h 10000"/>
              <a:gd name="connsiteX17" fmla="*/ 10000 w 10000"/>
              <a:gd name="connsiteY17" fmla="*/ 9788 h 10000"/>
              <a:gd name="connsiteX18" fmla="*/ 9820 w 10000"/>
              <a:gd name="connsiteY18" fmla="*/ 9778 h 10000"/>
              <a:gd name="connsiteX19" fmla="*/ 9642 w 10000"/>
              <a:gd name="connsiteY19" fmla="*/ 9756 h 10000"/>
              <a:gd name="connsiteX20" fmla="*/ 9452 w 10000"/>
              <a:gd name="connsiteY20" fmla="*/ 9724 h 10000"/>
              <a:gd name="connsiteX21" fmla="*/ 9243 w 10000"/>
              <a:gd name="connsiteY21" fmla="*/ 9671 h 10000"/>
              <a:gd name="connsiteX22" fmla="*/ 9036 w 10000"/>
              <a:gd name="connsiteY22" fmla="*/ 9604 h 10000"/>
              <a:gd name="connsiteX23" fmla="*/ 8820 w 10000"/>
              <a:gd name="connsiteY23" fmla="*/ 9529 h 10000"/>
              <a:gd name="connsiteX24" fmla="*/ 8601 w 10000"/>
              <a:gd name="connsiteY24" fmla="*/ 9430 h 10000"/>
              <a:gd name="connsiteX25" fmla="*/ 8365 w 10000"/>
              <a:gd name="connsiteY25" fmla="*/ 9317 h 10000"/>
              <a:gd name="connsiteX26" fmla="*/ 8120 w 10000"/>
              <a:gd name="connsiteY26" fmla="*/ 9188 h 10000"/>
              <a:gd name="connsiteX27" fmla="*/ 8120 w 10000"/>
              <a:gd name="connsiteY27" fmla="*/ 9188 h 10000"/>
              <a:gd name="connsiteX28" fmla="*/ 7864 w 10000"/>
              <a:gd name="connsiteY28" fmla="*/ 9041 h 10000"/>
              <a:gd name="connsiteX29" fmla="*/ 7608 w 10000"/>
              <a:gd name="connsiteY29" fmla="*/ 8868 h 10000"/>
              <a:gd name="connsiteX30" fmla="*/ 7344 w 10000"/>
              <a:gd name="connsiteY30" fmla="*/ 8697 h 10000"/>
              <a:gd name="connsiteX31" fmla="*/ 7089 w 10000"/>
              <a:gd name="connsiteY31" fmla="*/ 8498 h 10000"/>
              <a:gd name="connsiteX32" fmla="*/ 6814 w 10000"/>
              <a:gd name="connsiteY32" fmla="*/ 8278 h 10000"/>
              <a:gd name="connsiteX33" fmla="*/ 6550 w 10000"/>
              <a:gd name="connsiteY33" fmla="*/ 8049 h 10000"/>
              <a:gd name="connsiteX34" fmla="*/ 6286 w 10000"/>
              <a:gd name="connsiteY34" fmla="*/ 7807 h 10000"/>
              <a:gd name="connsiteX35" fmla="*/ 6012 w 10000"/>
              <a:gd name="connsiteY35" fmla="*/ 7544 h 10000"/>
              <a:gd name="connsiteX36" fmla="*/ 5746 w 10000"/>
              <a:gd name="connsiteY36" fmla="*/ 7270 h 10000"/>
              <a:gd name="connsiteX37" fmla="*/ 5482 w 10000"/>
              <a:gd name="connsiteY37" fmla="*/ 6983 h 10000"/>
              <a:gd name="connsiteX38" fmla="*/ 5219 w 10000"/>
              <a:gd name="connsiteY38" fmla="*/ 6689 h 10000"/>
              <a:gd name="connsiteX39" fmla="*/ 4952 w 10000"/>
              <a:gd name="connsiteY39" fmla="*/ 6372 h 10000"/>
              <a:gd name="connsiteX40" fmla="*/ 4697 w 10000"/>
              <a:gd name="connsiteY40" fmla="*/ 6052 h 10000"/>
              <a:gd name="connsiteX41" fmla="*/ 4451 w 10000"/>
              <a:gd name="connsiteY41" fmla="*/ 5715 h 10000"/>
              <a:gd name="connsiteX42" fmla="*/ 4197 w 10000"/>
              <a:gd name="connsiteY42" fmla="*/ 5371 h 10000"/>
              <a:gd name="connsiteX43" fmla="*/ 3959 w 10000"/>
              <a:gd name="connsiteY43" fmla="*/ 5014 h 10000"/>
              <a:gd name="connsiteX44" fmla="*/ 3959 w 10000"/>
              <a:gd name="connsiteY44" fmla="*/ 5014 h 10000"/>
              <a:gd name="connsiteX45" fmla="*/ 3667 w 10000"/>
              <a:gd name="connsiteY45" fmla="*/ 4541 h 10000"/>
              <a:gd name="connsiteX46" fmla="*/ 3404 w 10000"/>
              <a:gd name="connsiteY46" fmla="*/ 4074 h 10000"/>
              <a:gd name="connsiteX47" fmla="*/ 3156 w 10000"/>
              <a:gd name="connsiteY47" fmla="*/ 3609 h 10000"/>
              <a:gd name="connsiteX48" fmla="*/ 2939 w 10000"/>
              <a:gd name="connsiteY48" fmla="*/ 3160 h 10000"/>
              <a:gd name="connsiteX49" fmla="*/ 2740 w 10000"/>
              <a:gd name="connsiteY49" fmla="*/ 2711 h 10000"/>
              <a:gd name="connsiteX50" fmla="*/ 2572 w 10000"/>
              <a:gd name="connsiteY50" fmla="*/ 2264 h 10000"/>
              <a:gd name="connsiteX51" fmla="*/ 2421 w 10000"/>
              <a:gd name="connsiteY51" fmla="*/ 1821 h 10000"/>
              <a:gd name="connsiteX52" fmla="*/ 2298 w 10000"/>
              <a:gd name="connsiteY52" fmla="*/ 1388 h 10000"/>
              <a:gd name="connsiteX53" fmla="*/ 2298 w 10000"/>
              <a:gd name="connsiteY53" fmla="*/ 1388 h 10000"/>
              <a:gd name="connsiteX54" fmla="*/ 2211 w 10000"/>
              <a:gd name="connsiteY54" fmla="*/ 1035 h 10000"/>
              <a:gd name="connsiteX55" fmla="*/ 2145 w 10000"/>
              <a:gd name="connsiteY55" fmla="*/ 693 h 10000"/>
              <a:gd name="connsiteX56" fmla="*/ 2100 w 10000"/>
              <a:gd name="connsiteY56" fmla="*/ 367 h 10000"/>
              <a:gd name="connsiteX57" fmla="*/ 2069 w 10000"/>
              <a:gd name="connsiteY57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482 w 10000"/>
              <a:gd name="connsiteY12" fmla="*/ 5120 h 10000"/>
              <a:gd name="connsiteX13" fmla="*/ 568 w 10000"/>
              <a:gd name="connsiteY13" fmla="*/ 5327 h 10000"/>
              <a:gd name="connsiteX14" fmla="*/ 938 w 10000"/>
              <a:gd name="connsiteY14" fmla="*/ 9745 h 10000"/>
              <a:gd name="connsiteX15" fmla="*/ 4471 w 10000"/>
              <a:gd name="connsiteY15" fmla="*/ 9907 h 10000"/>
              <a:gd name="connsiteX16" fmla="*/ 10000 w 10000"/>
              <a:gd name="connsiteY16" fmla="*/ 9788 h 10000"/>
              <a:gd name="connsiteX17" fmla="*/ 9820 w 10000"/>
              <a:gd name="connsiteY17" fmla="*/ 9778 h 10000"/>
              <a:gd name="connsiteX18" fmla="*/ 9642 w 10000"/>
              <a:gd name="connsiteY18" fmla="*/ 9756 h 10000"/>
              <a:gd name="connsiteX19" fmla="*/ 9452 w 10000"/>
              <a:gd name="connsiteY19" fmla="*/ 9724 h 10000"/>
              <a:gd name="connsiteX20" fmla="*/ 9243 w 10000"/>
              <a:gd name="connsiteY20" fmla="*/ 9671 h 10000"/>
              <a:gd name="connsiteX21" fmla="*/ 9036 w 10000"/>
              <a:gd name="connsiteY21" fmla="*/ 9604 h 10000"/>
              <a:gd name="connsiteX22" fmla="*/ 8820 w 10000"/>
              <a:gd name="connsiteY22" fmla="*/ 9529 h 10000"/>
              <a:gd name="connsiteX23" fmla="*/ 8601 w 10000"/>
              <a:gd name="connsiteY23" fmla="*/ 9430 h 10000"/>
              <a:gd name="connsiteX24" fmla="*/ 8365 w 10000"/>
              <a:gd name="connsiteY24" fmla="*/ 9317 h 10000"/>
              <a:gd name="connsiteX25" fmla="*/ 8120 w 10000"/>
              <a:gd name="connsiteY25" fmla="*/ 9188 h 10000"/>
              <a:gd name="connsiteX26" fmla="*/ 8120 w 10000"/>
              <a:gd name="connsiteY26" fmla="*/ 9188 h 10000"/>
              <a:gd name="connsiteX27" fmla="*/ 7864 w 10000"/>
              <a:gd name="connsiteY27" fmla="*/ 9041 h 10000"/>
              <a:gd name="connsiteX28" fmla="*/ 7608 w 10000"/>
              <a:gd name="connsiteY28" fmla="*/ 8868 h 10000"/>
              <a:gd name="connsiteX29" fmla="*/ 7344 w 10000"/>
              <a:gd name="connsiteY29" fmla="*/ 8697 h 10000"/>
              <a:gd name="connsiteX30" fmla="*/ 7089 w 10000"/>
              <a:gd name="connsiteY30" fmla="*/ 8498 h 10000"/>
              <a:gd name="connsiteX31" fmla="*/ 6814 w 10000"/>
              <a:gd name="connsiteY31" fmla="*/ 8278 h 10000"/>
              <a:gd name="connsiteX32" fmla="*/ 6550 w 10000"/>
              <a:gd name="connsiteY32" fmla="*/ 8049 h 10000"/>
              <a:gd name="connsiteX33" fmla="*/ 6286 w 10000"/>
              <a:gd name="connsiteY33" fmla="*/ 7807 h 10000"/>
              <a:gd name="connsiteX34" fmla="*/ 6012 w 10000"/>
              <a:gd name="connsiteY34" fmla="*/ 7544 h 10000"/>
              <a:gd name="connsiteX35" fmla="*/ 5746 w 10000"/>
              <a:gd name="connsiteY35" fmla="*/ 7270 h 10000"/>
              <a:gd name="connsiteX36" fmla="*/ 5482 w 10000"/>
              <a:gd name="connsiteY36" fmla="*/ 6983 h 10000"/>
              <a:gd name="connsiteX37" fmla="*/ 5219 w 10000"/>
              <a:gd name="connsiteY37" fmla="*/ 6689 h 10000"/>
              <a:gd name="connsiteX38" fmla="*/ 4952 w 10000"/>
              <a:gd name="connsiteY38" fmla="*/ 6372 h 10000"/>
              <a:gd name="connsiteX39" fmla="*/ 4697 w 10000"/>
              <a:gd name="connsiteY39" fmla="*/ 6052 h 10000"/>
              <a:gd name="connsiteX40" fmla="*/ 4451 w 10000"/>
              <a:gd name="connsiteY40" fmla="*/ 5715 h 10000"/>
              <a:gd name="connsiteX41" fmla="*/ 4197 w 10000"/>
              <a:gd name="connsiteY41" fmla="*/ 5371 h 10000"/>
              <a:gd name="connsiteX42" fmla="*/ 3959 w 10000"/>
              <a:gd name="connsiteY42" fmla="*/ 5014 h 10000"/>
              <a:gd name="connsiteX43" fmla="*/ 3959 w 10000"/>
              <a:gd name="connsiteY43" fmla="*/ 5014 h 10000"/>
              <a:gd name="connsiteX44" fmla="*/ 3667 w 10000"/>
              <a:gd name="connsiteY44" fmla="*/ 4541 h 10000"/>
              <a:gd name="connsiteX45" fmla="*/ 3404 w 10000"/>
              <a:gd name="connsiteY45" fmla="*/ 4074 h 10000"/>
              <a:gd name="connsiteX46" fmla="*/ 3156 w 10000"/>
              <a:gd name="connsiteY46" fmla="*/ 3609 h 10000"/>
              <a:gd name="connsiteX47" fmla="*/ 2939 w 10000"/>
              <a:gd name="connsiteY47" fmla="*/ 3160 h 10000"/>
              <a:gd name="connsiteX48" fmla="*/ 2740 w 10000"/>
              <a:gd name="connsiteY48" fmla="*/ 2711 h 10000"/>
              <a:gd name="connsiteX49" fmla="*/ 2572 w 10000"/>
              <a:gd name="connsiteY49" fmla="*/ 2264 h 10000"/>
              <a:gd name="connsiteX50" fmla="*/ 2421 w 10000"/>
              <a:gd name="connsiteY50" fmla="*/ 1821 h 10000"/>
              <a:gd name="connsiteX51" fmla="*/ 2298 w 10000"/>
              <a:gd name="connsiteY51" fmla="*/ 1388 h 10000"/>
              <a:gd name="connsiteX52" fmla="*/ 2298 w 10000"/>
              <a:gd name="connsiteY52" fmla="*/ 1388 h 10000"/>
              <a:gd name="connsiteX53" fmla="*/ 2211 w 10000"/>
              <a:gd name="connsiteY53" fmla="*/ 1035 h 10000"/>
              <a:gd name="connsiteX54" fmla="*/ 2145 w 10000"/>
              <a:gd name="connsiteY54" fmla="*/ 693 h 10000"/>
              <a:gd name="connsiteX55" fmla="*/ 2100 w 10000"/>
              <a:gd name="connsiteY55" fmla="*/ 367 h 10000"/>
              <a:gd name="connsiteX56" fmla="*/ 2069 w 10000"/>
              <a:gd name="connsiteY56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568 w 10000"/>
              <a:gd name="connsiteY12" fmla="*/ 5327 h 10000"/>
              <a:gd name="connsiteX13" fmla="*/ 938 w 10000"/>
              <a:gd name="connsiteY13" fmla="*/ 9745 h 10000"/>
              <a:gd name="connsiteX14" fmla="*/ 4471 w 10000"/>
              <a:gd name="connsiteY14" fmla="*/ 9907 h 10000"/>
              <a:gd name="connsiteX15" fmla="*/ 10000 w 10000"/>
              <a:gd name="connsiteY15" fmla="*/ 9788 h 10000"/>
              <a:gd name="connsiteX16" fmla="*/ 9820 w 10000"/>
              <a:gd name="connsiteY16" fmla="*/ 9778 h 10000"/>
              <a:gd name="connsiteX17" fmla="*/ 9642 w 10000"/>
              <a:gd name="connsiteY17" fmla="*/ 9756 h 10000"/>
              <a:gd name="connsiteX18" fmla="*/ 9452 w 10000"/>
              <a:gd name="connsiteY18" fmla="*/ 9724 h 10000"/>
              <a:gd name="connsiteX19" fmla="*/ 9243 w 10000"/>
              <a:gd name="connsiteY19" fmla="*/ 9671 h 10000"/>
              <a:gd name="connsiteX20" fmla="*/ 9036 w 10000"/>
              <a:gd name="connsiteY20" fmla="*/ 9604 h 10000"/>
              <a:gd name="connsiteX21" fmla="*/ 8820 w 10000"/>
              <a:gd name="connsiteY21" fmla="*/ 9529 h 10000"/>
              <a:gd name="connsiteX22" fmla="*/ 8601 w 10000"/>
              <a:gd name="connsiteY22" fmla="*/ 9430 h 10000"/>
              <a:gd name="connsiteX23" fmla="*/ 8365 w 10000"/>
              <a:gd name="connsiteY23" fmla="*/ 9317 h 10000"/>
              <a:gd name="connsiteX24" fmla="*/ 8120 w 10000"/>
              <a:gd name="connsiteY24" fmla="*/ 9188 h 10000"/>
              <a:gd name="connsiteX25" fmla="*/ 8120 w 10000"/>
              <a:gd name="connsiteY25" fmla="*/ 9188 h 10000"/>
              <a:gd name="connsiteX26" fmla="*/ 7864 w 10000"/>
              <a:gd name="connsiteY26" fmla="*/ 9041 h 10000"/>
              <a:gd name="connsiteX27" fmla="*/ 7608 w 10000"/>
              <a:gd name="connsiteY27" fmla="*/ 8868 h 10000"/>
              <a:gd name="connsiteX28" fmla="*/ 7344 w 10000"/>
              <a:gd name="connsiteY28" fmla="*/ 8697 h 10000"/>
              <a:gd name="connsiteX29" fmla="*/ 7089 w 10000"/>
              <a:gd name="connsiteY29" fmla="*/ 8498 h 10000"/>
              <a:gd name="connsiteX30" fmla="*/ 6814 w 10000"/>
              <a:gd name="connsiteY30" fmla="*/ 8278 h 10000"/>
              <a:gd name="connsiteX31" fmla="*/ 6550 w 10000"/>
              <a:gd name="connsiteY31" fmla="*/ 8049 h 10000"/>
              <a:gd name="connsiteX32" fmla="*/ 6286 w 10000"/>
              <a:gd name="connsiteY32" fmla="*/ 7807 h 10000"/>
              <a:gd name="connsiteX33" fmla="*/ 6012 w 10000"/>
              <a:gd name="connsiteY33" fmla="*/ 7544 h 10000"/>
              <a:gd name="connsiteX34" fmla="*/ 5746 w 10000"/>
              <a:gd name="connsiteY34" fmla="*/ 7270 h 10000"/>
              <a:gd name="connsiteX35" fmla="*/ 5482 w 10000"/>
              <a:gd name="connsiteY35" fmla="*/ 6983 h 10000"/>
              <a:gd name="connsiteX36" fmla="*/ 5219 w 10000"/>
              <a:gd name="connsiteY36" fmla="*/ 6689 h 10000"/>
              <a:gd name="connsiteX37" fmla="*/ 4952 w 10000"/>
              <a:gd name="connsiteY37" fmla="*/ 6372 h 10000"/>
              <a:gd name="connsiteX38" fmla="*/ 4697 w 10000"/>
              <a:gd name="connsiteY38" fmla="*/ 6052 h 10000"/>
              <a:gd name="connsiteX39" fmla="*/ 4451 w 10000"/>
              <a:gd name="connsiteY39" fmla="*/ 5715 h 10000"/>
              <a:gd name="connsiteX40" fmla="*/ 4197 w 10000"/>
              <a:gd name="connsiteY40" fmla="*/ 5371 h 10000"/>
              <a:gd name="connsiteX41" fmla="*/ 3959 w 10000"/>
              <a:gd name="connsiteY41" fmla="*/ 5014 h 10000"/>
              <a:gd name="connsiteX42" fmla="*/ 3959 w 10000"/>
              <a:gd name="connsiteY42" fmla="*/ 5014 h 10000"/>
              <a:gd name="connsiteX43" fmla="*/ 3667 w 10000"/>
              <a:gd name="connsiteY43" fmla="*/ 4541 h 10000"/>
              <a:gd name="connsiteX44" fmla="*/ 3404 w 10000"/>
              <a:gd name="connsiteY44" fmla="*/ 4074 h 10000"/>
              <a:gd name="connsiteX45" fmla="*/ 3156 w 10000"/>
              <a:gd name="connsiteY45" fmla="*/ 3609 h 10000"/>
              <a:gd name="connsiteX46" fmla="*/ 2939 w 10000"/>
              <a:gd name="connsiteY46" fmla="*/ 3160 h 10000"/>
              <a:gd name="connsiteX47" fmla="*/ 2740 w 10000"/>
              <a:gd name="connsiteY47" fmla="*/ 2711 h 10000"/>
              <a:gd name="connsiteX48" fmla="*/ 2572 w 10000"/>
              <a:gd name="connsiteY48" fmla="*/ 2264 h 10000"/>
              <a:gd name="connsiteX49" fmla="*/ 2421 w 10000"/>
              <a:gd name="connsiteY49" fmla="*/ 1821 h 10000"/>
              <a:gd name="connsiteX50" fmla="*/ 2298 w 10000"/>
              <a:gd name="connsiteY50" fmla="*/ 1388 h 10000"/>
              <a:gd name="connsiteX51" fmla="*/ 2298 w 10000"/>
              <a:gd name="connsiteY51" fmla="*/ 1388 h 10000"/>
              <a:gd name="connsiteX52" fmla="*/ 2211 w 10000"/>
              <a:gd name="connsiteY52" fmla="*/ 1035 h 10000"/>
              <a:gd name="connsiteX53" fmla="*/ 2145 w 10000"/>
              <a:gd name="connsiteY53" fmla="*/ 693 h 10000"/>
              <a:gd name="connsiteX54" fmla="*/ 2100 w 10000"/>
              <a:gd name="connsiteY54" fmla="*/ 367 h 10000"/>
              <a:gd name="connsiteX55" fmla="*/ 2069 w 10000"/>
              <a:gd name="connsiteY55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938 w 10000"/>
              <a:gd name="connsiteY12" fmla="*/ 9745 h 10000"/>
              <a:gd name="connsiteX13" fmla="*/ 4471 w 10000"/>
              <a:gd name="connsiteY13" fmla="*/ 9907 h 10000"/>
              <a:gd name="connsiteX14" fmla="*/ 10000 w 10000"/>
              <a:gd name="connsiteY14" fmla="*/ 9788 h 10000"/>
              <a:gd name="connsiteX15" fmla="*/ 9820 w 10000"/>
              <a:gd name="connsiteY15" fmla="*/ 9778 h 10000"/>
              <a:gd name="connsiteX16" fmla="*/ 9642 w 10000"/>
              <a:gd name="connsiteY16" fmla="*/ 9756 h 10000"/>
              <a:gd name="connsiteX17" fmla="*/ 9452 w 10000"/>
              <a:gd name="connsiteY17" fmla="*/ 9724 h 10000"/>
              <a:gd name="connsiteX18" fmla="*/ 9243 w 10000"/>
              <a:gd name="connsiteY18" fmla="*/ 9671 h 10000"/>
              <a:gd name="connsiteX19" fmla="*/ 9036 w 10000"/>
              <a:gd name="connsiteY19" fmla="*/ 9604 h 10000"/>
              <a:gd name="connsiteX20" fmla="*/ 8820 w 10000"/>
              <a:gd name="connsiteY20" fmla="*/ 9529 h 10000"/>
              <a:gd name="connsiteX21" fmla="*/ 8601 w 10000"/>
              <a:gd name="connsiteY21" fmla="*/ 9430 h 10000"/>
              <a:gd name="connsiteX22" fmla="*/ 8365 w 10000"/>
              <a:gd name="connsiteY22" fmla="*/ 9317 h 10000"/>
              <a:gd name="connsiteX23" fmla="*/ 8120 w 10000"/>
              <a:gd name="connsiteY23" fmla="*/ 9188 h 10000"/>
              <a:gd name="connsiteX24" fmla="*/ 8120 w 10000"/>
              <a:gd name="connsiteY24" fmla="*/ 9188 h 10000"/>
              <a:gd name="connsiteX25" fmla="*/ 7864 w 10000"/>
              <a:gd name="connsiteY25" fmla="*/ 9041 h 10000"/>
              <a:gd name="connsiteX26" fmla="*/ 7608 w 10000"/>
              <a:gd name="connsiteY26" fmla="*/ 8868 h 10000"/>
              <a:gd name="connsiteX27" fmla="*/ 7344 w 10000"/>
              <a:gd name="connsiteY27" fmla="*/ 8697 h 10000"/>
              <a:gd name="connsiteX28" fmla="*/ 7089 w 10000"/>
              <a:gd name="connsiteY28" fmla="*/ 8498 h 10000"/>
              <a:gd name="connsiteX29" fmla="*/ 6814 w 10000"/>
              <a:gd name="connsiteY29" fmla="*/ 8278 h 10000"/>
              <a:gd name="connsiteX30" fmla="*/ 6550 w 10000"/>
              <a:gd name="connsiteY30" fmla="*/ 8049 h 10000"/>
              <a:gd name="connsiteX31" fmla="*/ 6286 w 10000"/>
              <a:gd name="connsiteY31" fmla="*/ 7807 h 10000"/>
              <a:gd name="connsiteX32" fmla="*/ 6012 w 10000"/>
              <a:gd name="connsiteY32" fmla="*/ 7544 h 10000"/>
              <a:gd name="connsiteX33" fmla="*/ 5746 w 10000"/>
              <a:gd name="connsiteY33" fmla="*/ 7270 h 10000"/>
              <a:gd name="connsiteX34" fmla="*/ 5482 w 10000"/>
              <a:gd name="connsiteY34" fmla="*/ 6983 h 10000"/>
              <a:gd name="connsiteX35" fmla="*/ 5219 w 10000"/>
              <a:gd name="connsiteY35" fmla="*/ 6689 h 10000"/>
              <a:gd name="connsiteX36" fmla="*/ 4952 w 10000"/>
              <a:gd name="connsiteY36" fmla="*/ 6372 h 10000"/>
              <a:gd name="connsiteX37" fmla="*/ 4697 w 10000"/>
              <a:gd name="connsiteY37" fmla="*/ 6052 h 10000"/>
              <a:gd name="connsiteX38" fmla="*/ 4451 w 10000"/>
              <a:gd name="connsiteY38" fmla="*/ 5715 h 10000"/>
              <a:gd name="connsiteX39" fmla="*/ 4197 w 10000"/>
              <a:gd name="connsiteY39" fmla="*/ 5371 h 10000"/>
              <a:gd name="connsiteX40" fmla="*/ 3959 w 10000"/>
              <a:gd name="connsiteY40" fmla="*/ 5014 h 10000"/>
              <a:gd name="connsiteX41" fmla="*/ 3959 w 10000"/>
              <a:gd name="connsiteY41" fmla="*/ 5014 h 10000"/>
              <a:gd name="connsiteX42" fmla="*/ 3667 w 10000"/>
              <a:gd name="connsiteY42" fmla="*/ 4541 h 10000"/>
              <a:gd name="connsiteX43" fmla="*/ 3404 w 10000"/>
              <a:gd name="connsiteY43" fmla="*/ 4074 h 10000"/>
              <a:gd name="connsiteX44" fmla="*/ 3156 w 10000"/>
              <a:gd name="connsiteY44" fmla="*/ 3609 h 10000"/>
              <a:gd name="connsiteX45" fmla="*/ 2939 w 10000"/>
              <a:gd name="connsiteY45" fmla="*/ 3160 h 10000"/>
              <a:gd name="connsiteX46" fmla="*/ 2740 w 10000"/>
              <a:gd name="connsiteY46" fmla="*/ 2711 h 10000"/>
              <a:gd name="connsiteX47" fmla="*/ 2572 w 10000"/>
              <a:gd name="connsiteY47" fmla="*/ 2264 h 10000"/>
              <a:gd name="connsiteX48" fmla="*/ 2421 w 10000"/>
              <a:gd name="connsiteY48" fmla="*/ 1821 h 10000"/>
              <a:gd name="connsiteX49" fmla="*/ 2298 w 10000"/>
              <a:gd name="connsiteY49" fmla="*/ 1388 h 10000"/>
              <a:gd name="connsiteX50" fmla="*/ 2298 w 10000"/>
              <a:gd name="connsiteY50" fmla="*/ 1388 h 10000"/>
              <a:gd name="connsiteX51" fmla="*/ 2211 w 10000"/>
              <a:gd name="connsiteY51" fmla="*/ 1035 h 10000"/>
              <a:gd name="connsiteX52" fmla="*/ 2145 w 10000"/>
              <a:gd name="connsiteY52" fmla="*/ 693 h 10000"/>
              <a:gd name="connsiteX53" fmla="*/ 2100 w 10000"/>
              <a:gd name="connsiteY53" fmla="*/ 367 h 10000"/>
              <a:gd name="connsiteX54" fmla="*/ 2069 w 10000"/>
              <a:gd name="connsiteY54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938 w 10000"/>
              <a:gd name="connsiteY11" fmla="*/ 9745 h 10000"/>
              <a:gd name="connsiteX12" fmla="*/ 4471 w 10000"/>
              <a:gd name="connsiteY12" fmla="*/ 9907 h 10000"/>
              <a:gd name="connsiteX13" fmla="*/ 10000 w 10000"/>
              <a:gd name="connsiteY13" fmla="*/ 9788 h 10000"/>
              <a:gd name="connsiteX14" fmla="*/ 9820 w 10000"/>
              <a:gd name="connsiteY14" fmla="*/ 9778 h 10000"/>
              <a:gd name="connsiteX15" fmla="*/ 9642 w 10000"/>
              <a:gd name="connsiteY15" fmla="*/ 9756 h 10000"/>
              <a:gd name="connsiteX16" fmla="*/ 9452 w 10000"/>
              <a:gd name="connsiteY16" fmla="*/ 9724 h 10000"/>
              <a:gd name="connsiteX17" fmla="*/ 9243 w 10000"/>
              <a:gd name="connsiteY17" fmla="*/ 9671 h 10000"/>
              <a:gd name="connsiteX18" fmla="*/ 9036 w 10000"/>
              <a:gd name="connsiteY18" fmla="*/ 9604 h 10000"/>
              <a:gd name="connsiteX19" fmla="*/ 8820 w 10000"/>
              <a:gd name="connsiteY19" fmla="*/ 9529 h 10000"/>
              <a:gd name="connsiteX20" fmla="*/ 8601 w 10000"/>
              <a:gd name="connsiteY20" fmla="*/ 9430 h 10000"/>
              <a:gd name="connsiteX21" fmla="*/ 8365 w 10000"/>
              <a:gd name="connsiteY21" fmla="*/ 9317 h 10000"/>
              <a:gd name="connsiteX22" fmla="*/ 8120 w 10000"/>
              <a:gd name="connsiteY22" fmla="*/ 9188 h 10000"/>
              <a:gd name="connsiteX23" fmla="*/ 8120 w 10000"/>
              <a:gd name="connsiteY23" fmla="*/ 9188 h 10000"/>
              <a:gd name="connsiteX24" fmla="*/ 7864 w 10000"/>
              <a:gd name="connsiteY24" fmla="*/ 9041 h 10000"/>
              <a:gd name="connsiteX25" fmla="*/ 7608 w 10000"/>
              <a:gd name="connsiteY25" fmla="*/ 8868 h 10000"/>
              <a:gd name="connsiteX26" fmla="*/ 7344 w 10000"/>
              <a:gd name="connsiteY26" fmla="*/ 8697 h 10000"/>
              <a:gd name="connsiteX27" fmla="*/ 7089 w 10000"/>
              <a:gd name="connsiteY27" fmla="*/ 8498 h 10000"/>
              <a:gd name="connsiteX28" fmla="*/ 6814 w 10000"/>
              <a:gd name="connsiteY28" fmla="*/ 8278 h 10000"/>
              <a:gd name="connsiteX29" fmla="*/ 6550 w 10000"/>
              <a:gd name="connsiteY29" fmla="*/ 8049 h 10000"/>
              <a:gd name="connsiteX30" fmla="*/ 6286 w 10000"/>
              <a:gd name="connsiteY30" fmla="*/ 7807 h 10000"/>
              <a:gd name="connsiteX31" fmla="*/ 6012 w 10000"/>
              <a:gd name="connsiteY31" fmla="*/ 7544 h 10000"/>
              <a:gd name="connsiteX32" fmla="*/ 5746 w 10000"/>
              <a:gd name="connsiteY32" fmla="*/ 7270 h 10000"/>
              <a:gd name="connsiteX33" fmla="*/ 5482 w 10000"/>
              <a:gd name="connsiteY33" fmla="*/ 6983 h 10000"/>
              <a:gd name="connsiteX34" fmla="*/ 5219 w 10000"/>
              <a:gd name="connsiteY34" fmla="*/ 6689 h 10000"/>
              <a:gd name="connsiteX35" fmla="*/ 4952 w 10000"/>
              <a:gd name="connsiteY35" fmla="*/ 6372 h 10000"/>
              <a:gd name="connsiteX36" fmla="*/ 4697 w 10000"/>
              <a:gd name="connsiteY36" fmla="*/ 6052 h 10000"/>
              <a:gd name="connsiteX37" fmla="*/ 4451 w 10000"/>
              <a:gd name="connsiteY37" fmla="*/ 5715 h 10000"/>
              <a:gd name="connsiteX38" fmla="*/ 4197 w 10000"/>
              <a:gd name="connsiteY38" fmla="*/ 5371 h 10000"/>
              <a:gd name="connsiteX39" fmla="*/ 3959 w 10000"/>
              <a:gd name="connsiteY39" fmla="*/ 5014 h 10000"/>
              <a:gd name="connsiteX40" fmla="*/ 3959 w 10000"/>
              <a:gd name="connsiteY40" fmla="*/ 5014 h 10000"/>
              <a:gd name="connsiteX41" fmla="*/ 3667 w 10000"/>
              <a:gd name="connsiteY41" fmla="*/ 4541 h 10000"/>
              <a:gd name="connsiteX42" fmla="*/ 3404 w 10000"/>
              <a:gd name="connsiteY42" fmla="*/ 4074 h 10000"/>
              <a:gd name="connsiteX43" fmla="*/ 3156 w 10000"/>
              <a:gd name="connsiteY43" fmla="*/ 3609 h 10000"/>
              <a:gd name="connsiteX44" fmla="*/ 2939 w 10000"/>
              <a:gd name="connsiteY44" fmla="*/ 3160 h 10000"/>
              <a:gd name="connsiteX45" fmla="*/ 2740 w 10000"/>
              <a:gd name="connsiteY45" fmla="*/ 2711 h 10000"/>
              <a:gd name="connsiteX46" fmla="*/ 2572 w 10000"/>
              <a:gd name="connsiteY46" fmla="*/ 2264 h 10000"/>
              <a:gd name="connsiteX47" fmla="*/ 2421 w 10000"/>
              <a:gd name="connsiteY47" fmla="*/ 1821 h 10000"/>
              <a:gd name="connsiteX48" fmla="*/ 2298 w 10000"/>
              <a:gd name="connsiteY48" fmla="*/ 1388 h 10000"/>
              <a:gd name="connsiteX49" fmla="*/ 2298 w 10000"/>
              <a:gd name="connsiteY49" fmla="*/ 1388 h 10000"/>
              <a:gd name="connsiteX50" fmla="*/ 2211 w 10000"/>
              <a:gd name="connsiteY50" fmla="*/ 1035 h 10000"/>
              <a:gd name="connsiteX51" fmla="*/ 2145 w 10000"/>
              <a:gd name="connsiteY51" fmla="*/ 693 h 10000"/>
              <a:gd name="connsiteX52" fmla="*/ 2100 w 10000"/>
              <a:gd name="connsiteY52" fmla="*/ 367 h 10000"/>
              <a:gd name="connsiteX53" fmla="*/ 2069 w 10000"/>
              <a:gd name="connsiteY53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938 w 10000"/>
              <a:gd name="connsiteY10" fmla="*/ 9745 h 10000"/>
              <a:gd name="connsiteX11" fmla="*/ 4471 w 10000"/>
              <a:gd name="connsiteY11" fmla="*/ 9907 h 10000"/>
              <a:gd name="connsiteX12" fmla="*/ 10000 w 10000"/>
              <a:gd name="connsiteY12" fmla="*/ 9788 h 10000"/>
              <a:gd name="connsiteX13" fmla="*/ 9820 w 10000"/>
              <a:gd name="connsiteY13" fmla="*/ 9778 h 10000"/>
              <a:gd name="connsiteX14" fmla="*/ 9642 w 10000"/>
              <a:gd name="connsiteY14" fmla="*/ 9756 h 10000"/>
              <a:gd name="connsiteX15" fmla="*/ 9452 w 10000"/>
              <a:gd name="connsiteY15" fmla="*/ 9724 h 10000"/>
              <a:gd name="connsiteX16" fmla="*/ 9243 w 10000"/>
              <a:gd name="connsiteY16" fmla="*/ 9671 h 10000"/>
              <a:gd name="connsiteX17" fmla="*/ 9036 w 10000"/>
              <a:gd name="connsiteY17" fmla="*/ 9604 h 10000"/>
              <a:gd name="connsiteX18" fmla="*/ 8820 w 10000"/>
              <a:gd name="connsiteY18" fmla="*/ 9529 h 10000"/>
              <a:gd name="connsiteX19" fmla="*/ 8601 w 10000"/>
              <a:gd name="connsiteY19" fmla="*/ 9430 h 10000"/>
              <a:gd name="connsiteX20" fmla="*/ 8365 w 10000"/>
              <a:gd name="connsiteY20" fmla="*/ 9317 h 10000"/>
              <a:gd name="connsiteX21" fmla="*/ 8120 w 10000"/>
              <a:gd name="connsiteY21" fmla="*/ 9188 h 10000"/>
              <a:gd name="connsiteX22" fmla="*/ 8120 w 10000"/>
              <a:gd name="connsiteY22" fmla="*/ 9188 h 10000"/>
              <a:gd name="connsiteX23" fmla="*/ 7864 w 10000"/>
              <a:gd name="connsiteY23" fmla="*/ 9041 h 10000"/>
              <a:gd name="connsiteX24" fmla="*/ 7608 w 10000"/>
              <a:gd name="connsiteY24" fmla="*/ 8868 h 10000"/>
              <a:gd name="connsiteX25" fmla="*/ 7344 w 10000"/>
              <a:gd name="connsiteY25" fmla="*/ 8697 h 10000"/>
              <a:gd name="connsiteX26" fmla="*/ 7089 w 10000"/>
              <a:gd name="connsiteY26" fmla="*/ 8498 h 10000"/>
              <a:gd name="connsiteX27" fmla="*/ 6814 w 10000"/>
              <a:gd name="connsiteY27" fmla="*/ 8278 h 10000"/>
              <a:gd name="connsiteX28" fmla="*/ 6550 w 10000"/>
              <a:gd name="connsiteY28" fmla="*/ 8049 h 10000"/>
              <a:gd name="connsiteX29" fmla="*/ 6286 w 10000"/>
              <a:gd name="connsiteY29" fmla="*/ 7807 h 10000"/>
              <a:gd name="connsiteX30" fmla="*/ 6012 w 10000"/>
              <a:gd name="connsiteY30" fmla="*/ 7544 h 10000"/>
              <a:gd name="connsiteX31" fmla="*/ 5746 w 10000"/>
              <a:gd name="connsiteY31" fmla="*/ 7270 h 10000"/>
              <a:gd name="connsiteX32" fmla="*/ 5482 w 10000"/>
              <a:gd name="connsiteY32" fmla="*/ 6983 h 10000"/>
              <a:gd name="connsiteX33" fmla="*/ 5219 w 10000"/>
              <a:gd name="connsiteY33" fmla="*/ 6689 h 10000"/>
              <a:gd name="connsiteX34" fmla="*/ 4952 w 10000"/>
              <a:gd name="connsiteY34" fmla="*/ 6372 h 10000"/>
              <a:gd name="connsiteX35" fmla="*/ 4697 w 10000"/>
              <a:gd name="connsiteY35" fmla="*/ 6052 h 10000"/>
              <a:gd name="connsiteX36" fmla="*/ 4451 w 10000"/>
              <a:gd name="connsiteY36" fmla="*/ 5715 h 10000"/>
              <a:gd name="connsiteX37" fmla="*/ 4197 w 10000"/>
              <a:gd name="connsiteY37" fmla="*/ 5371 h 10000"/>
              <a:gd name="connsiteX38" fmla="*/ 3959 w 10000"/>
              <a:gd name="connsiteY38" fmla="*/ 5014 h 10000"/>
              <a:gd name="connsiteX39" fmla="*/ 3959 w 10000"/>
              <a:gd name="connsiteY39" fmla="*/ 5014 h 10000"/>
              <a:gd name="connsiteX40" fmla="*/ 3667 w 10000"/>
              <a:gd name="connsiteY40" fmla="*/ 4541 h 10000"/>
              <a:gd name="connsiteX41" fmla="*/ 3404 w 10000"/>
              <a:gd name="connsiteY41" fmla="*/ 4074 h 10000"/>
              <a:gd name="connsiteX42" fmla="*/ 3156 w 10000"/>
              <a:gd name="connsiteY42" fmla="*/ 3609 h 10000"/>
              <a:gd name="connsiteX43" fmla="*/ 2939 w 10000"/>
              <a:gd name="connsiteY43" fmla="*/ 3160 h 10000"/>
              <a:gd name="connsiteX44" fmla="*/ 2740 w 10000"/>
              <a:gd name="connsiteY44" fmla="*/ 2711 h 10000"/>
              <a:gd name="connsiteX45" fmla="*/ 2572 w 10000"/>
              <a:gd name="connsiteY45" fmla="*/ 2264 h 10000"/>
              <a:gd name="connsiteX46" fmla="*/ 2421 w 10000"/>
              <a:gd name="connsiteY46" fmla="*/ 1821 h 10000"/>
              <a:gd name="connsiteX47" fmla="*/ 2298 w 10000"/>
              <a:gd name="connsiteY47" fmla="*/ 1388 h 10000"/>
              <a:gd name="connsiteX48" fmla="*/ 2298 w 10000"/>
              <a:gd name="connsiteY48" fmla="*/ 1388 h 10000"/>
              <a:gd name="connsiteX49" fmla="*/ 2211 w 10000"/>
              <a:gd name="connsiteY49" fmla="*/ 1035 h 10000"/>
              <a:gd name="connsiteX50" fmla="*/ 2145 w 10000"/>
              <a:gd name="connsiteY50" fmla="*/ 693 h 10000"/>
              <a:gd name="connsiteX51" fmla="*/ 2100 w 10000"/>
              <a:gd name="connsiteY51" fmla="*/ 367 h 10000"/>
              <a:gd name="connsiteX52" fmla="*/ 2069 w 10000"/>
              <a:gd name="connsiteY52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938 w 10000"/>
              <a:gd name="connsiteY9" fmla="*/ 9745 h 10000"/>
              <a:gd name="connsiteX10" fmla="*/ 4471 w 10000"/>
              <a:gd name="connsiteY10" fmla="*/ 9907 h 10000"/>
              <a:gd name="connsiteX11" fmla="*/ 10000 w 10000"/>
              <a:gd name="connsiteY11" fmla="*/ 9788 h 10000"/>
              <a:gd name="connsiteX12" fmla="*/ 9820 w 10000"/>
              <a:gd name="connsiteY12" fmla="*/ 9778 h 10000"/>
              <a:gd name="connsiteX13" fmla="*/ 9642 w 10000"/>
              <a:gd name="connsiteY13" fmla="*/ 9756 h 10000"/>
              <a:gd name="connsiteX14" fmla="*/ 9452 w 10000"/>
              <a:gd name="connsiteY14" fmla="*/ 9724 h 10000"/>
              <a:gd name="connsiteX15" fmla="*/ 9243 w 10000"/>
              <a:gd name="connsiteY15" fmla="*/ 9671 h 10000"/>
              <a:gd name="connsiteX16" fmla="*/ 9036 w 10000"/>
              <a:gd name="connsiteY16" fmla="*/ 9604 h 10000"/>
              <a:gd name="connsiteX17" fmla="*/ 8820 w 10000"/>
              <a:gd name="connsiteY17" fmla="*/ 9529 h 10000"/>
              <a:gd name="connsiteX18" fmla="*/ 8601 w 10000"/>
              <a:gd name="connsiteY18" fmla="*/ 9430 h 10000"/>
              <a:gd name="connsiteX19" fmla="*/ 8365 w 10000"/>
              <a:gd name="connsiteY19" fmla="*/ 9317 h 10000"/>
              <a:gd name="connsiteX20" fmla="*/ 8120 w 10000"/>
              <a:gd name="connsiteY20" fmla="*/ 9188 h 10000"/>
              <a:gd name="connsiteX21" fmla="*/ 8120 w 10000"/>
              <a:gd name="connsiteY21" fmla="*/ 9188 h 10000"/>
              <a:gd name="connsiteX22" fmla="*/ 7864 w 10000"/>
              <a:gd name="connsiteY22" fmla="*/ 9041 h 10000"/>
              <a:gd name="connsiteX23" fmla="*/ 7608 w 10000"/>
              <a:gd name="connsiteY23" fmla="*/ 8868 h 10000"/>
              <a:gd name="connsiteX24" fmla="*/ 7344 w 10000"/>
              <a:gd name="connsiteY24" fmla="*/ 8697 h 10000"/>
              <a:gd name="connsiteX25" fmla="*/ 7089 w 10000"/>
              <a:gd name="connsiteY25" fmla="*/ 8498 h 10000"/>
              <a:gd name="connsiteX26" fmla="*/ 6814 w 10000"/>
              <a:gd name="connsiteY26" fmla="*/ 8278 h 10000"/>
              <a:gd name="connsiteX27" fmla="*/ 6550 w 10000"/>
              <a:gd name="connsiteY27" fmla="*/ 8049 h 10000"/>
              <a:gd name="connsiteX28" fmla="*/ 6286 w 10000"/>
              <a:gd name="connsiteY28" fmla="*/ 7807 h 10000"/>
              <a:gd name="connsiteX29" fmla="*/ 6012 w 10000"/>
              <a:gd name="connsiteY29" fmla="*/ 7544 h 10000"/>
              <a:gd name="connsiteX30" fmla="*/ 5746 w 10000"/>
              <a:gd name="connsiteY30" fmla="*/ 7270 h 10000"/>
              <a:gd name="connsiteX31" fmla="*/ 5482 w 10000"/>
              <a:gd name="connsiteY31" fmla="*/ 6983 h 10000"/>
              <a:gd name="connsiteX32" fmla="*/ 5219 w 10000"/>
              <a:gd name="connsiteY32" fmla="*/ 6689 h 10000"/>
              <a:gd name="connsiteX33" fmla="*/ 4952 w 10000"/>
              <a:gd name="connsiteY33" fmla="*/ 6372 h 10000"/>
              <a:gd name="connsiteX34" fmla="*/ 4697 w 10000"/>
              <a:gd name="connsiteY34" fmla="*/ 6052 h 10000"/>
              <a:gd name="connsiteX35" fmla="*/ 4451 w 10000"/>
              <a:gd name="connsiteY35" fmla="*/ 5715 h 10000"/>
              <a:gd name="connsiteX36" fmla="*/ 4197 w 10000"/>
              <a:gd name="connsiteY36" fmla="*/ 5371 h 10000"/>
              <a:gd name="connsiteX37" fmla="*/ 3959 w 10000"/>
              <a:gd name="connsiteY37" fmla="*/ 5014 h 10000"/>
              <a:gd name="connsiteX38" fmla="*/ 3959 w 10000"/>
              <a:gd name="connsiteY38" fmla="*/ 5014 h 10000"/>
              <a:gd name="connsiteX39" fmla="*/ 3667 w 10000"/>
              <a:gd name="connsiteY39" fmla="*/ 4541 h 10000"/>
              <a:gd name="connsiteX40" fmla="*/ 3404 w 10000"/>
              <a:gd name="connsiteY40" fmla="*/ 4074 h 10000"/>
              <a:gd name="connsiteX41" fmla="*/ 3156 w 10000"/>
              <a:gd name="connsiteY41" fmla="*/ 3609 h 10000"/>
              <a:gd name="connsiteX42" fmla="*/ 2939 w 10000"/>
              <a:gd name="connsiteY42" fmla="*/ 3160 h 10000"/>
              <a:gd name="connsiteX43" fmla="*/ 2740 w 10000"/>
              <a:gd name="connsiteY43" fmla="*/ 2711 h 10000"/>
              <a:gd name="connsiteX44" fmla="*/ 2572 w 10000"/>
              <a:gd name="connsiteY44" fmla="*/ 2264 h 10000"/>
              <a:gd name="connsiteX45" fmla="*/ 2421 w 10000"/>
              <a:gd name="connsiteY45" fmla="*/ 1821 h 10000"/>
              <a:gd name="connsiteX46" fmla="*/ 2298 w 10000"/>
              <a:gd name="connsiteY46" fmla="*/ 1388 h 10000"/>
              <a:gd name="connsiteX47" fmla="*/ 2298 w 10000"/>
              <a:gd name="connsiteY47" fmla="*/ 1388 h 10000"/>
              <a:gd name="connsiteX48" fmla="*/ 2211 w 10000"/>
              <a:gd name="connsiteY48" fmla="*/ 1035 h 10000"/>
              <a:gd name="connsiteX49" fmla="*/ 2145 w 10000"/>
              <a:gd name="connsiteY49" fmla="*/ 693 h 10000"/>
              <a:gd name="connsiteX50" fmla="*/ 2100 w 10000"/>
              <a:gd name="connsiteY50" fmla="*/ 367 h 10000"/>
              <a:gd name="connsiteX51" fmla="*/ 2069 w 10000"/>
              <a:gd name="connsiteY51" fmla="*/ 49 h 10000"/>
              <a:gd name="connsiteX0" fmla="*/ 2060 w 9991"/>
              <a:gd name="connsiteY0" fmla="*/ 49 h 10000"/>
              <a:gd name="connsiteX1" fmla="*/ 418 w 9991"/>
              <a:gd name="connsiteY1" fmla="*/ 57 h 10000"/>
              <a:gd name="connsiteX2" fmla="*/ 313 w 9991"/>
              <a:gd name="connsiteY2" fmla="*/ 375 h 10000"/>
              <a:gd name="connsiteX3" fmla="*/ 218 w 9991"/>
              <a:gd name="connsiteY3" fmla="*/ 715 h 10000"/>
              <a:gd name="connsiteX4" fmla="*/ 133 w 9991"/>
              <a:gd name="connsiteY4" fmla="*/ 1058 h 10000"/>
              <a:gd name="connsiteX5" fmla="*/ 78 w 9991"/>
              <a:gd name="connsiteY5" fmla="*/ 1417 h 10000"/>
              <a:gd name="connsiteX6" fmla="*/ 28 w 9991"/>
              <a:gd name="connsiteY6" fmla="*/ 1778 h 10000"/>
              <a:gd name="connsiteX7" fmla="*/ 0 w 9991"/>
              <a:gd name="connsiteY7" fmla="*/ 2140 h 10000"/>
              <a:gd name="connsiteX8" fmla="*/ 929 w 9991"/>
              <a:gd name="connsiteY8" fmla="*/ 9745 h 10000"/>
              <a:gd name="connsiteX9" fmla="*/ 4462 w 9991"/>
              <a:gd name="connsiteY9" fmla="*/ 9907 h 10000"/>
              <a:gd name="connsiteX10" fmla="*/ 9991 w 9991"/>
              <a:gd name="connsiteY10" fmla="*/ 9788 h 10000"/>
              <a:gd name="connsiteX11" fmla="*/ 9811 w 9991"/>
              <a:gd name="connsiteY11" fmla="*/ 9778 h 10000"/>
              <a:gd name="connsiteX12" fmla="*/ 9633 w 9991"/>
              <a:gd name="connsiteY12" fmla="*/ 9756 h 10000"/>
              <a:gd name="connsiteX13" fmla="*/ 9443 w 9991"/>
              <a:gd name="connsiteY13" fmla="*/ 9724 h 10000"/>
              <a:gd name="connsiteX14" fmla="*/ 9234 w 9991"/>
              <a:gd name="connsiteY14" fmla="*/ 9671 h 10000"/>
              <a:gd name="connsiteX15" fmla="*/ 9027 w 9991"/>
              <a:gd name="connsiteY15" fmla="*/ 9604 h 10000"/>
              <a:gd name="connsiteX16" fmla="*/ 8811 w 9991"/>
              <a:gd name="connsiteY16" fmla="*/ 9529 h 10000"/>
              <a:gd name="connsiteX17" fmla="*/ 8592 w 9991"/>
              <a:gd name="connsiteY17" fmla="*/ 9430 h 10000"/>
              <a:gd name="connsiteX18" fmla="*/ 8356 w 9991"/>
              <a:gd name="connsiteY18" fmla="*/ 9317 h 10000"/>
              <a:gd name="connsiteX19" fmla="*/ 8111 w 9991"/>
              <a:gd name="connsiteY19" fmla="*/ 9188 h 10000"/>
              <a:gd name="connsiteX20" fmla="*/ 8111 w 9991"/>
              <a:gd name="connsiteY20" fmla="*/ 9188 h 10000"/>
              <a:gd name="connsiteX21" fmla="*/ 7855 w 9991"/>
              <a:gd name="connsiteY21" fmla="*/ 9041 h 10000"/>
              <a:gd name="connsiteX22" fmla="*/ 7599 w 9991"/>
              <a:gd name="connsiteY22" fmla="*/ 8868 h 10000"/>
              <a:gd name="connsiteX23" fmla="*/ 7335 w 9991"/>
              <a:gd name="connsiteY23" fmla="*/ 8697 h 10000"/>
              <a:gd name="connsiteX24" fmla="*/ 7080 w 9991"/>
              <a:gd name="connsiteY24" fmla="*/ 8498 h 10000"/>
              <a:gd name="connsiteX25" fmla="*/ 6805 w 9991"/>
              <a:gd name="connsiteY25" fmla="*/ 8278 h 10000"/>
              <a:gd name="connsiteX26" fmla="*/ 6541 w 9991"/>
              <a:gd name="connsiteY26" fmla="*/ 8049 h 10000"/>
              <a:gd name="connsiteX27" fmla="*/ 6277 w 9991"/>
              <a:gd name="connsiteY27" fmla="*/ 7807 h 10000"/>
              <a:gd name="connsiteX28" fmla="*/ 6003 w 9991"/>
              <a:gd name="connsiteY28" fmla="*/ 7544 h 10000"/>
              <a:gd name="connsiteX29" fmla="*/ 5737 w 9991"/>
              <a:gd name="connsiteY29" fmla="*/ 7270 h 10000"/>
              <a:gd name="connsiteX30" fmla="*/ 5473 w 9991"/>
              <a:gd name="connsiteY30" fmla="*/ 6983 h 10000"/>
              <a:gd name="connsiteX31" fmla="*/ 5210 w 9991"/>
              <a:gd name="connsiteY31" fmla="*/ 6689 h 10000"/>
              <a:gd name="connsiteX32" fmla="*/ 4943 w 9991"/>
              <a:gd name="connsiteY32" fmla="*/ 6372 h 10000"/>
              <a:gd name="connsiteX33" fmla="*/ 4688 w 9991"/>
              <a:gd name="connsiteY33" fmla="*/ 6052 h 10000"/>
              <a:gd name="connsiteX34" fmla="*/ 4442 w 9991"/>
              <a:gd name="connsiteY34" fmla="*/ 5715 h 10000"/>
              <a:gd name="connsiteX35" fmla="*/ 4188 w 9991"/>
              <a:gd name="connsiteY35" fmla="*/ 5371 h 10000"/>
              <a:gd name="connsiteX36" fmla="*/ 3950 w 9991"/>
              <a:gd name="connsiteY36" fmla="*/ 5014 h 10000"/>
              <a:gd name="connsiteX37" fmla="*/ 3950 w 9991"/>
              <a:gd name="connsiteY37" fmla="*/ 5014 h 10000"/>
              <a:gd name="connsiteX38" fmla="*/ 3658 w 9991"/>
              <a:gd name="connsiteY38" fmla="*/ 4541 h 10000"/>
              <a:gd name="connsiteX39" fmla="*/ 3395 w 9991"/>
              <a:gd name="connsiteY39" fmla="*/ 4074 h 10000"/>
              <a:gd name="connsiteX40" fmla="*/ 3147 w 9991"/>
              <a:gd name="connsiteY40" fmla="*/ 3609 h 10000"/>
              <a:gd name="connsiteX41" fmla="*/ 2930 w 9991"/>
              <a:gd name="connsiteY41" fmla="*/ 3160 h 10000"/>
              <a:gd name="connsiteX42" fmla="*/ 2731 w 9991"/>
              <a:gd name="connsiteY42" fmla="*/ 2711 h 10000"/>
              <a:gd name="connsiteX43" fmla="*/ 2563 w 9991"/>
              <a:gd name="connsiteY43" fmla="*/ 2264 h 10000"/>
              <a:gd name="connsiteX44" fmla="*/ 2412 w 9991"/>
              <a:gd name="connsiteY44" fmla="*/ 1821 h 10000"/>
              <a:gd name="connsiteX45" fmla="*/ 2289 w 9991"/>
              <a:gd name="connsiteY45" fmla="*/ 1388 h 10000"/>
              <a:gd name="connsiteX46" fmla="*/ 2289 w 9991"/>
              <a:gd name="connsiteY46" fmla="*/ 1388 h 10000"/>
              <a:gd name="connsiteX47" fmla="*/ 2202 w 9991"/>
              <a:gd name="connsiteY47" fmla="*/ 1035 h 10000"/>
              <a:gd name="connsiteX48" fmla="*/ 2136 w 9991"/>
              <a:gd name="connsiteY48" fmla="*/ 693 h 10000"/>
              <a:gd name="connsiteX49" fmla="*/ 2091 w 9991"/>
              <a:gd name="connsiteY49" fmla="*/ 367 h 10000"/>
              <a:gd name="connsiteX50" fmla="*/ 2060 w 9991"/>
              <a:gd name="connsiteY50" fmla="*/ 49 h 10000"/>
              <a:gd name="connsiteX0" fmla="*/ 2034 w 9972"/>
              <a:gd name="connsiteY0" fmla="*/ 49 h 10000"/>
              <a:gd name="connsiteX1" fmla="*/ 390 w 9972"/>
              <a:gd name="connsiteY1" fmla="*/ 57 h 10000"/>
              <a:gd name="connsiteX2" fmla="*/ 285 w 9972"/>
              <a:gd name="connsiteY2" fmla="*/ 375 h 10000"/>
              <a:gd name="connsiteX3" fmla="*/ 190 w 9972"/>
              <a:gd name="connsiteY3" fmla="*/ 715 h 10000"/>
              <a:gd name="connsiteX4" fmla="*/ 105 w 9972"/>
              <a:gd name="connsiteY4" fmla="*/ 1058 h 10000"/>
              <a:gd name="connsiteX5" fmla="*/ 50 w 9972"/>
              <a:gd name="connsiteY5" fmla="*/ 1417 h 10000"/>
              <a:gd name="connsiteX6" fmla="*/ 0 w 9972"/>
              <a:gd name="connsiteY6" fmla="*/ 1778 h 10000"/>
              <a:gd name="connsiteX7" fmla="*/ 902 w 9972"/>
              <a:gd name="connsiteY7" fmla="*/ 9745 h 10000"/>
              <a:gd name="connsiteX8" fmla="*/ 4438 w 9972"/>
              <a:gd name="connsiteY8" fmla="*/ 9907 h 10000"/>
              <a:gd name="connsiteX9" fmla="*/ 9972 w 9972"/>
              <a:gd name="connsiteY9" fmla="*/ 9788 h 10000"/>
              <a:gd name="connsiteX10" fmla="*/ 9792 w 9972"/>
              <a:gd name="connsiteY10" fmla="*/ 9778 h 10000"/>
              <a:gd name="connsiteX11" fmla="*/ 9614 w 9972"/>
              <a:gd name="connsiteY11" fmla="*/ 9756 h 10000"/>
              <a:gd name="connsiteX12" fmla="*/ 9424 w 9972"/>
              <a:gd name="connsiteY12" fmla="*/ 9724 h 10000"/>
              <a:gd name="connsiteX13" fmla="*/ 9214 w 9972"/>
              <a:gd name="connsiteY13" fmla="*/ 9671 h 10000"/>
              <a:gd name="connsiteX14" fmla="*/ 9007 w 9972"/>
              <a:gd name="connsiteY14" fmla="*/ 9604 h 10000"/>
              <a:gd name="connsiteX15" fmla="*/ 8791 w 9972"/>
              <a:gd name="connsiteY15" fmla="*/ 9529 h 10000"/>
              <a:gd name="connsiteX16" fmla="*/ 8572 w 9972"/>
              <a:gd name="connsiteY16" fmla="*/ 9430 h 10000"/>
              <a:gd name="connsiteX17" fmla="*/ 8336 w 9972"/>
              <a:gd name="connsiteY17" fmla="*/ 9317 h 10000"/>
              <a:gd name="connsiteX18" fmla="*/ 8090 w 9972"/>
              <a:gd name="connsiteY18" fmla="*/ 9188 h 10000"/>
              <a:gd name="connsiteX19" fmla="*/ 8090 w 9972"/>
              <a:gd name="connsiteY19" fmla="*/ 9188 h 10000"/>
              <a:gd name="connsiteX20" fmla="*/ 7834 w 9972"/>
              <a:gd name="connsiteY20" fmla="*/ 9041 h 10000"/>
              <a:gd name="connsiteX21" fmla="*/ 7578 w 9972"/>
              <a:gd name="connsiteY21" fmla="*/ 8868 h 10000"/>
              <a:gd name="connsiteX22" fmla="*/ 7314 w 9972"/>
              <a:gd name="connsiteY22" fmla="*/ 8697 h 10000"/>
              <a:gd name="connsiteX23" fmla="*/ 7058 w 9972"/>
              <a:gd name="connsiteY23" fmla="*/ 8498 h 10000"/>
              <a:gd name="connsiteX24" fmla="*/ 6783 w 9972"/>
              <a:gd name="connsiteY24" fmla="*/ 8278 h 10000"/>
              <a:gd name="connsiteX25" fmla="*/ 6519 w 9972"/>
              <a:gd name="connsiteY25" fmla="*/ 8049 h 10000"/>
              <a:gd name="connsiteX26" fmla="*/ 6255 w 9972"/>
              <a:gd name="connsiteY26" fmla="*/ 7807 h 10000"/>
              <a:gd name="connsiteX27" fmla="*/ 5980 w 9972"/>
              <a:gd name="connsiteY27" fmla="*/ 7544 h 10000"/>
              <a:gd name="connsiteX28" fmla="*/ 5714 w 9972"/>
              <a:gd name="connsiteY28" fmla="*/ 7270 h 10000"/>
              <a:gd name="connsiteX29" fmla="*/ 5450 w 9972"/>
              <a:gd name="connsiteY29" fmla="*/ 6983 h 10000"/>
              <a:gd name="connsiteX30" fmla="*/ 5187 w 9972"/>
              <a:gd name="connsiteY30" fmla="*/ 6689 h 10000"/>
              <a:gd name="connsiteX31" fmla="*/ 4919 w 9972"/>
              <a:gd name="connsiteY31" fmla="*/ 6372 h 10000"/>
              <a:gd name="connsiteX32" fmla="*/ 4664 w 9972"/>
              <a:gd name="connsiteY32" fmla="*/ 6052 h 10000"/>
              <a:gd name="connsiteX33" fmla="*/ 4418 w 9972"/>
              <a:gd name="connsiteY33" fmla="*/ 5715 h 10000"/>
              <a:gd name="connsiteX34" fmla="*/ 4164 w 9972"/>
              <a:gd name="connsiteY34" fmla="*/ 5371 h 10000"/>
              <a:gd name="connsiteX35" fmla="*/ 3926 w 9972"/>
              <a:gd name="connsiteY35" fmla="*/ 5014 h 10000"/>
              <a:gd name="connsiteX36" fmla="*/ 3926 w 9972"/>
              <a:gd name="connsiteY36" fmla="*/ 5014 h 10000"/>
              <a:gd name="connsiteX37" fmla="*/ 3633 w 9972"/>
              <a:gd name="connsiteY37" fmla="*/ 4541 h 10000"/>
              <a:gd name="connsiteX38" fmla="*/ 3370 w 9972"/>
              <a:gd name="connsiteY38" fmla="*/ 4074 h 10000"/>
              <a:gd name="connsiteX39" fmla="*/ 3122 w 9972"/>
              <a:gd name="connsiteY39" fmla="*/ 3609 h 10000"/>
              <a:gd name="connsiteX40" fmla="*/ 2905 w 9972"/>
              <a:gd name="connsiteY40" fmla="*/ 3160 h 10000"/>
              <a:gd name="connsiteX41" fmla="*/ 2705 w 9972"/>
              <a:gd name="connsiteY41" fmla="*/ 2711 h 10000"/>
              <a:gd name="connsiteX42" fmla="*/ 2537 w 9972"/>
              <a:gd name="connsiteY42" fmla="*/ 2264 h 10000"/>
              <a:gd name="connsiteX43" fmla="*/ 2386 w 9972"/>
              <a:gd name="connsiteY43" fmla="*/ 1821 h 10000"/>
              <a:gd name="connsiteX44" fmla="*/ 2263 w 9972"/>
              <a:gd name="connsiteY44" fmla="*/ 1388 h 10000"/>
              <a:gd name="connsiteX45" fmla="*/ 2263 w 9972"/>
              <a:gd name="connsiteY45" fmla="*/ 1388 h 10000"/>
              <a:gd name="connsiteX46" fmla="*/ 2176 w 9972"/>
              <a:gd name="connsiteY46" fmla="*/ 1035 h 10000"/>
              <a:gd name="connsiteX47" fmla="*/ 2110 w 9972"/>
              <a:gd name="connsiteY47" fmla="*/ 693 h 10000"/>
              <a:gd name="connsiteX48" fmla="*/ 2065 w 9972"/>
              <a:gd name="connsiteY48" fmla="*/ 367 h 10000"/>
              <a:gd name="connsiteX49" fmla="*/ 2034 w 9972"/>
              <a:gd name="connsiteY49" fmla="*/ 49 h 10000"/>
              <a:gd name="connsiteX0" fmla="*/ 2040 w 10000"/>
              <a:gd name="connsiteY0" fmla="*/ 49 h 10000"/>
              <a:gd name="connsiteX1" fmla="*/ 391 w 10000"/>
              <a:gd name="connsiteY1" fmla="*/ 57 h 10000"/>
              <a:gd name="connsiteX2" fmla="*/ 191 w 10000"/>
              <a:gd name="connsiteY2" fmla="*/ 715 h 10000"/>
              <a:gd name="connsiteX3" fmla="*/ 105 w 10000"/>
              <a:gd name="connsiteY3" fmla="*/ 1058 h 10000"/>
              <a:gd name="connsiteX4" fmla="*/ 50 w 10000"/>
              <a:gd name="connsiteY4" fmla="*/ 1417 h 10000"/>
              <a:gd name="connsiteX5" fmla="*/ 0 w 10000"/>
              <a:gd name="connsiteY5" fmla="*/ 1778 h 10000"/>
              <a:gd name="connsiteX6" fmla="*/ 905 w 10000"/>
              <a:gd name="connsiteY6" fmla="*/ 9745 h 10000"/>
              <a:gd name="connsiteX7" fmla="*/ 4450 w 10000"/>
              <a:gd name="connsiteY7" fmla="*/ 9907 h 10000"/>
              <a:gd name="connsiteX8" fmla="*/ 10000 w 10000"/>
              <a:gd name="connsiteY8" fmla="*/ 9788 h 10000"/>
              <a:gd name="connsiteX9" fmla="*/ 9819 w 10000"/>
              <a:gd name="connsiteY9" fmla="*/ 9778 h 10000"/>
              <a:gd name="connsiteX10" fmla="*/ 9641 w 10000"/>
              <a:gd name="connsiteY10" fmla="*/ 9756 h 10000"/>
              <a:gd name="connsiteX11" fmla="*/ 9450 w 10000"/>
              <a:gd name="connsiteY11" fmla="*/ 9724 h 10000"/>
              <a:gd name="connsiteX12" fmla="*/ 9240 w 10000"/>
              <a:gd name="connsiteY12" fmla="*/ 9671 h 10000"/>
              <a:gd name="connsiteX13" fmla="*/ 9032 w 10000"/>
              <a:gd name="connsiteY13" fmla="*/ 9604 h 10000"/>
              <a:gd name="connsiteX14" fmla="*/ 8816 w 10000"/>
              <a:gd name="connsiteY14" fmla="*/ 9529 h 10000"/>
              <a:gd name="connsiteX15" fmla="*/ 8596 w 10000"/>
              <a:gd name="connsiteY15" fmla="*/ 9430 h 10000"/>
              <a:gd name="connsiteX16" fmla="*/ 8359 w 10000"/>
              <a:gd name="connsiteY16" fmla="*/ 9317 h 10000"/>
              <a:gd name="connsiteX17" fmla="*/ 8113 w 10000"/>
              <a:gd name="connsiteY17" fmla="*/ 9188 h 10000"/>
              <a:gd name="connsiteX18" fmla="*/ 8113 w 10000"/>
              <a:gd name="connsiteY18" fmla="*/ 9188 h 10000"/>
              <a:gd name="connsiteX19" fmla="*/ 7856 w 10000"/>
              <a:gd name="connsiteY19" fmla="*/ 9041 h 10000"/>
              <a:gd name="connsiteX20" fmla="*/ 7599 w 10000"/>
              <a:gd name="connsiteY20" fmla="*/ 8868 h 10000"/>
              <a:gd name="connsiteX21" fmla="*/ 7335 w 10000"/>
              <a:gd name="connsiteY21" fmla="*/ 8697 h 10000"/>
              <a:gd name="connsiteX22" fmla="*/ 7078 w 10000"/>
              <a:gd name="connsiteY22" fmla="*/ 8498 h 10000"/>
              <a:gd name="connsiteX23" fmla="*/ 6802 w 10000"/>
              <a:gd name="connsiteY23" fmla="*/ 8278 h 10000"/>
              <a:gd name="connsiteX24" fmla="*/ 6537 w 10000"/>
              <a:gd name="connsiteY24" fmla="*/ 8049 h 10000"/>
              <a:gd name="connsiteX25" fmla="*/ 6273 w 10000"/>
              <a:gd name="connsiteY25" fmla="*/ 7807 h 10000"/>
              <a:gd name="connsiteX26" fmla="*/ 5997 w 10000"/>
              <a:gd name="connsiteY26" fmla="*/ 7544 h 10000"/>
              <a:gd name="connsiteX27" fmla="*/ 5730 w 10000"/>
              <a:gd name="connsiteY27" fmla="*/ 7270 h 10000"/>
              <a:gd name="connsiteX28" fmla="*/ 5465 w 10000"/>
              <a:gd name="connsiteY28" fmla="*/ 6983 h 10000"/>
              <a:gd name="connsiteX29" fmla="*/ 5202 w 10000"/>
              <a:gd name="connsiteY29" fmla="*/ 6689 h 10000"/>
              <a:gd name="connsiteX30" fmla="*/ 4933 w 10000"/>
              <a:gd name="connsiteY30" fmla="*/ 6372 h 10000"/>
              <a:gd name="connsiteX31" fmla="*/ 4677 w 10000"/>
              <a:gd name="connsiteY31" fmla="*/ 6052 h 10000"/>
              <a:gd name="connsiteX32" fmla="*/ 4430 w 10000"/>
              <a:gd name="connsiteY32" fmla="*/ 5715 h 10000"/>
              <a:gd name="connsiteX33" fmla="*/ 4176 w 10000"/>
              <a:gd name="connsiteY33" fmla="*/ 5371 h 10000"/>
              <a:gd name="connsiteX34" fmla="*/ 3937 w 10000"/>
              <a:gd name="connsiteY34" fmla="*/ 5014 h 10000"/>
              <a:gd name="connsiteX35" fmla="*/ 3937 w 10000"/>
              <a:gd name="connsiteY35" fmla="*/ 5014 h 10000"/>
              <a:gd name="connsiteX36" fmla="*/ 3643 w 10000"/>
              <a:gd name="connsiteY36" fmla="*/ 4541 h 10000"/>
              <a:gd name="connsiteX37" fmla="*/ 3379 w 10000"/>
              <a:gd name="connsiteY37" fmla="*/ 4074 h 10000"/>
              <a:gd name="connsiteX38" fmla="*/ 3131 w 10000"/>
              <a:gd name="connsiteY38" fmla="*/ 3609 h 10000"/>
              <a:gd name="connsiteX39" fmla="*/ 2913 w 10000"/>
              <a:gd name="connsiteY39" fmla="*/ 3160 h 10000"/>
              <a:gd name="connsiteX40" fmla="*/ 2713 w 10000"/>
              <a:gd name="connsiteY40" fmla="*/ 2711 h 10000"/>
              <a:gd name="connsiteX41" fmla="*/ 2544 w 10000"/>
              <a:gd name="connsiteY41" fmla="*/ 2264 h 10000"/>
              <a:gd name="connsiteX42" fmla="*/ 2393 w 10000"/>
              <a:gd name="connsiteY42" fmla="*/ 1821 h 10000"/>
              <a:gd name="connsiteX43" fmla="*/ 2269 w 10000"/>
              <a:gd name="connsiteY43" fmla="*/ 1388 h 10000"/>
              <a:gd name="connsiteX44" fmla="*/ 2269 w 10000"/>
              <a:gd name="connsiteY44" fmla="*/ 1388 h 10000"/>
              <a:gd name="connsiteX45" fmla="*/ 2182 w 10000"/>
              <a:gd name="connsiteY45" fmla="*/ 1035 h 10000"/>
              <a:gd name="connsiteX46" fmla="*/ 2116 w 10000"/>
              <a:gd name="connsiteY46" fmla="*/ 693 h 10000"/>
              <a:gd name="connsiteX47" fmla="*/ 2071 w 10000"/>
              <a:gd name="connsiteY47" fmla="*/ 367 h 10000"/>
              <a:gd name="connsiteX48" fmla="*/ 2040 w 10000"/>
              <a:gd name="connsiteY48" fmla="*/ 49 h 10000"/>
              <a:gd name="connsiteX0" fmla="*/ 2040 w 10000"/>
              <a:gd name="connsiteY0" fmla="*/ 49 h 10000"/>
              <a:gd name="connsiteX1" fmla="*/ 391 w 10000"/>
              <a:gd name="connsiteY1" fmla="*/ 57 h 10000"/>
              <a:gd name="connsiteX2" fmla="*/ 105 w 10000"/>
              <a:gd name="connsiteY2" fmla="*/ 1058 h 10000"/>
              <a:gd name="connsiteX3" fmla="*/ 50 w 10000"/>
              <a:gd name="connsiteY3" fmla="*/ 1417 h 10000"/>
              <a:gd name="connsiteX4" fmla="*/ 0 w 10000"/>
              <a:gd name="connsiteY4" fmla="*/ 1778 h 10000"/>
              <a:gd name="connsiteX5" fmla="*/ 905 w 10000"/>
              <a:gd name="connsiteY5" fmla="*/ 9745 h 10000"/>
              <a:gd name="connsiteX6" fmla="*/ 4450 w 10000"/>
              <a:gd name="connsiteY6" fmla="*/ 9907 h 10000"/>
              <a:gd name="connsiteX7" fmla="*/ 10000 w 10000"/>
              <a:gd name="connsiteY7" fmla="*/ 9788 h 10000"/>
              <a:gd name="connsiteX8" fmla="*/ 9819 w 10000"/>
              <a:gd name="connsiteY8" fmla="*/ 9778 h 10000"/>
              <a:gd name="connsiteX9" fmla="*/ 9641 w 10000"/>
              <a:gd name="connsiteY9" fmla="*/ 9756 h 10000"/>
              <a:gd name="connsiteX10" fmla="*/ 9450 w 10000"/>
              <a:gd name="connsiteY10" fmla="*/ 9724 h 10000"/>
              <a:gd name="connsiteX11" fmla="*/ 9240 w 10000"/>
              <a:gd name="connsiteY11" fmla="*/ 9671 h 10000"/>
              <a:gd name="connsiteX12" fmla="*/ 9032 w 10000"/>
              <a:gd name="connsiteY12" fmla="*/ 9604 h 10000"/>
              <a:gd name="connsiteX13" fmla="*/ 8816 w 10000"/>
              <a:gd name="connsiteY13" fmla="*/ 9529 h 10000"/>
              <a:gd name="connsiteX14" fmla="*/ 8596 w 10000"/>
              <a:gd name="connsiteY14" fmla="*/ 9430 h 10000"/>
              <a:gd name="connsiteX15" fmla="*/ 8359 w 10000"/>
              <a:gd name="connsiteY15" fmla="*/ 9317 h 10000"/>
              <a:gd name="connsiteX16" fmla="*/ 8113 w 10000"/>
              <a:gd name="connsiteY16" fmla="*/ 9188 h 10000"/>
              <a:gd name="connsiteX17" fmla="*/ 8113 w 10000"/>
              <a:gd name="connsiteY17" fmla="*/ 9188 h 10000"/>
              <a:gd name="connsiteX18" fmla="*/ 7856 w 10000"/>
              <a:gd name="connsiteY18" fmla="*/ 9041 h 10000"/>
              <a:gd name="connsiteX19" fmla="*/ 7599 w 10000"/>
              <a:gd name="connsiteY19" fmla="*/ 8868 h 10000"/>
              <a:gd name="connsiteX20" fmla="*/ 7335 w 10000"/>
              <a:gd name="connsiteY20" fmla="*/ 8697 h 10000"/>
              <a:gd name="connsiteX21" fmla="*/ 7078 w 10000"/>
              <a:gd name="connsiteY21" fmla="*/ 8498 h 10000"/>
              <a:gd name="connsiteX22" fmla="*/ 6802 w 10000"/>
              <a:gd name="connsiteY22" fmla="*/ 8278 h 10000"/>
              <a:gd name="connsiteX23" fmla="*/ 6537 w 10000"/>
              <a:gd name="connsiteY23" fmla="*/ 8049 h 10000"/>
              <a:gd name="connsiteX24" fmla="*/ 6273 w 10000"/>
              <a:gd name="connsiteY24" fmla="*/ 7807 h 10000"/>
              <a:gd name="connsiteX25" fmla="*/ 5997 w 10000"/>
              <a:gd name="connsiteY25" fmla="*/ 7544 h 10000"/>
              <a:gd name="connsiteX26" fmla="*/ 5730 w 10000"/>
              <a:gd name="connsiteY26" fmla="*/ 7270 h 10000"/>
              <a:gd name="connsiteX27" fmla="*/ 5465 w 10000"/>
              <a:gd name="connsiteY27" fmla="*/ 6983 h 10000"/>
              <a:gd name="connsiteX28" fmla="*/ 5202 w 10000"/>
              <a:gd name="connsiteY28" fmla="*/ 6689 h 10000"/>
              <a:gd name="connsiteX29" fmla="*/ 4933 w 10000"/>
              <a:gd name="connsiteY29" fmla="*/ 6372 h 10000"/>
              <a:gd name="connsiteX30" fmla="*/ 4677 w 10000"/>
              <a:gd name="connsiteY30" fmla="*/ 6052 h 10000"/>
              <a:gd name="connsiteX31" fmla="*/ 4430 w 10000"/>
              <a:gd name="connsiteY31" fmla="*/ 5715 h 10000"/>
              <a:gd name="connsiteX32" fmla="*/ 4176 w 10000"/>
              <a:gd name="connsiteY32" fmla="*/ 5371 h 10000"/>
              <a:gd name="connsiteX33" fmla="*/ 3937 w 10000"/>
              <a:gd name="connsiteY33" fmla="*/ 5014 h 10000"/>
              <a:gd name="connsiteX34" fmla="*/ 3937 w 10000"/>
              <a:gd name="connsiteY34" fmla="*/ 5014 h 10000"/>
              <a:gd name="connsiteX35" fmla="*/ 3643 w 10000"/>
              <a:gd name="connsiteY35" fmla="*/ 4541 h 10000"/>
              <a:gd name="connsiteX36" fmla="*/ 3379 w 10000"/>
              <a:gd name="connsiteY36" fmla="*/ 4074 h 10000"/>
              <a:gd name="connsiteX37" fmla="*/ 3131 w 10000"/>
              <a:gd name="connsiteY37" fmla="*/ 3609 h 10000"/>
              <a:gd name="connsiteX38" fmla="*/ 2913 w 10000"/>
              <a:gd name="connsiteY38" fmla="*/ 3160 h 10000"/>
              <a:gd name="connsiteX39" fmla="*/ 2713 w 10000"/>
              <a:gd name="connsiteY39" fmla="*/ 2711 h 10000"/>
              <a:gd name="connsiteX40" fmla="*/ 2544 w 10000"/>
              <a:gd name="connsiteY40" fmla="*/ 2264 h 10000"/>
              <a:gd name="connsiteX41" fmla="*/ 2393 w 10000"/>
              <a:gd name="connsiteY41" fmla="*/ 1821 h 10000"/>
              <a:gd name="connsiteX42" fmla="*/ 2269 w 10000"/>
              <a:gd name="connsiteY42" fmla="*/ 1388 h 10000"/>
              <a:gd name="connsiteX43" fmla="*/ 2269 w 10000"/>
              <a:gd name="connsiteY43" fmla="*/ 1388 h 10000"/>
              <a:gd name="connsiteX44" fmla="*/ 2182 w 10000"/>
              <a:gd name="connsiteY44" fmla="*/ 1035 h 10000"/>
              <a:gd name="connsiteX45" fmla="*/ 2116 w 10000"/>
              <a:gd name="connsiteY45" fmla="*/ 693 h 10000"/>
              <a:gd name="connsiteX46" fmla="*/ 2071 w 10000"/>
              <a:gd name="connsiteY46" fmla="*/ 367 h 10000"/>
              <a:gd name="connsiteX47" fmla="*/ 2040 w 10000"/>
              <a:gd name="connsiteY47" fmla="*/ 49 h 10000"/>
              <a:gd name="connsiteX0" fmla="*/ 2040 w 10000"/>
              <a:gd name="connsiteY0" fmla="*/ 49 h 10000"/>
              <a:gd name="connsiteX1" fmla="*/ 391 w 10000"/>
              <a:gd name="connsiteY1" fmla="*/ 57 h 10000"/>
              <a:gd name="connsiteX2" fmla="*/ 50 w 10000"/>
              <a:gd name="connsiteY2" fmla="*/ 1417 h 10000"/>
              <a:gd name="connsiteX3" fmla="*/ 0 w 10000"/>
              <a:gd name="connsiteY3" fmla="*/ 1778 h 10000"/>
              <a:gd name="connsiteX4" fmla="*/ 905 w 10000"/>
              <a:gd name="connsiteY4" fmla="*/ 9745 h 10000"/>
              <a:gd name="connsiteX5" fmla="*/ 4450 w 10000"/>
              <a:gd name="connsiteY5" fmla="*/ 9907 h 10000"/>
              <a:gd name="connsiteX6" fmla="*/ 10000 w 10000"/>
              <a:gd name="connsiteY6" fmla="*/ 9788 h 10000"/>
              <a:gd name="connsiteX7" fmla="*/ 9819 w 10000"/>
              <a:gd name="connsiteY7" fmla="*/ 9778 h 10000"/>
              <a:gd name="connsiteX8" fmla="*/ 9641 w 10000"/>
              <a:gd name="connsiteY8" fmla="*/ 9756 h 10000"/>
              <a:gd name="connsiteX9" fmla="*/ 9450 w 10000"/>
              <a:gd name="connsiteY9" fmla="*/ 9724 h 10000"/>
              <a:gd name="connsiteX10" fmla="*/ 9240 w 10000"/>
              <a:gd name="connsiteY10" fmla="*/ 9671 h 10000"/>
              <a:gd name="connsiteX11" fmla="*/ 9032 w 10000"/>
              <a:gd name="connsiteY11" fmla="*/ 9604 h 10000"/>
              <a:gd name="connsiteX12" fmla="*/ 8816 w 10000"/>
              <a:gd name="connsiteY12" fmla="*/ 9529 h 10000"/>
              <a:gd name="connsiteX13" fmla="*/ 8596 w 10000"/>
              <a:gd name="connsiteY13" fmla="*/ 9430 h 10000"/>
              <a:gd name="connsiteX14" fmla="*/ 8359 w 10000"/>
              <a:gd name="connsiteY14" fmla="*/ 9317 h 10000"/>
              <a:gd name="connsiteX15" fmla="*/ 8113 w 10000"/>
              <a:gd name="connsiteY15" fmla="*/ 9188 h 10000"/>
              <a:gd name="connsiteX16" fmla="*/ 8113 w 10000"/>
              <a:gd name="connsiteY16" fmla="*/ 9188 h 10000"/>
              <a:gd name="connsiteX17" fmla="*/ 7856 w 10000"/>
              <a:gd name="connsiteY17" fmla="*/ 9041 h 10000"/>
              <a:gd name="connsiteX18" fmla="*/ 7599 w 10000"/>
              <a:gd name="connsiteY18" fmla="*/ 8868 h 10000"/>
              <a:gd name="connsiteX19" fmla="*/ 7335 w 10000"/>
              <a:gd name="connsiteY19" fmla="*/ 8697 h 10000"/>
              <a:gd name="connsiteX20" fmla="*/ 7078 w 10000"/>
              <a:gd name="connsiteY20" fmla="*/ 8498 h 10000"/>
              <a:gd name="connsiteX21" fmla="*/ 6802 w 10000"/>
              <a:gd name="connsiteY21" fmla="*/ 8278 h 10000"/>
              <a:gd name="connsiteX22" fmla="*/ 6537 w 10000"/>
              <a:gd name="connsiteY22" fmla="*/ 8049 h 10000"/>
              <a:gd name="connsiteX23" fmla="*/ 6273 w 10000"/>
              <a:gd name="connsiteY23" fmla="*/ 7807 h 10000"/>
              <a:gd name="connsiteX24" fmla="*/ 5997 w 10000"/>
              <a:gd name="connsiteY24" fmla="*/ 7544 h 10000"/>
              <a:gd name="connsiteX25" fmla="*/ 5730 w 10000"/>
              <a:gd name="connsiteY25" fmla="*/ 7270 h 10000"/>
              <a:gd name="connsiteX26" fmla="*/ 5465 w 10000"/>
              <a:gd name="connsiteY26" fmla="*/ 6983 h 10000"/>
              <a:gd name="connsiteX27" fmla="*/ 5202 w 10000"/>
              <a:gd name="connsiteY27" fmla="*/ 6689 h 10000"/>
              <a:gd name="connsiteX28" fmla="*/ 4933 w 10000"/>
              <a:gd name="connsiteY28" fmla="*/ 6372 h 10000"/>
              <a:gd name="connsiteX29" fmla="*/ 4677 w 10000"/>
              <a:gd name="connsiteY29" fmla="*/ 6052 h 10000"/>
              <a:gd name="connsiteX30" fmla="*/ 4430 w 10000"/>
              <a:gd name="connsiteY30" fmla="*/ 5715 h 10000"/>
              <a:gd name="connsiteX31" fmla="*/ 4176 w 10000"/>
              <a:gd name="connsiteY31" fmla="*/ 5371 h 10000"/>
              <a:gd name="connsiteX32" fmla="*/ 3937 w 10000"/>
              <a:gd name="connsiteY32" fmla="*/ 5014 h 10000"/>
              <a:gd name="connsiteX33" fmla="*/ 3937 w 10000"/>
              <a:gd name="connsiteY33" fmla="*/ 5014 h 10000"/>
              <a:gd name="connsiteX34" fmla="*/ 3643 w 10000"/>
              <a:gd name="connsiteY34" fmla="*/ 4541 h 10000"/>
              <a:gd name="connsiteX35" fmla="*/ 3379 w 10000"/>
              <a:gd name="connsiteY35" fmla="*/ 4074 h 10000"/>
              <a:gd name="connsiteX36" fmla="*/ 3131 w 10000"/>
              <a:gd name="connsiteY36" fmla="*/ 3609 h 10000"/>
              <a:gd name="connsiteX37" fmla="*/ 2913 w 10000"/>
              <a:gd name="connsiteY37" fmla="*/ 3160 h 10000"/>
              <a:gd name="connsiteX38" fmla="*/ 2713 w 10000"/>
              <a:gd name="connsiteY38" fmla="*/ 2711 h 10000"/>
              <a:gd name="connsiteX39" fmla="*/ 2544 w 10000"/>
              <a:gd name="connsiteY39" fmla="*/ 2264 h 10000"/>
              <a:gd name="connsiteX40" fmla="*/ 2393 w 10000"/>
              <a:gd name="connsiteY40" fmla="*/ 1821 h 10000"/>
              <a:gd name="connsiteX41" fmla="*/ 2269 w 10000"/>
              <a:gd name="connsiteY41" fmla="*/ 1388 h 10000"/>
              <a:gd name="connsiteX42" fmla="*/ 2269 w 10000"/>
              <a:gd name="connsiteY42" fmla="*/ 1388 h 10000"/>
              <a:gd name="connsiteX43" fmla="*/ 2182 w 10000"/>
              <a:gd name="connsiteY43" fmla="*/ 1035 h 10000"/>
              <a:gd name="connsiteX44" fmla="*/ 2116 w 10000"/>
              <a:gd name="connsiteY44" fmla="*/ 693 h 10000"/>
              <a:gd name="connsiteX45" fmla="*/ 2071 w 10000"/>
              <a:gd name="connsiteY45" fmla="*/ 367 h 10000"/>
              <a:gd name="connsiteX46" fmla="*/ 2040 w 10000"/>
              <a:gd name="connsiteY46" fmla="*/ 49 h 10000"/>
              <a:gd name="connsiteX0" fmla="*/ 2126 w 10086"/>
              <a:gd name="connsiteY0" fmla="*/ 49 h 10000"/>
              <a:gd name="connsiteX1" fmla="*/ 477 w 10086"/>
              <a:gd name="connsiteY1" fmla="*/ 57 h 10000"/>
              <a:gd name="connsiteX2" fmla="*/ 86 w 10086"/>
              <a:gd name="connsiteY2" fmla="*/ 1778 h 10000"/>
              <a:gd name="connsiteX3" fmla="*/ 991 w 10086"/>
              <a:gd name="connsiteY3" fmla="*/ 9745 h 10000"/>
              <a:gd name="connsiteX4" fmla="*/ 4536 w 10086"/>
              <a:gd name="connsiteY4" fmla="*/ 9907 h 10000"/>
              <a:gd name="connsiteX5" fmla="*/ 10086 w 10086"/>
              <a:gd name="connsiteY5" fmla="*/ 9788 h 10000"/>
              <a:gd name="connsiteX6" fmla="*/ 9905 w 10086"/>
              <a:gd name="connsiteY6" fmla="*/ 9778 h 10000"/>
              <a:gd name="connsiteX7" fmla="*/ 9727 w 10086"/>
              <a:gd name="connsiteY7" fmla="*/ 9756 h 10000"/>
              <a:gd name="connsiteX8" fmla="*/ 9536 w 10086"/>
              <a:gd name="connsiteY8" fmla="*/ 9724 h 10000"/>
              <a:gd name="connsiteX9" fmla="*/ 9326 w 10086"/>
              <a:gd name="connsiteY9" fmla="*/ 9671 h 10000"/>
              <a:gd name="connsiteX10" fmla="*/ 9118 w 10086"/>
              <a:gd name="connsiteY10" fmla="*/ 9604 h 10000"/>
              <a:gd name="connsiteX11" fmla="*/ 8902 w 10086"/>
              <a:gd name="connsiteY11" fmla="*/ 9529 h 10000"/>
              <a:gd name="connsiteX12" fmla="*/ 8682 w 10086"/>
              <a:gd name="connsiteY12" fmla="*/ 9430 h 10000"/>
              <a:gd name="connsiteX13" fmla="*/ 8445 w 10086"/>
              <a:gd name="connsiteY13" fmla="*/ 9317 h 10000"/>
              <a:gd name="connsiteX14" fmla="*/ 8199 w 10086"/>
              <a:gd name="connsiteY14" fmla="*/ 9188 h 10000"/>
              <a:gd name="connsiteX15" fmla="*/ 8199 w 10086"/>
              <a:gd name="connsiteY15" fmla="*/ 9188 h 10000"/>
              <a:gd name="connsiteX16" fmla="*/ 7942 w 10086"/>
              <a:gd name="connsiteY16" fmla="*/ 9041 h 10000"/>
              <a:gd name="connsiteX17" fmla="*/ 7685 w 10086"/>
              <a:gd name="connsiteY17" fmla="*/ 8868 h 10000"/>
              <a:gd name="connsiteX18" fmla="*/ 7421 w 10086"/>
              <a:gd name="connsiteY18" fmla="*/ 8697 h 10000"/>
              <a:gd name="connsiteX19" fmla="*/ 7164 w 10086"/>
              <a:gd name="connsiteY19" fmla="*/ 8498 h 10000"/>
              <a:gd name="connsiteX20" fmla="*/ 6888 w 10086"/>
              <a:gd name="connsiteY20" fmla="*/ 8278 h 10000"/>
              <a:gd name="connsiteX21" fmla="*/ 6623 w 10086"/>
              <a:gd name="connsiteY21" fmla="*/ 8049 h 10000"/>
              <a:gd name="connsiteX22" fmla="*/ 6359 w 10086"/>
              <a:gd name="connsiteY22" fmla="*/ 7807 h 10000"/>
              <a:gd name="connsiteX23" fmla="*/ 6083 w 10086"/>
              <a:gd name="connsiteY23" fmla="*/ 7544 h 10000"/>
              <a:gd name="connsiteX24" fmla="*/ 5816 w 10086"/>
              <a:gd name="connsiteY24" fmla="*/ 7270 h 10000"/>
              <a:gd name="connsiteX25" fmla="*/ 5551 w 10086"/>
              <a:gd name="connsiteY25" fmla="*/ 6983 h 10000"/>
              <a:gd name="connsiteX26" fmla="*/ 5288 w 10086"/>
              <a:gd name="connsiteY26" fmla="*/ 6689 h 10000"/>
              <a:gd name="connsiteX27" fmla="*/ 5019 w 10086"/>
              <a:gd name="connsiteY27" fmla="*/ 6372 h 10000"/>
              <a:gd name="connsiteX28" fmla="*/ 4763 w 10086"/>
              <a:gd name="connsiteY28" fmla="*/ 6052 h 10000"/>
              <a:gd name="connsiteX29" fmla="*/ 4516 w 10086"/>
              <a:gd name="connsiteY29" fmla="*/ 5715 h 10000"/>
              <a:gd name="connsiteX30" fmla="*/ 4262 w 10086"/>
              <a:gd name="connsiteY30" fmla="*/ 5371 h 10000"/>
              <a:gd name="connsiteX31" fmla="*/ 4023 w 10086"/>
              <a:gd name="connsiteY31" fmla="*/ 5014 h 10000"/>
              <a:gd name="connsiteX32" fmla="*/ 4023 w 10086"/>
              <a:gd name="connsiteY32" fmla="*/ 5014 h 10000"/>
              <a:gd name="connsiteX33" fmla="*/ 3729 w 10086"/>
              <a:gd name="connsiteY33" fmla="*/ 4541 h 10000"/>
              <a:gd name="connsiteX34" fmla="*/ 3465 w 10086"/>
              <a:gd name="connsiteY34" fmla="*/ 4074 h 10000"/>
              <a:gd name="connsiteX35" fmla="*/ 3217 w 10086"/>
              <a:gd name="connsiteY35" fmla="*/ 3609 h 10000"/>
              <a:gd name="connsiteX36" fmla="*/ 2999 w 10086"/>
              <a:gd name="connsiteY36" fmla="*/ 3160 h 10000"/>
              <a:gd name="connsiteX37" fmla="*/ 2799 w 10086"/>
              <a:gd name="connsiteY37" fmla="*/ 2711 h 10000"/>
              <a:gd name="connsiteX38" fmla="*/ 2630 w 10086"/>
              <a:gd name="connsiteY38" fmla="*/ 2264 h 10000"/>
              <a:gd name="connsiteX39" fmla="*/ 2479 w 10086"/>
              <a:gd name="connsiteY39" fmla="*/ 1821 h 10000"/>
              <a:gd name="connsiteX40" fmla="*/ 2355 w 10086"/>
              <a:gd name="connsiteY40" fmla="*/ 1388 h 10000"/>
              <a:gd name="connsiteX41" fmla="*/ 2355 w 10086"/>
              <a:gd name="connsiteY41" fmla="*/ 1388 h 10000"/>
              <a:gd name="connsiteX42" fmla="*/ 2268 w 10086"/>
              <a:gd name="connsiteY42" fmla="*/ 1035 h 10000"/>
              <a:gd name="connsiteX43" fmla="*/ 2202 w 10086"/>
              <a:gd name="connsiteY43" fmla="*/ 693 h 10000"/>
              <a:gd name="connsiteX44" fmla="*/ 2157 w 10086"/>
              <a:gd name="connsiteY44" fmla="*/ 367 h 10000"/>
              <a:gd name="connsiteX45" fmla="*/ 2126 w 10086"/>
              <a:gd name="connsiteY45" fmla="*/ 49 h 10000"/>
              <a:gd name="connsiteX0" fmla="*/ 1838 w 9798"/>
              <a:gd name="connsiteY0" fmla="*/ 49 h 10000"/>
              <a:gd name="connsiteX1" fmla="*/ 189 w 9798"/>
              <a:gd name="connsiteY1" fmla="*/ 57 h 10000"/>
              <a:gd name="connsiteX2" fmla="*/ 703 w 9798"/>
              <a:gd name="connsiteY2" fmla="*/ 9745 h 10000"/>
              <a:gd name="connsiteX3" fmla="*/ 4248 w 9798"/>
              <a:gd name="connsiteY3" fmla="*/ 9907 h 10000"/>
              <a:gd name="connsiteX4" fmla="*/ 9798 w 9798"/>
              <a:gd name="connsiteY4" fmla="*/ 9788 h 10000"/>
              <a:gd name="connsiteX5" fmla="*/ 9617 w 9798"/>
              <a:gd name="connsiteY5" fmla="*/ 9778 h 10000"/>
              <a:gd name="connsiteX6" fmla="*/ 9439 w 9798"/>
              <a:gd name="connsiteY6" fmla="*/ 9756 h 10000"/>
              <a:gd name="connsiteX7" fmla="*/ 9248 w 9798"/>
              <a:gd name="connsiteY7" fmla="*/ 9724 h 10000"/>
              <a:gd name="connsiteX8" fmla="*/ 9038 w 9798"/>
              <a:gd name="connsiteY8" fmla="*/ 9671 h 10000"/>
              <a:gd name="connsiteX9" fmla="*/ 8830 w 9798"/>
              <a:gd name="connsiteY9" fmla="*/ 9604 h 10000"/>
              <a:gd name="connsiteX10" fmla="*/ 8614 w 9798"/>
              <a:gd name="connsiteY10" fmla="*/ 9529 h 10000"/>
              <a:gd name="connsiteX11" fmla="*/ 8394 w 9798"/>
              <a:gd name="connsiteY11" fmla="*/ 9430 h 10000"/>
              <a:gd name="connsiteX12" fmla="*/ 8157 w 9798"/>
              <a:gd name="connsiteY12" fmla="*/ 9317 h 10000"/>
              <a:gd name="connsiteX13" fmla="*/ 7911 w 9798"/>
              <a:gd name="connsiteY13" fmla="*/ 9188 h 10000"/>
              <a:gd name="connsiteX14" fmla="*/ 7911 w 9798"/>
              <a:gd name="connsiteY14" fmla="*/ 9188 h 10000"/>
              <a:gd name="connsiteX15" fmla="*/ 7654 w 9798"/>
              <a:gd name="connsiteY15" fmla="*/ 9041 h 10000"/>
              <a:gd name="connsiteX16" fmla="*/ 7397 w 9798"/>
              <a:gd name="connsiteY16" fmla="*/ 8868 h 10000"/>
              <a:gd name="connsiteX17" fmla="*/ 7133 w 9798"/>
              <a:gd name="connsiteY17" fmla="*/ 8697 h 10000"/>
              <a:gd name="connsiteX18" fmla="*/ 6876 w 9798"/>
              <a:gd name="connsiteY18" fmla="*/ 8498 h 10000"/>
              <a:gd name="connsiteX19" fmla="*/ 6600 w 9798"/>
              <a:gd name="connsiteY19" fmla="*/ 8278 h 10000"/>
              <a:gd name="connsiteX20" fmla="*/ 6335 w 9798"/>
              <a:gd name="connsiteY20" fmla="*/ 8049 h 10000"/>
              <a:gd name="connsiteX21" fmla="*/ 6071 w 9798"/>
              <a:gd name="connsiteY21" fmla="*/ 7807 h 10000"/>
              <a:gd name="connsiteX22" fmla="*/ 5795 w 9798"/>
              <a:gd name="connsiteY22" fmla="*/ 7544 h 10000"/>
              <a:gd name="connsiteX23" fmla="*/ 5528 w 9798"/>
              <a:gd name="connsiteY23" fmla="*/ 7270 h 10000"/>
              <a:gd name="connsiteX24" fmla="*/ 5263 w 9798"/>
              <a:gd name="connsiteY24" fmla="*/ 6983 h 10000"/>
              <a:gd name="connsiteX25" fmla="*/ 5000 w 9798"/>
              <a:gd name="connsiteY25" fmla="*/ 6689 h 10000"/>
              <a:gd name="connsiteX26" fmla="*/ 4731 w 9798"/>
              <a:gd name="connsiteY26" fmla="*/ 6372 h 10000"/>
              <a:gd name="connsiteX27" fmla="*/ 4475 w 9798"/>
              <a:gd name="connsiteY27" fmla="*/ 6052 h 10000"/>
              <a:gd name="connsiteX28" fmla="*/ 4228 w 9798"/>
              <a:gd name="connsiteY28" fmla="*/ 5715 h 10000"/>
              <a:gd name="connsiteX29" fmla="*/ 3974 w 9798"/>
              <a:gd name="connsiteY29" fmla="*/ 5371 h 10000"/>
              <a:gd name="connsiteX30" fmla="*/ 3735 w 9798"/>
              <a:gd name="connsiteY30" fmla="*/ 5014 h 10000"/>
              <a:gd name="connsiteX31" fmla="*/ 3735 w 9798"/>
              <a:gd name="connsiteY31" fmla="*/ 5014 h 10000"/>
              <a:gd name="connsiteX32" fmla="*/ 3441 w 9798"/>
              <a:gd name="connsiteY32" fmla="*/ 4541 h 10000"/>
              <a:gd name="connsiteX33" fmla="*/ 3177 w 9798"/>
              <a:gd name="connsiteY33" fmla="*/ 4074 h 10000"/>
              <a:gd name="connsiteX34" fmla="*/ 2929 w 9798"/>
              <a:gd name="connsiteY34" fmla="*/ 3609 h 10000"/>
              <a:gd name="connsiteX35" fmla="*/ 2711 w 9798"/>
              <a:gd name="connsiteY35" fmla="*/ 3160 h 10000"/>
              <a:gd name="connsiteX36" fmla="*/ 2511 w 9798"/>
              <a:gd name="connsiteY36" fmla="*/ 2711 h 10000"/>
              <a:gd name="connsiteX37" fmla="*/ 2342 w 9798"/>
              <a:gd name="connsiteY37" fmla="*/ 2264 h 10000"/>
              <a:gd name="connsiteX38" fmla="*/ 2191 w 9798"/>
              <a:gd name="connsiteY38" fmla="*/ 1821 h 10000"/>
              <a:gd name="connsiteX39" fmla="*/ 2067 w 9798"/>
              <a:gd name="connsiteY39" fmla="*/ 1388 h 10000"/>
              <a:gd name="connsiteX40" fmla="*/ 2067 w 9798"/>
              <a:gd name="connsiteY40" fmla="*/ 1388 h 10000"/>
              <a:gd name="connsiteX41" fmla="*/ 1980 w 9798"/>
              <a:gd name="connsiteY41" fmla="*/ 1035 h 10000"/>
              <a:gd name="connsiteX42" fmla="*/ 1914 w 9798"/>
              <a:gd name="connsiteY42" fmla="*/ 693 h 10000"/>
              <a:gd name="connsiteX43" fmla="*/ 1869 w 9798"/>
              <a:gd name="connsiteY43" fmla="*/ 367 h 10000"/>
              <a:gd name="connsiteX44" fmla="*/ 1838 w 9798"/>
              <a:gd name="connsiteY44" fmla="*/ 49 h 10000"/>
              <a:gd name="connsiteX0" fmla="*/ 1876 w 10000"/>
              <a:gd name="connsiteY0" fmla="*/ 49 h 11367"/>
              <a:gd name="connsiteX1" fmla="*/ 193 w 10000"/>
              <a:gd name="connsiteY1" fmla="*/ 57 h 11367"/>
              <a:gd name="connsiteX2" fmla="*/ 717 w 10000"/>
              <a:gd name="connsiteY2" fmla="*/ 9745 h 11367"/>
              <a:gd name="connsiteX3" fmla="*/ 10000 w 10000"/>
              <a:gd name="connsiteY3" fmla="*/ 9788 h 11367"/>
              <a:gd name="connsiteX4" fmla="*/ 9815 w 10000"/>
              <a:gd name="connsiteY4" fmla="*/ 9778 h 11367"/>
              <a:gd name="connsiteX5" fmla="*/ 9634 w 10000"/>
              <a:gd name="connsiteY5" fmla="*/ 9756 h 11367"/>
              <a:gd name="connsiteX6" fmla="*/ 9439 w 10000"/>
              <a:gd name="connsiteY6" fmla="*/ 9724 h 11367"/>
              <a:gd name="connsiteX7" fmla="*/ 9224 w 10000"/>
              <a:gd name="connsiteY7" fmla="*/ 9671 h 11367"/>
              <a:gd name="connsiteX8" fmla="*/ 9012 w 10000"/>
              <a:gd name="connsiteY8" fmla="*/ 9604 h 11367"/>
              <a:gd name="connsiteX9" fmla="*/ 8792 w 10000"/>
              <a:gd name="connsiteY9" fmla="*/ 9529 h 11367"/>
              <a:gd name="connsiteX10" fmla="*/ 8567 w 10000"/>
              <a:gd name="connsiteY10" fmla="*/ 9430 h 11367"/>
              <a:gd name="connsiteX11" fmla="*/ 8325 w 10000"/>
              <a:gd name="connsiteY11" fmla="*/ 9317 h 11367"/>
              <a:gd name="connsiteX12" fmla="*/ 8074 w 10000"/>
              <a:gd name="connsiteY12" fmla="*/ 9188 h 11367"/>
              <a:gd name="connsiteX13" fmla="*/ 8074 w 10000"/>
              <a:gd name="connsiteY13" fmla="*/ 9188 h 11367"/>
              <a:gd name="connsiteX14" fmla="*/ 7812 w 10000"/>
              <a:gd name="connsiteY14" fmla="*/ 9041 h 11367"/>
              <a:gd name="connsiteX15" fmla="*/ 7549 w 10000"/>
              <a:gd name="connsiteY15" fmla="*/ 8868 h 11367"/>
              <a:gd name="connsiteX16" fmla="*/ 7280 w 10000"/>
              <a:gd name="connsiteY16" fmla="*/ 8697 h 11367"/>
              <a:gd name="connsiteX17" fmla="*/ 7018 w 10000"/>
              <a:gd name="connsiteY17" fmla="*/ 8498 h 11367"/>
              <a:gd name="connsiteX18" fmla="*/ 6736 w 10000"/>
              <a:gd name="connsiteY18" fmla="*/ 8278 h 11367"/>
              <a:gd name="connsiteX19" fmla="*/ 6466 w 10000"/>
              <a:gd name="connsiteY19" fmla="*/ 8049 h 11367"/>
              <a:gd name="connsiteX20" fmla="*/ 6196 w 10000"/>
              <a:gd name="connsiteY20" fmla="*/ 7807 h 11367"/>
              <a:gd name="connsiteX21" fmla="*/ 5914 w 10000"/>
              <a:gd name="connsiteY21" fmla="*/ 7544 h 11367"/>
              <a:gd name="connsiteX22" fmla="*/ 5642 w 10000"/>
              <a:gd name="connsiteY22" fmla="*/ 7270 h 11367"/>
              <a:gd name="connsiteX23" fmla="*/ 5372 w 10000"/>
              <a:gd name="connsiteY23" fmla="*/ 6983 h 11367"/>
              <a:gd name="connsiteX24" fmla="*/ 5103 w 10000"/>
              <a:gd name="connsiteY24" fmla="*/ 6689 h 11367"/>
              <a:gd name="connsiteX25" fmla="*/ 4829 w 10000"/>
              <a:gd name="connsiteY25" fmla="*/ 6372 h 11367"/>
              <a:gd name="connsiteX26" fmla="*/ 4567 w 10000"/>
              <a:gd name="connsiteY26" fmla="*/ 6052 h 11367"/>
              <a:gd name="connsiteX27" fmla="*/ 4315 w 10000"/>
              <a:gd name="connsiteY27" fmla="*/ 5715 h 11367"/>
              <a:gd name="connsiteX28" fmla="*/ 4056 w 10000"/>
              <a:gd name="connsiteY28" fmla="*/ 5371 h 11367"/>
              <a:gd name="connsiteX29" fmla="*/ 3812 w 10000"/>
              <a:gd name="connsiteY29" fmla="*/ 5014 h 11367"/>
              <a:gd name="connsiteX30" fmla="*/ 3812 w 10000"/>
              <a:gd name="connsiteY30" fmla="*/ 5014 h 11367"/>
              <a:gd name="connsiteX31" fmla="*/ 3512 w 10000"/>
              <a:gd name="connsiteY31" fmla="*/ 4541 h 11367"/>
              <a:gd name="connsiteX32" fmla="*/ 3242 w 10000"/>
              <a:gd name="connsiteY32" fmla="*/ 4074 h 11367"/>
              <a:gd name="connsiteX33" fmla="*/ 2989 w 10000"/>
              <a:gd name="connsiteY33" fmla="*/ 3609 h 11367"/>
              <a:gd name="connsiteX34" fmla="*/ 2767 w 10000"/>
              <a:gd name="connsiteY34" fmla="*/ 3160 h 11367"/>
              <a:gd name="connsiteX35" fmla="*/ 2563 w 10000"/>
              <a:gd name="connsiteY35" fmla="*/ 2711 h 11367"/>
              <a:gd name="connsiteX36" fmla="*/ 2390 w 10000"/>
              <a:gd name="connsiteY36" fmla="*/ 2264 h 11367"/>
              <a:gd name="connsiteX37" fmla="*/ 2236 w 10000"/>
              <a:gd name="connsiteY37" fmla="*/ 1821 h 11367"/>
              <a:gd name="connsiteX38" fmla="*/ 2110 w 10000"/>
              <a:gd name="connsiteY38" fmla="*/ 1388 h 11367"/>
              <a:gd name="connsiteX39" fmla="*/ 2110 w 10000"/>
              <a:gd name="connsiteY39" fmla="*/ 1388 h 11367"/>
              <a:gd name="connsiteX40" fmla="*/ 2021 w 10000"/>
              <a:gd name="connsiteY40" fmla="*/ 1035 h 11367"/>
              <a:gd name="connsiteX41" fmla="*/ 1953 w 10000"/>
              <a:gd name="connsiteY41" fmla="*/ 693 h 11367"/>
              <a:gd name="connsiteX42" fmla="*/ 1908 w 10000"/>
              <a:gd name="connsiteY42" fmla="*/ 367 h 11367"/>
              <a:gd name="connsiteX43" fmla="*/ 1876 w 10000"/>
              <a:gd name="connsiteY43" fmla="*/ 49 h 11367"/>
              <a:gd name="connsiteX0" fmla="*/ 1876 w 10000"/>
              <a:gd name="connsiteY0" fmla="*/ 49 h 9788"/>
              <a:gd name="connsiteX1" fmla="*/ 193 w 10000"/>
              <a:gd name="connsiteY1" fmla="*/ 57 h 9788"/>
              <a:gd name="connsiteX2" fmla="*/ 717 w 10000"/>
              <a:gd name="connsiteY2" fmla="*/ 9745 h 9788"/>
              <a:gd name="connsiteX3" fmla="*/ 10000 w 10000"/>
              <a:gd name="connsiteY3" fmla="*/ 9788 h 9788"/>
              <a:gd name="connsiteX4" fmla="*/ 9815 w 10000"/>
              <a:gd name="connsiteY4" fmla="*/ 9778 h 9788"/>
              <a:gd name="connsiteX5" fmla="*/ 9634 w 10000"/>
              <a:gd name="connsiteY5" fmla="*/ 9756 h 9788"/>
              <a:gd name="connsiteX6" fmla="*/ 9439 w 10000"/>
              <a:gd name="connsiteY6" fmla="*/ 9724 h 9788"/>
              <a:gd name="connsiteX7" fmla="*/ 9224 w 10000"/>
              <a:gd name="connsiteY7" fmla="*/ 9671 h 9788"/>
              <a:gd name="connsiteX8" fmla="*/ 9012 w 10000"/>
              <a:gd name="connsiteY8" fmla="*/ 9604 h 9788"/>
              <a:gd name="connsiteX9" fmla="*/ 8792 w 10000"/>
              <a:gd name="connsiteY9" fmla="*/ 9529 h 9788"/>
              <a:gd name="connsiteX10" fmla="*/ 8567 w 10000"/>
              <a:gd name="connsiteY10" fmla="*/ 9430 h 9788"/>
              <a:gd name="connsiteX11" fmla="*/ 8325 w 10000"/>
              <a:gd name="connsiteY11" fmla="*/ 9317 h 9788"/>
              <a:gd name="connsiteX12" fmla="*/ 8074 w 10000"/>
              <a:gd name="connsiteY12" fmla="*/ 9188 h 9788"/>
              <a:gd name="connsiteX13" fmla="*/ 8074 w 10000"/>
              <a:gd name="connsiteY13" fmla="*/ 9188 h 9788"/>
              <a:gd name="connsiteX14" fmla="*/ 7812 w 10000"/>
              <a:gd name="connsiteY14" fmla="*/ 9041 h 9788"/>
              <a:gd name="connsiteX15" fmla="*/ 7549 w 10000"/>
              <a:gd name="connsiteY15" fmla="*/ 8868 h 9788"/>
              <a:gd name="connsiteX16" fmla="*/ 7280 w 10000"/>
              <a:gd name="connsiteY16" fmla="*/ 8697 h 9788"/>
              <a:gd name="connsiteX17" fmla="*/ 7018 w 10000"/>
              <a:gd name="connsiteY17" fmla="*/ 8498 h 9788"/>
              <a:gd name="connsiteX18" fmla="*/ 6736 w 10000"/>
              <a:gd name="connsiteY18" fmla="*/ 8278 h 9788"/>
              <a:gd name="connsiteX19" fmla="*/ 6466 w 10000"/>
              <a:gd name="connsiteY19" fmla="*/ 8049 h 9788"/>
              <a:gd name="connsiteX20" fmla="*/ 6196 w 10000"/>
              <a:gd name="connsiteY20" fmla="*/ 7807 h 9788"/>
              <a:gd name="connsiteX21" fmla="*/ 5914 w 10000"/>
              <a:gd name="connsiteY21" fmla="*/ 7544 h 9788"/>
              <a:gd name="connsiteX22" fmla="*/ 5642 w 10000"/>
              <a:gd name="connsiteY22" fmla="*/ 7270 h 9788"/>
              <a:gd name="connsiteX23" fmla="*/ 5372 w 10000"/>
              <a:gd name="connsiteY23" fmla="*/ 6983 h 9788"/>
              <a:gd name="connsiteX24" fmla="*/ 5103 w 10000"/>
              <a:gd name="connsiteY24" fmla="*/ 6689 h 9788"/>
              <a:gd name="connsiteX25" fmla="*/ 4829 w 10000"/>
              <a:gd name="connsiteY25" fmla="*/ 6372 h 9788"/>
              <a:gd name="connsiteX26" fmla="*/ 4567 w 10000"/>
              <a:gd name="connsiteY26" fmla="*/ 6052 h 9788"/>
              <a:gd name="connsiteX27" fmla="*/ 4315 w 10000"/>
              <a:gd name="connsiteY27" fmla="*/ 5715 h 9788"/>
              <a:gd name="connsiteX28" fmla="*/ 4056 w 10000"/>
              <a:gd name="connsiteY28" fmla="*/ 5371 h 9788"/>
              <a:gd name="connsiteX29" fmla="*/ 3812 w 10000"/>
              <a:gd name="connsiteY29" fmla="*/ 5014 h 9788"/>
              <a:gd name="connsiteX30" fmla="*/ 3812 w 10000"/>
              <a:gd name="connsiteY30" fmla="*/ 5014 h 9788"/>
              <a:gd name="connsiteX31" fmla="*/ 3512 w 10000"/>
              <a:gd name="connsiteY31" fmla="*/ 4541 h 9788"/>
              <a:gd name="connsiteX32" fmla="*/ 3242 w 10000"/>
              <a:gd name="connsiteY32" fmla="*/ 4074 h 9788"/>
              <a:gd name="connsiteX33" fmla="*/ 2989 w 10000"/>
              <a:gd name="connsiteY33" fmla="*/ 3609 h 9788"/>
              <a:gd name="connsiteX34" fmla="*/ 2767 w 10000"/>
              <a:gd name="connsiteY34" fmla="*/ 3160 h 9788"/>
              <a:gd name="connsiteX35" fmla="*/ 2563 w 10000"/>
              <a:gd name="connsiteY35" fmla="*/ 2711 h 9788"/>
              <a:gd name="connsiteX36" fmla="*/ 2390 w 10000"/>
              <a:gd name="connsiteY36" fmla="*/ 2264 h 9788"/>
              <a:gd name="connsiteX37" fmla="*/ 2236 w 10000"/>
              <a:gd name="connsiteY37" fmla="*/ 1821 h 9788"/>
              <a:gd name="connsiteX38" fmla="*/ 2110 w 10000"/>
              <a:gd name="connsiteY38" fmla="*/ 1388 h 9788"/>
              <a:gd name="connsiteX39" fmla="*/ 2110 w 10000"/>
              <a:gd name="connsiteY39" fmla="*/ 1388 h 9788"/>
              <a:gd name="connsiteX40" fmla="*/ 2021 w 10000"/>
              <a:gd name="connsiteY40" fmla="*/ 1035 h 9788"/>
              <a:gd name="connsiteX41" fmla="*/ 1953 w 10000"/>
              <a:gd name="connsiteY41" fmla="*/ 693 h 9788"/>
              <a:gd name="connsiteX42" fmla="*/ 1908 w 10000"/>
              <a:gd name="connsiteY42" fmla="*/ 367 h 9788"/>
              <a:gd name="connsiteX43" fmla="*/ 1876 w 10000"/>
              <a:gd name="connsiteY43" fmla="*/ 49 h 9788"/>
              <a:gd name="connsiteX0" fmla="*/ 2801 w 10925"/>
              <a:gd name="connsiteY0" fmla="*/ 774 h 10724"/>
              <a:gd name="connsiteX1" fmla="*/ 1118 w 10925"/>
              <a:gd name="connsiteY1" fmla="*/ 782 h 10724"/>
              <a:gd name="connsiteX2" fmla="*/ 1073 w 10925"/>
              <a:gd name="connsiteY2" fmla="*/ 1650 h 10724"/>
              <a:gd name="connsiteX3" fmla="*/ 1642 w 10925"/>
              <a:gd name="connsiteY3" fmla="*/ 10680 h 10724"/>
              <a:gd name="connsiteX4" fmla="*/ 10925 w 10925"/>
              <a:gd name="connsiteY4" fmla="*/ 10724 h 10724"/>
              <a:gd name="connsiteX5" fmla="*/ 10740 w 10925"/>
              <a:gd name="connsiteY5" fmla="*/ 10714 h 10724"/>
              <a:gd name="connsiteX6" fmla="*/ 10559 w 10925"/>
              <a:gd name="connsiteY6" fmla="*/ 10691 h 10724"/>
              <a:gd name="connsiteX7" fmla="*/ 10364 w 10925"/>
              <a:gd name="connsiteY7" fmla="*/ 10659 h 10724"/>
              <a:gd name="connsiteX8" fmla="*/ 10149 w 10925"/>
              <a:gd name="connsiteY8" fmla="*/ 10604 h 10724"/>
              <a:gd name="connsiteX9" fmla="*/ 9937 w 10925"/>
              <a:gd name="connsiteY9" fmla="*/ 10536 h 10724"/>
              <a:gd name="connsiteX10" fmla="*/ 9717 w 10925"/>
              <a:gd name="connsiteY10" fmla="*/ 10459 h 10724"/>
              <a:gd name="connsiteX11" fmla="*/ 9492 w 10925"/>
              <a:gd name="connsiteY11" fmla="*/ 10358 h 10724"/>
              <a:gd name="connsiteX12" fmla="*/ 9250 w 10925"/>
              <a:gd name="connsiteY12" fmla="*/ 10243 h 10724"/>
              <a:gd name="connsiteX13" fmla="*/ 8999 w 10925"/>
              <a:gd name="connsiteY13" fmla="*/ 10111 h 10724"/>
              <a:gd name="connsiteX14" fmla="*/ 8999 w 10925"/>
              <a:gd name="connsiteY14" fmla="*/ 10111 h 10724"/>
              <a:gd name="connsiteX15" fmla="*/ 8737 w 10925"/>
              <a:gd name="connsiteY15" fmla="*/ 9961 h 10724"/>
              <a:gd name="connsiteX16" fmla="*/ 8474 w 10925"/>
              <a:gd name="connsiteY16" fmla="*/ 9784 h 10724"/>
              <a:gd name="connsiteX17" fmla="*/ 8205 w 10925"/>
              <a:gd name="connsiteY17" fmla="*/ 9609 h 10724"/>
              <a:gd name="connsiteX18" fmla="*/ 7943 w 10925"/>
              <a:gd name="connsiteY18" fmla="*/ 9406 h 10724"/>
              <a:gd name="connsiteX19" fmla="*/ 7661 w 10925"/>
              <a:gd name="connsiteY19" fmla="*/ 9181 h 10724"/>
              <a:gd name="connsiteX20" fmla="*/ 7391 w 10925"/>
              <a:gd name="connsiteY20" fmla="*/ 8947 h 10724"/>
              <a:gd name="connsiteX21" fmla="*/ 7121 w 10925"/>
              <a:gd name="connsiteY21" fmla="*/ 8700 h 10724"/>
              <a:gd name="connsiteX22" fmla="*/ 6839 w 10925"/>
              <a:gd name="connsiteY22" fmla="*/ 8431 h 10724"/>
              <a:gd name="connsiteX23" fmla="*/ 6567 w 10925"/>
              <a:gd name="connsiteY23" fmla="*/ 8151 h 10724"/>
              <a:gd name="connsiteX24" fmla="*/ 6297 w 10925"/>
              <a:gd name="connsiteY24" fmla="*/ 7858 h 10724"/>
              <a:gd name="connsiteX25" fmla="*/ 6028 w 10925"/>
              <a:gd name="connsiteY25" fmla="*/ 7558 h 10724"/>
              <a:gd name="connsiteX26" fmla="*/ 5754 w 10925"/>
              <a:gd name="connsiteY26" fmla="*/ 7234 h 10724"/>
              <a:gd name="connsiteX27" fmla="*/ 5492 w 10925"/>
              <a:gd name="connsiteY27" fmla="*/ 6907 h 10724"/>
              <a:gd name="connsiteX28" fmla="*/ 5240 w 10925"/>
              <a:gd name="connsiteY28" fmla="*/ 6563 h 10724"/>
              <a:gd name="connsiteX29" fmla="*/ 4981 w 10925"/>
              <a:gd name="connsiteY29" fmla="*/ 6211 h 10724"/>
              <a:gd name="connsiteX30" fmla="*/ 4737 w 10925"/>
              <a:gd name="connsiteY30" fmla="*/ 5847 h 10724"/>
              <a:gd name="connsiteX31" fmla="*/ 4737 w 10925"/>
              <a:gd name="connsiteY31" fmla="*/ 5847 h 10724"/>
              <a:gd name="connsiteX32" fmla="*/ 4437 w 10925"/>
              <a:gd name="connsiteY32" fmla="*/ 5363 h 10724"/>
              <a:gd name="connsiteX33" fmla="*/ 4167 w 10925"/>
              <a:gd name="connsiteY33" fmla="*/ 4886 h 10724"/>
              <a:gd name="connsiteX34" fmla="*/ 3914 w 10925"/>
              <a:gd name="connsiteY34" fmla="*/ 4411 h 10724"/>
              <a:gd name="connsiteX35" fmla="*/ 3692 w 10925"/>
              <a:gd name="connsiteY35" fmla="*/ 3952 h 10724"/>
              <a:gd name="connsiteX36" fmla="*/ 3488 w 10925"/>
              <a:gd name="connsiteY36" fmla="*/ 3494 h 10724"/>
              <a:gd name="connsiteX37" fmla="*/ 3315 w 10925"/>
              <a:gd name="connsiteY37" fmla="*/ 3037 h 10724"/>
              <a:gd name="connsiteX38" fmla="*/ 3161 w 10925"/>
              <a:gd name="connsiteY38" fmla="*/ 2584 h 10724"/>
              <a:gd name="connsiteX39" fmla="*/ 3035 w 10925"/>
              <a:gd name="connsiteY39" fmla="*/ 2142 h 10724"/>
              <a:gd name="connsiteX40" fmla="*/ 3035 w 10925"/>
              <a:gd name="connsiteY40" fmla="*/ 2142 h 10724"/>
              <a:gd name="connsiteX41" fmla="*/ 2946 w 10925"/>
              <a:gd name="connsiteY41" fmla="*/ 1781 h 10724"/>
              <a:gd name="connsiteX42" fmla="*/ 2878 w 10925"/>
              <a:gd name="connsiteY42" fmla="*/ 1432 h 10724"/>
              <a:gd name="connsiteX43" fmla="*/ 2833 w 10925"/>
              <a:gd name="connsiteY43" fmla="*/ 1099 h 10724"/>
              <a:gd name="connsiteX44" fmla="*/ 2801 w 10925"/>
              <a:gd name="connsiteY44" fmla="*/ 774 h 10724"/>
              <a:gd name="connsiteX0" fmla="*/ 2801 w 10925"/>
              <a:gd name="connsiteY0" fmla="*/ 775 h 10725"/>
              <a:gd name="connsiteX1" fmla="*/ 1073 w 10925"/>
              <a:gd name="connsiteY1" fmla="*/ 1651 h 10725"/>
              <a:gd name="connsiteX2" fmla="*/ 1642 w 10925"/>
              <a:gd name="connsiteY2" fmla="*/ 10681 h 10725"/>
              <a:gd name="connsiteX3" fmla="*/ 10925 w 10925"/>
              <a:gd name="connsiteY3" fmla="*/ 10725 h 10725"/>
              <a:gd name="connsiteX4" fmla="*/ 10740 w 10925"/>
              <a:gd name="connsiteY4" fmla="*/ 10715 h 10725"/>
              <a:gd name="connsiteX5" fmla="*/ 10559 w 10925"/>
              <a:gd name="connsiteY5" fmla="*/ 10692 h 10725"/>
              <a:gd name="connsiteX6" fmla="*/ 10364 w 10925"/>
              <a:gd name="connsiteY6" fmla="*/ 10660 h 10725"/>
              <a:gd name="connsiteX7" fmla="*/ 10149 w 10925"/>
              <a:gd name="connsiteY7" fmla="*/ 10605 h 10725"/>
              <a:gd name="connsiteX8" fmla="*/ 9937 w 10925"/>
              <a:gd name="connsiteY8" fmla="*/ 10537 h 10725"/>
              <a:gd name="connsiteX9" fmla="*/ 9717 w 10925"/>
              <a:gd name="connsiteY9" fmla="*/ 10460 h 10725"/>
              <a:gd name="connsiteX10" fmla="*/ 9492 w 10925"/>
              <a:gd name="connsiteY10" fmla="*/ 10359 h 10725"/>
              <a:gd name="connsiteX11" fmla="*/ 9250 w 10925"/>
              <a:gd name="connsiteY11" fmla="*/ 10244 h 10725"/>
              <a:gd name="connsiteX12" fmla="*/ 8999 w 10925"/>
              <a:gd name="connsiteY12" fmla="*/ 10112 h 10725"/>
              <a:gd name="connsiteX13" fmla="*/ 8999 w 10925"/>
              <a:gd name="connsiteY13" fmla="*/ 10112 h 10725"/>
              <a:gd name="connsiteX14" fmla="*/ 8737 w 10925"/>
              <a:gd name="connsiteY14" fmla="*/ 9962 h 10725"/>
              <a:gd name="connsiteX15" fmla="*/ 8474 w 10925"/>
              <a:gd name="connsiteY15" fmla="*/ 9785 h 10725"/>
              <a:gd name="connsiteX16" fmla="*/ 8205 w 10925"/>
              <a:gd name="connsiteY16" fmla="*/ 9610 h 10725"/>
              <a:gd name="connsiteX17" fmla="*/ 7943 w 10925"/>
              <a:gd name="connsiteY17" fmla="*/ 9407 h 10725"/>
              <a:gd name="connsiteX18" fmla="*/ 7661 w 10925"/>
              <a:gd name="connsiteY18" fmla="*/ 9182 h 10725"/>
              <a:gd name="connsiteX19" fmla="*/ 7391 w 10925"/>
              <a:gd name="connsiteY19" fmla="*/ 8948 h 10725"/>
              <a:gd name="connsiteX20" fmla="*/ 7121 w 10925"/>
              <a:gd name="connsiteY20" fmla="*/ 8701 h 10725"/>
              <a:gd name="connsiteX21" fmla="*/ 6839 w 10925"/>
              <a:gd name="connsiteY21" fmla="*/ 8432 h 10725"/>
              <a:gd name="connsiteX22" fmla="*/ 6567 w 10925"/>
              <a:gd name="connsiteY22" fmla="*/ 8152 h 10725"/>
              <a:gd name="connsiteX23" fmla="*/ 6297 w 10925"/>
              <a:gd name="connsiteY23" fmla="*/ 7859 h 10725"/>
              <a:gd name="connsiteX24" fmla="*/ 6028 w 10925"/>
              <a:gd name="connsiteY24" fmla="*/ 7559 h 10725"/>
              <a:gd name="connsiteX25" fmla="*/ 5754 w 10925"/>
              <a:gd name="connsiteY25" fmla="*/ 7235 h 10725"/>
              <a:gd name="connsiteX26" fmla="*/ 5492 w 10925"/>
              <a:gd name="connsiteY26" fmla="*/ 6908 h 10725"/>
              <a:gd name="connsiteX27" fmla="*/ 5240 w 10925"/>
              <a:gd name="connsiteY27" fmla="*/ 6564 h 10725"/>
              <a:gd name="connsiteX28" fmla="*/ 4981 w 10925"/>
              <a:gd name="connsiteY28" fmla="*/ 6212 h 10725"/>
              <a:gd name="connsiteX29" fmla="*/ 4737 w 10925"/>
              <a:gd name="connsiteY29" fmla="*/ 5848 h 10725"/>
              <a:gd name="connsiteX30" fmla="*/ 4737 w 10925"/>
              <a:gd name="connsiteY30" fmla="*/ 5848 h 10725"/>
              <a:gd name="connsiteX31" fmla="*/ 4437 w 10925"/>
              <a:gd name="connsiteY31" fmla="*/ 5364 h 10725"/>
              <a:gd name="connsiteX32" fmla="*/ 4167 w 10925"/>
              <a:gd name="connsiteY32" fmla="*/ 4887 h 10725"/>
              <a:gd name="connsiteX33" fmla="*/ 3914 w 10925"/>
              <a:gd name="connsiteY33" fmla="*/ 4412 h 10725"/>
              <a:gd name="connsiteX34" fmla="*/ 3692 w 10925"/>
              <a:gd name="connsiteY34" fmla="*/ 3953 h 10725"/>
              <a:gd name="connsiteX35" fmla="*/ 3488 w 10925"/>
              <a:gd name="connsiteY35" fmla="*/ 3495 h 10725"/>
              <a:gd name="connsiteX36" fmla="*/ 3315 w 10925"/>
              <a:gd name="connsiteY36" fmla="*/ 3038 h 10725"/>
              <a:gd name="connsiteX37" fmla="*/ 3161 w 10925"/>
              <a:gd name="connsiteY37" fmla="*/ 2585 h 10725"/>
              <a:gd name="connsiteX38" fmla="*/ 3035 w 10925"/>
              <a:gd name="connsiteY38" fmla="*/ 2143 h 10725"/>
              <a:gd name="connsiteX39" fmla="*/ 3035 w 10925"/>
              <a:gd name="connsiteY39" fmla="*/ 2143 h 10725"/>
              <a:gd name="connsiteX40" fmla="*/ 2946 w 10925"/>
              <a:gd name="connsiteY40" fmla="*/ 1782 h 10725"/>
              <a:gd name="connsiteX41" fmla="*/ 2878 w 10925"/>
              <a:gd name="connsiteY41" fmla="*/ 1433 h 10725"/>
              <a:gd name="connsiteX42" fmla="*/ 2833 w 10925"/>
              <a:gd name="connsiteY42" fmla="*/ 1100 h 10725"/>
              <a:gd name="connsiteX43" fmla="*/ 2801 w 10925"/>
              <a:gd name="connsiteY43" fmla="*/ 775 h 10725"/>
              <a:gd name="connsiteX0" fmla="*/ 2833 w 10925"/>
              <a:gd name="connsiteY0" fmla="*/ 1046 h 10671"/>
              <a:gd name="connsiteX1" fmla="*/ 1073 w 10925"/>
              <a:gd name="connsiteY1" fmla="*/ 1597 h 10671"/>
              <a:gd name="connsiteX2" fmla="*/ 1642 w 10925"/>
              <a:gd name="connsiteY2" fmla="*/ 10627 h 10671"/>
              <a:gd name="connsiteX3" fmla="*/ 10925 w 10925"/>
              <a:gd name="connsiteY3" fmla="*/ 10671 h 10671"/>
              <a:gd name="connsiteX4" fmla="*/ 10740 w 10925"/>
              <a:gd name="connsiteY4" fmla="*/ 10661 h 10671"/>
              <a:gd name="connsiteX5" fmla="*/ 10559 w 10925"/>
              <a:gd name="connsiteY5" fmla="*/ 10638 h 10671"/>
              <a:gd name="connsiteX6" fmla="*/ 10364 w 10925"/>
              <a:gd name="connsiteY6" fmla="*/ 10606 h 10671"/>
              <a:gd name="connsiteX7" fmla="*/ 10149 w 10925"/>
              <a:gd name="connsiteY7" fmla="*/ 10551 h 10671"/>
              <a:gd name="connsiteX8" fmla="*/ 9937 w 10925"/>
              <a:gd name="connsiteY8" fmla="*/ 10483 h 10671"/>
              <a:gd name="connsiteX9" fmla="*/ 9717 w 10925"/>
              <a:gd name="connsiteY9" fmla="*/ 10406 h 10671"/>
              <a:gd name="connsiteX10" fmla="*/ 9492 w 10925"/>
              <a:gd name="connsiteY10" fmla="*/ 10305 h 10671"/>
              <a:gd name="connsiteX11" fmla="*/ 9250 w 10925"/>
              <a:gd name="connsiteY11" fmla="*/ 10190 h 10671"/>
              <a:gd name="connsiteX12" fmla="*/ 8999 w 10925"/>
              <a:gd name="connsiteY12" fmla="*/ 10058 h 10671"/>
              <a:gd name="connsiteX13" fmla="*/ 8999 w 10925"/>
              <a:gd name="connsiteY13" fmla="*/ 10058 h 10671"/>
              <a:gd name="connsiteX14" fmla="*/ 8737 w 10925"/>
              <a:gd name="connsiteY14" fmla="*/ 9908 h 10671"/>
              <a:gd name="connsiteX15" fmla="*/ 8474 w 10925"/>
              <a:gd name="connsiteY15" fmla="*/ 9731 h 10671"/>
              <a:gd name="connsiteX16" fmla="*/ 8205 w 10925"/>
              <a:gd name="connsiteY16" fmla="*/ 9556 h 10671"/>
              <a:gd name="connsiteX17" fmla="*/ 7943 w 10925"/>
              <a:gd name="connsiteY17" fmla="*/ 9353 h 10671"/>
              <a:gd name="connsiteX18" fmla="*/ 7661 w 10925"/>
              <a:gd name="connsiteY18" fmla="*/ 9128 h 10671"/>
              <a:gd name="connsiteX19" fmla="*/ 7391 w 10925"/>
              <a:gd name="connsiteY19" fmla="*/ 8894 h 10671"/>
              <a:gd name="connsiteX20" fmla="*/ 7121 w 10925"/>
              <a:gd name="connsiteY20" fmla="*/ 8647 h 10671"/>
              <a:gd name="connsiteX21" fmla="*/ 6839 w 10925"/>
              <a:gd name="connsiteY21" fmla="*/ 8378 h 10671"/>
              <a:gd name="connsiteX22" fmla="*/ 6567 w 10925"/>
              <a:gd name="connsiteY22" fmla="*/ 8098 h 10671"/>
              <a:gd name="connsiteX23" fmla="*/ 6297 w 10925"/>
              <a:gd name="connsiteY23" fmla="*/ 7805 h 10671"/>
              <a:gd name="connsiteX24" fmla="*/ 6028 w 10925"/>
              <a:gd name="connsiteY24" fmla="*/ 7505 h 10671"/>
              <a:gd name="connsiteX25" fmla="*/ 5754 w 10925"/>
              <a:gd name="connsiteY25" fmla="*/ 7181 h 10671"/>
              <a:gd name="connsiteX26" fmla="*/ 5492 w 10925"/>
              <a:gd name="connsiteY26" fmla="*/ 6854 h 10671"/>
              <a:gd name="connsiteX27" fmla="*/ 5240 w 10925"/>
              <a:gd name="connsiteY27" fmla="*/ 6510 h 10671"/>
              <a:gd name="connsiteX28" fmla="*/ 4981 w 10925"/>
              <a:gd name="connsiteY28" fmla="*/ 6158 h 10671"/>
              <a:gd name="connsiteX29" fmla="*/ 4737 w 10925"/>
              <a:gd name="connsiteY29" fmla="*/ 5794 h 10671"/>
              <a:gd name="connsiteX30" fmla="*/ 4737 w 10925"/>
              <a:gd name="connsiteY30" fmla="*/ 5794 h 10671"/>
              <a:gd name="connsiteX31" fmla="*/ 4437 w 10925"/>
              <a:gd name="connsiteY31" fmla="*/ 5310 h 10671"/>
              <a:gd name="connsiteX32" fmla="*/ 4167 w 10925"/>
              <a:gd name="connsiteY32" fmla="*/ 4833 h 10671"/>
              <a:gd name="connsiteX33" fmla="*/ 3914 w 10925"/>
              <a:gd name="connsiteY33" fmla="*/ 4358 h 10671"/>
              <a:gd name="connsiteX34" fmla="*/ 3692 w 10925"/>
              <a:gd name="connsiteY34" fmla="*/ 3899 h 10671"/>
              <a:gd name="connsiteX35" fmla="*/ 3488 w 10925"/>
              <a:gd name="connsiteY35" fmla="*/ 3441 h 10671"/>
              <a:gd name="connsiteX36" fmla="*/ 3315 w 10925"/>
              <a:gd name="connsiteY36" fmla="*/ 2984 h 10671"/>
              <a:gd name="connsiteX37" fmla="*/ 3161 w 10925"/>
              <a:gd name="connsiteY37" fmla="*/ 2531 h 10671"/>
              <a:gd name="connsiteX38" fmla="*/ 3035 w 10925"/>
              <a:gd name="connsiteY38" fmla="*/ 2089 h 10671"/>
              <a:gd name="connsiteX39" fmla="*/ 3035 w 10925"/>
              <a:gd name="connsiteY39" fmla="*/ 2089 h 10671"/>
              <a:gd name="connsiteX40" fmla="*/ 2946 w 10925"/>
              <a:gd name="connsiteY40" fmla="*/ 1728 h 10671"/>
              <a:gd name="connsiteX41" fmla="*/ 2878 w 10925"/>
              <a:gd name="connsiteY41" fmla="*/ 1379 h 10671"/>
              <a:gd name="connsiteX42" fmla="*/ 2833 w 10925"/>
              <a:gd name="connsiteY42" fmla="*/ 1046 h 10671"/>
              <a:gd name="connsiteX0" fmla="*/ 2878 w 10925"/>
              <a:gd name="connsiteY0" fmla="*/ 1323 h 10615"/>
              <a:gd name="connsiteX1" fmla="*/ 1073 w 10925"/>
              <a:gd name="connsiteY1" fmla="*/ 1541 h 10615"/>
              <a:gd name="connsiteX2" fmla="*/ 1642 w 10925"/>
              <a:gd name="connsiteY2" fmla="*/ 10571 h 10615"/>
              <a:gd name="connsiteX3" fmla="*/ 10925 w 10925"/>
              <a:gd name="connsiteY3" fmla="*/ 10615 h 10615"/>
              <a:gd name="connsiteX4" fmla="*/ 10740 w 10925"/>
              <a:gd name="connsiteY4" fmla="*/ 10605 h 10615"/>
              <a:gd name="connsiteX5" fmla="*/ 10559 w 10925"/>
              <a:gd name="connsiteY5" fmla="*/ 10582 h 10615"/>
              <a:gd name="connsiteX6" fmla="*/ 10364 w 10925"/>
              <a:gd name="connsiteY6" fmla="*/ 10550 h 10615"/>
              <a:gd name="connsiteX7" fmla="*/ 10149 w 10925"/>
              <a:gd name="connsiteY7" fmla="*/ 10495 h 10615"/>
              <a:gd name="connsiteX8" fmla="*/ 9937 w 10925"/>
              <a:gd name="connsiteY8" fmla="*/ 10427 h 10615"/>
              <a:gd name="connsiteX9" fmla="*/ 9717 w 10925"/>
              <a:gd name="connsiteY9" fmla="*/ 10350 h 10615"/>
              <a:gd name="connsiteX10" fmla="*/ 9492 w 10925"/>
              <a:gd name="connsiteY10" fmla="*/ 10249 h 10615"/>
              <a:gd name="connsiteX11" fmla="*/ 9250 w 10925"/>
              <a:gd name="connsiteY11" fmla="*/ 10134 h 10615"/>
              <a:gd name="connsiteX12" fmla="*/ 8999 w 10925"/>
              <a:gd name="connsiteY12" fmla="*/ 10002 h 10615"/>
              <a:gd name="connsiteX13" fmla="*/ 8999 w 10925"/>
              <a:gd name="connsiteY13" fmla="*/ 10002 h 10615"/>
              <a:gd name="connsiteX14" fmla="*/ 8737 w 10925"/>
              <a:gd name="connsiteY14" fmla="*/ 9852 h 10615"/>
              <a:gd name="connsiteX15" fmla="*/ 8474 w 10925"/>
              <a:gd name="connsiteY15" fmla="*/ 9675 h 10615"/>
              <a:gd name="connsiteX16" fmla="*/ 8205 w 10925"/>
              <a:gd name="connsiteY16" fmla="*/ 9500 h 10615"/>
              <a:gd name="connsiteX17" fmla="*/ 7943 w 10925"/>
              <a:gd name="connsiteY17" fmla="*/ 9297 h 10615"/>
              <a:gd name="connsiteX18" fmla="*/ 7661 w 10925"/>
              <a:gd name="connsiteY18" fmla="*/ 9072 h 10615"/>
              <a:gd name="connsiteX19" fmla="*/ 7391 w 10925"/>
              <a:gd name="connsiteY19" fmla="*/ 8838 h 10615"/>
              <a:gd name="connsiteX20" fmla="*/ 7121 w 10925"/>
              <a:gd name="connsiteY20" fmla="*/ 8591 h 10615"/>
              <a:gd name="connsiteX21" fmla="*/ 6839 w 10925"/>
              <a:gd name="connsiteY21" fmla="*/ 8322 h 10615"/>
              <a:gd name="connsiteX22" fmla="*/ 6567 w 10925"/>
              <a:gd name="connsiteY22" fmla="*/ 8042 h 10615"/>
              <a:gd name="connsiteX23" fmla="*/ 6297 w 10925"/>
              <a:gd name="connsiteY23" fmla="*/ 7749 h 10615"/>
              <a:gd name="connsiteX24" fmla="*/ 6028 w 10925"/>
              <a:gd name="connsiteY24" fmla="*/ 7449 h 10615"/>
              <a:gd name="connsiteX25" fmla="*/ 5754 w 10925"/>
              <a:gd name="connsiteY25" fmla="*/ 7125 h 10615"/>
              <a:gd name="connsiteX26" fmla="*/ 5492 w 10925"/>
              <a:gd name="connsiteY26" fmla="*/ 6798 h 10615"/>
              <a:gd name="connsiteX27" fmla="*/ 5240 w 10925"/>
              <a:gd name="connsiteY27" fmla="*/ 6454 h 10615"/>
              <a:gd name="connsiteX28" fmla="*/ 4981 w 10925"/>
              <a:gd name="connsiteY28" fmla="*/ 6102 h 10615"/>
              <a:gd name="connsiteX29" fmla="*/ 4737 w 10925"/>
              <a:gd name="connsiteY29" fmla="*/ 5738 h 10615"/>
              <a:gd name="connsiteX30" fmla="*/ 4737 w 10925"/>
              <a:gd name="connsiteY30" fmla="*/ 5738 h 10615"/>
              <a:gd name="connsiteX31" fmla="*/ 4437 w 10925"/>
              <a:gd name="connsiteY31" fmla="*/ 5254 h 10615"/>
              <a:gd name="connsiteX32" fmla="*/ 4167 w 10925"/>
              <a:gd name="connsiteY32" fmla="*/ 4777 h 10615"/>
              <a:gd name="connsiteX33" fmla="*/ 3914 w 10925"/>
              <a:gd name="connsiteY33" fmla="*/ 4302 h 10615"/>
              <a:gd name="connsiteX34" fmla="*/ 3692 w 10925"/>
              <a:gd name="connsiteY34" fmla="*/ 3843 h 10615"/>
              <a:gd name="connsiteX35" fmla="*/ 3488 w 10925"/>
              <a:gd name="connsiteY35" fmla="*/ 3385 h 10615"/>
              <a:gd name="connsiteX36" fmla="*/ 3315 w 10925"/>
              <a:gd name="connsiteY36" fmla="*/ 2928 h 10615"/>
              <a:gd name="connsiteX37" fmla="*/ 3161 w 10925"/>
              <a:gd name="connsiteY37" fmla="*/ 2475 h 10615"/>
              <a:gd name="connsiteX38" fmla="*/ 3035 w 10925"/>
              <a:gd name="connsiteY38" fmla="*/ 2033 h 10615"/>
              <a:gd name="connsiteX39" fmla="*/ 3035 w 10925"/>
              <a:gd name="connsiteY39" fmla="*/ 2033 h 10615"/>
              <a:gd name="connsiteX40" fmla="*/ 2946 w 10925"/>
              <a:gd name="connsiteY40" fmla="*/ 1672 h 10615"/>
              <a:gd name="connsiteX41" fmla="*/ 2878 w 10925"/>
              <a:gd name="connsiteY41" fmla="*/ 1323 h 10615"/>
              <a:gd name="connsiteX0" fmla="*/ 2878 w 10925"/>
              <a:gd name="connsiteY0" fmla="*/ 22 h 9314"/>
              <a:gd name="connsiteX1" fmla="*/ 1073 w 10925"/>
              <a:gd name="connsiteY1" fmla="*/ 240 h 9314"/>
              <a:gd name="connsiteX2" fmla="*/ 1642 w 10925"/>
              <a:gd name="connsiteY2" fmla="*/ 9270 h 9314"/>
              <a:gd name="connsiteX3" fmla="*/ 10925 w 10925"/>
              <a:gd name="connsiteY3" fmla="*/ 9314 h 9314"/>
              <a:gd name="connsiteX4" fmla="*/ 10740 w 10925"/>
              <a:gd name="connsiteY4" fmla="*/ 9304 h 9314"/>
              <a:gd name="connsiteX5" fmla="*/ 10559 w 10925"/>
              <a:gd name="connsiteY5" fmla="*/ 9281 h 9314"/>
              <a:gd name="connsiteX6" fmla="*/ 10364 w 10925"/>
              <a:gd name="connsiteY6" fmla="*/ 9249 h 9314"/>
              <a:gd name="connsiteX7" fmla="*/ 10149 w 10925"/>
              <a:gd name="connsiteY7" fmla="*/ 9194 h 9314"/>
              <a:gd name="connsiteX8" fmla="*/ 9937 w 10925"/>
              <a:gd name="connsiteY8" fmla="*/ 9126 h 9314"/>
              <a:gd name="connsiteX9" fmla="*/ 9717 w 10925"/>
              <a:gd name="connsiteY9" fmla="*/ 9049 h 9314"/>
              <a:gd name="connsiteX10" fmla="*/ 9492 w 10925"/>
              <a:gd name="connsiteY10" fmla="*/ 8948 h 9314"/>
              <a:gd name="connsiteX11" fmla="*/ 9250 w 10925"/>
              <a:gd name="connsiteY11" fmla="*/ 8833 h 9314"/>
              <a:gd name="connsiteX12" fmla="*/ 8999 w 10925"/>
              <a:gd name="connsiteY12" fmla="*/ 8701 h 9314"/>
              <a:gd name="connsiteX13" fmla="*/ 8999 w 10925"/>
              <a:gd name="connsiteY13" fmla="*/ 8701 h 9314"/>
              <a:gd name="connsiteX14" fmla="*/ 8737 w 10925"/>
              <a:gd name="connsiteY14" fmla="*/ 8551 h 9314"/>
              <a:gd name="connsiteX15" fmla="*/ 8474 w 10925"/>
              <a:gd name="connsiteY15" fmla="*/ 8374 h 9314"/>
              <a:gd name="connsiteX16" fmla="*/ 8205 w 10925"/>
              <a:gd name="connsiteY16" fmla="*/ 8199 h 9314"/>
              <a:gd name="connsiteX17" fmla="*/ 7943 w 10925"/>
              <a:gd name="connsiteY17" fmla="*/ 7996 h 9314"/>
              <a:gd name="connsiteX18" fmla="*/ 7661 w 10925"/>
              <a:gd name="connsiteY18" fmla="*/ 7771 h 9314"/>
              <a:gd name="connsiteX19" fmla="*/ 7391 w 10925"/>
              <a:gd name="connsiteY19" fmla="*/ 7537 h 9314"/>
              <a:gd name="connsiteX20" fmla="*/ 7121 w 10925"/>
              <a:gd name="connsiteY20" fmla="*/ 7290 h 9314"/>
              <a:gd name="connsiteX21" fmla="*/ 6839 w 10925"/>
              <a:gd name="connsiteY21" fmla="*/ 7021 h 9314"/>
              <a:gd name="connsiteX22" fmla="*/ 6567 w 10925"/>
              <a:gd name="connsiteY22" fmla="*/ 6741 h 9314"/>
              <a:gd name="connsiteX23" fmla="*/ 6297 w 10925"/>
              <a:gd name="connsiteY23" fmla="*/ 6448 h 9314"/>
              <a:gd name="connsiteX24" fmla="*/ 6028 w 10925"/>
              <a:gd name="connsiteY24" fmla="*/ 6148 h 9314"/>
              <a:gd name="connsiteX25" fmla="*/ 5754 w 10925"/>
              <a:gd name="connsiteY25" fmla="*/ 5824 h 9314"/>
              <a:gd name="connsiteX26" fmla="*/ 5492 w 10925"/>
              <a:gd name="connsiteY26" fmla="*/ 5497 h 9314"/>
              <a:gd name="connsiteX27" fmla="*/ 5240 w 10925"/>
              <a:gd name="connsiteY27" fmla="*/ 5153 h 9314"/>
              <a:gd name="connsiteX28" fmla="*/ 4981 w 10925"/>
              <a:gd name="connsiteY28" fmla="*/ 4801 h 9314"/>
              <a:gd name="connsiteX29" fmla="*/ 4737 w 10925"/>
              <a:gd name="connsiteY29" fmla="*/ 4437 h 9314"/>
              <a:gd name="connsiteX30" fmla="*/ 4737 w 10925"/>
              <a:gd name="connsiteY30" fmla="*/ 4437 h 9314"/>
              <a:gd name="connsiteX31" fmla="*/ 4437 w 10925"/>
              <a:gd name="connsiteY31" fmla="*/ 3953 h 9314"/>
              <a:gd name="connsiteX32" fmla="*/ 4167 w 10925"/>
              <a:gd name="connsiteY32" fmla="*/ 3476 h 9314"/>
              <a:gd name="connsiteX33" fmla="*/ 3914 w 10925"/>
              <a:gd name="connsiteY33" fmla="*/ 3001 h 9314"/>
              <a:gd name="connsiteX34" fmla="*/ 3692 w 10925"/>
              <a:gd name="connsiteY34" fmla="*/ 2542 h 9314"/>
              <a:gd name="connsiteX35" fmla="*/ 3488 w 10925"/>
              <a:gd name="connsiteY35" fmla="*/ 2084 h 9314"/>
              <a:gd name="connsiteX36" fmla="*/ 3315 w 10925"/>
              <a:gd name="connsiteY36" fmla="*/ 1627 h 9314"/>
              <a:gd name="connsiteX37" fmla="*/ 3161 w 10925"/>
              <a:gd name="connsiteY37" fmla="*/ 1174 h 9314"/>
              <a:gd name="connsiteX38" fmla="*/ 3035 w 10925"/>
              <a:gd name="connsiteY38" fmla="*/ 732 h 9314"/>
              <a:gd name="connsiteX39" fmla="*/ 3035 w 10925"/>
              <a:gd name="connsiteY39" fmla="*/ 732 h 9314"/>
              <a:gd name="connsiteX40" fmla="*/ 2946 w 10925"/>
              <a:gd name="connsiteY40" fmla="*/ 371 h 9314"/>
              <a:gd name="connsiteX41" fmla="*/ 2878 w 10925"/>
              <a:gd name="connsiteY41" fmla="*/ 22 h 9314"/>
              <a:gd name="connsiteX0" fmla="*/ 2634 w 10000"/>
              <a:gd name="connsiteY0" fmla="*/ 24 h 10000"/>
              <a:gd name="connsiteX1" fmla="*/ 982 w 10000"/>
              <a:gd name="connsiteY1" fmla="*/ 258 h 10000"/>
              <a:gd name="connsiteX2" fmla="*/ 1503 w 10000"/>
              <a:gd name="connsiteY2" fmla="*/ 9953 h 10000"/>
              <a:gd name="connsiteX3" fmla="*/ 10000 w 10000"/>
              <a:gd name="connsiteY3" fmla="*/ 10000 h 10000"/>
              <a:gd name="connsiteX4" fmla="*/ 9831 w 10000"/>
              <a:gd name="connsiteY4" fmla="*/ 9989 h 10000"/>
              <a:gd name="connsiteX5" fmla="*/ 9665 w 10000"/>
              <a:gd name="connsiteY5" fmla="*/ 9965 h 10000"/>
              <a:gd name="connsiteX6" fmla="*/ 9486 w 10000"/>
              <a:gd name="connsiteY6" fmla="*/ 9930 h 10000"/>
              <a:gd name="connsiteX7" fmla="*/ 9290 w 10000"/>
              <a:gd name="connsiteY7" fmla="*/ 9871 h 10000"/>
              <a:gd name="connsiteX8" fmla="*/ 9096 w 10000"/>
              <a:gd name="connsiteY8" fmla="*/ 9798 h 10000"/>
              <a:gd name="connsiteX9" fmla="*/ 8894 w 10000"/>
              <a:gd name="connsiteY9" fmla="*/ 9715 h 10000"/>
              <a:gd name="connsiteX10" fmla="*/ 8688 w 10000"/>
              <a:gd name="connsiteY10" fmla="*/ 9607 h 10000"/>
              <a:gd name="connsiteX11" fmla="*/ 8467 w 10000"/>
              <a:gd name="connsiteY11" fmla="*/ 9484 h 10000"/>
              <a:gd name="connsiteX12" fmla="*/ 8237 w 10000"/>
              <a:gd name="connsiteY12" fmla="*/ 9342 h 10000"/>
              <a:gd name="connsiteX13" fmla="*/ 8237 w 10000"/>
              <a:gd name="connsiteY13" fmla="*/ 9342 h 10000"/>
              <a:gd name="connsiteX14" fmla="*/ 7997 w 10000"/>
              <a:gd name="connsiteY14" fmla="*/ 9181 h 10000"/>
              <a:gd name="connsiteX15" fmla="*/ 7757 w 10000"/>
              <a:gd name="connsiteY15" fmla="*/ 8991 h 10000"/>
              <a:gd name="connsiteX16" fmla="*/ 7510 w 10000"/>
              <a:gd name="connsiteY16" fmla="*/ 8803 h 10000"/>
              <a:gd name="connsiteX17" fmla="*/ 7270 w 10000"/>
              <a:gd name="connsiteY17" fmla="*/ 8585 h 10000"/>
              <a:gd name="connsiteX18" fmla="*/ 7012 w 10000"/>
              <a:gd name="connsiteY18" fmla="*/ 8343 h 10000"/>
              <a:gd name="connsiteX19" fmla="*/ 6765 w 10000"/>
              <a:gd name="connsiteY19" fmla="*/ 8092 h 10000"/>
              <a:gd name="connsiteX20" fmla="*/ 6518 w 10000"/>
              <a:gd name="connsiteY20" fmla="*/ 7827 h 10000"/>
              <a:gd name="connsiteX21" fmla="*/ 6260 w 10000"/>
              <a:gd name="connsiteY21" fmla="*/ 7538 h 10000"/>
              <a:gd name="connsiteX22" fmla="*/ 6011 w 10000"/>
              <a:gd name="connsiteY22" fmla="*/ 7237 h 10000"/>
              <a:gd name="connsiteX23" fmla="*/ 5764 w 10000"/>
              <a:gd name="connsiteY23" fmla="*/ 6923 h 10000"/>
              <a:gd name="connsiteX24" fmla="*/ 5518 w 10000"/>
              <a:gd name="connsiteY24" fmla="*/ 6601 h 10000"/>
              <a:gd name="connsiteX25" fmla="*/ 5267 w 10000"/>
              <a:gd name="connsiteY25" fmla="*/ 6253 h 10000"/>
              <a:gd name="connsiteX26" fmla="*/ 5027 w 10000"/>
              <a:gd name="connsiteY26" fmla="*/ 5902 h 10000"/>
              <a:gd name="connsiteX27" fmla="*/ 4796 w 10000"/>
              <a:gd name="connsiteY27" fmla="*/ 5533 h 10000"/>
              <a:gd name="connsiteX28" fmla="*/ 4559 w 10000"/>
              <a:gd name="connsiteY28" fmla="*/ 5155 h 10000"/>
              <a:gd name="connsiteX29" fmla="*/ 4336 w 10000"/>
              <a:gd name="connsiteY29" fmla="*/ 4764 h 10000"/>
              <a:gd name="connsiteX30" fmla="*/ 4336 w 10000"/>
              <a:gd name="connsiteY30" fmla="*/ 4764 h 10000"/>
              <a:gd name="connsiteX31" fmla="*/ 4061 w 10000"/>
              <a:gd name="connsiteY31" fmla="*/ 4244 h 10000"/>
              <a:gd name="connsiteX32" fmla="*/ 3814 w 10000"/>
              <a:gd name="connsiteY32" fmla="*/ 3732 h 10000"/>
              <a:gd name="connsiteX33" fmla="*/ 3583 w 10000"/>
              <a:gd name="connsiteY33" fmla="*/ 3222 h 10000"/>
              <a:gd name="connsiteX34" fmla="*/ 3379 w 10000"/>
              <a:gd name="connsiteY34" fmla="*/ 2729 h 10000"/>
              <a:gd name="connsiteX35" fmla="*/ 3193 w 10000"/>
              <a:gd name="connsiteY35" fmla="*/ 2237 h 10000"/>
              <a:gd name="connsiteX36" fmla="*/ 3034 w 10000"/>
              <a:gd name="connsiteY36" fmla="*/ 1747 h 10000"/>
              <a:gd name="connsiteX37" fmla="*/ 2893 w 10000"/>
              <a:gd name="connsiteY37" fmla="*/ 1260 h 10000"/>
              <a:gd name="connsiteX38" fmla="*/ 2778 w 10000"/>
              <a:gd name="connsiteY38" fmla="*/ 786 h 10000"/>
              <a:gd name="connsiteX39" fmla="*/ 2778 w 10000"/>
              <a:gd name="connsiteY39" fmla="*/ 786 h 10000"/>
              <a:gd name="connsiteX40" fmla="*/ 2697 w 10000"/>
              <a:gd name="connsiteY40" fmla="*/ 398 h 10000"/>
              <a:gd name="connsiteX41" fmla="*/ 2634 w 10000"/>
              <a:gd name="connsiteY41" fmla="*/ 24 h 10000"/>
              <a:gd name="connsiteX0" fmla="*/ 2697 w 10000"/>
              <a:gd name="connsiteY0" fmla="*/ 1733 h 11335"/>
              <a:gd name="connsiteX1" fmla="*/ 982 w 10000"/>
              <a:gd name="connsiteY1" fmla="*/ 1593 h 11335"/>
              <a:gd name="connsiteX2" fmla="*/ 1503 w 10000"/>
              <a:gd name="connsiteY2" fmla="*/ 11288 h 11335"/>
              <a:gd name="connsiteX3" fmla="*/ 10000 w 10000"/>
              <a:gd name="connsiteY3" fmla="*/ 11335 h 11335"/>
              <a:gd name="connsiteX4" fmla="*/ 9831 w 10000"/>
              <a:gd name="connsiteY4" fmla="*/ 11324 h 11335"/>
              <a:gd name="connsiteX5" fmla="*/ 9665 w 10000"/>
              <a:gd name="connsiteY5" fmla="*/ 11300 h 11335"/>
              <a:gd name="connsiteX6" fmla="*/ 9486 w 10000"/>
              <a:gd name="connsiteY6" fmla="*/ 11265 h 11335"/>
              <a:gd name="connsiteX7" fmla="*/ 9290 w 10000"/>
              <a:gd name="connsiteY7" fmla="*/ 11206 h 11335"/>
              <a:gd name="connsiteX8" fmla="*/ 9096 w 10000"/>
              <a:gd name="connsiteY8" fmla="*/ 11133 h 11335"/>
              <a:gd name="connsiteX9" fmla="*/ 8894 w 10000"/>
              <a:gd name="connsiteY9" fmla="*/ 11050 h 11335"/>
              <a:gd name="connsiteX10" fmla="*/ 8688 w 10000"/>
              <a:gd name="connsiteY10" fmla="*/ 10942 h 11335"/>
              <a:gd name="connsiteX11" fmla="*/ 8467 w 10000"/>
              <a:gd name="connsiteY11" fmla="*/ 10819 h 11335"/>
              <a:gd name="connsiteX12" fmla="*/ 8237 w 10000"/>
              <a:gd name="connsiteY12" fmla="*/ 10677 h 11335"/>
              <a:gd name="connsiteX13" fmla="*/ 8237 w 10000"/>
              <a:gd name="connsiteY13" fmla="*/ 10677 h 11335"/>
              <a:gd name="connsiteX14" fmla="*/ 7997 w 10000"/>
              <a:gd name="connsiteY14" fmla="*/ 10516 h 11335"/>
              <a:gd name="connsiteX15" fmla="*/ 7757 w 10000"/>
              <a:gd name="connsiteY15" fmla="*/ 10326 h 11335"/>
              <a:gd name="connsiteX16" fmla="*/ 7510 w 10000"/>
              <a:gd name="connsiteY16" fmla="*/ 10138 h 11335"/>
              <a:gd name="connsiteX17" fmla="*/ 7270 w 10000"/>
              <a:gd name="connsiteY17" fmla="*/ 9920 h 11335"/>
              <a:gd name="connsiteX18" fmla="*/ 7012 w 10000"/>
              <a:gd name="connsiteY18" fmla="*/ 9678 h 11335"/>
              <a:gd name="connsiteX19" fmla="*/ 6765 w 10000"/>
              <a:gd name="connsiteY19" fmla="*/ 9427 h 11335"/>
              <a:gd name="connsiteX20" fmla="*/ 6518 w 10000"/>
              <a:gd name="connsiteY20" fmla="*/ 9162 h 11335"/>
              <a:gd name="connsiteX21" fmla="*/ 6260 w 10000"/>
              <a:gd name="connsiteY21" fmla="*/ 8873 h 11335"/>
              <a:gd name="connsiteX22" fmla="*/ 6011 w 10000"/>
              <a:gd name="connsiteY22" fmla="*/ 8572 h 11335"/>
              <a:gd name="connsiteX23" fmla="*/ 5764 w 10000"/>
              <a:gd name="connsiteY23" fmla="*/ 8258 h 11335"/>
              <a:gd name="connsiteX24" fmla="*/ 5518 w 10000"/>
              <a:gd name="connsiteY24" fmla="*/ 7936 h 11335"/>
              <a:gd name="connsiteX25" fmla="*/ 5267 w 10000"/>
              <a:gd name="connsiteY25" fmla="*/ 7588 h 11335"/>
              <a:gd name="connsiteX26" fmla="*/ 5027 w 10000"/>
              <a:gd name="connsiteY26" fmla="*/ 7237 h 11335"/>
              <a:gd name="connsiteX27" fmla="*/ 4796 w 10000"/>
              <a:gd name="connsiteY27" fmla="*/ 6868 h 11335"/>
              <a:gd name="connsiteX28" fmla="*/ 4559 w 10000"/>
              <a:gd name="connsiteY28" fmla="*/ 6490 h 11335"/>
              <a:gd name="connsiteX29" fmla="*/ 4336 w 10000"/>
              <a:gd name="connsiteY29" fmla="*/ 6099 h 11335"/>
              <a:gd name="connsiteX30" fmla="*/ 4336 w 10000"/>
              <a:gd name="connsiteY30" fmla="*/ 6099 h 11335"/>
              <a:gd name="connsiteX31" fmla="*/ 4061 w 10000"/>
              <a:gd name="connsiteY31" fmla="*/ 5579 h 11335"/>
              <a:gd name="connsiteX32" fmla="*/ 3814 w 10000"/>
              <a:gd name="connsiteY32" fmla="*/ 5067 h 11335"/>
              <a:gd name="connsiteX33" fmla="*/ 3583 w 10000"/>
              <a:gd name="connsiteY33" fmla="*/ 4557 h 11335"/>
              <a:gd name="connsiteX34" fmla="*/ 3379 w 10000"/>
              <a:gd name="connsiteY34" fmla="*/ 4064 h 11335"/>
              <a:gd name="connsiteX35" fmla="*/ 3193 w 10000"/>
              <a:gd name="connsiteY35" fmla="*/ 3572 h 11335"/>
              <a:gd name="connsiteX36" fmla="*/ 3034 w 10000"/>
              <a:gd name="connsiteY36" fmla="*/ 3082 h 11335"/>
              <a:gd name="connsiteX37" fmla="*/ 2893 w 10000"/>
              <a:gd name="connsiteY37" fmla="*/ 2595 h 11335"/>
              <a:gd name="connsiteX38" fmla="*/ 2778 w 10000"/>
              <a:gd name="connsiteY38" fmla="*/ 2121 h 11335"/>
              <a:gd name="connsiteX39" fmla="*/ 2778 w 10000"/>
              <a:gd name="connsiteY39" fmla="*/ 2121 h 11335"/>
              <a:gd name="connsiteX40" fmla="*/ 2697 w 10000"/>
              <a:gd name="connsiteY40" fmla="*/ 1733 h 11335"/>
              <a:gd name="connsiteX0" fmla="*/ 2697 w 10000"/>
              <a:gd name="connsiteY0" fmla="*/ 140 h 9742"/>
              <a:gd name="connsiteX1" fmla="*/ 982 w 10000"/>
              <a:gd name="connsiteY1" fmla="*/ 0 h 9742"/>
              <a:gd name="connsiteX2" fmla="*/ 1503 w 10000"/>
              <a:gd name="connsiteY2" fmla="*/ 9695 h 9742"/>
              <a:gd name="connsiteX3" fmla="*/ 10000 w 10000"/>
              <a:gd name="connsiteY3" fmla="*/ 9742 h 9742"/>
              <a:gd name="connsiteX4" fmla="*/ 9831 w 10000"/>
              <a:gd name="connsiteY4" fmla="*/ 9731 h 9742"/>
              <a:gd name="connsiteX5" fmla="*/ 9665 w 10000"/>
              <a:gd name="connsiteY5" fmla="*/ 9707 h 9742"/>
              <a:gd name="connsiteX6" fmla="*/ 9486 w 10000"/>
              <a:gd name="connsiteY6" fmla="*/ 9672 h 9742"/>
              <a:gd name="connsiteX7" fmla="*/ 9290 w 10000"/>
              <a:gd name="connsiteY7" fmla="*/ 9613 h 9742"/>
              <a:gd name="connsiteX8" fmla="*/ 9096 w 10000"/>
              <a:gd name="connsiteY8" fmla="*/ 9540 h 9742"/>
              <a:gd name="connsiteX9" fmla="*/ 8894 w 10000"/>
              <a:gd name="connsiteY9" fmla="*/ 9457 h 9742"/>
              <a:gd name="connsiteX10" fmla="*/ 8688 w 10000"/>
              <a:gd name="connsiteY10" fmla="*/ 9349 h 9742"/>
              <a:gd name="connsiteX11" fmla="*/ 8467 w 10000"/>
              <a:gd name="connsiteY11" fmla="*/ 9226 h 9742"/>
              <a:gd name="connsiteX12" fmla="*/ 8237 w 10000"/>
              <a:gd name="connsiteY12" fmla="*/ 9084 h 9742"/>
              <a:gd name="connsiteX13" fmla="*/ 8237 w 10000"/>
              <a:gd name="connsiteY13" fmla="*/ 9084 h 9742"/>
              <a:gd name="connsiteX14" fmla="*/ 7997 w 10000"/>
              <a:gd name="connsiteY14" fmla="*/ 8923 h 9742"/>
              <a:gd name="connsiteX15" fmla="*/ 7757 w 10000"/>
              <a:gd name="connsiteY15" fmla="*/ 8733 h 9742"/>
              <a:gd name="connsiteX16" fmla="*/ 7510 w 10000"/>
              <a:gd name="connsiteY16" fmla="*/ 8545 h 9742"/>
              <a:gd name="connsiteX17" fmla="*/ 7270 w 10000"/>
              <a:gd name="connsiteY17" fmla="*/ 8327 h 9742"/>
              <a:gd name="connsiteX18" fmla="*/ 7012 w 10000"/>
              <a:gd name="connsiteY18" fmla="*/ 8085 h 9742"/>
              <a:gd name="connsiteX19" fmla="*/ 6765 w 10000"/>
              <a:gd name="connsiteY19" fmla="*/ 7834 h 9742"/>
              <a:gd name="connsiteX20" fmla="*/ 6518 w 10000"/>
              <a:gd name="connsiteY20" fmla="*/ 7569 h 9742"/>
              <a:gd name="connsiteX21" fmla="*/ 6260 w 10000"/>
              <a:gd name="connsiteY21" fmla="*/ 7280 h 9742"/>
              <a:gd name="connsiteX22" fmla="*/ 6011 w 10000"/>
              <a:gd name="connsiteY22" fmla="*/ 6979 h 9742"/>
              <a:gd name="connsiteX23" fmla="*/ 5764 w 10000"/>
              <a:gd name="connsiteY23" fmla="*/ 6665 h 9742"/>
              <a:gd name="connsiteX24" fmla="*/ 5518 w 10000"/>
              <a:gd name="connsiteY24" fmla="*/ 6343 h 9742"/>
              <a:gd name="connsiteX25" fmla="*/ 5267 w 10000"/>
              <a:gd name="connsiteY25" fmla="*/ 5995 h 9742"/>
              <a:gd name="connsiteX26" fmla="*/ 5027 w 10000"/>
              <a:gd name="connsiteY26" fmla="*/ 5644 h 9742"/>
              <a:gd name="connsiteX27" fmla="*/ 4796 w 10000"/>
              <a:gd name="connsiteY27" fmla="*/ 5275 h 9742"/>
              <a:gd name="connsiteX28" fmla="*/ 4559 w 10000"/>
              <a:gd name="connsiteY28" fmla="*/ 4897 h 9742"/>
              <a:gd name="connsiteX29" fmla="*/ 4336 w 10000"/>
              <a:gd name="connsiteY29" fmla="*/ 4506 h 9742"/>
              <a:gd name="connsiteX30" fmla="*/ 4336 w 10000"/>
              <a:gd name="connsiteY30" fmla="*/ 4506 h 9742"/>
              <a:gd name="connsiteX31" fmla="*/ 4061 w 10000"/>
              <a:gd name="connsiteY31" fmla="*/ 3986 h 9742"/>
              <a:gd name="connsiteX32" fmla="*/ 3814 w 10000"/>
              <a:gd name="connsiteY32" fmla="*/ 3474 h 9742"/>
              <a:gd name="connsiteX33" fmla="*/ 3583 w 10000"/>
              <a:gd name="connsiteY33" fmla="*/ 2964 h 9742"/>
              <a:gd name="connsiteX34" fmla="*/ 3379 w 10000"/>
              <a:gd name="connsiteY34" fmla="*/ 2471 h 9742"/>
              <a:gd name="connsiteX35" fmla="*/ 3193 w 10000"/>
              <a:gd name="connsiteY35" fmla="*/ 1979 h 9742"/>
              <a:gd name="connsiteX36" fmla="*/ 3034 w 10000"/>
              <a:gd name="connsiteY36" fmla="*/ 1489 h 9742"/>
              <a:gd name="connsiteX37" fmla="*/ 2893 w 10000"/>
              <a:gd name="connsiteY37" fmla="*/ 1002 h 9742"/>
              <a:gd name="connsiteX38" fmla="*/ 2778 w 10000"/>
              <a:gd name="connsiteY38" fmla="*/ 528 h 9742"/>
              <a:gd name="connsiteX39" fmla="*/ 2778 w 10000"/>
              <a:gd name="connsiteY39" fmla="*/ 528 h 9742"/>
              <a:gd name="connsiteX40" fmla="*/ 2697 w 10000"/>
              <a:gd name="connsiteY40" fmla="*/ 140 h 9742"/>
              <a:gd name="connsiteX0" fmla="*/ 2697 w 10000"/>
              <a:gd name="connsiteY0" fmla="*/ 144 h 10000"/>
              <a:gd name="connsiteX1" fmla="*/ 982 w 10000"/>
              <a:gd name="connsiteY1" fmla="*/ 0 h 10000"/>
              <a:gd name="connsiteX2" fmla="*/ 1503 w 10000"/>
              <a:gd name="connsiteY2" fmla="*/ 9952 h 10000"/>
              <a:gd name="connsiteX3" fmla="*/ 10000 w 10000"/>
              <a:gd name="connsiteY3" fmla="*/ 10000 h 10000"/>
              <a:gd name="connsiteX4" fmla="*/ 9831 w 10000"/>
              <a:gd name="connsiteY4" fmla="*/ 9989 h 10000"/>
              <a:gd name="connsiteX5" fmla="*/ 9665 w 10000"/>
              <a:gd name="connsiteY5" fmla="*/ 9964 h 10000"/>
              <a:gd name="connsiteX6" fmla="*/ 9486 w 10000"/>
              <a:gd name="connsiteY6" fmla="*/ 9928 h 10000"/>
              <a:gd name="connsiteX7" fmla="*/ 9290 w 10000"/>
              <a:gd name="connsiteY7" fmla="*/ 9868 h 10000"/>
              <a:gd name="connsiteX8" fmla="*/ 9096 w 10000"/>
              <a:gd name="connsiteY8" fmla="*/ 9793 h 10000"/>
              <a:gd name="connsiteX9" fmla="*/ 8894 w 10000"/>
              <a:gd name="connsiteY9" fmla="*/ 9707 h 10000"/>
              <a:gd name="connsiteX10" fmla="*/ 8688 w 10000"/>
              <a:gd name="connsiteY10" fmla="*/ 9597 h 10000"/>
              <a:gd name="connsiteX11" fmla="*/ 8467 w 10000"/>
              <a:gd name="connsiteY11" fmla="*/ 9470 h 10000"/>
              <a:gd name="connsiteX12" fmla="*/ 8237 w 10000"/>
              <a:gd name="connsiteY12" fmla="*/ 9325 h 10000"/>
              <a:gd name="connsiteX13" fmla="*/ 8237 w 10000"/>
              <a:gd name="connsiteY13" fmla="*/ 9325 h 10000"/>
              <a:gd name="connsiteX14" fmla="*/ 7997 w 10000"/>
              <a:gd name="connsiteY14" fmla="*/ 9159 h 10000"/>
              <a:gd name="connsiteX15" fmla="*/ 7757 w 10000"/>
              <a:gd name="connsiteY15" fmla="*/ 8964 h 10000"/>
              <a:gd name="connsiteX16" fmla="*/ 7510 w 10000"/>
              <a:gd name="connsiteY16" fmla="*/ 8771 h 10000"/>
              <a:gd name="connsiteX17" fmla="*/ 7270 w 10000"/>
              <a:gd name="connsiteY17" fmla="*/ 8548 h 10000"/>
              <a:gd name="connsiteX18" fmla="*/ 7012 w 10000"/>
              <a:gd name="connsiteY18" fmla="*/ 8299 h 10000"/>
              <a:gd name="connsiteX19" fmla="*/ 6765 w 10000"/>
              <a:gd name="connsiteY19" fmla="*/ 8041 h 10000"/>
              <a:gd name="connsiteX20" fmla="*/ 6518 w 10000"/>
              <a:gd name="connsiteY20" fmla="*/ 7769 h 10000"/>
              <a:gd name="connsiteX21" fmla="*/ 6260 w 10000"/>
              <a:gd name="connsiteY21" fmla="*/ 7473 h 10000"/>
              <a:gd name="connsiteX22" fmla="*/ 6011 w 10000"/>
              <a:gd name="connsiteY22" fmla="*/ 7164 h 10000"/>
              <a:gd name="connsiteX23" fmla="*/ 5764 w 10000"/>
              <a:gd name="connsiteY23" fmla="*/ 6842 h 10000"/>
              <a:gd name="connsiteX24" fmla="*/ 5518 w 10000"/>
              <a:gd name="connsiteY24" fmla="*/ 6511 h 10000"/>
              <a:gd name="connsiteX25" fmla="*/ 5267 w 10000"/>
              <a:gd name="connsiteY25" fmla="*/ 6154 h 10000"/>
              <a:gd name="connsiteX26" fmla="*/ 5027 w 10000"/>
              <a:gd name="connsiteY26" fmla="*/ 5793 h 10000"/>
              <a:gd name="connsiteX27" fmla="*/ 4796 w 10000"/>
              <a:gd name="connsiteY27" fmla="*/ 5415 h 10000"/>
              <a:gd name="connsiteX28" fmla="*/ 4559 w 10000"/>
              <a:gd name="connsiteY28" fmla="*/ 5027 h 10000"/>
              <a:gd name="connsiteX29" fmla="*/ 4336 w 10000"/>
              <a:gd name="connsiteY29" fmla="*/ 4625 h 10000"/>
              <a:gd name="connsiteX30" fmla="*/ 4336 w 10000"/>
              <a:gd name="connsiteY30" fmla="*/ 4625 h 10000"/>
              <a:gd name="connsiteX31" fmla="*/ 4061 w 10000"/>
              <a:gd name="connsiteY31" fmla="*/ 4092 h 10000"/>
              <a:gd name="connsiteX32" fmla="*/ 3814 w 10000"/>
              <a:gd name="connsiteY32" fmla="*/ 3566 h 10000"/>
              <a:gd name="connsiteX33" fmla="*/ 3583 w 10000"/>
              <a:gd name="connsiteY33" fmla="*/ 3042 h 10000"/>
              <a:gd name="connsiteX34" fmla="*/ 3379 w 10000"/>
              <a:gd name="connsiteY34" fmla="*/ 2536 h 10000"/>
              <a:gd name="connsiteX35" fmla="*/ 3193 w 10000"/>
              <a:gd name="connsiteY35" fmla="*/ 2031 h 10000"/>
              <a:gd name="connsiteX36" fmla="*/ 3034 w 10000"/>
              <a:gd name="connsiteY36" fmla="*/ 1528 h 10000"/>
              <a:gd name="connsiteX37" fmla="*/ 2893 w 10000"/>
              <a:gd name="connsiteY37" fmla="*/ 1029 h 10000"/>
              <a:gd name="connsiteX38" fmla="*/ 2778 w 10000"/>
              <a:gd name="connsiteY38" fmla="*/ 542 h 10000"/>
              <a:gd name="connsiteX39" fmla="*/ 2778 w 10000"/>
              <a:gd name="connsiteY39" fmla="*/ 542 h 10000"/>
              <a:gd name="connsiteX40" fmla="*/ 2697 w 10000"/>
              <a:gd name="connsiteY40" fmla="*/ 144 h 10000"/>
              <a:gd name="connsiteX0" fmla="*/ 2697 w 10000"/>
              <a:gd name="connsiteY0" fmla="*/ 91 h 9947"/>
              <a:gd name="connsiteX1" fmla="*/ 934 w 10000"/>
              <a:gd name="connsiteY1" fmla="*/ 1212 h 9947"/>
              <a:gd name="connsiteX2" fmla="*/ 1503 w 10000"/>
              <a:gd name="connsiteY2" fmla="*/ 9899 h 9947"/>
              <a:gd name="connsiteX3" fmla="*/ 10000 w 10000"/>
              <a:gd name="connsiteY3" fmla="*/ 9947 h 9947"/>
              <a:gd name="connsiteX4" fmla="*/ 9831 w 10000"/>
              <a:gd name="connsiteY4" fmla="*/ 9936 h 9947"/>
              <a:gd name="connsiteX5" fmla="*/ 9665 w 10000"/>
              <a:gd name="connsiteY5" fmla="*/ 9911 h 9947"/>
              <a:gd name="connsiteX6" fmla="*/ 9486 w 10000"/>
              <a:gd name="connsiteY6" fmla="*/ 9875 h 9947"/>
              <a:gd name="connsiteX7" fmla="*/ 9290 w 10000"/>
              <a:gd name="connsiteY7" fmla="*/ 9815 h 9947"/>
              <a:gd name="connsiteX8" fmla="*/ 9096 w 10000"/>
              <a:gd name="connsiteY8" fmla="*/ 9740 h 9947"/>
              <a:gd name="connsiteX9" fmla="*/ 8894 w 10000"/>
              <a:gd name="connsiteY9" fmla="*/ 9654 h 9947"/>
              <a:gd name="connsiteX10" fmla="*/ 8688 w 10000"/>
              <a:gd name="connsiteY10" fmla="*/ 9544 h 9947"/>
              <a:gd name="connsiteX11" fmla="*/ 8467 w 10000"/>
              <a:gd name="connsiteY11" fmla="*/ 9417 h 9947"/>
              <a:gd name="connsiteX12" fmla="*/ 8237 w 10000"/>
              <a:gd name="connsiteY12" fmla="*/ 9272 h 9947"/>
              <a:gd name="connsiteX13" fmla="*/ 8237 w 10000"/>
              <a:gd name="connsiteY13" fmla="*/ 9272 h 9947"/>
              <a:gd name="connsiteX14" fmla="*/ 7997 w 10000"/>
              <a:gd name="connsiteY14" fmla="*/ 9106 h 9947"/>
              <a:gd name="connsiteX15" fmla="*/ 7757 w 10000"/>
              <a:gd name="connsiteY15" fmla="*/ 8911 h 9947"/>
              <a:gd name="connsiteX16" fmla="*/ 7510 w 10000"/>
              <a:gd name="connsiteY16" fmla="*/ 8718 h 9947"/>
              <a:gd name="connsiteX17" fmla="*/ 7270 w 10000"/>
              <a:gd name="connsiteY17" fmla="*/ 8495 h 9947"/>
              <a:gd name="connsiteX18" fmla="*/ 7012 w 10000"/>
              <a:gd name="connsiteY18" fmla="*/ 8246 h 9947"/>
              <a:gd name="connsiteX19" fmla="*/ 6765 w 10000"/>
              <a:gd name="connsiteY19" fmla="*/ 7988 h 9947"/>
              <a:gd name="connsiteX20" fmla="*/ 6518 w 10000"/>
              <a:gd name="connsiteY20" fmla="*/ 7716 h 9947"/>
              <a:gd name="connsiteX21" fmla="*/ 6260 w 10000"/>
              <a:gd name="connsiteY21" fmla="*/ 7420 h 9947"/>
              <a:gd name="connsiteX22" fmla="*/ 6011 w 10000"/>
              <a:gd name="connsiteY22" fmla="*/ 7111 h 9947"/>
              <a:gd name="connsiteX23" fmla="*/ 5764 w 10000"/>
              <a:gd name="connsiteY23" fmla="*/ 6789 h 9947"/>
              <a:gd name="connsiteX24" fmla="*/ 5518 w 10000"/>
              <a:gd name="connsiteY24" fmla="*/ 6458 h 9947"/>
              <a:gd name="connsiteX25" fmla="*/ 5267 w 10000"/>
              <a:gd name="connsiteY25" fmla="*/ 6101 h 9947"/>
              <a:gd name="connsiteX26" fmla="*/ 5027 w 10000"/>
              <a:gd name="connsiteY26" fmla="*/ 5740 h 9947"/>
              <a:gd name="connsiteX27" fmla="*/ 4796 w 10000"/>
              <a:gd name="connsiteY27" fmla="*/ 5362 h 9947"/>
              <a:gd name="connsiteX28" fmla="*/ 4559 w 10000"/>
              <a:gd name="connsiteY28" fmla="*/ 4974 h 9947"/>
              <a:gd name="connsiteX29" fmla="*/ 4336 w 10000"/>
              <a:gd name="connsiteY29" fmla="*/ 4572 h 9947"/>
              <a:gd name="connsiteX30" fmla="*/ 4336 w 10000"/>
              <a:gd name="connsiteY30" fmla="*/ 4572 h 9947"/>
              <a:gd name="connsiteX31" fmla="*/ 4061 w 10000"/>
              <a:gd name="connsiteY31" fmla="*/ 4039 h 9947"/>
              <a:gd name="connsiteX32" fmla="*/ 3814 w 10000"/>
              <a:gd name="connsiteY32" fmla="*/ 3513 h 9947"/>
              <a:gd name="connsiteX33" fmla="*/ 3583 w 10000"/>
              <a:gd name="connsiteY33" fmla="*/ 2989 h 9947"/>
              <a:gd name="connsiteX34" fmla="*/ 3379 w 10000"/>
              <a:gd name="connsiteY34" fmla="*/ 2483 h 9947"/>
              <a:gd name="connsiteX35" fmla="*/ 3193 w 10000"/>
              <a:gd name="connsiteY35" fmla="*/ 1978 h 9947"/>
              <a:gd name="connsiteX36" fmla="*/ 3034 w 10000"/>
              <a:gd name="connsiteY36" fmla="*/ 1475 h 9947"/>
              <a:gd name="connsiteX37" fmla="*/ 2893 w 10000"/>
              <a:gd name="connsiteY37" fmla="*/ 976 h 9947"/>
              <a:gd name="connsiteX38" fmla="*/ 2778 w 10000"/>
              <a:gd name="connsiteY38" fmla="*/ 489 h 9947"/>
              <a:gd name="connsiteX39" fmla="*/ 2778 w 10000"/>
              <a:gd name="connsiteY39" fmla="*/ 489 h 9947"/>
              <a:gd name="connsiteX40" fmla="*/ 2697 w 10000"/>
              <a:gd name="connsiteY40" fmla="*/ 91 h 9947"/>
              <a:gd name="connsiteX0" fmla="*/ 2697 w 10000"/>
              <a:gd name="connsiteY0" fmla="*/ 91 h 10000"/>
              <a:gd name="connsiteX1" fmla="*/ 1031 w 10000"/>
              <a:gd name="connsiteY1" fmla="*/ 96 h 10000"/>
              <a:gd name="connsiteX2" fmla="*/ 1503 w 10000"/>
              <a:gd name="connsiteY2" fmla="*/ 9952 h 10000"/>
              <a:gd name="connsiteX3" fmla="*/ 10000 w 10000"/>
              <a:gd name="connsiteY3" fmla="*/ 10000 h 10000"/>
              <a:gd name="connsiteX4" fmla="*/ 9831 w 10000"/>
              <a:gd name="connsiteY4" fmla="*/ 9989 h 10000"/>
              <a:gd name="connsiteX5" fmla="*/ 9665 w 10000"/>
              <a:gd name="connsiteY5" fmla="*/ 9964 h 10000"/>
              <a:gd name="connsiteX6" fmla="*/ 9486 w 10000"/>
              <a:gd name="connsiteY6" fmla="*/ 9928 h 10000"/>
              <a:gd name="connsiteX7" fmla="*/ 9290 w 10000"/>
              <a:gd name="connsiteY7" fmla="*/ 9867 h 10000"/>
              <a:gd name="connsiteX8" fmla="*/ 9096 w 10000"/>
              <a:gd name="connsiteY8" fmla="*/ 9792 h 10000"/>
              <a:gd name="connsiteX9" fmla="*/ 8894 w 10000"/>
              <a:gd name="connsiteY9" fmla="*/ 9705 h 10000"/>
              <a:gd name="connsiteX10" fmla="*/ 8688 w 10000"/>
              <a:gd name="connsiteY10" fmla="*/ 9595 h 10000"/>
              <a:gd name="connsiteX11" fmla="*/ 8467 w 10000"/>
              <a:gd name="connsiteY11" fmla="*/ 9467 h 10000"/>
              <a:gd name="connsiteX12" fmla="*/ 8237 w 10000"/>
              <a:gd name="connsiteY12" fmla="*/ 9321 h 10000"/>
              <a:gd name="connsiteX13" fmla="*/ 8237 w 10000"/>
              <a:gd name="connsiteY13" fmla="*/ 9321 h 10000"/>
              <a:gd name="connsiteX14" fmla="*/ 7997 w 10000"/>
              <a:gd name="connsiteY14" fmla="*/ 9155 h 10000"/>
              <a:gd name="connsiteX15" fmla="*/ 7757 w 10000"/>
              <a:gd name="connsiteY15" fmla="*/ 8958 h 10000"/>
              <a:gd name="connsiteX16" fmla="*/ 7510 w 10000"/>
              <a:gd name="connsiteY16" fmla="*/ 8764 h 10000"/>
              <a:gd name="connsiteX17" fmla="*/ 7270 w 10000"/>
              <a:gd name="connsiteY17" fmla="*/ 8540 h 10000"/>
              <a:gd name="connsiteX18" fmla="*/ 7012 w 10000"/>
              <a:gd name="connsiteY18" fmla="*/ 8290 h 10000"/>
              <a:gd name="connsiteX19" fmla="*/ 6765 w 10000"/>
              <a:gd name="connsiteY19" fmla="*/ 8031 h 10000"/>
              <a:gd name="connsiteX20" fmla="*/ 6518 w 10000"/>
              <a:gd name="connsiteY20" fmla="*/ 7757 h 10000"/>
              <a:gd name="connsiteX21" fmla="*/ 6260 w 10000"/>
              <a:gd name="connsiteY21" fmla="*/ 7460 h 10000"/>
              <a:gd name="connsiteX22" fmla="*/ 6011 w 10000"/>
              <a:gd name="connsiteY22" fmla="*/ 7149 h 10000"/>
              <a:gd name="connsiteX23" fmla="*/ 5764 w 10000"/>
              <a:gd name="connsiteY23" fmla="*/ 6825 h 10000"/>
              <a:gd name="connsiteX24" fmla="*/ 5518 w 10000"/>
              <a:gd name="connsiteY24" fmla="*/ 6492 h 10000"/>
              <a:gd name="connsiteX25" fmla="*/ 5267 w 10000"/>
              <a:gd name="connsiteY25" fmla="*/ 6134 h 10000"/>
              <a:gd name="connsiteX26" fmla="*/ 5027 w 10000"/>
              <a:gd name="connsiteY26" fmla="*/ 5771 h 10000"/>
              <a:gd name="connsiteX27" fmla="*/ 4796 w 10000"/>
              <a:gd name="connsiteY27" fmla="*/ 5391 h 10000"/>
              <a:gd name="connsiteX28" fmla="*/ 4559 w 10000"/>
              <a:gd name="connsiteY28" fmla="*/ 5001 h 10000"/>
              <a:gd name="connsiteX29" fmla="*/ 4336 w 10000"/>
              <a:gd name="connsiteY29" fmla="*/ 4596 h 10000"/>
              <a:gd name="connsiteX30" fmla="*/ 4336 w 10000"/>
              <a:gd name="connsiteY30" fmla="*/ 4596 h 10000"/>
              <a:gd name="connsiteX31" fmla="*/ 4061 w 10000"/>
              <a:gd name="connsiteY31" fmla="*/ 4061 h 10000"/>
              <a:gd name="connsiteX32" fmla="*/ 3814 w 10000"/>
              <a:gd name="connsiteY32" fmla="*/ 3532 h 10000"/>
              <a:gd name="connsiteX33" fmla="*/ 3583 w 10000"/>
              <a:gd name="connsiteY33" fmla="*/ 3005 h 10000"/>
              <a:gd name="connsiteX34" fmla="*/ 3379 w 10000"/>
              <a:gd name="connsiteY34" fmla="*/ 2496 h 10000"/>
              <a:gd name="connsiteX35" fmla="*/ 3193 w 10000"/>
              <a:gd name="connsiteY35" fmla="*/ 1989 h 10000"/>
              <a:gd name="connsiteX36" fmla="*/ 3034 w 10000"/>
              <a:gd name="connsiteY36" fmla="*/ 1483 h 10000"/>
              <a:gd name="connsiteX37" fmla="*/ 2893 w 10000"/>
              <a:gd name="connsiteY37" fmla="*/ 981 h 10000"/>
              <a:gd name="connsiteX38" fmla="*/ 2778 w 10000"/>
              <a:gd name="connsiteY38" fmla="*/ 492 h 10000"/>
              <a:gd name="connsiteX39" fmla="*/ 2778 w 10000"/>
              <a:gd name="connsiteY39" fmla="*/ 492 h 10000"/>
              <a:gd name="connsiteX40" fmla="*/ 2697 w 10000"/>
              <a:gd name="connsiteY40" fmla="*/ 91 h 10000"/>
              <a:gd name="connsiteX0" fmla="*/ 2729 w 10032"/>
              <a:gd name="connsiteY0" fmla="*/ 91 h 10000"/>
              <a:gd name="connsiteX1" fmla="*/ 1063 w 10032"/>
              <a:gd name="connsiteY1" fmla="*/ 96 h 10000"/>
              <a:gd name="connsiteX2" fmla="*/ 821 w 10032"/>
              <a:gd name="connsiteY2" fmla="*/ 8025 h 10000"/>
              <a:gd name="connsiteX3" fmla="*/ 1535 w 10032"/>
              <a:gd name="connsiteY3" fmla="*/ 9952 h 10000"/>
              <a:gd name="connsiteX4" fmla="*/ 10032 w 10032"/>
              <a:gd name="connsiteY4" fmla="*/ 10000 h 10000"/>
              <a:gd name="connsiteX5" fmla="*/ 9863 w 10032"/>
              <a:gd name="connsiteY5" fmla="*/ 9989 h 10000"/>
              <a:gd name="connsiteX6" fmla="*/ 9697 w 10032"/>
              <a:gd name="connsiteY6" fmla="*/ 9964 h 10000"/>
              <a:gd name="connsiteX7" fmla="*/ 9518 w 10032"/>
              <a:gd name="connsiteY7" fmla="*/ 9928 h 10000"/>
              <a:gd name="connsiteX8" fmla="*/ 9322 w 10032"/>
              <a:gd name="connsiteY8" fmla="*/ 9867 h 10000"/>
              <a:gd name="connsiteX9" fmla="*/ 9128 w 10032"/>
              <a:gd name="connsiteY9" fmla="*/ 9792 h 10000"/>
              <a:gd name="connsiteX10" fmla="*/ 8926 w 10032"/>
              <a:gd name="connsiteY10" fmla="*/ 9705 h 10000"/>
              <a:gd name="connsiteX11" fmla="*/ 8720 w 10032"/>
              <a:gd name="connsiteY11" fmla="*/ 9595 h 10000"/>
              <a:gd name="connsiteX12" fmla="*/ 8499 w 10032"/>
              <a:gd name="connsiteY12" fmla="*/ 9467 h 10000"/>
              <a:gd name="connsiteX13" fmla="*/ 8269 w 10032"/>
              <a:gd name="connsiteY13" fmla="*/ 9321 h 10000"/>
              <a:gd name="connsiteX14" fmla="*/ 8269 w 10032"/>
              <a:gd name="connsiteY14" fmla="*/ 9321 h 10000"/>
              <a:gd name="connsiteX15" fmla="*/ 8029 w 10032"/>
              <a:gd name="connsiteY15" fmla="*/ 9155 h 10000"/>
              <a:gd name="connsiteX16" fmla="*/ 7789 w 10032"/>
              <a:gd name="connsiteY16" fmla="*/ 8958 h 10000"/>
              <a:gd name="connsiteX17" fmla="*/ 7542 w 10032"/>
              <a:gd name="connsiteY17" fmla="*/ 8764 h 10000"/>
              <a:gd name="connsiteX18" fmla="*/ 7302 w 10032"/>
              <a:gd name="connsiteY18" fmla="*/ 8540 h 10000"/>
              <a:gd name="connsiteX19" fmla="*/ 7044 w 10032"/>
              <a:gd name="connsiteY19" fmla="*/ 8290 h 10000"/>
              <a:gd name="connsiteX20" fmla="*/ 6797 w 10032"/>
              <a:gd name="connsiteY20" fmla="*/ 8031 h 10000"/>
              <a:gd name="connsiteX21" fmla="*/ 6550 w 10032"/>
              <a:gd name="connsiteY21" fmla="*/ 7757 h 10000"/>
              <a:gd name="connsiteX22" fmla="*/ 6292 w 10032"/>
              <a:gd name="connsiteY22" fmla="*/ 7460 h 10000"/>
              <a:gd name="connsiteX23" fmla="*/ 6043 w 10032"/>
              <a:gd name="connsiteY23" fmla="*/ 7149 h 10000"/>
              <a:gd name="connsiteX24" fmla="*/ 5796 w 10032"/>
              <a:gd name="connsiteY24" fmla="*/ 6825 h 10000"/>
              <a:gd name="connsiteX25" fmla="*/ 5550 w 10032"/>
              <a:gd name="connsiteY25" fmla="*/ 6492 h 10000"/>
              <a:gd name="connsiteX26" fmla="*/ 5299 w 10032"/>
              <a:gd name="connsiteY26" fmla="*/ 6134 h 10000"/>
              <a:gd name="connsiteX27" fmla="*/ 5059 w 10032"/>
              <a:gd name="connsiteY27" fmla="*/ 5771 h 10000"/>
              <a:gd name="connsiteX28" fmla="*/ 4828 w 10032"/>
              <a:gd name="connsiteY28" fmla="*/ 5391 h 10000"/>
              <a:gd name="connsiteX29" fmla="*/ 4591 w 10032"/>
              <a:gd name="connsiteY29" fmla="*/ 5001 h 10000"/>
              <a:gd name="connsiteX30" fmla="*/ 4368 w 10032"/>
              <a:gd name="connsiteY30" fmla="*/ 4596 h 10000"/>
              <a:gd name="connsiteX31" fmla="*/ 4368 w 10032"/>
              <a:gd name="connsiteY31" fmla="*/ 4596 h 10000"/>
              <a:gd name="connsiteX32" fmla="*/ 4093 w 10032"/>
              <a:gd name="connsiteY32" fmla="*/ 4061 h 10000"/>
              <a:gd name="connsiteX33" fmla="*/ 3846 w 10032"/>
              <a:gd name="connsiteY33" fmla="*/ 3532 h 10000"/>
              <a:gd name="connsiteX34" fmla="*/ 3615 w 10032"/>
              <a:gd name="connsiteY34" fmla="*/ 3005 h 10000"/>
              <a:gd name="connsiteX35" fmla="*/ 3411 w 10032"/>
              <a:gd name="connsiteY35" fmla="*/ 2496 h 10000"/>
              <a:gd name="connsiteX36" fmla="*/ 3225 w 10032"/>
              <a:gd name="connsiteY36" fmla="*/ 1989 h 10000"/>
              <a:gd name="connsiteX37" fmla="*/ 3066 w 10032"/>
              <a:gd name="connsiteY37" fmla="*/ 1483 h 10000"/>
              <a:gd name="connsiteX38" fmla="*/ 2925 w 10032"/>
              <a:gd name="connsiteY38" fmla="*/ 981 h 10000"/>
              <a:gd name="connsiteX39" fmla="*/ 2810 w 10032"/>
              <a:gd name="connsiteY39" fmla="*/ 492 h 10000"/>
              <a:gd name="connsiteX40" fmla="*/ 2810 w 10032"/>
              <a:gd name="connsiteY40" fmla="*/ 492 h 10000"/>
              <a:gd name="connsiteX41" fmla="*/ 2729 w 10032"/>
              <a:gd name="connsiteY41" fmla="*/ 91 h 10000"/>
              <a:gd name="connsiteX0" fmla="*/ 3403 w 10706"/>
              <a:gd name="connsiteY0" fmla="*/ 91 h 10000"/>
              <a:gd name="connsiteX1" fmla="*/ 1737 w 10706"/>
              <a:gd name="connsiteY1" fmla="*/ 96 h 10000"/>
              <a:gd name="connsiteX2" fmla="*/ 1495 w 10706"/>
              <a:gd name="connsiteY2" fmla="*/ 8025 h 10000"/>
              <a:gd name="connsiteX3" fmla="*/ 10706 w 10706"/>
              <a:gd name="connsiteY3" fmla="*/ 10000 h 10000"/>
              <a:gd name="connsiteX4" fmla="*/ 10537 w 10706"/>
              <a:gd name="connsiteY4" fmla="*/ 9989 h 10000"/>
              <a:gd name="connsiteX5" fmla="*/ 10371 w 10706"/>
              <a:gd name="connsiteY5" fmla="*/ 9964 h 10000"/>
              <a:gd name="connsiteX6" fmla="*/ 10192 w 10706"/>
              <a:gd name="connsiteY6" fmla="*/ 9928 h 10000"/>
              <a:gd name="connsiteX7" fmla="*/ 9996 w 10706"/>
              <a:gd name="connsiteY7" fmla="*/ 9867 h 10000"/>
              <a:gd name="connsiteX8" fmla="*/ 9802 w 10706"/>
              <a:gd name="connsiteY8" fmla="*/ 9792 h 10000"/>
              <a:gd name="connsiteX9" fmla="*/ 9600 w 10706"/>
              <a:gd name="connsiteY9" fmla="*/ 9705 h 10000"/>
              <a:gd name="connsiteX10" fmla="*/ 9394 w 10706"/>
              <a:gd name="connsiteY10" fmla="*/ 9595 h 10000"/>
              <a:gd name="connsiteX11" fmla="*/ 9173 w 10706"/>
              <a:gd name="connsiteY11" fmla="*/ 9467 h 10000"/>
              <a:gd name="connsiteX12" fmla="*/ 8943 w 10706"/>
              <a:gd name="connsiteY12" fmla="*/ 9321 h 10000"/>
              <a:gd name="connsiteX13" fmla="*/ 8943 w 10706"/>
              <a:gd name="connsiteY13" fmla="*/ 9321 h 10000"/>
              <a:gd name="connsiteX14" fmla="*/ 8703 w 10706"/>
              <a:gd name="connsiteY14" fmla="*/ 9155 h 10000"/>
              <a:gd name="connsiteX15" fmla="*/ 8463 w 10706"/>
              <a:gd name="connsiteY15" fmla="*/ 8958 h 10000"/>
              <a:gd name="connsiteX16" fmla="*/ 8216 w 10706"/>
              <a:gd name="connsiteY16" fmla="*/ 8764 h 10000"/>
              <a:gd name="connsiteX17" fmla="*/ 7976 w 10706"/>
              <a:gd name="connsiteY17" fmla="*/ 8540 h 10000"/>
              <a:gd name="connsiteX18" fmla="*/ 7718 w 10706"/>
              <a:gd name="connsiteY18" fmla="*/ 8290 h 10000"/>
              <a:gd name="connsiteX19" fmla="*/ 7471 w 10706"/>
              <a:gd name="connsiteY19" fmla="*/ 8031 h 10000"/>
              <a:gd name="connsiteX20" fmla="*/ 7224 w 10706"/>
              <a:gd name="connsiteY20" fmla="*/ 7757 h 10000"/>
              <a:gd name="connsiteX21" fmla="*/ 6966 w 10706"/>
              <a:gd name="connsiteY21" fmla="*/ 7460 h 10000"/>
              <a:gd name="connsiteX22" fmla="*/ 6717 w 10706"/>
              <a:gd name="connsiteY22" fmla="*/ 7149 h 10000"/>
              <a:gd name="connsiteX23" fmla="*/ 6470 w 10706"/>
              <a:gd name="connsiteY23" fmla="*/ 6825 h 10000"/>
              <a:gd name="connsiteX24" fmla="*/ 6224 w 10706"/>
              <a:gd name="connsiteY24" fmla="*/ 6492 h 10000"/>
              <a:gd name="connsiteX25" fmla="*/ 5973 w 10706"/>
              <a:gd name="connsiteY25" fmla="*/ 6134 h 10000"/>
              <a:gd name="connsiteX26" fmla="*/ 5733 w 10706"/>
              <a:gd name="connsiteY26" fmla="*/ 5771 h 10000"/>
              <a:gd name="connsiteX27" fmla="*/ 5502 w 10706"/>
              <a:gd name="connsiteY27" fmla="*/ 5391 h 10000"/>
              <a:gd name="connsiteX28" fmla="*/ 5265 w 10706"/>
              <a:gd name="connsiteY28" fmla="*/ 5001 h 10000"/>
              <a:gd name="connsiteX29" fmla="*/ 5042 w 10706"/>
              <a:gd name="connsiteY29" fmla="*/ 4596 h 10000"/>
              <a:gd name="connsiteX30" fmla="*/ 5042 w 10706"/>
              <a:gd name="connsiteY30" fmla="*/ 4596 h 10000"/>
              <a:gd name="connsiteX31" fmla="*/ 4767 w 10706"/>
              <a:gd name="connsiteY31" fmla="*/ 4061 h 10000"/>
              <a:gd name="connsiteX32" fmla="*/ 4520 w 10706"/>
              <a:gd name="connsiteY32" fmla="*/ 3532 h 10000"/>
              <a:gd name="connsiteX33" fmla="*/ 4289 w 10706"/>
              <a:gd name="connsiteY33" fmla="*/ 3005 h 10000"/>
              <a:gd name="connsiteX34" fmla="*/ 4085 w 10706"/>
              <a:gd name="connsiteY34" fmla="*/ 2496 h 10000"/>
              <a:gd name="connsiteX35" fmla="*/ 3899 w 10706"/>
              <a:gd name="connsiteY35" fmla="*/ 1989 h 10000"/>
              <a:gd name="connsiteX36" fmla="*/ 3740 w 10706"/>
              <a:gd name="connsiteY36" fmla="*/ 1483 h 10000"/>
              <a:gd name="connsiteX37" fmla="*/ 3599 w 10706"/>
              <a:gd name="connsiteY37" fmla="*/ 981 h 10000"/>
              <a:gd name="connsiteX38" fmla="*/ 3484 w 10706"/>
              <a:gd name="connsiteY38" fmla="*/ 492 h 10000"/>
              <a:gd name="connsiteX39" fmla="*/ 3484 w 10706"/>
              <a:gd name="connsiteY39" fmla="*/ 492 h 10000"/>
              <a:gd name="connsiteX40" fmla="*/ 3403 w 10706"/>
              <a:gd name="connsiteY40" fmla="*/ 91 h 10000"/>
              <a:gd name="connsiteX0" fmla="*/ 3403 w 10706"/>
              <a:gd name="connsiteY0" fmla="*/ 91 h 10000"/>
              <a:gd name="connsiteX1" fmla="*/ 1737 w 10706"/>
              <a:gd name="connsiteY1" fmla="*/ 96 h 10000"/>
              <a:gd name="connsiteX2" fmla="*/ 1495 w 10706"/>
              <a:gd name="connsiteY2" fmla="*/ 8025 h 10000"/>
              <a:gd name="connsiteX3" fmla="*/ 10706 w 10706"/>
              <a:gd name="connsiteY3" fmla="*/ 10000 h 10000"/>
              <a:gd name="connsiteX4" fmla="*/ 10537 w 10706"/>
              <a:gd name="connsiteY4" fmla="*/ 9989 h 10000"/>
              <a:gd name="connsiteX5" fmla="*/ 10192 w 10706"/>
              <a:gd name="connsiteY5" fmla="*/ 9928 h 10000"/>
              <a:gd name="connsiteX6" fmla="*/ 9996 w 10706"/>
              <a:gd name="connsiteY6" fmla="*/ 9867 h 10000"/>
              <a:gd name="connsiteX7" fmla="*/ 9802 w 10706"/>
              <a:gd name="connsiteY7" fmla="*/ 9792 h 10000"/>
              <a:gd name="connsiteX8" fmla="*/ 9600 w 10706"/>
              <a:gd name="connsiteY8" fmla="*/ 9705 h 10000"/>
              <a:gd name="connsiteX9" fmla="*/ 9394 w 10706"/>
              <a:gd name="connsiteY9" fmla="*/ 9595 h 10000"/>
              <a:gd name="connsiteX10" fmla="*/ 9173 w 10706"/>
              <a:gd name="connsiteY10" fmla="*/ 9467 h 10000"/>
              <a:gd name="connsiteX11" fmla="*/ 8943 w 10706"/>
              <a:gd name="connsiteY11" fmla="*/ 9321 h 10000"/>
              <a:gd name="connsiteX12" fmla="*/ 8943 w 10706"/>
              <a:gd name="connsiteY12" fmla="*/ 9321 h 10000"/>
              <a:gd name="connsiteX13" fmla="*/ 8703 w 10706"/>
              <a:gd name="connsiteY13" fmla="*/ 9155 h 10000"/>
              <a:gd name="connsiteX14" fmla="*/ 8463 w 10706"/>
              <a:gd name="connsiteY14" fmla="*/ 8958 h 10000"/>
              <a:gd name="connsiteX15" fmla="*/ 8216 w 10706"/>
              <a:gd name="connsiteY15" fmla="*/ 8764 h 10000"/>
              <a:gd name="connsiteX16" fmla="*/ 7976 w 10706"/>
              <a:gd name="connsiteY16" fmla="*/ 8540 h 10000"/>
              <a:gd name="connsiteX17" fmla="*/ 7718 w 10706"/>
              <a:gd name="connsiteY17" fmla="*/ 8290 h 10000"/>
              <a:gd name="connsiteX18" fmla="*/ 7471 w 10706"/>
              <a:gd name="connsiteY18" fmla="*/ 8031 h 10000"/>
              <a:gd name="connsiteX19" fmla="*/ 7224 w 10706"/>
              <a:gd name="connsiteY19" fmla="*/ 7757 h 10000"/>
              <a:gd name="connsiteX20" fmla="*/ 6966 w 10706"/>
              <a:gd name="connsiteY20" fmla="*/ 7460 h 10000"/>
              <a:gd name="connsiteX21" fmla="*/ 6717 w 10706"/>
              <a:gd name="connsiteY21" fmla="*/ 7149 h 10000"/>
              <a:gd name="connsiteX22" fmla="*/ 6470 w 10706"/>
              <a:gd name="connsiteY22" fmla="*/ 6825 h 10000"/>
              <a:gd name="connsiteX23" fmla="*/ 6224 w 10706"/>
              <a:gd name="connsiteY23" fmla="*/ 6492 h 10000"/>
              <a:gd name="connsiteX24" fmla="*/ 5973 w 10706"/>
              <a:gd name="connsiteY24" fmla="*/ 6134 h 10000"/>
              <a:gd name="connsiteX25" fmla="*/ 5733 w 10706"/>
              <a:gd name="connsiteY25" fmla="*/ 5771 h 10000"/>
              <a:gd name="connsiteX26" fmla="*/ 5502 w 10706"/>
              <a:gd name="connsiteY26" fmla="*/ 5391 h 10000"/>
              <a:gd name="connsiteX27" fmla="*/ 5265 w 10706"/>
              <a:gd name="connsiteY27" fmla="*/ 5001 h 10000"/>
              <a:gd name="connsiteX28" fmla="*/ 5042 w 10706"/>
              <a:gd name="connsiteY28" fmla="*/ 4596 h 10000"/>
              <a:gd name="connsiteX29" fmla="*/ 5042 w 10706"/>
              <a:gd name="connsiteY29" fmla="*/ 4596 h 10000"/>
              <a:gd name="connsiteX30" fmla="*/ 4767 w 10706"/>
              <a:gd name="connsiteY30" fmla="*/ 4061 h 10000"/>
              <a:gd name="connsiteX31" fmla="*/ 4520 w 10706"/>
              <a:gd name="connsiteY31" fmla="*/ 3532 h 10000"/>
              <a:gd name="connsiteX32" fmla="*/ 4289 w 10706"/>
              <a:gd name="connsiteY32" fmla="*/ 3005 h 10000"/>
              <a:gd name="connsiteX33" fmla="*/ 4085 w 10706"/>
              <a:gd name="connsiteY33" fmla="*/ 2496 h 10000"/>
              <a:gd name="connsiteX34" fmla="*/ 3899 w 10706"/>
              <a:gd name="connsiteY34" fmla="*/ 1989 h 10000"/>
              <a:gd name="connsiteX35" fmla="*/ 3740 w 10706"/>
              <a:gd name="connsiteY35" fmla="*/ 1483 h 10000"/>
              <a:gd name="connsiteX36" fmla="*/ 3599 w 10706"/>
              <a:gd name="connsiteY36" fmla="*/ 981 h 10000"/>
              <a:gd name="connsiteX37" fmla="*/ 3484 w 10706"/>
              <a:gd name="connsiteY37" fmla="*/ 492 h 10000"/>
              <a:gd name="connsiteX38" fmla="*/ 3484 w 10706"/>
              <a:gd name="connsiteY38" fmla="*/ 492 h 10000"/>
              <a:gd name="connsiteX39" fmla="*/ 3403 w 10706"/>
              <a:gd name="connsiteY39" fmla="*/ 91 h 10000"/>
              <a:gd name="connsiteX0" fmla="*/ 3403 w 10706"/>
              <a:gd name="connsiteY0" fmla="*/ 91 h 10000"/>
              <a:gd name="connsiteX1" fmla="*/ 1737 w 10706"/>
              <a:gd name="connsiteY1" fmla="*/ 96 h 10000"/>
              <a:gd name="connsiteX2" fmla="*/ 1495 w 10706"/>
              <a:gd name="connsiteY2" fmla="*/ 8025 h 10000"/>
              <a:gd name="connsiteX3" fmla="*/ 10706 w 10706"/>
              <a:gd name="connsiteY3" fmla="*/ 10000 h 10000"/>
              <a:gd name="connsiteX4" fmla="*/ 10192 w 10706"/>
              <a:gd name="connsiteY4" fmla="*/ 9928 h 10000"/>
              <a:gd name="connsiteX5" fmla="*/ 9996 w 10706"/>
              <a:gd name="connsiteY5" fmla="*/ 9867 h 10000"/>
              <a:gd name="connsiteX6" fmla="*/ 9802 w 10706"/>
              <a:gd name="connsiteY6" fmla="*/ 9792 h 10000"/>
              <a:gd name="connsiteX7" fmla="*/ 9600 w 10706"/>
              <a:gd name="connsiteY7" fmla="*/ 9705 h 10000"/>
              <a:gd name="connsiteX8" fmla="*/ 9394 w 10706"/>
              <a:gd name="connsiteY8" fmla="*/ 9595 h 10000"/>
              <a:gd name="connsiteX9" fmla="*/ 9173 w 10706"/>
              <a:gd name="connsiteY9" fmla="*/ 9467 h 10000"/>
              <a:gd name="connsiteX10" fmla="*/ 8943 w 10706"/>
              <a:gd name="connsiteY10" fmla="*/ 9321 h 10000"/>
              <a:gd name="connsiteX11" fmla="*/ 8943 w 10706"/>
              <a:gd name="connsiteY11" fmla="*/ 9321 h 10000"/>
              <a:gd name="connsiteX12" fmla="*/ 8703 w 10706"/>
              <a:gd name="connsiteY12" fmla="*/ 9155 h 10000"/>
              <a:gd name="connsiteX13" fmla="*/ 8463 w 10706"/>
              <a:gd name="connsiteY13" fmla="*/ 8958 h 10000"/>
              <a:gd name="connsiteX14" fmla="*/ 8216 w 10706"/>
              <a:gd name="connsiteY14" fmla="*/ 8764 h 10000"/>
              <a:gd name="connsiteX15" fmla="*/ 7976 w 10706"/>
              <a:gd name="connsiteY15" fmla="*/ 8540 h 10000"/>
              <a:gd name="connsiteX16" fmla="*/ 7718 w 10706"/>
              <a:gd name="connsiteY16" fmla="*/ 8290 h 10000"/>
              <a:gd name="connsiteX17" fmla="*/ 7471 w 10706"/>
              <a:gd name="connsiteY17" fmla="*/ 8031 h 10000"/>
              <a:gd name="connsiteX18" fmla="*/ 7224 w 10706"/>
              <a:gd name="connsiteY18" fmla="*/ 7757 h 10000"/>
              <a:gd name="connsiteX19" fmla="*/ 6966 w 10706"/>
              <a:gd name="connsiteY19" fmla="*/ 7460 h 10000"/>
              <a:gd name="connsiteX20" fmla="*/ 6717 w 10706"/>
              <a:gd name="connsiteY20" fmla="*/ 7149 h 10000"/>
              <a:gd name="connsiteX21" fmla="*/ 6470 w 10706"/>
              <a:gd name="connsiteY21" fmla="*/ 6825 h 10000"/>
              <a:gd name="connsiteX22" fmla="*/ 6224 w 10706"/>
              <a:gd name="connsiteY22" fmla="*/ 6492 h 10000"/>
              <a:gd name="connsiteX23" fmla="*/ 5973 w 10706"/>
              <a:gd name="connsiteY23" fmla="*/ 6134 h 10000"/>
              <a:gd name="connsiteX24" fmla="*/ 5733 w 10706"/>
              <a:gd name="connsiteY24" fmla="*/ 5771 h 10000"/>
              <a:gd name="connsiteX25" fmla="*/ 5502 w 10706"/>
              <a:gd name="connsiteY25" fmla="*/ 5391 h 10000"/>
              <a:gd name="connsiteX26" fmla="*/ 5265 w 10706"/>
              <a:gd name="connsiteY26" fmla="*/ 5001 h 10000"/>
              <a:gd name="connsiteX27" fmla="*/ 5042 w 10706"/>
              <a:gd name="connsiteY27" fmla="*/ 4596 h 10000"/>
              <a:gd name="connsiteX28" fmla="*/ 5042 w 10706"/>
              <a:gd name="connsiteY28" fmla="*/ 4596 h 10000"/>
              <a:gd name="connsiteX29" fmla="*/ 4767 w 10706"/>
              <a:gd name="connsiteY29" fmla="*/ 4061 h 10000"/>
              <a:gd name="connsiteX30" fmla="*/ 4520 w 10706"/>
              <a:gd name="connsiteY30" fmla="*/ 3532 h 10000"/>
              <a:gd name="connsiteX31" fmla="*/ 4289 w 10706"/>
              <a:gd name="connsiteY31" fmla="*/ 3005 h 10000"/>
              <a:gd name="connsiteX32" fmla="*/ 4085 w 10706"/>
              <a:gd name="connsiteY32" fmla="*/ 2496 h 10000"/>
              <a:gd name="connsiteX33" fmla="*/ 3899 w 10706"/>
              <a:gd name="connsiteY33" fmla="*/ 1989 h 10000"/>
              <a:gd name="connsiteX34" fmla="*/ 3740 w 10706"/>
              <a:gd name="connsiteY34" fmla="*/ 1483 h 10000"/>
              <a:gd name="connsiteX35" fmla="*/ 3599 w 10706"/>
              <a:gd name="connsiteY35" fmla="*/ 981 h 10000"/>
              <a:gd name="connsiteX36" fmla="*/ 3484 w 10706"/>
              <a:gd name="connsiteY36" fmla="*/ 492 h 10000"/>
              <a:gd name="connsiteX37" fmla="*/ 3484 w 10706"/>
              <a:gd name="connsiteY37" fmla="*/ 492 h 10000"/>
              <a:gd name="connsiteX38" fmla="*/ 3403 w 10706"/>
              <a:gd name="connsiteY38" fmla="*/ 91 h 10000"/>
              <a:gd name="connsiteX0" fmla="*/ 3317 w 10106"/>
              <a:gd name="connsiteY0" fmla="*/ 91 h 9928"/>
              <a:gd name="connsiteX1" fmla="*/ 1651 w 10106"/>
              <a:gd name="connsiteY1" fmla="*/ 96 h 9928"/>
              <a:gd name="connsiteX2" fmla="*/ 1409 w 10106"/>
              <a:gd name="connsiteY2" fmla="*/ 8025 h 9928"/>
              <a:gd name="connsiteX3" fmla="*/ 10106 w 10106"/>
              <a:gd name="connsiteY3" fmla="*/ 9928 h 9928"/>
              <a:gd name="connsiteX4" fmla="*/ 9910 w 10106"/>
              <a:gd name="connsiteY4" fmla="*/ 9867 h 9928"/>
              <a:gd name="connsiteX5" fmla="*/ 9716 w 10106"/>
              <a:gd name="connsiteY5" fmla="*/ 9792 h 9928"/>
              <a:gd name="connsiteX6" fmla="*/ 9514 w 10106"/>
              <a:gd name="connsiteY6" fmla="*/ 9705 h 9928"/>
              <a:gd name="connsiteX7" fmla="*/ 9308 w 10106"/>
              <a:gd name="connsiteY7" fmla="*/ 9595 h 9928"/>
              <a:gd name="connsiteX8" fmla="*/ 9087 w 10106"/>
              <a:gd name="connsiteY8" fmla="*/ 9467 h 9928"/>
              <a:gd name="connsiteX9" fmla="*/ 8857 w 10106"/>
              <a:gd name="connsiteY9" fmla="*/ 9321 h 9928"/>
              <a:gd name="connsiteX10" fmla="*/ 8857 w 10106"/>
              <a:gd name="connsiteY10" fmla="*/ 9321 h 9928"/>
              <a:gd name="connsiteX11" fmla="*/ 8617 w 10106"/>
              <a:gd name="connsiteY11" fmla="*/ 9155 h 9928"/>
              <a:gd name="connsiteX12" fmla="*/ 8377 w 10106"/>
              <a:gd name="connsiteY12" fmla="*/ 8958 h 9928"/>
              <a:gd name="connsiteX13" fmla="*/ 8130 w 10106"/>
              <a:gd name="connsiteY13" fmla="*/ 8764 h 9928"/>
              <a:gd name="connsiteX14" fmla="*/ 7890 w 10106"/>
              <a:gd name="connsiteY14" fmla="*/ 8540 h 9928"/>
              <a:gd name="connsiteX15" fmla="*/ 7632 w 10106"/>
              <a:gd name="connsiteY15" fmla="*/ 8290 h 9928"/>
              <a:gd name="connsiteX16" fmla="*/ 7385 w 10106"/>
              <a:gd name="connsiteY16" fmla="*/ 8031 h 9928"/>
              <a:gd name="connsiteX17" fmla="*/ 7138 w 10106"/>
              <a:gd name="connsiteY17" fmla="*/ 7757 h 9928"/>
              <a:gd name="connsiteX18" fmla="*/ 6880 w 10106"/>
              <a:gd name="connsiteY18" fmla="*/ 7460 h 9928"/>
              <a:gd name="connsiteX19" fmla="*/ 6631 w 10106"/>
              <a:gd name="connsiteY19" fmla="*/ 7149 h 9928"/>
              <a:gd name="connsiteX20" fmla="*/ 6384 w 10106"/>
              <a:gd name="connsiteY20" fmla="*/ 6825 h 9928"/>
              <a:gd name="connsiteX21" fmla="*/ 6138 w 10106"/>
              <a:gd name="connsiteY21" fmla="*/ 6492 h 9928"/>
              <a:gd name="connsiteX22" fmla="*/ 5887 w 10106"/>
              <a:gd name="connsiteY22" fmla="*/ 6134 h 9928"/>
              <a:gd name="connsiteX23" fmla="*/ 5647 w 10106"/>
              <a:gd name="connsiteY23" fmla="*/ 5771 h 9928"/>
              <a:gd name="connsiteX24" fmla="*/ 5416 w 10106"/>
              <a:gd name="connsiteY24" fmla="*/ 5391 h 9928"/>
              <a:gd name="connsiteX25" fmla="*/ 5179 w 10106"/>
              <a:gd name="connsiteY25" fmla="*/ 5001 h 9928"/>
              <a:gd name="connsiteX26" fmla="*/ 4956 w 10106"/>
              <a:gd name="connsiteY26" fmla="*/ 4596 h 9928"/>
              <a:gd name="connsiteX27" fmla="*/ 4956 w 10106"/>
              <a:gd name="connsiteY27" fmla="*/ 4596 h 9928"/>
              <a:gd name="connsiteX28" fmla="*/ 4681 w 10106"/>
              <a:gd name="connsiteY28" fmla="*/ 4061 h 9928"/>
              <a:gd name="connsiteX29" fmla="*/ 4434 w 10106"/>
              <a:gd name="connsiteY29" fmla="*/ 3532 h 9928"/>
              <a:gd name="connsiteX30" fmla="*/ 4203 w 10106"/>
              <a:gd name="connsiteY30" fmla="*/ 3005 h 9928"/>
              <a:gd name="connsiteX31" fmla="*/ 3999 w 10106"/>
              <a:gd name="connsiteY31" fmla="*/ 2496 h 9928"/>
              <a:gd name="connsiteX32" fmla="*/ 3813 w 10106"/>
              <a:gd name="connsiteY32" fmla="*/ 1989 h 9928"/>
              <a:gd name="connsiteX33" fmla="*/ 3654 w 10106"/>
              <a:gd name="connsiteY33" fmla="*/ 1483 h 9928"/>
              <a:gd name="connsiteX34" fmla="*/ 3513 w 10106"/>
              <a:gd name="connsiteY34" fmla="*/ 981 h 9928"/>
              <a:gd name="connsiteX35" fmla="*/ 3398 w 10106"/>
              <a:gd name="connsiteY35" fmla="*/ 492 h 9928"/>
              <a:gd name="connsiteX36" fmla="*/ 3398 w 10106"/>
              <a:gd name="connsiteY36" fmla="*/ 492 h 9928"/>
              <a:gd name="connsiteX37" fmla="*/ 3317 w 10106"/>
              <a:gd name="connsiteY37" fmla="*/ 91 h 9928"/>
              <a:gd name="connsiteX0" fmla="*/ 3282 w 10000"/>
              <a:gd name="connsiteY0" fmla="*/ 92 h 10000"/>
              <a:gd name="connsiteX1" fmla="*/ 1634 w 10000"/>
              <a:gd name="connsiteY1" fmla="*/ 97 h 10000"/>
              <a:gd name="connsiteX2" fmla="*/ 1394 w 10000"/>
              <a:gd name="connsiteY2" fmla="*/ 8083 h 10000"/>
              <a:gd name="connsiteX3" fmla="*/ 10000 w 10000"/>
              <a:gd name="connsiteY3" fmla="*/ 10000 h 10000"/>
              <a:gd name="connsiteX4" fmla="*/ 9614 w 10000"/>
              <a:gd name="connsiteY4" fmla="*/ 9863 h 10000"/>
              <a:gd name="connsiteX5" fmla="*/ 9414 w 10000"/>
              <a:gd name="connsiteY5" fmla="*/ 9775 h 10000"/>
              <a:gd name="connsiteX6" fmla="*/ 9210 w 10000"/>
              <a:gd name="connsiteY6" fmla="*/ 9665 h 10000"/>
              <a:gd name="connsiteX7" fmla="*/ 8992 w 10000"/>
              <a:gd name="connsiteY7" fmla="*/ 9536 h 10000"/>
              <a:gd name="connsiteX8" fmla="*/ 8764 w 10000"/>
              <a:gd name="connsiteY8" fmla="*/ 9389 h 10000"/>
              <a:gd name="connsiteX9" fmla="*/ 8764 w 10000"/>
              <a:gd name="connsiteY9" fmla="*/ 9389 h 10000"/>
              <a:gd name="connsiteX10" fmla="*/ 8527 w 10000"/>
              <a:gd name="connsiteY10" fmla="*/ 9221 h 10000"/>
              <a:gd name="connsiteX11" fmla="*/ 8289 w 10000"/>
              <a:gd name="connsiteY11" fmla="*/ 9023 h 10000"/>
              <a:gd name="connsiteX12" fmla="*/ 8045 w 10000"/>
              <a:gd name="connsiteY12" fmla="*/ 8828 h 10000"/>
              <a:gd name="connsiteX13" fmla="*/ 7807 w 10000"/>
              <a:gd name="connsiteY13" fmla="*/ 8602 h 10000"/>
              <a:gd name="connsiteX14" fmla="*/ 7552 w 10000"/>
              <a:gd name="connsiteY14" fmla="*/ 8350 h 10000"/>
              <a:gd name="connsiteX15" fmla="*/ 7308 w 10000"/>
              <a:gd name="connsiteY15" fmla="*/ 8089 h 10000"/>
              <a:gd name="connsiteX16" fmla="*/ 7063 w 10000"/>
              <a:gd name="connsiteY16" fmla="*/ 7813 h 10000"/>
              <a:gd name="connsiteX17" fmla="*/ 6808 w 10000"/>
              <a:gd name="connsiteY17" fmla="*/ 7514 h 10000"/>
              <a:gd name="connsiteX18" fmla="*/ 6561 w 10000"/>
              <a:gd name="connsiteY18" fmla="*/ 7201 h 10000"/>
              <a:gd name="connsiteX19" fmla="*/ 6317 w 10000"/>
              <a:gd name="connsiteY19" fmla="*/ 6874 h 10000"/>
              <a:gd name="connsiteX20" fmla="*/ 6074 w 10000"/>
              <a:gd name="connsiteY20" fmla="*/ 6539 h 10000"/>
              <a:gd name="connsiteX21" fmla="*/ 5825 w 10000"/>
              <a:gd name="connsiteY21" fmla="*/ 6178 h 10000"/>
              <a:gd name="connsiteX22" fmla="*/ 5588 w 10000"/>
              <a:gd name="connsiteY22" fmla="*/ 5813 h 10000"/>
              <a:gd name="connsiteX23" fmla="*/ 5359 w 10000"/>
              <a:gd name="connsiteY23" fmla="*/ 5430 h 10000"/>
              <a:gd name="connsiteX24" fmla="*/ 5125 w 10000"/>
              <a:gd name="connsiteY24" fmla="*/ 5037 h 10000"/>
              <a:gd name="connsiteX25" fmla="*/ 4904 w 10000"/>
              <a:gd name="connsiteY25" fmla="*/ 4629 h 10000"/>
              <a:gd name="connsiteX26" fmla="*/ 4904 w 10000"/>
              <a:gd name="connsiteY26" fmla="*/ 4629 h 10000"/>
              <a:gd name="connsiteX27" fmla="*/ 4632 w 10000"/>
              <a:gd name="connsiteY27" fmla="*/ 4090 h 10000"/>
              <a:gd name="connsiteX28" fmla="*/ 4387 w 10000"/>
              <a:gd name="connsiteY28" fmla="*/ 3558 h 10000"/>
              <a:gd name="connsiteX29" fmla="*/ 4159 w 10000"/>
              <a:gd name="connsiteY29" fmla="*/ 3027 h 10000"/>
              <a:gd name="connsiteX30" fmla="*/ 3957 w 10000"/>
              <a:gd name="connsiteY30" fmla="*/ 2514 h 10000"/>
              <a:gd name="connsiteX31" fmla="*/ 3773 w 10000"/>
              <a:gd name="connsiteY31" fmla="*/ 2003 h 10000"/>
              <a:gd name="connsiteX32" fmla="*/ 3616 w 10000"/>
              <a:gd name="connsiteY32" fmla="*/ 1494 h 10000"/>
              <a:gd name="connsiteX33" fmla="*/ 3476 w 10000"/>
              <a:gd name="connsiteY33" fmla="*/ 988 h 10000"/>
              <a:gd name="connsiteX34" fmla="*/ 3362 w 10000"/>
              <a:gd name="connsiteY34" fmla="*/ 496 h 10000"/>
              <a:gd name="connsiteX35" fmla="*/ 3362 w 10000"/>
              <a:gd name="connsiteY35" fmla="*/ 496 h 10000"/>
              <a:gd name="connsiteX36" fmla="*/ 3282 w 10000"/>
              <a:gd name="connsiteY36" fmla="*/ 92 h 10000"/>
              <a:gd name="connsiteX0" fmla="*/ 3282 w 10000"/>
              <a:gd name="connsiteY0" fmla="*/ 92 h 10000"/>
              <a:gd name="connsiteX1" fmla="*/ 1634 w 10000"/>
              <a:gd name="connsiteY1" fmla="*/ 97 h 10000"/>
              <a:gd name="connsiteX2" fmla="*/ 1394 w 10000"/>
              <a:gd name="connsiteY2" fmla="*/ 8083 h 10000"/>
              <a:gd name="connsiteX3" fmla="*/ 10000 w 10000"/>
              <a:gd name="connsiteY3" fmla="*/ 10000 h 10000"/>
              <a:gd name="connsiteX4" fmla="*/ 9414 w 10000"/>
              <a:gd name="connsiteY4" fmla="*/ 9775 h 10000"/>
              <a:gd name="connsiteX5" fmla="*/ 9210 w 10000"/>
              <a:gd name="connsiteY5" fmla="*/ 9665 h 10000"/>
              <a:gd name="connsiteX6" fmla="*/ 8992 w 10000"/>
              <a:gd name="connsiteY6" fmla="*/ 9536 h 10000"/>
              <a:gd name="connsiteX7" fmla="*/ 8764 w 10000"/>
              <a:gd name="connsiteY7" fmla="*/ 9389 h 10000"/>
              <a:gd name="connsiteX8" fmla="*/ 8764 w 10000"/>
              <a:gd name="connsiteY8" fmla="*/ 9389 h 10000"/>
              <a:gd name="connsiteX9" fmla="*/ 8527 w 10000"/>
              <a:gd name="connsiteY9" fmla="*/ 9221 h 10000"/>
              <a:gd name="connsiteX10" fmla="*/ 8289 w 10000"/>
              <a:gd name="connsiteY10" fmla="*/ 9023 h 10000"/>
              <a:gd name="connsiteX11" fmla="*/ 8045 w 10000"/>
              <a:gd name="connsiteY11" fmla="*/ 8828 h 10000"/>
              <a:gd name="connsiteX12" fmla="*/ 7807 w 10000"/>
              <a:gd name="connsiteY12" fmla="*/ 8602 h 10000"/>
              <a:gd name="connsiteX13" fmla="*/ 7552 w 10000"/>
              <a:gd name="connsiteY13" fmla="*/ 8350 h 10000"/>
              <a:gd name="connsiteX14" fmla="*/ 7308 w 10000"/>
              <a:gd name="connsiteY14" fmla="*/ 8089 h 10000"/>
              <a:gd name="connsiteX15" fmla="*/ 7063 w 10000"/>
              <a:gd name="connsiteY15" fmla="*/ 7813 h 10000"/>
              <a:gd name="connsiteX16" fmla="*/ 6808 w 10000"/>
              <a:gd name="connsiteY16" fmla="*/ 7514 h 10000"/>
              <a:gd name="connsiteX17" fmla="*/ 6561 w 10000"/>
              <a:gd name="connsiteY17" fmla="*/ 7201 h 10000"/>
              <a:gd name="connsiteX18" fmla="*/ 6317 w 10000"/>
              <a:gd name="connsiteY18" fmla="*/ 6874 h 10000"/>
              <a:gd name="connsiteX19" fmla="*/ 6074 w 10000"/>
              <a:gd name="connsiteY19" fmla="*/ 6539 h 10000"/>
              <a:gd name="connsiteX20" fmla="*/ 5825 w 10000"/>
              <a:gd name="connsiteY20" fmla="*/ 6178 h 10000"/>
              <a:gd name="connsiteX21" fmla="*/ 5588 w 10000"/>
              <a:gd name="connsiteY21" fmla="*/ 5813 h 10000"/>
              <a:gd name="connsiteX22" fmla="*/ 5359 w 10000"/>
              <a:gd name="connsiteY22" fmla="*/ 5430 h 10000"/>
              <a:gd name="connsiteX23" fmla="*/ 5125 w 10000"/>
              <a:gd name="connsiteY23" fmla="*/ 5037 h 10000"/>
              <a:gd name="connsiteX24" fmla="*/ 4904 w 10000"/>
              <a:gd name="connsiteY24" fmla="*/ 4629 h 10000"/>
              <a:gd name="connsiteX25" fmla="*/ 4904 w 10000"/>
              <a:gd name="connsiteY25" fmla="*/ 4629 h 10000"/>
              <a:gd name="connsiteX26" fmla="*/ 4632 w 10000"/>
              <a:gd name="connsiteY26" fmla="*/ 4090 h 10000"/>
              <a:gd name="connsiteX27" fmla="*/ 4387 w 10000"/>
              <a:gd name="connsiteY27" fmla="*/ 3558 h 10000"/>
              <a:gd name="connsiteX28" fmla="*/ 4159 w 10000"/>
              <a:gd name="connsiteY28" fmla="*/ 3027 h 10000"/>
              <a:gd name="connsiteX29" fmla="*/ 3957 w 10000"/>
              <a:gd name="connsiteY29" fmla="*/ 2514 h 10000"/>
              <a:gd name="connsiteX30" fmla="*/ 3773 w 10000"/>
              <a:gd name="connsiteY30" fmla="*/ 2003 h 10000"/>
              <a:gd name="connsiteX31" fmla="*/ 3616 w 10000"/>
              <a:gd name="connsiteY31" fmla="*/ 1494 h 10000"/>
              <a:gd name="connsiteX32" fmla="*/ 3476 w 10000"/>
              <a:gd name="connsiteY32" fmla="*/ 988 h 10000"/>
              <a:gd name="connsiteX33" fmla="*/ 3362 w 10000"/>
              <a:gd name="connsiteY33" fmla="*/ 496 h 10000"/>
              <a:gd name="connsiteX34" fmla="*/ 3362 w 10000"/>
              <a:gd name="connsiteY34" fmla="*/ 496 h 10000"/>
              <a:gd name="connsiteX35" fmla="*/ 3282 w 10000"/>
              <a:gd name="connsiteY35" fmla="*/ 92 h 10000"/>
              <a:gd name="connsiteX0" fmla="*/ 3185 w 9317"/>
              <a:gd name="connsiteY0" fmla="*/ 92 h 9775"/>
              <a:gd name="connsiteX1" fmla="*/ 1537 w 9317"/>
              <a:gd name="connsiteY1" fmla="*/ 97 h 9775"/>
              <a:gd name="connsiteX2" fmla="*/ 1297 w 9317"/>
              <a:gd name="connsiteY2" fmla="*/ 8083 h 9775"/>
              <a:gd name="connsiteX3" fmla="*/ 9317 w 9317"/>
              <a:gd name="connsiteY3" fmla="*/ 9775 h 9775"/>
              <a:gd name="connsiteX4" fmla="*/ 9113 w 9317"/>
              <a:gd name="connsiteY4" fmla="*/ 9665 h 9775"/>
              <a:gd name="connsiteX5" fmla="*/ 8895 w 9317"/>
              <a:gd name="connsiteY5" fmla="*/ 9536 h 9775"/>
              <a:gd name="connsiteX6" fmla="*/ 8667 w 9317"/>
              <a:gd name="connsiteY6" fmla="*/ 9389 h 9775"/>
              <a:gd name="connsiteX7" fmla="*/ 8667 w 9317"/>
              <a:gd name="connsiteY7" fmla="*/ 9389 h 9775"/>
              <a:gd name="connsiteX8" fmla="*/ 8430 w 9317"/>
              <a:gd name="connsiteY8" fmla="*/ 9221 h 9775"/>
              <a:gd name="connsiteX9" fmla="*/ 8192 w 9317"/>
              <a:gd name="connsiteY9" fmla="*/ 9023 h 9775"/>
              <a:gd name="connsiteX10" fmla="*/ 7948 w 9317"/>
              <a:gd name="connsiteY10" fmla="*/ 8828 h 9775"/>
              <a:gd name="connsiteX11" fmla="*/ 7710 w 9317"/>
              <a:gd name="connsiteY11" fmla="*/ 8602 h 9775"/>
              <a:gd name="connsiteX12" fmla="*/ 7455 w 9317"/>
              <a:gd name="connsiteY12" fmla="*/ 8350 h 9775"/>
              <a:gd name="connsiteX13" fmla="*/ 7211 w 9317"/>
              <a:gd name="connsiteY13" fmla="*/ 8089 h 9775"/>
              <a:gd name="connsiteX14" fmla="*/ 6966 w 9317"/>
              <a:gd name="connsiteY14" fmla="*/ 7813 h 9775"/>
              <a:gd name="connsiteX15" fmla="*/ 6711 w 9317"/>
              <a:gd name="connsiteY15" fmla="*/ 7514 h 9775"/>
              <a:gd name="connsiteX16" fmla="*/ 6464 w 9317"/>
              <a:gd name="connsiteY16" fmla="*/ 7201 h 9775"/>
              <a:gd name="connsiteX17" fmla="*/ 6220 w 9317"/>
              <a:gd name="connsiteY17" fmla="*/ 6874 h 9775"/>
              <a:gd name="connsiteX18" fmla="*/ 5977 w 9317"/>
              <a:gd name="connsiteY18" fmla="*/ 6539 h 9775"/>
              <a:gd name="connsiteX19" fmla="*/ 5728 w 9317"/>
              <a:gd name="connsiteY19" fmla="*/ 6178 h 9775"/>
              <a:gd name="connsiteX20" fmla="*/ 5491 w 9317"/>
              <a:gd name="connsiteY20" fmla="*/ 5813 h 9775"/>
              <a:gd name="connsiteX21" fmla="*/ 5262 w 9317"/>
              <a:gd name="connsiteY21" fmla="*/ 5430 h 9775"/>
              <a:gd name="connsiteX22" fmla="*/ 5028 w 9317"/>
              <a:gd name="connsiteY22" fmla="*/ 5037 h 9775"/>
              <a:gd name="connsiteX23" fmla="*/ 4807 w 9317"/>
              <a:gd name="connsiteY23" fmla="*/ 4629 h 9775"/>
              <a:gd name="connsiteX24" fmla="*/ 4807 w 9317"/>
              <a:gd name="connsiteY24" fmla="*/ 4629 h 9775"/>
              <a:gd name="connsiteX25" fmla="*/ 4535 w 9317"/>
              <a:gd name="connsiteY25" fmla="*/ 4090 h 9775"/>
              <a:gd name="connsiteX26" fmla="*/ 4290 w 9317"/>
              <a:gd name="connsiteY26" fmla="*/ 3558 h 9775"/>
              <a:gd name="connsiteX27" fmla="*/ 4062 w 9317"/>
              <a:gd name="connsiteY27" fmla="*/ 3027 h 9775"/>
              <a:gd name="connsiteX28" fmla="*/ 3860 w 9317"/>
              <a:gd name="connsiteY28" fmla="*/ 2514 h 9775"/>
              <a:gd name="connsiteX29" fmla="*/ 3676 w 9317"/>
              <a:gd name="connsiteY29" fmla="*/ 2003 h 9775"/>
              <a:gd name="connsiteX30" fmla="*/ 3519 w 9317"/>
              <a:gd name="connsiteY30" fmla="*/ 1494 h 9775"/>
              <a:gd name="connsiteX31" fmla="*/ 3379 w 9317"/>
              <a:gd name="connsiteY31" fmla="*/ 988 h 9775"/>
              <a:gd name="connsiteX32" fmla="*/ 3265 w 9317"/>
              <a:gd name="connsiteY32" fmla="*/ 496 h 9775"/>
              <a:gd name="connsiteX33" fmla="*/ 3265 w 9317"/>
              <a:gd name="connsiteY33" fmla="*/ 496 h 9775"/>
              <a:gd name="connsiteX34" fmla="*/ 3185 w 9317"/>
              <a:gd name="connsiteY34" fmla="*/ 92 h 9775"/>
              <a:gd name="connsiteX0" fmla="*/ 3381 w 9744"/>
              <a:gd name="connsiteY0" fmla="*/ 94 h 9900"/>
              <a:gd name="connsiteX1" fmla="*/ 1613 w 9744"/>
              <a:gd name="connsiteY1" fmla="*/ 99 h 9900"/>
              <a:gd name="connsiteX2" fmla="*/ 1355 w 9744"/>
              <a:gd name="connsiteY2" fmla="*/ 8269 h 9900"/>
              <a:gd name="connsiteX3" fmla="*/ 9744 w 9744"/>
              <a:gd name="connsiteY3" fmla="*/ 9887 h 9900"/>
              <a:gd name="connsiteX4" fmla="*/ 9510 w 9744"/>
              <a:gd name="connsiteY4" fmla="*/ 9755 h 9900"/>
              <a:gd name="connsiteX5" fmla="*/ 9265 w 9744"/>
              <a:gd name="connsiteY5" fmla="*/ 9605 h 9900"/>
              <a:gd name="connsiteX6" fmla="*/ 9265 w 9744"/>
              <a:gd name="connsiteY6" fmla="*/ 9605 h 9900"/>
              <a:gd name="connsiteX7" fmla="*/ 9011 w 9744"/>
              <a:gd name="connsiteY7" fmla="*/ 9433 h 9900"/>
              <a:gd name="connsiteX8" fmla="*/ 8756 w 9744"/>
              <a:gd name="connsiteY8" fmla="*/ 9231 h 9900"/>
              <a:gd name="connsiteX9" fmla="*/ 8494 w 9744"/>
              <a:gd name="connsiteY9" fmla="*/ 9031 h 9900"/>
              <a:gd name="connsiteX10" fmla="*/ 8238 w 9744"/>
              <a:gd name="connsiteY10" fmla="*/ 8800 h 9900"/>
              <a:gd name="connsiteX11" fmla="*/ 7965 w 9744"/>
              <a:gd name="connsiteY11" fmla="*/ 8542 h 9900"/>
              <a:gd name="connsiteX12" fmla="*/ 7703 w 9744"/>
              <a:gd name="connsiteY12" fmla="*/ 8275 h 9900"/>
              <a:gd name="connsiteX13" fmla="*/ 7440 w 9744"/>
              <a:gd name="connsiteY13" fmla="*/ 7993 h 9900"/>
              <a:gd name="connsiteX14" fmla="*/ 7166 w 9744"/>
              <a:gd name="connsiteY14" fmla="*/ 7687 h 9900"/>
              <a:gd name="connsiteX15" fmla="*/ 6901 w 9744"/>
              <a:gd name="connsiteY15" fmla="*/ 7367 h 9900"/>
              <a:gd name="connsiteX16" fmla="*/ 6639 w 9744"/>
              <a:gd name="connsiteY16" fmla="*/ 7032 h 9900"/>
              <a:gd name="connsiteX17" fmla="*/ 6378 w 9744"/>
              <a:gd name="connsiteY17" fmla="*/ 6690 h 9900"/>
              <a:gd name="connsiteX18" fmla="*/ 6111 w 9744"/>
              <a:gd name="connsiteY18" fmla="*/ 6320 h 9900"/>
              <a:gd name="connsiteX19" fmla="*/ 5857 w 9744"/>
              <a:gd name="connsiteY19" fmla="*/ 5947 h 9900"/>
              <a:gd name="connsiteX20" fmla="*/ 5611 w 9744"/>
              <a:gd name="connsiteY20" fmla="*/ 5555 h 9900"/>
              <a:gd name="connsiteX21" fmla="*/ 5360 w 9744"/>
              <a:gd name="connsiteY21" fmla="*/ 5153 h 9900"/>
              <a:gd name="connsiteX22" fmla="*/ 5122 w 9744"/>
              <a:gd name="connsiteY22" fmla="*/ 4736 h 9900"/>
              <a:gd name="connsiteX23" fmla="*/ 5122 w 9744"/>
              <a:gd name="connsiteY23" fmla="*/ 4736 h 9900"/>
              <a:gd name="connsiteX24" fmla="*/ 4830 w 9744"/>
              <a:gd name="connsiteY24" fmla="*/ 4184 h 9900"/>
              <a:gd name="connsiteX25" fmla="*/ 4567 w 9744"/>
              <a:gd name="connsiteY25" fmla="*/ 3640 h 9900"/>
              <a:gd name="connsiteX26" fmla="*/ 4323 w 9744"/>
              <a:gd name="connsiteY26" fmla="*/ 3097 h 9900"/>
              <a:gd name="connsiteX27" fmla="*/ 4106 w 9744"/>
              <a:gd name="connsiteY27" fmla="*/ 2572 h 9900"/>
              <a:gd name="connsiteX28" fmla="*/ 3908 w 9744"/>
              <a:gd name="connsiteY28" fmla="*/ 2049 h 9900"/>
              <a:gd name="connsiteX29" fmla="*/ 3740 w 9744"/>
              <a:gd name="connsiteY29" fmla="*/ 1528 h 9900"/>
              <a:gd name="connsiteX30" fmla="*/ 3590 w 9744"/>
              <a:gd name="connsiteY30" fmla="*/ 1011 h 9900"/>
              <a:gd name="connsiteX31" fmla="*/ 3467 w 9744"/>
              <a:gd name="connsiteY31" fmla="*/ 507 h 9900"/>
              <a:gd name="connsiteX32" fmla="*/ 3467 w 9744"/>
              <a:gd name="connsiteY32" fmla="*/ 507 h 9900"/>
              <a:gd name="connsiteX33" fmla="*/ 3381 w 9744"/>
              <a:gd name="connsiteY33" fmla="*/ 94 h 9900"/>
              <a:gd name="connsiteX0" fmla="*/ 3430 w 9720"/>
              <a:gd name="connsiteY0" fmla="*/ 95 h 9979"/>
              <a:gd name="connsiteX1" fmla="*/ 1615 w 9720"/>
              <a:gd name="connsiteY1" fmla="*/ 100 h 9979"/>
              <a:gd name="connsiteX2" fmla="*/ 1351 w 9720"/>
              <a:gd name="connsiteY2" fmla="*/ 8353 h 9979"/>
              <a:gd name="connsiteX3" fmla="*/ 9720 w 9720"/>
              <a:gd name="connsiteY3" fmla="*/ 9854 h 9979"/>
              <a:gd name="connsiteX4" fmla="*/ 9468 w 9720"/>
              <a:gd name="connsiteY4" fmla="*/ 9702 h 9979"/>
              <a:gd name="connsiteX5" fmla="*/ 9468 w 9720"/>
              <a:gd name="connsiteY5" fmla="*/ 9702 h 9979"/>
              <a:gd name="connsiteX6" fmla="*/ 9208 w 9720"/>
              <a:gd name="connsiteY6" fmla="*/ 9528 h 9979"/>
              <a:gd name="connsiteX7" fmla="*/ 8946 w 9720"/>
              <a:gd name="connsiteY7" fmla="*/ 9324 h 9979"/>
              <a:gd name="connsiteX8" fmla="*/ 8677 w 9720"/>
              <a:gd name="connsiteY8" fmla="*/ 9122 h 9979"/>
              <a:gd name="connsiteX9" fmla="*/ 8414 w 9720"/>
              <a:gd name="connsiteY9" fmla="*/ 8889 h 9979"/>
              <a:gd name="connsiteX10" fmla="*/ 8134 w 9720"/>
              <a:gd name="connsiteY10" fmla="*/ 8628 h 9979"/>
              <a:gd name="connsiteX11" fmla="*/ 7865 w 9720"/>
              <a:gd name="connsiteY11" fmla="*/ 8359 h 9979"/>
              <a:gd name="connsiteX12" fmla="*/ 7595 w 9720"/>
              <a:gd name="connsiteY12" fmla="*/ 8074 h 9979"/>
              <a:gd name="connsiteX13" fmla="*/ 7314 w 9720"/>
              <a:gd name="connsiteY13" fmla="*/ 7765 h 9979"/>
              <a:gd name="connsiteX14" fmla="*/ 7042 w 9720"/>
              <a:gd name="connsiteY14" fmla="*/ 7441 h 9979"/>
              <a:gd name="connsiteX15" fmla="*/ 6773 w 9720"/>
              <a:gd name="connsiteY15" fmla="*/ 7103 h 9979"/>
              <a:gd name="connsiteX16" fmla="*/ 6506 w 9720"/>
              <a:gd name="connsiteY16" fmla="*/ 6758 h 9979"/>
              <a:gd name="connsiteX17" fmla="*/ 6232 w 9720"/>
              <a:gd name="connsiteY17" fmla="*/ 6384 h 9979"/>
              <a:gd name="connsiteX18" fmla="*/ 5971 w 9720"/>
              <a:gd name="connsiteY18" fmla="*/ 6007 h 9979"/>
              <a:gd name="connsiteX19" fmla="*/ 5718 w 9720"/>
              <a:gd name="connsiteY19" fmla="*/ 5611 h 9979"/>
              <a:gd name="connsiteX20" fmla="*/ 5461 w 9720"/>
              <a:gd name="connsiteY20" fmla="*/ 5205 h 9979"/>
              <a:gd name="connsiteX21" fmla="*/ 5217 w 9720"/>
              <a:gd name="connsiteY21" fmla="*/ 4784 h 9979"/>
              <a:gd name="connsiteX22" fmla="*/ 5217 w 9720"/>
              <a:gd name="connsiteY22" fmla="*/ 4784 h 9979"/>
              <a:gd name="connsiteX23" fmla="*/ 4917 w 9720"/>
              <a:gd name="connsiteY23" fmla="*/ 4226 h 9979"/>
              <a:gd name="connsiteX24" fmla="*/ 4647 w 9720"/>
              <a:gd name="connsiteY24" fmla="*/ 3677 h 9979"/>
              <a:gd name="connsiteX25" fmla="*/ 4397 w 9720"/>
              <a:gd name="connsiteY25" fmla="*/ 3128 h 9979"/>
              <a:gd name="connsiteX26" fmla="*/ 4174 w 9720"/>
              <a:gd name="connsiteY26" fmla="*/ 2598 h 9979"/>
              <a:gd name="connsiteX27" fmla="*/ 3971 w 9720"/>
              <a:gd name="connsiteY27" fmla="*/ 2070 h 9979"/>
              <a:gd name="connsiteX28" fmla="*/ 3798 w 9720"/>
              <a:gd name="connsiteY28" fmla="*/ 1543 h 9979"/>
              <a:gd name="connsiteX29" fmla="*/ 3644 w 9720"/>
              <a:gd name="connsiteY29" fmla="*/ 1021 h 9979"/>
              <a:gd name="connsiteX30" fmla="*/ 3518 w 9720"/>
              <a:gd name="connsiteY30" fmla="*/ 512 h 9979"/>
              <a:gd name="connsiteX31" fmla="*/ 3518 w 9720"/>
              <a:gd name="connsiteY31" fmla="*/ 512 h 9979"/>
              <a:gd name="connsiteX32" fmla="*/ 3430 w 9720"/>
              <a:gd name="connsiteY32" fmla="*/ 95 h 9979"/>
              <a:gd name="connsiteX0" fmla="*/ 3485 w 9697"/>
              <a:gd name="connsiteY0" fmla="*/ 95 h 9975"/>
              <a:gd name="connsiteX1" fmla="*/ 1618 w 9697"/>
              <a:gd name="connsiteY1" fmla="*/ 100 h 9975"/>
              <a:gd name="connsiteX2" fmla="*/ 1346 w 9697"/>
              <a:gd name="connsiteY2" fmla="*/ 8371 h 9975"/>
              <a:gd name="connsiteX3" fmla="*/ 9697 w 9697"/>
              <a:gd name="connsiteY3" fmla="*/ 9722 h 9975"/>
              <a:gd name="connsiteX4" fmla="*/ 9697 w 9697"/>
              <a:gd name="connsiteY4" fmla="*/ 9722 h 9975"/>
              <a:gd name="connsiteX5" fmla="*/ 9429 w 9697"/>
              <a:gd name="connsiteY5" fmla="*/ 9548 h 9975"/>
              <a:gd name="connsiteX6" fmla="*/ 9160 w 9697"/>
              <a:gd name="connsiteY6" fmla="*/ 9344 h 9975"/>
              <a:gd name="connsiteX7" fmla="*/ 8883 w 9697"/>
              <a:gd name="connsiteY7" fmla="*/ 9141 h 9975"/>
              <a:gd name="connsiteX8" fmla="*/ 8612 w 9697"/>
              <a:gd name="connsiteY8" fmla="*/ 8908 h 9975"/>
              <a:gd name="connsiteX9" fmla="*/ 8324 w 9697"/>
              <a:gd name="connsiteY9" fmla="*/ 8646 h 9975"/>
              <a:gd name="connsiteX10" fmla="*/ 8048 w 9697"/>
              <a:gd name="connsiteY10" fmla="*/ 8377 h 9975"/>
              <a:gd name="connsiteX11" fmla="*/ 7770 w 9697"/>
              <a:gd name="connsiteY11" fmla="*/ 8091 h 9975"/>
              <a:gd name="connsiteX12" fmla="*/ 7481 w 9697"/>
              <a:gd name="connsiteY12" fmla="*/ 7781 h 9975"/>
              <a:gd name="connsiteX13" fmla="*/ 7201 w 9697"/>
              <a:gd name="connsiteY13" fmla="*/ 7457 h 9975"/>
              <a:gd name="connsiteX14" fmla="*/ 6924 w 9697"/>
              <a:gd name="connsiteY14" fmla="*/ 7118 h 9975"/>
              <a:gd name="connsiteX15" fmla="*/ 6649 w 9697"/>
              <a:gd name="connsiteY15" fmla="*/ 6772 h 9975"/>
              <a:gd name="connsiteX16" fmla="*/ 6368 w 9697"/>
              <a:gd name="connsiteY16" fmla="*/ 6397 h 9975"/>
              <a:gd name="connsiteX17" fmla="*/ 6099 w 9697"/>
              <a:gd name="connsiteY17" fmla="*/ 6020 h 9975"/>
              <a:gd name="connsiteX18" fmla="*/ 5839 w 9697"/>
              <a:gd name="connsiteY18" fmla="*/ 5623 h 9975"/>
              <a:gd name="connsiteX19" fmla="*/ 5574 w 9697"/>
              <a:gd name="connsiteY19" fmla="*/ 5216 h 9975"/>
              <a:gd name="connsiteX20" fmla="*/ 5323 w 9697"/>
              <a:gd name="connsiteY20" fmla="*/ 4794 h 9975"/>
              <a:gd name="connsiteX21" fmla="*/ 5323 w 9697"/>
              <a:gd name="connsiteY21" fmla="*/ 4794 h 9975"/>
              <a:gd name="connsiteX22" fmla="*/ 5015 w 9697"/>
              <a:gd name="connsiteY22" fmla="*/ 4235 h 9975"/>
              <a:gd name="connsiteX23" fmla="*/ 4737 w 9697"/>
              <a:gd name="connsiteY23" fmla="*/ 3685 h 9975"/>
              <a:gd name="connsiteX24" fmla="*/ 4480 w 9697"/>
              <a:gd name="connsiteY24" fmla="*/ 3135 h 9975"/>
              <a:gd name="connsiteX25" fmla="*/ 4250 w 9697"/>
              <a:gd name="connsiteY25" fmla="*/ 2603 h 9975"/>
              <a:gd name="connsiteX26" fmla="*/ 4041 w 9697"/>
              <a:gd name="connsiteY26" fmla="*/ 2074 h 9975"/>
              <a:gd name="connsiteX27" fmla="*/ 3863 w 9697"/>
              <a:gd name="connsiteY27" fmla="*/ 1546 h 9975"/>
              <a:gd name="connsiteX28" fmla="*/ 3705 w 9697"/>
              <a:gd name="connsiteY28" fmla="*/ 1023 h 9975"/>
              <a:gd name="connsiteX29" fmla="*/ 3575 w 9697"/>
              <a:gd name="connsiteY29" fmla="*/ 513 h 9975"/>
              <a:gd name="connsiteX30" fmla="*/ 3575 w 9697"/>
              <a:gd name="connsiteY30" fmla="*/ 513 h 9975"/>
              <a:gd name="connsiteX31" fmla="*/ 3485 w 9697"/>
              <a:gd name="connsiteY31" fmla="*/ 95 h 9975"/>
              <a:gd name="connsiteX0" fmla="*/ 3594 w 10000"/>
              <a:gd name="connsiteY0" fmla="*/ 95 h 10000"/>
              <a:gd name="connsiteX1" fmla="*/ 1669 w 10000"/>
              <a:gd name="connsiteY1" fmla="*/ 100 h 10000"/>
              <a:gd name="connsiteX2" fmla="*/ 1388 w 10000"/>
              <a:gd name="connsiteY2" fmla="*/ 8392 h 10000"/>
              <a:gd name="connsiteX3" fmla="*/ 10000 w 10000"/>
              <a:gd name="connsiteY3" fmla="*/ 9746 h 10000"/>
              <a:gd name="connsiteX4" fmla="*/ 10000 w 10000"/>
              <a:gd name="connsiteY4" fmla="*/ 9746 h 10000"/>
              <a:gd name="connsiteX5" fmla="*/ 9446 w 10000"/>
              <a:gd name="connsiteY5" fmla="*/ 9367 h 10000"/>
              <a:gd name="connsiteX6" fmla="*/ 9161 w 10000"/>
              <a:gd name="connsiteY6" fmla="*/ 9164 h 10000"/>
              <a:gd name="connsiteX7" fmla="*/ 8881 w 10000"/>
              <a:gd name="connsiteY7" fmla="*/ 8930 h 10000"/>
              <a:gd name="connsiteX8" fmla="*/ 8584 w 10000"/>
              <a:gd name="connsiteY8" fmla="*/ 8668 h 10000"/>
              <a:gd name="connsiteX9" fmla="*/ 8299 w 10000"/>
              <a:gd name="connsiteY9" fmla="*/ 8398 h 10000"/>
              <a:gd name="connsiteX10" fmla="*/ 8013 w 10000"/>
              <a:gd name="connsiteY10" fmla="*/ 8111 h 10000"/>
              <a:gd name="connsiteX11" fmla="*/ 7715 w 10000"/>
              <a:gd name="connsiteY11" fmla="*/ 7801 h 10000"/>
              <a:gd name="connsiteX12" fmla="*/ 7426 w 10000"/>
              <a:gd name="connsiteY12" fmla="*/ 7476 h 10000"/>
              <a:gd name="connsiteX13" fmla="*/ 7140 w 10000"/>
              <a:gd name="connsiteY13" fmla="*/ 7136 h 10000"/>
              <a:gd name="connsiteX14" fmla="*/ 6857 w 10000"/>
              <a:gd name="connsiteY14" fmla="*/ 6789 h 10000"/>
              <a:gd name="connsiteX15" fmla="*/ 6567 w 10000"/>
              <a:gd name="connsiteY15" fmla="*/ 6413 h 10000"/>
              <a:gd name="connsiteX16" fmla="*/ 6290 w 10000"/>
              <a:gd name="connsiteY16" fmla="*/ 6035 h 10000"/>
              <a:gd name="connsiteX17" fmla="*/ 6021 w 10000"/>
              <a:gd name="connsiteY17" fmla="*/ 5637 h 10000"/>
              <a:gd name="connsiteX18" fmla="*/ 5748 w 10000"/>
              <a:gd name="connsiteY18" fmla="*/ 5229 h 10000"/>
              <a:gd name="connsiteX19" fmla="*/ 5489 w 10000"/>
              <a:gd name="connsiteY19" fmla="*/ 4806 h 10000"/>
              <a:gd name="connsiteX20" fmla="*/ 5489 w 10000"/>
              <a:gd name="connsiteY20" fmla="*/ 4806 h 10000"/>
              <a:gd name="connsiteX21" fmla="*/ 5172 w 10000"/>
              <a:gd name="connsiteY21" fmla="*/ 4246 h 10000"/>
              <a:gd name="connsiteX22" fmla="*/ 4885 w 10000"/>
              <a:gd name="connsiteY22" fmla="*/ 3694 h 10000"/>
              <a:gd name="connsiteX23" fmla="*/ 4620 w 10000"/>
              <a:gd name="connsiteY23" fmla="*/ 3143 h 10000"/>
              <a:gd name="connsiteX24" fmla="*/ 4383 w 10000"/>
              <a:gd name="connsiteY24" fmla="*/ 2610 h 10000"/>
              <a:gd name="connsiteX25" fmla="*/ 4167 w 10000"/>
              <a:gd name="connsiteY25" fmla="*/ 2079 h 10000"/>
              <a:gd name="connsiteX26" fmla="*/ 3984 w 10000"/>
              <a:gd name="connsiteY26" fmla="*/ 1550 h 10000"/>
              <a:gd name="connsiteX27" fmla="*/ 3821 w 10000"/>
              <a:gd name="connsiteY27" fmla="*/ 1026 h 10000"/>
              <a:gd name="connsiteX28" fmla="*/ 3687 w 10000"/>
              <a:gd name="connsiteY28" fmla="*/ 514 h 10000"/>
              <a:gd name="connsiteX29" fmla="*/ 3687 w 10000"/>
              <a:gd name="connsiteY29" fmla="*/ 514 h 10000"/>
              <a:gd name="connsiteX30" fmla="*/ 3594 w 10000"/>
              <a:gd name="connsiteY30" fmla="*/ 95 h 10000"/>
              <a:gd name="connsiteX0" fmla="*/ 3594 w 10000"/>
              <a:gd name="connsiteY0" fmla="*/ 95 h 10000"/>
              <a:gd name="connsiteX1" fmla="*/ 1669 w 10000"/>
              <a:gd name="connsiteY1" fmla="*/ 100 h 10000"/>
              <a:gd name="connsiteX2" fmla="*/ 1388 w 10000"/>
              <a:gd name="connsiteY2" fmla="*/ 8392 h 10000"/>
              <a:gd name="connsiteX3" fmla="*/ 10000 w 10000"/>
              <a:gd name="connsiteY3" fmla="*/ 9746 h 10000"/>
              <a:gd name="connsiteX4" fmla="*/ 9446 w 10000"/>
              <a:gd name="connsiteY4" fmla="*/ 9367 h 10000"/>
              <a:gd name="connsiteX5" fmla="*/ 9161 w 10000"/>
              <a:gd name="connsiteY5" fmla="*/ 9164 h 10000"/>
              <a:gd name="connsiteX6" fmla="*/ 8881 w 10000"/>
              <a:gd name="connsiteY6" fmla="*/ 8930 h 10000"/>
              <a:gd name="connsiteX7" fmla="*/ 8584 w 10000"/>
              <a:gd name="connsiteY7" fmla="*/ 8668 h 10000"/>
              <a:gd name="connsiteX8" fmla="*/ 8299 w 10000"/>
              <a:gd name="connsiteY8" fmla="*/ 8398 h 10000"/>
              <a:gd name="connsiteX9" fmla="*/ 8013 w 10000"/>
              <a:gd name="connsiteY9" fmla="*/ 8111 h 10000"/>
              <a:gd name="connsiteX10" fmla="*/ 7715 w 10000"/>
              <a:gd name="connsiteY10" fmla="*/ 7801 h 10000"/>
              <a:gd name="connsiteX11" fmla="*/ 7426 w 10000"/>
              <a:gd name="connsiteY11" fmla="*/ 7476 h 10000"/>
              <a:gd name="connsiteX12" fmla="*/ 7140 w 10000"/>
              <a:gd name="connsiteY12" fmla="*/ 7136 h 10000"/>
              <a:gd name="connsiteX13" fmla="*/ 6857 w 10000"/>
              <a:gd name="connsiteY13" fmla="*/ 6789 h 10000"/>
              <a:gd name="connsiteX14" fmla="*/ 6567 w 10000"/>
              <a:gd name="connsiteY14" fmla="*/ 6413 h 10000"/>
              <a:gd name="connsiteX15" fmla="*/ 6290 w 10000"/>
              <a:gd name="connsiteY15" fmla="*/ 6035 h 10000"/>
              <a:gd name="connsiteX16" fmla="*/ 6021 w 10000"/>
              <a:gd name="connsiteY16" fmla="*/ 5637 h 10000"/>
              <a:gd name="connsiteX17" fmla="*/ 5748 w 10000"/>
              <a:gd name="connsiteY17" fmla="*/ 5229 h 10000"/>
              <a:gd name="connsiteX18" fmla="*/ 5489 w 10000"/>
              <a:gd name="connsiteY18" fmla="*/ 4806 h 10000"/>
              <a:gd name="connsiteX19" fmla="*/ 5489 w 10000"/>
              <a:gd name="connsiteY19" fmla="*/ 4806 h 10000"/>
              <a:gd name="connsiteX20" fmla="*/ 5172 w 10000"/>
              <a:gd name="connsiteY20" fmla="*/ 4246 h 10000"/>
              <a:gd name="connsiteX21" fmla="*/ 4885 w 10000"/>
              <a:gd name="connsiteY21" fmla="*/ 3694 h 10000"/>
              <a:gd name="connsiteX22" fmla="*/ 4620 w 10000"/>
              <a:gd name="connsiteY22" fmla="*/ 3143 h 10000"/>
              <a:gd name="connsiteX23" fmla="*/ 4383 w 10000"/>
              <a:gd name="connsiteY23" fmla="*/ 2610 h 10000"/>
              <a:gd name="connsiteX24" fmla="*/ 4167 w 10000"/>
              <a:gd name="connsiteY24" fmla="*/ 2079 h 10000"/>
              <a:gd name="connsiteX25" fmla="*/ 3984 w 10000"/>
              <a:gd name="connsiteY25" fmla="*/ 1550 h 10000"/>
              <a:gd name="connsiteX26" fmla="*/ 3821 w 10000"/>
              <a:gd name="connsiteY26" fmla="*/ 1026 h 10000"/>
              <a:gd name="connsiteX27" fmla="*/ 3687 w 10000"/>
              <a:gd name="connsiteY27" fmla="*/ 514 h 10000"/>
              <a:gd name="connsiteX28" fmla="*/ 3687 w 10000"/>
              <a:gd name="connsiteY28" fmla="*/ 514 h 10000"/>
              <a:gd name="connsiteX29" fmla="*/ 3594 w 10000"/>
              <a:gd name="connsiteY29" fmla="*/ 95 h 10000"/>
              <a:gd name="connsiteX0" fmla="*/ 3502 w 9354"/>
              <a:gd name="connsiteY0" fmla="*/ 95 h 9936"/>
              <a:gd name="connsiteX1" fmla="*/ 1577 w 9354"/>
              <a:gd name="connsiteY1" fmla="*/ 100 h 9936"/>
              <a:gd name="connsiteX2" fmla="*/ 1296 w 9354"/>
              <a:gd name="connsiteY2" fmla="*/ 8392 h 9936"/>
              <a:gd name="connsiteX3" fmla="*/ 9354 w 9354"/>
              <a:gd name="connsiteY3" fmla="*/ 9367 h 9936"/>
              <a:gd name="connsiteX4" fmla="*/ 9069 w 9354"/>
              <a:gd name="connsiteY4" fmla="*/ 9164 h 9936"/>
              <a:gd name="connsiteX5" fmla="*/ 8789 w 9354"/>
              <a:gd name="connsiteY5" fmla="*/ 8930 h 9936"/>
              <a:gd name="connsiteX6" fmla="*/ 8492 w 9354"/>
              <a:gd name="connsiteY6" fmla="*/ 8668 h 9936"/>
              <a:gd name="connsiteX7" fmla="*/ 8207 w 9354"/>
              <a:gd name="connsiteY7" fmla="*/ 8398 h 9936"/>
              <a:gd name="connsiteX8" fmla="*/ 7921 w 9354"/>
              <a:gd name="connsiteY8" fmla="*/ 8111 h 9936"/>
              <a:gd name="connsiteX9" fmla="*/ 7623 w 9354"/>
              <a:gd name="connsiteY9" fmla="*/ 7801 h 9936"/>
              <a:gd name="connsiteX10" fmla="*/ 7334 w 9354"/>
              <a:gd name="connsiteY10" fmla="*/ 7476 h 9936"/>
              <a:gd name="connsiteX11" fmla="*/ 7048 w 9354"/>
              <a:gd name="connsiteY11" fmla="*/ 7136 h 9936"/>
              <a:gd name="connsiteX12" fmla="*/ 6765 w 9354"/>
              <a:gd name="connsiteY12" fmla="*/ 6789 h 9936"/>
              <a:gd name="connsiteX13" fmla="*/ 6475 w 9354"/>
              <a:gd name="connsiteY13" fmla="*/ 6413 h 9936"/>
              <a:gd name="connsiteX14" fmla="*/ 6198 w 9354"/>
              <a:gd name="connsiteY14" fmla="*/ 6035 h 9936"/>
              <a:gd name="connsiteX15" fmla="*/ 5929 w 9354"/>
              <a:gd name="connsiteY15" fmla="*/ 5637 h 9936"/>
              <a:gd name="connsiteX16" fmla="*/ 5656 w 9354"/>
              <a:gd name="connsiteY16" fmla="*/ 5229 h 9936"/>
              <a:gd name="connsiteX17" fmla="*/ 5397 w 9354"/>
              <a:gd name="connsiteY17" fmla="*/ 4806 h 9936"/>
              <a:gd name="connsiteX18" fmla="*/ 5397 w 9354"/>
              <a:gd name="connsiteY18" fmla="*/ 4806 h 9936"/>
              <a:gd name="connsiteX19" fmla="*/ 5080 w 9354"/>
              <a:gd name="connsiteY19" fmla="*/ 4246 h 9936"/>
              <a:gd name="connsiteX20" fmla="*/ 4793 w 9354"/>
              <a:gd name="connsiteY20" fmla="*/ 3694 h 9936"/>
              <a:gd name="connsiteX21" fmla="*/ 4528 w 9354"/>
              <a:gd name="connsiteY21" fmla="*/ 3143 h 9936"/>
              <a:gd name="connsiteX22" fmla="*/ 4291 w 9354"/>
              <a:gd name="connsiteY22" fmla="*/ 2610 h 9936"/>
              <a:gd name="connsiteX23" fmla="*/ 4075 w 9354"/>
              <a:gd name="connsiteY23" fmla="*/ 2079 h 9936"/>
              <a:gd name="connsiteX24" fmla="*/ 3892 w 9354"/>
              <a:gd name="connsiteY24" fmla="*/ 1550 h 9936"/>
              <a:gd name="connsiteX25" fmla="*/ 3729 w 9354"/>
              <a:gd name="connsiteY25" fmla="*/ 1026 h 9936"/>
              <a:gd name="connsiteX26" fmla="*/ 3595 w 9354"/>
              <a:gd name="connsiteY26" fmla="*/ 514 h 9936"/>
              <a:gd name="connsiteX27" fmla="*/ 3595 w 9354"/>
              <a:gd name="connsiteY27" fmla="*/ 514 h 9936"/>
              <a:gd name="connsiteX28" fmla="*/ 3502 w 9354"/>
              <a:gd name="connsiteY28" fmla="*/ 95 h 9936"/>
              <a:gd name="connsiteX0" fmla="*/ 3693 w 9644"/>
              <a:gd name="connsiteY0" fmla="*/ 96 h 9966"/>
              <a:gd name="connsiteX1" fmla="*/ 1635 w 9644"/>
              <a:gd name="connsiteY1" fmla="*/ 101 h 9966"/>
              <a:gd name="connsiteX2" fmla="*/ 1335 w 9644"/>
              <a:gd name="connsiteY2" fmla="*/ 8446 h 9966"/>
              <a:gd name="connsiteX3" fmla="*/ 9644 w 9644"/>
              <a:gd name="connsiteY3" fmla="*/ 9223 h 9966"/>
              <a:gd name="connsiteX4" fmla="*/ 9345 w 9644"/>
              <a:gd name="connsiteY4" fmla="*/ 8988 h 9966"/>
              <a:gd name="connsiteX5" fmla="*/ 9027 w 9644"/>
              <a:gd name="connsiteY5" fmla="*/ 8724 h 9966"/>
              <a:gd name="connsiteX6" fmla="*/ 8723 w 9644"/>
              <a:gd name="connsiteY6" fmla="*/ 8452 h 9966"/>
              <a:gd name="connsiteX7" fmla="*/ 8417 w 9644"/>
              <a:gd name="connsiteY7" fmla="*/ 8163 h 9966"/>
              <a:gd name="connsiteX8" fmla="*/ 8098 w 9644"/>
              <a:gd name="connsiteY8" fmla="*/ 7851 h 9966"/>
              <a:gd name="connsiteX9" fmla="*/ 7789 w 9644"/>
              <a:gd name="connsiteY9" fmla="*/ 7524 h 9966"/>
              <a:gd name="connsiteX10" fmla="*/ 7484 w 9644"/>
              <a:gd name="connsiteY10" fmla="*/ 7182 h 9966"/>
              <a:gd name="connsiteX11" fmla="*/ 7181 w 9644"/>
              <a:gd name="connsiteY11" fmla="*/ 6833 h 9966"/>
              <a:gd name="connsiteX12" fmla="*/ 6871 w 9644"/>
              <a:gd name="connsiteY12" fmla="*/ 6454 h 9966"/>
              <a:gd name="connsiteX13" fmla="*/ 6575 w 9644"/>
              <a:gd name="connsiteY13" fmla="*/ 6074 h 9966"/>
              <a:gd name="connsiteX14" fmla="*/ 6287 w 9644"/>
              <a:gd name="connsiteY14" fmla="*/ 5673 h 9966"/>
              <a:gd name="connsiteX15" fmla="*/ 5996 w 9644"/>
              <a:gd name="connsiteY15" fmla="*/ 5263 h 9966"/>
              <a:gd name="connsiteX16" fmla="*/ 5719 w 9644"/>
              <a:gd name="connsiteY16" fmla="*/ 4837 h 9966"/>
              <a:gd name="connsiteX17" fmla="*/ 5719 w 9644"/>
              <a:gd name="connsiteY17" fmla="*/ 4837 h 9966"/>
              <a:gd name="connsiteX18" fmla="*/ 5380 w 9644"/>
              <a:gd name="connsiteY18" fmla="*/ 4273 h 9966"/>
              <a:gd name="connsiteX19" fmla="*/ 5073 w 9644"/>
              <a:gd name="connsiteY19" fmla="*/ 3718 h 9966"/>
              <a:gd name="connsiteX20" fmla="*/ 4790 w 9644"/>
              <a:gd name="connsiteY20" fmla="*/ 3163 h 9966"/>
              <a:gd name="connsiteX21" fmla="*/ 4536 w 9644"/>
              <a:gd name="connsiteY21" fmla="*/ 2627 h 9966"/>
              <a:gd name="connsiteX22" fmla="*/ 4305 w 9644"/>
              <a:gd name="connsiteY22" fmla="*/ 2092 h 9966"/>
              <a:gd name="connsiteX23" fmla="*/ 4110 w 9644"/>
              <a:gd name="connsiteY23" fmla="*/ 1560 h 9966"/>
              <a:gd name="connsiteX24" fmla="*/ 3936 w 9644"/>
              <a:gd name="connsiteY24" fmla="*/ 1033 h 9966"/>
              <a:gd name="connsiteX25" fmla="*/ 3792 w 9644"/>
              <a:gd name="connsiteY25" fmla="*/ 517 h 9966"/>
              <a:gd name="connsiteX26" fmla="*/ 3792 w 9644"/>
              <a:gd name="connsiteY26" fmla="*/ 517 h 9966"/>
              <a:gd name="connsiteX27" fmla="*/ 3693 w 9644"/>
              <a:gd name="connsiteY27" fmla="*/ 96 h 9966"/>
              <a:gd name="connsiteX0" fmla="*/ 3777 w 9638"/>
              <a:gd name="connsiteY0" fmla="*/ 96 h 9961"/>
              <a:gd name="connsiteX1" fmla="*/ 1643 w 9638"/>
              <a:gd name="connsiteY1" fmla="*/ 101 h 9961"/>
              <a:gd name="connsiteX2" fmla="*/ 1332 w 9638"/>
              <a:gd name="connsiteY2" fmla="*/ 8475 h 9961"/>
              <a:gd name="connsiteX3" fmla="*/ 9638 w 9638"/>
              <a:gd name="connsiteY3" fmla="*/ 9019 h 9961"/>
              <a:gd name="connsiteX4" fmla="*/ 9308 w 9638"/>
              <a:gd name="connsiteY4" fmla="*/ 8754 h 9961"/>
              <a:gd name="connsiteX5" fmla="*/ 8993 w 9638"/>
              <a:gd name="connsiteY5" fmla="*/ 8481 h 9961"/>
              <a:gd name="connsiteX6" fmla="*/ 8676 w 9638"/>
              <a:gd name="connsiteY6" fmla="*/ 8191 h 9961"/>
              <a:gd name="connsiteX7" fmla="*/ 8345 w 9638"/>
              <a:gd name="connsiteY7" fmla="*/ 7878 h 9961"/>
              <a:gd name="connsiteX8" fmla="*/ 8025 w 9638"/>
              <a:gd name="connsiteY8" fmla="*/ 7550 h 9961"/>
              <a:gd name="connsiteX9" fmla="*/ 7708 w 9638"/>
              <a:gd name="connsiteY9" fmla="*/ 7207 h 9961"/>
              <a:gd name="connsiteX10" fmla="*/ 7394 w 9638"/>
              <a:gd name="connsiteY10" fmla="*/ 6856 h 9961"/>
              <a:gd name="connsiteX11" fmla="*/ 7073 w 9638"/>
              <a:gd name="connsiteY11" fmla="*/ 6476 h 9961"/>
              <a:gd name="connsiteX12" fmla="*/ 6766 w 9638"/>
              <a:gd name="connsiteY12" fmla="*/ 6095 h 9961"/>
              <a:gd name="connsiteX13" fmla="*/ 6467 w 9638"/>
              <a:gd name="connsiteY13" fmla="*/ 5692 h 9961"/>
              <a:gd name="connsiteX14" fmla="*/ 6165 w 9638"/>
              <a:gd name="connsiteY14" fmla="*/ 5281 h 9961"/>
              <a:gd name="connsiteX15" fmla="*/ 5878 w 9638"/>
              <a:gd name="connsiteY15" fmla="*/ 4854 h 9961"/>
              <a:gd name="connsiteX16" fmla="*/ 5878 w 9638"/>
              <a:gd name="connsiteY16" fmla="*/ 4854 h 9961"/>
              <a:gd name="connsiteX17" fmla="*/ 5527 w 9638"/>
              <a:gd name="connsiteY17" fmla="*/ 4288 h 9961"/>
              <a:gd name="connsiteX18" fmla="*/ 5208 w 9638"/>
              <a:gd name="connsiteY18" fmla="*/ 3731 h 9961"/>
              <a:gd name="connsiteX19" fmla="*/ 4915 w 9638"/>
              <a:gd name="connsiteY19" fmla="*/ 3174 h 9961"/>
              <a:gd name="connsiteX20" fmla="*/ 4651 w 9638"/>
              <a:gd name="connsiteY20" fmla="*/ 2636 h 9961"/>
              <a:gd name="connsiteX21" fmla="*/ 4412 w 9638"/>
              <a:gd name="connsiteY21" fmla="*/ 2099 h 9961"/>
              <a:gd name="connsiteX22" fmla="*/ 4210 w 9638"/>
              <a:gd name="connsiteY22" fmla="*/ 1565 h 9961"/>
              <a:gd name="connsiteX23" fmla="*/ 4029 w 9638"/>
              <a:gd name="connsiteY23" fmla="*/ 1037 h 9961"/>
              <a:gd name="connsiteX24" fmla="*/ 3880 w 9638"/>
              <a:gd name="connsiteY24" fmla="*/ 519 h 9961"/>
              <a:gd name="connsiteX25" fmla="*/ 3880 w 9638"/>
              <a:gd name="connsiteY25" fmla="*/ 519 h 9961"/>
              <a:gd name="connsiteX26" fmla="*/ 3777 w 9638"/>
              <a:gd name="connsiteY26" fmla="*/ 96 h 9961"/>
              <a:gd name="connsiteX0" fmla="*/ 3862 w 9601"/>
              <a:gd name="connsiteY0" fmla="*/ 96 h 9956"/>
              <a:gd name="connsiteX1" fmla="*/ 1648 w 9601"/>
              <a:gd name="connsiteY1" fmla="*/ 101 h 9956"/>
              <a:gd name="connsiteX2" fmla="*/ 1325 w 9601"/>
              <a:gd name="connsiteY2" fmla="*/ 8508 h 9956"/>
              <a:gd name="connsiteX3" fmla="*/ 9601 w 9601"/>
              <a:gd name="connsiteY3" fmla="*/ 8788 h 9956"/>
              <a:gd name="connsiteX4" fmla="*/ 9274 w 9601"/>
              <a:gd name="connsiteY4" fmla="*/ 8514 h 9956"/>
              <a:gd name="connsiteX5" fmla="*/ 8945 w 9601"/>
              <a:gd name="connsiteY5" fmla="*/ 8223 h 9956"/>
              <a:gd name="connsiteX6" fmla="*/ 8601 w 9601"/>
              <a:gd name="connsiteY6" fmla="*/ 7909 h 9956"/>
              <a:gd name="connsiteX7" fmla="*/ 8269 w 9601"/>
              <a:gd name="connsiteY7" fmla="*/ 7580 h 9956"/>
              <a:gd name="connsiteX8" fmla="*/ 7941 w 9601"/>
              <a:gd name="connsiteY8" fmla="*/ 7235 h 9956"/>
              <a:gd name="connsiteX9" fmla="*/ 7615 w 9601"/>
              <a:gd name="connsiteY9" fmla="*/ 6883 h 9956"/>
              <a:gd name="connsiteX10" fmla="*/ 7282 w 9601"/>
              <a:gd name="connsiteY10" fmla="*/ 6501 h 9956"/>
              <a:gd name="connsiteX11" fmla="*/ 6963 w 9601"/>
              <a:gd name="connsiteY11" fmla="*/ 6119 h 9956"/>
              <a:gd name="connsiteX12" fmla="*/ 6653 w 9601"/>
              <a:gd name="connsiteY12" fmla="*/ 5714 h 9956"/>
              <a:gd name="connsiteX13" fmla="*/ 6340 w 9601"/>
              <a:gd name="connsiteY13" fmla="*/ 5302 h 9956"/>
              <a:gd name="connsiteX14" fmla="*/ 6042 w 9601"/>
              <a:gd name="connsiteY14" fmla="*/ 4873 h 9956"/>
              <a:gd name="connsiteX15" fmla="*/ 6042 w 9601"/>
              <a:gd name="connsiteY15" fmla="*/ 4873 h 9956"/>
              <a:gd name="connsiteX16" fmla="*/ 5678 w 9601"/>
              <a:gd name="connsiteY16" fmla="*/ 4305 h 9956"/>
              <a:gd name="connsiteX17" fmla="*/ 5347 w 9601"/>
              <a:gd name="connsiteY17" fmla="*/ 3746 h 9956"/>
              <a:gd name="connsiteX18" fmla="*/ 5043 w 9601"/>
              <a:gd name="connsiteY18" fmla="*/ 3186 h 9956"/>
              <a:gd name="connsiteX19" fmla="*/ 4769 w 9601"/>
              <a:gd name="connsiteY19" fmla="*/ 2646 h 9956"/>
              <a:gd name="connsiteX20" fmla="*/ 4521 w 9601"/>
              <a:gd name="connsiteY20" fmla="*/ 2107 h 9956"/>
              <a:gd name="connsiteX21" fmla="*/ 4311 w 9601"/>
              <a:gd name="connsiteY21" fmla="*/ 1571 h 9956"/>
              <a:gd name="connsiteX22" fmla="*/ 4123 w 9601"/>
              <a:gd name="connsiteY22" fmla="*/ 1041 h 9956"/>
              <a:gd name="connsiteX23" fmla="*/ 3969 w 9601"/>
              <a:gd name="connsiteY23" fmla="*/ 521 h 9956"/>
              <a:gd name="connsiteX24" fmla="*/ 3969 w 9601"/>
              <a:gd name="connsiteY24" fmla="*/ 521 h 9956"/>
              <a:gd name="connsiteX25" fmla="*/ 3862 w 9601"/>
              <a:gd name="connsiteY25" fmla="*/ 96 h 9956"/>
              <a:gd name="connsiteX0" fmla="*/ 3966 w 9603"/>
              <a:gd name="connsiteY0" fmla="*/ 96 h 9954"/>
              <a:gd name="connsiteX1" fmla="*/ 1660 w 9603"/>
              <a:gd name="connsiteY1" fmla="*/ 101 h 9954"/>
              <a:gd name="connsiteX2" fmla="*/ 1324 w 9603"/>
              <a:gd name="connsiteY2" fmla="*/ 8546 h 9954"/>
              <a:gd name="connsiteX3" fmla="*/ 9603 w 9603"/>
              <a:gd name="connsiteY3" fmla="*/ 8552 h 9954"/>
              <a:gd name="connsiteX4" fmla="*/ 9261 w 9603"/>
              <a:gd name="connsiteY4" fmla="*/ 8259 h 9954"/>
              <a:gd name="connsiteX5" fmla="*/ 8902 w 9603"/>
              <a:gd name="connsiteY5" fmla="*/ 7944 h 9954"/>
              <a:gd name="connsiteX6" fmla="*/ 8557 w 9603"/>
              <a:gd name="connsiteY6" fmla="*/ 7613 h 9954"/>
              <a:gd name="connsiteX7" fmla="*/ 8215 w 9603"/>
              <a:gd name="connsiteY7" fmla="*/ 7267 h 9954"/>
              <a:gd name="connsiteX8" fmla="*/ 7875 w 9603"/>
              <a:gd name="connsiteY8" fmla="*/ 6913 h 9954"/>
              <a:gd name="connsiteX9" fmla="*/ 7529 w 9603"/>
              <a:gd name="connsiteY9" fmla="*/ 6530 h 9954"/>
              <a:gd name="connsiteX10" fmla="*/ 7196 w 9603"/>
              <a:gd name="connsiteY10" fmla="*/ 6146 h 9954"/>
              <a:gd name="connsiteX11" fmla="*/ 6873 w 9603"/>
              <a:gd name="connsiteY11" fmla="*/ 5739 h 9954"/>
              <a:gd name="connsiteX12" fmla="*/ 6547 w 9603"/>
              <a:gd name="connsiteY12" fmla="*/ 5325 h 9954"/>
              <a:gd name="connsiteX13" fmla="*/ 6237 w 9603"/>
              <a:gd name="connsiteY13" fmla="*/ 4895 h 9954"/>
              <a:gd name="connsiteX14" fmla="*/ 6237 w 9603"/>
              <a:gd name="connsiteY14" fmla="*/ 4895 h 9954"/>
              <a:gd name="connsiteX15" fmla="*/ 5858 w 9603"/>
              <a:gd name="connsiteY15" fmla="*/ 4324 h 9954"/>
              <a:gd name="connsiteX16" fmla="*/ 5513 w 9603"/>
              <a:gd name="connsiteY16" fmla="*/ 3763 h 9954"/>
              <a:gd name="connsiteX17" fmla="*/ 5197 w 9603"/>
              <a:gd name="connsiteY17" fmla="*/ 3200 h 9954"/>
              <a:gd name="connsiteX18" fmla="*/ 4911 w 9603"/>
              <a:gd name="connsiteY18" fmla="*/ 2658 h 9954"/>
              <a:gd name="connsiteX19" fmla="*/ 4653 w 9603"/>
              <a:gd name="connsiteY19" fmla="*/ 2116 h 9954"/>
              <a:gd name="connsiteX20" fmla="*/ 4434 w 9603"/>
              <a:gd name="connsiteY20" fmla="*/ 1578 h 9954"/>
              <a:gd name="connsiteX21" fmla="*/ 4238 w 9603"/>
              <a:gd name="connsiteY21" fmla="*/ 1046 h 9954"/>
              <a:gd name="connsiteX22" fmla="*/ 4078 w 9603"/>
              <a:gd name="connsiteY22" fmla="*/ 523 h 9954"/>
              <a:gd name="connsiteX23" fmla="*/ 4078 w 9603"/>
              <a:gd name="connsiteY23" fmla="*/ 523 h 9954"/>
              <a:gd name="connsiteX24" fmla="*/ 3966 w 9603"/>
              <a:gd name="connsiteY24" fmla="*/ 96 h 9954"/>
              <a:gd name="connsiteX0" fmla="*/ 4130 w 10000"/>
              <a:gd name="connsiteY0" fmla="*/ 96 h 8640"/>
              <a:gd name="connsiteX1" fmla="*/ 1729 w 10000"/>
              <a:gd name="connsiteY1" fmla="*/ 101 h 8640"/>
              <a:gd name="connsiteX2" fmla="*/ 1379 w 10000"/>
              <a:gd name="connsiteY2" fmla="*/ 8585 h 8640"/>
              <a:gd name="connsiteX3" fmla="*/ 10000 w 10000"/>
              <a:gd name="connsiteY3" fmla="*/ 8592 h 8640"/>
              <a:gd name="connsiteX4" fmla="*/ 9644 w 10000"/>
              <a:gd name="connsiteY4" fmla="*/ 8297 h 8640"/>
              <a:gd name="connsiteX5" fmla="*/ 9270 w 10000"/>
              <a:gd name="connsiteY5" fmla="*/ 7981 h 8640"/>
              <a:gd name="connsiteX6" fmla="*/ 8911 w 10000"/>
              <a:gd name="connsiteY6" fmla="*/ 7648 h 8640"/>
              <a:gd name="connsiteX7" fmla="*/ 8555 w 10000"/>
              <a:gd name="connsiteY7" fmla="*/ 7301 h 8640"/>
              <a:gd name="connsiteX8" fmla="*/ 8201 w 10000"/>
              <a:gd name="connsiteY8" fmla="*/ 6945 h 8640"/>
              <a:gd name="connsiteX9" fmla="*/ 7840 w 10000"/>
              <a:gd name="connsiteY9" fmla="*/ 6560 h 8640"/>
              <a:gd name="connsiteX10" fmla="*/ 7493 w 10000"/>
              <a:gd name="connsiteY10" fmla="*/ 6174 h 8640"/>
              <a:gd name="connsiteX11" fmla="*/ 7157 w 10000"/>
              <a:gd name="connsiteY11" fmla="*/ 5766 h 8640"/>
              <a:gd name="connsiteX12" fmla="*/ 6818 w 10000"/>
              <a:gd name="connsiteY12" fmla="*/ 5350 h 8640"/>
              <a:gd name="connsiteX13" fmla="*/ 6495 w 10000"/>
              <a:gd name="connsiteY13" fmla="*/ 4918 h 8640"/>
              <a:gd name="connsiteX14" fmla="*/ 6495 w 10000"/>
              <a:gd name="connsiteY14" fmla="*/ 4918 h 8640"/>
              <a:gd name="connsiteX15" fmla="*/ 6100 w 10000"/>
              <a:gd name="connsiteY15" fmla="*/ 4344 h 8640"/>
              <a:gd name="connsiteX16" fmla="*/ 5741 w 10000"/>
              <a:gd name="connsiteY16" fmla="*/ 3780 h 8640"/>
              <a:gd name="connsiteX17" fmla="*/ 5412 w 10000"/>
              <a:gd name="connsiteY17" fmla="*/ 3215 h 8640"/>
              <a:gd name="connsiteX18" fmla="*/ 5114 w 10000"/>
              <a:gd name="connsiteY18" fmla="*/ 2670 h 8640"/>
              <a:gd name="connsiteX19" fmla="*/ 4845 w 10000"/>
              <a:gd name="connsiteY19" fmla="*/ 2126 h 8640"/>
              <a:gd name="connsiteX20" fmla="*/ 4617 w 10000"/>
              <a:gd name="connsiteY20" fmla="*/ 1585 h 8640"/>
              <a:gd name="connsiteX21" fmla="*/ 4413 w 10000"/>
              <a:gd name="connsiteY21" fmla="*/ 1051 h 8640"/>
              <a:gd name="connsiteX22" fmla="*/ 4247 w 10000"/>
              <a:gd name="connsiteY22" fmla="*/ 525 h 8640"/>
              <a:gd name="connsiteX23" fmla="*/ 4247 w 10000"/>
              <a:gd name="connsiteY23" fmla="*/ 525 h 8640"/>
              <a:gd name="connsiteX24" fmla="*/ 4130 w 10000"/>
              <a:gd name="connsiteY24" fmla="*/ 96 h 8640"/>
              <a:gd name="connsiteX0" fmla="*/ 4130 w 10000"/>
              <a:gd name="connsiteY0" fmla="*/ 111 h 10000"/>
              <a:gd name="connsiteX1" fmla="*/ 1729 w 10000"/>
              <a:gd name="connsiteY1" fmla="*/ 117 h 10000"/>
              <a:gd name="connsiteX2" fmla="*/ 1379 w 10000"/>
              <a:gd name="connsiteY2" fmla="*/ 9936 h 10000"/>
              <a:gd name="connsiteX3" fmla="*/ 10000 w 10000"/>
              <a:gd name="connsiteY3" fmla="*/ 9944 h 10000"/>
              <a:gd name="connsiteX4" fmla="*/ 9644 w 10000"/>
              <a:gd name="connsiteY4" fmla="*/ 9603 h 10000"/>
              <a:gd name="connsiteX5" fmla="*/ 9270 w 10000"/>
              <a:gd name="connsiteY5" fmla="*/ 9237 h 10000"/>
              <a:gd name="connsiteX6" fmla="*/ 8911 w 10000"/>
              <a:gd name="connsiteY6" fmla="*/ 8852 h 10000"/>
              <a:gd name="connsiteX7" fmla="*/ 8555 w 10000"/>
              <a:gd name="connsiteY7" fmla="*/ 8450 h 10000"/>
              <a:gd name="connsiteX8" fmla="*/ 8201 w 10000"/>
              <a:gd name="connsiteY8" fmla="*/ 8038 h 10000"/>
              <a:gd name="connsiteX9" fmla="*/ 7840 w 10000"/>
              <a:gd name="connsiteY9" fmla="*/ 7593 h 10000"/>
              <a:gd name="connsiteX10" fmla="*/ 7493 w 10000"/>
              <a:gd name="connsiteY10" fmla="*/ 7146 h 10000"/>
              <a:gd name="connsiteX11" fmla="*/ 7157 w 10000"/>
              <a:gd name="connsiteY11" fmla="*/ 6674 h 10000"/>
              <a:gd name="connsiteX12" fmla="*/ 6818 w 10000"/>
              <a:gd name="connsiteY12" fmla="*/ 6192 h 10000"/>
              <a:gd name="connsiteX13" fmla="*/ 6495 w 10000"/>
              <a:gd name="connsiteY13" fmla="*/ 5692 h 10000"/>
              <a:gd name="connsiteX14" fmla="*/ 6495 w 10000"/>
              <a:gd name="connsiteY14" fmla="*/ 5692 h 10000"/>
              <a:gd name="connsiteX15" fmla="*/ 6100 w 10000"/>
              <a:gd name="connsiteY15" fmla="*/ 5028 h 10000"/>
              <a:gd name="connsiteX16" fmla="*/ 5741 w 10000"/>
              <a:gd name="connsiteY16" fmla="*/ 4375 h 10000"/>
              <a:gd name="connsiteX17" fmla="*/ 5412 w 10000"/>
              <a:gd name="connsiteY17" fmla="*/ 3721 h 10000"/>
              <a:gd name="connsiteX18" fmla="*/ 5114 w 10000"/>
              <a:gd name="connsiteY18" fmla="*/ 3090 h 10000"/>
              <a:gd name="connsiteX19" fmla="*/ 4845 w 10000"/>
              <a:gd name="connsiteY19" fmla="*/ 2461 h 10000"/>
              <a:gd name="connsiteX20" fmla="*/ 4617 w 10000"/>
              <a:gd name="connsiteY20" fmla="*/ 1834 h 10000"/>
              <a:gd name="connsiteX21" fmla="*/ 4413 w 10000"/>
              <a:gd name="connsiteY21" fmla="*/ 1216 h 10000"/>
              <a:gd name="connsiteX22" fmla="*/ 4247 w 10000"/>
              <a:gd name="connsiteY22" fmla="*/ 608 h 10000"/>
              <a:gd name="connsiteX23" fmla="*/ 4247 w 10000"/>
              <a:gd name="connsiteY23" fmla="*/ 608 h 10000"/>
              <a:gd name="connsiteX24" fmla="*/ 4130 w 10000"/>
              <a:gd name="connsiteY24" fmla="*/ 111 h 10000"/>
              <a:gd name="connsiteX0" fmla="*/ 2944 w 8814"/>
              <a:gd name="connsiteY0" fmla="*/ 111 h 10000"/>
              <a:gd name="connsiteX1" fmla="*/ 543 w 8814"/>
              <a:gd name="connsiteY1" fmla="*/ 117 h 10000"/>
              <a:gd name="connsiteX2" fmla="*/ 193 w 8814"/>
              <a:gd name="connsiteY2" fmla="*/ 9936 h 10000"/>
              <a:gd name="connsiteX3" fmla="*/ 8814 w 8814"/>
              <a:gd name="connsiteY3" fmla="*/ 9944 h 10000"/>
              <a:gd name="connsiteX4" fmla="*/ 8458 w 8814"/>
              <a:gd name="connsiteY4" fmla="*/ 9603 h 10000"/>
              <a:gd name="connsiteX5" fmla="*/ 8084 w 8814"/>
              <a:gd name="connsiteY5" fmla="*/ 9237 h 10000"/>
              <a:gd name="connsiteX6" fmla="*/ 7725 w 8814"/>
              <a:gd name="connsiteY6" fmla="*/ 8852 h 10000"/>
              <a:gd name="connsiteX7" fmla="*/ 7369 w 8814"/>
              <a:gd name="connsiteY7" fmla="*/ 8450 h 10000"/>
              <a:gd name="connsiteX8" fmla="*/ 7015 w 8814"/>
              <a:gd name="connsiteY8" fmla="*/ 8038 h 10000"/>
              <a:gd name="connsiteX9" fmla="*/ 6654 w 8814"/>
              <a:gd name="connsiteY9" fmla="*/ 7593 h 10000"/>
              <a:gd name="connsiteX10" fmla="*/ 6307 w 8814"/>
              <a:gd name="connsiteY10" fmla="*/ 7146 h 10000"/>
              <a:gd name="connsiteX11" fmla="*/ 5971 w 8814"/>
              <a:gd name="connsiteY11" fmla="*/ 6674 h 10000"/>
              <a:gd name="connsiteX12" fmla="*/ 5632 w 8814"/>
              <a:gd name="connsiteY12" fmla="*/ 6192 h 10000"/>
              <a:gd name="connsiteX13" fmla="*/ 5309 w 8814"/>
              <a:gd name="connsiteY13" fmla="*/ 5692 h 10000"/>
              <a:gd name="connsiteX14" fmla="*/ 5309 w 8814"/>
              <a:gd name="connsiteY14" fmla="*/ 5692 h 10000"/>
              <a:gd name="connsiteX15" fmla="*/ 4914 w 8814"/>
              <a:gd name="connsiteY15" fmla="*/ 5028 h 10000"/>
              <a:gd name="connsiteX16" fmla="*/ 4555 w 8814"/>
              <a:gd name="connsiteY16" fmla="*/ 4375 h 10000"/>
              <a:gd name="connsiteX17" fmla="*/ 4226 w 8814"/>
              <a:gd name="connsiteY17" fmla="*/ 3721 h 10000"/>
              <a:gd name="connsiteX18" fmla="*/ 3928 w 8814"/>
              <a:gd name="connsiteY18" fmla="*/ 3090 h 10000"/>
              <a:gd name="connsiteX19" fmla="*/ 3659 w 8814"/>
              <a:gd name="connsiteY19" fmla="*/ 2461 h 10000"/>
              <a:gd name="connsiteX20" fmla="*/ 3431 w 8814"/>
              <a:gd name="connsiteY20" fmla="*/ 1834 h 10000"/>
              <a:gd name="connsiteX21" fmla="*/ 3227 w 8814"/>
              <a:gd name="connsiteY21" fmla="*/ 1216 h 10000"/>
              <a:gd name="connsiteX22" fmla="*/ 3061 w 8814"/>
              <a:gd name="connsiteY22" fmla="*/ 608 h 10000"/>
              <a:gd name="connsiteX23" fmla="*/ 3061 w 8814"/>
              <a:gd name="connsiteY23" fmla="*/ 608 h 10000"/>
              <a:gd name="connsiteX24" fmla="*/ 2944 w 8814"/>
              <a:gd name="connsiteY24" fmla="*/ 111 h 10000"/>
              <a:gd name="connsiteX0" fmla="*/ 3247 w 9907"/>
              <a:gd name="connsiteY0" fmla="*/ 111 h 10000"/>
              <a:gd name="connsiteX1" fmla="*/ 523 w 9907"/>
              <a:gd name="connsiteY1" fmla="*/ 117 h 10000"/>
              <a:gd name="connsiteX2" fmla="*/ 126 w 9907"/>
              <a:gd name="connsiteY2" fmla="*/ 9936 h 10000"/>
              <a:gd name="connsiteX3" fmla="*/ 9907 w 9907"/>
              <a:gd name="connsiteY3" fmla="*/ 9944 h 10000"/>
              <a:gd name="connsiteX4" fmla="*/ 9503 w 9907"/>
              <a:gd name="connsiteY4" fmla="*/ 9603 h 10000"/>
              <a:gd name="connsiteX5" fmla="*/ 9079 w 9907"/>
              <a:gd name="connsiteY5" fmla="*/ 9237 h 10000"/>
              <a:gd name="connsiteX6" fmla="*/ 8671 w 9907"/>
              <a:gd name="connsiteY6" fmla="*/ 8852 h 10000"/>
              <a:gd name="connsiteX7" fmla="*/ 8268 w 9907"/>
              <a:gd name="connsiteY7" fmla="*/ 8450 h 10000"/>
              <a:gd name="connsiteX8" fmla="*/ 7866 w 9907"/>
              <a:gd name="connsiteY8" fmla="*/ 8038 h 10000"/>
              <a:gd name="connsiteX9" fmla="*/ 7456 w 9907"/>
              <a:gd name="connsiteY9" fmla="*/ 7593 h 10000"/>
              <a:gd name="connsiteX10" fmla="*/ 7063 w 9907"/>
              <a:gd name="connsiteY10" fmla="*/ 7146 h 10000"/>
              <a:gd name="connsiteX11" fmla="*/ 6681 w 9907"/>
              <a:gd name="connsiteY11" fmla="*/ 6674 h 10000"/>
              <a:gd name="connsiteX12" fmla="*/ 6297 w 9907"/>
              <a:gd name="connsiteY12" fmla="*/ 6192 h 10000"/>
              <a:gd name="connsiteX13" fmla="*/ 5930 w 9907"/>
              <a:gd name="connsiteY13" fmla="*/ 5692 h 10000"/>
              <a:gd name="connsiteX14" fmla="*/ 5930 w 9907"/>
              <a:gd name="connsiteY14" fmla="*/ 5692 h 10000"/>
              <a:gd name="connsiteX15" fmla="*/ 5482 w 9907"/>
              <a:gd name="connsiteY15" fmla="*/ 5028 h 10000"/>
              <a:gd name="connsiteX16" fmla="*/ 5075 w 9907"/>
              <a:gd name="connsiteY16" fmla="*/ 4375 h 10000"/>
              <a:gd name="connsiteX17" fmla="*/ 4702 w 9907"/>
              <a:gd name="connsiteY17" fmla="*/ 3721 h 10000"/>
              <a:gd name="connsiteX18" fmla="*/ 4364 w 9907"/>
              <a:gd name="connsiteY18" fmla="*/ 3090 h 10000"/>
              <a:gd name="connsiteX19" fmla="*/ 4058 w 9907"/>
              <a:gd name="connsiteY19" fmla="*/ 2461 h 10000"/>
              <a:gd name="connsiteX20" fmla="*/ 3800 w 9907"/>
              <a:gd name="connsiteY20" fmla="*/ 1834 h 10000"/>
              <a:gd name="connsiteX21" fmla="*/ 3568 w 9907"/>
              <a:gd name="connsiteY21" fmla="*/ 1216 h 10000"/>
              <a:gd name="connsiteX22" fmla="*/ 3380 w 9907"/>
              <a:gd name="connsiteY22" fmla="*/ 608 h 10000"/>
              <a:gd name="connsiteX23" fmla="*/ 3380 w 9907"/>
              <a:gd name="connsiteY23" fmla="*/ 608 h 10000"/>
              <a:gd name="connsiteX24" fmla="*/ 3247 w 9907"/>
              <a:gd name="connsiteY24" fmla="*/ 111 h 10000"/>
              <a:gd name="connsiteX0" fmla="*/ 3277 w 10000"/>
              <a:gd name="connsiteY0" fmla="*/ 0 h 9889"/>
              <a:gd name="connsiteX1" fmla="*/ 528 w 10000"/>
              <a:gd name="connsiteY1" fmla="*/ 6 h 9889"/>
              <a:gd name="connsiteX2" fmla="*/ 127 w 10000"/>
              <a:gd name="connsiteY2" fmla="*/ 9825 h 9889"/>
              <a:gd name="connsiteX3" fmla="*/ 10000 w 10000"/>
              <a:gd name="connsiteY3" fmla="*/ 9833 h 9889"/>
              <a:gd name="connsiteX4" fmla="*/ 9592 w 10000"/>
              <a:gd name="connsiteY4" fmla="*/ 9492 h 9889"/>
              <a:gd name="connsiteX5" fmla="*/ 9164 w 10000"/>
              <a:gd name="connsiteY5" fmla="*/ 9126 h 9889"/>
              <a:gd name="connsiteX6" fmla="*/ 8752 w 10000"/>
              <a:gd name="connsiteY6" fmla="*/ 8741 h 9889"/>
              <a:gd name="connsiteX7" fmla="*/ 8346 w 10000"/>
              <a:gd name="connsiteY7" fmla="*/ 8339 h 9889"/>
              <a:gd name="connsiteX8" fmla="*/ 7940 w 10000"/>
              <a:gd name="connsiteY8" fmla="*/ 7927 h 9889"/>
              <a:gd name="connsiteX9" fmla="*/ 7526 w 10000"/>
              <a:gd name="connsiteY9" fmla="*/ 7482 h 9889"/>
              <a:gd name="connsiteX10" fmla="*/ 7129 w 10000"/>
              <a:gd name="connsiteY10" fmla="*/ 7035 h 9889"/>
              <a:gd name="connsiteX11" fmla="*/ 6744 w 10000"/>
              <a:gd name="connsiteY11" fmla="*/ 6563 h 9889"/>
              <a:gd name="connsiteX12" fmla="*/ 6356 w 10000"/>
              <a:gd name="connsiteY12" fmla="*/ 6081 h 9889"/>
              <a:gd name="connsiteX13" fmla="*/ 5986 w 10000"/>
              <a:gd name="connsiteY13" fmla="*/ 5581 h 9889"/>
              <a:gd name="connsiteX14" fmla="*/ 5986 w 10000"/>
              <a:gd name="connsiteY14" fmla="*/ 5581 h 9889"/>
              <a:gd name="connsiteX15" fmla="*/ 5533 w 10000"/>
              <a:gd name="connsiteY15" fmla="*/ 4917 h 9889"/>
              <a:gd name="connsiteX16" fmla="*/ 5123 w 10000"/>
              <a:gd name="connsiteY16" fmla="*/ 4264 h 9889"/>
              <a:gd name="connsiteX17" fmla="*/ 4746 w 10000"/>
              <a:gd name="connsiteY17" fmla="*/ 3610 h 9889"/>
              <a:gd name="connsiteX18" fmla="*/ 4405 w 10000"/>
              <a:gd name="connsiteY18" fmla="*/ 2979 h 9889"/>
              <a:gd name="connsiteX19" fmla="*/ 4096 w 10000"/>
              <a:gd name="connsiteY19" fmla="*/ 2350 h 9889"/>
              <a:gd name="connsiteX20" fmla="*/ 3836 w 10000"/>
              <a:gd name="connsiteY20" fmla="*/ 1723 h 9889"/>
              <a:gd name="connsiteX21" fmla="*/ 3601 w 10000"/>
              <a:gd name="connsiteY21" fmla="*/ 1105 h 9889"/>
              <a:gd name="connsiteX22" fmla="*/ 3412 w 10000"/>
              <a:gd name="connsiteY22" fmla="*/ 497 h 9889"/>
              <a:gd name="connsiteX23" fmla="*/ 3412 w 10000"/>
              <a:gd name="connsiteY23" fmla="*/ 497 h 9889"/>
              <a:gd name="connsiteX24" fmla="*/ 3277 w 10000"/>
              <a:gd name="connsiteY24" fmla="*/ 0 h 9889"/>
              <a:gd name="connsiteX0" fmla="*/ 3277 w 10000"/>
              <a:gd name="connsiteY0" fmla="*/ 0 h 10000"/>
              <a:gd name="connsiteX1" fmla="*/ 528 w 10000"/>
              <a:gd name="connsiteY1" fmla="*/ 6 h 10000"/>
              <a:gd name="connsiteX2" fmla="*/ 127 w 10000"/>
              <a:gd name="connsiteY2" fmla="*/ 9935 h 10000"/>
              <a:gd name="connsiteX3" fmla="*/ 10000 w 10000"/>
              <a:gd name="connsiteY3" fmla="*/ 9943 h 10000"/>
              <a:gd name="connsiteX4" fmla="*/ 9592 w 10000"/>
              <a:gd name="connsiteY4" fmla="*/ 9599 h 10000"/>
              <a:gd name="connsiteX5" fmla="*/ 9164 w 10000"/>
              <a:gd name="connsiteY5" fmla="*/ 9228 h 10000"/>
              <a:gd name="connsiteX6" fmla="*/ 8752 w 10000"/>
              <a:gd name="connsiteY6" fmla="*/ 8839 h 10000"/>
              <a:gd name="connsiteX7" fmla="*/ 8346 w 10000"/>
              <a:gd name="connsiteY7" fmla="*/ 8433 h 10000"/>
              <a:gd name="connsiteX8" fmla="*/ 7940 w 10000"/>
              <a:gd name="connsiteY8" fmla="*/ 8016 h 10000"/>
              <a:gd name="connsiteX9" fmla="*/ 7526 w 10000"/>
              <a:gd name="connsiteY9" fmla="*/ 7566 h 10000"/>
              <a:gd name="connsiteX10" fmla="*/ 7129 w 10000"/>
              <a:gd name="connsiteY10" fmla="*/ 7114 h 10000"/>
              <a:gd name="connsiteX11" fmla="*/ 6744 w 10000"/>
              <a:gd name="connsiteY11" fmla="*/ 6637 h 10000"/>
              <a:gd name="connsiteX12" fmla="*/ 6356 w 10000"/>
              <a:gd name="connsiteY12" fmla="*/ 6149 h 10000"/>
              <a:gd name="connsiteX13" fmla="*/ 5986 w 10000"/>
              <a:gd name="connsiteY13" fmla="*/ 5644 h 10000"/>
              <a:gd name="connsiteX14" fmla="*/ 5986 w 10000"/>
              <a:gd name="connsiteY14" fmla="*/ 5644 h 10000"/>
              <a:gd name="connsiteX15" fmla="*/ 5533 w 10000"/>
              <a:gd name="connsiteY15" fmla="*/ 4972 h 10000"/>
              <a:gd name="connsiteX16" fmla="*/ 5123 w 10000"/>
              <a:gd name="connsiteY16" fmla="*/ 4312 h 10000"/>
              <a:gd name="connsiteX17" fmla="*/ 4746 w 10000"/>
              <a:gd name="connsiteY17" fmla="*/ 3651 h 10000"/>
              <a:gd name="connsiteX18" fmla="*/ 4405 w 10000"/>
              <a:gd name="connsiteY18" fmla="*/ 3012 h 10000"/>
              <a:gd name="connsiteX19" fmla="*/ 4096 w 10000"/>
              <a:gd name="connsiteY19" fmla="*/ 2376 h 10000"/>
              <a:gd name="connsiteX20" fmla="*/ 3836 w 10000"/>
              <a:gd name="connsiteY20" fmla="*/ 1742 h 10000"/>
              <a:gd name="connsiteX21" fmla="*/ 3601 w 10000"/>
              <a:gd name="connsiteY21" fmla="*/ 1117 h 10000"/>
              <a:gd name="connsiteX22" fmla="*/ 3412 w 10000"/>
              <a:gd name="connsiteY22" fmla="*/ 503 h 10000"/>
              <a:gd name="connsiteX23" fmla="*/ 3412 w 10000"/>
              <a:gd name="connsiteY23" fmla="*/ 503 h 10000"/>
              <a:gd name="connsiteX24" fmla="*/ 3277 w 10000"/>
              <a:gd name="connsiteY24" fmla="*/ 0 h 10000"/>
              <a:gd name="connsiteX0" fmla="*/ 3277 w 10000"/>
              <a:gd name="connsiteY0" fmla="*/ 0 h 10000"/>
              <a:gd name="connsiteX1" fmla="*/ 528 w 10000"/>
              <a:gd name="connsiteY1" fmla="*/ 6 h 10000"/>
              <a:gd name="connsiteX2" fmla="*/ 127 w 10000"/>
              <a:gd name="connsiteY2" fmla="*/ 9935 h 10000"/>
              <a:gd name="connsiteX3" fmla="*/ 10000 w 10000"/>
              <a:gd name="connsiteY3" fmla="*/ 9943 h 10000"/>
              <a:gd name="connsiteX4" fmla="*/ 9592 w 10000"/>
              <a:gd name="connsiteY4" fmla="*/ 9599 h 10000"/>
              <a:gd name="connsiteX5" fmla="*/ 9164 w 10000"/>
              <a:gd name="connsiteY5" fmla="*/ 9228 h 10000"/>
              <a:gd name="connsiteX6" fmla="*/ 8752 w 10000"/>
              <a:gd name="connsiteY6" fmla="*/ 8839 h 10000"/>
              <a:gd name="connsiteX7" fmla="*/ 8346 w 10000"/>
              <a:gd name="connsiteY7" fmla="*/ 8433 h 10000"/>
              <a:gd name="connsiteX8" fmla="*/ 7940 w 10000"/>
              <a:gd name="connsiteY8" fmla="*/ 8016 h 10000"/>
              <a:gd name="connsiteX9" fmla="*/ 7526 w 10000"/>
              <a:gd name="connsiteY9" fmla="*/ 7566 h 10000"/>
              <a:gd name="connsiteX10" fmla="*/ 7129 w 10000"/>
              <a:gd name="connsiteY10" fmla="*/ 7114 h 10000"/>
              <a:gd name="connsiteX11" fmla="*/ 6744 w 10000"/>
              <a:gd name="connsiteY11" fmla="*/ 6637 h 10000"/>
              <a:gd name="connsiteX12" fmla="*/ 6356 w 10000"/>
              <a:gd name="connsiteY12" fmla="*/ 6149 h 10000"/>
              <a:gd name="connsiteX13" fmla="*/ 5986 w 10000"/>
              <a:gd name="connsiteY13" fmla="*/ 5644 h 10000"/>
              <a:gd name="connsiteX14" fmla="*/ 5986 w 10000"/>
              <a:gd name="connsiteY14" fmla="*/ 5644 h 10000"/>
              <a:gd name="connsiteX15" fmla="*/ 5533 w 10000"/>
              <a:gd name="connsiteY15" fmla="*/ 4972 h 10000"/>
              <a:gd name="connsiteX16" fmla="*/ 5123 w 10000"/>
              <a:gd name="connsiteY16" fmla="*/ 4312 h 10000"/>
              <a:gd name="connsiteX17" fmla="*/ 4746 w 10000"/>
              <a:gd name="connsiteY17" fmla="*/ 3651 h 10000"/>
              <a:gd name="connsiteX18" fmla="*/ 4405 w 10000"/>
              <a:gd name="connsiteY18" fmla="*/ 3012 h 10000"/>
              <a:gd name="connsiteX19" fmla="*/ 4096 w 10000"/>
              <a:gd name="connsiteY19" fmla="*/ 2376 h 10000"/>
              <a:gd name="connsiteX20" fmla="*/ 3836 w 10000"/>
              <a:gd name="connsiteY20" fmla="*/ 1742 h 10000"/>
              <a:gd name="connsiteX21" fmla="*/ 3601 w 10000"/>
              <a:gd name="connsiteY21" fmla="*/ 1117 h 10000"/>
              <a:gd name="connsiteX22" fmla="*/ 3412 w 10000"/>
              <a:gd name="connsiteY22" fmla="*/ 503 h 10000"/>
              <a:gd name="connsiteX23" fmla="*/ 3412 w 10000"/>
              <a:gd name="connsiteY23" fmla="*/ 503 h 10000"/>
              <a:gd name="connsiteX24" fmla="*/ 3277 w 10000"/>
              <a:gd name="connsiteY24" fmla="*/ 0 h 10000"/>
              <a:gd name="connsiteX0" fmla="*/ 3150 w 44804"/>
              <a:gd name="connsiteY0" fmla="*/ 0 h 10000"/>
              <a:gd name="connsiteX1" fmla="*/ 43696 w 44804"/>
              <a:gd name="connsiteY1" fmla="*/ 6 h 10000"/>
              <a:gd name="connsiteX2" fmla="*/ 0 w 44804"/>
              <a:gd name="connsiteY2" fmla="*/ 9935 h 10000"/>
              <a:gd name="connsiteX3" fmla="*/ 9873 w 44804"/>
              <a:gd name="connsiteY3" fmla="*/ 9943 h 10000"/>
              <a:gd name="connsiteX4" fmla="*/ 9465 w 44804"/>
              <a:gd name="connsiteY4" fmla="*/ 9599 h 10000"/>
              <a:gd name="connsiteX5" fmla="*/ 9037 w 44804"/>
              <a:gd name="connsiteY5" fmla="*/ 9228 h 10000"/>
              <a:gd name="connsiteX6" fmla="*/ 8625 w 44804"/>
              <a:gd name="connsiteY6" fmla="*/ 8839 h 10000"/>
              <a:gd name="connsiteX7" fmla="*/ 8219 w 44804"/>
              <a:gd name="connsiteY7" fmla="*/ 8433 h 10000"/>
              <a:gd name="connsiteX8" fmla="*/ 7813 w 44804"/>
              <a:gd name="connsiteY8" fmla="*/ 8016 h 10000"/>
              <a:gd name="connsiteX9" fmla="*/ 7399 w 44804"/>
              <a:gd name="connsiteY9" fmla="*/ 7566 h 10000"/>
              <a:gd name="connsiteX10" fmla="*/ 7002 w 44804"/>
              <a:gd name="connsiteY10" fmla="*/ 7114 h 10000"/>
              <a:gd name="connsiteX11" fmla="*/ 6617 w 44804"/>
              <a:gd name="connsiteY11" fmla="*/ 6637 h 10000"/>
              <a:gd name="connsiteX12" fmla="*/ 6229 w 44804"/>
              <a:gd name="connsiteY12" fmla="*/ 6149 h 10000"/>
              <a:gd name="connsiteX13" fmla="*/ 5859 w 44804"/>
              <a:gd name="connsiteY13" fmla="*/ 5644 h 10000"/>
              <a:gd name="connsiteX14" fmla="*/ 5859 w 44804"/>
              <a:gd name="connsiteY14" fmla="*/ 5644 h 10000"/>
              <a:gd name="connsiteX15" fmla="*/ 5406 w 44804"/>
              <a:gd name="connsiteY15" fmla="*/ 4972 h 10000"/>
              <a:gd name="connsiteX16" fmla="*/ 4996 w 44804"/>
              <a:gd name="connsiteY16" fmla="*/ 4312 h 10000"/>
              <a:gd name="connsiteX17" fmla="*/ 4619 w 44804"/>
              <a:gd name="connsiteY17" fmla="*/ 3651 h 10000"/>
              <a:gd name="connsiteX18" fmla="*/ 4278 w 44804"/>
              <a:gd name="connsiteY18" fmla="*/ 3012 h 10000"/>
              <a:gd name="connsiteX19" fmla="*/ 3969 w 44804"/>
              <a:gd name="connsiteY19" fmla="*/ 2376 h 10000"/>
              <a:gd name="connsiteX20" fmla="*/ 3709 w 44804"/>
              <a:gd name="connsiteY20" fmla="*/ 1742 h 10000"/>
              <a:gd name="connsiteX21" fmla="*/ 3474 w 44804"/>
              <a:gd name="connsiteY21" fmla="*/ 1117 h 10000"/>
              <a:gd name="connsiteX22" fmla="*/ 3285 w 44804"/>
              <a:gd name="connsiteY22" fmla="*/ 503 h 10000"/>
              <a:gd name="connsiteX23" fmla="*/ 3285 w 44804"/>
              <a:gd name="connsiteY23" fmla="*/ 503 h 10000"/>
              <a:gd name="connsiteX24" fmla="*/ 3150 w 44804"/>
              <a:gd name="connsiteY24" fmla="*/ 0 h 10000"/>
              <a:gd name="connsiteX0" fmla="*/ 1394 w 45359"/>
              <a:gd name="connsiteY0" fmla="*/ 0 h 10000"/>
              <a:gd name="connsiteX1" fmla="*/ 41940 w 45359"/>
              <a:gd name="connsiteY1" fmla="*/ 6 h 10000"/>
              <a:gd name="connsiteX2" fmla="*/ 43062 w 45359"/>
              <a:gd name="connsiteY2" fmla="*/ 9935 h 10000"/>
              <a:gd name="connsiteX3" fmla="*/ 8117 w 45359"/>
              <a:gd name="connsiteY3" fmla="*/ 9943 h 10000"/>
              <a:gd name="connsiteX4" fmla="*/ 7709 w 45359"/>
              <a:gd name="connsiteY4" fmla="*/ 9599 h 10000"/>
              <a:gd name="connsiteX5" fmla="*/ 7281 w 45359"/>
              <a:gd name="connsiteY5" fmla="*/ 9228 h 10000"/>
              <a:gd name="connsiteX6" fmla="*/ 6869 w 45359"/>
              <a:gd name="connsiteY6" fmla="*/ 8839 h 10000"/>
              <a:gd name="connsiteX7" fmla="*/ 6463 w 45359"/>
              <a:gd name="connsiteY7" fmla="*/ 8433 h 10000"/>
              <a:gd name="connsiteX8" fmla="*/ 6057 w 45359"/>
              <a:gd name="connsiteY8" fmla="*/ 8016 h 10000"/>
              <a:gd name="connsiteX9" fmla="*/ 5643 w 45359"/>
              <a:gd name="connsiteY9" fmla="*/ 7566 h 10000"/>
              <a:gd name="connsiteX10" fmla="*/ 5246 w 45359"/>
              <a:gd name="connsiteY10" fmla="*/ 7114 h 10000"/>
              <a:gd name="connsiteX11" fmla="*/ 4861 w 45359"/>
              <a:gd name="connsiteY11" fmla="*/ 6637 h 10000"/>
              <a:gd name="connsiteX12" fmla="*/ 4473 w 45359"/>
              <a:gd name="connsiteY12" fmla="*/ 6149 h 10000"/>
              <a:gd name="connsiteX13" fmla="*/ 4103 w 45359"/>
              <a:gd name="connsiteY13" fmla="*/ 5644 h 10000"/>
              <a:gd name="connsiteX14" fmla="*/ 4103 w 45359"/>
              <a:gd name="connsiteY14" fmla="*/ 5644 h 10000"/>
              <a:gd name="connsiteX15" fmla="*/ 3650 w 45359"/>
              <a:gd name="connsiteY15" fmla="*/ 4972 h 10000"/>
              <a:gd name="connsiteX16" fmla="*/ 3240 w 45359"/>
              <a:gd name="connsiteY16" fmla="*/ 4312 h 10000"/>
              <a:gd name="connsiteX17" fmla="*/ 2863 w 45359"/>
              <a:gd name="connsiteY17" fmla="*/ 3651 h 10000"/>
              <a:gd name="connsiteX18" fmla="*/ 2522 w 45359"/>
              <a:gd name="connsiteY18" fmla="*/ 3012 h 10000"/>
              <a:gd name="connsiteX19" fmla="*/ 2213 w 45359"/>
              <a:gd name="connsiteY19" fmla="*/ 2376 h 10000"/>
              <a:gd name="connsiteX20" fmla="*/ 1953 w 45359"/>
              <a:gd name="connsiteY20" fmla="*/ 1742 h 10000"/>
              <a:gd name="connsiteX21" fmla="*/ 1718 w 45359"/>
              <a:gd name="connsiteY21" fmla="*/ 1117 h 10000"/>
              <a:gd name="connsiteX22" fmla="*/ 1529 w 45359"/>
              <a:gd name="connsiteY22" fmla="*/ 503 h 10000"/>
              <a:gd name="connsiteX23" fmla="*/ 1529 w 45359"/>
              <a:gd name="connsiteY23" fmla="*/ 503 h 10000"/>
              <a:gd name="connsiteX24" fmla="*/ 1394 w 45359"/>
              <a:gd name="connsiteY24" fmla="*/ 0 h 10000"/>
              <a:gd name="connsiteX0" fmla="*/ 1394 w 45359"/>
              <a:gd name="connsiteY0" fmla="*/ 0 h 10000"/>
              <a:gd name="connsiteX1" fmla="*/ 41940 w 45359"/>
              <a:gd name="connsiteY1" fmla="*/ 6 h 10000"/>
              <a:gd name="connsiteX2" fmla="*/ 43062 w 45359"/>
              <a:gd name="connsiteY2" fmla="*/ 9935 h 10000"/>
              <a:gd name="connsiteX3" fmla="*/ 8117 w 45359"/>
              <a:gd name="connsiteY3" fmla="*/ 9943 h 10000"/>
              <a:gd name="connsiteX4" fmla="*/ 7709 w 45359"/>
              <a:gd name="connsiteY4" fmla="*/ 9599 h 10000"/>
              <a:gd name="connsiteX5" fmla="*/ 7281 w 45359"/>
              <a:gd name="connsiteY5" fmla="*/ 9228 h 10000"/>
              <a:gd name="connsiteX6" fmla="*/ 6869 w 45359"/>
              <a:gd name="connsiteY6" fmla="*/ 8839 h 10000"/>
              <a:gd name="connsiteX7" fmla="*/ 6463 w 45359"/>
              <a:gd name="connsiteY7" fmla="*/ 8433 h 10000"/>
              <a:gd name="connsiteX8" fmla="*/ 6057 w 45359"/>
              <a:gd name="connsiteY8" fmla="*/ 8016 h 10000"/>
              <a:gd name="connsiteX9" fmla="*/ 5643 w 45359"/>
              <a:gd name="connsiteY9" fmla="*/ 7566 h 10000"/>
              <a:gd name="connsiteX10" fmla="*/ 5246 w 45359"/>
              <a:gd name="connsiteY10" fmla="*/ 7114 h 10000"/>
              <a:gd name="connsiteX11" fmla="*/ 4861 w 45359"/>
              <a:gd name="connsiteY11" fmla="*/ 6637 h 10000"/>
              <a:gd name="connsiteX12" fmla="*/ 4473 w 45359"/>
              <a:gd name="connsiteY12" fmla="*/ 6149 h 10000"/>
              <a:gd name="connsiteX13" fmla="*/ 4103 w 45359"/>
              <a:gd name="connsiteY13" fmla="*/ 5644 h 10000"/>
              <a:gd name="connsiteX14" fmla="*/ 4103 w 45359"/>
              <a:gd name="connsiteY14" fmla="*/ 5644 h 10000"/>
              <a:gd name="connsiteX15" fmla="*/ 3650 w 45359"/>
              <a:gd name="connsiteY15" fmla="*/ 4972 h 10000"/>
              <a:gd name="connsiteX16" fmla="*/ 3240 w 45359"/>
              <a:gd name="connsiteY16" fmla="*/ 4312 h 10000"/>
              <a:gd name="connsiteX17" fmla="*/ 2863 w 45359"/>
              <a:gd name="connsiteY17" fmla="*/ 3651 h 10000"/>
              <a:gd name="connsiteX18" fmla="*/ 2522 w 45359"/>
              <a:gd name="connsiteY18" fmla="*/ 3012 h 10000"/>
              <a:gd name="connsiteX19" fmla="*/ 2213 w 45359"/>
              <a:gd name="connsiteY19" fmla="*/ 2376 h 10000"/>
              <a:gd name="connsiteX20" fmla="*/ 1953 w 45359"/>
              <a:gd name="connsiteY20" fmla="*/ 1742 h 10000"/>
              <a:gd name="connsiteX21" fmla="*/ 1718 w 45359"/>
              <a:gd name="connsiteY21" fmla="*/ 1117 h 10000"/>
              <a:gd name="connsiteX22" fmla="*/ 1529 w 45359"/>
              <a:gd name="connsiteY22" fmla="*/ 503 h 10000"/>
              <a:gd name="connsiteX23" fmla="*/ 1529 w 45359"/>
              <a:gd name="connsiteY23" fmla="*/ 503 h 10000"/>
              <a:gd name="connsiteX24" fmla="*/ 1394 w 45359"/>
              <a:gd name="connsiteY24" fmla="*/ 0 h 10000"/>
              <a:gd name="connsiteX0" fmla="*/ 1394 w 45359"/>
              <a:gd name="connsiteY0" fmla="*/ 0 h 10000"/>
              <a:gd name="connsiteX1" fmla="*/ 41940 w 45359"/>
              <a:gd name="connsiteY1" fmla="*/ 6 h 10000"/>
              <a:gd name="connsiteX2" fmla="*/ 43062 w 45359"/>
              <a:gd name="connsiteY2" fmla="*/ 9935 h 10000"/>
              <a:gd name="connsiteX3" fmla="*/ 8117 w 45359"/>
              <a:gd name="connsiteY3" fmla="*/ 9943 h 10000"/>
              <a:gd name="connsiteX4" fmla="*/ 7709 w 45359"/>
              <a:gd name="connsiteY4" fmla="*/ 9599 h 10000"/>
              <a:gd name="connsiteX5" fmla="*/ 7281 w 45359"/>
              <a:gd name="connsiteY5" fmla="*/ 9228 h 10000"/>
              <a:gd name="connsiteX6" fmla="*/ 6869 w 45359"/>
              <a:gd name="connsiteY6" fmla="*/ 8839 h 10000"/>
              <a:gd name="connsiteX7" fmla="*/ 6463 w 45359"/>
              <a:gd name="connsiteY7" fmla="*/ 8433 h 10000"/>
              <a:gd name="connsiteX8" fmla="*/ 6057 w 45359"/>
              <a:gd name="connsiteY8" fmla="*/ 8016 h 10000"/>
              <a:gd name="connsiteX9" fmla="*/ 5643 w 45359"/>
              <a:gd name="connsiteY9" fmla="*/ 7566 h 10000"/>
              <a:gd name="connsiteX10" fmla="*/ 5246 w 45359"/>
              <a:gd name="connsiteY10" fmla="*/ 7114 h 10000"/>
              <a:gd name="connsiteX11" fmla="*/ 4861 w 45359"/>
              <a:gd name="connsiteY11" fmla="*/ 6637 h 10000"/>
              <a:gd name="connsiteX12" fmla="*/ 4473 w 45359"/>
              <a:gd name="connsiteY12" fmla="*/ 6149 h 10000"/>
              <a:gd name="connsiteX13" fmla="*/ 4103 w 45359"/>
              <a:gd name="connsiteY13" fmla="*/ 5644 h 10000"/>
              <a:gd name="connsiteX14" fmla="*/ 4103 w 45359"/>
              <a:gd name="connsiteY14" fmla="*/ 5644 h 10000"/>
              <a:gd name="connsiteX15" fmla="*/ 3650 w 45359"/>
              <a:gd name="connsiteY15" fmla="*/ 4972 h 10000"/>
              <a:gd name="connsiteX16" fmla="*/ 3240 w 45359"/>
              <a:gd name="connsiteY16" fmla="*/ 4312 h 10000"/>
              <a:gd name="connsiteX17" fmla="*/ 2863 w 45359"/>
              <a:gd name="connsiteY17" fmla="*/ 3651 h 10000"/>
              <a:gd name="connsiteX18" fmla="*/ 2522 w 45359"/>
              <a:gd name="connsiteY18" fmla="*/ 3012 h 10000"/>
              <a:gd name="connsiteX19" fmla="*/ 2213 w 45359"/>
              <a:gd name="connsiteY19" fmla="*/ 2376 h 10000"/>
              <a:gd name="connsiteX20" fmla="*/ 1953 w 45359"/>
              <a:gd name="connsiteY20" fmla="*/ 1742 h 10000"/>
              <a:gd name="connsiteX21" fmla="*/ 1718 w 45359"/>
              <a:gd name="connsiteY21" fmla="*/ 1117 h 10000"/>
              <a:gd name="connsiteX22" fmla="*/ 1529 w 45359"/>
              <a:gd name="connsiteY22" fmla="*/ 503 h 10000"/>
              <a:gd name="connsiteX23" fmla="*/ 1529 w 45359"/>
              <a:gd name="connsiteY23" fmla="*/ 503 h 10000"/>
              <a:gd name="connsiteX24" fmla="*/ 1394 w 45359"/>
              <a:gd name="connsiteY24" fmla="*/ 0 h 10000"/>
              <a:gd name="connsiteX0" fmla="*/ 1394 w 48167"/>
              <a:gd name="connsiteY0" fmla="*/ 0 h 10000"/>
              <a:gd name="connsiteX1" fmla="*/ 41940 w 48167"/>
              <a:gd name="connsiteY1" fmla="*/ 6 h 10000"/>
              <a:gd name="connsiteX2" fmla="*/ 43062 w 48167"/>
              <a:gd name="connsiteY2" fmla="*/ 9935 h 10000"/>
              <a:gd name="connsiteX3" fmla="*/ 8117 w 48167"/>
              <a:gd name="connsiteY3" fmla="*/ 9943 h 10000"/>
              <a:gd name="connsiteX4" fmla="*/ 7709 w 48167"/>
              <a:gd name="connsiteY4" fmla="*/ 9599 h 10000"/>
              <a:gd name="connsiteX5" fmla="*/ 7281 w 48167"/>
              <a:gd name="connsiteY5" fmla="*/ 9228 h 10000"/>
              <a:gd name="connsiteX6" fmla="*/ 6869 w 48167"/>
              <a:gd name="connsiteY6" fmla="*/ 8839 h 10000"/>
              <a:gd name="connsiteX7" fmla="*/ 6463 w 48167"/>
              <a:gd name="connsiteY7" fmla="*/ 8433 h 10000"/>
              <a:gd name="connsiteX8" fmla="*/ 6057 w 48167"/>
              <a:gd name="connsiteY8" fmla="*/ 8016 h 10000"/>
              <a:gd name="connsiteX9" fmla="*/ 5643 w 48167"/>
              <a:gd name="connsiteY9" fmla="*/ 7566 h 10000"/>
              <a:gd name="connsiteX10" fmla="*/ 5246 w 48167"/>
              <a:gd name="connsiteY10" fmla="*/ 7114 h 10000"/>
              <a:gd name="connsiteX11" fmla="*/ 4861 w 48167"/>
              <a:gd name="connsiteY11" fmla="*/ 6637 h 10000"/>
              <a:gd name="connsiteX12" fmla="*/ 4473 w 48167"/>
              <a:gd name="connsiteY12" fmla="*/ 6149 h 10000"/>
              <a:gd name="connsiteX13" fmla="*/ 4103 w 48167"/>
              <a:gd name="connsiteY13" fmla="*/ 5644 h 10000"/>
              <a:gd name="connsiteX14" fmla="*/ 4103 w 48167"/>
              <a:gd name="connsiteY14" fmla="*/ 5644 h 10000"/>
              <a:gd name="connsiteX15" fmla="*/ 3650 w 48167"/>
              <a:gd name="connsiteY15" fmla="*/ 4972 h 10000"/>
              <a:gd name="connsiteX16" fmla="*/ 3240 w 48167"/>
              <a:gd name="connsiteY16" fmla="*/ 4312 h 10000"/>
              <a:gd name="connsiteX17" fmla="*/ 2863 w 48167"/>
              <a:gd name="connsiteY17" fmla="*/ 3651 h 10000"/>
              <a:gd name="connsiteX18" fmla="*/ 2522 w 48167"/>
              <a:gd name="connsiteY18" fmla="*/ 3012 h 10000"/>
              <a:gd name="connsiteX19" fmla="*/ 2213 w 48167"/>
              <a:gd name="connsiteY19" fmla="*/ 2376 h 10000"/>
              <a:gd name="connsiteX20" fmla="*/ 1953 w 48167"/>
              <a:gd name="connsiteY20" fmla="*/ 1742 h 10000"/>
              <a:gd name="connsiteX21" fmla="*/ 1718 w 48167"/>
              <a:gd name="connsiteY21" fmla="*/ 1117 h 10000"/>
              <a:gd name="connsiteX22" fmla="*/ 1529 w 48167"/>
              <a:gd name="connsiteY22" fmla="*/ 503 h 10000"/>
              <a:gd name="connsiteX23" fmla="*/ 1529 w 48167"/>
              <a:gd name="connsiteY23" fmla="*/ 503 h 10000"/>
              <a:gd name="connsiteX24" fmla="*/ 1394 w 48167"/>
              <a:gd name="connsiteY24" fmla="*/ 0 h 10000"/>
              <a:gd name="connsiteX0" fmla="*/ 1394 w 48167"/>
              <a:gd name="connsiteY0" fmla="*/ 0 h 10000"/>
              <a:gd name="connsiteX1" fmla="*/ 41940 w 48167"/>
              <a:gd name="connsiteY1" fmla="*/ 6 h 10000"/>
              <a:gd name="connsiteX2" fmla="*/ 43062 w 48167"/>
              <a:gd name="connsiteY2" fmla="*/ 9935 h 10000"/>
              <a:gd name="connsiteX3" fmla="*/ 8117 w 48167"/>
              <a:gd name="connsiteY3" fmla="*/ 9943 h 10000"/>
              <a:gd name="connsiteX4" fmla="*/ 7709 w 48167"/>
              <a:gd name="connsiteY4" fmla="*/ 9599 h 10000"/>
              <a:gd name="connsiteX5" fmla="*/ 7281 w 48167"/>
              <a:gd name="connsiteY5" fmla="*/ 9228 h 10000"/>
              <a:gd name="connsiteX6" fmla="*/ 6869 w 48167"/>
              <a:gd name="connsiteY6" fmla="*/ 8839 h 10000"/>
              <a:gd name="connsiteX7" fmla="*/ 6463 w 48167"/>
              <a:gd name="connsiteY7" fmla="*/ 8433 h 10000"/>
              <a:gd name="connsiteX8" fmla="*/ 6057 w 48167"/>
              <a:gd name="connsiteY8" fmla="*/ 8016 h 10000"/>
              <a:gd name="connsiteX9" fmla="*/ 5643 w 48167"/>
              <a:gd name="connsiteY9" fmla="*/ 7566 h 10000"/>
              <a:gd name="connsiteX10" fmla="*/ 5246 w 48167"/>
              <a:gd name="connsiteY10" fmla="*/ 7114 h 10000"/>
              <a:gd name="connsiteX11" fmla="*/ 4861 w 48167"/>
              <a:gd name="connsiteY11" fmla="*/ 6637 h 10000"/>
              <a:gd name="connsiteX12" fmla="*/ 4473 w 48167"/>
              <a:gd name="connsiteY12" fmla="*/ 6149 h 10000"/>
              <a:gd name="connsiteX13" fmla="*/ 4103 w 48167"/>
              <a:gd name="connsiteY13" fmla="*/ 5644 h 10000"/>
              <a:gd name="connsiteX14" fmla="*/ 4103 w 48167"/>
              <a:gd name="connsiteY14" fmla="*/ 5644 h 10000"/>
              <a:gd name="connsiteX15" fmla="*/ 3650 w 48167"/>
              <a:gd name="connsiteY15" fmla="*/ 4972 h 10000"/>
              <a:gd name="connsiteX16" fmla="*/ 3240 w 48167"/>
              <a:gd name="connsiteY16" fmla="*/ 4312 h 10000"/>
              <a:gd name="connsiteX17" fmla="*/ 2863 w 48167"/>
              <a:gd name="connsiteY17" fmla="*/ 3651 h 10000"/>
              <a:gd name="connsiteX18" fmla="*/ 2522 w 48167"/>
              <a:gd name="connsiteY18" fmla="*/ 3012 h 10000"/>
              <a:gd name="connsiteX19" fmla="*/ 2213 w 48167"/>
              <a:gd name="connsiteY19" fmla="*/ 2376 h 10000"/>
              <a:gd name="connsiteX20" fmla="*/ 1953 w 48167"/>
              <a:gd name="connsiteY20" fmla="*/ 1742 h 10000"/>
              <a:gd name="connsiteX21" fmla="*/ 1718 w 48167"/>
              <a:gd name="connsiteY21" fmla="*/ 1117 h 10000"/>
              <a:gd name="connsiteX22" fmla="*/ 1529 w 48167"/>
              <a:gd name="connsiteY22" fmla="*/ 503 h 10000"/>
              <a:gd name="connsiteX23" fmla="*/ 1529 w 48167"/>
              <a:gd name="connsiteY23" fmla="*/ 503 h 10000"/>
              <a:gd name="connsiteX24" fmla="*/ 1394 w 48167"/>
              <a:gd name="connsiteY24" fmla="*/ 0 h 10000"/>
              <a:gd name="connsiteX0" fmla="*/ 1394 w 48167"/>
              <a:gd name="connsiteY0" fmla="*/ 0 h 10000"/>
              <a:gd name="connsiteX1" fmla="*/ 41940 w 48167"/>
              <a:gd name="connsiteY1" fmla="*/ 6 h 10000"/>
              <a:gd name="connsiteX2" fmla="*/ 43062 w 48167"/>
              <a:gd name="connsiteY2" fmla="*/ 9935 h 10000"/>
              <a:gd name="connsiteX3" fmla="*/ 8117 w 48167"/>
              <a:gd name="connsiteY3" fmla="*/ 9943 h 10000"/>
              <a:gd name="connsiteX4" fmla="*/ 7709 w 48167"/>
              <a:gd name="connsiteY4" fmla="*/ 9599 h 10000"/>
              <a:gd name="connsiteX5" fmla="*/ 7281 w 48167"/>
              <a:gd name="connsiteY5" fmla="*/ 9228 h 10000"/>
              <a:gd name="connsiteX6" fmla="*/ 6869 w 48167"/>
              <a:gd name="connsiteY6" fmla="*/ 8839 h 10000"/>
              <a:gd name="connsiteX7" fmla="*/ 6463 w 48167"/>
              <a:gd name="connsiteY7" fmla="*/ 8433 h 10000"/>
              <a:gd name="connsiteX8" fmla="*/ 6057 w 48167"/>
              <a:gd name="connsiteY8" fmla="*/ 8016 h 10000"/>
              <a:gd name="connsiteX9" fmla="*/ 5643 w 48167"/>
              <a:gd name="connsiteY9" fmla="*/ 7566 h 10000"/>
              <a:gd name="connsiteX10" fmla="*/ 5246 w 48167"/>
              <a:gd name="connsiteY10" fmla="*/ 7114 h 10000"/>
              <a:gd name="connsiteX11" fmla="*/ 4861 w 48167"/>
              <a:gd name="connsiteY11" fmla="*/ 6637 h 10000"/>
              <a:gd name="connsiteX12" fmla="*/ 4473 w 48167"/>
              <a:gd name="connsiteY12" fmla="*/ 6149 h 10000"/>
              <a:gd name="connsiteX13" fmla="*/ 4103 w 48167"/>
              <a:gd name="connsiteY13" fmla="*/ 5644 h 10000"/>
              <a:gd name="connsiteX14" fmla="*/ 4103 w 48167"/>
              <a:gd name="connsiteY14" fmla="*/ 5644 h 10000"/>
              <a:gd name="connsiteX15" fmla="*/ 3650 w 48167"/>
              <a:gd name="connsiteY15" fmla="*/ 4972 h 10000"/>
              <a:gd name="connsiteX16" fmla="*/ 3240 w 48167"/>
              <a:gd name="connsiteY16" fmla="*/ 4312 h 10000"/>
              <a:gd name="connsiteX17" fmla="*/ 2863 w 48167"/>
              <a:gd name="connsiteY17" fmla="*/ 3651 h 10000"/>
              <a:gd name="connsiteX18" fmla="*/ 2522 w 48167"/>
              <a:gd name="connsiteY18" fmla="*/ 3012 h 10000"/>
              <a:gd name="connsiteX19" fmla="*/ 2213 w 48167"/>
              <a:gd name="connsiteY19" fmla="*/ 2376 h 10000"/>
              <a:gd name="connsiteX20" fmla="*/ 1953 w 48167"/>
              <a:gd name="connsiteY20" fmla="*/ 1742 h 10000"/>
              <a:gd name="connsiteX21" fmla="*/ 1718 w 48167"/>
              <a:gd name="connsiteY21" fmla="*/ 1117 h 10000"/>
              <a:gd name="connsiteX22" fmla="*/ 1529 w 48167"/>
              <a:gd name="connsiteY22" fmla="*/ 503 h 10000"/>
              <a:gd name="connsiteX23" fmla="*/ 1529 w 48167"/>
              <a:gd name="connsiteY23" fmla="*/ 503 h 10000"/>
              <a:gd name="connsiteX24" fmla="*/ 1394 w 48167"/>
              <a:gd name="connsiteY24" fmla="*/ 0 h 10000"/>
              <a:gd name="connsiteX0" fmla="*/ 1394 w 47170"/>
              <a:gd name="connsiteY0" fmla="*/ 0 h 10000"/>
              <a:gd name="connsiteX1" fmla="*/ 41940 w 47170"/>
              <a:gd name="connsiteY1" fmla="*/ 6 h 10000"/>
              <a:gd name="connsiteX2" fmla="*/ 43062 w 47170"/>
              <a:gd name="connsiteY2" fmla="*/ 9935 h 10000"/>
              <a:gd name="connsiteX3" fmla="*/ 8117 w 47170"/>
              <a:gd name="connsiteY3" fmla="*/ 9943 h 10000"/>
              <a:gd name="connsiteX4" fmla="*/ 7709 w 47170"/>
              <a:gd name="connsiteY4" fmla="*/ 9599 h 10000"/>
              <a:gd name="connsiteX5" fmla="*/ 7281 w 47170"/>
              <a:gd name="connsiteY5" fmla="*/ 9228 h 10000"/>
              <a:gd name="connsiteX6" fmla="*/ 6869 w 47170"/>
              <a:gd name="connsiteY6" fmla="*/ 8839 h 10000"/>
              <a:gd name="connsiteX7" fmla="*/ 6463 w 47170"/>
              <a:gd name="connsiteY7" fmla="*/ 8433 h 10000"/>
              <a:gd name="connsiteX8" fmla="*/ 6057 w 47170"/>
              <a:gd name="connsiteY8" fmla="*/ 8016 h 10000"/>
              <a:gd name="connsiteX9" fmla="*/ 5643 w 47170"/>
              <a:gd name="connsiteY9" fmla="*/ 7566 h 10000"/>
              <a:gd name="connsiteX10" fmla="*/ 5246 w 47170"/>
              <a:gd name="connsiteY10" fmla="*/ 7114 h 10000"/>
              <a:gd name="connsiteX11" fmla="*/ 4861 w 47170"/>
              <a:gd name="connsiteY11" fmla="*/ 6637 h 10000"/>
              <a:gd name="connsiteX12" fmla="*/ 4473 w 47170"/>
              <a:gd name="connsiteY12" fmla="*/ 6149 h 10000"/>
              <a:gd name="connsiteX13" fmla="*/ 4103 w 47170"/>
              <a:gd name="connsiteY13" fmla="*/ 5644 h 10000"/>
              <a:gd name="connsiteX14" fmla="*/ 4103 w 47170"/>
              <a:gd name="connsiteY14" fmla="*/ 5644 h 10000"/>
              <a:gd name="connsiteX15" fmla="*/ 3650 w 47170"/>
              <a:gd name="connsiteY15" fmla="*/ 4972 h 10000"/>
              <a:gd name="connsiteX16" fmla="*/ 3240 w 47170"/>
              <a:gd name="connsiteY16" fmla="*/ 4312 h 10000"/>
              <a:gd name="connsiteX17" fmla="*/ 2863 w 47170"/>
              <a:gd name="connsiteY17" fmla="*/ 3651 h 10000"/>
              <a:gd name="connsiteX18" fmla="*/ 2522 w 47170"/>
              <a:gd name="connsiteY18" fmla="*/ 3012 h 10000"/>
              <a:gd name="connsiteX19" fmla="*/ 2213 w 47170"/>
              <a:gd name="connsiteY19" fmla="*/ 2376 h 10000"/>
              <a:gd name="connsiteX20" fmla="*/ 1953 w 47170"/>
              <a:gd name="connsiteY20" fmla="*/ 1742 h 10000"/>
              <a:gd name="connsiteX21" fmla="*/ 1718 w 47170"/>
              <a:gd name="connsiteY21" fmla="*/ 1117 h 10000"/>
              <a:gd name="connsiteX22" fmla="*/ 1529 w 47170"/>
              <a:gd name="connsiteY22" fmla="*/ 503 h 10000"/>
              <a:gd name="connsiteX23" fmla="*/ 1529 w 47170"/>
              <a:gd name="connsiteY23" fmla="*/ 503 h 10000"/>
              <a:gd name="connsiteX24" fmla="*/ 1394 w 47170"/>
              <a:gd name="connsiteY24" fmla="*/ 0 h 10000"/>
              <a:gd name="connsiteX0" fmla="*/ 1394 w 47170"/>
              <a:gd name="connsiteY0" fmla="*/ 202 h 10202"/>
              <a:gd name="connsiteX1" fmla="*/ 41940 w 47170"/>
              <a:gd name="connsiteY1" fmla="*/ 208 h 10202"/>
              <a:gd name="connsiteX2" fmla="*/ 43062 w 47170"/>
              <a:gd name="connsiteY2" fmla="*/ 10137 h 10202"/>
              <a:gd name="connsiteX3" fmla="*/ 8117 w 47170"/>
              <a:gd name="connsiteY3" fmla="*/ 10145 h 10202"/>
              <a:gd name="connsiteX4" fmla="*/ 7709 w 47170"/>
              <a:gd name="connsiteY4" fmla="*/ 9801 h 10202"/>
              <a:gd name="connsiteX5" fmla="*/ 7281 w 47170"/>
              <a:gd name="connsiteY5" fmla="*/ 9430 h 10202"/>
              <a:gd name="connsiteX6" fmla="*/ 6869 w 47170"/>
              <a:gd name="connsiteY6" fmla="*/ 9041 h 10202"/>
              <a:gd name="connsiteX7" fmla="*/ 6463 w 47170"/>
              <a:gd name="connsiteY7" fmla="*/ 8635 h 10202"/>
              <a:gd name="connsiteX8" fmla="*/ 6057 w 47170"/>
              <a:gd name="connsiteY8" fmla="*/ 8218 h 10202"/>
              <a:gd name="connsiteX9" fmla="*/ 5643 w 47170"/>
              <a:gd name="connsiteY9" fmla="*/ 7768 h 10202"/>
              <a:gd name="connsiteX10" fmla="*/ 5246 w 47170"/>
              <a:gd name="connsiteY10" fmla="*/ 7316 h 10202"/>
              <a:gd name="connsiteX11" fmla="*/ 4861 w 47170"/>
              <a:gd name="connsiteY11" fmla="*/ 6839 h 10202"/>
              <a:gd name="connsiteX12" fmla="*/ 4473 w 47170"/>
              <a:gd name="connsiteY12" fmla="*/ 6351 h 10202"/>
              <a:gd name="connsiteX13" fmla="*/ 4103 w 47170"/>
              <a:gd name="connsiteY13" fmla="*/ 5846 h 10202"/>
              <a:gd name="connsiteX14" fmla="*/ 4103 w 47170"/>
              <a:gd name="connsiteY14" fmla="*/ 5846 h 10202"/>
              <a:gd name="connsiteX15" fmla="*/ 3650 w 47170"/>
              <a:gd name="connsiteY15" fmla="*/ 5174 h 10202"/>
              <a:gd name="connsiteX16" fmla="*/ 3240 w 47170"/>
              <a:gd name="connsiteY16" fmla="*/ 4514 h 10202"/>
              <a:gd name="connsiteX17" fmla="*/ 2863 w 47170"/>
              <a:gd name="connsiteY17" fmla="*/ 3853 h 10202"/>
              <a:gd name="connsiteX18" fmla="*/ 2522 w 47170"/>
              <a:gd name="connsiteY18" fmla="*/ 3214 h 10202"/>
              <a:gd name="connsiteX19" fmla="*/ 2213 w 47170"/>
              <a:gd name="connsiteY19" fmla="*/ 2578 h 10202"/>
              <a:gd name="connsiteX20" fmla="*/ 1953 w 47170"/>
              <a:gd name="connsiteY20" fmla="*/ 1944 h 10202"/>
              <a:gd name="connsiteX21" fmla="*/ 1718 w 47170"/>
              <a:gd name="connsiteY21" fmla="*/ 1319 h 10202"/>
              <a:gd name="connsiteX22" fmla="*/ 1529 w 47170"/>
              <a:gd name="connsiteY22" fmla="*/ 705 h 10202"/>
              <a:gd name="connsiteX23" fmla="*/ 1529 w 47170"/>
              <a:gd name="connsiteY23" fmla="*/ 705 h 10202"/>
              <a:gd name="connsiteX24" fmla="*/ 1394 w 47170"/>
              <a:gd name="connsiteY24" fmla="*/ 202 h 10202"/>
              <a:gd name="connsiteX0" fmla="*/ 1394 w 47336"/>
              <a:gd name="connsiteY0" fmla="*/ 0 h 10000"/>
              <a:gd name="connsiteX1" fmla="*/ 42106 w 47336"/>
              <a:gd name="connsiteY1" fmla="*/ 443 h 10000"/>
              <a:gd name="connsiteX2" fmla="*/ 43062 w 47336"/>
              <a:gd name="connsiteY2" fmla="*/ 9935 h 10000"/>
              <a:gd name="connsiteX3" fmla="*/ 8117 w 47336"/>
              <a:gd name="connsiteY3" fmla="*/ 9943 h 10000"/>
              <a:gd name="connsiteX4" fmla="*/ 7709 w 47336"/>
              <a:gd name="connsiteY4" fmla="*/ 9599 h 10000"/>
              <a:gd name="connsiteX5" fmla="*/ 7281 w 47336"/>
              <a:gd name="connsiteY5" fmla="*/ 9228 h 10000"/>
              <a:gd name="connsiteX6" fmla="*/ 6869 w 47336"/>
              <a:gd name="connsiteY6" fmla="*/ 8839 h 10000"/>
              <a:gd name="connsiteX7" fmla="*/ 6463 w 47336"/>
              <a:gd name="connsiteY7" fmla="*/ 8433 h 10000"/>
              <a:gd name="connsiteX8" fmla="*/ 6057 w 47336"/>
              <a:gd name="connsiteY8" fmla="*/ 8016 h 10000"/>
              <a:gd name="connsiteX9" fmla="*/ 5643 w 47336"/>
              <a:gd name="connsiteY9" fmla="*/ 7566 h 10000"/>
              <a:gd name="connsiteX10" fmla="*/ 5246 w 47336"/>
              <a:gd name="connsiteY10" fmla="*/ 7114 h 10000"/>
              <a:gd name="connsiteX11" fmla="*/ 4861 w 47336"/>
              <a:gd name="connsiteY11" fmla="*/ 6637 h 10000"/>
              <a:gd name="connsiteX12" fmla="*/ 4473 w 47336"/>
              <a:gd name="connsiteY12" fmla="*/ 6149 h 10000"/>
              <a:gd name="connsiteX13" fmla="*/ 4103 w 47336"/>
              <a:gd name="connsiteY13" fmla="*/ 5644 h 10000"/>
              <a:gd name="connsiteX14" fmla="*/ 4103 w 47336"/>
              <a:gd name="connsiteY14" fmla="*/ 5644 h 10000"/>
              <a:gd name="connsiteX15" fmla="*/ 3650 w 47336"/>
              <a:gd name="connsiteY15" fmla="*/ 4972 h 10000"/>
              <a:gd name="connsiteX16" fmla="*/ 3240 w 47336"/>
              <a:gd name="connsiteY16" fmla="*/ 4312 h 10000"/>
              <a:gd name="connsiteX17" fmla="*/ 2863 w 47336"/>
              <a:gd name="connsiteY17" fmla="*/ 3651 h 10000"/>
              <a:gd name="connsiteX18" fmla="*/ 2522 w 47336"/>
              <a:gd name="connsiteY18" fmla="*/ 3012 h 10000"/>
              <a:gd name="connsiteX19" fmla="*/ 2213 w 47336"/>
              <a:gd name="connsiteY19" fmla="*/ 2376 h 10000"/>
              <a:gd name="connsiteX20" fmla="*/ 1953 w 47336"/>
              <a:gd name="connsiteY20" fmla="*/ 1742 h 10000"/>
              <a:gd name="connsiteX21" fmla="*/ 1718 w 47336"/>
              <a:gd name="connsiteY21" fmla="*/ 1117 h 10000"/>
              <a:gd name="connsiteX22" fmla="*/ 1529 w 47336"/>
              <a:gd name="connsiteY22" fmla="*/ 503 h 10000"/>
              <a:gd name="connsiteX23" fmla="*/ 1529 w 47336"/>
              <a:gd name="connsiteY23" fmla="*/ 503 h 10000"/>
              <a:gd name="connsiteX24" fmla="*/ 1394 w 47336"/>
              <a:gd name="connsiteY24" fmla="*/ 0 h 10000"/>
              <a:gd name="connsiteX0" fmla="*/ 1394 w 47129"/>
              <a:gd name="connsiteY0" fmla="*/ 0 h 10000"/>
              <a:gd name="connsiteX1" fmla="*/ 41899 w 47129"/>
              <a:gd name="connsiteY1" fmla="*/ 443 h 10000"/>
              <a:gd name="connsiteX2" fmla="*/ 43062 w 47129"/>
              <a:gd name="connsiteY2" fmla="*/ 9935 h 10000"/>
              <a:gd name="connsiteX3" fmla="*/ 8117 w 47129"/>
              <a:gd name="connsiteY3" fmla="*/ 9943 h 10000"/>
              <a:gd name="connsiteX4" fmla="*/ 7709 w 47129"/>
              <a:gd name="connsiteY4" fmla="*/ 9599 h 10000"/>
              <a:gd name="connsiteX5" fmla="*/ 7281 w 47129"/>
              <a:gd name="connsiteY5" fmla="*/ 9228 h 10000"/>
              <a:gd name="connsiteX6" fmla="*/ 6869 w 47129"/>
              <a:gd name="connsiteY6" fmla="*/ 8839 h 10000"/>
              <a:gd name="connsiteX7" fmla="*/ 6463 w 47129"/>
              <a:gd name="connsiteY7" fmla="*/ 8433 h 10000"/>
              <a:gd name="connsiteX8" fmla="*/ 6057 w 47129"/>
              <a:gd name="connsiteY8" fmla="*/ 8016 h 10000"/>
              <a:gd name="connsiteX9" fmla="*/ 5643 w 47129"/>
              <a:gd name="connsiteY9" fmla="*/ 7566 h 10000"/>
              <a:gd name="connsiteX10" fmla="*/ 5246 w 47129"/>
              <a:gd name="connsiteY10" fmla="*/ 7114 h 10000"/>
              <a:gd name="connsiteX11" fmla="*/ 4861 w 47129"/>
              <a:gd name="connsiteY11" fmla="*/ 6637 h 10000"/>
              <a:gd name="connsiteX12" fmla="*/ 4473 w 47129"/>
              <a:gd name="connsiteY12" fmla="*/ 6149 h 10000"/>
              <a:gd name="connsiteX13" fmla="*/ 4103 w 47129"/>
              <a:gd name="connsiteY13" fmla="*/ 5644 h 10000"/>
              <a:gd name="connsiteX14" fmla="*/ 4103 w 47129"/>
              <a:gd name="connsiteY14" fmla="*/ 5644 h 10000"/>
              <a:gd name="connsiteX15" fmla="*/ 3650 w 47129"/>
              <a:gd name="connsiteY15" fmla="*/ 4972 h 10000"/>
              <a:gd name="connsiteX16" fmla="*/ 3240 w 47129"/>
              <a:gd name="connsiteY16" fmla="*/ 4312 h 10000"/>
              <a:gd name="connsiteX17" fmla="*/ 2863 w 47129"/>
              <a:gd name="connsiteY17" fmla="*/ 3651 h 10000"/>
              <a:gd name="connsiteX18" fmla="*/ 2522 w 47129"/>
              <a:gd name="connsiteY18" fmla="*/ 3012 h 10000"/>
              <a:gd name="connsiteX19" fmla="*/ 2213 w 47129"/>
              <a:gd name="connsiteY19" fmla="*/ 2376 h 10000"/>
              <a:gd name="connsiteX20" fmla="*/ 1953 w 47129"/>
              <a:gd name="connsiteY20" fmla="*/ 1742 h 10000"/>
              <a:gd name="connsiteX21" fmla="*/ 1718 w 47129"/>
              <a:gd name="connsiteY21" fmla="*/ 1117 h 10000"/>
              <a:gd name="connsiteX22" fmla="*/ 1529 w 47129"/>
              <a:gd name="connsiteY22" fmla="*/ 503 h 10000"/>
              <a:gd name="connsiteX23" fmla="*/ 1529 w 47129"/>
              <a:gd name="connsiteY23" fmla="*/ 503 h 10000"/>
              <a:gd name="connsiteX24" fmla="*/ 1394 w 47129"/>
              <a:gd name="connsiteY24" fmla="*/ 0 h 10000"/>
              <a:gd name="connsiteX0" fmla="*/ 1394 w 44446"/>
              <a:gd name="connsiteY0" fmla="*/ 0 h 10000"/>
              <a:gd name="connsiteX1" fmla="*/ 10994 w 44446"/>
              <a:gd name="connsiteY1" fmla="*/ 1075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44446"/>
              <a:gd name="connsiteY0" fmla="*/ 202 h 10202"/>
              <a:gd name="connsiteX1" fmla="*/ 11243 w 44446"/>
              <a:gd name="connsiteY1" fmla="*/ 208 h 10202"/>
              <a:gd name="connsiteX2" fmla="*/ 43062 w 44446"/>
              <a:gd name="connsiteY2" fmla="*/ 10137 h 10202"/>
              <a:gd name="connsiteX3" fmla="*/ 8117 w 44446"/>
              <a:gd name="connsiteY3" fmla="*/ 10145 h 10202"/>
              <a:gd name="connsiteX4" fmla="*/ 7709 w 44446"/>
              <a:gd name="connsiteY4" fmla="*/ 9801 h 10202"/>
              <a:gd name="connsiteX5" fmla="*/ 7281 w 44446"/>
              <a:gd name="connsiteY5" fmla="*/ 9430 h 10202"/>
              <a:gd name="connsiteX6" fmla="*/ 6869 w 44446"/>
              <a:gd name="connsiteY6" fmla="*/ 9041 h 10202"/>
              <a:gd name="connsiteX7" fmla="*/ 6463 w 44446"/>
              <a:gd name="connsiteY7" fmla="*/ 8635 h 10202"/>
              <a:gd name="connsiteX8" fmla="*/ 6057 w 44446"/>
              <a:gd name="connsiteY8" fmla="*/ 8218 h 10202"/>
              <a:gd name="connsiteX9" fmla="*/ 5643 w 44446"/>
              <a:gd name="connsiteY9" fmla="*/ 7768 h 10202"/>
              <a:gd name="connsiteX10" fmla="*/ 5246 w 44446"/>
              <a:gd name="connsiteY10" fmla="*/ 7316 h 10202"/>
              <a:gd name="connsiteX11" fmla="*/ 4861 w 44446"/>
              <a:gd name="connsiteY11" fmla="*/ 6839 h 10202"/>
              <a:gd name="connsiteX12" fmla="*/ 4473 w 44446"/>
              <a:gd name="connsiteY12" fmla="*/ 6351 h 10202"/>
              <a:gd name="connsiteX13" fmla="*/ 4103 w 44446"/>
              <a:gd name="connsiteY13" fmla="*/ 5846 h 10202"/>
              <a:gd name="connsiteX14" fmla="*/ 4103 w 44446"/>
              <a:gd name="connsiteY14" fmla="*/ 5846 h 10202"/>
              <a:gd name="connsiteX15" fmla="*/ 3650 w 44446"/>
              <a:gd name="connsiteY15" fmla="*/ 5174 h 10202"/>
              <a:gd name="connsiteX16" fmla="*/ 3240 w 44446"/>
              <a:gd name="connsiteY16" fmla="*/ 4514 h 10202"/>
              <a:gd name="connsiteX17" fmla="*/ 2863 w 44446"/>
              <a:gd name="connsiteY17" fmla="*/ 3853 h 10202"/>
              <a:gd name="connsiteX18" fmla="*/ 2522 w 44446"/>
              <a:gd name="connsiteY18" fmla="*/ 3214 h 10202"/>
              <a:gd name="connsiteX19" fmla="*/ 2213 w 44446"/>
              <a:gd name="connsiteY19" fmla="*/ 2578 h 10202"/>
              <a:gd name="connsiteX20" fmla="*/ 1953 w 44446"/>
              <a:gd name="connsiteY20" fmla="*/ 1944 h 10202"/>
              <a:gd name="connsiteX21" fmla="*/ 1718 w 44446"/>
              <a:gd name="connsiteY21" fmla="*/ 1319 h 10202"/>
              <a:gd name="connsiteX22" fmla="*/ 1529 w 44446"/>
              <a:gd name="connsiteY22" fmla="*/ 705 h 10202"/>
              <a:gd name="connsiteX23" fmla="*/ 1529 w 44446"/>
              <a:gd name="connsiteY23" fmla="*/ 705 h 10202"/>
              <a:gd name="connsiteX24" fmla="*/ 1394 w 44446"/>
              <a:gd name="connsiteY24" fmla="*/ 202 h 10202"/>
              <a:gd name="connsiteX0" fmla="*/ 1394 w 44446"/>
              <a:gd name="connsiteY0" fmla="*/ 0 h 10000"/>
              <a:gd name="connsiteX1" fmla="*/ 11243 w 44446"/>
              <a:gd name="connsiteY1" fmla="*/ 6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44446"/>
              <a:gd name="connsiteY0" fmla="*/ 57 h 10057"/>
              <a:gd name="connsiteX1" fmla="*/ 11243 w 44446"/>
              <a:gd name="connsiteY1" fmla="*/ 63 h 10057"/>
              <a:gd name="connsiteX2" fmla="*/ 43062 w 44446"/>
              <a:gd name="connsiteY2" fmla="*/ 9992 h 10057"/>
              <a:gd name="connsiteX3" fmla="*/ 8117 w 44446"/>
              <a:gd name="connsiteY3" fmla="*/ 10000 h 10057"/>
              <a:gd name="connsiteX4" fmla="*/ 7709 w 44446"/>
              <a:gd name="connsiteY4" fmla="*/ 9656 h 10057"/>
              <a:gd name="connsiteX5" fmla="*/ 7281 w 44446"/>
              <a:gd name="connsiteY5" fmla="*/ 9285 h 10057"/>
              <a:gd name="connsiteX6" fmla="*/ 6869 w 44446"/>
              <a:gd name="connsiteY6" fmla="*/ 8896 h 10057"/>
              <a:gd name="connsiteX7" fmla="*/ 6463 w 44446"/>
              <a:gd name="connsiteY7" fmla="*/ 8490 h 10057"/>
              <a:gd name="connsiteX8" fmla="*/ 6057 w 44446"/>
              <a:gd name="connsiteY8" fmla="*/ 8073 h 10057"/>
              <a:gd name="connsiteX9" fmla="*/ 5643 w 44446"/>
              <a:gd name="connsiteY9" fmla="*/ 7623 h 10057"/>
              <a:gd name="connsiteX10" fmla="*/ 5246 w 44446"/>
              <a:gd name="connsiteY10" fmla="*/ 7171 h 10057"/>
              <a:gd name="connsiteX11" fmla="*/ 4861 w 44446"/>
              <a:gd name="connsiteY11" fmla="*/ 6694 h 10057"/>
              <a:gd name="connsiteX12" fmla="*/ 4473 w 44446"/>
              <a:gd name="connsiteY12" fmla="*/ 6206 h 10057"/>
              <a:gd name="connsiteX13" fmla="*/ 4103 w 44446"/>
              <a:gd name="connsiteY13" fmla="*/ 5701 h 10057"/>
              <a:gd name="connsiteX14" fmla="*/ 4103 w 44446"/>
              <a:gd name="connsiteY14" fmla="*/ 5701 h 10057"/>
              <a:gd name="connsiteX15" fmla="*/ 3650 w 44446"/>
              <a:gd name="connsiteY15" fmla="*/ 5029 h 10057"/>
              <a:gd name="connsiteX16" fmla="*/ 3240 w 44446"/>
              <a:gd name="connsiteY16" fmla="*/ 4369 h 10057"/>
              <a:gd name="connsiteX17" fmla="*/ 2863 w 44446"/>
              <a:gd name="connsiteY17" fmla="*/ 3708 h 10057"/>
              <a:gd name="connsiteX18" fmla="*/ 2522 w 44446"/>
              <a:gd name="connsiteY18" fmla="*/ 3069 h 10057"/>
              <a:gd name="connsiteX19" fmla="*/ 2213 w 44446"/>
              <a:gd name="connsiteY19" fmla="*/ 2433 h 10057"/>
              <a:gd name="connsiteX20" fmla="*/ 1953 w 44446"/>
              <a:gd name="connsiteY20" fmla="*/ 1799 h 10057"/>
              <a:gd name="connsiteX21" fmla="*/ 1718 w 44446"/>
              <a:gd name="connsiteY21" fmla="*/ 1174 h 10057"/>
              <a:gd name="connsiteX22" fmla="*/ 1529 w 44446"/>
              <a:gd name="connsiteY22" fmla="*/ 560 h 10057"/>
              <a:gd name="connsiteX23" fmla="*/ 1529 w 44446"/>
              <a:gd name="connsiteY23" fmla="*/ 560 h 10057"/>
              <a:gd name="connsiteX24" fmla="*/ 1394 w 44446"/>
              <a:gd name="connsiteY24" fmla="*/ 57 h 10057"/>
              <a:gd name="connsiteX0" fmla="*/ 1394 w 44446"/>
              <a:gd name="connsiteY0" fmla="*/ 0 h 10000"/>
              <a:gd name="connsiteX1" fmla="*/ 11243 w 44446"/>
              <a:gd name="connsiteY1" fmla="*/ 6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44446"/>
              <a:gd name="connsiteY0" fmla="*/ 0 h 10000"/>
              <a:gd name="connsiteX1" fmla="*/ 11243 w 44446"/>
              <a:gd name="connsiteY1" fmla="*/ 6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16473"/>
              <a:gd name="connsiteY0" fmla="*/ 0 h 10000"/>
              <a:gd name="connsiteX1" fmla="*/ 11243 w 16473"/>
              <a:gd name="connsiteY1" fmla="*/ 6 h 10000"/>
              <a:gd name="connsiteX2" fmla="*/ 12488 w 16473"/>
              <a:gd name="connsiteY2" fmla="*/ 9935 h 10000"/>
              <a:gd name="connsiteX3" fmla="*/ 8117 w 16473"/>
              <a:gd name="connsiteY3" fmla="*/ 9943 h 10000"/>
              <a:gd name="connsiteX4" fmla="*/ 7709 w 16473"/>
              <a:gd name="connsiteY4" fmla="*/ 9599 h 10000"/>
              <a:gd name="connsiteX5" fmla="*/ 7281 w 16473"/>
              <a:gd name="connsiteY5" fmla="*/ 9228 h 10000"/>
              <a:gd name="connsiteX6" fmla="*/ 6869 w 16473"/>
              <a:gd name="connsiteY6" fmla="*/ 8839 h 10000"/>
              <a:gd name="connsiteX7" fmla="*/ 6463 w 16473"/>
              <a:gd name="connsiteY7" fmla="*/ 8433 h 10000"/>
              <a:gd name="connsiteX8" fmla="*/ 6057 w 16473"/>
              <a:gd name="connsiteY8" fmla="*/ 8016 h 10000"/>
              <a:gd name="connsiteX9" fmla="*/ 5643 w 16473"/>
              <a:gd name="connsiteY9" fmla="*/ 7566 h 10000"/>
              <a:gd name="connsiteX10" fmla="*/ 5246 w 16473"/>
              <a:gd name="connsiteY10" fmla="*/ 7114 h 10000"/>
              <a:gd name="connsiteX11" fmla="*/ 4861 w 16473"/>
              <a:gd name="connsiteY11" fmla="*/ 6637 h 10000"/>
              <a:gd name="connsiteX12" fmla="*/ 4473 w 16473"/>
              <a:gd name="connsiteY12" fmla="*/ 6149 h 10000"/>
              <a:gd name="connsiteX13" fmla="*/ 4103 w 16473"/>
              <a:gd name="connsiteY13" fmla="*/ 5644 h 10000"/>
              <a:gd name="connsiteX14" fmla="*/ 4103 w 16473"/>
              <a:gd name="connsiteY14" fmla="*/ 5644 h 10000"/>
              <a:gd name="connsiteX15" fmla="*/ 3650 w 16473"/>
              <a:gd name="connsiteY15" fmla="*/ 4972 h 10000"/>
              <a:gd name="connsiteX16" fmla="*/ 3240 w 16473"/>
              <a:gd name="connsiteY16" fmla="*/ 4312 h 10000"/>
              <a:gd name="connsiteX17" fmla="*/ 2863 w 16473"/>
              <a:gd name="connsiteY17" fmla="*/ 3651 h 10000"/>
              <a:gd name="connsiteX18" fmla="*/ 2522 w 16473"/>
              <a:gd name="connsiteY18" fmla="*/ 3012 h 10000"/>
              <a:gd name="connsiteX19" fmla="*/ 2213 w 16473"/>
              <a:gd name="connsiteY19" fmla="*/ 2376 h 10000"/>
              <a:gd name="connsiteX20" fmla="*/ 1953 w 16473"/>
              <a:gd name="connsiteY20" fmla="*/ 1742 h 10000"/>
              <a:gd name="connsiteX21" fmla="*/ 1718 w 16473"/>
              <a:gd name="connsiteY21" fmla="*/ 1117 h 10000"/>
              <a:gd name="connsiteX22" fmla="*/ 1529 w 16473"/>
              <a:gd name="connsiteY22" fmla="*/ 503 h 10000"/>
              <a:gd name="connsiteX23" fmla="*/ 1529 w 16473"/>
              <a:gd name="connsiteY23" fmla="*/ 503 h 10000"/>
              <a:gd name="connsiteX24" fmla="*/ 1394 w 16473"/>
              <a:gd name="connsiteY24" fmla="*/ 0 h 10000"/>
              <a:gd name="connsiteX0" fmla="*/ 1394 w 16473"/>
              <a:gd name="connsiteY0" fmla="*/ 0 h 11506"/>
              <a:gd name="connsiteX1" fmla="*/ 11243 w 16473"/>
              <a:gd name="connsiteY1" fmla="*/ 6 h 11506"/>
              <a:gd name="connsiteX2" fmla="*/ 12488 w 16473"/>
              <a:gd name="connsiteY2" fmla="*/ 9935 h 11506"/>
              <a:gd name="connsiteX3" fmla="*/ 8117 w 16473"/>
              <a:gd name="connsiteY3" fmla="*/ 9943 h 11506"/>
              <a:gd name="connsiteX4" fmla="*/ 7709 w 16473"/>
              <a:gd name="connsiteY4" fmla="*/ 9599 h 11506"/>
              <a:gd name="connsiteX5" fmla="*/ 7281 w 16473"/>
              <a:gd name="connsiteY5" fmla="*/ 9228 h 11506"/>
              <a:gd name="connsiteX6" fmla="*/ 6869 w 16473"/>
              <a:gd name="connsiteY6" fmla="*/ 8839 h 11506"/>
              <a:gd name="connsiteX7" fmla="*/ 6463 w 16473"/>
              <a:gd name="connsiteY7" fmla="*/ 8433 h 11506"/>
              <a:gd name="connsiteX8" fmla="*/ 6057 w 16473"/>
              <a:gd name="connsiteY8" fmla="*/ 8016 h 11506"/>
              <a:gd name="connsiteX9" fmla="*/ 5643 w 16473"/>
              <a:gd name="connsiteY9" fmla="*/ 7566 h 11506"/>
              <a:gd name="connsiteX10" fmla="*/ 5246 w 16473"/>
              <a:gd name="connsiteY10" fmla="*/ 7114 h 11506"/>
              <a:gd name="connsiteX11" fmla="*/ 4861 w 16473"/>
              <a:gd name="connsiteY11" fmla="*/ 6637 h 11506"/>
              <a:gd name="connsiteX12" fmla="*/ 4473 w 16473"/>
              <a:gd name="connsiteY12" fmla="*/ 6149 h 11506"/>
              <a:gd name="connsiteX13" fmla="*/ 4103 w 16473"/>
              <a:gd name="connsiteY13" fmla="*/ 5644 h 11506"/>
              <a:gd name="connsiteX14" fmla="*/ 4103 w 16473"/>
              <a:gd name="connsiteY14" fmla="*/ 5644 h 11506"/>
              <a:gd name="connsiteX15" fmla="*/ 3650 w 16473"/>
              <a:gd name="connsiteY15" fmla="*/ 4972 h 11506"/>
              <a:gd name="connsiteX16" fmla="*/ 3240 w 16473"/>
              <a:gd name="connsiteY16" fmla="*/ 4312 h 11506"/>
              <a:gd name="connsiteX17" fmla="*/ 2863 w 16473"/>
              <a:gd name="connsiteY17" fmla="*/ 3651 h 11506"/>
              <a:gd name="connsiteX18" fmla="*/ 2522 w 16473"/>
              <a:gd name="connsiteY18" fmla="*/ 3012 h 11506"/>
              <a:gd name="connsiteX19" fmla="*/ 2213 w 16473"/>
              <a:gd name="connsiteY19" fmla="*/ 2376 h 11506"/>
              <a:gd name="connsiteX20" fmla="*/ 1953 w 16473"/>
              <a:gd name="connsiteY20" fmla="*/ 1742 h 11506"/>
              <a:gd name="connsiteX21" fmla="*/ 1718 w 16473"/>
              <a:gd name="connsiteY21" fmla="*/ 1117 h 11506"/>
              <a:gd name="connsiteX22" fmla="*/ 1529 w 16473"/>
              <a:gd name="connsiteY22" fmla="*/ 503 h 11506"/>
              <a:gd name="connsiteX23" fmla="*/ 1529 w 16473"/>
              <a:gd name="connsiteY23" fmla="*/ 503 h 11506"/>
              <a:gd name="connsiteX24" fmla="*/ 1394 w 16473"/>
              <a:gd name="connsiteY24" fmla="*/ 0 h 11506"/>
              <a:gd name="connsiteX0" fmla="*/ 1394 w 16473"/>
              <a:gd name="connsiteY0" fmla="*/ 0 h 11506"/>
              <a:gd name="connsiteX1" fmla="*/ 11243 w 16473"/>
              <a:gd name="connsiteY1" fmla="*/ 6 h 11506"/>
              <a:gd name="connsiteX2" fmla="*/ 12488 w 16473"/>
              <a:gd name="connsiteY2" fmla="*/ 9935 h 11506"/>
              <a:gd name="connsiteX3" fmla="*/ 8117 w 16473"/>
              <a:gd name="connsiteY3" fmla="*/ 9943 h 11506"/>
              <a:gd name="connsiteX4" fmla="*/ 7709 w 16473"/>
              <a:gd name="connsiteY4" fmla="*/ 9599 h 11506"/>
              <a:gd name="connsiteX5" fmla="*/ 7281 w 16473"/>
              <a:gd name="connsiteY5" fmla="*/ 9228 h 11506"/>
              <a:gd name="connsiteX6" fmla="*/ 6869 w 16473"/>
              <a:gd name="connsiteY6" fmla="*/ 8839 h 11506"/>
              <a:gd name="connsiteX7" fmla="*/ 6463 w 16473"/>
              <a:gd name="connsiteY7" fmla="*/ 8433 h 11506"/>
              <a:gd name="connsiteX8" fmla="*/ 6057 w 16473"/>
              <a:gd name="connsiteY8" fmla="*/ 8016 h 11506"/>
              <a:gd name="connsiteX9" fmla="*/ 5643 w 16473"/>
              <a:gd name="connsiteY9" fmla="*/ 7566 h 11506"/>
              <a:gd name="connsiteX10" fmla="*/ 5246 w 16473"/>
              <a:gd name="connsiteY10" fmla="*/ 7114 h 11506"/>
              <a:gd name="connsiteX11" fmla="*/ 4861 w 16473"/>
              <a:gd name="connsiteY11" fmla="*/ 6637 h 11506"/>
              <a:gd name="connsiteX12" fmla="*/ 4473 w 16473"/>
              <a:gd name="connsiteY12" fmla="*/ 6149 h 11506"/>
              <a:gd name="connsiteX13" fmla="*/ 4103 w 16473"/>
              <a:gd name="connsiteY13" fmla="*/ 5644 h 11506"/>
              <a:gd name="connsiteX14" fmla="*/ 4103 w 16473"/>
              <a:gd name="connsiteY14" fmla="*/ 5644 h 11506"/>
              <a:gd name="connsiteX15" fmla="*/ 3650 w 16473"/>
              <a:gd name="connsiteY15" fmla="*/ 4972 h 11506"/>
              <a:gd name="connsiteX16" fmla="*/ 3240 w 16473"/>
              <a:gd name="connsiteY16" fmla="*/ 4312 h 11506"/>
              <a:gd name="connsiteX17" fmla="*/ 2863 w 16473"/>
              <a:gd name="connsiteY17" fmla="*/ 3651 h 11506"/>
              <a:gd name="connsiteX18" fmla="*/ 2522 w 16473"/>
              <a:gd name="connsiteY18" fmla="*/ 3012 h 11506"/>
              <a:gd name="connsiteX19" fmla="*/ 2213 w 16473"/>
              <a:gd name="connsiteY19" fmla="*/ 2376 h 11506"/>
              <a:gd name="connsiteX20" fmla="*/ 1953 w 16473"/>
              <a:gd name="connsiteY20" fmla="*/ 1742 h 11506"/>
              <a:gd name="connsiteX21" fmla="*/ 1718 w 16473"/>
              <a:gd name="connsiteY21" fmla="*/ 1117 h 11506"/>
              <a:gd name="connsiteX22" fmla="*/ 1529 w 16473"/>
              <a:gd name="connsiteY22" fmla="*/ 503 h 11506"/>
              <a:gd name="connsiteX23" fmla="*/ 1529 w 16473"/>
              <a:gd name="connsiteY23" fmla="*/ 503 h 11506"/>
              <a:gd name="connsiteX24" fmla="*/ 1394 w 16473"/>
              <a:gd name="connsiteY24" fmla="*/ 0 h 11506"/>
              <a:gd name="connsiteX0" fmla="*/ 1394 w 16473"/>
              <a:gd name="connsiteY0" fmla="*/ 0 h 11506"/>
              <a:gd name="connsiteX1" fmla="*/ 11243 w 16473"/>
              <a:gd name="connsiteY1" fmla="*/ 6 h 11506"/>
              <a:gd name="connsiteX2" fmla="*/ 12488 w 16473"/>
              <a:gd name="connsiteY2" fmla="*/ 9935 h 11506"/>
              <a:gd name="connsiteX3" fmla="*/ 8117 w 16473"/>
              <a:gd name="connsiteY3" fmla="*/ 9943 h 11506"/>
              <a:gd name="connsiteX4" fmla="*/ 7709 w 16473"/>
              <a:gd name="connsiteY4" fmla="*/ 9599 h 11506"/>
              <a:gd name="connsiteX5" fmla="*/ 7281 w 16473"/>
              <a:gd name="connsiteY5" fmla="*/ 9228 h 11506"/>
              <a:gd name="connsiteX6" fmla="*/ 6869 w 16473"/>
              <a:gd name="connsiteY6" fmla="*/ 8839 h 11506"/>
              <a:gd name="connsiteX7" fmla="*/ 6463 w 16473"/>
              <a:gd name="connsiteY7" fmla="*/ 8433 h 11506"/>
              <a:gd name="connsiteX8" fmla="*/ 6057 w 16473"/>
              <a:gd name="connsiteY8" fmla="*/ 8016 h 11506"/>
              <a:gd name="connsiteX9" fmla="*/ 5643 w 16473"/>
              <a:gd name="connsiteY9" fmla="*/ 7566 h 11506"/>
              <a:gd name="connsiteX10" fmla="*/ 5246 w 16473"/>
              <a:gd name="connsiteY10" fmla="*/ 7114 h 11506"/>
              <a:gd name="connsiteX11" fmla="*/ 4861 w 16473"/>
              <a:gd name="connsiteY11" fmla="*/ 6637 h 11506"/>
              <a:gd name="connsiteX12" fmla="*/ 4473 w 16473"/>
              <a:gd name="connsiteY12" fmla="*/ 6149 h 11506"/>
              <a:gd name="connsiteX13" fmla="*/ 4103 w 16473"/>
              <a:gd name="connsiteY13" fmla="*/ 5644 h 11506"/>
              <a:gd name="connsiteX14" fmla="*/ 4103 w 16473"/>
              <a:gd name="connsiteY14" fmla="*/ 5644 h 11506"/>
              <a:gd name="connsiteX15" fmla="*/ 3650 w 16473"/>
              <a:gd name="connsiteY15" fmla="*/ 4972 h 11506"/>
              <a:gd name="connsiteX16" fmla="*/ 3240 w 16473"/>
              <a:gd name="connsiteY16" fmla="*/ 4312 h 11506"/>
              <a:gd name="connsiteX17" fmla="*/ 2863 w 16473"/>
              <a:gd name="connsiteY17" fmla="*/ 3651 h 11506"/>
              <a:gd name="connsiteX18" fmla="*/ 2522 w 16473"/>
              <a:gd name="connsiteY18" fmla="*/ 3012 h 11506"/>
              <a:gd name="connsiteX19" fmla="*/ 2213 w 16473"/>
              <a:gd name="connsiteY19" fmla="*/ 2376 h 11506"/>
              <a:gd name="connsiteX20" fmla="*/ 1953 w 16473"/>
              <a:gd name="connsiteY20" fmla="*/ 1742 h 11506"/>
              <a:gd name="connsiteX21" fmla="*/ 1718 w 16473"/>
              <a:gd name="connsiteY21" fmla="*/ 1117 h 11506"/>
              <a:gd name="connsiteX22" fmla="*/ 1529 w 16473"/>
              <a:gd name="connsiteY22" fmla="*/ 503 h 11506"/>
              <a:gd name="connsiteX23" fmla="*/ 1529 w 16473"/>
              <a:gd name="connsiteY23" fmla="*/ 503 h 11506"/>
              <a:gd name="connsiteX24" fmla="*/ 1394 w 16473"/>
              <a:gd name="connsiteY24" fmla="*/ 0 h 11506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488 w 16473"/>
              <a:gd name="connsiteY2" fmla="*/ 9935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488 w 16473"/>
              <a:gd name="connsiteY2" fmla="*/ 9935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364 w 16473"/>
              <a:gd name="connsiteY2" fmla="*/ 8963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30 w 16473"/>
              <a:gd name="connsiteY2" fmla="*/ 9983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30 w 16473"/>
              <a:gd name="connsiteY2" fmla="*/ 9983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30 w 16473"/>
              <a:gd name="connsiteY2" fmla="*/ 9449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71 w 16473"/>
              <a:gd name="connsiteY2" fmla="*/ 9935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9943"/>
              <a:gd name="connsiteX1" fmla="*/ 11243 w 16473"/>
              <a:gd name="connsiteY1" fmla="*/ 6 h 9943"/>
              <a:gd name="connsiteX2" fmla="*/ 12571 w 16473"/>
              <a:gd name="connsiteY2" fmla="*/ 9935 h 9943"/>
              <a:gd name="connsiteX3" fmla="*/ 8117 w 16473"/>
              <a:gd name="connsiteY3" fmla="*/ 9943 h 9943"/>
              <a:gd name="connsiteX4" fmla="*/ 7709 w 16473"/>
              <a:gd name="connsiteY4" fmla="*/ 9599 h 9943"/>
              <a:gd name="connsiteX5" fmla="*/ 7281 w 16473"/>
              <a:gd name="connsiteY5" fmla="*/ 9228 h 9943"/>
              <a:gd name="connsiteX6" fmla="*/ 6869 w 16473"/>
              <a:gd name="connsiteY6" fmla="*/ 8839 h 9943"/>
              <a:gd name="connsiteX7" fmla="*/ 6463 w 16473"/>
              <a:gd name="connsiteY7" fmla="*/ 8433 h 9943"/>
              <a:gd name="connsiteX8" fmla="*/ 6057 w 16473"/>
              <a:gd name="connsiteY8" fmla="*/ 8016 h 9943"/>
              <a:gd name="connsiteX9" fmla="*/ 5643 w 16473"/>
              <a:gd name="connsiteY9" fmla="*/ 7566 h 9943"/>
              <a:gd name="connsiteX10" fmla="*/ 5246 w 16473"/>
              <a:gd name="connsiteY10" fmla="*/ 7114 h 9943"/>
              <a:gd name="connsiteX11" fmla="*/ 4861 w 16473"/>
              <a:gd name="connsiteY11" fmla="*/ 6637 h 9943"/>
              <a:gd name="connsiteX12" fmla="*/ 4473 w 16473"/>
              <a:gd name="connsiteY12" fmla="*/ 6149 h 9943"/>
              <a:gd name="connsiteX13" fmla="*/ 4103 w 16473"/>
              <a:gd name="connsiteY13" fmla="*/ 5644 h 9943"/>
              <a:gd name="connsiteX14" fmla="*/ 4103 w 16473"/>
              <a:gd name="connsiteY14" fmla="*/ 5644 h 9943"/>
              <a:gd name="connsiteX15" fmla="*/ 3650 w 16473"/>
              <a:gd name="connsiteY15" fmla="*/ 4972 h 9943"/>
              <a:gd name="connsiteX16" fmla="*/ 3240 w 16473"/>
              <a:gd name="connsiteY16" fmla="*/ 4312 h 9943"/>
              <a:gd name="connsiteX17" fmla="*/ 2863 w 16473"/>
              <a:gd name="connsiteY17" fmla="*/ 3651 h 9943"/>
              <a:gd name="connsiteX18" fmla="*/ 2522 w 16473"/>
              <a:gd name="connsiteY18" fmla="*/ 3012 h 9943"/>
              <a:gd name="connsiteX19" fmla="*/ 2213 w 16473"/>
              <a:gd name="connsiteY19" fmla="*/ 2376 h 9943"/>
              <a:gd name="connsiteX20" fmla="*/ 1953 w 16473"/>
              <a:gd name="connsiteY20" fmla="*/ 1742 h 9943"/>
              <a:gd name="connsiteX21" fmla="*/ 1718 w 16473"/>
              <a:gd name="connsiteY21" fmla="*/ 1117 h 9943"/>
              <a:gd name="connsiteX22" fmla="*/ 1529 w 16473"/>
              <a:gd name="connsiteY22" fmla="*/ 503 h 9943"/>
              <a:gd name="connsiteX23" fmla="*/ 1529 w 16473"/>
              <a:gd name="connsiteY23" fmla="*/ 503 h 9943"/>
              <a:gd name="connsiteX24" fmla="*/ 1394 w 16473"/>
              <a:gd name="connsiteY24" fmla="*/ 0 h 9943"/>
              <a:gd name="connsiteX0" fmla="*/ 846 w 49072"/>
              <a:gd name="connsiteY0" fmla="*/ 0 h 10000"/>
              <a:gd name="connsiteX1" fmla="*/ 6825 w 49072"/>
              <a:gd name="connsiteY1" fmla="*/ 6 h 10000"/>
              <a:gd name="connsiteX2" fmla="*/ 48232 w 49072"/>
              <a:gd name="connsiteY2" fmla="*/ 9992 h 10000"/>
              <a:gd name="connsiteX3" fmla="*/ 4927 w 49072"/>
              <a:gd name="connsiteY3" fmla="*/ 10000 h 10000"/>
              <a:gd name="connsiteX4" fmla="*/ 4680 w 49072"/>
              <a:gd name="connsiteY4" fmla="*/ 9654 h 10000"/>
              <a:gd name="connsiteX5" fmla="*/ 4420 w 49072"/>
              <a:gd name="connsiteY5" fmla="*/ 9281 h 10000"/>
              <a:gd name="connsiteX6" fmla="*/ 4170 w 49072"/>
              <a:gd name="connsiteY6" fmla="*/ 8890 h 10000"/>
              <a:gd name="connsiteX7" fmla="*/ 3923 w 49072"/>
              <a:gd name="connsiteY7" fmla="*/ 8481 h 10000"/>
              <a:gd name="connsiteX8" fmla="*/ 3677 w 49072"/>
              <a:gd name="connsiteY8" fmla="*/ 8062 h 10000"/>
              <a:gd name="connsiteX9" fmla="*/ 3426 w 49072"/>
              <a:gd name="connsiteY9" fmla="*/ 7609 h 10000"/>
              <a:gd name="connsiteX10" fmla="*/ 3185 w 49072"/>
              <a:gd name="connsiteY10" fmla="*/ 7155 h 10000"/>
              <a:gd name="connsiteX11" fmla="*/ 2951 w 49072"/>
              <a:gd name="connsiteY11" fmla="*/ 6675 h 10000"/>
              <a:gd name="connsiteX12" fmla="*/ 2715 w 49072"/>
              <a:gd name="connsiteY12" fmla="*/ 6184 h 10000"/>
              <a:gd name="connsiteX13" fmla="*/ 2491 w 49072"/>
              <a:gd name="connsiteY13" fmla="*/ 5676 h 10000"/>
              <a:gd name="connsiteX14" fmla="*/ 2491 w 49072"/>
              <a:gd name="connsiteY14" fmla="*/ 5676 h 10000"/>
              <a:gd name="connsiteX15" fmla="*/ 2216 w 49072"/>
              <a:gd name="connsiteY15" fmla="*/ 5001 h 10000"/>
              <a:gd name="connsiteX16" fmla="*/ 1967 w 49072"/>
              <a:gd name="connsiteY16" fmla="*/ 4337 h 10000"/>
              <a:gd name="connsiteX17" fmla="*/ 1738 w 49072"/>
              <a:gd name="connsiteY17" fmla="*/ 3672 h 10000"/>
              <a:gd name="connsiteX18" fmla="*/ 1531 w 49072"/>
              <a:gd name="connsiteY18" fmla="*/ 3029 h 10000"/>
              <a:gd name="connsiteX19" fmla="*/ 1343 w 49072"/>
              <a:gd name="connsiteY19" fmla="*/ 2390 h 10000"/>
              <a:gd name="connsiteX20" fmla="*/ 1186 w 49072"/>
              <a:gd name="connsiteY20" fmla="*/ 1752 h 10000"/>
              <a:gd name="connsiteX21" fmla="*/ 1043 w 49072"/>
              <a:gd name="connsiteY21" fmla="*/ 1123 h 10000"/>
              <a:gd name="connsiteX22" fmla="*/ 928 w 49072"/>
              <a:gd name="connsiteY22" fmla="*/ 506 h 10000"/>
              <a:gd name="connsiteX23" fmla="*/ 928 w 49072"/>
              <a:gd name="connsiteY23" fmla="*/ 506 h 10000"/>
              <a:gd name="connsiteX24" fmla="*/ 846 w 49072"/>
              <a:gd name="connsiteY24" fmla="*/ 0 h 10000"/>
              <a:gd name="connsiteX0" fmla="*/ 846 w 75638"/>
              <a:gd name="connsiteY0" fmla="*/ 0 h 10000"/>
              <a:gd name="connsiteX1" fmla="*/ 6825 w 75638"/>
              <a:gd name="connsiteY1" fmla="*/ 6 h 10000"/>
              <a:gd name="connsiteX2" fmla="*/ 74798 w 75638"/>
              <a:gd name="connsiteY2" fmla="*/ 9927 h 10000"/>
              <a:gd name="connsiteX3" fmla="*/ 4927 w 75638"/>
              <a:gd name="connsiteY3" fmla="*/ 10000 h 10000"/>
              <a:gd name="connsiteX4" fmla="*/ 4680 w 75638"/>
              <a:gd name="connsiteY4" fmla="*/ 9654 h 10000"/>
              <a:gd name="connsiteX5" fmla="*/ 4420 w 75638"/>
              <a:gd name="connsiteY5" fmla="*/ 9281 h 10000"/>
              <a:gd name="connsiteX6" fmla="*/ 4170 w 75638"/>
              <a:gd name="connsiteY6" fmla="*/ 8890 h 10000"/>
              <a:gd name="connsiteX7" fmla="*/ 3923 w 75638"/>
              <a:gd name="connsiteY7" fmla="*/ 8481 h 10000"/>
              <a:gd name="connsiteX8" fmla="*/ 3677 w 75638"/>
              <a:gd name="connsiteY8" fmla="*/ 8062 h 10000"/>
              <a:gd name="connsiteX9" fmla="*/ 3426 w 75638"/>
              <a:gd name="connsiteY9" fmla="*/ 7609 h 10000"/>
              <a:gd name="connsiteX10" fmla="*/ 3185 w 75638"/>
              <a:gd name="connsiteY10" fmla="*/ 7155 h 10000"/>
              <a:gd name="connsiteX11" fmla="*/ 2951 w 75638"/>
              <a:gd name="connsiteY11" fmla="*/ 6675 h 10000"/>
              <a:gd name="connsiteX12" fmla="*/ 2715 w 75638"/>
              <a:gd name="connsiteY12" fmla="*/ 6184 h 10000"/>
              <a:gd name="connsiteX13" fmla="*/ 2491 w 75638"/>
              <a:gd name="connsiteY13" fmla="*/ 5676 h 10000"/>
              <a:gd name="connsiteX14" fmla="*/ 2491 w 75638"/>
              <a:gd name="connsiteY14" fmla="*/ 5676 h 10000"/>
              <a:gd name="connsiteX15" fmla="*/ 2216 w 75638"/>
              <a:gd name="connsiteY15" fmla="*/ 5001 h 10000"/>
              <a:gd name="connsiteX16" fmla="*/ 1967 w 75638"/>
              <a:gd name="connsiteY16" fmla="*/ 4337 h 10000"/>
              <a:gd name="connsiteX17" fmla="*/ 1738 w 75638"/>
              <a:gd name="connsiteY17" fmla="*/ 3672 h 10000"/>
              <a:gd name="connsiteX18" fmla="*/ 1531 w 75638"/>
              <a:gd name="connsiteY18" fmla="*/ 3029 h 10000"/>
              <a:gd name="connsiteX19" fmla="*/ 1343 w 75638"/>
              <a:gd name="connsiteY19" fmla="*/ 2390 h 10000"/>
              <a:gd name="connsiteX20" fmla="*/ 1186 w 75638"/>
              <a:gd name="connsiteY20" fmla="*/ 1752 h 10000"/>
              <a:gd name="connsiteX21" fmla="*/ 1043 w 75638"/>
              <a:gd name="connsiteY21" fmla="*/ 1123 h 10000"/>
              <a:gd name="connsiteX22" fmla="*/ 928 w 75638"/>
              <a:gd name="connsiteY22" fmla="*/ 506 h 10000"/>
              <a:gd name="connsiteX23" fmla="*/ 928 w 75638"/>
              <a:gd name="connsiteY23" fmla="*/ 506 h 10000"/>
              <a:gd name="connsiteX24" fmla="*/ 846 w 75638"/>
              <a:gd name="connsiteY24" fmla="*/ 0 h 10000"/>
              <a:gd name="connsiteX0" fmla="*/ 846 w 77870"/>
              <a:gd name="connsiteY0" fmla="*/ 0 h 10000"/>
              <a:gd name="connsiteX1" fmla="*/ 74695 w 77870"/>
              <a:gd name="connsiteY1" fmla="*/ 6 h 10000"/>
              <a:gd name="connsiteX2" fmla="*/ 74798 w 77870"/>
              <a:gd name="connsiteY2" fmla="*/ 9927 h 10000"/>
              <a:gd name="connsiteX3" fmla="*/ 4927 w 77870"/>
              <a:gd name="connsiteY3" fmla="*/ 10000 h 10000"/>
              <a:gd name="connsiteX4" fmla="*/ 4680 w 77870"/>
              <a:gd name="connsiteY4" fmla="*/ 9654 h 10000"/>
              <a:gd name="connsiteX5" fmla="*/ 4420 w 77870"/>
              <a:gd name="connsiteY5" fmla="*/ 9281 h 10000"/>
              <a:gd name="connsiteX6" fmla="*/ 4170 w 77870"/>
              <a:gd name="connsiteY6" fmla="*/ 8890 h 10000"/>
              <a:gd name="connsiteX7" fmla="*/ 3923 w 77870"/>
              <a:gd name="connsiteY7" fmla="*/ 8481 h 10000"/>
              <a:gd name="connsiteX8" fmla="*/ 3677 w 77870"/>
              <a:gd name="connsiteY8" fmla="*/ 8062 h 10000"/>
              <a:gd name="connsiteX9" fmla="*/ 3426 w 77870"/>
              <a:gd name="connsiteY9" fmla="*/ 7609 h 10000"/>
              <a:gd name="connsiteX10" fmla="*/ 3185 w 77870"/>
              <a:gd name="connsiteY10" fmla="*/ 7155 h 10000"/>
              <a:gd name="connsiteX11" fmla="*/ 2951 w 77870"/>
              <a:gd name="connsiteY11" fmla="*/ 6675 h 10000"/>
              <a:gd name="connsiteX12" fmla="*/ 2715 w 77870"/>
              <a:gd name="connsiteY12" fmla="*/ 6184 h 10000"/>
              <a:gd name="connsiteX13" fmla="*/ 2491 w 77870"/>
              <a:gd name="connsiteY13" fmla="*/ 5676 h 10000"/>
              <a:gd name="connsiteX14" fmla="*/ 2491 w 77870"/>
              <a:gd name="connsiteY14" fmla="*/ 5676 h 10000"/>
              <a:gd name="connsiteX15" fmla="*/ 2216 w 77870"/>
              <a:gd name="connsiteY15" fmla="*/ 5001 h 10000"/>
              <a:gd name="connsiteX16" fmla="*/ 1967 w 77870"/>
              <a:gd name="connsiteY16" fmla="*/ 4337 h 10000"/>
              <a:gd name="connsiteX17" fmla="*/ 1738 w 77870"/>
              <a:gd name="connsiteY17" fmla="*/ 3672 h 10000"/>
              <a:gd name="connsiteX18" fmla="*/ 1531 w 77870"/>
              <a:gd name="connsiteY18" fmla="*/ 3029 h 10000"/>
              <a:gd name="connsiteX19" fmla="*/ 1343 w 77870"/>
              <a:gd name="connsiteY19" fmla="*/ 2390 h 10000"/>
              <a:gd name="connsiteX20" fmla="*/ 1186 w 77870"/>
              <a:gd name="connsiteY20" fmla="*/ 1752 h 10000"/>
              <a:gd name="connsiteX21" fmla="*/ 1043 w 77870"/>
              <a:gd name="connsiteY21" fmla="*/ 1123 h 10000"/>
              <a:gd name="connsiteX22" fmla="*/ 928 w 77870"/>
              <a:gd name="connsiteY22" fmla="*/ 506 h 10000"/>
              <a:gd name="connsiteX23" fmla="*/ 928 w 77870"/>
              <a:gd name="connsiteY23" fmla="*/ 506 h 10000"/>
              <a:gd name="connsiteX24" fmla="*/ 846 w 77870"/>
              <a:gd name="connsiteY24" fmla="*/ 0 h 10000"/>
              <a:gd name="connsiteX0" fmla="*/ 846 w 87237"/>
              <a:gd name="connsiteY0" fmla="*/ 0 h 10000"/>
              <a:gd name="connsiteX1" fmla="*/ 74695 w 87237"/>
              <a:gd name="connsiteY1" fmla="*/ 6 h 10000"/>
              <a:gd name="connsiteX2" fmla="*/ 76099 w 87237"/>
              <a:gd name="connsiteY2" fmla="*/ 2706 h 10000"/>
              <a:gd name="connsiteX3" fmla="*/ 74798 w 87237"/>
              <a:gd name="connsiteY3" fmla="*/ 9927 h 10000"/>
              <a:gd name="connsiteX4" fmla="*/ 4927 w 87237"/>
              <a:gd name="connsiteY4" fmla="*/ 10000 h 10000"/>
              <a:gd name="connsiteX5" fmla="*/ 4680 w 87237"/>
              <a:gd name="connsiteY5" fmla="*/ 9654 h 10000"/>
              <a:gd name="connsiteX6" fmla="*/ 4420 w 87237"/>
              <a:gd name="connsiteY6" fmla="*/ 9281 h 10000"/>
              <a:gd name="connsiteX7" fmla="*/ 4170 w 87237"/>
              <a:gd name="connsiteY7" fmla="*/ 8890 h 10000"/>
              <a:gd name="connsiteX8" fmla="*/ 3923 w 87237"/>
              <a:gd name="connsiteY8" fmla="*/ 8481 h 10000"/>
              <a:gd name="connsiteX9" fmla="*/ 3677 w 87237"/>
              <a:gd name="connsiteY9" fmla="*/ 8062 h 10000"/>
              <a:gd name="connsiteX10" fmla="*/ 3426 w 87237"/>
              <a:gd name="connsiteY10" fmla="*/ 7609 h 10000"/>
              <a:gd name="connsiteX11" fmla="*/ 3185 w 87237"/>
              <a:gd name="connsiteY11" fmla="*/ 7155 h 10000"/>
              <a:gd name="connsiteX12" fmla="*/ 2951 w 87237"/>
              <a:gd name="connsiteY12" fmla="*/ 6675 h 10000"/>
              <a:gd name="connsiteX13" fmla="*/ 2715 w 87237"/>
              <a:gd name="connsiteY13" fmla="*/ 6184 h 10000"/>
              <a:gd name="connsiteX14" fmla="*/ 2491 w 87237"/>
              <a:gd name="connsiteY14" fmla="*/ 5676 h 10000"/>
              <a:gd name="connsiteX15" fmla="*/ 2491 w 87237"/>
              <a:gd name="connsiteY15" fmla="*/ 5676 h 10000"/>
              <a:gd name="connsiteX16" fmla="*/ 2216 w 87237"/>
              <a:gd name="connsiteY16" fmla="*/ 5001 h 10000"/>
              <a:gd name="connsiteX17" fmla="*/ 1967 w 87237"/>
              <a:gd name="connsiteY17" fmla="*/ 4337 h 10000"/>
              <a:gd name="connsiteX18" fmla="*/ 1738 w 87237"/>
              <a:gd name="connsiteY18" fmla="*/ 3672 h 10000"/>
              <a:gd name="connsiteX19" fmla="*/ 1531 w 87237"/>
              <a:gd name="connsiteY19" fmla="*/ 3029 h 10000"/>
              <a:gd name="connsiteX20" fmla="*/ 1343 w 87237"/>
              <a:gd name="connsiteY20" fmla="*/ 2390 h 10000"/>
              <a:gd name="connsiteX21" fmla="*/ 1186 w 87237"/>
              <a:gd name="connsiteY21" fmla="*/ 1752 h 10000"/>
              <a:gd name="connsiteX22" fmla="*/ 1043 w 87237"/>
              <a:gd name="connsiteY22" fmla="*/ 1123 h 10000"/>
              <a:gd name="connsiteX23" fmla="*/ 928 w 87237"/>
              <a:gd name="connsiteY23" fmla="*/ 506 h 10000"/>
              <a:gd name="connsiteX24" fmla="*/ 928 w 87237"/>
              <a:gd name="connsiteY24" fmla="*/ 506 h 10000"/>
              <a:gd name="connsiteX25" fmla="*/ 846 w 87237"/>
              <a:gd name="connsiteY25" fmla="*/ 0 h 10000"/>
              <a:gd name="connsiteX0" fmla="*/ 846 w 86660"/>
              <a:gd name="connsiteY0" fmla="*/ 0 h 10000"/>
              <a:gd name="connsiteX1" fmla="*/ 74695 w 86660"/>
              <a:gd name="connsiteY1" fmla="*/ 6 h 10000"/>
              <a:gd name="connsiteX2" fmla="*/ 76099 w 86660"/>
              <a:gd name="connsiteY2" fmla="*/ 2706 h 10000"/>
              <a:gd name="connsiteX3" fmla="*/ 74798 w 86660"/>
              <a:gd name="connsiteY3" fmla="*/ 9927 h 10000"/>
              <a:gd name="connsiteX4" fmla="*/ 4927 w 86660"/>
              <a:gd name="connsiteY4" fmla="*/ 10000 h 10000"/>
              <a:gd name="connsiteX5" fmla="*/ 4680 w 86660"/>
              <a:gd name="connsiteY5" fmla="*/ 9654 h 10000"/>
              <a:gd name="connsiteX6" fmla="*/ 4420 w 86660"/>
              <a:gd name="connsiteY6" fmla="*/ 9281 h 10000"/>
              <a:gd name="connsiteX7" fmla="*/ 4170 w 86660"/>
              <a:gd name="connsiteY7" fmla="*/ 8890 h 10000"/>
              <a:gd name="connsiteX8" fmla="*/ 3923 w 86660"/>
              <a:gd name="connsiteY8" fmla="*/ 8481 h 10000"/>
              <a:gd name="connsiteX9" fmla="*/ 3677 w 86660"/>
              <a:gd name="connsiteY9" fmla="*/ 8062 h 10000"/>
              <a:gd name="connsiteX10" fmla="*/ 3426 w 86660"/>
              <a:gd name="connsiteY10" fmla="*/ 7609 h 10000"/>
              <a:gd name="connsiteX11" fmla="*/ 3185 w 86660"/>
              <a:gd name="connsiteY11" fmla="*/ 7155 h 10000"/>
              <a:gd name="connsiteX12" fmla="*/ 2951 w 86660"/>
              <a:gd name="connsiteY12" fmla="*/ 6675 h 10000"/>
              <a:gd name="connsiteX13" fmla="*/ 2715 w 86660"/>
              <a:gd name="connsiteY13" fmla="*/ 6184 h 10000"/>
              <a:gd name="connsiteX14" fmla="*/ 2491 w 86660"/>
              <a:gd name="connsiteY14" fmla="*/ 5676 h 10000"/>
              <a:gd name="connsiteX15" fmla="*/ 2491 w 86660"/>
              <a:gd name="connsiteY15" fmla="*/ 5676 h 10000"/>
              <a:gd name="connsiteX16" fmla="*/ 2216 w 86660"/>
              <a:gd name="connsiteY16" fmla="*/ 5001 h 10000"/>
              <a:gd name="connsiteX17" fmla="*/ 1967 w 86660"/>
              <a:gd name="connsiteY17" fmla="*/ 4337 h 10000"/>
              <a:gd name="connsiteX18" fmla="*/ 1738 w 86660"/>
              <a:gd name="connsiteY18" fmla="*/ 3672 h 10000"/>
              <a:gd name="connsiteX19" fmla="*/ 1531 w 86660"/>
              <a:gd name="connsiteY19" fmla="*/ 3029 h 10000"/>
              <a:gd name="connsiteX20" fmla="*/ 1343 w 86660"/>
              <a:gd name="connsiteY20" fmla="*/ 2390 h 10000"/>
              <a:gd name="connsiteX21" fmla="*/ 1186 w 86660"/>
              <a:gd name="connsiteY21" fmla="*/ 1752 h 10000"/>
              <a:gd name="connsiteX22" fmla="*/ 1043 w 86660"/>
              <a:gd name="connsiteY22" fmla="*/ 1123 h 10000"/>
              <a:gd name="connsiteX23" fmla="*/ 928 w 86660"/>
              <a:gd name="connsiteY23" fmla="*/ 506 h 10000"/>
              <a:gd name="connsiteX24" fmla="*/ 928 w 86660"/>
              <a:gd name="connsiteY24" fmla="*/ 506 h 10000"/>
              <a:gd name="connsiteX25" fmla="*/ 846 w 86660"/>
              <a:gd name="connsiteY25" fmla="*/ 0 h 10000"/>
              <a:gd name="connsiteX0" fmla="*/ 846 w 76116"/>
              <a:gd name="connsiteY0" fmla="*/ 0 h 10000"/>
              <a:gd name="connsiteX1" fmla="*/ 74695 w 76116"/>
              <a:gd name="connsiteY1" fmla="*/ 6 h 10000"/>
              <a:gd name="connsiteX2" fmla="*/ 76099 w 76116"/>
              <a:gd name="connsiteY2" fmla="*/ 2706 h 10000"/>
              <a:gd name="connsiteX3" fmla="*/ 74798 w 76116"/>
              <a:gd name="connsiteY3" fmla="*/ 9927 h 10000"/>
              <a:gd name="connsiteX4" fmla="*/ 4927 w 76116"/>
              <a:gd name="connsiteY4" fmla="*/ 10000 h 10000"/>
              <a:gd name="connsiteX5" fmla="*/ 4680 w 76116"/>
              <a:gd name="connsiteY5" fmla="*/ 9654 h 10000"/>
              <a:gd name="connsiteX6" fmla="*/ 4420 w 76116"/>
              <a:gd name="connsiteY6" fmla="*/ 9281 h 10000"/>
              <a:gd name="connsiteX7" fmla="*/ 4170 w 76116"/>
              <a:gd name="connsiteY7" fmla="*/ 8890 h 10000"/>
              <a:gd name="connsiteX8" fmla="*/ 3923 w 76116"/>
              <a:gd name="connsiteY8" fmla="*/ 8481 h 10000"/>
              <a:gd name="connsiteX9" fmla="*/ 3677 w 76116"/>
              <a:gd name="connsiteY9" fmla="*/ 8062 h 10000"/>
              <a:gd name="connsiteX10" fmla="*/ 3426 w 76116"/>
              <a:gd name="connsiteY10" fmla="*/ 7609 h 10000"/>
              <a:gd name="connsiteX11" fmla="*/ 3185 w 76116"/>
              <a:gd name="connsiteY11" fmla="*/ 7155 h 10000"/>
              <a:gd name="connsiteX12" fmla="*/ 2951 w 76116"/>
              <a:gd name="connsiteY12" fmla="*/ 6675 h 10000"/>
              <a:gd name="connsiteX13" fmla="*/ 2715 w 76116"/>
              <a:gd name="connsiteY13" fmla="*/ 6184 h 10000"/>
              <a:gd name="connsiteX14" fmla="*/ 2491 w 76116"/>
              <a:gd name="connsiteY14" fmla="*/ 5676 h 10000"/>
              <a:gd name="connsiteX15" fmla="*/ 2491 w 76116"/>
              <a:gd name="connsiteY15" fmla="*/ 5676 h 10000"/>
              <a:gd name="connsiteX16" fmla="*/ 2216 w 76116"/>
              <a:gd name="connsiteY16" fmla="*/ 5001 h 10000"/>
              <a:gd name="connsiteX17" fmla="*/ 1967 w 76116"/>
              <a:gd name="connsiteY17" fmla="*/ 4337 h 10000"/>
              <a:gd name="connsiteX18" fmla="*/ 1738 w 76116"/>
              <a:gd name="connsiteY18" fmla="*/ 3672 h 10000"/>
              <a:gd name="connsiteX19" fmla="*/ 1531 w 76116"/>
              <a:gd name="connsiteY19" fmla="*/ 3029 h 10000"/>
              <a:gd name="connsiteX20" fmla="*/ 1343 w 76116"/>
              <a:gd name="connsiteY20" fmla="*/ 2390 h 10000"/>
              <a:gd name="connsiteX21" fmla="*/ 1186 w 76116"/>
              <a:gd name="connsiteY21" fmla="*/ 1752 h 10000"/>
              <a:gd name="connsiteX22" fmla="*/ 1043 w 76116"/>
              <a:gd name="connsiteY22" fmla="*/ 1123 h 10000"/>
              <a:gd name="connsiteX23" fmla="*/ 928 w 76116"/>
              <a:gd name="connsiteY23" fmla="*/ 506 h 10000"/>
              <a:gd name="connsiteX24" fmla="*/ 928 w 76116"/>
              <a:gd name="connsiteY24" fmla="*/ 506 h 10000"/>
              <a:gd name="connsiteX25" fmla="*/ 846 w 76116"/>
              <a:gd name="connsiteY25" fmla="*/ 0 h 10000"/>
              <a:gd name="connsiteX0" fmla="*/ 846 w 75993"/>
              <a:gd name="connsiteY0" fmla="*/ 0 h 10000"/>
              <a:gd name="connsiteX1" fmla="*/ 74695 w 75993"/>
              <a:gd name="connsiteY1" fmla="*/ 6 h 10000"/>
              <a:gd name="connsiteX2" fmla="*/ 75698 w 75993"/>
              <a:gd name="connsiteY2" fmla="*/ 4732 h 10000"/>
              <a:gd name="connsiteX3" fmla="*/ 74798 w 75993"/>
              <a:gd name="connsiteY3" fmla="*/ 9927 h 10000"/>
              <a:gd name="connsiteX4" fmla="*/ 4927 w 75993"/>
              <a:gd name="connsiteY4" fmla="*/ 10000 h 10000"/>
              <a:gd name="connsiteX5" fmla="*/ 4680 w 75993"/>
              <a:gd name="connsiteY5" fmla="*/ 9654 h 10000"/>
              <a:gd name="connsiteX6" fmla="*/ 4420 w 75993"/>
              <a:gd name="connsiteY6" fmla="*/ 9281 h 10000"/>
              <a:gd name="connsiteX7" fmla="*/ 4170 w 75993"/>
              <a:gd name="connsiteY7" fmla="*/ 8890 h 10000"/>
              <a:gd name="connsiteX8" fmla="*/ 3923 w 75993"/>
              <a:gd name="connsiteY8" fmla="*/ 8481 h 10000"/>
              <a:gd name="connsiteX9" fmla="*/ 3677 w 75993"/>
              <a:gd name="connsiteY9" fmla="*/ 8062 h 10000"/>
              <a:gd name="connsiteX10" fmla="*/ 3426 w 75993"/>
              <a:gd name="connsiteY10" fmla="*/ 7609 h 10000"/>
              <a:gd name="connsiteX11" fmla="*/ 3185 w 75993"/>
              <a:gd name="connsiteY11" fmla="*/ 7155 h 10000"/>
              <a:gd name="connsiteX12" fmla="*/ 2951 w 75993"/>
              <a:gd name="connsiteY12" fmla="*/ 6675 h 10000"/>
              <a:gd name="connsiteX13" fmla="*/ 2715 w 75993"/>
              <a:gd name="connsiteY13" fmla="*/ 6184 h 10000"/>
              <a:gd name="connsiteX14" fmla="*/ 2491 w 75993"/>
              <a:gd name="connsiteY14" fmla="*/ 5676 h 10000"/>
              <a:gd name="connsiteX15" fmla="*/ 2491 w 75993"/>
              <a:gd name="connsiteY15" fmla="*/ 5676 h 10000"/>
              <a:gd name="connsiteX16" fmla="*/ 2216 w 75993"/>
              <a:gd name="connsiteY16" fmla="*/ 5001 h 10000"/>
              <a:gd name="connsiteX17" fmla="*/ 1967 w 75993"/>
              <a:gd name="connsiteY17" fmla="*/ 4337 h 10000"/>
              <a:gd name="connsiteX18" fmla="*/ 1738 w 75993"/>
              <a:gd name="connsiteY18" fmla="*/ 3672 h 10000"/>
              <a:gd name="connsiteX19" fmla="*/ 1531 w 75993"/>
              <a:gd name="connsiteY19" fmla="*/ 3029 h 10000"/>
              <a:gd name="connsiteX20" fmla="*/ 1343 w 75993"/>
              <a:gd name="connsiteY20" fmla="*/ 2390 h 10000"/>
              <a:gd name="connsiteX21" fmla="*/ 1186 w 75993"/>
              <a:gd name="connsiteY21" fmla="*/ 1752 h 10000"/>
              <a:gd name="connsiteX22" fmla="*/ 1043 w 75993"/>
              <a:gd name="connsiteY22" fmla="*/ 1123 h 10000"/>
              <a:gd name="connsiteX23" fmla="*/ 928 w 75993"/>
              <a:gd name="connsiteY23" fmla="*/ 506 h 10000"/>
              <a:gd name="connsiteX24" fmla="*/ 928 w 75993"/>
              <a:gd name="connsiteY24" fmla="*/ 506 h 10000"/>
              <a:gd name="connsiteX25" fmla="*/ 846 w 75993"/>
              <a:gd name="connsiteY25" fmla="*/ 0 h 10000"/>
              <a:gd name="connsiteX0" fmla="*/ 846 w 75993"/>
              <a:gd name="connsiteY0" fmla="*/ 0 h 10000"/>
              <a:gd name="connsiteX1" fmla="*/ 74695 w 75993"/>
              <a:gd name="connsiteY1" fmla="*/ 6 h 10000"/>
              <a:gd name="connsiteX2" fmla="*/ 74127 w 75993"/>
              <a:gd name="connsiteY2" fmla="*/ 4862 h 10000"/>
              <a:gd name="connsiteX3" fmla="*/ 74798 w 75993"/>
              <a:gd name="connsiteY3" fmla="*/ 9927 h 10000"/>
              <a:gd name="connsiteX4" fmla="*/ 4927 w 75993"/>
              <a:gd name="connsiteY4" fmla="*/ 10000 h 10000"/>
              <a:gd name="connsiteX5" fmla="*/ 4680 w 75993"/>
              <a:gd name="connsiteY5" fmla="*/ 9654 h 10000"/>
              <a:gd name="connsiteX6" fmla="*/ 4420 w 75993"/>
              <a:gd name="connsiteY6" fmla="*/ 9281 h 10000"/>
              <a:gd name="connsiteX7" fmla="*/ 4170 w 75993"/>
              <a:gd name="connsiteY7" fmla="*/ 8890 h 10000"/>
              <a:gd name="connsiteX8" fmla="*/ 3923 w 75993"/>
              <a:gd name="connsiteY8" fmla="*/ 8481 h 10000"/>
              <a:gd name="connsiteX9" fmla="*/ 3677 w 75993"/>
              <a:gd name="connsiteY9" fmla="*/ 8062 h 10000"/>
              <a:gd name="connsiteX10" fmla="*/ 3426 w 75993"/>
              <a:gd name="connsiteY10" fmla="*/ 7609 h 10000"/>
              <a:gd name="connsiteX11" fmla="*/ 3185 w 75993"/>
              <a:gd name="connsiteY11" fmla="*/ 7155 h 10000"/>
              <a:gd name="connsiteX12" fmla="*/ 2951 w 75993"/>
              <a:gd name="connsiteY12" fmla="*/ 6675 h 10000"/>
              <a:gd name="connsiteX13" fmla="*/ 2715 w 75993"/>
              <a:gd name="connsiteY13" fmla="*/ 6184 h 10000"/>
              <a:gd name="connsiteX14" fmla="*/ 2491 w 75993"/>
              <a:gd name="connsiteY14" fmla="*/ 5676 h 10000"/>
              <a:gd name="connsiteX15" fmla="*/ 2491 w 75993"/>
              <a:gd name="connsiteY15" fmla="*/ 5676 h 10000"/>
              <a:gd name="connsiteX16" fmla="*/ 2216 w 75993"/>
              <a:gd name="connsiteY16" fmla="*/ 5001 h 10000"/>
              <a:gd name="connsiteX17" fmla="*/ 1967 w 75993"/>
              <a:gd name="connsiteY17" fmla="*/ 4337 h 10000"/>
              <a:gd name="connsiteX18" fmla="*/ 1738 w 75993"/>
              <a:gd name="connsiteY18" fmla="*/ 3672 h 10000"/>
              <a:gd name="connsiteX19" fmla="*/ 1531 w 75993"/>
              <a:gd name="connsiteY19" fmla="*/ 3029 h 10000"/>
              <a:gd name="connsiteX20" fmla="*/ 1343 w 75993"/>
              <a:gd name="connsiteY20" fmla="*/ 2390 h 10000"/>
              <a:gd name="connsiteX21" fmla="*/ 1186 w 75993"/>
              <a:gd name="connsiteY21" fmla="*/ 1752 h 10000"/>
              <a:gd name="connsiteX22" fmla="*/ 1043 w 75993"/>
              <a:gd name="connsiteY22" fmla="*/ 1123 h 10000"/>
              <a:gd name="connsiteX23" fmla="*/ 928 w 75993"/>
              <a:gd name="connsiteY23" fmla="*/ 506 h 10000"/>
              <a:gd name="connsiteX24" fmla="*/ 928 w 75993"/>
              <a:gd name="connsiteY24" fmla="*/ 506 h 10000"/>
              <a:gd name="connsiteX25" fmla="*/ 846 w 75993"/>
              <a:gd name="connsiteY25" fmla="*/ 0 h 10000"/>
              <a:gd name="connsiteX0" fmla="*/ 846 w 75993"/>
              <a:gd name="connsiteY0" fmla="*/ 0 h 10000"/>
              <a:gd name="connsiteX1" fmla="*/ 74695 w 75993"/>
              <a:gd name="connsiteY1" fmla="*/ 6 h 10000"/>
              <a:gd name="connsiteX2" fmla="*/ 75430 w 75993"/>
              <a:gd name="connsiteY2" fmla="*/ 2460 h 10000"/>
              <a:gd name="connsiteX3" fmla="*/ 74798 w 75993"/>
              <a:gd name="connsiteY3" fmla="*/ 9927 h 10000"/>
              <a:gd name="connsiteX4" fmla="*/ 4927 w 75993"/>
              <a:gd name="connsiteY4" fmla="*/ 10000 h 10000"/>
              <a:gd name="connsiteX5" fmla="*/ 4680 w 75993"/>
              <a:gd name="connsiteY5" fmla="*/ 9654 h 10000"/>
              <a:gd name="connsiteX6" fmla="*/ 4420 w 75993"/>
              <a:gd name="connsiteY6" fmla="*/ 9281 h 10000"/>
              <a:gd name="connsiteX7" fmla="*/ 4170 w 75993"/>
              <a:gd name="connsiteY7" fmla="*/ 8890 h 10000"/>
              <a:gd name="connsiteX8" fmla="*/ 3923 w 75993"/>
              <a:gd name="connsiteY8" fmla="*/ 8481 h 10000"/>
              <a:gd name="connsiteX9" fmla="*/ 3677 w 75993"/>
              <a:gd name="connsiteY9" fmla="*/ 8062 h 10000"/>
              <a:gd name="connsiteX10" fmla="*/ 3426 w 75993"/>
              <a:gd name="connsiteY10" fmla="*/ 7609 h 10000"/>
              <a:gd name="connsiteX11" fmla="*/ 3185 w 75993"/>
              <a:gd name="connsiteY11" fmla="*/ 7155 h 10000"/>
              <a:gd name="connsiteX12" fmla="*/ 2951 w 75993"/>
              <a:gd name="connsiteY12" fmla="*/ 6675 h 10000"/>
              <a:gd name="connsiteX13" fmla="*/ 2715 w 75993"/>
              <a:gd name="connsiteY13" fmla="*/ 6184 h 10000"/>
              <a:gd name="connsiteX14" fmla="*/ 2491 w 75993"/>
              <a:gd name="connsiteY14" fmla="*/ 5676 h 10000"/>
              <a:gd name="connsiteX15" fmla="*/ 2491 w 75993"/>
              <a:gd name="connsiteY15" fmla="*/ 5676 h 10000"/>
              <a:gd name="connsiteX16" fmla="*/ 2216 w 75993"/>
              <a:gd name="connsiteY16" fmla="*/ 5001 h 10000"/>
              <a:gd name="connsiteX17" fmla="*/ 1967 w 75993"/>
              <a:gd name="connsiteY17" fmla="*/ 4337 h 10000"/>
              <a:gd name="connsiteX18" fmla="*/ 1738 w 75993"/>
              <a:gd name="connsiteY18" fmla="*/ 3672 h 10000"/>
              <a:gd name="connsiteX19" fmla="*/ 1531 w 75993"/>
              <a:gd name="connsiteY19" fmla="*/ 3029 h 10000"/>
              <a:gd name="connsiteX20" fmla="*/ 1343 w 75993"/>
              <a:gd name="connsiteY20" fmla="*/ 2390 h 10000"/>
              <a:gd name="connsiteX21" fmla="*/ 1186 w 75993"/>
              <a:gd name="connsiteY21" fmla="*/ 1752 h 10000"/>
              <a:gd name="connsiteX22" fmla="*/ 1043 w 75993"/>
              <a:gd name="connsiteY22" fmla="*/ 1123 h 10000"/>
              <a:gd name="connsiteX23" fmla="*/ 928 w 75993"/>
              <a:gd name="connsiteY23" fmla="*/ 506 h 10000"/>
              <a:gd name="connsiteX24" fmla="*/ 928 w 75993"/>
              <a:gd name="connsiteY24" fmla="*/ 506 h 10000"/>
              <a:gd name="connsiteX25" fmla="*/ 846 w 75993"/>
              <a:gd name="connsiteY25" fmla="*/ 0 h 10000"/>
              <a:gd name="connsiteX0" fmla="*/ 846 w 75993"/>
              <a:gd name="connsiteY0" fmla="*/ 10 h 10010"/>
              <a:gd name="connsiteX1" fmla="*/ 74695 w 75993"/>
              <a:gd name="connsiteY1" fmla="*/ 16 h 10010"/>
              <a:gd name="connsiteX2" fmla="*/ 75430 w 75993"/>
              <a:gd name="connsiteY2" fmla="*/ 2470 h 10010"/>
              <a:gd name="connsiteX3" fmla="*/ 74798 w 75993"/>
              <a:gd name="connsiteY3" fmla="*/ 9937 h 10010"/>
              <a:gd name="connsiteX4" fmla="*/ 4927 w 75993"/>
              <a:gd name="connsiteY4" fmla="*/ 10010 h 10010"/>
              <a:gd name="connsiteX5" fmla="*/ 4680 w 75993"/>
              <a:gd name="connsiteY5" fmla="*/ 9664 h 10010"/>
              <a:gd name="connsiteX6" fmla="*/ 4420 w 75993"/>
              <a:gd name="connsiteY6" fmla="*/ 9291 h 10010"/>
              <a:gd name="connsiteX7" fmla="*/ 4170 w 75993"/>
              <a:gd name="connsiteY7" fmla="*/ 8900 h 10010"/>
              <a:gd name="connsiteX8" fmla="*/ 3923 w 75993"/>
              <a:gd name="connsiteY8" fmla="*/ 8491 h 10010"/>
              <a:gd name="connsiteX9" fmla="*/ 3677 w 75993"/>
              <a:gd name="connsiteY9" fmla="*/ 8072 h 10010"/>
              <a:gd name="connsiteX10" fmla="*/ 3426 w 75993"/>
              <a:gd name="connsiteY10" fmla="*/ 7619 h 10010"/>
              <a:gd name="connsiteX11" fmla="*/ 3185 w 75993"/>
              <a:gd name="connsiteY11" fmla="*/ 7165 h 10010"/>
              <a:gd name="connsiteX12" fmla="*/ 2951 w 75993"/>
              <a:gd name="connsiteY12" fmla="*/ 6685 h 10010"/>
              <a:gd name="connsiteX13" fmla="*/ 2715 w 75993"/>
              <a:gd name="connsiteY13" fmla="*/ 6194 h 10010"/>
              <a:gd name="connsiteX14" fmla="*/ 2491 w 75993"/>
              <a:gd name="connsiteY14" fmla="*/ 5686 h 10010"/>
              <a:gd name="connsiteX15" fmla="*/ 2491 w 75993"/>
              <a:gd name="connsiteY15" fmla="*/ 5686 h 10010"/>
              <a:gd name="connsiteX16" fmla="*/ 2216 w 75993"/>
              <a:gd name="connsiteY16" fmla="*/ 5011 h 10010"/>
              <a:gd name="connsiteX17" fmla="*/ 1967 w 75993"/>
              <a:gd name="connsiteY17" fmla="*/ 4347 h 10010"/>
              <a:gd name="connsiteX18" fmla="*/ 1738 w 75993"/>
              <a:gd name="connsiteY18" fmla="*/ 3682 h 10010"/>
              <a:gd name="connsiteX19" fmla="*/ 1531 w 75993"/>
              <a:gd name="connsiteY19" fmla="*/ 3039 h 10010"/>
              <a:gd name="connsiteX20" fmla="*/ 1343 w 75993"/>
              <a:gd name="connsiteY20" fmla="*/ 2400 h 10010"/>
              <a:gd name="connsiteX21" fmla="*/ 1186 w 75993"/>
              <a:gd name="connsiteY21" fmla="*/ 1762 h 10010"/>
              <a:gd name="connsiteX22" fmla="*/ 1043 w 75993"/>
              <a:gd name="connsiteY22" fmla="*/ 1133 h 10010"/>
              <a:gd name="connsiteX23" fmla="*/ 928 w 75993"/>
              <a:gd name="connsiteY23" fmla="*/ 516 h 10010"/>
              <a:gd name="connsiteX24" fmla="*/ 928 w 75993"/>
              <a:gd name="connsiteY24" fmla="*/ 516 h 10010"/>
              <a:gd name="connsiteX25" fmla="*/ 846 w 75993"/>
              <a:gd name="connsiteY25" fmla="*/ 10 h 10010"/>
              <a:gd name="connsiteX0" fmla="*/ 846 w 75993"/>
              <a:gd name="connsiteY0" fmla="*/ 10 h 10010"/>
              <a:gd name="connsiteX1" fmla="*/ 74695 w 75993"/>
              <a:gd name="connsiteY1" fmla="*/ 16 h 10010"/>
              <a:gd name="connsiteX2" fmla="*/ 75430 w 75993"/>
              <a:gd name="connsiteY2" fmla="*/ 2470 h 10010"/>
              <a:gd name="connsiteX3" fmla="*/ 74798 w 75993"/>
              <a:gd name="connsiteY3" fmla="*/ 9937 h 10010"/>
              <a:gd name="connsiteX4" fmla="*/ 4927 w 75993"/>
              <a:gd name="connsiteY4" fmla="*/ 10010 h 10010"/>
              <a:gd name="connsiteX5" fmla="*/ 4680 w 75993"/>
              <a:gd name="connsiteY5" fmla="*/ 9664 h 10010"/>
              <a:gd name="connsiteX6" fmla="*/ 4420 w 75993"/>
              <a:gd name="connsiteY6" fmla="*/ 9291 h 10010"/>
              <a:gd name="connsiteX7" fmla="*/ 4170 w 75993"/>
              <a:gd name="connsiteY7" fmla="*/ 8900 h 10010"/>
              <a:gd name="connsiteX8" fmla="*/ 3923 w 75993"/>
              <a:gd name="connsiteY8" fmla="*/ 8491 h 10010"/>
              <a:gd name="connsiteX9" fmla="*/ 3677 w 75993"/>
              <a:gd name="connsiteY9" fmla="*/ 8072 h 10010"/>
              <a:gd name="connsiteX10" fmla="*/ 3426 w 75993"/>
              <a:gd name="connsiteY10" fmla="*/ 7619 h 10010"/>
              <a:gd name="connsiteX11" fmla="*/ 3185 w 75993"/>
              <a:gd name="connsiteY11" fmla="*/ 7165 h 10010"/>
              <a:gd name="connsiteX12" fmla="*/ 2951 w 75993"/>
              <a:gd name="connsiteY12" fmla="*/ 6685 h 10010"/>
              <a:gd name="connsiteX13" fmla="*/ 2715 w 75993"/>
              <a:gd name="connsiteY13" fmla="*/ 6194 h 10010"/>
              <a:gd name="connsiteX14" fmla="*/ 2491 w 75993"/>
              <a:gd name="connsiteY14" fmla="*/ 5686 h 10010"/>
              <a:gd name="connsiteX15" fmla="*/ 2491 w 75993"/>
              <a:gd name="connsiteY15" fmla="*/ 5686 h 10010"/>
              <a:gd name="connsiteX16" fmla="*/ 2216 w 75993"/>
              <a:gd name="connsiteY16" fmla="*/ 5011 h 10010"/>
              <a:gd name="connsiteX17" fmla="*/ 1967 w 75993"/>
              <a:gd name="connsiteY17" fmla="*/ 4347 h 10010"/>
              <a:gd name="connsiteX18" fmla="*/ 1738 w 75993"/>
              <a:gd name="connsiteY18" fmla="*/ 3682 h 10010"/>
              <a:gd name="connsiteX19" fmla="*/ 1531 w 75993"/>
              <a:gd name="connsiteY19" fmla="*/ 3039 h 10010"/>
              <a:gd name="connsiteX20" fmla="*/ 1343 w 75993"/>
              <a:gd name="connsiteY20" fmla="*/ 2400 h 10010"/>
              <a:gd name="connsiteX21" fmla="*/ 1186 w 75993"/>
              <a:gd name="connsiteY21" fmla="*/ 1762 h 10010"/>
              <a:gd name="connsiteX22" fmla="*/ 1043 w 75993"/>
              <a:gd name="connsiteY22" fmla="*/ 1133 h 10010"/>
              <a:gd name="connsiteX23" fmla="*/ 928 w 75993"/>
              <a:gd name="connsiteY23" fmla="*/ 516 h 10010"/>
              <a:gd name="connsiteX24" fmla="*/ 928 w 75993"/>
              <a:gd name="connsiteY24" fmla="*/ 516 h 10010"/>
              <a:gd name="connsiteX25" fmla="*/ 846 w 75993"/>
              <a:gd name="connsiteY25" fmla="*/ 10 h 10010"/>
              <a:gd name="connsiteX0" fmla="*/ 846 w 75993"/>
              <a:gd name="connsiteY0" fmla="*/ 10 h 10010"/>
              <a:gd name="connsiteX1" fmla="*/ 74086 w 75993"/>
              <a:gd name="connsiteY1" fmla="*/ 16 h 10010"/>
              <a:gd name="connsiteX2" fmla="*/ 75430 w 75993"/>
              <a:gd name="connsiteY2" fmla="*/ 2470 h 10010"/>
              <a:gd name="connsiteX3" fmla="*/ 74798 w 75993"/>
              <a:gd name="connsiteY3" fmla="*/ 9937 h 10010"/>
              <a:gd name="connsiteX4" fmla="*/ 4927 w 75993"/>
              <a:gd name="connsiteY4" fmla="*/ 10010 h 10010"/>
              <a:gd name="connsiteX5" fmla="*/ 4680 w 75993"/>
              <a:gd name="connsiteY5" fmla="*/ 9664 h 10010"/>
              <a:gd name="connsiteX6" fmla="*/ 4420 w 75993"/>
              <a:gd name="connsiteY6" fmla="*/ 9291 h 10010"/>
              <a:gd name="connsiteX7" fmla="*/ 4170 w 75993"/>
              <a:gd name="connsiteY7" fmla="*/ 8900 h 10010"/>
              <a:gd name="connsiteX8" fmla="*/ 3923 w 75993"/>
              <a:gd name="connsiteY8" fmla="*/ 8491 h 10010"/>
              <a:gd name="connsiteX9" fmla="*/ 3677 w 75993"/>
              <a:gd name="connsiteY9" fmla="*/ 8072 h 10010"/>
              <a:gd name="connsiteX10" fmla="*/ 3426 w 75993"/>
              <a:gd name="connsiteY10" fmla="*/ 7619 h 10010"/>
              <a:gd name="connsiteX11" fmla="*/ 3185 w 75993"/>
              <a:gd name="connsiteY11" fmla="*/ 7165 h 10010"/>
              <a:gd name="connsiteX12" fmla="*/ 2951 w 75993"/>
              <a:gd name="connsiteY12" fmla="*/ 6685 h 10010"/>
              <a:gd name="connsiteX13" fmla="*/ 2715 w 75993"/>
              <a:gd name="connsiteY13" fmla="*/ 6194 h 10010"/>
              <a:gd name="connsiteX14" fmla="*/ 2491 w 75993"/>
              <a:gd name="connsiteY14" fmla="*/ 5686 h 10010"/>
              <a:gd name="connsiteX15" fmla="*/ 2491 w 75993"/>
              <a:gd name="connsiteY15" fmla="*/ 5686 h 10010"/>
              <a:gd name="connsiteX16" fmla="*/ 2216 w 75993"/>
              <a:gd name="connsiteY16" fmla="*/ 5011 h 10010"/>
              <a:gd name="connsiteX17" fmla="*/ 1967 w 75993"/>
              <a:gd name="connsiteY17" fmla="*/ 4347 h 10010"/>
              <a:gd name="connsiteX18" fmla="*/ 1738 w 75993"/>
              <a:gd name="connsiteY18" fmla="*/ 3682 h 10010"/>
              <a:gd name="connsiteX19" fmla="*/ 1531 w 75993"/>
              <a:gd name="connsiteY19" fmla="*/ 3039 h 10010"/>
              <a:gd name="connsiteX20" fmla="*/ 1343 w 75993"/>
              <a:gd name="connsiteY20" fmla="*/ 2400 h 10010"/>
              <a:gd name="connsiteX21" fmla="*/ 1186 w 75993"/>
              <a:gd name="connsiteY21" fmla="*/ 1762 h 10010"/>
              <a:gd name="connsiteX22" fmla="*/ 1043 w 75993"/>
              <a:gd name="connsiteY22" fmla="*/ 1133 h 10010"/>
              <a:gd name="connsiteX23" fmla="*/ 928 w 75993"/>
              <a:gd name="connsiteY23" fmla="*/ 516 h 10010"/>
              <a:gd name="connsiteX24" fmla="*/ 928 w 75993"/>
              <a:gd name="connsiteY24" fmla="*/ 516 h 10010"/>
              <a:gd name="connsiteX25" fmla="*/ 846 w 75993"/>
              <a:gd name="connsiteY25" fmla="*/ 10 h 10010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430 w 75993"/>
              <a:gd name="connsiteY2" fmla="*/ 2569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024 w 75993"/>
              <a:gd name="connsiteY2" fmla="*/ 2569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278 w 75993"/>
              <a:gd name="connsiteY2" fmla="*/ 2273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329 w 75993"/>
              <a:gd name="connsiteY2" fmla="*/ 2273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86558"/>
              <a:gd name="connsiteY0" fmla="*/ 109 h 10109"/>
              <a:gd name="connsiteX1" fmla="*/ 74441 w 86558"/>
              <a:gd name="connsiteY1" fmla="*/ 16 h 10109"/>
              <a:gd name="connsiteX2" fmla="*/ 75329 w 86558"/>
              <a:gd name="connsiteY2" fmla="*/ 2273 h 10109"/>
              <a:gd name="connsiteX3" fmla="*/ 75486 w 86558"/>
              <a:gd name="connsiteY3" fmla="*/ 7251 h 10109"/>
              <a:gd name="connsiteX4" fmla="*/ 74798 w 86558"/>
              <a:gd name="connsiteY4" fmla="*/ 10036 h 10109"/>
              <a:gd name="connsiteX5" fmla="*/ 4927 w 86558"/>
              <a:gd name="connsiteY5" fmla="*/ 10109 h 10109"/>
              <a:gd name="connsiteX6" fmla="*/ 4680 w 86558"/>
              <a:gd name="connsiteY6" fmla="*/ 9763 h 10109"/>
              <a:gd name="connsiteX7" fmla="*/ 4420 w 86558"/>
              <a:gd name="connsiteY7" fmla="*/ 9390 h 10109"/>
              <a:gd name="connsiteX8" fmla="*/ 4170 w 86558"/>
              <a:gd name="connsiteY8" fmla="*/ 8999 h 10109"/>
              <a:gd name="connsiteX9" fmla="*/ 3923 w 86558"/>
              <a:gd name="connsiteY9" fmla="*/ 8590 h 10109"/>
              <a:gd name="connsiteX10" fmla="*/ 3677 w 86558"/>
              <a:gd name="connsiteY10" fmla="*/ 8171 h 10109"/>
              <a:gd name="connsiteX11" fmla="*/ 3426 w 86558"/>
              <a:gd name="connsiteY11" fmla="*/ 7718 h 10109"/>
              <a:gd name="connsiteX12" fmla="*/ 3185 w 86558"/>
              <a:gd name="connsiteY12" fmla="*/ 7264 h 10109"/>
              <a:gd name="connsiteX13" fmla="*/ 2951 w 86558"/>
              <a:gd name="connsiteY13" fmla="*/ 6784 h 10109"/>
              <a:gd name="connsiteX14" fmla="*/ 2715 w 86558"/>
              <a:gd name="connsiteY14" fmla="*/ 6293 h 10109"/>
              <a:gd name="connsiteX15" fmla="*/ 2491 w 86558"/>
              <a:gd name="connsiteY15" fmla="*/ 5785 h 10109"/>
              <a:gd name="connsiteX16" fmla="*/ 2491 w 86558"/>
              <a:gd name="connsiteY16" fmla="*/ 5785 h 10109"/>
              <a:gd name="connsiteX17" fmla="*/ 2216 w 86558"/>
              <a:gd name="connsiteY17" fmla="*/ 5110 h 10109"/>
              <a:gd name="connsiteX18" fmla="*/ 1967 w 86558"/>
              <a:gd name="connsiteY18" fmla="*/ 4446 h 10109"/>
              <a:gd name="connsiteX19" fmla="*/ 1738 w 86558"/>
              <a:gd name="connsiteY19" fmla="*/ 3781 h 10109"/>
              <a:gd name="connsiteX20" fmla="*/ 1531 w 86558"/>
              <a:gd name="connsiteY20" fmla="*/ 3138 h 10109"/>
              <a:gd name="connsiteX21" fmla="*/ 1343 w 86558"/>
              <a:gd name="connsiteY21" fmla="*/ 2499 h 10109"/>
              <a:gd name="connsiteX22" fmla="*/ 1186 w 86558"/>
              <a:gd name="connsiteY22" fmla="*/ 1861 h 10109"/>
              <a:gd name="connsiteX23" fmla="*/ 1043 w 86558"/>
              <a:gd name="connsiteY23" fmla="*/ 1232 h 10109"/>
              <a:gd name="connsiteX24" fmla="*/ 928 w 86558"/>
              <a:gd name="connsiteY24" fmla="*/ 615 h 10109"/>
              <a:gd name="connsiteX25" fmla="*/ 928 w 86558"/>
              <a:gd name="connsiteY25" fmla="*/ 615 h 10109"/>
              <a:gd name="connsiteX26" fmla="*/ 846 w 86558"/>
              <a:gd name="connsiteY26" fmla="*/ 109 h 10109"/>
              <a:gd name="connsiteX0" fmla="*/ 846 w 75680"/>
              <a:gd name="connsiteY0" fmla="*/ 109 h 10191"/>
              <a:gd name="connsiteX1" fmla="*/ 74441 w 75680"/>
              <a:gd name="connsiteY1" fmla="*/ 16 h 10191"/>
              <a:gd name="connsiteX2" fmla="*/ 75329 w 75680"/>
              <a:gd name="connsiteY2" fmla="*/ 2273 h 10191"/>
              <a:gd name="connsiteX3" fmla="*/ 75486 w 75680"/>
              <a:gd name="connsiteY3" fmla="*/ 7251 h 10191"/>
              <a:gd name="connsiteX4" fmla="*/ 74798 w 75680"/>
              <a:gd name="connsiteY4" fmla="*/ 10036 h 10191"/>
              <a:gd name="connsiteX5" fmla="*/ 4927 w 75680"/>
              <a:gd name="connsiteY5" fmla="*/ 10109 h 10191"/>
              <a:gd name="connsiteX6" fmla="*/ 4680 w 75680"/>
              <a:gd name="connsiteY6" fmla="*/ 9763 h 10191"/>
              <a:gd name="connsiteX7" fmla="*/ 4420 w 75680"/>
              <a:gd name="connsiteY7" fmla="*/ 9390 h 10191"/>
              <a:gd name="connsiteX8" fmla="*/ 4170 w 75680"/>
              <a:gd name="connsiteY8" fmla="*/ 8999 h 10191"/>
              <a:gd name="connsiteX9" fmla="*/ 3923 w 75680"/>
              <a:gd name="connsiteY9" fmla="*/ 8590 h 10191"/>
              <a:gd name="connsiteX10" fmla="*/ 3677 w 75680"/>
              <a:gd name="connsiteY10" fmla="*/ 8171 h 10191"/>
              <a:gd name="connsiteX11" fmla="*/ 3426 w 75680"/>
              <a:gd name="connsiteY11" fmla="*/ 7718 h 10191"/>
              <a:gd name="connsiteX12" fmla="*/ 3185 w 75680"/>
              <a:gd name="connsiteY12" fmla="*/ 7264 h 10191"/>
              <a:gd name="connsiteX13" fmla="*/ 2951 w 75680"/>
              <a:gd name="connsiteY13" fmla="*/ 6784 h 10191"/>
              <a:gd name="connsiteX14" fmla="*/ 2715 w 75680"/>
              <a:gd name="connsiteY14" fmla="*/ 6293 h 10191"/>
              <a:gd name="connsiteX15" fmla="*/ 2491 w 75680"/>
              <a:gd name="connsiteY15" fmla="*/ 5785 h 10191"/>
              <a:gd name="connsiteX16" fmla="*/ 2491 w 75680"/>
              <a:gd name="connsiteY16" fmla="*/ 5785 h 10191"/>
              <a:gd name="connsiteX17" fmla="*/ 2216 w 75680"/>
              <a:gd name="connsiteY17" fmla="*/ 5110 h 10191"/>
              <a:gd name="connsiteX18" fmla="*/ 1967 w 75680"/>
              <a:gd name="connsiteY18" fmla="*/ 4446 h 10191"/>
              <a:gd name="connsiteX19" fmla="*/ 1738 w 75680"/>
              <a:gd name="connsiteY19" fmla="*/ 3781 h 10191"/>
              <a:gd name="connsiteX20" fmla="*/ 1531 w 75680"/>
              <a:gd name="connsiteY20" fmla="*/ 3138 h 10191"/>
              <a:gd name="connsiteX21" fmla="*/ 1343 w 75680"/>
              <a:gd name="connsiteY21" fmla="*/ 2499 h 10191"/>
              <a:gd name="connsiteX22" fmla="*/ 1186 w 75680"/>
              <a:gd name="connsiteY22" fmla="*/ 1861 h 10191"/>
              <a:gd name="connsiteX23" fmla="*/ 1043 w 75680"/>
              <a:gd name="connsiteY23" fmla="*/ 1232 h 10191"/>
              <a:gd name="connsiteX24" fmla="*/ 928 w 75680"/>
              <a:gd name="connsiteY24" fmla="*/ 615 h 10191"/>
              <a:gd name="connsiteX25" fmla="*/ 928 w 75680"/>
              <a:gd name="connsiteY25" fmla="*/ 615 h 10191"/>
              <a:gd name="connsiteX26" fmla="*/ 846 w 75680"/>
              <a:gd name="connsiteY26" fmla="*/ 109 h 10191"/>
              <a:gd name="connsiteX0" fmla="*/ 846 w 75680"/>
              <a:gd name="connsiteY0" fmla="*/ 109 h 10109"/>
              <a:gd name="connsiteX1" fmla="*/ 74441 w 75680"/>
              <a:gd name="connsiteY1" fmla="*/ 16 h 10109"/>
              <a:gd name="connsiteX2" fmla="*/ 75329 w 75680"/>
              <a:gd name="connsiteY2" fmla="*/ 2273 h 10109"/>
              <a:gd name="connsiteX3" fmla="*/ 75486 w 75680"/>
              <a:gd name="connsiteY3" fmla="*/ 7251 h 10109"/>
              <a:gd name="connsiteX4" fmla="*/ 74798 w 75680"/>
              <a:gd name="connsiteY4" fmla="*/ 10036 h 10109"/>
              <a:gd name="connsiteX5" fmla="*/ 4927 w 75680"/>
              <a:gd name="connsiteY5" fmla="*/ 10109 h 10109"/>
              <a:gd name="connsiteX6" fmla="*/ 4680 w 75680"/>
              <a:gd name="connsiteY6" fmla="*/ 9763 h 10109"/>
              <a:gd name="connsiteX7" fmla="*/ 4420 w 75680"/>
              <a:gd name="connsiteY7" fmla="*/ 9390 h 10109"/>
              <a:gd name="connsiteX8" fmla="*/ 4170 w 75680"/>
              <a:gd name="connsiteY8" fmla="*/ 8999 h 10109"/>
              <a:gd name="connsiteX9" fmla="*/ 3923 w 75680"/>
              <a:gd name="connsiteY9" fmla="*/ 8590 h 10109"/>
              <a:gd name="connsiteX10" fmla="*/ 3677 w 75680"/>
              <a:gd name="connsiteY10" fmla="*/ 8171 h 10109"/>
              <a:gd name="connsiteX11" fmla="*/ 3426 w 75680"/>
              <a:gd name="connsiteY11" fmla="*/ 7718 h 10109"/>
              <a:gd name="connsiteX12" fmla="*/ 3185 w 75680"/>
              <a:gd name="connsiteY12" fmla="*/ 7264 h 10109"/>
              <a:gd name="connsiteX13" fmla="*/ 2951 w 75680"/>
              <a:gd name="connsiteY13" fmla="*/ 6784 h 10109"/>
              <a:gd name="connsiteX14" fmla="*/ 2715 w 75680"/>
              <a:gd name="connsiteY14" fmla="*/ 6293 h 10109"/>
              <a:gd name="connsiteX15" fmla="*/ 2491 w 75680"/>
              <a:gd name="connsiteY15" fmla="*/ 5785 h 10109"/>
              <a:gd name="connsiteX16" fmla="*/ 2491 w 75680"/>
              <a:gd name="connsiteY16" fmla="*/ 5785 h 10109"/>
              <a:gd name="connsiteX17" fmla="*/ 2216 w 75680"/>
              <a:gd name="connsiteY17" fmla="*/ 5110 h 10109"/>
              <a:gd name="connsiteX18" fmla="*/ 1967 w 75680"/>
              <a:gd name="connsiteY18" fmla="*/ 4446 h 10109"/>
              <a:gd name="connsiteX19" fmla="*/ 1738 w 75680"/>
              <a:gd name="connsiteY19" fmla="*/ 3781 h 10109"/>
              <a:gd name="connsiteX20" fmla="*/ 1531 w 75680"/>
              <a:gd name="connsiteY20" fmla="*/ 3138 h 10109"/>
              <a:gd name="connsiteX21" fmla="*/ 1343 w 75680"/>
              <a:gd name="connsiteY21" fmla="*/ 2499 h 10109"/>
              <a:gd name="connsiteX22" fmla="*/ 1186 w 75680"/>
              <a:gd name="connsiteY22" fmla="*/ 1861 h 10109"/>
              <a:gd name="connsiteX23" fmla="*/ 1043 w 75680"/>
              <a:gd name="connsiteY23" fmla="*/ 1232 h 10109"/>
              <a:gd name="connsiteX24" fmla="*/ 928 w 75680"/>
              <a:gd name="connsiteY24" fmla="*/ 615 h 10109"/>
              <a:gd name="connsiteX25" fmla="*/ 928 w 75680"/>
              <a:gd name="connsiteY25" fmla="*/ 615 h 10109"/>
              <a:gd name="connsiteX26" fmla="*/ 846 w 75680"/>
              <a:gd name="connsiteY26" fmla="*/ 109 h 10109"/>
              <a:gd name="connsiteX0" fmla="*/ 846 w 75680"/>
              <a:gd name="connsiteY0" fmla="*/ 109 h 10109"/>
              <a:gd name="connsiteX1" fmla="*/ 74441 w 75680"/>
              <a:gd name="connsiteY1" fmla="*/ 16 h 10109"/>
              <a:gd name="connsiteX2" fmla="*/ 75329 w 75680"/>
              <a:gd name="connsiteY2" fmla="*/ 2273 h 10109"/>
              <a:gd name="connsiteX3" fmla="*/ 75359 w 75680"/>
              <a:gd name="connsiteY3" fmla="*/ 8434 h 10109"/>
              <a:gd name="connsiteX4" fmla="*/ 74798 w 75680"/>
              <a:gd name="connsiteY4" fmla="*/ 10036 h 10109"/>
              <a:gd name="connsiteX5" fmla="*/ 4927 w 75680"/>
              <a:gd name="connsiteY5" fmla="*/ 10109 h 10109"/>
              <a:gd name="connsiteX6" fmla="*/ 4680 w 75680"/>
              <a:gd name="connsiteY6" fmla="*/ 9763 h 10109"/>
              <a:gd name="connsiteX7" fmla="*/ 4420 w 75680"/>
              <a:gd name="connsiteY7" fmla="*/ 9390 h 10109"/>
              <a:gd name="connsiteX8" fmla="*/ 4170 w 75680"/>
              <a:gd name="connsiteY8" fmla="*/ 8999 h 10109"/>
              <a:gd name="connsiteX9" fmla="*/ 3923 w 75680"/>
              <a:gd name="connsiteY9" fmla="*/ 8590 h 10109"/>
              <a:gd name="connsiteX10" fmla="*/ 3677 w 75680"/>
              <a:gd name="connsiteY10" fmla="*/ 8171 h 10109"/>
              <a:gd name="connsiteX11" fmla="*/ 3426 w 75680"/>
              <a:gd name="connsiteY11" fmla="*/ 7718 h 10109"/>
              <a:gd name="connsiteX12" fmla="*/ 3185 w 75680"/>
              <a:gd name="connsiteY12" fmla="*/ 7264 h 10109"/>
              <a:gd name="connsiteX13" fmla="*/ 2951 w 75680"/>
              <a:gd name="connsiteY13" fmla="*/ 6784 h 10109"/>
              <a:gd name="connsiteX14" fmla="*/ 2715 w 75680"/>
              <a:gd name="connsiteY14" fmla="*/ 6293 h 10109"/>
              <a:gd name="connsiteX15" fmla="*/ 2491 w 75680"/>
              <a:gd name="connsiteY15" fmla="*/ 5785 h 10109"/>
              <a:gd name="connsiteX16" fmla="*/ 2491 w 75680"/>
              <a:gd name="connsiteY16" fmla="*/ 5785 h 10109"/>
              <a:gd name="connsiteX17" fmla="*/ 2216 w 75680"/>
              <a:gd name="connsiteY17" fmla="*/ 5110 h 10109"/>
              <a:gd name="connsiteX18" fmla="*/ 1967 w 75680"/>
              <a:gd name="connsiteY18" fmla="*/ 4446 h 10109"/>
              <a:gd name="connsiteX19" fmla="*/ 1738 w 75680"/>
              <a:gd name="connsiteY19" fmla="*/ 3781 h 10109"/>
              <a:gd name="connsiteX20" fmla="*/ 1531 w 75680"/>
              <a:gd name="connsiteY20" fmla="*/ 3138 h 10109"/>
              <a:gd name="connsiteX21" fmla="*/ 1343 w 75680"/>
              <a:gd name="connsiteY21" fmla="*/ 2499 h 10109"/>
              <a:gd name="connsiteX22" fmla="*/ 1186 w 75680"/>
              <a:gd name="connsiteY22" fmla="*/ 1861 h 10109"/>
              <a:gd name="connsiteX23" fmla="*/ 1043 w 75680"/>
              <a:gd name="connsiteY23" fmla="*/ 1232 h 10109"/>
              <a:gd name="connsiteX24" fmla="*/ 928 w 75680"/>
              <a:gd name="connsiteY24" fmla="*/ 615 h 10109"/>
              <a:gd name="connsiteX25" fmla="*/ 928 w 75680"/>
              <a:gd name="connsiteY25" fmla="*/ 615 h 10109"/>
              <a:gd name="connsiteX26" fmla="*/ 846 w 75680"/>
              <a:gd name="connsiteY26" fmla="*/ 109 h 10109"/>
              <a:gd name="connsiteX0" fmla="*/ 846 w 75680"/>
              <a:gd name="connsiteY0" fmla="*/ 109 h 10109"/>
              <a:gd name="connsiteX1" fmla="*/ 74441 w 75680"/>
              <a:gd name="connsiteY1" fmla="*/ 16 h 10109"/>
              <a:gd name="connsiteX2" fmla="*/ 75329 w 75680"/>
              <a:gd name="connsiteY2" fmla="*/ 2273 h 10109"/>
              <a:gd name="connsiteX3" fmla="*/ 75359 w 75680"/>
              <a:gd name="connsiteY3" fmla="*/ 8434 h 10109"/>
              <a:gd name="connsiteX4" fmla="*/ 74798 w 75680"/>
              <a:gd name="connsiteY4" fmla="*/ 10036 h 10109"/>
              <a:gd name="connsiteX5" fmla="*/ 4927 w 75680"/>
              <a:gd name="connsiteY5" fmla="*/ 10109 h 10109"/>
              <a:gd name="connsiteX6" fmla="*/ 4680 w 75680"/>
              <a:gd name="connsiteY6" fmla="*/ 9763 h 10109"/>
              <a:gd name="connsiteX7" fmla="*/ 4420 w 75680"/>
              <a:gd name="connsiteY7" fmla="*/ 9390 h 10109"/>
              <a:gd name="connsiteX8" fmla="*/ 4170 w 75680"/>
              <a:gd name="connsiteY8" fmla="*/ 8999 h 10109"/>
              <a:gd name="connsiteX9" fmla="*/ 3923 w 75680"/>
              <a:gd name="connsiteY9" fmla="*/ 8590 h 10109"/>
              <a:gd name="connsiteX10" fmla="*/ 3677 w 75680"/>
              <a:gd name="connsiteY10" fmla="*/ 8171 h 10109"/>
              <a:gd name="connsiteX11" fmla="*/ 3426 w 75680"/>
              <a:gd name="connsiteY11" fmla="*/ 7718 h 10109"/>
              <a:gd name="connsiteX12" fmla="*/ 3185 w 75680"/>
              <a:gd name="connsiteY12" fmla="*/ 7264 h 10109"/>
              <a:gd name="connsiteX13" fmla="*/ 2951 w 75680"/>
              <a:gd name="connsiteY13" fmla="*/ 6784 h 10109"/>
              <a:gd name="connsiteX14" fmla="*/ 2715 w 75680"/>
              <a:gd name="connsiteY14" fmla="*/ 6293 h 10109"/>
              <a:gd name="connsiteX15" fmla="*/ 2491 w 75680"/>
              <a:gd name="connsiteY15" fmla="*/ 5785 h 10109"/>
              <a:gd name="connsiteX16" fmla="*/ 2491 w 75680"/>
              <a:gd name="connsiteY16" fmla="*/ 5785 h 10109"/>
              <a:gd name="connsiteX17" fmla="*/ 2216 w 75680"/>
              <a:gd name="connsiteY17" fmla="*/ 5110 h 10109"/>
              <a:gd name="connsiteX18" fmla="*/ 1967 w 75680"/>
              <a:gd name="connsiteY18" fmla="*/ 4446 h 10109"/>
              <a:gd name="connsiteX19" fmla="*/ 1738 w 75680"/>
              <a:gd name="connsiteY19" fmla="*/ 3781 h 10109"/>
              <a:gd name="connsiteX20" fmla="*/ 1531 w 75680"/>
              <a:gd name="connsiteY20" fmla="*/ 3138 h 10109"/>
              <a:gd name="connsiteX21" fmla="*/ 1343 w 75680"/>
              <a:gd name="connsiteY21" fmla="*/ 2499 h 10109"/>
              <a:gd name="connsiteX22" fmla="*/ 1186 w 75680"/>
              <a:gd name="connsiteY22" fmla="*/ 1861 h 10109"/>
              <a:gd name="connsiteX23" fmla="*/ 1043 w 75680"/>
              <a:gd name="connsiteY23" fmla="*/ 1232 h 10109"/>
              <a:gd name="connsiteX24" fmla="*/ 928 w 75680"/>
              <a:gd name="connsiteY24" fmla="*/ 615 h 10109"/>
              <a:gd name="connsiteX25" fmla="*/ 928 w 75680"/>
              <a:gd name="connsiteY25" fmla="*/ 615 h 10109"/>
              <a:gd name="connsiteX26" fmla="*/ 846 w 75680"/>
              <a:gd name="connsiteY26" fmla="*/ 109 h 10109"/>
              <a:gd name="connsiteX0" fmla="*/ 846 w 75503"/>
              <a:gd name="connsiteY0" fmla="*/ 109 h 10109"/>
              <a:gd name="connsiteX1" fmla="*/ 74441 w 75503"/>
              <a:gd name="connsiteY1" fmla="*/ 16 h 10109"/>
              <a:gd name="connsiteX2" fmla="*/ 75329 w 75503"/>
              <a:gd name="connsiteY2" fmla="*/ 2273 h 10109"/>
              <a:gd name="connsiteX3" fmla="*/ 75359 w 75503"/>
              <a:gd name="connsiteY3" fmla="*/ 8434 h 10109"/>
              <a:gd name="connsiteX4" fmla="*/ 74798 w 75503"/>
              <a:gd name="connsiteY4" fmla="*/ 10036 h 10109"/>
              <a:gd name="connsiteX5" fmla="*/ 4927 w 75503"/>
              <a:gd name="connsiteY5" fmla="*/ 10109 h 10109"/>
              <a:gd name="connsiteX6" fmla="*/ 4680 w 75503"/>
              <a:gd name="connsiteY6" fmla="*/ 9763 h 10109"/>
              <a:gd name="connsiteX7" fmla="*/ 4420 w 75503"/>
              <a:gd name="connsiteY7" fmla="*/ 9390 h 10109"/>
              <a:gd name="connsiteX8" fmla="*/ 4170 w 75503"/>
              <a:gd name="connsiteY8" fmla="*/ 8999 h 10109"/>
              <a:gd name="connsiteX9" fmla="*/ 3923 w 75503"/>
              <a:gd name="connsiteY9" fmla="*/ 8590 h 10109"/>
              <a:gd name="connsiteX10" fmla="*/ 3677 w 75503"/>
              <a:gd name="connsiteY10" fmla="*/ 8171 h 10109"/>
              <a:gd name="connsiteX11" fmla="*/ 3426 w 75503"/>
              <a:gd name="connsiteY11" fmla="*/ 7718 h 10109"/>
              <a:gd name="connsiteX12" fmla="*/ 3185 w 75503"/>
              <a:gd name="connsiteY12" fmla="*/ 7264 h 10109"/>
              <a:gd name="connsiteX13" fmla="*/ 2951 w 75503"/>
              <a:gd name="connsiteY13" fmla="*/ 6784 h 10109"/>
              <a:gd name="connsiteX14" fmla="*/ 2715 w 75503"/>
              <a:gd name="connsiteY14" fmla="*/ 6293 h 10109"/>
              <a:gd name="connsiteX15" fmla="*/ 2491 w 75503"/>
              <a:gd name="connsiteY15" fmla="*/ 5785 h 10109"/>
              <a:gd name="connsiteX16" fmla="*/ 2491 w 75503"/>
              <a:gd name="connsiteY16" fmla="*/ 5785 h 10109"/>
              <a:gd name="connsiteX17" fmla="*/ 2216 w 75503"/>
              <a:gd name="connsiteY17" fmla="*/ 5110 h 10109"/>
              <a:gd name="connsiteX18" fmla="*/ 1967 w 75503"/>
              <a:gd name="connsiteY18" fmla="*/ 4446 h 10109"/>
              <a:gd name="connsiteX19" fmla="*/ 1738 w 75503"/>
              <a:gd name="connsiteY19" fmla="*/ 3781 h 10109"/>
              <a:gd name="connsiteX20" fmla="*/ 1531 w 75503"/>
              <a:gd name="connsiteY20" fmla="*/ 3138 h 10109"/>
              <a:gd name="connsiteX21" fmla="*/ 1343 w 75503"/>
              <a:gd name="connsiteY21" fmla="*/ 2499 h 10109"/>
              <a:gd name="connsiteX22" fmla="*/ 1186 w 75503"/>
              <a:gd name="connsiteY22" fmla="*/ 1861 h 10109"/>
              <a:gd name="connsiteX23" fmla="*/ 1043 w 75503"/>
              <a:gd name="connsiteY23" fmla="*/ 1232 h 10109"/>
              <a:gd name="connsiteX24" fmla="*/ 928 w 75503"/>
              <a:gd name="connsiteY24" fmla="*/ 615 h 10109"/>
              <a:gd name="connsiteX25" fmla="*/ 928 w 75503"/>
              <a:gd name="connsiteY25" fmla="*/ 615 h 10109"/>
              <a:gd name="connsiteX26" fmla="*/ 846 w 75503"/>
              <a:gd name="connsiteY26" fmla="*/ 109 h 10109"/>
              <a:gd name="connsiteX0" fmla="*/ 846 w 75503"/>
              <a:gd name="connsiteY0" fmla="*/ 109 h 10184"/>
              <a:gd name="connsiteX1" fmla="*/ 74441 w 75503"/>
              <a:gd name="connsiteY1" fmla="*/ 16 h 10184"/>
              <a:gd name="connsiteX2" fmla="*/ 75329 w 75503"/>
              <a:gd name="connsiteY2" fmla="*/ 2273 h 10184"/>
              <a:gd name="connsiteX3" fmla="*/ 75359 w 75503"/>
              <a:gd name="connsiteY3" fmla="*/ 8434 h 10184"/>
              <a:gd name="connsiteX4" fmla="*/ 74798 w 75503"/>
              <a:gd name="connsiteY4" fmla="*/ 10184 h 10184"/>
              <a:gd name="connsiteX5" fmla="*/ 4927 w 75503"/>
              <a:gd name="connsiteY5" fmla="*/ 10109 h 10184"/>
              <a:gd name="connsiteX6" fmla="*/ 4680 w 75503"/>
              <a:gd name="connsiteY6" fmla="*/ 9763 h 10184"/>
              <a:gd name="connsiteX7" fmla="*/ 4420 w 75503"/>
              <a:gd name="connsiteY7" fmla="*/ 9390 h 10184"/>
              <a:gd name="connsiteX8" fmla="*/ 4170 w 75503"/>
              <a:gd name="connsiteY8" fmla="*/ 8999 h 10184"/>
              <a:gd name="connsiteX9" fmla="*/ 3923 w 75503"/>
              <a:gd name="connsiteY9" fmla="*/ 8590 h 10184"/>
              <a:gd name="connsiteX10" fmla="*/ 3677 w 75503"/>
              <a:gd name="connsiteY10" fmla="*/ 8171 h 10184"/>
              <a:gd name="connsiteX11" fmla="*/ 3426 w 75503"/>
              <a:gd name="connsiteY11" fmla="*/ 7718 h 10184"/>
              <a:gd name="connsiteX12" fmla="*/ 3185 w 75503"/>
              <a:gd name="connsiteY12" fmla="*/ 7264 h 10184"/>
              <a:gd name="connsiteX13" fmla="*/ 2951 w 75503"/>
              <a:gd name="connsiteY13" fmla="*/ 6784 h 10184"/>
              <a:gd name="connsiteX14" fmla="*/ 2715 w 75503"/>
              <a:gd name="connsiteY14" fmla="*/ 6293 h 10184"/>
              <a:gd name="connsiteX15" fmla="*/ 2491 w 75503"/>
              <a:gd name="connsiteY15" fmla="*/ 5785 h 10184"/>
              <a:gd name="connsiteX16" fmla="*/ 2491 w 75503"/>
              <a:gd name="connsiteY16" fmla="*/ 5785 h 10184"/>
              <a:gd name="connsiteX17" fmla="*/ 2216 w 75503"/>
              <a:gd name="connsiteY17" fmla="*/ 5110 h 10184"/>
              <a:gd name="connsiteX18" fmla="*/ 1967 w 75503"/>
              <a:gd name="connsiteY18" fmla="*/ 4446 h 10184"/>
              <a:gd name="connsiteX19" fmla="*/ 1738 w 75503"/>
              <a:gd name="connsiteY19" fmla="*/ 3781 h 10184"/>
              <a:gd name="connsiteX20" fmla="*/ 1531 w 75503"/>
              <a:gd name="connsiteY20" fmla="*/ 3138 h 10184"/>
              <a:gd name="connsiteX21" fmla="*/ 1343 w 75503"/>
              <a:gd name="connsiteY21" fmla="*/ 2499 h 10184"/>
              <a:gd name="connsiteX22" fmla="*/ 1186 w 75503"/>
              <a:gd name="connsiteY22" fmla="*/ 1861 h 10184"/>
              <a:gd name="connsiteX23" fmla="*/ 1043 w 75503"/>
              <a:gd name="connsiteY23" fmla="*/ 1232 h 10184"/>
              <a:gd name="connsiteX24" fmla="*/ 928 w 75503"/>
              <a:gd name="connsiteY24" fmla="*/ 615 h 10184"/>
              <a:gd name="connsiteX25" fmla="*/ 928 w 75503"/>
              <a:gd name="connsiteY25" fmla="*/ 615 h 10184"/>
              <a:gd name="connsiteX26" fmla="*/ 846 w 75503"/>
              <a:gd name="connsiteY26" fmla="*/ 109 h 10184"/>
              <a:gd name="connsiteX0" fmla="*/ 846 w 75447"/>
              <a:gd name="connsiteY0" fmla="*/ 109 h 10184"/>
              <a:gd name="connsiteX1" fmla="*/ 74441 w 75447"/>
              <a:gd name="connsiteY1" fmla="*/ 16 h 10184"/>
              <a:gd name="connsiteX2" fmla="*/ 75329 w 75447"/>
              <a:gd name="connsiteY2" fmla="*/ 2273 h 10184"/>
              <a:gd name="connsiteX3" fmla="*/ 75359 w 75447"/>
              <a:gd name="connsiteY3" fmla="*/ 8434 h 10184"/>
              <a:gd name="connsiteX4" fmla="*/ 74798 w 75447"/>
              <a:gd name="connsiteY4" fmla="*/ 10184 h 10184"/>
              <a:gd name="connsiteX5" fmla="*/ 4927 w 75447"/>
              <a:gd name="connsiteY5" fmla="*/ 10109 h 10184"/>
              <a:gd name="connsiteX6" fmla="*/ 4680 w 75447"/>
              <a:gd name="connsiteY6" fmla="*/ 9763 h 10184"/>
              <a:gd name="connsiteX7" fmla="*/ 4420 w 75447"/>
              <a:gd name="connsiteY7" fmla="*/ 9390 h 10184"/>
              <a:gd name="connsiteX8" fmla="*/ 4170 w 75447"/>
              <a:gd name="connsiteY8" fmla="*/ 8999 h 10184"/>
              <a:gd name="connsiteX9" fmla="*/ 3923 w 75447"/>
              <a:gd name="connsiteY9" fmla="*/ 8590 h 10184"/>
              <a:gd name="connsiteX10" fmla="*/ 3677 w 75447"/>
              <a:gd name="connsiteY10" fmla="*/ 8171 h 10184"/>
              <a:gd name="connsiteX11" fmla="*/ 3426 w 75447"/>
              <a:gd name="connsiteY11" fmla="*/ 7718 h 10184"/>
              <a:gd name="connsiteX12" fmla="*/ 3185 w 75447"/>
              <a:gd name="connsiteY12" fmla="*/ 7264 h 10184"/>
              <a:gd name="connsiteX13" fmla="*/ 2951 w 75447"/>
              <a:gd name="connsiteY13" fmla="*/ 6784 h 10184"/>
              <a:gd name="connsiteX14" fmla="*/ 2715 w 75447"/>
              <a:gd name="connsiteY14" fmla="*/ 6293 h 10184"/>
              <a:gd name="connsiteX15" fmla="*/ 2491 w 75447"/>
              <a:gd name="connsiteY15" fmla="*/ 5785 h 10184"/>
              <a:gd name="connsiteX16" fmla="*/ 2491 w 75447"/>
              <a:gd name="connsiteY16" fmla="*/ 5785 h 10184"/>
              <a:gd name="connsiteX17" fmla="*/ 2216 w 75447"/>
              <a:gd name="connsiteY17" fmla="*/ 5110 h 10184"/>
              <a:gd name="connsiteX18" fmla="*/ 1967 w 75447"/>
              <a:gd name="connsiteY18" fmla="*/ 4446 h 10184"/>
              <a:gd name="connsiteX19" fmla="*/ 1738 w 75447"/>
              <a:gd name="connsiteY19" fmla="*/ 3781 h 10184"/>
              <a:gd name="connsiteX20" fmla="*/ 1531 w 75447"/>
              <a:gd name="connsiteY20" fmla="*/ 3138 h 10184"/>
              <a:gd name="connsiteX21" fmla="*/ 1343 w 75447"/>
              <a:gd name="connsiteY21" fmla="*/ 2499 h 10184"/>
              <a:gd name="connsiteX22" fmla="*/ 1186 w 75447"/>
              <a:gd name="connsiteY22" fmla="*/ 1861 h 10184"/>
              <a:gd name="connsiteX23" fmla="*/ 1043 w 75447"/>
              <a:gd name="connsiteY23" fmla="*/ 1232 h 10184"/>
              <a:gd name="connsiteX24" fmla="*/ 928 w 75447"/>
              <a:gd name="connsiteY24" fmla="*/ 615 h 10184"/>
              <a:gd name="connsiteX25" fmla="*/ 928 w 75447"/>
              <a:gd name="connsiteY25" fmla="*/ 615 h 10184"/>
              <a:gd name="connsiteX26" fmla="*/ 846 w 75447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5329 w 75376"/>
              <a:gd name="connsiteY2" fmla="*/ 2273 h 10184"/>
              <a:gd name="connsiteX3" fmla="*/ 75004 w 75376"/>
              <a:gd name="connsiteY3" fmla="*/ 8237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447"/>
              <a:gd name="connsiteY0" fmla="*/ 109 h 10184"/>
              <a:gd name="connsiteX1" fmla="*/ 74441 w 75447"/>
              <a:gd name="connsiteY1" fmla="*/ 16 h 10184"/>
              <a:gd name="connsiteX2" fmla="*/ 75329 w 75447"/>
              <a:gd name="connsiteY2" fmla="*/ 2273 h 10184"/>
              <a:gd name="connsiteX3" fmla="*/ 75359 w 75447"/>
              <a:gd name="connsiteY3" fmla="*/ 8336 h 10184"/>
              <a:gd name="connsiteX4" fmla="*/ 74798 w 75447"/>
              <a:gd name="connsiteY4" fmla="*/ 10184 h 10184"/>
              <a:gd name="connsiteX5" fmla="*/ 4927 w 75447"/>
              <a:gd name="connsiteY5" fmla="*/ 10109 h 10184"/>
              <a:gd name="connsiteX6" fmla="*/ 4680 w 75447"/>
              <a:gd name="connsiteY6" fmla="*/ 9763 h 10184"/>
              <a:gd name="connsiteX7" fmla="*/ 4420 w 75447"/>
              <a:gd name="connsiteY7" fmla="*/ 9390 h 10184"/>
              <a:gd name="connsiteX8" fmla="*/ 4170 w 75447"/>
              <a:gd name="connsiteY8" fmla="*/ 8999 h 10184"/>
              <a:gd name="connsiteX9" fmla="*/ 3923 w 75447"/>
              <a:gd name="connsiteY9" fmla="*/ 8590 h 10184"/>
              <a:gd name="connsiteX10" fmla="*/ 3677 w 75447"/>
              <a:gd name="connsiteY10" fmla="*/ 8171 h 10184"/>
              <a:gd name="connsiteX11" fmla="*/ 3426 w 75447"/>
              <a:gd name="connsiteY11" fmla="*/ 7718 h 10184"/>
              <a:gd name="connsiteX12" fmla="*/ 3185 w 75447"/>
              <a:gd name="connsiteY12" fmla="*/ 7264 h 10184"/>
              <a:gd name="connsiteX13" fmla="*/ 2951 w 75447"/>
              <a:gd name="connsiteY13" fmla="*/ 6784 h 10184"/>
              <a:gd name="connsiteX14" fmla="*/ 2715 w 75447"/>
              <a:gd name="connsiteY14" fmla="*/ 6293 h 10184"/>
              <a:gd name="connsiteX15" fmla="*/ 2491 w 75447"/>
              <a:gd name="connsiteY15" fmla="*/ 5785 h 10184"/>
              <a:gd name="connsiteX16" fmla="*/ 2491 w 75447"/>
              <a:gd name="connsiteY16" fmla="*/ 5785 h 10184"/>
              <a:gd name="connsiteX17" fmla="*/ 2216 w 75447"/>
              <a:gd name="connsiteY17" fmla="*/ 5110 h 10184"/>
              <a:gd name="connsiteX18" fmla="*/ 1967 w 75447"/>
              <a:gd name="connsiteY18" fmla="*/ 4446 h 10184"/>
              <a:gd name="connsiteX19" fmla="*/ 1738 w 75447"/>
              <a:gd name="connsiteY19" fmla="*/ 3781 h 10184"/>
              <a:gd name="connsiteX20" fmla="*/ 1531 w 75447"/>
              <a:gd name="connsiteY20" fmla="*/ 3138 h 10184"/>
              <a:gd name="connsiteX21" fmla="*/ 1343 w 75447"/>
              <a:gd name="connsiteY21" fmla="*/ 2499 h 10184"/>
              <a:gd name="connsiteX22" fmla="*/ 1186 w 75447"/>
              <a:gd name="connsiteY22" fmla="*/ 1861 h 10184"/>
              <a:gd name="connsiteX23" fmla="*/ 1043 w 75447"/>
              <a:gd name="connsiteY23" fmla="*/ 1232 h 10184"/>
              <a:gd name="connsiteX24" fmla="*/ 928 w 75447"/>
              <a:gd name="connsiteY24" fmla="*/ 615 h 10184"/>
              <a:gd name="connsiteX25" fmla="*/ 928 w 75447"/>
              <a:gd name="connsiteY25" fmla="*/ 615 h 10184"/>
              <a:gd name="connsiteX26" fmla="*/ 846 w 75447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5329 w 75376"/>
              <a:gd name="connsiteY2" fmla="*/ 2273 h 10184"/>
              <a:gd name="connsiteX3" fmla="*/ 75359 w 75376"/>
              <a:gd name="connsiteY3" fmla="*/ 8336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4948 w 75376"/>
              <a:gd name="connsiteY2" fmla="*/ 2273 h 10184"/>
              <a:gd name="connsiteX3" fmla="*/ 75359 w 75376"/>
              <a:gd name="connsiteY3" fmla="*/ 8336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5354 w 75376"/>
              <a:gd name="connsiteY2" fmla="*/ 2273 h 10184"/>
              <a:gd name="connsiteX3" fmla="*/ 75359 w 75376"/>
              <a:gd name="connsiteY3" fmla="*/ 8336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376"/>
              <a:gd name="connsiteY0" fmla="*/ 93 h 10168"/>
              <a:gd name="connsiteX1" fmla="*/ 74441 w 75376"/>
              <a:gd name="connsiteY1" fmla="*/ 0 h 10168"/>
              <a:gd name="connsiteX2" fmla="*/ 75354 w 75376"/>
              <a:gd name="connsiteY2" fmla="*/ 2257 h 10168"/>
              <a:gd name="connsiteX3" fmla="*/ 75359 w 75376"/>
              <a:gd name="connsiteY3" fmla="*/ 8320 h 10168"/>
              <a:gd name="connsiteX4" fmla="*/ 74798 w 75376"/>
              <a:gd name="connsiteY4" fmla="*/ 10168 h 10168"/>
              <a:gd name="connsiteX5" fmla="*/ 4927 w 75376"/>
              <a:gd name="connsiteY5" fmla="*/ 10093 h 10168"/>
              <a:gd name="connsiteX6" fmla="*/ 4680 w 75376"/>
              <a:gd name="connsiteY6" fmla="*/ 9747 h 10168"/>
              <a:gd name="connsiteX7" fmla="*/ 4420 w 75376"/>
              <a:gd name="connsiteY7" fmla="*/ 9374 h 10168"/>
              <a:gd name="connsiteX8" fmla="*/ 4170 w 75376"/>
              <a:gd name="connsiteY8" fmla="*/ 8983 h 10168"/>
              <a:gd name="connsiteX9" fmla="*/ 3923 w 75376"/>
              <a:gd name="connsiteY9" fmla="*/ 8574 h 10168"/>
              <a:gd name="connsiteX10" fmla="*/ 3677 w 75376"/>
              <a:gd name="connsiteY10" fmla="*/ 8155 h 10168"/>
              <a:gd name="connsiteX11" fmla="*/ 3426 w 75376"/>
              <a:gd name="connsiteY11" fmla="*/ 7702 h 10168"/>
              <a:gd name="connsiteX12" fmla="*/ 3185 w 75376"/>
              <a:gd name="connsiteY12" fmla="*/ 7248 h 10168"/>
              <a:gd name="connsiteX13" fmla="*/ 2951 w 75376"/>
              <a:gd name="connsiteY13" fmla="*/ 6768 h 10168"/>
              <a:gd name="connsiteX14" fmla="*/ 2715 w 75376"/>
              <a:gd name="connsiteY14" fmla="*/ 6277 h 10168"/>
              <a:gd name="connsiteX15" fmla="*/ 2491 w 75376"/>
              <a:gd name="connsiteY15" fmla="*/ 5769 h 10168"/>
              <a:gd name="connsiteX16" fmla="*/ 2491 w 75376"/>
              <a:gd name="connsiteY16" fmla="*/ 5769 h 10168"/>
              <a:gd name="connsiteX17" fmla="*/ 2216 w 75376"/>
              <a:gd name="connsiteY17" fmla="*/ 5094 h 10168"/>
              <a:gd name="connsiteX18" fmla="*/ 1967 w 75376"/>
              <a:gd name="connsiteY18" fmla="*/ 4430 h 10168"/>
              <a:gd name="connsiteX19" fmla="*/ 1738 w 75376"/>
              <a:gd name="connsiteY19" fmla="*/ 3765 h 10168"/>
              <a:gd name="connsiteX20" fmla="*/ 1531 w 75376"/>
              <a:gd name="connsiteY20" fmla="*/ 3122 h 10168"/>
              <a:gd name="connsiteX21" fmla="*/ 1343 w 75376"/>
              <a:gd name="connsiteY21" fmla="*/ 2483 h 10168"/>
              <a:gd name="connsiteX22" fmla="*/ 1186 w 75376"/>
              <a:gd name="connsiteY22" fmla="*/ 1845 h 10168"/>
              <a:gd name="connsiteX23" fmla="*/ 1043 w 75376"/>
              <a:gd name="connsiteY23" fmla="*/ 1216 h 10168"/>
              <a:gd name="connsiteX24" fmla="*/ 928 w 75376"/>
              <a:gd name="connsiteY24" fmla="*/ 599 h 10168"/>
              <a:gd name="connsiteX25" fmla="*/ 928 w 75376"/>
              <a:gd name="connsiteY25" fmla="*/ 599 h 10168"/>
              <a:gd name="connsiteX26" fmla="*/ 846 w 75376"/>
              <a:gd name="connsiteY2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4680 w 75407"/>
              <a:gd name="connsiteY6" fmla="*/ 9747 h 10168"/>
              <a:gd name="connsiteX7" fmla="*/ 4420 w 75407"/>
              <a:gd name="connsiteY7" fmla="*/ 9374 h 10168"/>
              <a:gd name="connsiteX8" fmla="*/ 4170 w 75407"/>
              <a:gd name="connsiteY8" fmla="*/ 8983 h 10168"/>
              <a:gd name="connsiteX9" fmla="*/ 3923 w 75407"/>
              <a:gd name="connsiteY9" fmla="*/ 8574 h 10168"/>
              <a:gd name="connsiteX10" fmla="*/ 3677 w 75407"/>
              <a:gd name="connsiteY10" fmla="*/ 8155 h 10168"/>
              <a:gd name="connsiteX11" fmla="*/ 3426 w 75407"/>
              <a:gd name="connsiteY11" fmla="*/ 7702 h 10168"/>
              <a:gd name="connsiteX12" fmla="*/ 3185 w 75407"/>
              <a:gd name="connsiteY12" fmla="*/ 7248 h 10168"/>
              <a:gd name="connsiteX13" fmla="*/ 2951 w 75407"/>
              <a:gd name="connsiteY13" fmla="*/ 6768 h 10168"/>
              <a:gd name="connsiteX14" fmla="*/ 2715 w 75407"/>
              <a:gd name="connsiteY14" fmla="*/ 6277 h 10168"/>
              <a:gd name="connsiteX15" fmla="*/ 2491 w 75407"/>
              <a:gd name="connsiteY15" fmla="*/ 5769 h 10168"/>
              <a:gd name="connsiteX16" fmla="*/ 2491 w 75407"/>
              <a:gd name="connsiteY16" fmla="*/ 5769 h 10168"/>
              <a:gd name="connsiteX17" fmla="*/ 2216 w 75407"/>
              <a:gd name="connsiteY17" fmla="*/ 5094 h 10168"/>
              <a:gd name="connsiteX18" fmla="*/ 1967 w 75407"/>
              <a:gd name="connsiteY18" fmla="*/ 4430 h 10168"/>
              <a:gd name="connsiteX19" fmla="*/ 1738 w 75407"/>
              <a:gd name="connsiteY19" fmla="*/ 3765 h 10168"/>
              <a:gd name="connsiteX20" fmla="*/ 1531 w 75407"/>
              <a:gd name="connsiteY20" fmla="*/ 3122 h 10168"/>
              <a:gd name="connsiteX21" fmla="*/ 1343 w 75407"/>
              <a:gd name="connsiteY21" fmla="*/ 2483 h 10168"/>
              <a:gd name="connsiteX22" fmla="*/ 1186 w 75407"/>
              <a:gd name="connsiteY22" fmla="*/ 1845 h 10168"/>
              <a:gd name="connsiteX23" fmla="*/ 1043 w 75407"/>
              <a:gd name="connsiteY23" fmla="*/ 1216 h 10168"/>
              <a:gd name="connsiteX24" fmla="*/ 928 w 75407"/>
              <a:gd name="connsiteY24" fmla="*/ 599 h 10168"/>
              <a:gd name="connsiteX25" fmla="*/ 928 w 75407"/>
              <a:gd name="connsiteY25" fmla="*/ 599 h 10168"/>
              <a:gd name="connsiteX26" fmla="*/ 846 w 75407"/>
              <a:gd name="connsiteY2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4420 w 75407"/>
              <a:gd name="connsiteY6" fmla="*/ 9374 h 10168"/>
              <a:gd name="connsiteX7" fmla="*/ 4170 w 75407"/>
              <a:gd name="connsiteY7" fmla="*/ 8983 h 10168"/>
              <a:gd name="connsiteX8" fmla="*/ 3923 w 75407"/>
              <a:gd name="connsiteY8" fmla="*/ 8574 h 10168"/>
              <a:gd name="connsiteX9" fmla="*/ 3677 w 75407"/>
              <a:gd name="connsiteY9" fmla="*/ 8155 h 10168"/>
              <a:gd name="connsiteX10" fmla="*/ 3426 w 75407"/>
              <a:gd name="connsiteY10" fmla="*/ 7702 h 10168"/>
              <a:gd name="connsiteX11" fmla="*/ 3185 w 75407"/>
              <a:gd name="connsiteY11" fmla="*/ 7248 h 10168"/>
              <a:gd name="connsiteX12" fmla="*/ 2951 w 75407"/>
              <a:gd name="connsiteY12" fmla="*/ 6768 h 10168"/>
              <a:gd name="connsiteX13" fmla="*/ 2715 w 75407"/>
              <a:gd name="connsiteY13" fmla="*/ 6277 h 10168"/>
              <a:gd name="connsiteX14" fmla="*/ 2491 w 75407"/>
              <a:gd name="connsiteY14" fmla="*/ 5769 h 10168"/>
              <a:gd name="connsiteX15" fmla="*/ 2491 w 75407"/>
              <a:gd name="connsiteY15" fmla="*/ 5769 h 10168"/>
              <a:gd name="connsiteX16" fmla="*/ 2216 w 75407"/>
              <a:gd name="connsiteY16" fmla="*/ 5094 h 10168"/>
              <a:gd name="connsiteX17" fmla="*/ 1967 w 75407"/>
              <a:gd name="connsiteY17" fmla="*/ 4430 h 10168"/>
              <a:gd name="connsiteX18" fmla="*/ 1738 w 75407"/>
              <a:gd name="connsiteY18" fmla="*/ 3765 h 10168"/>
              <a:gd name="connsiteX19" fmla="*/ 1531 w 75407"/>
              <a:gd name="connsiteY19" fmla="*/ 3122 h 10168"/>
              <a:gd name="connsiteX20" fmla="*/ 1343 w 75407"/>
              <a:gd name="connsiteY20" fmla="*/ 2483 h 10168"/>
              <a:gd name="connsiteX21" fmla="*/ 1186 w 75407"/>
              <a:gd name="connsiteY21" fmla="*/ 1845 h 10168"/>
              <a:gd name="connsiteX22" fmla="*/ 1043 w 75407"/>
              <a:gd name="connsiteY22" fmla="*/ 1216 h 10168"/>
              <a:gd name="connsiteX23" fmla="*/ 928 w 75407"/>
              <a:gd name="connsiteY23" fmla="*/ 599 h 10168"/>
              <a:gd name="connsiteX24" fmla="*/ 928 w 75407"/>
              <a:gd name="connsiteY24" fmla="*/ 599 h 10168"/>
              <a:gd name="connsiteX25" fmla="*/ 846 w 75407"/>
              <a:gd name="connsiteY25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4170 w 75407"/>
              <a:gd name="connsiteY6" fmla="*/ 8983 h 10168"/>
              <a:gd name="connsiteX7" fmla="*/ 3923 w 75407"/>
              <a:gd name="connsiteY7" fmla="*/ 8574 h 10168"/>
              <a:gd name="connsiteX8" fmla="*/ 3677 w 75407"/>
              <a:gd name="connsiteY8" fmla="*/ 8155 h 10168"/>
              <a:gd name="connsiteX9" fmla="*/ 3426 w 75407"/>
              <a:gd name="connsiteY9" fmla="*/ 7702 h 10168"/>
              <a:gd name="connsiteX10" fmla="*/ 3185 w 75407"/>
              <a:gd name="connsiteY10" fmla="*/ 7248 h 10168"/>
              <a:gd name="connsiteX11" fmla="*/ 2951 w 75407"/>
              <a:gd name="connsiteY11" fmla="*/ 6768 h 10168"/>
              <a:gd name="connsiteX12" fmla="*/ 2715 w 75407"/>
              <a:gd name="connsiteY12" fmla="*/ 6277 h 10168"/>
              <a:gd name="connsiteX13" fmla="*/ 2491 w 75407"/>
              <a:gd name="connsiteY13" fmla="*/ 5769 h 10168"/>
              <a:gd name="connsiteX14" fmla="*/ 2491 w 75407"/>
              <a:gd name="connsiteY14" fmla="*/ 5769 h 10168"/>
              <a:gd name="connsiteX15" fmla="*/ 2216 w 75407"/>
              <a:gd name="connsiteY15" fmla="*/ 5094 h 10168"/>
              <a:gd name="connsiteX16" fmla="*/ 1967 w 75407"/>
              <a:gd name="connsiteY16" fmla="*/ 4430 h 10168"/>
              <a:gd name="connsiteX17" fmla="*/ 1738 w 75407"/>
              <a:gd name="connsiteY17" fmla="*/ 3765 h 10168"/>
              <a:gd name="connsiteX18" fmla="*/ 1531 w 75407"/>
              <a:gd name="connsiteY18" fmla="*/ 3122 h 10168"/>
              <a:gd name="connsiteX19" fmla="*/ 1343 w 75407"/>
              <a:gd name="connsiteY19" fmla="*/ 2483 h 10168"/>
              <a:gd name="connsiteX20" fmla="*/ 1186 w 75407"/>
              <a:gd name="connsiteY20" fmla="*/ 1845 h 10168"/>
              <a:gd name="connsiteX21" fmla="*/ 1043 w 75407"/>
              <a:gd name="connsiteY21" fmla="*/ 1216 h 10168"/>
              <a:gd name="connsiteX22" fmla="*/ 928 w 75407"/>
              <a:gd name="connsiteY22" fmla="*/ 599 h 10168"/>
              <a:gd name="connsiteX23" fmla="*/ 928 w 75407"/>
              <a:gd name="connsiteY23" fmla="*/ 599 h 10168"/>
              <a:gd name="connsiteX24" fmla="*/ 846 w 75407"/>
              <a:gd name="connsiteY24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923 w 75407"/>
              <a:gd name="connsiteY6" fmla="*/ 8574 h 10168"/>
              <a:gd name="connsiteX7" fmla="*/ 3677 w 75407"/>
              <a:gd name="connsiteY7" fmla="*/ 8155 h 10168"/>
              <a:gd name="connsiteX8" fmla="*/ 3426 w 75407"/>
              <a:gd name="connsiteY8" fmla="*/ 7702 h 10168"/>
              <a:gd name="connsiteX9" fmla="*/ 3185 w 75407"/>
              <a:gd name="connsiteY9" fmla="*/ 7248 h 10168"/>
              <a:gd name="connsiteX10" fmla="*/ 2951 w 75407"/>
              <a:gd name="connsiteY10" fmla="*/ 6768 h 10168"/>
              <a:gd name="connsiteX11" fmla="*/ 2715 w 75407"/>
              <a:gd name="connsiteY11" fmla="*/ 6277 h 10168"/>
              <a:gd name="connsiteX12" fmla="*/ 2491 w 75407"/>
              <a:gd name="connsiteY12" fmla="*/ 5769 h 10168"/>
              <a:gd name="connsiteX13" fmla="*/ 2491 w 75407"/>
              <a:gd name="connsiteY13" fmla="*/ 5769 h 10168"/>
              <a:gd name="connsiteX14" fmla="*/ 2216 w 75407"/>
              <a:gd name="connsiteY14" fmla="*/ 5094 h 10168"/>
              <a:gd name="connsiteX15" fmla="*/ 1967 w 75407"/>
              <a:gd name="connsiteY15" fmla="*/ 4430 h 10168"/>
              <a:gd name="connsiteX16" fmla="*/ 1738 w 75407"/>
              <a:gd name="connsiteY16" fmla="*/ 3765 h 10168"/>
              <a:gd name="connsiteX17" fmla="*/ 1531 w 75407"/>
              <a:gd name="connsiteY17" fmla="*/ 3122 h 10168"/>
              <a:gd name="connsiteX18" fmla="*/ 1343 w 75407"/>
              <a:gd name="connsiteY18" fmla="*/ 2483 h 10168"/>
              <a:gd name="connsiteX19" fmla="*/ 1186 w 75407"/>
              <a:gd name="connsiteY19" fmla="*/ 1845 h 10168"/>
              <a:gd name="connsiteX20" fmla="*/ 1043 w 75407"/>
              <a:gd name="connsiteY20" fmla="*/ 1216 h 10168"/>
              <a:gd name="connsiteX21" fmla="*/ 928 w 75407"/>
              <a:gd name="connsiteY21" fmla="*/ 599 h 10168"/>
              <a:gd name="connsiteX22" fmla="*/ 928 w 75407"/>
              <a:gd name="connsiteY22" fmla="*/ 599 h 10168"/>
              <a:gd name="connsiteX23" fmla="*/ 846 w 75407"/>
              <a:gd name="connsiteY23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677 w 75407"/>
              <a:gd name="connsiteY6" fmla="*/ 8155 h 10168"/>
              <a:gd name="connsiteX7" fmla="*/ 3426 w 75407"/>
              <a:gd name="connsiteY7" fmla="*/ 7702 h 10168"/>
              <a:gd name="connsiteX8" fmla="*/ 3185 w 75407"/>
              <a:gd name="connsiteY8" fmla="*/ 7248 h 10168"/>
              <a:gd name="connsiteX9" fmla="*/ 2951 w 75407"/>
              <a:gd name="connsiteY9" fmla="*/ 6768 h 10168"/>
              <a:gd name="connsiteX10" fmla="*/ 2715 w 75407"/>
              <a:gd name="connsiteY10" fmla="*/ 6277 h 10168"/>
              <a:gd name="connsiteX11" fmla="*/ 2491 w 75407"/>
              <a:gd name="connsiteY11" fmla="*/ 5769 h 10168"/>
              <a:gd name="connsiteX12" fmla="*/ 2491 w 75407"/>
              <a:gd name="connsiteY12" fmla="*/ 5769 h 10168"/>
              <a:gd name="connsiteX13" fmla="*/ 2216 w 75407"/>
              <a:gd name="connsiteY13" fmla="*/ 5094 h 10168"/>
              <a:gd name="connsiteX14" fmla="*/ 1967 w 75407"/>
              <a:gd name="connsiteY14" fmla="*/ 4430 h 10168"/>
              <a:gd name="connsiteX15" fmla="*/ 1738 w 75407"/>
              <a:gd name="connsiteY15" fmla="*/ 3765 h 10168"/>
              <a:gd name="connsiteX16" fmla="*/ 1531 w 75407"/>
              <a:gd name="connsiteY16" fmla="*/ 3122 h 10168"/>
              <a:gd name="connsiteX17" fmla="*/ 1343 w 75407"/>
              <a:gd name="connsiteY17" fmla="*/ 2483 h 10168"/>
              <a:gd name="connsiteX18" fmla="*/ 1186 w 75407"/>
              <a:gd name="connsiteY18" fmla="*/ 1845 h 10168"/>
              <a:gd name="connsiteX19" fmla="*/ 1043 w 75407"/>
              <a:gd name="connsiteY19" fmla="*/ 1216 h 10168"/>
              <a:gd name="connsiteX20" fmla="*/ 928 w 75407"/>
              <a:gd name="connsiteY20" fmla="*/ 599 h 10168"/>
              <a:gd name="connsiteX21" fmla="*/ 928 w 75407"/>
              <a:gd name="connsiteY21" fmla="*/ 599 h 10168"/>
              <a:gd name="connsiteX22" fmla="*/ 846 w 75407"/>
              <a:gd name="connsiteY22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426 w 75407"/>
              <a:gd name="connsiteY6" fmla="*/ 7702 h 10168"/>
              <a:gd name="connsiteX7" fmla="*/ 3185 w 75407"/>
              <a:gd name="connsiteY7" fmla="*/ 7248 h 10168"/>
              <a:gd name="connsiteX8" fmla="*/ 2951 w 75407"/>
              <a:gd name="connsiteY8" fmla="*/ 6768 h 10168"/>
              <a:gd name="connsiteX9" fmla="*/ 2715 w 75407"/>
              <a:gd name="connsiteY9" fmla="*/ 6277 h 10168"/>
              <a:gd name="connsiteX10" fmla="*/ 2491 w 75407"/>
              <a:gd name="connsiteY10" fmla="*/ 5769 h 10168"/>
              <a:gd name="connsiteX11" fmla="*/ 2491 w 75407"/>
              <a:gd name="connsiteY11" fmla="*/ 5769 h 10168"/>
              <a:gd name="connsiteX12" fmla="*/ 2216 w 75407"/>
              <a:gd name="connsiteY12" fmla="*/ 5094 h 10168"/>
              <a:gd name="connsiteX13" fmla="*/ 1967 w 75407"/>
              <a:gd name="connsiteY13" fmla="*/ 4430 h 10168"/>
              <a:gd name="connsiteX14" fmla="*/ 1738 w 75407"/>
              <a:gd name="connsiteY14" fmla="*/ 3765 h 10168"/>
              <a:gd name="connsiteX15" fmla="*/ 1531 w 75407"/>
              <a:gd name="connsiteY15" fmla="*/ 3122 h 10168"/>
              <a:gd name="connsiteX16" fmla="*/ 1343 w 75407"/>
              <a:gd name="connsiteY16" fmla="*/ 2483 h 10168"/>
              <a:gd name="connsiteX17" fmla="*/ 1186 w 75407"/>
              <a:gd name="connsiteY17" fmla="*/ 1845 h 10168"/>
              <a:gd name="connsiteX18" fmla="*/ 1043 w 75407"/>
              <a:gd name="connsiteY18" fmla="*/ 1216 h 10168"/>
              <a:gd name="connsiteX19" fmla="*/ 928 w 75407"/>
              <a:gd name="connsiteY19" fmla="*/ 599 h 10168"/>
              <a:gd name="connsiteX20" fmla="*/ 928 w 75407"/>
              <a:gd name="connsiteY20" fmla="*/ 599 h 10168"/>
              <a:gd name="connsiteX21" fmla="*/ 846 w 75407"/>
              <a:gd name="connsiteY21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185 w 75407"/>
              <a:gd name="connsiteY6" fmla="*/ 7248 h 10168"/>
              <a:gd name="connsiteX7" fmla="*/ 2951 w 75407"/>
              <a:gd name="connsiteY7" fmla="*/ 6768 h 10168"/>
              <a:gd name="connsiteX8" fmla="*/ 2715 w 75407"/>
              <a:gd name="connsiteY8" fmla="*/ 6277 h 10168"/>
              <a:gd name="connsiteX9" fmla="*/ 2491 w 75407"/>
              <a:gd name="connsiteY9" fmla="*/ 5769 h 10168"/>
              <a:gd name="connsiteX10" fmla="*/ 2491 w 75407"/>
              <a:gd name="connsiteY10" fmla="*/ 5769 h 10168"/>
              <a:gd name="connsiteX11" fmla="*/ 2216 w 75407"/>
              <a:gd name="connsiteY11" fmla="*/ 5094 h 10168"/>
              <a:gd name="connsiteX12" fmla="*/ 1967 w 75407"/>
              <a:gd name="connsiteY12" fmla="*/ 4430 h 10168"/>
              <a:gd name="connsiteX13" fmla="*/ 1738 w 75407"/>
              <a:gd name="connsiteY13" fmla="*/ 3765 h 10168"/>
              <a:gd name="connsiteX14" fmla="*/ 1531 w 75407"/>
              <a:gd name="connsiteY14" fmla="*/ 3122 h 10168"/>
              <a:gd name="connsiteX15" fmla="*/ 1343 w 75407"/>
              <a:gd name="connsiteY15" fmla="*/ 2483 h 10168"/>
              <a:gd name="connsiteX16" fmla="*/ 1186 w 75407"/>
              <a:gd name="connsiteY16" fmla="*/ 1845 h 10168"/>
              <a:gd name="connsiteX17" fmla="*/ 1043 w 75407"/>
              <a:gd name="connsiteY17" fmla="*/ 1216 h 10168"/>
              <a:gd name="connsiteX18" fmla="*/ 928 w 75407"/>
              <a:gd name="connsiteY18" fmla="*/ 599 h 10168"/>
              <a:gd name="connsiteX19" fmla="*/ 928 w 75407"/>
              <a:gd name="connsiteY19" fmla="*/ 599 h 10168"/>
              <a:gd name="connsiteX20" fmla="*/ 846 w 75407"/>
              <a:gd name="connsiteY20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951 w 75407"/>
              <a:gd name="connsiteY6" fmla="*/ 6768 h 10168"/>
              <a:gd name="connsiteX7" fmla="*/ 2715 w 75407"/>
              <a:gd name="connsiteY7" fmla="*/ 6277 h 10168"/>
              <a:gd name="connsiteX8" fmla="*/ 2491 w 75407"/>
              <a:gd name="connsiteY8" fmla="*/ 5769 h 10168"/>
              <a:gd name="connsiteX9" fmla="*/ 2491 w 75407"/>
              <a:gd name="connsiteY9" fmla="*/ 5769 h 10168"/>
              <a:gd name="connsiteX10" fmla="*/ 2216 w 75407"/>
              <a:gd name="connsiteY10" fmla="*/ 5094 h 10168"/>
              <a:gd name="connsiteX11" fmla="*/ 1967 w 75407"/>
              <a:gd name="connsiteY11" fmla="*/ 4430 h 10168"/>
              <a:gd name="connsiteX12" fmla="*/ 1738 w 75407"/>
              <a:gd name="connsiteY12" fmla="*/ 3765 h 10168"/>
              <a:gd name="connsiteX13" fmla="*/ 1531 w 75407"/>
              <a:gd name="connsiteY13" fmla="*/ 3122 h 10168"/>
              <a:gd name="connsiteX14" fmla="*/ 1343 w 75407"/>
              <a:gd name="connsiteY14" fmla="*/ 2483 h 10168"/>
              <a:gd name="connsiteX15" fmla="*/ 1186 w 75407"/>
              <a:gd name="connsiteY15" fmla="*/ 1845 h 10168"/>
              <a:gd name="connsiteX16" fmla="*/ 1043 w 75407"/>
              <a:gd name="connsiteY16" fmla="*/ 1216 h 10168"/>
              <a:gd name="connsiteX17" fmla="*/ 928 w 75407"/>
              <a:gd name="connsiteY17" fmla="*/ 599 h 10168"/>
              <a:gd name="connsiteX18" fmla="*/ 928 w 75407"/>
              <a:gd name="connsiteY18" fmla="*/ 599 h 10168"/>
              <a:gd name="connsiteX19" fmla="*/ 846 w 75407"/>
              <a:gd name="connsiteY19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715 w 75407"/>
              <a:gd name="connsiteY6" fmla="*/ 6277 h 10168"/>
              <a:gd name="connsiteX7" fmla="*/ 2491 w 75407"/>
              <a:gd name="connsiteY7" fmla="*/ 5769 h 10168"/>
              <a:gd name="connsiteX8" fmla="*/ 2491 w 75407"/>
              <a:gd name="connsiteY8" fmla="*/ 5769 h 10168"/>
              <a:gd name="connsiteX9" fmla="*/ 2216 w 75407"/>
              <a:gd name="connsiteY9" fmla="*/ 5094 h 10168"/>
              <a:gd name="connsiteX10" fmla="*/ 1967 w 75407"/>
              <a:gd name="connsiteY10" fmla="*/ 4430 h 10168"/>
              <a:gd name="connsiteX11" fmla="*/ 1738 w 75407"/>
              <a:gd name="connsiteY11" fmla="*/ 3765 h 10168"/>
              <a:gd name="connsiteX12" fmla="*/ 1531 w 75407"/>
              <a:gd name="connsiteY12" fmla="*/ 3122 h 10168"/>
              <a:gd name="connsiteX13" fmla="*/ 1343 w 75407"/>
              <a:gd name="connsiteY13" fmla="*/ 2483 h 10168"/>
              <a:gd name="connsiteX14" fmla="*/ 1186 w 75407"/>
              <a:gd name="connsiteY14" fmla="*/ 1845 h 10168"/>
              <a:gd name="connsiteX15" fmla="*/ 1043 w 75407"/>
              <a:gd name="connsiteY15" fmla="*/ 1216 h 10168"/>
              <a:gd name="connsiteX16" fmla="*/ 928 w 75407"/>
              <a:gd name="connsiteY16" fmla="*/ 599 h 10168"/>
              <a:gd name="connsiteX17" fmla="*/ 928 w 75407"/>
              <a:gd name="connsiteY17" fmla="*/ 599 h 10168"/>
              <a:gd name="connsiteX18" fmla="*/ 846 w 75407"/>
              <a:gd name="connsiteY18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491 w 75407"/>
              <a:gd name="connsiteY6" fmla="*/ 5769 h 10168"/>
              <a:gd name="connsiteX7" fmla="*/ 2491 w 75407"/>
              <a:gd name="connsiteY7" fmla="*/ 5769 h 10168"/>
              <a:gd name="connsiteX8" fmla="*/ 2216 w 75407"/>
              <a:gd name="connsiteY8" fmla="*/ 5094 h 10168"/>
              <a:gd name="connsiteX9" fmla="*/ 1967 w 75407"/>
              <a:gd name="connsiteY9" fmla="*/ 4430 h 10168"/>
              <a:gd name="connsiteX10" fmla="*/ 1738 w 75407"/>
              <a:gd name="connsiteY10" fmla="*/ 3765 h 10168"/>
              <a:gd name="connsiteX11" fmla="*/ 1531 w 75407"/>
              <a:gd name="connsiteY11" fmla="*/ 3122 h 10168"/>
              <a:gd name="connsiteX12" fmla="*/ 1343 w 75407"/>
              <a:gd name="connsiteY12" fmla="*/ 2483 h 10168"/>
              <a:gd name="connsiteX13" fmla="*/ 1186 w 75407"/>
              <a:gd name="connsiteY13" fmla="*/ 1845 h 10168"/>
              <a:gd name="connsiteX14" fmla="*/ 1043 w 75407"/>
              <a:gd name="connsiteY14" fmla="*/ 1216 h 10168"/>
              <a:gd name="connsiteX15" fmla="*/ 928 w 75407"/>
              <a:gd name="connsiteY15" fmla="*/ 599 h 10168"/>
              <a:gd name="connsiteX16" fmla="*/ 928 w 75407"/>
              <a:gd name="connsiteY16" fmla="*/ 599 h 10168"/>
              <a:gd name="connsiteX17" fmla="*/ 846 w 75407"/>
              <a:gd name="connsiteY17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491 w 75407"/>
              <a:gd name="connsiteY6" fmla="*/ 5769 h 10168"/>
              <a:gd name="connsiteX7" fmla="*/ 2216 w 75407"/>
              <a:gd name="connsiteY7" fmla="*/ 5094 h 10168"/>
              <a:gd name="connsiteX8" fmla="*/ 1967 w 75407"/>
              <a:gd name="connsiteY8" fmla="*/ 4430 h 10168"/>
              <a:gd name="connsiteX9" fmla="*/ 1738 w 75407"/>
              <a:gd name="connsiteY9" fmla="*/ 3765 h 10168"/>
              <a:gd name="connsiteX10" fmla="*/ 1531 w 75407"/>
              <a:gd name="connsiteY10" fmla="*/ 3122 h 10168"/>
              <a:gd name="connsiteX11" fmla="*/ 1343 w 75407"/>
              <a:gd name="connsiteY11" fmla="*/ 2483 h 10168"/>
              <a:gd name="connsiteX12" fmla="*/ 1186 w 75407"/>
              <a:gd name="connsiteY12" fmla="*/ 1845 h 10168"/>
              <a:gd name="connsiteX13" fmla="*/ 1043 w 75407"/>
              <a:gd name="connsiteY13" fmla="*/ 1216 h 10168"/>
              <a:gd name="connsiteX14" fmla="*/ 928 w 75407"/>
              <a:gd name="connsiteY14" fmla="*/ 599 h 10168"/>
              <a:gd name="connsiteX15" fmla="*/ 928 w 75407"/>
              <a:gd name="connsiteY15" fmla="*/ 599 h 10168"/>
              <a:gd name="connsiteX16" fmla="*/ 846 w 75407"/>
              <a:gd name="connsiteY1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491 w 75407"/>
              <a:gd name="connsiteY6" fmla="*/ 5769 h 10168"/>
              <a:gd name="connsiteX7" fmla="*/ 1967 w 75407"/>
              <a:gd name="connsiteY7" fmla="*/ 4430 h 10168"/>
              <a:gd name="connsiteX8" fmla="*/ 1738 w 75407"/>
              <a:gd name="connsiteY8" fmla="*/ 3765 h 10168"/>
              <a:gd name="connsiteX9" fmla="*/ 1531 w 75407"/>
              <a:gd name="connsiteY9" fmla="*/ 3122 h 10168"/>
              <a:gd name="connsiteX10" fmla="*/ 1343 w 75407"/>
              <a:gd name="connsiteY10" fmla="*/ 2483 h 10168"/>
              <a:gd name="connsiteX11" fmla="*/ 1186 w 75407"/>
              <a:gd name="connsiteY11" fmla="*/ 1845 h 10168"/>
              <a:gd name="connsiteX12" fmla="*/ 1043 w 75407"/>
              <a:gd name="connsiteY12" fmla="*/ 1216 h 10168"/>
              <a:gd name="connsiteX13" fmla="*/ 928 w 75407"/>
              <a:gd name="connsiteY13" fmla="*/ 599 h 10168"/>
              <a:gd name="connsiteX14" fmla="*/ 928 w 75407"/>
              <a:gd name="connsiteY14" fmla="*/ 599 h 10168"/>
              <a:gd name="connsiteX15" fmla="*/ 846 w 75407"/>
              <a:gd name="connsiteY15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967 w 75407"/>
              <a:gd name="connsiteY6" fmla="*/ 4430 h 10168"/>
              <a:gd name="connsiteX7" fmla="*/ 1738 w 75407"/>
              <a:gd name="connsiteY7" fmla="*/ 3765 h 10168"/>
              <a:gd name="connsiteX8" fmla="*/ 1531 w 75407"/>
              <a:gd name="connsiteY8" fmla="*/ 3122 h 10168"/>
              <a:gd name="connsiteX9" fmla="*/ 1343 w 75407"/>
              <a:gd name="connsiteY9" fmla="*/ 2483 h 10168"/>
              <a:gd name="connsiteX10" fmla="*/ 1186 w 75407"/>
              <a:gd name="connsiteY10" fmla="*/ 1845 h 10168"/>
              <a:gd name="connsiteX11" fmla="*/ 1043 w 75407"/>
              <a:gd name="connsiteY11" fmla="*/ 1216 h 10168"/>
              <a:gd name="connsiteX12" fmla="*/ 928 w 75407"/>
              <a:gd name="connsiteY12" fmla="*/ 599 h 10168"/>
              <a:gd name="connsiteX13" fmla="*/ 928 w 75407"/>
              <a:gd name="connsiteY13" fmla="*/ 599 h 10168"/>
              <a:gd name="connsiteX14" fmla="*/ 846 w 75407"/>
              <a:gd name="connsiteY14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738 w 75407"/>
              <a:gd name="connsiteY6" fmla="*/ 3765 h 10168"/>
              <a:gd name="connsiteX7" fmla="*/ 1531 w 75407"/>
              <a:gd name="connsiteY7" fmla="*/ 3122 h 10168"/>
              <a:gd name="connsiteX8" fmla="*/ 1343 w 75407"/>
              <a:gd name="connsiteY8" fmla="*/ 2483 h 10168"/>
              <a:gd name="connsiteX9" fmla="*/ 1186 w 75407"/>
              <a:gd name="connsiteY9" fmla="*/ 1845 h 10168"/>
              <a:gd name="connsiteX10" fmla="*/ 1043 w 75407"/>
              <a:gd name="connsiteY10" fmla="*/ 1216 h 10168"/>
              <a:gd name="connsiteX11" fmla="*/ 928 w 75407"/>
              <a:gd name="connsiteY11" fmla="*/ 599 h 10168"/>
              <a:gd name="connsiteX12" fmla="*/ 928 w 75407"/>
              <a:gd name="connsiteY12" fmla="*/ 599 h 10168"/>
              <a:gd name="connsiteX13" fmla="*/ 846 w 75407"/>
              <a:gd name="connsiteY13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531 w 75407"/>
              <a:gd name="connsiteY6" fmla="*/ 3122 h 10168"/>
              <a:gd name="connsiteX7" fmla="*/ 1343 w 75407"/>
              <a:gd name="connsiteY7" fmla="*/ 2483 h 10168"/>
              <a:gd name="connsiteX8" fmla="*/ 1186 w 75407"/>
              <a:gd name="connsiteY8" fmla="*/ 1845 h 10168"/>
              <a:gd name="connsiteX9" fmla="*/ 1043 w 75407"/>
              <a:gd name="connsiteY9" fmla="*/ 1216 h 10168"/>
              <a:gd name="connsiteX10" fmla="*/ 928 w 75407"/>
              <a:gd name="connsiteY10" fmla="*/ 599 h 10168"/>
              <a:gd name="connsiteX11" fmla="*/ 928 w 75407"/>
              <a:gd name="connsiteY11" fmla="*/ 599 h 10168"/>
              <a:gd name="connsiteX12" fmla="*/ 846 w 75407"/>
              <a:gd name="connsiteY12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343 w 75407"/>
              <a:gd name="connsiteY6" fmla="*/ 2483 h 10168"/>
              <a:gd name="connsiteX7" fmla="*/ 1186 w 75407"/>
              <a:gd name="connsiteY7" fmla="*/ 1845 h 10168"/>
              <a:gd name="connsiteX8" fmla="*/ 1043 w 75407"/>
              <a:gd name="connsiteY8" fmla="*/ 1216 h 10168"/>
              <a:gd name="connsiteX9" fmla="*/ 928 w 75407"/>
              <a:gd name="connsiteY9" fmla="*/ 599 h 10168"/>
              <a:gd name="connsiteX10" fmla="*/ 928 w 75407"/>
              <a:gd name="connsiteY10" fmla="*/ 599 h 10168"/>
              <a:gd name="connsiteX11" fmla="*/ 846 w 75407"/>
              <a:gd name="connsiteY11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186 w 75407"/>
              <a:gd name="connsiteY6" fmla="*/ 1845 h 10168"/>
              <a:gd name="connsiteX7" fmla="*/ 1043 w 75407"/>
              <a:gd name="connsiteY7" fmla="*/ 1216 h 10168"/>
              <a:gd name="connsiteX8" fmla="*/ 928 w 75407"/>
              <a:gd name="connsiteY8" fmla="*/ 599 h 10168"/>
              <a:gd name="connsiteX9" fmla="*/ 928 w 75407"/>
              <a:gd name="connsiteY9" fmla="*/ 599 h 10168"/>
              <a:gd name="connsiteX10" fmla="*/ 846 w 75407"/>
              <a:gd name="connsiteY10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043 w 75407"/>
              <a:gd name="connsiteY6" fmla="*/ 1216 h 10168"/>
              <a:gd name="connsiteX7" fmla="*/ 928 w 75407"/>
              <a:gd name="connsiteY7" fmla="*/ 599 h 10168"/>
              <a:gd name="connsiteX8" fmla="*/ 928 w 75407"/>
              <a:gd name="connsiteY8" fmla="*/ 599 h 10168"/>
              <a:gd name="connsiteX9" fmla="*/ 846 w 75407"/>
              <a:gd name="connsiteY9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928 w 75407"/>
              <a:gd name="connsiteY6" fmla="*/ 599 h 10168"/>
              <a:gd name="connsiteX7" fmla="*/ 928 w 75407"/>
              <a:gd name="connsiteY7" fmla="*/ 599 h 10168"/>
              <a:gd name="connsiteX8" fmla="*/ 846 w 75407"/>
              <a:gd name="connsiteY8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928 w 75407"/>
              <a:gd name="connsiteY6" fmla="*/ 599 h 10168"/>
              <a:gd name="connsiteX7" fmla="*/ 846 w 75407"/>
              <a:gd name="connsiteY7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846 w 75407"/>
              <a:gd name="connsiteY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846 w 75407"/>
              <a:gd name="connsiteY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846 w 75407"/>
              <a:gd name="connsiteY6" fmla="*/ 93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407" h="10168">
                <a:moveTo>
                  <a:pt x="846" y="93"/>
                </a:moveTo>
                <a:cubicBezTo>
                  <a:pt x="0" y="124"/>
                  <a:pt x="71269" y="34"/>
                  <a:pt x="74441" y="0"/>
                </a:cubicBezTo>
                <a:cubicBezTo>
                  <a:pt x="75407" y="33"/>
                  <a:pt x="75295" y="587"/>
                  <a:pt x="75354" y="2257"/>
                </a:cubicBezTo>
                <a:cubicBezTo>
                  <a:pt x="75325" y="3611"/>
                  <a:pt x="75269" y="6878"/>
                  <a:pt x="75359" y="8320"/>
                </a:cubicBezTo>
                <a:cubicBezTo>
                  <a:pt x="75322" y="9170"/>
                  <a:pt x="75376" y="10077"/>
                  <a:pt x="74798" y="10168"/>
                </a:cubicBezTo>
                <a:lnTo>
                  <a:pt x="4927" y="10093"/>
                </a:lnTo>
                <a:cubicBezTo>
                  <a:pt x="2984" y="7795"/>
                  <a:pt x="1191" y="2982"/>
                  <a:pt x="846" y="93"/>
                </a:cubicBezTo>
                <a:close/>
              </a:path>
            </a:pathLst>
          </a:custGeom>
          <a:noFill/>
          <a:ln w="28575">
            <a:noFill/>
            <a:round/>
            <a:headEnd/>
            <a:tailEnd/>
          </a:ln>
        </p:spPr>
        <p:txBody>
          <a:bodyPr vert="horz" wrap="square" lIns="72000" tIns="45720" rIns="324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b="1" dirty="0" smtClean="0">
                <a:solidFill>
                  <a:schemeClr val="tx2"/>
                </a:solidFill>
                <a:latin typeface="Arial" pitchFamily="34" charset="0"/>
              </a:rPr>
              <a:t>While the LNG market was already undergoing some changes, the conjunction of internal changes and external pressure has the potential to profoundly transform the structure of the market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685800" y="5480802"/>
            <a:ext cx="7629525" cy="784128"/>
            <a:chOff x="-23519" y="4280296"/>
            <a:chExt cx="9167519" cy="416581"/>
          </a:xfrm>
        </p:grpSpPr>
        <p:cxnSp>
          <p:nvCxnSpPr>
            <p:cNvPr id="32" name="Connecteur droit 25"/>
            <p:cNvCxnSpPr/>
            <p:nvPr/>
          </p:nvCxnSpPr>
          <p:spPr>
            <a:xfrm>
              <a:off x="-23519" y="4280296"/>
              <a:ext cx="9167519" cy="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26"/>
            <p:cNvCxnSpPr/>
            <p:nvPr/>
          </p:nvCxnSpPr>
          <p:spPr>
            <a:xfrm>
              <a:off x="-23519" y="4696877"/>
              <a:ext cx="9167519" cy="0"/>
            </a:xfrm>
            <a:prstGeom prst="line">
              <a:avLst/>
            </a:prstGeom>
            <a:ln w="12700">
              <a:solidFill>
                <a:srgbClr val="00B0F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0" y="57600"/>
            <a:ext cx="8218488" cy="850900"/>
          </a:xfrm>
        </p:spPr>
        <p:txBody>
          <a:bodyPr>
            <a:normAutofit/>
          </a:bodyPr>
          <a:lstStyle/>
          <a:p>
            <a:r>
              <a:rPr lang="en-GB" dirty="0" smtClean="0"/>
              <a:t>Drivers of changes in the </a:t>
            </a:r>
            <a:r>
              <a:rPr lang="en-GB" dirty="0" err="1" smtClean="0"/>
              <a:t>lng</a:t>
            </a:r>
            <a:r>
              <a:rPr lang="en-GB" dirty="0" smtClean="0"/>
              <a:t> market</a:t>
            </a:r>
            <a:br>
              <a:rPr lang="en-GB" dirty="0" smtClean="0"/>
            </a:br>
            <a:r>
              <a:rPr lang="en-GB" sz="1600" dirty="0" smtClean="0">
                <a:solidFill>
                  <a:srgbClr val="F6800A"/>
                </a:solidFill>
              </a:rPr>
              <a:t>internal forces &amp; external pressure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5976" y="1175266"/>
            <a:ext cx="460851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600" b="1" dirty="0" smtClean="0">
                <a:solidFill>
                  <a:srgbClr val="F8800A"/>
                </a:solidFill>
              </a:rPr>
              <a:t>INTERNAL FORCES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Upcoming US LNG FOB volumes are almost at ‘fixed price’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Break-up of the traditional link between gas producer, liquefaction and marketing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Evolution of contractual terms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Weaker spot LNG prices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GB" sz="1400" dirty="0"/>
          </a:p>
          <a:p>
            <a:pPr>
              <a:spcAft>
                <a:spcPts val="1200"/>
              </a:spcAft>
            </a:pPr>
            <a:r>
              <a:rPr lang="en-GB" sz="1600" b="1" dirty="0" smtClean="0">
                <a:solidFill>
                  <a:srgbClr val="F8800A"/>
                </a:solidFill>
              </a:rPr>
              <a:t>EXTERNAL PRESSURE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Oil </a:t>
            </a:r>
            <a:r>
              <a:rPr lang="en-GB" sz="1400" dirty="0"/>
              <a:t>prices </a:t>
            </a:r>
            <a:r>
              <a:rPr lang="en-GB" sz="1400" dirty="0" smtClean="0"/>
              <a:t>halved in a year and under renewed pressure, challenging oil-indexation economics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Energy demand growth challenged by slow economic recovery and by energy efficiency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400" dirty="0" smtClean="0"/>
              <a:t>Potential mid-term LNG oversupply</a:t>
            </a:r>
            <a:endParaRPr lang="en-GB" sz="1400" dirty="0"/>
          </a:p>
          <a:p>
            <a:pPr>
              <a:spcAft>
                <a:spcPts val="600"/>
              </a:spcAft>
            </a:pPr>
            <a:endParaRPr lang="en-GB" sz="1400" b="1" dirty="0">
              <a:solidFill>
                <a:srgbClr val="F8800A"/>
              </a:solidFill>
            </a:endParaRPr>
          </a:p>
        </p:txBody>
      </p:sp>
      <p:sp>
        <p:nvSpPr>
          <p:cNvPr id="30" name="Pentagone 57"/>
          <p:cNvSpPr/>
          <p:nvPr/>
        </p:nvSpPr>
        <p:spPr>
          <a:xfrm rot="5400000">
            <a:off x="8358120" y="-193435"/>
            <a:ext cx="489492" cy="869771"/>
          </a:xfrm>
          <a:prstGeom prst="homePlate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LNG</a:t>
            </a:r>
          </a:p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WORLD</a:t>
            </a:r>
            <a:endParaRPr lang="fr-FR" sz="1200" dirty="0">
              <a:solidFill>
                <a:prstClr val="white"/>
              </a:solidFill>
            </a:endParaRPr>
          </a:p>
        </p:txBody>
      </p:sp>
      <p:sp>
        <p:nvSpPr>
          <p:cNvPr id="28" name="Footer Placeholder 670"/>
          <p:cNvSpPr>
            <a:spLocks noGrp="1"/>
          </p:cNvSpPr>
          <p:nvPr>
            <p:ph type="ftr" sz="quarter" idx="11"/>
          </p:nvPr>
        </p:nvSpPr>
        <p:spPr>
          <a:xfrm>
            <a:off x="457200" y="6411916"/>
            <a:ext cx="5562600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LNG Producer-Consumer Conference 2015 – Tokyo,16</a:t>
            </a:r>
            <a:r>
              <a:rPr lang="en-US" baseline="30000" dirty="0" smtClean="0">
                <a:solidFill>
                  <a:prstClr val="black"/>
                </a:solidFill>
              </a:rPr>
              <a:t>th</a:t>
            </a:r>
            <a:r>
              <a:rPr lang="en-US" dirty="0" smtClean="0">
                <a:solidFill>
                  <a:prstClr val="black"/>
                </a:solidFill>
              </a:rPr>
              <a:t> Sept. 2015 - Jean-Pierre Mateille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0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A80F4BF8-7D98-409E-BAC0-539515B1DF81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0" y="57600"/>
            <a:ext cx="8218488" cy="850900"/>
          </a:xfrm>
        </p:spPr>
        <p:txBody>
          <a:bodyPr>
            <a:noAutofit/>
          </a:bodyPr>
          <a:lstStyle/>
          <a:p>
            <a:r>
              <a:rPr lang="en-GB" dirty="0" smtClean="0"/>
              <a:t>A </a:t>
            </a:r>
            <a:r>
              <a:rPr lang="en-GB" dirty="0" err="1" smtClean="0"/>
              <a:t>Lng</a:t>
            </a:r>
            <a:r>
              <a:rPr lang="en-GB" dirty="0" smtClean="0"/>
              <a:t> market under mutation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1600" dirty="0" smtClean="0">
                <a:solidFill>
                  <a:srgbClr val="F6800A"/>
                </a:solidFill>
              </a:rPr>
              <a:t>with the coexistence of two worlds</a:t>
            </a:r>
            <a:endParaRPr lang="en-GB" sz="1600" dirty="0">
              <a:solidFill>
                <a:srgbClr val="F6800A"/>
              </a:solidFill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gray">
          <a:xfrm flipH="1">
            <a:off x="457200" y="5590800"/>
            <a:ext cx="8114400" cy="648000"/>
          </a:xfrm>
          <a:custGeom>
            <a:avLst/>
            <a:gdLst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1944 w 10000"/>
              <a:gd name="connsiteY53" fmla="*/ 7945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2421 w 10000"/>
              <a:gd name="connsiteY56" fmla="*/ 8360 h 10000"/>
              <a:gd name="connsiteX57" fmla="*/ 2600 w 10000"/>
              <a:gd name="connsiteY57" fmla="*/ 8491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1944 w 10000"/>
              <a:gd name="connsiteY53" fmla="*/ 7945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2421 w 10000"/>
              <a:gd name="connsiteY56" fmla="*/ 8360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2421 w 10000"/>
              <a:gd name="connsiteY56" fmla="*/ 8360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2097 w 10000"/>
              <a:gd name="connsiteY54" fmla="*/ 8083 h 10000"/>
              <a:gd name="connsiteX55" fmla="*/ 2259 w 10000"/>
              <a:gd name="connsiteY55" fmla="*/ 8222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2097 w 10000"/>
              <a:gd name="connsiteY54" fmla="*/ 808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799 w 10000"/>
              <a:gd name="connsiteY52" fmla="*/ 7806 h 10000"/>
              <a:gd name="connsiteX53" fmla="*/ 632 w 10000"/>
              <a:gd name="connsiteY53" fmla="*/ 8947 h 10000"/>
              <a:gd name="connsiteX54" fmla="*/ 785 w 10000"/>
              <a:gd name="connsiteY54" fmla="*/ 890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654 w 10000"/>
              <a:gd name="connsiteY51" fmla="*/ 7667 h 10000"/>
              <a:gd name="connsiteX52" fmla="*/ 185 w 10000"/>
              <a:gd name="connsiteY52" fmla="*/ 8170 h 10000"/>
              <a:gd name="connsiteX53" fmla="*/ 632 w 10000"/>
              <a:gd name="connsiteY53" fmla="*/ 8947 h 10000"/>
              <a:gd name="connsiteX54" fmla="*/ 785 w 10000"/>
              <a:gd name="connsiteY54" fmla="*/ 890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07 w 10000"/>
              <a:gd name="connsiteY50" fmla="*/ 7390 h 10000"/>
              <a:gd name="connsiteX51" fmla="*/ 141 w 10000"/>
              <a:gd name="connsiteY51" fmla="*/ 7849 h 10000"/>
              <a:gd name="connsiteX52" fmla="*/ 185 w 10000"/>
              <a:gd name="connsiteY52" fmla="*/ 8170 h 10000"/>
              <a:gd name="connsiteX53" fmla="*/ 632 w 10000"/>
              <a:gd name="connsiteY53" fmla="*/ 8947 h 10000"/>
              <a:gd name="connsiteX54" fmla="*/ 785 w 10000"/>
              <a:gd name="connsiteY54" fmla="*/ 8903 h 10000"/>
              <a:gd name="connsiteX55" fmla="*/ 846 w 10000"/>
              <a:gd name="connsiteY55" fmla="*/ 9224 h 10000"/>
              <a:gd name="connsiteX56" fmla="*/ 1008 w 10000"/>
              <a:gd name="connsiteY56" fmla="*/ 9362 h 10000"/>
              <a:gd name="connsiteX57" fmla="*/ 1288 w 10000"/>
              <a:gd name="connsiteY57" fmla="*/ 9038 h 10000"/>
              <a:gd name="connsiteX58" fmla="*/ 2779 w 10000"/>
              <a:gd name="connsiteY58" fmla="*/ 8622 h 10000"/>
              <a:gd name="connsiteX59" fmla="*/ 2967 w 10000"/>
              <a:gd name="connsiteY59" fmla="*/ 8753 h 10000"/>
              <a:gd name="connsiteX60" fmla="*/ 1448 w 10000"/>
              <a:gd name="connsiteY60" fmla="*/ 9696 h 10000"/>
              <a:gd name="connsiteX61" fmla="*/ 3367 w 10000"/>
              <a:gd name="connsiteY61" fmla="*/ 8999 h 10000"/>
              <a:gd name="connsiteX62" fmla="*/ 3581 w 10000"/>
              <a:gd name="connsiteY62" fmla="*/ 9115 h 10000"/>
              <a:gd name="connsiteX63" fmla="*/ 3802 w 10000"/>
              <a:gd name="connsiteY63" fmla="*/ 9230 h 10000"/>
              <a:gd name="connsiteX64" fmla="*/ 4032 w 10000"/>
              <a:gd name="connsiteY64" fmla="*/ 9338 h 10000"/>
              <a:gd name="connsiteX65" fmla="*/ 4263 w 10000"/>
              <a:gd name="connsiteY65" fmla="*/ 9438 h 10000"/>
              <a:gd name="connsiteX66" fmla="*/ 4510 w 10000"/>
              <a:gd name="connsiteY66" fmla="*/ 9538 h 10000"/>
              <a:gd name="connsiteX67" fmla="*/ 4757 w 10000"/>
              <a:gd name="connsiteY67" fmla="*/ 9623 h 10000"/>
              <a:gd name="connsiteX68" fmla="*/ 5013 w 10000"/>
              <a:gd name="connsiteY68" fmla="*/ 9700 h 10000"/>
              <a:gd name="connsiteX69" fmla="*/ 5277 w 10000"/>
              <a:gd name="connsiteY69" fmla="*/ 9777 h 10000"/>
              <a:gd name="connsiteX70" fmla="*/ 5550 w 10000"/>
              <a:gd name="connsiteY70" fmla="*/ 9838 h 10000"/>
              <a:gd name="connsiteX71" fmla="*/ 5831 w 10000"/>
              <a:gd name="connsiteY71" fmla="*/ 9892 h 10000"/>
              <a:gd name="connsiteX72" fmla="*/ 6113 w 10000"/>
              <a:gd name="connsiteY72" fmla="*/ 9938 h 10000"/>
              <a:gd name="connsiteX73" fmla="*/ 6411 w 10000"/>
              <a:gd name="connsiteY73" fmla="*/ 9977 h 10000"/>
              <a:gd name="connsiteX74" fmla="*/ 6411 w 10000"/>
              <a:gd name="connsiteY74" fmla="*/ 9977 h 10000"/>
              <a:gd name="connsiteX75" fmla="*/ 6616 w 10000"/>
              <a:gd name="connsiteY75" fmla="*/ 9992 h 10000"/>
              <a:gd name="connsiteX76" fmla="*/ 6820 w 10000"/>
              <a:gd name="connsiteY76" fmla="*/ 10000 h 10000"/>
              <a:gd name="connsiteX77" fmla="*/ 7033 w 10000"/>
              <a:gd name="connsiteY77" fmla="*/ 9992 h 10000"/>
              <a:gd name="connsiteX78" fmla="*/ 7246 w 10000"/>
              <a:gd name="connsiteY78" fmla="*/ 9985 h 10000"/>
              <a:gd name="connsiteX79" fmla="*/ 7477 w 10000"/>
              <a:gd name="connsiteY79" fmla="*/ 9962 h 10000"/>
              <a:gd name="connsiteX80" fmla="*/ 7698 w 10000"/>
              <a:gd name="connsiteY80" fmla="*/ 9931 h 10000"/>
              <a:gd name="connsiteX81" fmla="*/ 7928 w 10000"/>
              <a:gd name="connsiteY81" fmla="*/ 9892 h 10000"/>
              <a:gd name="connsiteX82" fmla="*/ 8159 w 10000"/>
              <a:gd name="connsiteY82" fmla="*/ 9838 h 10000"/>
              <a:gd name="connsiteX83" fmla="*/ 8389 w 10000"/>
              <a:gd name="connsiteY83" fmla="*/ 9777 h 10000"/>
              <a:gd name="connsiteX84" fmla="*/ 8627 w 10000"/>
              <a:gd name="connsiteY84" fmla="*/ 9707 h 10000"/>
              <a:gd name="connsiteX85" fmla="*/ 8858 w 10000"/>
              <a:gd name="connsiteY85" fmla="*/ 9630 h 10000"/>
              <a:gd name="connsiteX86" fmla="*/ 9088 w 10000"/>
              <a:gd name="connsiteY86" fmla="*/ 9538 h 10000"/>
              <a:gd name="connsiteX87" fmla="*/ 9327 w 10000"/>
              <a:gd name="connsiteY87" fmla="*/ 9430 h 10000"/>
              <a:gd name="connsiteX88" fmla="*/ 9557 w 10000"/>
              <a:gd name="connsiteY88" fmla="*/ 9315 h 10000"/>
              <a:gd name="connsiteX89" fmla="*/ 9778 w 10000"/>
              <a:gd name="connsiteY89" fmla="*/ 9192 h 10000"/>
              <a:gd name="connsiteX90" fmla="*/ 10000 w 10000"/>
              <a:gd name="connsiteY90" fmla="*/ 9053 h 10000"/>
              <a:gd name="connsiteX91" fmla="*/ 10000 w 10000"/>
              <a:gd name="connsiteY91" fmla="*/ 9053 h 10000"/>
              <a:gd name="connsiteX92" fmla="*/ 9872 w 10000"/>
              <a:gd name="connsiteY92" fmla="*/ 9107 h 10000"/>
              <a:gd name="connsiteX93" fmla="*/ 9744 w 10000"/>
              <a:gd name="connsiteY93" fmla="*/ 9153 h 10000"/>
              <a:gd name="connsiteX94" fmla="*/ 9608 w 10000"/>
              <a:gd name="connsiteY94" fmla="*/ 9192 h 10000"/>
              <a:gd name="connsiteX95" fmla="*/ 9471 w 10000"/>
              <a:gd name="connsiteY95" fmla="*/ 9215 h 10000"/>
              <a:gd name="connsiteX96" fmla="*/ 9327 w 10000"/>
              <a:gd name="connsiteY96" fmla="*/ 9238 h 10000"/>
              <a:gd name="connsiteX97" fmla="*/ 9173 w 10000"/>
              <a:gd name="connsiteY97" fmla="*/ 9246 h 10000"/>
              <a:gd name="connsiteX98" fmla="*/ 9020 w 10000"/>
              <a:gd name="connsiteY98" fmla="*/ 9253 h 10000"/>
              <a:gd name="connsiteX99" fmla="*/ 8858 w 10000"/>
              <a:gd name="connsiteY99" fmla="*/ 9246 h 10000"/>
              <a:gd name="connsiteX100" fmla="*/ 8696 w 10000"/>
              <a:gd name="connsiteY100" fmla="*/ 9230 h 10000"/>
              <a:gd name="connsiteX101" fmla="*/ 8525 w 10000"/>
              <a:gd name="connsiteY101" fmla="*/ 9207 h 10000"/>
              <a:gd name="connsiteX102" fmla="*/ 8338 w 10000"/>
              <a:gd name="connsiteY102" fmla="*/ 9169 h 10000"/>
              <a:gd name="connsiteX103" fmla="*/ 8150 w 10000"/>
              <a:gd name="connsiteY103" fmla="*/ 9122 h 10000"/>
              <a:gd name="connsiteX104" fmla="*/ 7954 w 10000"/>
              <a:gd name="connsiteY104" fmla="*/ 9069 h 10000"/>
              <a:gd name="connsiteX105" fmla="*/ 7758 w 10000"/>
              <a:gd name="connsiteY105" fmla="*/ 8999 h 10000"/>
              <a:gd name="connsiteX106" fmla="*/ 7545 w 10000"/>
              <a:gd name="connsiteY106" fmla="*/ 8922 h 10000"/>
              <a:gd name="connsiteX107" fmla="*/ 7323 w 10000"/>
              <a:gd name="connsiteY107" fmla="*/ 8830 h 10000"/>
              <a:gd name="connsiteX108" fmla="*/ 7323 w 10000"/>
              <a:gd name="connsiteY108" fmla="*/ 8830 h 10000"/>
              <a:gd name="connsiteX109" fmla="*/ 7093 w 10000"/>
              <a:gd name="connsiteY109" fmla="*/ 8730 h 10000"/>
              <a:gd name="connsiteX110" fmla="*/ 6863 w 10000"/>
              <a:gd name="connsiteY110" fmla="*/ 8607 h 10000"/>
              <a:gd name="connsiteX111" fmla="*/ 6624 w 10000"/>
              <a:gd name="connsiteY111" fmla="*/ 8483 h 10000"/>
              <a:gd name="connsiteX112" fmla="*/ 6394 w 10000"/>
              <a:gd name="connsiteY112" fmla="*/ 8345 h 10000"/>
              <a:gd name="connsiteX113" fmla="*/ 6147 w 10000"/>
              <a:gd name="connsiteY113" fmla="*/ 8191 h 10000"/>
              <a:gd name="connsiteX114" fmla="*/ 5908 w 10000"/>
              <a:gd name="connsiteY114" fmla="*/ 8029 h 10000"/>
              <a:gd name="connsiteX115" fmla="*/ 5669 w 10000"/>
              <a:gd name="connsiteY115" fmla="*/ 7860 h 10000"/>
              <a:gd name="connsiteX116" fmla="*/ 5422 w 10000"/>
              <a:gd name="connsiteY116" fmla="*/ 7675 h 10000"/>
              <a:gd name="connsiteX117" fmla="*/ 5183 w 10000"/>
              <a:gd name="connsiteY117" fmla="*/ 7483 h 10000"/>
              <a:gd name="connsiteX118" fmla="*/ 4945 w 10000"/>
              <a:gd name="connsiteY118" fmla="*/ 7283 h 10000"/>
              <a:gd name="connsiteX119" fmla="*/ 4706 w 10000"/>
              <a:gd name="connsiteY119" fmla="*/ 7075 h 10000"/>
              <a:gd name="connsiteX120" fmla="*/ 4467 w 10000"/>
              <a:gd name="connsiteY120" fmla="*/ 6851 h 10000"/>
              <a:gd name="connsiteX121" fmla="*/ 4237 w 10000"/>
              <a:gd name="connsiteY121" fmla="*/ 6628 h 10000"/>
              <a:gd name="connsiteX122" fmla="*/ 4015 w 10000"/>
              <a:gd name="connsiteY122" fmla="*/ 6390 h 10000"/>
              <a:gd name="connsiteX123" fmla="*/ 3785 w 10000"/>
              <a:gd name="connsiteY123" fmla="*/ 6151 h 10000"/>
              <a:gd name="connsiteX124" fmla="*/ 3572 w 10000"/>
              <a:gd name="connsiteY124" fmla="*/ 5897 h 10000"/>
              <a:gd name="connsiteX125" fmla="*/ 3572 w 10000"/>
              <a:gd name="connsiteY125" fmla="*/ 5897 h 10000"/>
              <a:gd name="connsiteX126" fmla="*/ 3308 w 10000"/>
              <a:gd name="connsiteY126" fmla="*/ 5566 h 10000"/>
              <a:gd name="connsiteX127" fmla="*/ 3069 w 10000"/>
              <a:gd name="connsiteY127" fmla="*/ 5235 h 10000"/>
              <a:gd name="connsiteX128" fmla="*/ 2847 w 10000"/>
              <a:gd name="connsiteY128" fmla="*/ 4911 h 10000"/>
              <a:gd name="connsiteX129" fmla="*/ 2651 w 10000"/>
              <a:gd name="connsiteY129" fmla="*/ 4596 h 10000"/>
              <a:gd name="connsiteX130" fmla="*/ 2472 w 10000"/>
              <a:gd name="connsiteY130" fmla="*/ 4280 h 10000"/>
              <a:gd name="connsiteX131" fmla="*/ 2319 w 10000"/>
              <a:gd name="connsiteY131" fmla="*/ 3965 h 10000"/>
              <a:gd name="connsiteX132" fmla="*/ 2182 w 10000"/>
              <a:gd name="connsiteY132" fmla="*/ 3657 h 10000"/>
              <a:gd name="connsiteX133" fmla="*/ 2072 w 10000"/>
              <a:gd name="connsiteY133" fmla="*/ 3349 h 10000"/>
              <a:gd name="connsiteX134" fmla="*/ 2072 w 10000"/>
              <a:gd name="connsiteY134" fmla="*/ 3349 h 10000"/>
              <a:gd name="connsiteX135" fmla="*/ 1995 w 10000"/>
              <a:gd name="connsiteY135" fmla="*/ 3102 h 10000"/>
              <a:gd name="connsiteX136" fmla="*/ 1935 w 10000"/>
              <a:gd name="connsiteY136" fmla="*/ 2864 h 10000"/>
              <a:gd name="connsiteX137" fmla="*/ 1893 w 10000"/>
              <a:gd name="connsiteY137" fmla="*/ 2633 h 10000"/>
              <a:gd name="connsiteX138" fmla="*/ 1867 w 10000"/>
              <a:gd name="connsiteY138" fmla="*/ 2410 h 10000"/>
              <a:gd name="connsiteX139" fmla="*/ 1850 w 10000"/>
              <a:gd name="connsiteY139" fmla="*/ 2202 h 10000"/>
              <a:gd name="connsiteX140" fmla="*/ 1858 w 10000"/>
              <a:gd name="connsiteY140" fmla="*/ 2002 h 10000"/>
              <a:gd name="connsiteX141" fmla="*/ 1876 w 10000"/>
              <a:gd name="connsiteY141" fmla="*/ 1801 h 10000"/>
              <a:gd name="connsiteX142" fmla="*/ 1910 w 10000"/>
              <a:gd name="connsiteY142" fmla="*/ 1617 h 10000"/>
              <a:gd name="connsiteX143" fmla="*/ 1910 w 10000"/>
              <a:gd name="connsiteY143" fmla="*/ 1617 h 10000"/>
              <a:gd name="connsiteX144" fmla="*/ 1935 w 10000"/>
              <a:gd name="connsiteY144" fmla="*/ 1540 h 10000"/>
              <a:gd name="connsiteX145" fmla="*/ 1935 w 10000"/>
              <a:gd name="connsiteY145" fmla="*/ 1540 h 10000"/>
              <a:gd name="connsiteX146" fmla="*/ 1986 w 10000"/>
              <a:gd name="connsiteY146" fmla="*/ 1386 h 10000"/>
              <a:gd name="connsiteX147" fmla="*/ 2046 w 10000"/>
              <a:gd name="connsiteY147" fmla="*/ 1232 h 10000"/>
              <a:gd name="connsiteX148" fmla="*/ 2114 w 10000"/>
              <a:gd name="connsiteY148" fmla="*/ 1078 h 10000"/>
              <a:gd name="connsiteX149" fmla="*/ 2191 w 10000"/>
              <a:gd name="connsiteY149" fmla="*/ 939 h 10000"/>
              <a:gd name="connsiteX150" fmla="*/ 2285 w 10000"/>
              <a:gd name="connsiteY150" fmla="*/ 808 h 10000"/>
              <a:gd name="connsiteX151" fmla="*/ 2387 w 10000"/>
              <a:gd name="connsiteY151" fmla="*/ 677 h 10000"/>
              <a:gd name="connsiteX152" fmla="*/ 2489 w 10000"/>
              <a:gd name="connsiteY152" fmla="*/ 562 h 10000"/>
              <a:gd name="connsiteX153" fmla="*/ 2609 w 10000"/>
              <a:gd name="connsiteY153" fmla="*/ 454 h 10000"/>
              <a:gd name="connsiteX154" fmla="*/ 2737 w 10000"/>
              <a:gd name="connsiteY154" fmla="*/ 362 h 10000"/>
              <a:gd name="connsiteX155" fmla="*/ 2873 w 10000"/>
              <a:gd name="connsiteY155" fmla="*/ 277 h 10000"/>
              <a:gd name="connsiteX156" fmla="*/ 3009 w 10000"/>
              <a:gd name="connsiteY156" fmla="*/ 200 h 10000"/>
              <a:gd name="connsiteX157" fmla="*/ 3163 w 10000"/>
              <a:gd name="connsiteY157" fmla="*/ 139 h 10000"/>
              <a:gd name="connsiteX158" fmla="*/ 3325 w 10000"/>
              <a:gd name="connsiteY158" fmla="*/ 85 h 10000"/>
              <a:gd name="connsiteX159" fmla="*/ 3487 w 10000"/>
              <a:gd name="connsiteY159" fmla="*/ 46 h 10000"/>
              <a:gd name="connsiteX160" fmla="*/ 3657 w 10000"/>
              <a:gd name="connsiteY160" fmla="*/ 23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836 w 10000"/>
              <a:gd name="connsiteY163" fmla="*/ 15 h 10000"/>
              <a:gd name="connsiteX164" fmla="*/ 3836 w 10000"/>
              <a:gd name="connsiteY164" fmla="*/ 15 h 10000"/>
              <a:gd name="connsiteX165" fmla="*/ 3708 w 10000"/>
              <a:gd name="connsiteY165" fmla="*/ 8 h 10000"/>
              <a:gd name="connsiteX166" fmla="*/ 3708 w 10000"/>
              <a:gd name="connsiteY166" fmla="*/ 8 h 10000"/>
              <a:gd name="connsiteX167" fmla="*/ 3691 w 10000"/>
              <a:gd name="connsiteY167" fmla="*/ 8 h 10000"/>
              <a:gd name="connsiteX168" fmla="*/ 3691 w 10000"/>
              <a:gd name="connsiteY168" fmla="*/ 8 h 10000"/>
              <a:gd name="connsiteX169" fmla="*/ 3649 w 10000"/>
              <a:gd name="connsiteY169" fmla="*/ 0 h 10000"/>
              <a:gd name="connsiteX0" fmla="*/ 3655 w 10006"/>
              <a:gd name="connsiteY0" fmla="*/ 0 h 10000"/>
              <a:gd name="connsiteX1" fmla="*/ 3655 w 10006"/>
              <a:gd name="connsiteY1" fmla="*/ 0 h 10000"/>
              <a:gd name="connsiteX2" fmla="*/ 3604 w 10006"/>
              <a:gd name="connsiteY2" fmla="*/ 0 h 10000"/>
              <a:gd name="connsiteX3" fmla="*/ 3604 w 10006"/>
              <a:gd name="connsiteY3" fmla="*/ 0 h 10000"/>
              <a:gd name="connsiteX4" fmla="*/ 3595 w 10006"/>
              <a:gd name="connsiteY4" fmla="*/ 0 h 10000"/>
              <a:gd name="connsiteX5" fmla="*/ 3595 w 10006"/>
              <a:gd name="connsiteY5" fmla="*/ 0 h 10000"/>
              <a:gd name="connsiteX6" fmla="*/ 3459 w 10006"/>
              <a:gd name="connsiteY6" fmla="*/ 8 h 10000"/>
              <a:gd name="connsiteX7" fmla="*/ 3322 w 10006"/>
              <a:gd name="connsiteY7" fmla="*/ 23 h 10000"/>
              <a:gd name="connsiteX8" fmla="*/ 3322 w 10006"/>
              <a:gd name="connsiteY8" fmla="*/ 23 h 10000"/>
              <a:gd name="connsiteX9" fmla="*/ 3194 w 10006"/>
              <a:gd name="connsiteY9" fmla="*/ 46 h 10000"/>
              <a:gd name="connsiteX10" fmla="*/ 3194 w 10006"/>
              <a:gd name="connsiteY10" fmla="*/ 46 h 10000"/>
              <a:gd name="connsiteX11" fmla="*/ 3007 w 10006"/>
              <a:gd name="connsiteY11" fmla="*/ 85 h 10000"/>
              <a:gd name="connsiteX12" fmla="*/ 2819 w 10006"/>
              <a:gd name="connsiteY12" fmla="*/ 146 h 10000"/>
              <a:gd name="connsiteX13" fmla="*/ 2632 w 10006"/>
              <a:gd name="connsiteY13" fmla="*/ 216 h 10000"/>
              <a:gd name="connsiteX14" fmla="*/ 2444 w 10006"/>
              <a:gd name="connsiteY14" fmla="*/ 300 h 10000"/>
              <a:gd name="connsiteX15" fmla="*/ 2257 w 10006"/>
              <a:gd name="connsiteY15" fmla="*/ 400 h 10000"/>
              <a:gd name="connsiteX16" fmla="*/ 2069 w 10006"/>
              <a:gd name="connsiteY16" fmla="*/ 508 h 10000"/>
              <a:gd name="connsiteX17" fmla="*/ 1890 w 10006"/>
              <a:gd name="connsiteY17" fmla="*/ 631 h 10000"/>
              <a:gd name="connsiteX18" fmla="*/ 1711 w 10006"/>
              <a:gd name="connsiteY18" fmla="*/ 762 h 10000"/>
              <a:gd name="connsiteX19" fmla="*/ 1532 w 10006"/>
              <a:gd name="connsiteY19" fmla="*/ 908 h 10000"/>
              <a:gd name="connsiteX20" fmla="*/ 1361 w 10006"/>
              <a:gd name="connsiteY20" fmla="*/ 1062 h 10000"/>
              <a:gd name="connsiteX21" fmla="*/ 1200 w 10006"/>
              <a:gd name="connsiteY21" fmla="*/ 1224 h 10000"/>
              <a:gd name="connsiteX22" fmla="*/ 1046 w 10006"/>
              <a:gd name="connsiteY22" fmla="*/ 1401 h 10000"/>
              <a:gd name="connsiteX23" fmla="*/ 893 w 10006"/>
              <a:gd name="connsiteY23" fmla="*/ 1586 h 10000"/>
              <a:gd name="connsiteX24" fmla="*/ 756 w 10006"/>
              <a:gd name="connsiteY24" fmla="*/ 1778 h 10000"/>
              <a:gd name="connsiteX25" fmla="*/ 620 w 10006"/>
              <a:gd name="connsiteY25" fmla="*/ 1986 h 10000"/>
              <a:gd name="connsiteX26" fmla="*/ 500 w 10006"/>
              <a:gd name="connsiteY26" fmla="*/ 2194 h 10000"/>
              <a:gd name="connsiteX27" fmla="*/ 390 w 10006"/>
              <a:gd name="connsiteY27" fmla="*/ 2417 h 10000"/>
              <a:gd name="connsiteX28" fmla="*/ 296 w 10006"/>
              <a:gd name="connsiteY28" fmla="*/ 2640 h 10000"/>
              <a:gd name="connsiteX29" fmla="*/ 211 w 10006"/>
              <a:gd name="connsiteY29" fmla="*/ 2879 h 10000"/>
              <a:gd name="connsiteX30" fmla="*/ 134 w 10006"/>
              <a:gd name="connsiteY30" fmla="*/ 3118 h 10000"/>
              <a:gd name="connsiteX31" fmla="*/ 83 w 10006"/>
              <a:gd name="connsiteY31" fmla="*/ 3372 h 10000"/>
              <a:gd name="connsiteX32" fmla="*/ 40 w 10006"/>
              <a:gd name="connsiteY32" fmla="*/ 3626 h 10000"/>
              <a:gd name="connsiteX33" fmla="*/ 15 w 10006"/>
              <a:gd name="connsiteY33" fmla="*/ 3880 h 10000"/>
              <a:gd name="connsiteX34" fmla="*/ 6 w 10006"/>
              <a:gd name="connsiteY34" fmla="*/ 4149 h 10000"/>
              <a:gd name="connsiteX35" fmla="*/ 23 w 10006"/>
              <a:gd name="connsiteY35" fmla="*/ 4419 h 10000"/>
              <a:gd name="connsiteX36" fmla="*/ 49 w 10006"/>
              <a:gd name="connsiteY36" fmla="*/ 4696 h 10000"/>
              <a:gd name="connsiteX37" fmla="*/ 100 w 10006"/>
              <a:gd name="connsiteY37" fmla="*/ 4973 h 10000"/>
              <a:gd name="connsiteX38" fmla="*/ 168 w 10006"/>
              <a:gd name="connsiteY38" fmla="*/ 5250 h 10000"/>
              <a:gd name="connsiteX39" fmla="*/ 262 w 10006"/>
              <a:gd name="connsiteY39" fmla="*/ 5543 h 10000"/>
              <a:gd name="connsiteX40" fmla="*/ 321 w 10006"/>
              <a:gd name="connsiteY40" fmla="*/ 5681 h 10000"/>
              <a:gd name="connsiteX41" fmla="*/ 381 w 10006"/>
              <a:gd name="connsiteY41" fmla="*/ 5828 h 10000"/>
              <a:gd name="connsiteX42" fmla="*/ 441 w 10006"/>
              <a:gd name="connsiteY42" fmla="*/ 5974 h 10000"/>
              <a:gd name="connsiteX43" fmla="*/ 518 w 10006"/>
              <a:gd name="connsiteY43" fmla="*/ 6120 h 10000"/>
              <a:gd name="connsiteX44" fmla="*/ 594 w 10006"/>
              <a:gd name="connsiteY44" fmla="*/ 6266 h 10000"/>
              <a:gd name="connsiteX45" fmla="*/ 679 w 10006"/>
              <a:gd name="connsiteY45" fmla="*/ 6413 h 10000"/>
              <a:gd name="connsiteX46" fmla="*/ 679 w 10006"/>
              <a:gd name="connsiteY46" fmla="*/ 6413 h 10000"/>
              <a:gd name="connsiteX47" fmla="*/ 816 w 10006"/>
              <a:gd name="connsiteY47" fmla="*/ 6628 h 10000"/>
              <a:gd name="connsiteX48" fmla="*/ 986 w 10006"/>
              <a:gd name="connsiteY48" fmla="*/ 6875 h 10000"/>
              <a:gd name="connsiteX49" fmla="*/ 1182 w 10006"/>
              <a:gd name="connsiteY49" fmla="*/ 7129 h 10000"/>
              <a:gd name="connsiteX50" fmla="*/ 0 w 10006"/>
              <a:gd name="connsiteY50" fmla="*/ 7390 h 10000"/>
              <a:gd name="connsiteX51" fmla="*/ 147 w 10006"/>
              <a:gd name="connsiteY51" fmla="*/ 7849 h 10000"/>
              <a:gd name="connsiteX52" fmla="*/ 191 w 10006"/>
              <a:gd name="connsiteY52" fmla="*/ 8170 h 10000"/>
              <a:gd name="connsiteX53" fmla="*/ 638 w 10006"/>
              <a:gd name="connsiteY53" fmla="*/ 8947 h 10000"/>
              <a:gd name="connsiteX54" fmla="*/ 791 w 10006"/>
              <a:gd name="connsiteY54" fmla="*/ 8903 h 10000"/>
              <a:gd name="connsiteX55" fmla="*/ 852 w 10006"/>
              <a:gd name="connsiteY55" fmla="*/ 9224 h 10000"/>
              <a:gd name="connsiteX56" fmla="*/ 1014 w 10006"/>
              <a:gd name="connsiteY56" fmla="*/ 9362 h 10000"/>
              <a:gd name="connsiteX57" fmla="*/ 1294 w 10006"/>
              <a:gd name="connsiteY57" fmla="*/ 9038 h 10000"/>
              <a:gd name="connsiteX58" fmla="*/ 2785 w 10006"/>
              <a:gd name="connsiteY58" fmla="*/ 8622 h 10000"/>
              <a:gd name="connsiteX59" fmla="*/ 2973 w 10006"/>
              <a:gd name="connsiteY59" fmla="*/ 8753 h 10000"/>
              <a:gd name="connsiteX60" fmla="*/ 1454 w 10006"/>
              <a:gd name="connsiteY60" fmla="*/ 9696 h 10000"/>
              <a:gd name="connsiteX61" fmla="*/ 3373 w 10006"/>
              <a:gd name="connsiteY61" fmla="*/ 8999 h 10000"/>
              <a:gd name="connsiteX62" fmla="*/ 3587 w 10006"/>
              <a:gd name="connsiteY62" fmla="*/ 9115 h 10000"/>
              <a:gd name="connsiteX63" fmla="*/ 3808 w 10006"/>
              <a:gd name="connsiteY63" fmla="*/ 9230 h 10000"/>
              <a:gd name="connsiteX64" fmla="*/ 4038 w 10006"/>
              <a:gd name="connsiteY64" fmla="*/ 9338 h 10000"/>
              <a:gd name="connsiteX65" fmla="*/ 4269 w 10006"/>
              <a:gd name="connsiteY65" fmla="*/ 9438 h 10000"/>
              <a:gd name="connsiteX66" fmla="*/ 4516 w 10006"/>
              <a:gd name="connsiteY66" fmla="*/ 9538 h 10000"/>
              <a:gd name="connsiteX67" fmla="*/ 4763 w 10006"/>
              <a:gd name="connsiteY67" fmla="*/ 9623 h 10000"/>
              <a:gd name="connsiteX68" fmla="*/ 5019 w 10006"/>
              <a:gd name="connsiteY68" fmla="*/ 9700 h 10000"/>
              <a:gd name="connsiteX69" fmla="*/ 5283 w 10006"/>
              <a:gd name="connsiteY69" fmla="*/ 9777 h 10000"/>
              <a:gd name="connsiteX70" fmla="*/ 5556 w 10006"/>
              <a:gd name="connsiteY70" fmla="*/ 9838 h 10000"/>
              <a:gd name="connsiteX71" fmla="*/ 5837 w 10006"/>
              <a:gd name="connsiteY71" fmla="*/ 9892 h 10000"/>
              <a:gd name="connsiteX72" fmla="*/ 6119 w 10006"/>
              <a:gd name="connsiteY72" fmla="*/ 9938 h 10000"/>
              <a:gd name="connsiteX73" fmla="*/ 6417 w 10006"/>
              <a:gd name="connsiteY73" fmla="*/ 9977 h 10000"/>
              <a:gd name="connsiteX74" fmla="*/ 6417 w 10006"/>
              <a:gd name="connsiteY74" fmla="*/ 9977 h 10000"/>
              <a:gd name="connsiteX75" fmla="*/ 6622 w 10006"/>
              <a:gd name="connsiteY75" fmla="*/ 9992 h 10000"/>
              <a:gd name="connsiteX76" fmla="*/ 6826 w 10006"/>
              <a:gd name="connsiteY76" fmla="*/ 10000 h 10000"/>
              <a:gd name="connsiteX77" fmla="*/ 7039 w 10006"/>
              <a:gd name="connsiteY77" fmla="*/ 9992 h 10000"/>
              <a:gd name="connsiteX78" fmla="*/ 7252 w 10006"/>
              <a:gd name="connsiteY78" fmla="*/ 9985 h 10000"/>
              <a:gd name="connsiteX79" fmla="*/ 7483 w 10006"/>
              <a:gd name="connsiteY79" fmla="*/ 9962 h 10000"/>
              <a:gd name="connsiteX80" fmla="*/ 7704 w 10006"/>
              <a:gd name="connsiteY80" fmla="*/ 9931 h 10000"/>
              <a:gd name="connsiteX81" fmla="*/ 7934 w 10006"/>
              <a:gd name="connsiteY81" fmla="*/ 9892 h 10000"/>
              <a:gd name="connsiteX82" fmla="*/ 8165 w 10006"/>
              <a:gd name="connsiteY82" fmla="*/ 9838 h 10000"/>
              <a:gd name="connsiteX83" fmla="*/ 8395 w 10006"/>
              <a:gd name="connsiteY83" fmla="*/ 9777 h 10000"/>
              <a:gd name="connsiteX84" fmla="*/ 8633 w 10006"/>
              <a:gd name="connsiteY84" fmla="*/ 9707 h 10000"/>
              <a:gd name="connsiteX85" fmla="*/ 8864 w 10006"/>
              <a:gd name="connsiteY85" fmla="*/ 9630 h 10000"/>
              <a:gd name="connsiteX86" fmla="*/ 9094 w 10006"/>
              <a:gd name="connsiteY86" fmla="*/ 9538 h 10000"/>
              <a:gd name="connsiteX87" fmla="*/ 9333 w 10006"/>
              <a:gd name="connsiteY87" fmla="*/ 9430 h 10000"/>
              <a:gd name="connsiteX88" fmla="*/ 9563 w 10006"/>
              <a:gd name="connsiteY88" fmla="*/ 9315 h 10000"/>
              <a:gd name="connsiteX89" fmla="*/ 9784 w 10006"/>
              <a:gd name="connsiteY89" fmla="*/ 9192 h 10000"/>
              <a:gd name="connsiteX90" fmla="*/ 10006 w 10006"/>
              <a:gd name="connsiteY90" fmla="*/ 9053 h 10000"/>
              <a:gd name="connsiteX91" fmla="*/ 10006 w 10006"/>
              <a:gd name="connsiteY91" fmla="*/ 9053 h 10000"/>
              <a:gd name="connsiteX92" fmla="*/ 9878 w 10006"/>
              <a:gd name="connsiteY92" fmla="*/ 9107 h 10000"/>
              <a:gd name="connsiteX93" fmla="*/ 9750 w 10006"/>
              <a:gd name="connsiteY93" fmla="*/ 9153 h 10000"/>
              <a:gd name="connsiteX94" fmla="*/ 9614 w 10006"/>
              <a:gd name="connsiteY94" fmla="*/ 9192 h 10000"/>
              <a:gd name="connsiteX95" fmla="*/ 9477 w 10006"/>
              <a:gd name="connsiteY95" fmla="*/ 9215 h 10000"/>
              <a:gd name="connsiteX96" fmla="*/ 9333 w 10006"/>
              <a:gd name="connsiteY96" fmla="*/ 9238 h 10000"/>
              <a:gd name="connsiteX97" fmla="*/ 9179 w 10006"/>
              <a:gd name="connsiteY97" fmla="*/ 9246 h 10000"/>
              <a:gd name="connsiteX98" fmla="*/ 9026 w 10006"/>
              <a:gd name="connsiteY98" fmla="*/ 9253 h 10000"/>
              <a:gd name="connsiteX99" fmla="*/ 8864 w 10006"/>
              <a:gd name="connsiteY99" fmla="*/ 9246 h 10000"/>
              <a:gd name="connsiteX100" fmla="*/ 8702 w 10006"/>
              <a:gd name="connsiteY100" fmla="*/ 9230 h 10000"/>
              <a:gd name="connsiteX101" fmla="*/ 8531 w 10006"/>
              <a:gd name="connsiteY101" fmla="*/ 9207 h 10000"/>
              <a:gd name="connsiteX102" fmla="*/ 8344 w 10006"/>
              <a:gd name="connsiteY102" fmla="*/ 9169 h 10000"/>
              <a:gd name="connsiteX103" fmla="*/ 8156 w 10006"/>
              <a:gd name="connsiteY103" fmla="*/ 9122 h 10000"/>
              <a:gd name="connsiteX104" fmla="*/ 7960 w 10006"/>
              <a:gd name="connsiteY104" fmla="*/ 9069 h 10000"/>
              <a:gd name="connsiteX105" fmla="*/ 7764 w 10006"/>
              <a:gd name="connsiteY105" fmla="*/ 8999 h 10000"/>
              <a:gd name="connsiteX106" fmla="*/ 7551 w 10006"/>
              <a:gd name="connsiteY106" fmla="*/ 8922 h 10000"/>
              <a:gd name="connsiteX107" fmla="*/ 7329 w 10006"/>
              <a:gd name="connsiteY107" fmla="*/ 8830 h 10000"/>
              <a:gd name="connsiteX108" fmla="*/ 7329 w 10006"/>
              <a:gd name="connsiteY108" fmla="*/ 8830 h 10000"/>
              <a:gd name="connsiteX109" fmla="*/ 7099 w 10006"/>
              <a:gd name="connsiteY109" fmla="*/ 8730 h 10000"/>
              <a:gd name="connsiteX110" fmla="*/ 6869 w 10006"/>
              <a:gd name="connsiteY110" fmla="*/ 8607 h 10000"/>
              <a:gd name="connsiteX111" fmla="*/ 6630 w 10006"/>
              <a:gd name="connsiteY111" fmla="*/ 8483 h 10000"/>
              <a:gd name="connsiteX112" fmla="*/ 6400 w 10006"/>
              <a:gd name="connsiteY112" fmla="*/ 8345 h 10000"/>
              <a:gd name="connsiteX113" fmla="*/ 6153 w 10006"/>
              <a:gd name="connsiteY113" fmla="*/ 8191 h 10000"/>
              <a:gd name="connsiteX114" fmla="*/ 5914 w 10006"/>
              <a:gd name="connsiteY114" fmla="*/ 8029 h 10000"/>
              <a:gd name="connsiteX115" fmla="*/ 5675 w 10006"/>
              <a:gd name="connsiteY115" fmla="*/ 7860 h 10000"/>
              <a:gd name="connsiteX116" fmla="*/ 5428 w 10006"/>
              <a:gd name="connsiteY116" fmla="*/ 7675 h 10000"/>
              <a:gd name="connsiteX117" fmla="*/ 5189 w 10006"/>
              <a:gd name="connsiteY117" fmla="*/ 7483 h 10000"/>
              <a:gd name="connsiteX118" fmla="*/ 4951 w 10006"/>
              <a:gd name="connsiteY118" fmla="*/ 7283 h 10000"/>
              <a:gd name="connsiteX119" fmla="*/ 4712 w 10006"/>
              <a:gd name="connsiteY119" fmla="*/ 7075 h 10000"/>
              <a:gd name="connsiteX120" fmla="*/ 4473 w 10006"/>
              <a:gd name="connsiteY120" fmla="*/ 6851 h 10000"/>
              <a:gd name="connsiteX121" fmla="*/ 4243 w 10006"/>
              <a:gd name="connsiteY121" fmla="*/ 6628 h 10000"/>
              <a:gd name="connsiteX122" fmla="*/ 4021 w 10006"/>
              <a:gd name="connsiteY122" fmla="*/ 6390 h 10000"/>
              <a:gd name="connsiteX123" fmla="*/ 3791 w 10006"/>
              <a:gd name="connsiteY123" fmla="*/ 6151 h 10000"/>
              <a:gd name="connsiteX124" fmla="*/ 3578 w 10006"/>
              <a:gd name="connsiteY124" fmla="*/ 5897 h 10000"/>
              <a:gd name="connsiteX125" fmla="*/ 3578 w 10006"/>
              <a:gd name="connsiteY125" fmla="*/ 5897 h 10000"/>
              <a:gd name="connsiteX126" fmla="*/ 3314 w 10006"/>
              <a:gd name="connsiteY126" fmla="*/ 5566 h 10000"/>
              <a:gd name="connsiteX127" fmla="*/ 3075 w 10006"/>
              <a:gd name="connsiteY127" fmla="*/ 5235 h 10000"/>
              <a:gd name="connsiteX128" fmla="*/ 2853 w 10006"/>
              <a:gd name="connsiteY128" fmla="*/ 4911 h 10000"/>
              <a:gd name="connsiteX129" fmla="*/ 2657 w 10006"/>
              <a:gd name="connsiteY129" fmla="*/ 4596 h 10000"/>
              <a:gd name="connsiteX130" fmla="*/ 2478 w 10006"/>
              <a:gd name="connsiteY130" fmla="*/ 4280 h 10000"/>
              <a:gd name="connsiteX131" fmla="*/ 2325 w 10006"/>
              <a:gd name="connsiteY131" fmla="*/ 3965 h 10000"/>
              <a:gd name="connsiteX132" fmla="*/ 2188 w 10006"/>
              <a:gd name="connsiteY132" fmla="*/ 3657 h 10000"/>
              <a:gd name="connsiteX133" fmla="*/ 2078 w 10006"/>
              <a:gd name="connsiteY133" fmla="*/ 3349 h 10000"/>
              <a:gd name="connsiteX134" fmla="*/ 2078 w 10006"/>
              <a:gd name="connsiteY134" fmla="*/ 3349 h 10000"/>
              <a:gd name="connsiteX135" fmla="*/ 2001 w 10006"/>
              <a:gd name="connsiteY135" fmla="*/ 3102 h 10000"/>
              <a:gd name="connsiteX136" fmla="*/ 1941 w 10006"/>
              <a:gd name="connsiteY136" fmla="*/ 2864 h 10000"/>
              <a:gd name="connsiteX137" fmla="*/ 1899 w 10006"/>
              <a:gd name="connsiteY137" fmla="*/ 2633 h 10000"/>
              <a:gd name="connsiteX138" fmla="*/ 1873 w 10006"/>
              <a:gd name="connsiteY138" fmla="*/ 2410 h 10000"/>
              <a:gd name="connsiteX139" fmla="*/ 1856 w 10006"/>
              <a:gd name="connsiteY139" fmla="*/ 2202 h 10000"/>
              <a:gd name="connsiteX140" fmla="*/ 1864 w 10006"/>
              <a:gd name="connsiteY140" fmla="*/ 2002 h 10000"/>
              <a:gd name="connsiteX141" fmla="*/ 1882 w 10006"/>
              <a:gd name="connsiteY141" fmla="*/ 1801 h 10000"/>
              <a:gd name="connsiteX142" fmla="*/ 1916 w 10006"/>
              <a:gd name="connsiteY142" fmla="*/ 1617 h 10000"/>
              <a:gd name="connsiteX143" fmla="*/ 1916 w 10006"/>
              <a:gd name="connsiteY143" fmla="*/ 1617 h 10000"/>
              <a:gd name="connsiteX144" fmla="*/ 1941 w 10006"/>
              <a:gd name="connsiteY144" fmla="*/ 1540 h 10000"/>
              <a:gd name="connsiteX145" fmla="*/ 1941 w 10006"/>
              <a:gd name="connsiteY145" fmla="*/ 1540 h 10000"/>
              <a:gd name="connsiteX146" fmla="*/ 1992 w 10006"/>
              <a:gd name="connsiteY146" fmla="*/ 1386 h 10000"/>
              <a:gd name="connsiteX147" fmla="*/ 2052 w 10006"/>
              <a:gd name="connsiteY147" fmla="*/ 1232 h 10000"/>
              <a:gd name="connsiteX148" fmla="*/ 2120 w 10006"/>
              <a:gd name="connsiteY148" fmla="*/ 1078 h 10000"/>
              <a:gd name="connsiteX149" fmla="*/ 2197 w 10006"/>
              <a:gd name="connsiteY149" fmla="*/ 939 h 10000"/>
              <a:gd name="connsiteX150" fmla="*/ 2291 w 10006"/>
              <a:gd name="connsiteY150" fmla="*/ 808 h 10000"/>
              <a:gd name="connsiteX151" fmla="*/ 2393 w 10006"/>
              <a:gd name="connsiteY151" fmla="*/ 677 h 10000"/>
              <a:gd name="connsiteX152" fmla="*/ 2495 w 10006"/>
              <a:gd name="connsiteY152" fmla="*/ 562 h 10000"/>
              <a:gd name="connsiteX153" fmla="*/ 2615 w 10006"/>
              <a:gd name="connsiteY153" fmla="*/ 454 h 10000"/>
              <a:gd name="connsiteX154" fmla="*/ 2743 w 10006"/>
              <a:gd name="connsiteY154" fmla="*/ 362 h 10000"/>
              <a:gd name="connsiteX155" fmla="*/ 2879 w 10006"/>
              <a:gd name="connsiteY155" fmla="*/ 277 h 10000"/>
              <a:gd name="connsiteX156" fmla="*/ 3015 w 10006"/>
              <a:gd name="connsiteY156" fmla="*/ 200 h 10000"/>
              <a:gd name="connsiteX157" fmla="*/ 3169 w 10006"/>
              <a:gd name="connsiteY157" fmla="*/ 139 h 10000"/>
              <a:gd name="connsiteX158" fmla="*/ 3331 w 10006"/>
              <a:gd name="connsiteY158" fmla="*/ 85 h 10000"/>
              <a:gd name="connsiteX159" fmla="*/ 3493 w 10006"/>
              <a:gd name="connsiteY159" fmla="*/ 46 h 10000"/>
              <a:gd name="connsiteX160" fmla="*/ 3663 w 10006"/>
              <a:gd name="connsiteY160" fmla="*/ 23 h 10000"/>
              <a:gd name="connsiteX161" fmla="*/ 3842 w 10006"/>
              <a:gd name="connsiteY161" fmla="*/ 15 h 10000"/>
              <a:gd name="connsiteX162" fmla="*/ 3842 w 10006"/>
              <a:gd name="connsiteY162" fmla="*/ 15 h 10000"/>
              <a:gd name="connsiteX163" fmla="*/ 3842 w 10006"/>
              <a:gd name="connsiteY163" fmla="*/ 15 h 10000"/>
              <a:gd name="connsiteX164" fmla="*/ 3842 w 10006"/>
              <a:gd name="connsiteY164" fmla="*/ 15 h 10000"/>
              <a:gd name="connsiteX165" fmla="*/ 3714 w 10006"/>
              <a:gd name="connsiteY165" fmla="*/ 8 h 10000"/>
              <a:gd name="connsiteX166" fmla="*/ 3714 w 10006"/>
              <a:gd name="connsiteY166" fmla="*/ 8 h 10000"/>
              <a:gd name="connsiteX167" fmla="*/ 3697 w 10006"/>
              <a:gd name="connsiteY167" fmla="*/ 8 h 10000"/>
              <a:gd name="connsiteX168" fmla="*/ 3697 w 10006"/>
              <a:gd name="connsiteY168" fmla="*/ 8 h 10000"/>
              <a:gd name="connsiteX169" fmla="*/ 3655 w 10006"/>
              <a:gd name="connsiteY169" fmla="*/ 0 h 10000"/>
              <a:gd name="connsiteX0" fmla="*/ 3655 w 10006"/>
              <a:gd name="connsiteY0" fmla="*/ 0 h 10000"/>
              <a:gd name="connsiteX1" fmla="*/ 3655 w 10006"/>
              <a:gd name="connsiteY1" fmla="*/ 0 h 10000"/>
              <a:gd name="connsiteX2" fmla="*/ 3604 w 10006"/>
              <a:gd name="connsiteY2" fmla="*/ 0 h 10000"/>
              <a:gd name="connsiteX3" fmla="*/ 3604 w 10006"/>
              <a:gd name="connsiteY3" fmla="*/ 0 h 10000"/>
              <a:gd name="connsiteX4" fmla="*/ 3595 w 10006"/>
              <a:gd name="connsiteY4" fmla="*/ 0 h 10000"/>
              <a:gd name="connsiteX5" fmla="*/ 3595 w 10006"/>
              <a:gd name="connsiteY5" fmla="*/ 0 h 10000"/>
              <a:gd name="connsiteX6" fmla="*/ 3459 w 10006"/>
              <a:gd name="connsiteY6" fmla="*/ 8 h 10000"/>
              <a:gd name="connsiteX7" fmla="*/ 3322 w 10006"/>
              <a:gd name="connsiteY7" fmla="*/ 23 h 10000"/>
              <a:gd name="connsiteX8" fmla="*/ 3322 w 10006"/>
              <a:gd name="connsiteY8" fmla="*/ 23 h 10000"/>
              <a:gd name="connsiteX9" fmla="*/ 3194 w 10006"/>
              <a:gd name="connsiteY9" fmla="*/ 46 h 10000"/>
              <a:gd name="connsiteX10" fmla="*/ 3194 w 10006"/>
              <a:gd name="connsiteY10" fmla="*/ 46 h 10000"/>
              <a:gd name="connsiteX11" fmla="*/ 3007 w 10006"/>
              <a:gd name="connsiteY11" fmla="*/ 85 h 10000"/>
              <a:gd name="connsiteX12" fmla="*/ 2819 w 10006"/>
              <a:gd name="connsiteY12" fmla="*/ 146 h 10000"/>
              <a:gd name="connsiteX13" fmla="*/ 2632 w 10006"/>
              <a:gd name="connsiteY13" fmla="*/ 216 h 10000"/>
              <a:gd name="connsiteX14" fmla="*/ 2444 w 10006"/>
              <a:gd name="connsiteY14" fmla="*/ 300 h 10000"/>
              <a:gd name="connsiteX15" fmla="*/ 2257 w 10006"/>
              <a:gd name="connsiteY15" fmla="*/ 400 h 10000"/>
              <a:gd name="connsiteX16" fmla="*/ 2069 w 10006"/>
              <a:gd name="connsiteY16" fmla="*/ 508 h 10000"/>
              <a:gd name="connsiteX17" fmla="*/ 1890 w 10006"/>
              <a:gd name="connsiteY17" fmla="*/ 631 h 10000"/>
              <a:gd name="connsiteX18" fmla="*/ 1711 w 10006"/>
              <a:gd name="connsiteY18" fmla="*/ 762 h 10000"/>
              <a:gd name="connsiteX19" fmla="*/ 1532 w 10006"/>
              <a:gd name="connsiteY19" fmla="*/ 908 h 10000"/>
              <a:gd name="connsiteX20" fmla="*/ 1361 w 10006"/>
              <a:gd name="connsiteY20" fmla="*/ 1062 h 10000"/>
              <a:gd name="connsiteX21" fmla="*/ 1200 w 10006"/>
              <a:gd name="connsiteY21" fmla="*/ 1224 h 10000"/>
              <a:gd name="connsiteX22" fmla="*/ 1046 w 10006"/>
              <a:gd name="connsiteY22" fmla="*/ 1401 h 10000"/>
              <a:gd name="connsiteX23" fmla="*/ 893 w 10006"/>
              <a:gd name="connsiteY23" fmla="*/ 1586 h 10000"/>
              <a:gd name="connsiteX24" fmla="*/ 756 w 10006"/>
              <a:gd name="connsiteY24" fmla="*/ 1778 h 10000"/>
              <a:gd name="connsiteX25" fmla="*/ 620 w 10006"/>
              <a:gd name="connsiteY25" fmla="*/ 1986 h 10000"/>
              <a:gd name="connsiteX26" fmla="*/ 500 w 10006"/>
              <a:gd name="connsiteY26" fmla="*/ 2194 h 10000"/>
              <a:gd name="connsiteX27" fmla="*/ 390 w 10006"/>
              <a:gd name="connsiteY27" fmla="*/ 2417 h 10000"/>
              <a:gd name="connsiteX28" fmla="*/ 296 w 10006"/>
              <a:gd name="connsiteY28" fmla="*/ 2640 h 10000"/>
              <a:gd name="connsiteX29" fmla="*/ 211 w 10006"/>
              <a:gd name="connsiteY29" fmla="*/ 2879 h 10000"/>
              <a:gd name="connsiteX30" fmla="*/ 134 w 10006"/>
              <a:gd name="connsiteY30" fmla="*/ 3118 h 10000"/>
              <a:gd name="connsiteX31" fmla="*/ 83 w 10006"/>
              <a:gd name="connsiteY31" fmla="*/ 3372 h 10000"/>
              <a:gd name="connsiteX32" fmla="*/ 40 w 10006"/>
              <a:gd name="connsiteY32" fmla="*/ 3626 h 10000"/>
              <a:gd name="connsiteX33" fmla="*/ 15 w 10006"/>
              <a:gd name="connsiteY33" fmla="*/ 3880 h 10000"/>
              <a:gd name="connsiteX34" fmla="*/ 6 w 10006"/>
              <a:gd name="connsiteY34" fmla="*/ 4149 h 10000"/>
              <a:gd name="connsiteX35" fmla="*/ 23 w 10006"/>
              <a:gd name="connsiteY35" fmla="*/ 4419 h 10000"/>
              <a:gd name="connsiteX36" fmla="*/ 49 w 10006"/>
              <a:gd name="connsiteY36" fmla="*/ 4696 h 10000"/>
              <a:gd name="connsiteX37" fmla="*/ 100 w 10006"/>
              <a:gd name="connsiteY37" fmla="*/ 4973 h 10000"/>
              <a:gd name="connsiteX38" fmla="*/ 168 w 10006"/>
              <a:gd name="connsiteY38" fmla="*/ 5250 h 10000"/>
              <a:gd name="connsiteX39" fmla="*/ 262 w 10006"/>
              <a:gd name="connsiteY39" fmla="*/ 5543 h 10000"/>
              <a:gd name="connsiteX40" fmla="*/ 321 w 10006"/>
              <a:gd name="connsiteY40" fmla="*/ 5681 h 10000"/>
              <a:gd name="connsiteX41" fmla="*/ 381 w 10006"/>
              <a:gd name="connsiteY41" fmla="*/ 5828 h 10000"/>
              <a:gd name="connsiteX42" fmla="*/ 441 w 10006"/>
              <a:gd name="connsiteY42" fmla="*/ 5974 h 10000"/>
              <a:gd name="connsiteX43" fmla="*/ 518 w 10006"/>
              <a:gd name="connsiteY43" fmla="*/ 6120 h 10000"/>
              <a:gd name="connsiteX44" fmla="*/ 594 w 10006"/>
              <a:gd name="connsiteY44" fmla="*/ 6266 h 10000"/>
              <a:gd name="connsiteX45" fmla="*/ 679 w 10006"/>
              <a:gd name="connsiteY45" fmla="*/ 6413 h 10000"/>
              <a:gd name="connsiteX46" fmla="*/ 679 w 10006"/>
              <a:gd name="connsiteY46" fmla="*/ 6413 h 10000"/>
              <a:gd name="connsiteX47" fmla="*/ 816 w 10006"/>
              <a:gd name="connsiteY47" fmla="*/ 6628 h 10000"/>
              <a:gd name="connsiteX48" fmla="*/ 986 w 10006"/>
              <a:gd name="connsiteY48" fmla="*/ 6875 h 10000"/>
              <a:gd name="connsiteX49" fmla="*/ 1182 w 10006"/>
              <a:gd name="connsiteY49" fmla="*/ 7129 h 10000"/>
              <a:gd name="connsiteX50" fmla="*/ 0 w 10006"/>
              <a:gd name="connsiteY50" fmla="*/ 7390 h 10000"/>
              <a:gd name="connsiteX51" fmla="*/ 147 w 10006"/>
              <a:gd name="connsiteY51" fmla="*/ 7849 h 10000"/>
              <a:gd name="connsiteX52" fmla="*/ 191 w 10006"/>
              <a:gd name="connsiteY52" fmla="*/ 8170 h 10000"/>
              <a:gd name="connsiteX53" fmla="*/ 638 w 10006"/>
              <a:gd name="connsiteY53" fmla="*/ 8947 h 10000"/>
              <a:gd name="connsiteX54" fmla="*/ 852 w 10006"/>
              <a:gd name="connsiteY54" fmla="*/ 9224 h 10000"/>
              <a:gd name="connsiteX55" fmla="*/ 1014 w 10006"/>
              <a:gd name="connsiteY55" fmla="*/ 9362 h 10000"/>
              <a:gd name="connsiteX56" fmla="*/ 1294 w 10006"/>
              <a:gd name="connsiteY56" fmla="*/ 9038 h 10000"/>
              <a:gd name="connsiteX57" fmla="*/ 2785 w 10006"/>
              <a:gd name="connsiteY57" fmla="*/ 8622 h 10000"/>
              <a:gd name="connsiteX58" fmla="*/ 2973 w 10006"/>
              <a:gd name="connsiteY58" fmla="*/ 8753 h 10000"/>
              <a:gd name="connsiteX59" fmla="*/ 1454 w 10006"/>
              <a:gd name="connsiteY59" fmla="*/ 9696 h 10000"/>
              <a:gd name="connsiteX60" fmla="*/ 3373 w 10006"/>
              <a:gd name="connsiteY60" fmla="*/ 8999 h 10000"/>
              <a:gd name="connsiteX61" fmla="*/ 3587 w 10006"/>
              <a:gd name="connsiteY61" fmla="*/ 9115 h 10000"/>
              <a:gd name="connsiteX62" fmla="*/ 3808 w 10006"/>
              <a:gd name="connsiteY62" fmla="*/ 9230 h 10000"/>
              <a:gd name="connsiteX63" fmla="*/ 4038 w 10006"/>
              <a:gd name="connsiteY63" fmla="*/ 9338 h 10000"/>
              <a:gd name="connsiteX64" fmla="*/ 4269 w 10006"/>
              <a:gd name="connsiteY64" fmla="*/ 9438 h 10000"/>
              <a:gd name="connsiteX65" fmla="*/ 4516 w 10006"/>
              <a:gd name="connsiteY65" fmla="*/ 9538 h 10000"/>
              <a:gd name="connsiteX66" fmla="*/ 4763 w 10006"/>
              <a:gd name="connsiteY66" fmla="*/ 9623 h 10000"/>
              <a:gd name="connsiteX67" fmla="*/ 5019 w 10006"/>
              <a:gd name="connsiteY67" fmla="*/ 9700 h 10000"/>
              <a:gd name="connsiteX68" fmla="*/ 5283 w 10006"/>
              <a:gd name="connsiteY68" fmla="*/ 9777 h 10000"/>
              <a:gd name="connsiteX69" fmla="*/ 5556 w 10006"/>
              <a:gd name="connsiteY69" fmla="*/ 9838 h 10000"/>
              <a:gd name="connsiteX70" fmla="*/ 5837 w 10006"/>
              <a:gd name="connsiteY70" fmla="*/ 9892 h 10000"/>
              <a:gd name="connsiteX71" fmla="*/ 6119 w 10006"/>
              <a:gd name="connsiteY71" fmla="*/ 9938 h 10000"/>
              <a:gd name="connsiteX72" fmla="*/ 6417 w 10006"/>
              <a:gd name="connsiteY72" fmla="*/ 9977 h 10000"/>
              <a:gd name="connsiteX73" fmla="*/ 6417 w 10006"/>
              <a:gd name="connsiteY73" fmla="*/ 9977 h 10000"/>
              <a:gd name="connsiteX74" fmla="*/ 6622 w 10006"/>
              <a:gd name="connsiteY74" fmla="*/ 9992 h 10000"/>
              <a:gd name="connsiteX75" fmla="*/ 6826 w 10006"/>
              <a:gd name="connsiteY75" fmla="*/ 10000 h 10000"/>
              <a:gd name="connsiteX76" fmla="*/ 7039 w 10006"/>
              <a:gd name="connsiteY76" fmla="*/ 9992 h 10000"/>
              <a:gd name="connsiteX77" fmla="*/ 7252 w 10006"/>
              <a:gd name="connsiteY77" fmla="*/ 9985 h 10000"/>
              <a:gd name="connsiteX78" fmla="*/ 7483 w 10006"/>
              <a:gd name="connsiteY78" fmla="*/ 9962 h 10000"/>
              <a:gd name="connsiteX79" fmla="*/ 7704 w 10006"/>
              <a:gd name="connsiteY79" fmla="*/ 9931 h 10000"/>
              <a:gd name="connsiteX80" fmla="*/ 7934 w 10006"/>
              <a:gd name="connsiteY80" fmla="*/ 9892 h 10000"/>
              <a:gd name="connsiteX81" fmla="*/ 8165 w 10006"/>
              <a:gd name="connsiteY81" fmla="*/ 9838 h 10000"/>
              <a:gd name="connsiteX82" fmla="*/ 8395 w 10006"/>
              <a:gd name="connsiteY82" fmla="*/ 9777 h 10000"/>
              <a:gd name="connsiteX83" fmla="*/ 8633 w 10006"/>
              <a:gd name="connsiteY83" fmla="*/ 9707 h 10000"/>
              <a:gd name="connsiteX84" fmla="*/ 8864 w 10006"/>
              <a:gd name="connsiteY84" fmla="*/ 9630 h 10000"/>
              <a:gd name="connsiteX85" fmla="*/ 9094 w 10006"/>
              <a:gd name="connsiteY85" fmla="*/ 9538 h 10000"/>
              <a:gd name="connsiteX86" fmla="*/ 9333 w 10006"/>
              <a:gd name="connsiteY86" fmla="*/ 9430 h 10000"/>
              <a:gd name="connsiteX87" fmla="*/ 9563 w 10006"/>
              <a:gd name="connsiteY87" fmla="*/ 9315 h 10000"/>
              <a:gd name="connsiteX88" fmla="*/ 9784 w 10006"/>
              <a:gd name="connsiteY88" fmla="*/ 9192 h 10000"/>
              <a:gd name="connsiteX89" fmla="*/ 10006 w 10006"/>
              <a:gd name="connsiteY89" fmla="*/ 9053 h 10000"/>
              <a:gd name="connsiteX90" fmla="*/ 10006 w 10006"/>
              <a:gd name="connsiteY90" fmla="*/ 9053 h 10000"/>
              <a:gd name="connsiteX91" fmla="*/ 9878 w 10006"/>
              <a:gd name="connsiteY91" fmla="*/ 9107 h 10000"/>
              <a:gd name="connsiteX92" fmla="*/ 9750 w 10006"/>
              <a:gd name="connsiteY92" fmla="*/ 9153 h 10000"/>
              <a:gd name="connsiteX93" fmla="*/ 9614 w 10006"/>
              <a:gd name="connsiteY93" fmla="*/ 9192 h 10000"/>
              <a:gd name="connsiteX94" fmla="*/ 9477 w 10006"/>
              <a:gd name="connsiteY94" fmla="*/ 9215 h 10000"/>
              <a:gd name="connsiteX95" fmla="*/ 9333 w 10006"/>
              <a:gd name="connsiteY95" fmla="*/ 9238 h 10000"/>
              <a:gd name="connsiteX96" fmla="*/ 9179 w 10006"/>
              <a:gd name="connsiteY96" fmla="*/ 9246 h 10000"/>
              <a:gd name="connsiteX97" fmla="*/ 9026 w 10006"/>
              <a:gd name="connsiteY97" fmla="*/ 9253 h 10000"/>
              <a:gd name="connsiteX98" fmla="*/ 8864 w 10006"/>
              <a:gd name="connsiteY98" fmla="*/ 9246 h 10000"/>
              <a:gd name="connsiteX99" fmla="*/ 8702 w 10006"/>
              <a:gd name="connsiteY99" fmla="*/ 9230 h 10000"/>
              <a:gd name="connsiteX100" fmla="*/ 8531 w 10006"/>
              <a:gd name="connsiteY100" fmla="*/ 9207 h 10000"/>
              <a:gd name="connsiteX101" fmla="*/ 8344 w 10006"/>
              <a:gd name="connsiteY101" fmla="*/ 9169 h 10000"/>
              <a:gd name="connsiteX102" fmla="*/ 8156 w 10006"/>
              <a:gd name="connsiteY102" fmla="*/ 9122 h 10000"/>
              <a:gd name="connsiteX103" fmla="*/ 7960 w 10006"/>
              <a:gd name="connsiteY103" fmla="*/ 9069 h 10000"/>
              <a:gd name="connsiteX104" fmla="*/ 7764 w 10006"/>
              <a:gd name="connsiteY104" fmla="*/ 8999 h 10000"/>
              <a:gd name="connsiteX105" fmla="*/ 7551 w 10006"/>
              <a:gd name="connsiteY105" fmla="*/ 8922 h 10000"/>
              <a:gd name="connsiteX106" fmla="*/ 7329 w 10006"/>
              <a:gd name="connsiteY106" fmla="*/ 8830 h 10000"/>
              <a:gd name="connsiteX107" fmla="*/ 7329 w 10006"/>
              <a:gd name="connsiteY107" fmla="*/ 8830 h 10000"/>
              <a:gd name="connsiteX108" fmla="*/ 7099 w 10006"/>
              <a:gd name="connsiteY108" fmla="*/ 8730 h 10000"/>
              <a:gd name="connsiteX109" fmla="*/ 6869 w 10006"/>
              <a:gd name="connsiteY109" fmla="*/ 8607 h 10000"/>
              <a:gd name="connsiteX110" fmla="*/ 6630 w 10006"/>
              <a:gd name="connsiteY110" fmla="*/ 8483 h 10000"/>
              <a:gd name="connsiteX111" fmla="*/ 6400 w 10006"/>
              <a:gd name="connsiteY111" fmla="*/ 8345 h 10000"/>
              <a:gd name="connsiteX112" fmla="*/ 6153 w 10006"/>
              <a:gd name="connsiteY112" fmla="*/ 8191 h 10000"/>
              <a:gd name="connsiteX113" fmla="*/ 5914 w 10006"/>
              <a:gd name="connsiteY113" fmla="*/ 8029 h 10000"/>
              <a:gd name="connsiteX114" fmla="*/ 5675 w 10006"/>
              <a:gd name="connsiteY114" fmla="*/ 7860 h 10000"/>
              <a:gd name="connsiteX115" fmla="*/ 5428 w 10006"/>
              <a:gd name="connsiteY115" fmla="*/ 7675 h 10000"/>
              <a:gd name="connsiteX116" fmla="*/ 5189 w 10006"/>
              <a:gd name="connsiteY116" fmla="*/ 7483 h 10000"/>
              <a:gd name="connsiteX117" fmla="*/ 4951 w 10006"/>
              <a:gd name="connsiteY117" fmla="*/ 7283 h 10000"/>
              <a:gd name="connsiteX118" fmla="*/ 4712 w 10006"/>
              <a:gd name="connsiteY118" fmla="*/ 7075 h 10000"/>
              <a:gd name="connsiteX119" fmla="*/ 4473 w 10006"/>
              <a:gd name="connsiteY119" fmla="*/ 6851 h 10000"/>
              <a:gd name="connsiteX120" fmla="*/ 4243 w 10006"/>
              <a:gd name="connsiteY120" fmla="*/ 6628 h 10000"/>
              <a:gd name="connsiteX121" fmla="*/ 4021 w 10006"/>
              <a:gd name="connsiteY121" fmla="*/ 6390 h 10000"/>
              <a:gd name="connsiteX122" fmla="*/ 3791 w 10006"/>
              <a:gd name="connsiteY122" fmla="*/ 6151 h 10000"/>
              <a:gd name="connsiteX123" fmla="*/ 3578 w 10006"/>
              <a:gd name="connsiteY123" fmla="*/ 5897 h 10000"/>
              <a:gd name="connsiteX124" fmla="*/ 3578 w 10006"/>
              <a:gd name="connsiteY124" fmla="*/ 5897 h 10000"/>
              <a:gd name="connsiteX125" fmla="*/ 3314 w 10006"/>
              <a:gd name="connsiteY125" fmla="*/ 5566 h 10000"/>
              <a:gd name="connsiteX126" fmla="*/ 3075 w 10006"/>
              <a:gd name="connsiteY126" fmla="*/ 5235 h 10000"/>
              <a:gd name="connsiteX127" fmla="*/ 2853 w 10006"/>
              <a:gd name="connsiteY127" fmla="*/ 4911 h 10000"/>
              <a:gd name="connsiteX128" fmla="*/ 2657 w 10006"/>
              <a:gd name="connsiteY128" fmla="*/ 4596 h 10000"/>
              <a:gd name="connsiteX129" fmla="*/ 2478 w 10006"/>
              <a:gd name="connsiteY129" fmla="*/ 4280 h 10000"/>
              <a:gd name="connsiteX130" fmla="*/ 2325 w 10006"/>
              <a:gd name="connsiteY130" fmla="*/ 3965 h 10000"/>
              <a:gd name="connsiteX131" fmla="*/ 2188 w 10006"/>
              <a:gd name="connsiteY131" fmla="*/ 3657 h 10000"/>
              <a:gd name="connsiteX132" fmla="*/ 2078 w 10006"/>
              <a:gd name="connsiteY132" fmla="*/ 3349 h 10000"/>
              <a:gd name="connsiteX133" fmla="*/ 2078 w 10006"/>
              <a:gd name="connsiteY133" fmla="*/ 3349 h 10000"/>
              <a:gd name="connsiteX134" fmla="*/ 2001 w 10006"/>
              <a:gd name="connsiteY134" fmla="*/ 3102 h 10000"/>
              <a:gd name="connsiteX135" fmla="*/ 1941 w 10006"/>
              <a:gd name="connsiteY135" fmla="*/ 2864 h 10000"/>
              <a:gd name="connsiteX136" fmla="*/ 1899 w 10006"/>
              <a:gd name="connsiteY136" fmla="*/ 2633 h 10000"/>
              <a:gd name="connsiteX137" fmla="*/ 1873 w 10006"/>
              <a:gd name="connsiteY137" fmla="*/ 2410 h 10000"/>
              <a:gd name="connsiteX138" fmla="*/ 1856 w 10006"/>
              <a:gd name="connsiteY138" fmla="*/ 2202 h 10000"/>
              <a:gd name="connsiteX139" fmla="*/ 1864 w 10006"/>
              <a:gd name="connsiteY139" fmla="*/ 2002 h 10000"/>
              <a:gd name="connsiteX140" fmla="*/ 1882 w 10006"/>
              <a:gd name="connsiteY140" fmla="*/ 1801 h 10000"/>
              <a:gd name="connsiteX141" fmla="*/ 1916 w 10006"/>
              <a:gd name="connsiteY141" fmla="*/ 1617 h 10000"/>
              <a:gd name="connsiteX142" fmla="*/ 1916 w 10006"/>
              <a:gd name="connsiteY142" fmla="*/ 1617 h 10000"/>
              <a:gd name="connsiteX143" fmla="*/ 1941 w 10006"/>
              <a:gd name="connsiteY143" fmla="*/ 1540 h 10000"/>
              <a:gd name="connsiteX144" fmla="*/ 1941 w 10006"/>
              <a:gd name="connsiteY144" fmla="*/ 1540 h 10000"/>
              <a:gd name="connsiteX145" fmla="*/ 1992 w 10006"/>
              <a:gd name="connsiteY145" fmla="*/ 1386 h 10000"/>
              <a:gd name="connsiteX146" fmla="*/ 2052 w 10006"/>
              <a:gd name="connsiteY146" fmla="*/ 1232 h 10000"/>
              <a:gd name="connsiteX147" fmla="*/ 2120 w 10006"/>
              <a:gd name="connsiteY147" fmla="*/ 1078 h 10000"/>
              <a:gd name="connsiteX148" fmla="*/ 2197 w 10006"/>
              <a:gd name="connsiteY148" fmla="*/ 939 h 10000"/>
              <a:gd name="connsiteX149" fmla="*/ 2291 w 10006"/>
              <a:gd name="connsiteY149" fmla="*/ 808 h 10000"/>
              <a:gd name="connsiteX150" fmla="*/ 2393 w 10006"/>
              <a:gd name="connsiteY150" fmla="*/ 677 h 10000"/>
              <a:gd name="connsiteX151" fmla="*/ 2495 w 10006"/>
              <a:gd name="connsiteY151" fmla="*/ 562 h 10000"/>
              <a:gd name="connsiteX152" fmla="*/ 2615 w 10006"/>
              <a:gd name="connsiteY152" fmla="*/ 454 h 10000"/>
              <a:gd name="connsiteX153" fmla="*/ 2743 w 10006"/>
              <a:gd name="connsiteY153" fmla="*/ 362 h 10000"/>
              <a:gd name="connsiteX154" fmla="*/ 2879 w 10006"/>
              <a:gd name="connsiteY154" fmla="*/ 277 h 10000"/>
              <a:gd name="connsiteX155" fmla="*/ 3015 w 10006"/>
              <a:gd name="connsiteY155" fmla="*/ 200 h 10000"/>
              <a:gd name="connsiteX156" fmla="*/ 3169 w 10006"/>
              <a:gd name="connsiteY156" fmla="*/ 139 h 10000"/>
              <a:gd name="connsiteX157" fmla="*/ 3331 w 10006"/>
              <a:gd name="connsiteY157" fmla="*/ 85 h 10000"/>
              <a:gd name="connsiteX158" fmla="*/ 3493 w 10006"/>
              <a:gd name="connsiteY158" fmla="*/ 46 h 10000"/>
              <a:gd name="connsiteX159" fmla="*/ 3663 w 10006"/>
              <a:gd name="connsiteY159" fmla="*/ 23 h 10000"/>
              <a:gd name="connsiteX160" fmla="*/ 3842 w 10006"/>
              <a:gd name="connsiteY160" fmla="*/ 15 h 10000"/>
              <a:gd name="connsiteX161" fmla="*/ 3842 w 10006"/>
              <a:gd name="connsiteY161" fmla="*/ 15 h 10000"/>
              <a:gd name="connsiteX162" fmla="*/ 3842 w 10006"/>
              <a:gd name="connsiteY162" fmla="*/ 15 h 10000"/>
              <a:gd name="connsiteX163" fmla="*/ 3842 w 10006"/>
              <a:gd name="connsiteY163" fmla="*/ 15 h 10000"/>
              <a:gd name="connsiteX164" fmla="*/ 3714 w 10006"/>
              <a:gd name="connsiteY164" fmla="*/ 8 h 10000"/>
              <a:gd name="connsiteX165" fmla="*/ 3714 w 10006"/>
              <a:gd name="connsiteY165" fmla="*/ 8 h 10000"/>
              <a:gd name="connsiteX166" fmla="*/ 3697 w 10006"/>
              <a:gd name="connsiteY166" fmla="*/ 8 h 10000"/>
              <a:gd name="connsiteX167" fmla="*/ 3697 w 10006"/>
              <a:gd name="connsiteY167" fmla="*/ 8 h 10000"/>
              <a:gd name="connsiteX168" fmla="*/ 3655 w 10006"/>
              <a:gd name="connsiteY168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008 w 10000"/>
              <a:gd name="connsiteY54" fmla="*/ 9362 h 10000"/>
              <a:gd name="connsiteX55" fmla="*/ 1288 w 10000"/>
              <a:gd name="connsiteY55" fmla="*/ 9038 h 10000"/>
              <a:gd name="connsiteX56" fmla="*/ 2779 w 10000"/>
              <a:gd name="connsiteY56" fmla="*/ 8622 h 10000"/>
              <a:gd name="connsiteX57" fmla="*/ 2967 w 10000"/>
              <a:gd name="connsiteY57" fmla="*/ 8753 h 10000"/>
              <a:gd name="connsiteX58" fmla="*/ 1448 w 10000"/>
              <a:gd name="connsiteY58" fmla="*/ 9696 h 10000"/>
              <a:gd name="connsiteX59" fmla="*/ 3367 w 10000"/>
              <a:gd name="connsiteY59" fmla="*/ 8999 h 10000"/>
              <a:gd name="connsiteX60" fmla="*/ 3581 w 10000"/>
              <a:gd name="connsiteY60" fmla="*/ 9115 h 10000"/>
              <a:gd name="connsiteX61" fmla="*/ 3802 w 10000"/>
              <a:gd name="connsiteY61" fmla="*/ 9230 h 10000"/>
              <a:gd name="connsiteX62" fmla="*/ 4032 w 10000"/>
              <a:gd name="connsiteY62" fmla="*/ 9338 h 10000"/>
              <a:gd name="connsiteX63" fmla="*/ 4263 w 10000"/>
              <a:gd name="connsiteY63" fmla="*/ 9438 h 10000"/>
              <a:gd name="connsiteX64" fmla="*/ 4510 w 10000"/>
              <a:gd name="connsiteY64" fmla="*/ 9538 h 10000"/>
              <a:gd name="connsiteX65" fmla="*/ 4757 w 10000"/>
              <a:gd name="connsiteY65" fmla="*/ 9623 h 10000"/>
              <a:gd name="connsiteX66" fmla="*/ 5013 w 10000"/>
              <a:gd name="connsiteY66" fmla="*/ 9700 h 10000"/>
              <a:gd name="connsiteX67" fmla="*/ 5277 w 10000"/>
              <a:gd name="connsiteY67" fmla="*/ 9777 h 10000"/>
              <a:gd name="connsiteX68" fmla="*/ 5550 w 10000"/>
              <a:gd name="connsiteY68" fmla="*/ 9838 h 10000"/>
              <a:gd name="connsiteX69" fmla="*/ 5831 w 10000"/>
              <a:gd name="connsiteY69" fmla="*/ 9892 h 10000"/>
              <a:gd name="connsiteX70" fmla="*/ 6113 w 10000"/>
              <a:gd name="connsiteY70" fmla="*/ 9938 h 10000"/>
              <a:gd name="connsiteX71" fmla="*/ 6411 w 10000"/>
              <a:gd name="connsiteY71" fmla="*/ 9977 h 10000"/>
              <a:gd name="connsiteX72" fmla="*/ 6411 w 10000"/>
              <a:gd name="connsiteY72" fmla="*/ 9977 h 10000"/>
              <a:gd name="connsiteX73" fmla="*/ 6616 w 10000"/>
              <a:gd name="connsiteY73" fmla="*/ 9992 h 10000"/>
              <a:gd name="connsiteX74" fmla="*/ 6820 w 10000"/>
              <a:gd name="connsiteY74" fmla="*/ 10000 h 10000"/>
              <a:gd name="connsiteX75" fmla="*/ 7033 w 10000"/>
              <a:gd name="connsiteY75" fmla="*/ 9992 h 10000"/>
              <a:gd name="connsiteX76" fmla="*/ 7246 w 10000"/>
              <a:gd name="connsiteY76" fmla="*/ 9985 h 10000"/>
              <a:gd name="connsiteX77" fmla="*/ 7477 w 10000"/>
              <a:gd name="connsiteY77" fmla="*/ 9962 h 10000"/>
              <a:gd name="connsiteX78" fmla="*/ 7698 w 10000"/>
              <a:gd name="connsiteY78" fmla="*/ 9931 h 10000"/>
              <a:gd name="connsiteX79" fmla="*/ 7928 w 10000"/>
              <a:gd name="connsiteY79" fmla="*/ 9892 h 10000"/>
              <a:gd name="connsiteX80" fmla="*/ 8159 w 10000"/>
              <a:gd name="connsiteY80" fmla="*/ 9838 h 10000"/>
              <a:gd name="connsiteX81" fmla="*/ 8389 w 10000"/>
              <a:gd name="connsiteY81" fmla="*/ 9777 h 10000"/>
              <a:gd name="connsiteX82" fmla="*/ 8627 w 10000"/>
              <a:gd name="connsiteY82" fmla="*/ 9707 h 10000"/>
              <a:gd name="connsiteX83" fmla="*/ 8858 w 10000"/>
              <a:gd name="connsiteY83" fmla="*/ 9630 h 10000"/>
              <a:gd name="connsiteX84" fmla="*/ 9088 w 10000"/>
              <a:gd name="connsiteY84" fmla="*/ 9538 h 10000"/>
              <a:gd name="connsiteX85" fmla="*/ 9327 w 10000"/>
              <a:gd name="connsiteY85" fmla="*/ 9430 h 10000"/>
              <a:gd name="connsiteX86" fmla="*/ 9557 w 10000"/>
              <a:gd name="connsiteY86" fmla="*/ 9315 h 10000"/>
              <a:gd name="connsiteX87" fmla="*/ 9778 w 10000"/>
              <a:gd name="connsiteY87" fmla="*/ 9192 h 10000"/>
              <a:gd name="connsiteX88" fmla="*/ 10000 w 10000"/>
              <a:gd name="connsiteY88" fmla="*/ 9053 h 10000"/>
              <a:gd name="connsiteX89" fmla="*/ 10000 w 10000"/>
              <a:gd name="connsiteY89" fmla="*/ 9053 h 10000"/>
              <a:gd name="connsiteX90" fmla="*/ 9872 w 10000"/>
              <a:gd name="connsiteY90" fmla="*/ 9107 h 10000"/>
              <a:gd name="connsiteX91" fmla="*/ 9744 w 10000"/>
              <a:gd name="connsiteY91" fmla="*/ 9153 h 10000"/>
              <a:gd name="connsiteX92" fmla="*/ 9608 w 10000"/>
              <a:gd name="connsiteY92" fmla="*/ 9192 h 10000"/>
              <a:gd name="connsiteX93" fmla="*/ 9471 w 10000"/>
              <a:gd name="connsiteY93" fmla="*/ 9215 h 10000"/>
              <a:gd name="connsiteX94" fmla="*/ 9327 w 10000"/>
              <a:gd name="connsiteY94" fmla="*/ 9238 h 10000"/>
              <a:gd name="connsiteX95" fmla="*/ 9173 w 10000"/>
              <a:gd name="connsiteY95" fmla="*/ 9246 h 10000"/>
              <a:gd name="connsiteX96" fmla="*/ 9020 w 10000"/>
              <a:gd name="connsiteY96" fmla="*/ 9253 h 10000"/>
              <a:gd name="connsiteX97" fmla="*/ 8858 w 10000"/>
              <a:gd name="connsiteY97" fmla="*/ 9246 h 10000"/>
              <a:gd name="connsiteX98" fmla="*/ 8696 w 10000"/>
              <a:gd name="connsiteY98" fmla="*/ 9230 h 10000"/>
              <a:gd name="connsiteX99" fmla="*/ 8525 w 10000"/>
              <a:gd name="connsiteY99" fmla="*/ 9207 h 10000"/>
              <a:gd name="connsiteX100" fmla="*/ 8338 w 10000"/>
              <a:gd name="connsiteY100" fmla="*/ 9169 h 10000"/>
              <a:gd name="connsiteX101" fmla="*/ 8150 w 10000"/>
              <a:gd name="connsiteY101" fmla="*/ 9122 h 10000"/>
              <a:gd name="connsiteX102" fmla="*/ 7954 w 10000"/>
              <a:gd name="connsiteY102" fmla="*/ 9069 h 10000"/>
              <a:gd name="connsiteX103" fmla="*/ 7758 w 10000"/>
              <a:gd name="connsiteY103" fmla="*/ 8999 h 10000"/>
              <a:gd name="connsiteX104" fmla="*/ 7545 w 10000"/>
              <a:gd name="connsiteY104" fmla="*/ 8922 h 10000"/>
              <a:gd name="connsiteX105" fmla="*/ 7323 w 10000"/>
              <a:gd name="connsiteY105" fmla="*/ 8830 h 10000"/>
              <a:gd name="connsiteX106" fmla="*/ 7323 w 10000"/>
              <a:gd name="connsiteY106" fmla="*/ 8830 h 10000"/>
              <a:gd name="connsiteX107" fmla="*/ 7093 w 10000"/>
              <a:gd name="connsiteY107" fmla="*/ 8730 h 10000"/>
              <a:gd name="connsiteX108" fmla="*/ 6863 w 10000"/>
              <a:gd name="connsiteY108" fmla="*/ 8607 h 10000"/>
              <a:gd name="connsiteX109" fmla="*/ 6624 w 10000"/>
              <a:gd name="connsiteY109" fmla="*/ 8483 h 10000"/>
              <a:gd name="connsiteX110" fmla="*/ 6394 w 10000"/>
              <a:gd name="connsiteY110" fmla="*/ 8345 h 10000"/>
              <a:gd name="connsiteX111" fmla="*/ 6147 w 10000"/>
              <a:gd name="connsiteY111" fmla="*/ 8191 h 10000"/>
              <a:gd name="connsiteX112" fmla="*/ 5908 w 10000"/>
              <a:gd name="connsiteY112" fmla="*/ 8029 h 10000"/>
              <a:gd name="connsiteX113" fmla="*/ 5669 w 10000"/>
              <a:gd name="connsiteY113" fmla="*/ 7860 h 10000"/>
              <a:gd name="connsiteX114" fmla="*/ 5422 w 10000"/>
              <a:gd name="connsiteY114" fmla="*/ 7675 h 10000"/>
              <a:gd name="connsiteX115" fmla="*/ 5183 w 10000"/>
              <a:gd name="connsiteY115" fmla="*/ 7483 h 10000"/>
              <a:gd name="connsiteX116" fmla="*/ 4945 w 10000"/>
              <a:gd name="connsiteY116" fmla="*/ 7283 h 10000"/>
              <a:gd name="connsiteX117" fmla="*/ 4706 w 10000"/>
              <a:gd name="connsiteY117" fmla="*/ 7075 h 10000"/>
              <a:gd name="connsiteX118" fmla="*/ 4467 w 10000"/>
              <a:gd name="connsiteY118" fmla="*/ 6851 h 10000"/>
              <a:gd name="connsiteX119" fmla="*/ 4237 w 10000"/>
              <a:gd name="connsiteY119" fmla="*/ 6628 h 10000"/>
              <a:gd name="connsiteX120" fmla="*/ 4015 w 10000"/>
              <a:gd name="connsiteY120" fmla="*/ 6390 h 10000"/>
              <a:gd name="connsiteX121" fmla="*/ 3785 w 10000"/>
              <a:gd name="connsiteY121" fmla="*/ 6151 h 10000"/>
              <a:gd name="connsiteX122" fmla="*/ 3572 w 10000"/>
              <a:gd name="connsiteY122" fmla="*/ 5897 h 10000"/>
              <a:gd name="connsiteX123" fmla="*/ 3572 w 10000"/>
              <a:gd name="connsiteY123" fmla="*/ 5897 h 10000"/>
              <a:gd name="connsiteX124" fmla="*/ 3308 w 10000"/>
              <a:gd name="connsiteY124" fmla="*/ 5566 h 10000"/>
              <a:gd name="connsiteX125" fmla="*/ 3069 w 10000"/>
              <a:gd name="connsiteY125" fmla="*/ 5235 h 10000"/>
              <a:gd name="connsiteX126" fmla="*/ 2847 w 10000"/>
              <a:gd name="connsiteY126" fmla="*/ 4911 h 10000"/>
              <a:gd name="connsiteX127" fmla="*/ 2651 w 10000"/>
              <a:gd name="connsiteY127" fmla="*/ 4596 h 10000"/>
              <a:gd name="connsiteX128" fmla="*/ 2472 w 10000"/>
              <a:gd name="connsiteY128" fmla="*/ 4280 h 10000"/>
              <a:gd name="connsiteX129" fmla="*/ 2319 w 10000"/>
              <a:gd name="connsiteY129" fmla="*/ 3965 h 10000"/>
              <a:gd name="connsiteX130" fmla="*/ 2182 w 10000"/>
              <a:gd name="connsiteY130" fmla="*/ 3657 h 10000"/>
              <a:gd name="connsiteX131" fmla="*/ 2072 w 10000"/>
              <a:gd name="connsiteY131" fmla="*/ 3349 h 10000"/>
              <a:gd name="connsiteX132" fmla="*/ 2072 w 10000"/>
              <a:gd name="connsiteY132" fmla="*/ 3349 h 10000"/>
              <a:gd name="connsiteX133" fmla="*/ 1995 w 10000"/>
              <a:gd name="connsiteY133" fmla="*/ 3102 h 10000"/>
              <a:gd name="connsiteX134" fmla="*/ 1935 w 10000"/>
              <a:gd name="connsiteY134" fmla="*/ 2864 h 10000"/>
              <a:gd name="connsiteX135" fmla="*/ 1893 w 10000"/>
              <a:gd name="connsiteY135" fmla="*/ 2633 h 10000"/>
              <a:gd name="connsiteX136" fmla="*/ 1867 w 10000"/>
              <a:gd name="connsiteY136" fmla="*/ 2410 h 10000"/>
              <a:gd name="connsiteX137" fmla="*/ 1850 w 10000"/>
              <a:gd name="connsiteY137" fmla="*/ 2202 h 10000"/>
              <a:gd name="connsiteX138" fmla="*/ 1858 w 10000"/>
              <a:gd name="connsiteY138" fmla="*/ 2002 h 10000"/>
              <a:gd name="connsiteX139" fmla="*/ 1876 w 10000"/>
              <a:gd name="connsiteY139" fmla="*/ 1801 h 10000"/>
              <a:gd name="connsiteX140" fmla="*/ 1910 w 10000"/>
              <a:gd name="connsiteY140" fmla="*/ 1617 h 10000"/>
              <a:gd name="connsiteX141" fmla="*/ 1910 w 10000"/>
              <a:gd name="connsiteY141" fmla="*/ 1617 h 10000"/>
              <a:gd name="connsiteX142" fmla="*/ 1935 w 10000"/>
              <a:gd name="connsiteY142" fmla="*/ 1540 h 10000"/>
              <a:gd name="connsiteX143" fmla="*/ 1935 w 10000"/>
              <a:gd name="connsiteY143" fmla="*/ 1540 h 10000"/>
              <a:gd name="connsiteX144" fmla="*/ 1986 w 10000"/>
              <a:gd name="connsiteY144" fmla="*/ 1386 h 10000"/>
              <a:gd name="connsiteX145" fmla="*/ 2046 w 10000"/>
              <a:gd name="connsiteY145" fmla="*/ 1232 h 10000"/>
              <a:gd name="connsiteX146" fmla="*/ 2114 w 10000"/>
              <a:gd name="connsiteY146" fmla="*/ 1078 h 10000"/>
              <a:gd name="connsiteX147" fmla="*/ 2191 w 10000"/>
              <a:gd name="connsiteY147" fmla="*/ 939 h 10000"/>
              <a:gd name="connsiteX148" fmla="*/ 2285 w 10000"/>
              <a:gd name="connsiteY148" fmla="*/ 808 h 10000"/>
              <a:gd name="connsiteX149" fmla="*/ 2387 w 10000"/>
              <a:gd name="connsiteY149" fmla="*/ 677 h 10000"/>
              <a:gd name="connsiteX150" fmla="*/ 2489 w 10000"/>
              <a:gd name="connsiteY150" fmla="*/ 562 h 10000"/>
              <a:gd name="connsiteX151" fmla="*/ 2609 w 10000"/>
              <a:gd name="connsiteY151" fmla="*/ 454 h 10000"/>
              <a:gd name="connsiteX152" fmla="*/ 2737 w 10000"/>
              <a:gd name="connsiteY152" fmla="*/ 362 h 10000"/>
              <a:gd name="connsiteX153" fmla="*/ 2873 w 10000"/>
              <a:gd name="connsiteY153" fmla="*/ 277 h 10000"/>
              <a:gd name="connsiteX154" fmla="*/ 3009 w 10000"/>
              <a:gd name="connsiteY154" fmla="*/ 200 h 10000"/>
              <a:gd name="connsiteX155" fmla="*/ 3163 w 10000"/>
              <a:gd name="connsiteY155" fmla="*/ 139 h 10000"/>
              <a:gd name="connsiteX156" fmla="*/ 3325 w 10000"/>
              <a:gd name="connsiteY156" fmla="*/ 85 h 10000"/>
              <a:gd name="connsiteX157" fmla="*/ 3487 w 10000"/>
              <a:gd name="connsiteY157" fmla="*/ 46 h 10000"/>
              <a:gd name="connsiteX158" fmla="*/ 3657 w 10000"/>
              <a:gd name="connsiteY158" fmla="*/ 23 h 10000"/>
              <a:gd name="connsiteX159" fmla="*/ 3836 w 10000"/>
              <a:gd name="connsiteY159" fmla="*/ 15 h 10000"/>
              <a:gd name="connsiteX160" fmla="*/ 3836 w 10000"/>
              <a:gd name="connsiteY160" fmla="*/ 15 h 10000"/>
              <a:gd name="connsiteX161" fmla="*/ 3836 w 10000"/>
              <a:gd name="connsiteY161" fmla="*/ 15 h 10000"/>
              <a:gd name="connsiteX162" fmla="*/ 3836 w 10000"/>
              <a:gd name="connsiteY162" fmla="*/ 15 h 10000"/>
              <a:gd name="connsiteX163" fmla="*/ 3708 w 10000"/>
              <a:gd name="connsiteY163" fmla="*/ 8 h 10000"/>
              <a:gd name="connsiteX164" fmla="*/ 3708 w 10000"/>
              <a:gd name="connsiteY164" fmla="*/ 8 h 10000"/>
              <a:gd name="connsiteX165" fmla="*/ 3691 w 10000"/>
              <a:gd name="connsiteY165" fmla="*/ 8 h 10000"/>
              <a:gd name="connsiteX166" fmla="*/ 3691 w 10000"/>
              <a:gd name="connsiteY166" fmla="*/ 8 h 10000"/>
              <a:gd name="connsiteX167" fmla="*/ 3649 w 10000"/>
              <a:gd name="connsiteY167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288 w 10000"/>
              <a:gd name="connsiteY54" fmla="*/ 9038 h 10000"/>
              <a:gd name="connsiteX55" fmla="*/ 2779 w 10000"/>
              <a:gd name="connsiteY55" fmla="*/ 8622 h 10000"/>
              <a:gd name="connsiteX56" fmla="*/ 2967 w 10000"/>
              <a:gd name="connsiteY56" fmla="*/ 8753 h 10000"/>
              <a:gd name="connsiteX57" fmla="*/ 1448 w 10000"/>
              <a:gd name="connsiteY57" fmla="*/ 9696 h 10000"/>
              <a:gd name="connsiteX58" fmla="*/ 3367 w 10000"/>
              <a:gd name="connsiteY58" fmla="*/ 8999 h 10000"/>
              <a:gd name="connsiteX59" fmla="*/ 3581 w 10000"/>
              <a:gd name="connsiteY59" fmla="*/ 9115 h 10000"/>
              <a:gd name="connsiteX60" fmla="*/ 3802 w 10000"/>
              <a:gd name="connsiteY60" fmla="*/ 9230 h 10000"/>
              <a:gd name="connsiteX61" fmla="*/ 4032 w 10000"/>
              <a:gd name="connsiteY61" fmla="*/ 9338 h 10000"/>
              <a:gd name="connsiteX62" fmla="*/ 4263 w 10000"/>
              <a:gd name="connsiteY62" fmla="*/ 9438 h 10000"/>
              <a:gd name="connsiteX63" fmla="*/ 4510 w 10000"/>
              <a:gd name="connsiteY63" fmla="*/ 9538 h 10000"/>
              <a:gd name="connsiteX64" fmla="*/ 4757 w 10000"/>
              <a:gd name="connsiteY64" fmla="*/ 9623 h 10000"/>
              <a:gd name="connsiteX65" fmla="*/ 5013 w 10000"/>
              <a:gd name="connsiteY65" fmla="*/ 9700 h 10000"/>
              <a:gd name="connsiteX66" fmla="*/ 5277 w 10000"/>
              <a:gd name="connsiteY66" fmla="*/ 9777 h 10000"/>
              <a:gd name="connsiteX67" fmla="*/ 5550 w 10000"/>
              <a:gd name="connsiteY67" fmla="*/ 9838 h 10000"/>
              <a:gd name="connsiteX68" fmla="*/ 5831 w 10000"/>
              <a:gd name="connsiteY68" fmla="*/ 9892 h 10000"/>
              <a:gd name="connsiteX69" fmla="*/ 6113 w 10000"/>
              <a:gd name="connsiteY69" fmla="*/ 9938 h 10000"/>
              <a:gd name="connsiteX70" fmla="*/ 6411 w 10000"/>
              <a:gd name="connsiteY70" fmla="*/ 9977 h 10000"/>
              <a:gd name="connsiteX71" fmla="*/ 6411 w 10000"/>
              <a:gd name="connsiteY71" fmla="*/ 9977 h 10000"/>
              <a:gd name="connsiteX72" fmla="*/ 6616 w 10000"/>
              <a:gd name="connsiteY72" fmla="*/ 9992 h 10000"/>
              <a:gd name="connsiteX73" fmla="*/ 6820 w 10000"/>
              <a:gd name="connsiteY73" fmla="*/ 10000 h 10000"/>
              <a:gd name="connsiteX74" fmla="*/ 7033 w 10000"/>
              <a:gd name="connsiteY74" fmla="*/ 9992 h 10000"/>
              <a:gd name="connsiteX75" fmla="*/ 7246 w 10000"/>
              <a:gd name="connsiteY75" fmla="*/ 9985 h 10000"/>
              <a:gd name="connsiteX76" fmla="*/ 7477 w 10000"/>
              <a:gd name="connsiteY76" fmla="*/ 9962 h 10000"/>
              <a:gd name="connsiteX77" fmla="*/ 7698 w 10000"/>
              <a:gd name="connsiteY77" fmla="*/ 9931 h 10000"/>
              <a:gd name="connsiteX78" fmla="*/ 7928 w 10000"/>
              <a:gd name="connsiteY78" fmla="*/ 9892 h 10000"/>
              <a:gd name="connsiteX79" fmla="*/ 8159 w 10000"/>
              <a:gd name="connsiteY79" fmla="*/ 9838 h 10000"/>
              <a:gd name="connsiteX80" fmla="*/ 8389 w 10000"/>
              <a:gd name="connsiteY80" fmla="*/ 9777 h 10000"/>
              <a:gd name="connsiteX81" fmla="*/ 8627 w 10000"/>
              <a:gd name="connsiteY81" fmla="*/ 9707 h 10000"/>
              <a:gd name="connsiteX82" fmla="*/ 8858 w 10000"/>
              <a:gd name="connsiteY82" fmla="*/ 9630 h 10000"/>
              <a:gd name="connsiteX83" fmla="*/ 9088 w 10000"/>
              <a:gd name="connsiteY83" fmla="*/ 9538 h 10000"/>
              <a:gd name="connsiteX84" fmla="*/ 9327 w 10000"/>
              <a:gd name="connsiteY84" fmla="*/ 9430 h 10000"/>
              <a:gd name="connsiteX85" fmla="*/ 9557 w 10000"/>
              <a:gd name="connsiteY85" fmla="*/ 9315 h 10000"/>
              <a:gd name="connsiteX86" fmla="*/ 9778 w 10000"/>
              <a:gd name="connsiteY86" fmla="*/ 9192 h 10000"/>
              <a:gd name="connsiteX87" fmla="*/ 10000 w 10000"/>
              <a:gd name="connsiteY87" fmla="*/ 9053 h 10000"/>
              <a:gd name="connsiteX88" fmla="*/ 10000 w 10000"/>
              <a:gd name="connsiteY88" fmla="*/ 9053 h 10000"/>
              <a:gd name="connsiteX89" fmla="*/ 9872 w 10000"/>
              <a:gd name="connsiteY89" fmla="*/ 9107 h 10000"/>
              <a:gd name="connsiteX90" fmla="*/ 9744 w 10000"/>
              <a:gd name="connsiteY90" fmla="*/ 9153 h 10000"/>
              <a:gd name="connsiteX91" fmla="*/ 9608 w 10000"/>
              <a:gd name="connsiteY91" fmla="*/ 9192 h 10000"/>
              <a:gd name="connsiteX92" fmla="*/ 9471 w 10000"/>
              <a:gd name="connsiteY92" fmla="*/ 9215 h 10000"/>
              <a:gd name="connsiteX93" fmla="*/ 9327 w 10000"/>
              <a:gd name="connsiteY93" fmla="*/ 9238 h 10000"/>
              <a:gd name="connsiteX94" fmla="*/ 9173 w 10000"/>
              <a:gd name="connsiteY94" fmla="*/ 9246 h 10000"/>
              <a:gd name="connsiteX95" fmla="*/ 9020 w 10000"/>
              <a:gd name="connsiteY95" fmla="*/ 9253 h 10000"/>
              <a:gd name="connsiteX96" fmla="*/ 8858 w 10000"/>
              <a:gd name="connsiteY96" fmla="*/ 9246 h 10000"/>
              <a:gd name="connsiteX97" fmla="*/ 8696 w 10000"/>
              <a:gd name="connsiteY97" fmla="*/ 9230 h 10000"/>
              <a:gd name="connsiteX98" fmla="*/ 8525 w 10000"/>
              <a:gd name="connsiteY98" fmla="*/ 9207 h 10000"/>
              <a:gd name="connsiteX99" fmla="*/ 8338 w 10000"/>
              <a:gd name="connsiteY99" fmla="*/ 9169 h 10000"/>
              <a:gd name="connsiteX100" fmla="*/ 8150 w 10000"/>
              <a:gd name="connsiteY100" fmla="*/ 9122 h 10000"/>
              <a:gd name="connsiteX101" fmla="*/ 7954 w 10000"/>
              <a:gd name="connsiteY101" fmla="*/ 9069 h 10000"/>
              <a:gd name="connsiteX102" fmla="*/ 7758 w 10000"/>
              <a:gd name="connsiteY102" fmla="*/ 8999 h 10000"/>
              <a:gd name="connsiteX103" fmla="*/ 7545 w 10000"/>
              <a:gd name="connsiteY103" fmla="*/ 8922 h 10000"/>
              <a:gd name="connsiteX104" fmla="*/ 7323 w 10000"/>
              <a:gd name="connsiteY104" fmla="*/ 8830 h 10000"/>
              <a:gd name="connsiteX105" fmla="*/ 7323 w 10000"/>
              <a:gd name="connsiteY105" fmla="*/ 8830 h 10000"/>
              <a:gd name="connsiteX106" fmla="*/ 7093 w 10000"/>
              <a:gd name="connsiteY106" fmla="*/ 8730 h 10000"/>
              <a:gd name="connsiteX107" fmla="*/ 6863 w 10000"/>
              <a:gd name="connsiteY107" fmla="*/ 8607 h 10000"/>
              <a:gd name="connsiteX108" fmla="*/ 6624 w 10000"/>
              <a:gd name="connsiteY108" fmla="*/ 8483 h 10000"/>
              <a:gd name="connsiteX109" fmla="*/ 6394 w 10000"/>
              <a:gd name="connsiteY109" fmla="*/ 8345 h 10000"/>
              <a:gd name="connsiteX110" fmla="*/ 6147 w 10000"/>
              <a:gd name="connsiteY110" fmla="*/ 8191 h 10000"/>
              <a:gd name="connsiteX111" fmla="*/ 5908 w 10000"/>
              <a:gd name="connsiteY111" fmla="*/ 8029 h 10000"/>
              <a:gd name="connsiteX112" fmla="*/ 5669 w 10000"/>
              <a:gd name="connsiteY112" fmla="*/ 7860 h 10000"/>
              <a:gd name="connsiteX113" fmla="*/ 5422 w 10000"/>
              <a:gd name="connsiteY113" fmla="*/ 7675 h 10000"/>
              <a:gd name="connsiteX114" fmla="*/ 5183 w 10000"/>
              <a:gd name="connsiteY114" fmla="*/ 7483 h 10000"/>
              <a:gd name="connsiteX115" fmla="*/ 4945 w 10000"/>
              <a:gd name="connsiteY115" fmla="*/ 7283 h 10000"/>
              <a:gd name="connsiteX116" fmla="*/ 4706 w 10000"/>
              <a:gd name="connsiteY116" fmla="*/ 7075 h 10000"/>
              <a:gd name="connsiteX117" fmla="*/ 4467 w 10000"/>
              <a:gd name="connsiteY117" fmla="*/ 6851 h 10000"/>
              <a:gd name="connsiteX118" fmla="*/ 4237 w 10000"/>
              <a:gd name="connsiteY118" fmla="*/ 6628 h 10000"/>
              <a:gd name="connsiteX119" fmla="*/ 4015 w 10000"/>
              <a:gd name="connsiteY119" fmla="*/ 6390 h 10000"/>
              <a:gd name="connsiteX120" fmla="*/ 3785 w 10000"/>
              <a:gd name="connsiteY120" fmla="*/ 6151 h 10000"/>
              <a:gd name="connsiteX121" fmla="*/ 3572 w 10000"/>
              <a:gd name="connsiteY121" fmla="*/ 5897 h 10000"/>
              <a:gd name="connsiteX122" fmla="*/ 3572 w 10000"/>
              <a:gd name="connsiteY122" fmla="*/ 5897 h 10000"/>
              <a:gd name="connsiteX123" fmla="*/ 3308 w 10000"/>
              <a:gd name="connsiteY123" fmla="*/ 5566 h 10000"/>
              <a:gd name="connsiteX124" fmla="*/ 3069 w 10000"/>
              <a:gd name="connsiteY124" fmla="*/ 5235 h 10000"/>
              <a:gd name="connsiteX125" fmla="*/ 2847 w 10000"/>
              <a:gd name="connsiteY125" fmla="*/ 4911 h 10000"/>
              <a:gd name="connsiteX126" fmla="*/ 2651 w 10000"/>
              <a:gd name="connsiteY126" fmla="*/ 4596 h 10000"/>
              <a:gd name="connsiteX127" fmla="*/ 2472 w 10000"/>
              <a:gd name="connsiteY127" fmla="*/ 4280 h 10000"/>
              <a:gd name="connsiteX128" fmla="*/ 2319 w 10000"/>
              <a:gd name="connsiteY128" fmla="*/ 3965 h 10000"/>
              <a:gd name="connsiteX129" fmla="*/ 2182 w 10000"/>
              <a:gd name="connsiteY129" fmla="*/ 3657 h 10000"/>
              <a:gd name="connsiteX130" fmla="*/ 2072 w 10000"/>
              <a:gd name="connsiteY130" fmla="*/ 3349 h 10000"/>
              <a:gd name="connsiteX131" fmla="*/ 2072 w 10000"/>
              <a:gd name="connsiteY131" fmla="*/ 3349 h 10000"/>
              <a:gd name="connsiteX132" fmla="*/ 1995 w 10000"/>
              <a:gd name="connsiteY132" fmla="*/ 3102 h 10000"/>
              <a:gd name="connsiteX133" fmla="*/ 1935 w 10000"/>
              <a:gd name="connsiteY133" fmla="*/ 2864 h 10000"/>
              <a:gd name="connsiteX134" fmla="*/ 1893 w 10000"/>
              <a:gd name="connsiteY134" fmla="*/ 2633 h 10000"/>
              <a:gd name="connsiteX135" fmla="*/ 1867 w 10000"/>
              <a:gd name="connsiteY135" fmla="*/ 2410 h 10000"/>
              <a:gd name="connsiteX136" fmla="*/ 1850 w 10000"/>
              <a:gd name="connsiteY136" fmla="*/ 2202 h 10000"/>
              <a:gd name="connsiteX137" fmla="*/ 1858 w 10000"/>
              <a:gd name="connsiteY137" fmla="*/ 2002 h 10000"/>
              <a:gd name="connsiteX138" fmla="*/ 1876 w 10000"/>
              <a:gd name="connsiteY138" fmla="*/ 1801 h 10000"/>
              <a:gd name="connsiteX139" fmla="*/ 1910 w 10000"/>
              <a:gd name="connsiteY139" fmla="*/ 1617 h 10000"/>
              <a:gd name="connsiteX140" fmla="*/ 1910 w 10000"/>
              <a:gd name="connsiteY140" fmla="*/ 1617 h 10000"/>
              <a:gd name="connsiteX141" fmla="*/ 1935 w 10000"/>
              <a:gd name="connsiteY141" fmla="*/ 1540 h 10000"/>
              <a:gd name="connsiteX142" fmla="*/ 1935 w 10000"/>
              <a:gd name="connsiteY142" fmla="*/ 1540 h 10000"/>
              <a:gd name="connsiteX143" fmla="*/ 1986 w 10000"/>
              <a:gd name="connsiteY143" fmla="*/ 1386 h 10000"/>
              <a:gd name="connsiteX144" fmla="*/ 2046 w 10000"/>
              <a:gd name="connsiteY144" fmla="*/ 1232 h 10000"/>
              <a:gd name="connsiteX145" fmla="*/ 2114 w 10000"/>
              <a:gd name="connsiteY145" fmla="*/ 1078 h 10000"/>
              <a:gd name="connsiteX146" fmla="*/ 2191 w 10000"/>
              <a:gd name="connsiteY146" fmla="*/ 939 h 10000"/>
              <a:gd name="connsiteX147" fmla="*/ 2285 w 10000"/>
              <a:gd name="connsiteY147" fmla="*/ 808 h 10000"/>
              <a:gd name="connsiteX148" fmla="*/ 2387 w 10000"/>
              <a:gd name="connsiteY148" fmla="*/ 677 h 10000"/>
              <a:gd name="connsiteX149" fmla="*/ 2489 w 10000"/>
              <a:gd name="connsiteY149" fmla="*/ 562 h 10000"/>
              <a:gd name="connsiteX150" fmla="*/ 2609 w 10000"/>
              <a:gd name="connsiteY150" fmla="*/ 454 h 10000"/>
              <a:gd name="connsiteX151" fmla="*/ 2737 w 10000"/>
              <a:gd name="connsiteY151" fmla="*/ 362 h 10000"/>
              <a:gd name="connsiteX152" fmla="*/ 2873 w 10000"/>
              <a:gd name="connsiteY152" fmla="*/ 277 h 10000"/>
              <a:gd name="connsiteX153" fmla="*/ 3009 w 10000"/>
              <a:gd name="connsiteY153" fmla="*/ 200 h 10000"/>
              <a:gd name="connsiteX154" fmla="*/ 3163 w 10000"/>
              <a:gd name="connsiteY154" fmla="*/ 139 h 10000"/>
              <a:gd name="connsiteX155" fmla="*/ 3325 w 10000"/>
              <a:gd name="connsiteY155" fmla="*/ 85 h 10000"/>
              <a:gd name="connsiteX156" fmla="*/ 3487 w 10000"/>
              <a:gd name="connsiteY156" fmla="*/ 46 h 10000"/>
              <a:gd name="connsiteX157" fmla="*/ 3657 w 10000"/>
              <a:gd name="connsiteY157" fmla="*/ 23 h 10000"/>
              <a:gd name="connsiteX158" fmla="*/ 3836 w 10000"/>
              <a:gd name="connsiteY158" fmla="*/ 15 h 10000"/>
              <a:gd name="connsiteX159" fmla="*/ 3836 w 10000"/>
              <a:gd name="connsiteY159" fmla="*/ 15 h 10000"/>
              <a:gd name="connsiteX160" fmla="*/ 3836 w 10000"/>
              <a:gd name="connsiteY160" fmla="*/ 15 h 10000"/>
              <a:gd name="connsiteX161" fmla="*/ 3836 w 10000"/>
              <a:gd name="connsiteY161" fmla="*/ 15 h 10000"/>
              <a:gd name="connsiteX162" fmla="*/ 3708 w 10000"/>
              <a:gd name="connsiteY162" fmla="*/ 8 h 10000"/>
              <a:gd name="connsiteX163" fmla="*/ 3708 w 10000"/>
              <a:gd name="connsiteY163" fmla="*/ 8 h 10000"/>
              <a:gd name="connsiteX164" fmla="*/ 3691 w 10000"/>
              <a:gd name="connsiteY164" fmla="*/ 8 h 10000"/>
              <a:gd name="connsiteX165" fmla="*/ 3691 w 10000"/>
              <a:gd name="connsiteY165" fmla="*/ 8 h 10000"/>
              <a:gd name="connsiteX166" fmla="*/ 3649 w 10000"/>
              <a:gd name="connsiteY166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288 w 10000"/>
              <a:gd name="connsiteY54" fmla="*/ 9038 h 10000"/>
              <a:gd name="connsiteX55" fmla="*/ 2967 w 10000"/>
              <a:gd name="connsiteY55" fmla="*/ 8753 h 10000"/>
              <a:gd name="connsiteX56" fmla="*/ 1448 w 10000"/>
              <a:gd name="connsiteY56" fmla="*/ 9696 h 10000"/>
              <a:gd name="connsiteX57" fmla="*/ 3367 w 10000"/>
              <a:gd name="connsiteY57" fmla="*/ 8999 h 10000"/>
              <a:gd name="connsiteX58" fmla="*/ 3581 w 10000"/>
              <a:gd name="connsiteY58" fmla="*/ 9115 h 10000"/>
              <a:gd name="connsiteX59" fmla="*/ 3802 w 10000"/>
              <a:gd name="connsiteY59" fmla="*/ 9230 h 10000"/>
              <a:gd name="connsiteX60" fmla="*/ 4032 w 10000"/>
              <a:gd name="connsiteY60" fmla="*/ 9338 h 10000"/>
              <a:gd name="connsiteX61" fmla="*/ 4263 w 10000"/>
              <a:gd name="connsiteY61" fmla="*/ 9438 h 10000"/>
              <a:gd name="connsiteX62" fmla="*/ 4510 w 10000"/>
              <a:gd name="connsiteY62" fmla="*/ 9538 h 10000"/>
              <a:gd name="connsiteX63" fmla="*/ 4757 w 10000"/>
              <a:gd name="connsiteY63" fmla="*/ 9623 h 10000"/>
              <a:gd name="connsiteX64" fmla="*/ 5013 w 10000"/>
              <a:gd name="connsiteY64" fmla="*/ 9700 h 10000"/>
              <a:gd name="connsiteX65" fmla="*/ 5277 w 10000"/>
              <a:gd name="connsiteY65" fmla="*/ 9777 h 10000"/>
              <a:gd name="connsiteX66" fmla="*/ 5550 w 10000"/>
              <a:gd name="connsiteY66" fmla="*/ 9838 h 10000"/>
              <a:gd name="connsiteX67" fmla="*/ 5831 w 10000"/>
              <a:gd name="connsiteY67" fmla="*/ 9892 h 10000"/>
              <a:gd name="connsiteX68" fmla="*/ 6113 w 10000"/>
              <a:gd name="connsiteY68" fmla="*/ 9938 h 10000"/>
              <a:gd name="connsiteX69" fmla="*/ 6411 w 10000"/>
              <a:gd name="connsiteY69" fmla="*/ 9977 h 10000"/>
              <a:gd name="connsiteX70" fmla="*/ 6411 w 10000"/>
              <a:gd name="connsiteY70" fmla="*/ 9977 h 10000"/>
              <a:gd name="connsiteX71" fmla="*/ 6616 w 10000"/>
              <a:gd name="connsiteY71" fmla="*/ 9992 h 10000"/>
              <a:gd name="connsiteX72" fmla="*/ 6820 w 10000"/>
              <a:gd name="connsiteY72" fmla="*/ 10000 h 10000"/>
              <a:gd name="connsiteX73" fmla="*/ 7033 w 10000"/>
              <a:gd name="connsiteY73" fmla="*/ 9992 h 10000"/>
              <a:gd name="connsiteX74" fmla="*/ 7246 w 10000"/>
              <a:gd name="connsiteY74" fmla="*/ 9985 h 10000"/>
              <a:gd name="connsiteX75" fmla="*/ 7477 w 10000"/>
              <a:gd name="connsiteY75" fmla="*/ 9962 h 10000"/>
              <a:gd name="connsiteX76" fmla="*/ 7698 w 10000"/>
              <a:gd name="connsiteY76" fmla="*/ 9931 h 10000"/>
              <a:gd name="connsiteX77" fmla="*/ 7928 w 10000"/>
              <a:gd name="connsiteY77" fmla="*/ 9892 h 10000"/>
              <a:gd name="connsiteX78" fmla="*/ 8159 w 10000"/>
              <a:gd name="connsiteY78" fmla="*/ 9838 h 10000"/>
              <a:gd name="connsiteX79" fmla="*/ 8389 w 10000"/>
              <a:gd name="connsiteY79" fmla="*/ 9777 h 10000"/>
              <a:gd name="connsiteX80" fmla="*/ 8627 w 10000"/>
              <a:gd name="connsiteY80" fmla="*/ 9707 h 10000"/>
              <a:gd name="connsiteX81" fmla="*/ 8858 w 10000"/>
              <a:gd name="connsiteY81" fmla="*/ 9630 h 10000"/>
              <a:gd name="connsiteX82" fmla="*/ 9088 w 10000"/>
              <a:gd name="connsiteY82" fmla="*/ 9538 h 10000"/>
              <a:gd name="connsiteX83" fmla="*/ 9327 w 10000"/>
              <a:gd name="connsiteY83" fmla="*/ 9430 h 10000"/>
              <a:gd name="connsiteX84" fmla="*/ 9557 w 10000"/>
              <a:gd name="connsiteY84" fmla="*/ 9315 h 10000"/>
              <a:gd name="connsiteX85" fmla="*/ 9778 w 10000"/>
              <a:gd name="connsiteY85" fmla="*/ 9192 h 10000"/>
              <a:gd name="connsiteX86" fmla="*/ 10000 w 10000"/>
              <a:gd name="connsiteY86" fmla="*/ 9053 h 10000"/>
              <a:gd name="connsiteX87" fmla="*/ 10000 w 10000"/>
              <a:gd name="connsiteY87" fmla="*/ 9053 h 10000"/>
              <a:gd name="connsiteX88" fmla="*/ 9872 w 10000"/>
              <a:gd name="connsiteY88" fmla="*/ 9107 h 10000"/>
              <a:gd name="connsiteX89" fmla="*/ 9744 w 10000"/>
              <a:gd name="connsiteY89" fmla="*/ 9153 h 10000"/>
              <a:gd name="connsiteX90" fmla="*/ 9608 w 10000"/>
              <a:gd name="connsiteY90" fmla="*/ 9192 h 10000"/>
              <a:gd name="connsiteX91" fmla="*/ 9471 w 10000"/>
              <a:gd name="connsiteY91" fmla="*/ 9215 h 10000"/>
              <a:gd name="connsiteX92" fmla="*/ 9327 w 10000"/>
              <a:gd name="connsiteY92" fmla="*/ 9238 h 10000"/>
              <a:gd name="connsiteX93" fmla="*/ 9173 w 10000"/>
              <a:gd name="connsiteY93" fmla="*/ 9246 h 10000"/>
              <a:gd name="connsiteX94" fmla="*/ 9020 w 10000"/>
              <a:gd name="connsiteY94" fmla="*/ 9253 h 10000"/>
              <a:gd name="connsiteX95" fmla="*/ 8858 w 10000"/>
              <a:gd name="connsiteY95" fmla="*/ 9246 h 10000"/>
              <a:gd name="connsiteX96" fmla="*/ 8696 w 10000"/>
              <a:gd name="connsiteY96" fmla="*/ 9230 h 10000"/>
              <a:gd name="connsiteX97" fmla="*/ 8525 w 10000"/>
              <a:gd name="connsiteY97" fmla="*/ 9207 h 10000"/>
              <a:gd name="connsiteX98" fmla="*/ 8338 w 10000"/>
              <a:gd name="connsiteY98" fmla="*/ 9169 h 10000"/>
              <a:gd name="connsiteX99" fmla="*/ 8150 w 10000"/>
              <a:gd name="connsiteY99" fmla="*/ 9122 h 10000"/>
              <a:gd name="connsiteX100" fmla="*/ 7954 w 10000"/>
              <a:gd name="connsiteY100" fmla="*/ 9069 h 10000"/>
              <a:gd name="connsiteX101" fmla="*/ 7758 w 10000"/>
              <a:gd name="connsiteY101" fmla="*/ 8999 h 10000"/>
              <a:gd name="connsiteX102" fmla="*/ 7545 w 10000"/>
              <a:gd name="connsiteY102" fmla="*/ 8922 h 10000"/>
              <a:gd name="connsiteX103" fmla="*/ 7323 w 10000"/>
              <a:gd name="connsiteY103" fmla="*/ 8830 h 10000"/>
              <a:gd name="connsiteX104" fmla="*/ 7323 w 10000"/>
              <a:gd name="connsiteY104" fmla="*/ 8830 h 10000"/>
              <a:gd name="connsiteX105" fmla="*/ 7093 w 10000"/>
              <a:gd name="connsiteY105" fmla="*/ 8730 h 10000"/>
              <a:gd name="connsiteX106" fmla="*/ 6863 w 10000"/>
              <a:gd name="connsiteY106" fmla="*/ 8607 h 10000"/>
              <a:gd name="connsiteX107" fmla="*/ 6624 w 10000"/>
              <a:gd name="connsiteY107" fmla="*/ 8483 h 10000"/>
              <a:gd name="connsiteX108" fmla="*/ 6394 w 10000"/>
              <a:gd name="connsiteY108" fmla="*/ 8345 h 10000"/>
              <a:gd name="connsiteX109" fmla="*/ 6147 w 10000"/>
              <a:gd name="connsiteY109" fmla="*/ 8191 h 10000"/>
              <a:gd name="connsiteX110" fmla="*/ 5908 w 10000"/>
              <a:gd name="connsiteY110" fmla="*/ 8029 h 10000"/>
              <a:gd name="connsiteX111" fmla="*/ 5669 w 10000"/>
              <a:gd name="connsiteY111" fmla="*/ 7860 h 10000"/>
              <a:gd name="connsiteX112" fmla="*/ 5422 w 10000"/>
              <a:gd name="connsiteY112" fmla="*/ 7675 h 10000"/>
              <a:gd name="connsiteX113" fmla="*/ 5183 w 10000"/>
              <a:gd name="connsiteY113" fmla="*/ 7483 h 10000"/>
              <a:gd name="connsiteX114" fmla="*/ 4945 w 10000"/>
              <a:gd name="connsiteY114" fmla="*/ 7283 h 10000"/>
              <a:gd name="connsiteX115" fmla="*/ 4706 w 10000"/>
              <a:gd name="connsiteY115" fmla="*/ 7075 h 10000"/>
              <a:gd name="connsiteX116" fmla="*/ 4467 w 10000"/>
              <a:gd name="connsiteY116" fmla="*/ 6851 h 10000"/>
              <a:gd name="connsiteX117" fmla="*/ 4237 w 10000"/>
              <a:gd name="connsiteY117" fmla="*/ 6628 h 10000"/>
              <a:gd name="connsiteX118" fmla="*/ 4015 w 10000"/>
              <a:gd name="connsiteY118" fmla="*/ 6390 h 10000"/>
              <a:gd name="connsiteX119" fmla="*/ 3785 w 10000"/>
              <a:gd name="connsiteY119" fmla="*/ 6151 h 10000"/>
              <a:gd name="connsiteX120" fmla="*/ 3572 w 10000"/>
              <a:gd name="connsiteY120" fmla="*/ 5897 h 10000"/>
              <a:gd name="connsiteX121" fmla="*/ 3572 w 10000"/>
              <a:gd name="connsiteY121" fmla="*/ 5897 h 10000"/>
              <a:gd name="connsiteX122" fmla="*/ 3308 w 10000"/>
              <a:gd name="connsiteY122" fmla="*/ 5566 h 10000"/>
              <a:gd name="connsiteX123" fmla="*/ 3069 w 10000"/>
              <a:gd name="connsiteY123" fmla="*/ 5235 h 10000"/>
              <a:gd name="connsiteX124" fmla="*/ 2847 w 10000"/>
              <a:gd name="connsiteY124" fmla="*/ 4911 h 10000"/>
              <a:gd name="connsiteX125" fmla="*/ 2651 w 10000"/>
              <a:gd name="connsiteY125" fmla="*/ 4596 h 10000"/>
              <a:gd name="connsiteX126" fmla="*/ 2472 w 10000"/>
              <a:gd name="connsiteY126" fmla="*/ 4280 h 10000"/>
              <a:gd name="connsiteX127" fmla="*/ 2319 w 10000"/>
              <a:gd name="connsiteY127" fmla="*/ 3965 h 10000"/>
              <a:gd name="connsiteX128" fmla="*/ 2182 w 10000"/>
              <a:gd name="connsiteY128" fmla="*/ 3657 h 10000"/>
              <a:gd name="connsiteX129" fmla="*/ 2072 w 10000"/>
              <a:gd name="connsiteY129" fmla="*/ 3349 h 10000"/>
              <a:gd name="connsiteX130" fmla="*/ 2072 w 10000"/>
              <a:gd name="connsiteY130" fmla="*/ 3349 h 10000"/>
              <a:gd name="connsiteX131" fmla="*/ 1995 w 10000"/>
              <a:gd name="connsiteY131" fmla="*/ 3102 h 10000"/>
              <a:gd name="connsiteX132" fmla="*/ 1935 w 10000"/>
              <a:gd name="connsiteY132" fmla="*/ 2864 h 10000"/>
              <a:gd name="connsiteX133" fmla="*/ 1893 w 10000"/>
              <a:gd name="connsiteY133" fmla="*/ 2633 h 10000"/>
              <a:gd name="connsiteX134" fmla="*/ 1867 w 10000"/>
              <a:gd name="connsiteY134" fmla="*/ 2410 h 10000"/>
              <a:gd name="connsiteX135" fmla="*/ 1850 w 10000"/>
              <a:gd name="connsiteY135" fmla="*/ 2202 h 10000"/>
              <a:gd name="connsiteX136" fmla="*/ 1858 w 10000"/>
              <a:gd name="connsiteY136" fmla="*/ 2002 h 10000"/>
              <a:gd name="connsiteX137" fmla="*/ 1876 w 10000"/>
              <a:gd name="connsiteY137" fmla="*/ 1801 h 10000"/>
              <a:gd name="connsiteX138" fmla="*/ 1910 w 10000"/>
              <a:gd name="connsiteY138" fmla="*/ 1617 h 10000"/>
              <a:gd name="connsiteX139" fmla="*/ 1910 w 10000"/>
              <a:gd name="connsiteY139" fmla="*/ 1617 h 10000"/>
              <a:gd name="connsiteX140" fmla="*/ 1935 w 10000"/>
              <a:gd name="connsiteY140" fmla="*/ 1540 h 10000"/>
              <a:gd name="connsiteX141" fmla="*/ 1935 w 10000"/>
              <a:gd name="connsiteY141" fmla="*/ 1540 h 10000"/>
              <a:gd name="connsiteX142" fmla="*/ 1986 w 10000"/>
              <a:gd name="connsiteY142" fmla="*/ 1386 h 10000"/>
              <a:gd name="connsiteX143" fmla="*/ 2046 w 10000"/>
              <a:gd name="connsiteY143" fmla="*/ 1232 h 10000"/>
              <a:gd name="connsiteX144" fmla="*/ 2114 w 10000"/>
              <a:gd name="connsiteY144" fmla="*/ 1078 h 10000"/>
              <a:gd name="connsiteX145" fmla="*/ 2191 w 10000"/>
              <a:gd name="connsiteY145" fmla="*/ 939 h 10000"/>
              <a:gd name="connsiteX146" fmla="*/ 2285 w 10000"/>
              <a:gd name="connsiteY146" fmla="*/ 808 h 10000"/>
              <a:gd name="connsiteX147" fmla="*/ 2387 w 10000"/>
              <a:gd name="connsiteY147" fmla="*/ 677 h 10000"/>
              <a:gd name="connsiteX148" fmla="*/ 2489 w 10000"/>
              <a:gd name="connsiteY148" fmla="*/ 562 h 10000"/>
              <a:gd name="connsiteX149" fmla="*/ 2609 w 10000"/>
              <a:gd name="connsiteY149" fmla="*/ 454 h 10000"/>
              <a:gd name="connsiteX150" fmla="*/ 2737 w 10000"/>
              <a:gd name="connsiteY150" fmla="*/ 362 h 10000"/>
              <a:gd name="connsiteX151" fmla="*/ 2873 w 10000"/>
              <a:gd name="connsiteY151" fmla="*/ 277 h 10000"/>
              <a:gd name="connsiteX152" fmla="*/ 3009 w 10000"/>
              <a:gd name="connsiteY152" fmla="*/ 200 h 10000"/>
              <a:gd name="connsiteX153" fmla="*/ 3163 w 10000"/>
              <a:gd name="connsiteY153" fmla="*/ 139 h 10000"/>
              <a:gd name="connsiteX154" fmla="*/ 3325 w 10000"/>
              <a:gd name="connsiteY154" fmla="*/ 85 h 10000"/>
              <a:gd name="connsiteX155" fmla="*/ 3487 w 10000"/>
              <a:gd name="connsiteY155" fmla="*/ 46 h 10000"/>
              <a:gd name="connsiteX156" fmla="*/ 3657 w 10000"/>
              <a:gd name="connsiteY156" fmla="*/ 23 h 10000"/>
              <a:gd name="connsiteX157" fmla="*/ 3836 w 10000"/>
              <a:gd name="connsiteY157" fmla="*/ 15 h 10000"/>
              <a:gd name="connsiteX158" fmla="*/ 3836 w 10000"/>
              <a:gd name="connsiteY158" fmla="*/ 15 h 10000"/>
              <a:gd name="connsiteX159" fmla="*/ 3836 w 10000"/>
              <a:gd name="connsiteY159" fmla="*/ 15 h 10000"/>
              <a:gd name="connsiteX160" fmla="*/ 3836 w 10000"/>
              <a:gd name="connsiteY160" fmla="*/ 15 h 10000"/>
              <a:gd name="connsiteX161" fmla="*/ 3708 w 10000"/>
              <a:gd name="connsiteY161" fmla="*/ 8 h 10000"/>
              <a:gd name="connsiteX162" fmla="*/ 3708 w 10000"/>
              <a:gd name="connsiteY162" fmla="*/ 8 h 10000"/>
              <a:gd name="connsiteX163" fmla="*/ 3691 w 10000"/>
              <a:gd name="connsiteY163" fmla="*/ 8 h 10000"/>
              <a:gd name="connsiteX164" fmla="*/ 3691 w 10000"/>
              <a:gd name="connsiteY164" fmla="*/ 8 h 10000"/>
              <a:gd name="connsiteX165" fmla="*/ 3649 w 10000"/>
              <a:gd name="connsiteY165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176 w 10000"/>
              <a:gd name="connsiteY49" fmla="*/ 7129 h 10000"/>
              <a:gd name="connsiteX50" fmla="*/ 141 w 10000"/>
              <a:gd name="connsiteY50" fmla="*/ 7849 h 10000"/>
              <a:gd name="connsiteX51" fmla="*/ 185 w 10000"/>
              <a:gd name="connsiteY51" fmla="*/ 8170 h 10000"/>
              <a:gd name="connsiteX52" fmla="*/ 632 w 10000"/>
              <a:gd name="connsiteY52" fmla="*/ 8947 h 10000"/>
              <a:gd name="connsiteX53" fmla="*/ 846 w 10000"/>
              <a:gd name="connsiteY53" fmla="*/ 9224 h 10000"/>
              <a:gd name="connsiteX54" fmla="*/ 1288 w 10000"/>
              <a:gd name="connsiteY54" fmla="*/ 9038 h 10000"/>
              <a:gd name="connsiteX55" fmla="*/ 1448 w 10000"/>
              <a:gd name="connsiteY55" fmla="*/ 9696 h 10000"/>
              <a:gd name="connsiteX56" fmla="*/ 3367 w 10000"/>
              <a:gd name="connsiteY56" fmla="*/ 8999 h 10000"/>
              <a:gd name="connsiteX57" fmla="*/ 3581 w 10000"/>
              <a:gd name="connsiteY57" fmla="*/ 9115 h 10000"/>
              <a:gd name="connsiteX58" fmla="*/ 3802 w 10000"/>
              <a:gd name="connsiteY58" fmla="*/ 9230 h 10000"/>
              <a:gd name="connsiteX59" fmla="*/ 4032 w 10000"/>
              <a:gd name="connsiteY59" fmla="*/ 9338 h 10000"/>
              <a:gd name="connsiteX60" fmla="*/ 4263 w 10000"/>
              <a:gd name="connsiteY60" fmla="*/ 9438 h 10000"/>
              <a:gd name="connsiteX61" fmla="*/ 4510 w 10000"/>
              <a:gd name="connsiteY61" fmla="*/ 9538 h 10000"/>
              <a:gd name="connsiteX62" fmla="*/ 4757 w 10000"/>
              <a:gd name="connsiteY62" fmla="*/ 9623 h 10000"/>
              <a:gd name="connsiteX63" fmla="*/ 5013 w 10000"/>
              <a:gd name="connsiteY63" fmla="*/ 9700 h 10000"/>
              <a:gd name="connsiteX64" fmla="*/ 5277 w 10000"/>
              <a:gd name="connsiteY64" fmla="*/ 9777 h 10000"/>
              <a:gd name="connsiteX65" fmla="*/ 5550 w 10000"/>
              <a:gd name="connsiteY65" fmla="*/ 9838 h 10000"/>
              <a:gd name="connsiteX66" fmla="*/ 5831 w 10000"/>
              <a:gd name="connsiteY66" fmla="*/ 9892 h 10000"/>
              <a:gd name="connsiteX67" fmla="*/ 6113 w 10000"/>
              <a:gd name="connsiteY67" fmla="*/ 9938 h 10000"/>
              <a:gd name="connsiteX68" fmla="*/ 6411 w 10000"/>
              <a:gd name="connsiteY68" fmla="*/ 9977 h 10000"/>
              <a:gd name="connsiteX69" fmla="*/ 6411 w 10000"/>
              <a:gd name="connsiteY69" fmla="*/ 9977 h 10000"/>
              <a:gd name="connsiteX70" fmla="*/ 6616 w 10000"/>
              <a:gd name="connsiteY70" fmla="*/ 9992 h 10000"/>
              <a:gd name="connsiteX71" fmla="*/ 6820 w 10000"/>
              <a:gd name="connsiteY71" fmla="*/ 10000 h 10000"/>
              <a:gd name="connsiteX72" fmla="*/ 7033 w 10000"/>
              <a:gd name="connsiteY72" fmla="*/ 9992 h 10000"/>
              <a:gd name="connsiteX73" fmla="*/ 7246 w 10000"/>
              <a:gd name="connsiteY73" fmla="*/ 9985 h 10000"/>
              <a:gd name="connsiteX74" fmla="*/ 7477 w 10000"/>
              <a:gd name="connsiteY74" fmla="*/ 9962 h 10000"/>
              <a:gd name="connsiteX75" fmla="*/ 7698 w 10000"/>
              <a:gd name="connsiteY75" fmla="*/ 9931 h 10000"/>
              <a:gd name="connsiteX76" fmla="*/ 7928 w 10000"/>
              <a:gd name="connsiteY76" fmla="*/ 9892 h 10000"/>
              <a:gd name="connsiteX77" fmla="*/ 8159 w 10000"/>
              <a:gd name="connsiteY77" fmla="*/ 9838 h 10000"/>
              <a:gd name="connsiteX78" fmla="*/ 8389 w 10000"/>
              <a:gd name="connsiteY78" fmla="*/ 9777 h 10000"/>
              <a:gd name="connsiteX79" fmla="*/ 8627 w 10000"/>
              <a:gd name="connsiteY79" fmla="*/ 9707 h 10000"/>
              <a:gd name="connsiteX80" fmla="*/ 8858 w 10000"/>
              <a:gd name="connsiteY80" fmla="*/ 9630 h 10000"/>
              <a:gd name="connsiteX81" fmla="*/ 9088 w 10000"/>
              <a:gd name="connsiteY81" fmla="*/ 9538 h 10000"/>
              <a:gd name="connsiteX82" fmla="*/ 9327 w 10000"/>
              <a:gd name="connsiteY82" fmla="*/ 9430 h 10000"/>
              <a:gd name="connsiteX83" fmla="*/ 9557 w 10000"/>
              <a:gd name="connsiteY83" fmla="*/ 9315 h 10000"/>
              <a:gd name="connsiteX84" fmla="*/ 9778 w 10000"/>
              <a:gd name="connsiteY84" fmla="*/ 9192 h 10000"/>
              <a:gd name="connsiteX85" fmla="*/ 10000 w 10000"/>
              <a:gd name="connsiteY85" fmla="*/ 9053 h 10000"/>
              <a:gd name="connsiteX86" fmla="*/ 10000 w 10000"/>
              <a:gd name="connsiteY86" fmla="*/ 9053 h 10000"/>
              <a:gd name="connsiteX87" fmla="*/ 9872 w 10000"/>
              <a:gd name="connsiteY87" fmla="*/ 9107 h 10000"/>
              <a:gd name="connsiteX88" fmla="*/ 9744 w 10000"/>
              <a:gd name="connsiteY88" fmla="*/ 9153 h 10000"/>
              <a:gd name="connsiteX89" fmla="*/ 9608 w 10000"/>
              <a:gd name="connsiteY89" fmla="*/ 9192 h 10000"/>
              <a:gd name="connsiteX90" fmla="*/ 9471 w 10000"/>
              <a:gd name="connsiteY90" fmla="*/ 9215 h 10000"/>
              <a:gd name="connsiteX91" fmla="*/ 9327 w 10000"/>
              <a:gd name="connsiteY91" fmla="*/ 9238 h 10000"/>
              <a:gd name="connsiteX92" fmla="*/ 9173 w 10000"/>
              <a:gd name="connsiteY92" fmla="*/ 9246 h 10000"/>
              <a:gd name="connsiteX93" fmla="*/ 9020 w 10000"/>
              <a:gd name="connsiteY93" fmla="*/ 9253 h 10000"/>
              <a:gd name="connsiteX94" fmla="*/ 8858 w 10000"/>
              <a:gd name="connsiteY94" fmla="*/ 9246 h 10000"/>
              <a:gd name="connsiteX95" fmla="*/ 8696 w 10000"/>
              <a:gd name="connsiteY95" fmla="*/ 9230 h 10000"/>
              <a:gd name="connsiteX96" fmla="*/ 8525 w 10000"/>
              <a:gd name="connsiteY96" fmla="*/ 9207 h 10000"/>
              <a:gd name="connsiteX97" fmla="*/ 8338 w 10000"/>
              <a:gd name="connsiteY97" fmla="*/ 9169 h 10000"/>
              <a:gd name="connsiteX98" fmla="*/ 8150 w 10000"/>
              <a:gd name="connsiteY98" fmla="*/ 9122 h 10000"/>
              <a:gd name="connsiteX99" fmla="*/ 7954 w 10000"/>
              <a:gd name="connsiteY99" fmla="*/ 9069 h 10000"/>
              <a:gd name="connsiteX100" fmla="*/ 7758 w 10000"/>
              <a:gd name="connsiteY100" fmla="*/ 8999 h 10000"/>
              <a:gd name="connsiteX101" fmla="*/ 7545 w 10000"/>
              <a:gd name="connsiteY101" fmla="*/ 8922 h 10000"/>
              <a:gd name="connsiteX102" fmla="*/ 7323 w 10000"/>
              <a:gd name="connsiteY102" fmla="*/ 8830 h 10000"/>
              <a:gd name="connsiteX103" fmla="*/ 7323 w 10000"/>
              <a:gd name="connsiteY103" fmla="*/ 8830 h 10000"/>
              <a:gd name="connsiteX104" fmla="*/ 7093 w 10000"/>
              <a:gd name="connsiteY104" fmla="*/ 8730 h 10000"/>
              <a:gd name="connsiteX105" fmla="*/ 6863 w 10000"/>
              <a:gd name="connsiteY105" fmla="*/ 8607 h 10000"/>
              <a:gd name="connsiteX106" fmla="*/ 6624 w 10000"/>
              <a:gd name="connsiteY106" fmla="*/ 8483 h 10000"/>
              <a:gd name="connsiteX107" fmla="*/ 6394 w 10000"/>
              <a:gd name="connsiteY107" fmla="*/ 8345 h 10000"/>
              <a:gd name="connsiteX108" fmla="*/ 6147 w 10000"/>
              <a:gd name="connsiteY108" fmla="*/ 8191 h 10000"/>
              <a:gd name="connsiteX109" fmla="*/ 5908 w 10000"/>
              <a:gd name="connsiteY109" fmla="*/ 8029 h 10000"/>
              <a:gd name="connsiteX110" fmla="*/ 5669 w 10000"/>
              <a:gd name="connsiteY110" fmla="*/ 7860 h 10000"/>
              <a:gd name="connsiteX111" fmla="*/ 5422 w 10000"/>
              <a:gd name="connsiteY111" fmla="*/ 7675 h 10000"/>
              <a:gd name="connsiteX112" fmla="*/ 5183 w 10000"/>
              <a:gd name="connsiteY112" fmla="*/ 7483 h 10000"/>
              <a:gd name="connsiteX113" fmla="*/ 4945 w 10000"/>
              <a:gd name="connsiteY113" fmla="*/ 7283 h 10000"/>
              <a:gd name="connsiteX114" fmla="*/ 4706 w 10000"/>
              <a:gd name="connsiteY114" fmla="*/ 7075 h 10000"/>
              <a:gd name="connsiteX115" fmla="*/ 4467 w 10000"/>
              <a:gd name="connsiteY115" fmla="*/ 6851 h 10000"/>
              <a:gd name="connsiteX116" fmla="*/ 4237 w 10000"/>
              <a:gd name="connsiteY116" fmla="*/ 6628 h 10000"/>
              <a:gd name="connsiteX117" fmla="*/ 4015 w 10000"/>
              <a:gd name="connsiteY117" fmla="*/ 6390 h 10000"/>
              <a:gd name="connsiteX118" fmla="*/ 3785 w 10000"/>
              <a:gd name="connsiteY118" fmla="*/ 6151 h 10000"/>
              <a:gd name="connsiteX119" fmla="*/ 3572 w 10000"/>
              <a:gd name="connsiteY119" fmla="*/ 5897 h 10000"/>
              <a:gd name="connsiteX120" fmla="*/ 3572 w 10000"/>
              <a:gd name="connsiteY120" fmla="*/ 5897 h 10000"/>
              <a:gd name="connsiteX121" fmla="*/ 3308 w 10000"/>
              <a:gd name="connsiteY121" fmla="*/ 5566 h 10000"/>
              <a:gd name="connsiteX122" fmla="*/ 3069 w 10000"/>
              <a:gd name="connsiteY122" fmla="*/ 5235 h 10000"/>
              <a:gd name="connsiteX123" fmla="*/ 2847 w 10000"/>
              <a:gd name="connsiteY123" fmla="*/ 4911 h 10000"/>
              <a:gd name="connsiteX124" fmla="*/ 2651 w 10000"/>
              <a:gd name="connsiteY124" fmla="*/ 4596 h 10000"/>
              <a:gd name="connsiteX125" fmla="*/ 2472 w 10000"/>
              <a:gd name="connsiteY125" fmla="*/ 4280 h 10000"/>
              <a:gd name="connsiteX126" fmla="*/ 2319 w 10000"/>
              <a:gd name="connsiteY126" fmla="*/ 3965 h 10000"/>
              <a:gd name="connsiteX127" fmla="*/ 2182 w 10000"/>
              <a:gd name="connsiteY127" fmla="*/ 3657 h 10000"/>
              <a:gd name="connsiteX128" fmla="*/ 2072 w 10000"/>
              <a:gd name="connsiteY128" fmla="*/ 3349 h 10000"/>
              <a:gd name="connsiteX129" fmla="*/ 2072 w 10000"/>
              <a:gd name="connsiteY129" fmla="*/ 3349 h 10000"/>
              <a:gd name="connsiteX130" fmla="*/ 1995 w 10000"/>
              <a:gd name="connsiteY130" fmla="*/ 3102 h 10000"/>
              <a:gd name="connsiteX131" fmla="*/ 1935 w 10000"/>
              <a:gd name="connsiteY131" fmla="*/ 2864 h 10000"/>
              <a:gd name="connsiteX132" fmla="*/ 1893 w 10000"/>
              <a:gd name="connsiteY132" fmla="*/ 2633 h 10000"/>
              <a:gd name="connsiteX133" fmla="*/ 1867 w 10000"/>
              <a:gd name="connsiteY133" fmla="*/ 2410 h 10000"/>
              <a:gd name="connsiteX134" fmla="*/ 1850 w 10000"/>
              <a:gd name="connsiteY134" fmla="*/ 2202 h 10000"/>
              <a:gd name="connsiteX135" fmla="*/ 1858 w 10000"/>
              <a:gd name="connsiteY135" fmla="*/ 2002 h 10000"/>
              <a:gd name="connsiteX136" fmla="*/ 1876 w 10000"/>
              <a:gd name="connsiteY136" fmla="*/ 1801 h 10000"/>
              <a:gd name="connsiteX137" fmla="*/ 1910 w 10000"/>
              <a:gd name="connsiteY137" fmla="*/ 1617 h 10000"/>
              <a:gd name="connsiteX138" fmla="*/ 1910 w 10000"/>
              <a:gd name="connsiteY138" fmla="*/ 1617 h 10000"/>
              <a:gd name="connsiteX139" fmla="*/ 1935 w 10000"/>
              <a:gd name="connsiteY139" fmla="*/ 1540 h 10000"/>
              <a:gd name="connsiteX140" fmla="*/ 1935 w 10000"/>
              <a:gd name="connsiteY140" fmla="*/ 1540 h 10000"/>
              <a:gd name="connsiteX141" fmla="*/ 1986 w 10000"/>
              <a:gd name="connsiteY141" fmla="*/ 1386 h 10000"/>
              <a:gd name="connsiteX142" fmla="*/ 2046 w 10000"/>
              <a:gd name="connsiteY142" fmla="*/ 1232 h 10000"/>
              <a:gd name="connsiteX143" fmla="*/ 2114 w 10000"/>
              <a:gd name="connsiteY143" fmla="*/ 1078 h 10000"/>
              <a:gd name="connsiteX144" fmla="*/ 2191 w 10000"/>
              <a:gd name="connsiteY144" fmla="*/ 939 h 10000"/>
              <a:gd name="connsiteX145" fmla="*/ 2285 w 10000"/>
              <a:gd name="connsiteY145" fmla="*/ 808 h 10000"/>
              <a:gd name="connsiteX146" fmla="*/ 2387 w 10000"/>
              <a:gd name="connsiteY146" fmla="*/ 677 h 10000"/>
              <a:gd name="connsiteX147" fmla="*/ 2489 w 10000"/>
              <a:gd name="connsiteY147" fmla="*/ 562 h 10000"/>
              <a:gd name="connsiteX148" fmla="*/ 2609 w 10000"/>
              <a:gd name="connsiteY148" fmla="*/ 454 h 10000"/>
              <a:gd name="connsiteX149" fmla="*/ 2737 w 10000"/>
              <a:gd name="connsiteY149" fmla="*/ 362 h 10000"/>
              <a:gd name="connsiteX150" fmla="*/ 2873 w 10000"/>
              <a:gd name="connsiteY150" fmla="*/ 277 h 10000"/>
              <a:gd name="connsiteX151" fmla="*/ 3009 w 10000"/>
              <a:gd name="connsiteY151" fmla="*/ 200 h 10000"/>
              <a:gd name="connsiteX152" fmla="*/ 3163 w 10000"/>
              <a:gd name="connsiteY152" fmla="*/ 139 h 10000"/>
              <a:gd name="connsiteX153" fmla="*/ 3325 w 10000"/>
              <a:gd name="connsiteY153" fmla="*/ 85 h 10000"/>
              <a:gd name="connsiteX154" fmla="*/ 3487 w 10000"/>
              <a:gd name="connsiteY154" fmla="*/ 46 h 10000"/>
              <a:gd name="connsiteX155" fmla="*/ 3657 w 10000"/>
              <a:gd name="connsiteY155" fmla="*/ 23 h 10000"/>
              <a:gd name="connsiteX156" fmla="*/ 3836 w 10000"/>
              <a:gd name="connsiteY156" fmla="*/ 15 h 10000"/>
              <a:gd name="connsiteX157" fmla="*/ 3836 w 10000"/>
              <a:gd name="connsiteY157" fmla="*/ 15 h 10000"/>
              <a:gd name="connsiteX158" fmla="*/ 3836 w 10000"/>
              <a:gd name="connsiteY158" fmla="*/ 15 h 10000"/>
              <a:gd name="connsiteX159" fmla="*/ 3836 w 10000"/>
              <a:gd name="connsiteY159" fmla="*/ 15 h 10000"/>
              <a:gd name="connsiteX160" fmla="*/ 3708 w 10000"/>
              <a:gd name="connsiteY160" fmla="*/ 8 h 10000"/>
              <a:gd name="connsiteX161" fmla="*/ 3708 w 10000"/>
              <a:gd name="connsiteY161" fmla="*/ 8 h 10000"/>
              <a:gd name="connsiteX162" fmla="*/ 3691 w 10000"/>
              <a:gd name="connsiteY162" fmla="*/ 8 h 10000"/>
              <a:gd name="connsiteX163" fmla="*/ 3691 w 10000"/>
              <a:gd name="connsiteY163" fmla="*/ 8 h 10000"/>
              <a:gd name="connsiteX164" fmla="*/ 3649 w 10000"/>
              <a:gd name="connsiteY164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980 w 10000"/>
              <a:gd name="connsiteY48" fmla="*/ 6875 h 10000"/>
              <a:gd name="connsiteX49" fmla="*/ 141 w 10000"/>
              <a:gd name="connsiteY49" fmla="*/ 7849 h 10000"/>
              <a:gd name="connsiteX50" fmla="*/ 185 w 10000"/>
              <a:gd name="connsiteY50" fmla="*/ 8170 h 10000"/>
              <a:gd name="connsiteX51" fmla="*/ 632 w 10000"/>
              <a:gd name="connsiteY51" fmla="*/ 8947 h 10000"/>
              <a:gd name="connsiteX52" fmla="*/ 846 w 10000"/>
              <a:gd name="connsiteY52" fmla="*/ 9224 h 10000"/>
              <a:gd name="connsiteX53" fmla="*/ 1288 w 10000"/>
              <a:gd name="connsiteY53" fmla="*/ 9038 h 10000"/>
              <a:gd name="connsiteX54" fmla="*/ 1448 w 10000"/>
              <a:gd name="connsiteY54" fmla="*/ 9696 h 10000"/>
              <a:gd name="connsiteX55" fmla="*/ 3367 w 10000"/>
              <a:gd name="connsiteY55" fmla="*/ 8999 h 10000"/>
              <a:gd name="connsiteX56" fmla="*/ 3581 w 10000"/>
              <a:gd name="connsiteY56" fmla="*/ 9115 h 10000"/>
              <a:gd name="connsiteX57" fmla="*/ 3802 w 10000"/>
              <a:gd name="connsiteY57" fmla="*/ 9230 h 10000"/>
              <a:gd name="connsiteX58" fmla="*/ 4032 w 10000"/>
              <a:gd name="connsiteY58" fmla="*/ 9338 h 10000"/>
              <a:gd name="connsiteX59" fmla="*/ 4263 w 10000"/>
              <a:gd name="connsiteY59" fmla="*/ 9438 h 10000"/>
              <a:gd name="connsiteX60" fmla="*/ 4510 w 10000"/>
              <a:gd name="connsiteY60" fmla="*/ 9538 h 10000"/>
              <a:gd name="connsiteX61" fmla="*/ 4757 w 10000"/>
              <a:gd name="connsiteY61" fmla="*/ 9623 h 10000"/>
              <a:gd name="connsiteX62" fmla="*/ 5013 w 10000"/>
              <a:gd name="connsiteY62" fmla="*/ 9700 h 10000"/>
              <a:gd name="connsiteX63" fmla="*/ 5277 w 10000"/>
              <a:gd name="connsiteY63" fmla="*/ 9777 h 10000"/>
              <a:gd name="connsiteX64" fmla="*/ 5550 w 10000"/>
              <a:gd name="connsiteY64" fmla="*/ 9838 h 10000"/>
              <a:gd name="connsiteX65" fmla="*/ 5831 w 10000"/>
              <a:gd name="connsiteY65" fmla="*/ 9892 h 10000"/>
              <a:gd name="connsiteX66" fmla="*/ 6113 w 10000"/>
              <a:gd name="connsiteY66" fmla="*/ 9938 h 10000"/>
              <a:gd name="connsiteX67" fmla="*/ 6411 w 10000"/>
              <a:gd name="connsiteY67" fmla="*/ 9977 h 10000"/>
              <a:gd name="connsiteX68" fmla="*/ 6411 w 10000"/>
              <a:gd name="connsiteY68" fmla="*/ 9977 h 10000"/>
              <a:gd name="connsiteX69" fmla="*/ 6616 w 10000"/>
              <a:gd name="connsiteY69" fmla="*/ 9992 h 10000"/>
              <a:gd name="connsiteX70" fmla="*/ 6820 w 10000"/>
              <a:gd name="connsiteY70" fmla="*/ 10000 h 10000"/>
              <a:gd name="connsiteX71" fmla="*/ 7033 w 10000"/>
              <a:gd name="connsiteY71" fmla="*/ 9992 h 10000"/>
              <a:gd name="connsiteX72" fmla="*/ 7246 w 10000"/>
              <a:gd name="connsiteY72" fmla="*/ 9985 h 10000"/>
              <a:gd name="connsiteX73" fmla="*/ 7477 w 10000"/>
              <a:gd name="connsiteY73" fmla="*/ 9962 h 10000"/>
              <a:gd name="connsiteX74" fmla="*/ 7698 w 10000"/>
              <a:gd name="connsiteY74" fmla="*/ 9931 h 10000"/>
              <a:gd name="connsiteX75" fmla="*/ 7928 w 10000"/>
              <a:gd name="connsiteY75" fmla="*/ 9892 h 10000"/>
              <a:gd name="connsiteX76" fmla="*/ 8159 w 10000"/>
              <a:gd name="connsiteY76" fmla="*/ 9838 h 10000"/>
              <a:gd name="connsiteX77" fmla="*/ 8389 w 10000"/>
              <a:gd name="connsiteY77" fmla="*/ 9777 h 10000"/>
              <a:gd name="connsiteX78" fmla="*/ 8627 w 10000"/>
              <a:gd name="connsiteY78" fmla="*/ 9707 h 10000"/>
              <a:gd name="connsiteX79" fmla="*/ 8858 w 10000"/>
              <a:gd name="connsiteY79" fmla="*/ 9630 h 10000"/>
              <a:gd name="connsiteX80" fmla="*/ 9088 w 10000"/>
              <a:gd name="connsiteY80" fmla="*/ 9538 h 10000"/>
              <a:gd name="connsiteX81" fmla="*/ 9327 w 10000"/>
              <a:gd name="connsiteY81" fmla="*/ 9430 h 10000"/>
              <a:gd name="connsiteX82" fmla="*/ 9557 w 10000"/>
              <a:gd name="connsiteY82" fmla="*/ 9315 h 10000"/>
              <a:gd name="connsiteX83" fmla="*/ 9778 w 10000"/>
              <a:gd name="connsiteY83" fmla="*/ 9192 h 10000"/>
              <a:gd name="connsiteX84" fmla="*/ 10000 w 10000"/>
              <a:gd name="connsiteY84" fmla="*/ 9053 h 10000"/>
              <a:gd name="connsiteX85" fmla="*/ 10000 w 10000"/>
              <a:gd name="connsiteY85" fmla="*/ 9053 h 10000"/>
              <a:gd name="connsiteX86" fmla="*/ 9872 w 10000"/>
              <a:gd name="connsiteY86" fmla="*/ 9107 h 10000"/>
              <a:gd name="connsiteX87" fmla="*/ 9744 w 10000"/>
              <a:gd name="connsiteY87" fmla="*/ 9153 h 10000"/>
              <a:gd name="connsiteX88" fmla="*/ 9608 w 10000"/>
              <a:gd name="connsiteY88" fmla="*/ 9192 h 10000"/>
              <a:gd name="connsiteX89" fmla="*/ 9471 w 10000"/>
              <a:gd name="connsiteY89" fmla="*/ 9215 h 10000"/>
              <a:gd name="connsiteX90" fmla="*/ 9327 w 10000"/>
              <a:gd name="connsiteY90" fmla="*/ 9238 h 10000"/>
              <a:gd name="connsiteX91" fmla="*/ 9173 w 10000"/>
              <a:gd name="connsiteY91" fmla="*/ 9246 h 10000"/>
              <a:gd name="connsiteX92" fmla="*/ 9020 w 10000"/>
              <a:gd name="connsiteY92" fmla="*/ 9253 h 10000"/>
              <a:gd name="connsiteX93" fmla="*/ 8858 w 10000"/>
              <a:gd name="connsiteY93" fmla="*/ 9246 h 10000"/>
              <a:gd name="connsiteX94" fmla="*/ 8696 w 10000"/>
              <a:gd name="connsiteY94" fmla="*/ 9230 h 10000"/>
              <a:gd name="connsiteX95" fmla="*/ 8525 w 10000"/>
              <a:gd name="connsiteY95" fmla="*/ 9207 h 10000"/>
              <a:gd name="connsiteX96" fmla="*/ 8338 w 10000"/>
              <a:gd name="connsiteY96" fmla="*/ 9169 h 10000"/>
              <a:gd name="connsiteX97" fmla="*/ 8150 w 10000"/>
              <a:gd name="connsiteY97" fmla="*/ 9122 h 10000"/>
              <a:gd name="connsiteX98" fmla="*/ 7954 w 10000"/>
              <a:gd name="connsiteY98" fmla="*/ 9069 h 10000"/>
              <a:gd name="connsiteX99" fmla="*/ 7758 w 10000"/>
              <a:gd name="connsiteY99" fmla="*/ 8999 h 10000"/>
              <a:gd name="connsiteX100" fmla="*/ 7545 w 10000"/>
              <a:gd name="connsiteY100" fmla="*/ 8922 h 10000"/>
              <a:gd name="connsiteX101" fmla="*/ 7323 w 10000"/>
              <a:gd name="connsiteY101" fmla="*/ 8830 h 10000"/>
              <a:gd name="connsiteX102" fmla="*/ 7323 w 10000"/>
              <a:gd name="connsiteY102" fmla="*/ 8830 h 10000"/>
              <a:gd name="connsiteX103" fmla="*/ 7093 w 10000"/>
              <a:gd name="connsiteY103" fmla="*/ 8730 h 10000"/>
              <a:gd name="connsiteX104" fmla="*/ 6863 w 10000"/>
              <a:gd name="connsiteY104" fmla="*/ 8607 h 10000"/>
              <a:gd name="connsiteX105" fmla="*/ 6624 w 10000"/>
              <a:gd name="connsiteY105" fmla="*/ 8483 h 10000"/>
              <a:gd name="connsiteX106" fmla="*/ 6394 w 10000"/>
              <a:gd name="connsiteY106" fmla="*/ 8345 h 10000"/>
              <a:gd name="connsiteX107" fmla="*/ 6147 w 10000"/>
              <a:gd name="connsiteY107" fmla="*/ 8191 h 10000"/>
              <a:gd name="connsiteX108" fmla="*/ 5908 w 10000"/>
              <a:gd name="connsiteY108" fmla="*/ 8029 h 10000"/>
              <a:gd name="connsiteX109" fmla="*/ 5669 w 10000"/>
              <a:gd name="connsiteY109" fmla="*/ 7860 h 10000"/>
              <a:gd name="connsiteX110" fmla="*/ 5422 w 10000"/>
              <a:gd name="connsiteY110" fmla="*/ 7675 h 10000"/>
              <a:gd name="connsiteX111" fmla="*/ 5183 w 10000"/>
              <a:gd name="connsiteY111" fmla="*/ 7483 h 10000"/>
              <a:gd name="connsiteX112" fmla="*/ 4945 w 10000"/>
              <a:gd name="connsiteY112" fmla="*/ 7283 h 10000"/>
              <a:gd name="connsiteX113" fmla="*/ 4706 w 10000"/>
              <a:gd name="connsiteY113" fmla="*/ 7075 h 10000"/>
              <a:gd name="connsiteX114" fmla="*/ 4467 w 10000"/>
              <a:gd name="connsiteY114" fmla="*/ 6851 h 10000"/>
              <a:gd name="connsiteX115" fmla="*/ 4237 w 10000"/>
              <a:gd name="connsiteY115" fmla="*/ 6628 h 10000"/>
              <a:gd name="connsiteX116" fmla="*/ 4015 w 10000"/>
              <a:gd name="connsiteY116" fmla="*/ 6390 h 10000"/>
              <a:gd name="connsiteX117" fmla="*/ 3785 w 10000"/>
              <a:gd name="connsiteY117" fmla="*/ 6151 h 10000"/>
              <a:gd name="connsiteX118" fmla="*/ 3572 w 10000"/>
              <a:gd name="connsiteY118" fmla="*/ 5897 h 10000"/>
              <a:gd name="connsiteX119" fmla="*/ 3572 w 10000"/>
              <a:gd name="connsiteY119" fmla="*/ 5897 h 10000"/>
              <a:gd name="connsiteX120" fmla="*/ 3308 w 10000"/>
              <a:gd name="connsiteY120" fmla="*/ 5566 h 10000"/>
              <a:gd name="connsiteX121" fmla="*/ 3069 w 10000"/>
              <a:gd name="connsiteY121" fmla="*/ 5235 h 10000"/>
              <a:gd name="connsiteX122" fmla="*/ 2847 w 10000"/>
              <a:gd name="connsiteY122" fmla="*/ 4911 h 10000"/>
              <a:gd name="connsiteX123" fmla="*/ 2651 w 10000"/>
              <a:gd name="connsiteY123" fmla="*/ 4596 h 10000"/>
              <a:gd name="connsiteX124" fmla="*/ 2472 w 10000"/>
              <a:gd name="connsiteY124" fmla="*/ 4280 h 10000"/>
              <a:gd name="connsiteX125" fmla="*/ 2319 w 10000"/>
              <a:gd name="connsiteY125" fmla="*/ 3965 h 10000"/>
              <a:gd name="connsiteX126" fmla="*/ 2182 w 10000"/>
              <a:gd name="connsiteY126" fmla="*/ 3657 h 10000"/>
              <a:gd name="connsiteX127" fmla="*/ 2072 w 10000"/>
              <a:gd name="connsiteY127" fmla="*/ 3349 h 10000"/>
              <a:gd name="connsiteX128" fmla="*/ 2072 w 10000"/>
              <a:gd name="connsiteY128" fmla="*/ 3349 h 10000"/>
              <a:gd name="connsiteX129" fmla="*/ 1995 w 10000"/>
              <a:gd name="connsiteY129" fmla="*/ 3102 h 10000"/>
              <a:gd name="connsiteX130" fmla="*/ 1935 w 10000"/>
              <a:gd name="connsiteY130" fmla="*/ 2864 h 10000"/>
              <a:gd name="connsiteX131" fmla="*/ 1893 w 10000"/>
              <a:gd name="connsiteY131" fmla="*/ 2633 h 10000"/>
              <a:gd name="connsiteX132" fmla="*/ 1867 w 10000"/>
              <a:gd name="connsiteY132" fmla="*/ 2410 h 10000"/>
              <a:gd name="connsiteX133" fmla="*/ 1850 w 10000"/>
              <a:gd name="connsiteY133" fmla="*/ 2202 h 10000"/>
              <a:gd name="connsiteX134" fmla="*/ 1858 w 10000"/>
              <a:gd name="connsiteY134" fmla="*/ 2002 h 10000"/>
              <a:gd name="connsiteX135" fmla="*/ 1876 w 10000"/>
              <a:gd name="connsiteY135" fmla="*/ 1801 h 10000"/>
              <a:gd name="connsiteX136" fmla="*/ 1910 w 10000"/>
              <a:gd name="connsiteY136" fmla="*/ 1617 h 10000"/>
              <a:gd name="connsiteX137" fmla="*/ 1910 w 10000"/>
              <a:gd name="connsiteY137" fmla="*/ 1617 h 10000"/>
              <a:gd name="connsiteX138" fmla="*/ 1935 w 10000"/>
              <a:gd name="connsiteY138" fmla="*/ 1540 h 10000"/>
              <a:gd name="connsiteX139" fmla="*/ 1935 w 10000"/>
              <a:gd name="connsiteY139" fmla="*/ 1540 h 10000"/>
              <a:gd name="connsiteX140" fmla="*/ 1986 w 10000"/>
              <a:gd name="connsiteY140" fmla="*/ 1386 h 10000"/>
              <a:gd name="connsiteX141" fmla="*/ 2046 w 10000"/>
              <a:gd name="connsiteY141" fmla="*/ 1232 h 10000"/>
              <a:gd name="connsiteX142" fmla="*/ 2114 w 10000"/>
              <a:gd name="connsiteY142" fmla="*/ 1078 h 10000"/>
              <a:gd name="connsiteX143" fmla="*/ 2191 w 10000"/>
              <a:gd name="connsiteY143" fmla="*/ 939 h 10000"/>
              <a:gd name="connsiteX144" fmla="*/ 2285 w 10000"/>
              <a:gd name="connsiteY144" fmla="*/ 808 h 10000"/>
              <a:gd name="connsiteX145" fmla="*/ 2387 w 10000"/>
              <a:gd name="connsiteY145" fmla="*/ 677 h 10000"/>
              <a:gd name="connsiteX146" fmla="*/ 2489 w 10000"/>
              <a:gd name="connsiteY146" fmla="*/ 562 h 10000"/>
              <a:gd name="connsiteX147" fmla="*/ 2609 w 10000"/>
              <a:gd name="connsiteY147" fmla="*/ 454 h 10000"/>
              <a:gd name="connsiteX148" fmla="*/ 2737 w 10000"/>
              <a:gd name="connsiteY148" fmla="*/ 362 h 10000"/>
              <a:gd name="connsiteX149" fmla="*/ 2873 w 10000"/>
              <a:gd name="connsiteY149" fmla="*/ 277 h 10000"/>
              <a:gd name="connsiteX150" fmla="*/ 3009 w 10000"/>
              <a:gd name="connsiteY150" fmla="*/ 200 h 10000"/>
              <a:gd name="connsiteX151" fmla="*/ 3163 w 10000"/>
              <a:gd name="connsiteY151" fmla="*/ 139 h 10000"/>
              <a:gd name="connsiteX152" fmla="*/ 3325 w 10000"/>
              <a:gd name="connsiteY152" fmla="*/ 85 h 10000"/>
              <a:gd name="connsiteX153" fmla="*/ 3487 w 10000"/>
              <a:gd name="connsiteY153" fmla="*/ 46 h 10000"/>
              <a:gd name="connsiteX154" fmla="*/ 3657 w 10000"/>
              <a:gd name="connsiteY154" fmla="*/ 23 h 10000"/>
              <a:gd name="connsiteX155" fmla="*/ 3836 w 10000"/>
              <a:gd name="connsiteY155" fmla="*/ 15 h 10000"/>
              <a:gd name="connsiteX156" fmla="*/ 3836 w 10000"/>
              <a:gd name="connsiteY156" fmla="*/ 15 h 10000"/>
              <a:gd name="connsiteX157" fmla="*/ 3836 w 10000"/>
              <a:gd name="connsiteY157" fmla="*/ 15 h 10000"/>
              <a:gd name="connsiteX158" fmla="*/ 3836 w 10000"/>
              <a:gd name="connsiteY158" fmla="*/ 15 h 10000"/>
              <a:gd name="connsiteX159" fmla="*/ 3708 w 10000"/>
              <a:gd name="connsiteY159" fmla="*/ 8 h 10000"/>
              <a:gd name="connsiteX160" fmla="*/ 3708 w 10000"/>
              <a:gd name="connsiteY160" fmla="*/ 8 h 10000"/>
              <a:gd name="connsiteX161" fmla="*/ 3691 w 10000"/>
              <a:gd name="connsiteY161" fmla="*/ 8 h 10000"/>
              <a:gd name="connsiteX162" fmla="*/ 3691 w 10000"/>
              <a:gd name="connsiteY162" fmla="*/ 8 h 10000"/>
              <a:gd name="connsiteX163" fmla="*/ 3649 w 10000"/>
              <a:gd name="connsiteY163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810 w 10000"/>
              <a:gd name="connsiteY47" fmla="*/ 6628 h 10000"/>
              <a:gd name="connsiteX48" fmla="*/ 141 w 10000"/>
              <a:gd name="connsiteY48" fmla="*/ 7849 h 10000"/>
              <a:gd name="connsiteX49" fmla="*/ 185 w 10000"/>
              <a:gd name="connsiteY49" fmla="*/ 8170 h 10000"/>
              <a:gd name="connsiteX50" fmla="*/ 632 w 10000"/>
              <a:gd name="connsiteY50" fmla="*/ 8947 h 10000"/>
              <a:gd name="connsiteX51" fmla="*/ 846 w 10000"/>
              <a:gd name="connsiteY51" fmla="*/ 9224 h 10000"/>
              <a:gd name="connsiteX52" fmla="*/ 1288 w 10000"/>
              <a:gd name="connsiteY52" fmla="*/ 9038 h 10000"/>
              <a:gd name="connsiteX53" fmla="*/ 1448 w 10000"/>
              <a:gd name="connsiteY53" fmla="*/ 9696 h 10000"/>
              <a:gd name="connsiteX54" fmla="*/ 3367 w 10000"/>
              <a:gd name="connsiteY54" fmla="*/ 8999 h 10000"/>
              <a:gd name="connsiteX55" fmla="*/ 3581 w 10000"/>
              <a:gd name="connsiteY55" fmla="*/ 9115 h 10000"/>
              <a:gd name="connsiteX56" fmla="*/ 3802 w 10000"/>
              <a:gd name="connsiteY56" fmla="*/ 9230 h 10000"/>
              <a:gd name="connsiteX57" fmla="*/ 4032 w 10000"/>
              <a:gd name="connsiteY57" fmla="*/ 9338 h 10000"/>
              <a:gd name="connsiteX58" fmla="*/ 4263 w 10000"/>
              <a:gd name="connsiteY58" fmla="*/ 9438 h 10000"/>
              <a:gd name="connsiteX59" fmla="*/ 4510 w 10000"/>
              <a:gd name="connsiteY59" fmla="*/ 9538 h 10000"/>
              <a:gd name="connsiteX60" fmla="*/ 4757 w 10000"/>
              <a:gd name="connsiteY60" fmla="*/ 9623 h 10000"/>
              <a:gd name="connsiteX61" fmla="*/ 5013 w 10000"/>
              <a:gd name="connsiteY61" fmla="*/ 9700 h 10000"/>
              <a:gd name="connsiteX62" fmla="*/ 5277 w 10000"/>
              <a:gd name="connsiteY62" fmla="*/ 9777 h 10000"/>
              <a:gd name="connsiteX63" fmla="*/ 5550 w 10000"/>
              <a:gd name="connsiteY63" fmla="*/ 9838 h 10000"/>
              <a:gd name="connsiteX64" fmla="*/ 5831 w 10000"/>
              <a:gd name="connsiteY64" fmla="*/ 9892 h 10000"/>
              <a:gd name="connsiteX65" fmla="*/ 6113 w 10000"/>
              <a:gd name="connsiteY65" fmla="*/ 9938 h 10000"/>
              <a:gd name="connsiteX66" fmla="*/ 6411 w 10000"/>
              <a:gd name="connsiteY66" fmla="*/ 9977 h 10000"/>
              <a:gd name="connsiteX67" fmla="*/ 6411 w 10000"/>
              <a:gd name="connsiteY67" fmla="*/ 9977 h 10000"/>
              <a:gd name="connsiteX68" fmla="*/ 6616 w 10000"/>
              <a:gd name="connsiteY68" fmla="*/ 9992 h 10000"/>
              <a:gd name="connsiteX69" fmla="*/ 6820 w 10000"/>
              <a:gd name="connsiteY69" fmla="*/ 10000 h 10000"/>
              <a:gd name="connsiteX70" fmla="*/ 7033 w 10000"/>
              <a:gd name="connsiteY70" fmla="*/ 9992 h 10000"/>
              <a:gd name="connsiteX71" fmla="*/ 7246 w 10000"/>
              <a:gd name="connsiteY71" fmla="*/ 9985 h 10000"/>
              <a:gd name="connsiteX72" fmla="*/ 7477 w 10000"/>
              <a:gd name="connsiteY72" fmla="*/ 9962 h 10000"/>
              <a:gd name="connsiteX73" fmla="*/ 7698 w 10000"/>
              <a:gd name="connsiteY73" fmla="*/ 9931 h 10000"/>
              <a:gd name="connsiteX74" fmla="*/ 7928 w 10000"/>
              <a:gd name="connsiteY74" fmla="*/ 9892 h 10000"/>
              <a:gd name="connsiteX75" fmla="*/ 8159 w 10000"/>
              <a:gd name="connsiteY75" fmla="*/ 9838 h 10000"/>
              <a:gd name="connsiteX76" fmla="*/ 8389 w 10000"/>
              <a:gd name="connsiteY76" fmla="*/ 9777 h 10000"/>
              <a:gd name="connsiteX77" fmla="*/ 8627 w 10000"/>
              <a:gd name="connsiteY77" fmla="*/ 9707 h 10000"/>
              <a:gd name="connsiteX78" fmla="*/ 8858 w 10000"/>
              <a:gd name="connsiteY78" fmla="*/ 9630 h 10000"/>
              <a:gd name="connsiteX79" fmla="*/ 9088 w 10000"/>
              <a:gd name="connsiteY79" fmla="*/ 9538 h 10000"/>
              <a:gd name="connsiteX80" fmla="*/ 9327 w 10000"/>
              <a:gd name="connsiteY80" fmla="*/ 9430 h 10000"/>
              <a:gd name="connsiteX81" fmla="*/ 9557 w 10000"/>
              <a:gd name="connsiteY81" fmla="*/ 9315 h 10000"/>
              <a:gd name="connsiteX82" fmla="*/ 9778 w 10000"/>
              <a:gd name="connsiteY82" fmla="*/ 9192 h 10000"/>
              <a:gd name="connsiteX83" fmla="*/ 10000 w 10000"/>
              <a:gd name="connsiteY83" fmla="*/ 9053 h 10000"/>
              <a:gd name="connsiteX84" fmla="*/ 10000 w 10000"/>
              <a:gd name="connsiteY84" fmla="*/ 9053 h 10000"/>
              <a:gd name="connsiteX85" fmla="*/ 9872 w 10000"/>
              <a:gd name="connsiteY85" fmla="*/ 9107 h 10000"/>
              <a:gd name="connsiteX86" fmla="*/ 9744 w 10000"/>
              <a:gd name="connsiteY86" fmla="*/ 9153 h 10000"/>
              <a:gd name="connsiteX87" fmla="*/ 9608 w 10000"/>
              <a:gd name="connsiteY87" fmla="*/ 9192 h 10000"/>
              <a:gd name="connsiteX88" fmla="*/ 9471 w 10000"/>
              <a:gd name="connsiteY88" fmla="*/ 9215 h 10000"/>
              <a:gd name="connsiteX89" fmla="*/ 9327 w 10000"/>
              <a:gd name="connsiteY89" fmla="*/ 9238 h 10000"/>
              <a:gd name="connsiteX90" fmla="*/ 9173 w 10000"/>
              <a:gd name="connsiteY90" fmla="*/ 9246 h 10000"/>
              <a:gd name="connsiteX91" fmla="*/ 9020 w 10000"/>
              <a:gd name="connsiteY91" fmla="*/ 9253 h 10000"/>
              <a:gd name="connsiteX92" fmla="*/ 8858 w 10000"/>
              <a:gd name="connsiteY92" fmla="*/ 9246 h 10000"/>
              <a:gd name="connsiteX93" fmla="*/ 8696 w 10000"/>
              <a:gd name="connsiteY93" fmla="*/ 9230 h 10000"/>
              <a:gd name="connsiteX94" fmla="*/ 8525 w 10000"/>
              <a:gd name="connsiteY94" fmla="*/ 9207 h 10000"/>
              <a:gd name="connsiteX95" fmla="*/ 8338 w 10000"/>
              <a:gd name="connsiteY95" fmla="*/ 9169 h 10000"/>
              <a:gd name="connsiteX96" fmla="*/ 8150 w 10000"/>
              <a:gd name="connsiteY96" fmla="*/ 9122 h 10000"/>
              <a:gd name="connsiteX97" fmla="*/ 7954 w 10000"/>
              <a:gd name="connsiteY97" fmla="*/ 9069 h 10000"/>
              <a:gd name="connsiteX98" fmla="*/ 7758 w 10000"/>
              <a:gd name="connsiteY98" fmla="*/ 8999 h 10000"/>
              <a:gd name="connsiteX99" fmla="*/ 7545 w 10000"/>
              <a:gd name="connsiteY99" fmla="*/ 8922 h 10000"/>
              <a:gd name="connsiteX100" fmla="*/ 7323 w 10000"/>
              <a:gd name="connsiteY100" fmla="*/ 8830 h 10000"/>
              <a:gd name="connsiteX101" fmla="*/ 7323 w 10000"/>
              <a:gd name="connsiteY101" fmla="*/ 8830 h 10000"/>
              <a:gd name="connsiteX102" fmla="*/ 7093 w 10000"/>
              <a:gd name="connsiteY102" fmla="*/ 8730 h 10000"/>
              <a:gd name="connsiteX103" fmla="*/ 6863 w 10000"/>
              <a:gd name="connsiteY103" fmla="*/ 8607 h 10000"/>
              <a:gd name="connsiteX104" fmla="*/ 6624 w 10000"/>
              <a:gd name="connsiteY104" fmla="*/ 8483 h 10000"/>
              <a:gd name="connsiteX105" fmla="*/ 6394 w 10000"/>
              <a:gd name="connsiteY105" fmla="*/ 8345 h 10000"/>
              <a:gd name="connsiteX106" fmla="*/ 6147 w 10000"/>
              <a:gd name="connsiteY106" fmla="*/ 8191 h 10000"/>
              <a:gd name="connsiteX107" fmla="*/ 5908 w 10000"/>
              <a:gd name="connsiteY107" fmla="*/ 8029 h 10000"/>
              <a:gd name="connsiteX108" fmla="*/ 5669 w 10000"/>
              <a:gd name="connsiteY108" fmla="*/ 7860 h 10000"/>
              <a:gd name="connsiteX109" fmla="*/ 5422 w 10000"/>
              <a:gd name="connsiteY109" fmla="*/ 7675 h 10000"/>
              <a:gd name="connsiteX110" fmla="*/ 5183 w 10000"/>
              <a:gd name="connsiteY110" fmla="*/ 7483 h 10000"/>
              <a:gd name="connsiteX111" fmla="*/ 4945 w 10000"/>
              <a:gd name="connsiteY111" fmla="*/ 7283 h 10000"/>
              <a:gd name="connsiteX112" fmla="*/ 4706 w 10000"/>
              <a:gd name="connsiteY112" fmla="*/ 7075 h 10000"/>
              <a:gd name="connsiteX113" fmla="*/ 4467 w 10000"/>
              <a:gd name="connsiteY113" fmla="*/ 6851 h 10000"/>
              <a:gd name="connsiteX114" fmla="*/ 4237 w 10000"/>
              <a:gd name="connsiteY114" fmla="*/ 6628 h 10000"/>
              <a:gd name="connsiteX115" fmla="*/ 4015 w 10000"/>
              <a:gd name="connsiteY115" fmla="*/ 6390 h 10000"/>
              <a:gd name="connsiteX116" fmla="*/ 3785 w 10000"/>
              <a:gd name="connsiteY116" fmla="*/ 6151 h 10000"/>
              <a:gd name="connsiteX117" fmla="*/ 3572 w 10000"/>
              <a:gd name="connsiteY117" fmla="*/ 5897 h 10000"/>
              <a:gd name="connsiteX118" fmla="*/ 3572 w 10000"/>
              <a:gd name="connsiteY118" fmla="*/ 5897 h 10000"/>
              <a:gd name="connsiteX119" fmla="*/ 3308 w 10000"/>
              <a:gd name="connsiteY119" fmla="*/ 5566 h 10000"/>
              <a:gd name="connsiteX120" fmla="*/ 3069 w 10000"/>
              <a:gd name="connsiteY120" fmla="*/ 5235 h 10000"/>
              <a:gd name="connsiteX121" fmla="*/ 2847 w 10000"/>
              <a:gd name="connsiteY121" fmla="*/ 4911 h 10000"/>
              <a:gd name="connsiteX122" fmla="*/ 2651 w 10000"/>
              <a:gd name="connsiteY122" fmla="*/ 4596 h 10000"/>
              <a:gd name="connsiteX123" fmla="*/ 2472 w 10000"/>
              <a:gd name="connsiteY123" fmla="*/ 4280 h 10000"/>
              <a:gd name="connsiteX124" fmla="*/ 2319 w 10000"/>
              <a:gd name="connsiteY124" fmla="*/ 3965 h 10000"/>
              <a:gd name="connsiteX125" fmla="*/ 2182 w 10000"/>
              <a:gd name="connsiteY125" fmla="*/ 3657 h 10000"/>
              <a:gd name="connsiteX126" fmla="*/ 2072 w 10000"/>
              <a:gd name="connsiteY126" fmla="*/ 3349 h 10000"/>
              <a:gd name="connsiteX127" fmla="*/ 2072 w 10000"/>
              <a:gd name="connsiteY127" fmla="*/ 3349 h 10000"/>
              <a:gd name="connsiteX128" fmla="*/ 1995 w 10000"/>
              <a:gd name="connsiteY128" fmla="*/ 3102 h 10000"/>
              <a:gd name="connsiteX129" fmla="*/ 1935 w 10000"/>
              <a:gd name="connsiteY129" fmla="*/ 2864 h 10000"/>
              <a:gd name="connsiteX130" fmla="*/ 1893 w 10000"/>
              <a:gd name="connsiteY130" fmla="*/ 2633 h 10000"/>
              <a:gd name="connsiteX131" fmla="*/ 1867 w 10000"/>
              <a:gd name="connsiteY131" fmla="*/ 2410 h 10000"/>
              <a:gd name="connsiteX132" fmla="*/ 1850 w 10000"/>
              <a:gd name="connsiteY132" fmla="*/ 2202 h 10000"/>
              <a:gd name="connsiteX133" fmla="*/ 1858 w 10000"/>
              <a:gd name="connsiteY133" fmla="*/ 2002 h 10000"/>
              <a:gd name="connsiteX134" fmla="*/ 1876 w 10000"/>
              <a:gd name="connsiteY134" fmla="*/ 1801 h 10000"/>
              <a:gd name="connsiteX135" fmla="*/ 1910 w 10000"/>
              <a:gd name="connsiteY135" fmla="*/ 1617 h 10000"/>
              <a:gd name="connsiteX136" fmla="*/ 1910 w 10000"/>
              <a:gd name="connsiteY136" fmla="*/ 1617 h 10000"/>
              <a:gd name="connsiteX137" fmla="*/ 1935 w 10000"/>
              <a:gd name="connsiteY137" fmla="*/ 1540 h 10000"/>
              <a:gd name="connsiteX138" fmla="*/ 1935 w 10000"/>
              <a:gd name="connsiteY138" fmla="*/ 1540 h 10000"/>
              <a:gd name="connsiteX139" fmla="*/ 1986 w 10000"/>
              <a:gd name="connsiteY139" fmla="*/ 1386 h 10000"/>
              <a:gd name="connsiteX140" fmla="*/ 2046 w 10000"/>
              <a:gd name="connsiteY140" fmla="*/ 1232 h 10000"/>
              <a:gd name="connsiteX141" fmla="*/ 2114 w 10000"/>
              <a:gd name="connsiteY141" fmla="*/ 1078 h 10000"/>
              <a:gd name="connsiteX142" fmla="*/ 2191 w 10000"/>
              <a:gd name="connsiteY142" fmla="*/ 939 h 10000"/>
              <a:gd name="connsiteX143" fmla="*/ 2285 w 10000"/>
              <a:gd name="connsiteY143" fmla="*/ 808 h 10000"/>
              <a:gd name="connsiteX144" fmla="*/ 2387 w 10000"/>
              <a:gd name="connsiteY144" fmla="*/ 677 h 10000"/>
              <a:gd name="connsiteX145" fmla="*/ 2489 w 10000"/>
              <a:gd name="connsiteY145" fmla="*/ 562 h 10000"/>
              <a:gd name="connsiteX146" fmla="*/ 2609 w 10000"/>
              <a:gd name="connsiteY146" fmla="*/ 454 h 10000"/>
              <a:gd name="connsiteX147" fmla="*/ 2737 w 10000"/>
              <a:gd name="connsiteY147" fmla="*/ 362 h 10000"/>
              <a:gd name="connsiteX148" fmla="*/ 2873 w 10000"/>
              <a:gd name="connsiteY148" fmla="*/ 277 h 10000"/>
              <a:gd name="connsiteX149" fmla="*/ 3009 w 10000"/>
              <a:gd name="connsiteY149" fmla="*/ 200 h 10000"/>
              <a:gd name="connsiteX150" fmla="*/ 3163 w 10000"/>
              <a:gd name="connsiteY150" fmla="*/ 139 h 10000"/>
              <a:gd name="connsiteX151" fmla="*/ 3325 w 10000"/>
              <a:gd name="connsiteY151" fmla="*/ 85 h 10000"/>
              <a:gd name="connsiteX152" fmla="*/ 3487 w 10000"/>
              <a:gd name="connsiteY152" fmla="*/ 46 h 10000"/>
              <a:gd name="connsiteX153" fmla="*/ 3657 w 10000"/>
              <a:gd name="connsiteY153" fmla="*/ 23 h 10000"/>
              <a:gd name="connsiteX154" fmla="*/ 3836 w 10000"/>
              <a:gd name="connsiteY154" fmla="*/ 15 h 10000"/>
              <a:gd name="connsiteX155" fmla="*/ 3836 w 10000"/>
              <a:gd name="connsiteY155" fmla="*/ 15 h 10000"/>
              <a:gd name="connsiteX156" fmla="*/ 3836 w 10000"/>
              <a:gd name="connsiteY156" fmla="*/ 15 h 10000"/>
              <a:gd name="connsiteX157" fmla="*/ 3836 w 10000"/>
              <a:gd name="connsiteY157" fmla="*/ 15 h 10000"/>
              <a:gd name="connsiteX158" fmla="*/ 3708 w 10000"/>
              <a:gd name="connsiteY158" fmla="*/ 8 h 10000"/>
              <a:gd name="connsiteX159" fmla="*/ 3708 w 10000"/>
              <a:gd name="connsiteY159" fmla="*/ 8 h 10000"/>
              <a:gd name="connsiteX160" fmla="*/ 3691 w 10000"/>
              <a:gd name="connsiteY160" fmla="*/ 8 h 10000"/>
              <a:gd name="connsiteX161" fmla="*/ 3691 w 10000"/>
              <a:gd name="connsiteY161" fmla="*/ 8 h 10000"/>
              <a:gd name="connsiteX162" fmla="*/ 3649 w 10000"/>
              <a:gd name="connsiteY162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73 w 10000"/>
              <a:gd name="connsiteY46" fmla="*/ 6413 h 10000"/>
              <a:gd name="connsiteX47" fmla="*/ 141 w 10000"/>
              <a:gd name="connsiteY47" fmla="*/ 7849 h 10000"/>
              <a:gd name="connsiteX48" fmla="*/ 185 w 10000"/>
              <a:gd name="connsiteY48" fmla="*/ 8170 h 10000"/>
              <a:gd name="connsiteX49" fmla="*/ 632 w 10000"/>
              <a:gd name="connsiteY49" fmla="*/ 8947 h 10000"/>
              <a:gd name="connsiteX50" fmla="*/ 846 w 10000"/>
              <a:gd name="connsiteY50" fmla="*/ 9224 h 10000"/>
              <a:gd name="connsiteX51" fmla="*/ 1288 w 10000"/>
              <a:gd name="connsiteY51" fmla="*/ 9038 h 10000"/>
              <a:gd name="connsiteX52" fmla="*/ 1448 w 10000"/>
              <a:gd name="connsiteY52" fmla="*/ 9696 h 10000"/>
              <a:gd name="connsiteX53" fmla="*/ 3367 w 10000"/>
              <a:gd name="connsiteY53" fmla="*/ 8999 h 10000"/>
              <a:gd name="connsiteX54" fmla="*/ 3581 w 10000"/>
              <a:gd name="connsiteY54" fmla="*/ 9115 h 10000"/>
              <a:gd name="connsiteX55" fmla="*/ 3802 w 10000"/>
              <a:gd name="connsiteY55" fmla="*/ 9230 h 10000"/>
              <a:gd name="connsiteX56" fmla="*/ 4032 w 10000"/>
              <a:gd name="connsiteY56" fmla="*/ 9338 h 10000"/>
              <a:gd name="connsiteX57" fmla="*/ 4263 w 10000"/>
              <a:gd name="connsiteY57" fmla="*/ 9438 h 10000"/>
              <a:gd name="connsiteX58" fmla="*/ 4510 w 10000"/>
              <a:gd name="connsiteY58" fmla="*/ 9538 h 10000"/>
              <a:gd name="connsiteX59" fmla="*/ 4757 w 10000"/>
              <a:gd name="connsiteY59" fmla="*/ 9623 h 10000"/>
              <a:gd name="connsiteX60" fmla="*/ 5013 w 10000"/>
              <a:gd name="connsiteY60" fmla="*/ 9700 h 10000"/>
              <a:gd name="connsiteX61" fmla="*/ 5277 w 10000"/>
              <a:gd name="connsiteY61" fmla="*/ 9777 h 10000"/>
              <a:gd name="connsiteX62" fmla="*/ 5550 w 10000"/>
              <a:gd name="connsiteY62" fmla="*/ 9838 h 10000"/>
              <a:gd name="connsiteX63" fmla="*/ 5831 w 10000"/>
              <a:gd name="connsiteY63" fmla="*/ 9892 h 10000"/>
              <a:gd name="connsiteX64" fmla="*/ 6113 w 10000"/>
              <a:gd name="connsiteY64" fmla="*/ 9938 h 10000"/>
              <a:gd name="connsiteX65" fmla="*/ 6411 w 10000"/>
              <a:gd name="connsiteY65" fmla="*/ 9977 h 10000"/>
              <a:gd name="connsiteX66" fmla="*/ 6411 w 10000"/>
              <a:gd name="connsiteY66" fmla="*/ 9977 h 10000"/>
              <a:gd name="connsiteX67" fmla="*/ 6616 w 10000"/>
              <a:gd name="connsiteY67" fmla="*/ 9992 h 10000"/>
              <a:gd name="connsiteX68" fmla="*/ 6820 w 10000"/>
              <a:gd name="connsiteY68" fmla="*/ 10000 h 10000"/>
              <a:gd name="connsiteX69" fmla="*/ 7033 w 10000"/>
              <a:gd name="connsiteY69" fmla="*/ 9992 h 10000"/>
              <a:gd name="connsiteX70" fmla="*/ 7246 w 10000"/>
              <a:gd name="connsiteY70" fmla="*/ 9985 h 10000"/>
              <a:gd name="connsiteX71" fmla="*/ 7477 w 10000"/>
              <a:gd name="connsiteY71" fmla="*/ 9962 h 10000"/>
              <a:gd name="connsiteX72" fmla="*/ 7698 w 10000"/>
              <a:gd name="connsiteY72" fmla="*/ 9931 h 10000"/>
              <a:gd name="connsiteX73" fmla="*/ 7928 w 10000"/>
              <a:gd name="connsiteY73" fmla="*/ 9892 h 10000"/>
              <a:gd name="connsiteX74" fmla="*/ 8159 w 10000"/>
              <a:gd name="connsiteY74" fmla="*/ 9838 h 10000"/>
              <a:gd name="connsiteX75" fmla="*/ 8389 w 10000"/>
              <a:gd name="connsiteY75" fmla="*/ 9777 h 10000"/>
              <a:gd name="connsiteX76" fmla="*/ 8627 w 10000"/>
              <a:gd name="connsiteY76" fmla="*/ 9707 h 10000"/>
              <a:gd name="connsiteX77" fmla="*/ 8858 w 10000"/>
              <a:gd name="connsiteY77" fmla="*/ 9630 h 10000"/>
              <a:gd name="connsiteX78" fmla="*/ 9088 w 10000"/>
              <a:gd name="connsiteY78" fmla="*/ 9538 h 10000"/>
              <a:gd name="connsiteX79" fmla="*/ 9327 w 10000"/>
              <a:gd name="connsiteY79" fmla="*/ 9430 h 10000"/>
              <a:gd name="connsiteX80" fmla="*/ 9557 w 10000"/>
              <a:gd name="connsiteY80" fmla="*/ 9315 h 10000"/>
              <a:gd name="connsiteX81" fmla="*/ 9778 w 10000"/>
              <a:gd name="connsiteY81" fmla="*/ 9192 h 10000"/>
              <a:gd name="connsiteX82" fmla="*/ 10000 w 10000"/>
              <a:gd name="connsiteY82" fmla="*/ 9053 h 10000"/>
              <a:gd name="connsiteX83" fmla="*/ 10000 w 10000"/>
              <a:gd name="connsiteY83" fmla="*/ 9053 h 10000"/>
              <a:gd name="connsiteX84" fmla="*/ 9872 w 10000"/>
              <a:gd name="connsiteY84" fmla="*/ 9107 h 10000"/>
              <a:gd name="connsiteX85" fmla="*/ 9744 w 10000"/>
              <a:gd name="connsiteY85" fmla="*/ 9153 h 10000"/>
              <a:gd name="connsiteX86" fmla="*/ 9608 w 10000"/>
              <a:gd name="connsiteY86" fmla="*/ 9192 h 10000"/>
              <a:gd name="connsiteX87" fmla="*/ 9471 w 10000"/>
              <a:gd name="connsiteY87" fmla="*/ 9215 h 10000"/>
              <a:gd name="connsiteX88" fmla="*/ 9327 w 10000"/>
              <a:gd name="connsiteY88" fmla="*/ 9238 h 10000"/>
              <a:gd name="connsiteX89" fmla="*/ 9173 w 10000"/>
              <a:gd name="connsiteY89" fmla="*/ 9246 h 10000"/>
              <a:gd name="connsiteX90" fmla="*/ 9020 w 10000"/>
              <a:gd name="connsiteY90" fmla="*/ 9253 h 10000"/>
              <a:gd name="connsiteX91" fmla="*/ 8858 w 10000"/>
              <a:gd name="connsiteY91" fmla="*/ 9246 h 10000"/>
              <a:gd name="connsiteX92" fmla="*/ 8696 w 10000"/>
              <a:gd name="connsiteY92" fmla="*/ 9230 h 10000"/>
              <a:gd name="connsiteX93" fmla="*/ 8525 w 10000"/>
              <a:gd name="connsiteY93" fmla="*/ 9207 h 10000"/>
              <a:gd name="connsiteX94" fmla="*/ 8338 w 10000"/>
              <a:gd name="connsiteY94" fmla="*/ 9169 h 10000"/>
              <a:gd name="connsiteX95" fmla="*/ 8150 w 10000"/>
              <a:gd name="connsiteY95" fmla="*/ 9122 h 10000"/>
              <a:gd name="connsiteX96" fmla="*/ 7954 w 10000"/>
              <a:gd name="connsiteY96" fmla="*/ 9069 h 10000"/>
              <a:gd name="connsiteX97" fmla="*/ 7758 w 10000"/>
              <a:gd name="connsiteY97" fmla="*/ 8999 h 10000"/>
              <a:gd name="connsiteX98" fmla="*/ 7545 w 10000"/>
              <a:gd name="connsiteY98" fmla="*/ 8922 h 10000"/>
              <a:gd name="connsiteX99" fmla="*/ 7323 w 10000"/>
              <a:gd name="connsiteY99" fmla="*/ 8830 h 10000"/>
              <a:gd name="connsiteX100" fmla="*/ 7323 w 10000"/>
              <a:gd name="connsiteY100" fmla="*/ 8830 h 10000"/>
              <a:gd name="connsiteX101" fmla="*/ 7093 w 10000"/>
              <a:gd name="connsiteY101" fmla="*/ 8730 h 10000"/>
              <a:gd name="connsiteX102" fmla="*/ 6863 w 10000"/>
              <a:gd name="connsiteY102" fmla="*/ 8607 h 10000"/>
              <a:gd name="connsiteX103" fmla="*/ 6624 w 10000"/>
              <a:gd name="connsiteY103" fmla="*/ 8483 h 10000"/>
              <a:gd name="connsiteX104" fmla="*/ 6394 w 10000"/>
              <a:gd name="connsiteY104" fmla="*/ 8345 h 10000"/>
              <a:gd name="connsiteX105" fmla="*/ 6147 w 10000"/>
              <a:gd name="connsiteY105" fmla="*/ 8191 h 10000"/>
              <a:gd name="connsiteX106" fmla="*/ 5908 w 10000"/>
              <a:gd name="connsiteY106" fmla="*/ 8029 h 10000"/>
              <a:gd name="connsiteX107" fmla="*/ 5669 w 10000"/>
              <a:gd name="connsiteY107" fmla="*/ 7860 h 10000"/>
              <a:gd name="connsiteX108" fmla="*/ 5422 w 10000"/>
              <a:gd name="connsiteY108" fmla="*/ 7675 h 10000"/>
              <a:gd name="connsiteX109" fmla="*/ 5183 w 10000"/>
              <a:gd name="connsiteY109" fmla="*/ 7483 h 10000"/>
              <a:gd name="connsiteX110" fmla="*/ 4945 w 10000"/>
              <a:gd name="connsiteY110" fmla="*/ 7283 h 10000"/>
              <a:gd name="connsiteX111" fmla="*/ 4706 w 10000"/>
              <a:gd name="connsiteY111" fmla="*/ 7075 h 10000"/>
              <a:gd name="connsiteX112" fmla="*/ 4467 w 10000"/>
              <a:gd name="connsiteY112" fmla="*/ 6851 h 10000"/>
              <a:gd name="connsiteX113" fmla="*/ 4237 w 10000"/>
              <a:gd name="connsiteY113" fmla="*/ 6628 h 10000"/>
              <a:gd name="connsiteX114" fmla="*/ 4015 w 10000"/>
              <a:gd name="connsiteY114" fmla="*/ 6390 h 10000"/>
              <a:gd name="connsiteX115" fmla="*/ 3785 w 10000"/>
              <a:gd name="connsiteY115" fmla="*/ 6151 h 10000"/>
              <a:gd name="connsiteX116" fmla="*/ 3572 w 10000"/>
              <a:gd name="connsiteY116" fmla="*/ 5897 h 10000"/>
              <a:gd name="connsiteX117" fmla="*/ 3572 w 10000"/>
              <a:gd name="connsiteY117" fmla="*/ 5897 h 10000"/>
              <a:gd name="connsiteX118" fmla="*/ 3308 w 10000"/>
              <a:gd name="connsiteY118" fmla="*/ 5566 h 10000"/>
              <a:gd name="connsiteX119" fmla="*/ 3069 w 10000"/>
              <a:gd name="connsiteY119" fmla="*/ 5235 h 10000"/>
              <a:gd name="connsiteX120" fmla="*/ 2847 w 10000"/>
              <a:gd name="connsiteY120" fmla="*/ 4911 h 10000"/>
              <a:gd name="connsiteX121" fmla="*/ 2651 w 10000"/>
              <a:gd name="connsiteY121" fmla="*/ 4596 h 10000"/>
              <a:gd name="connsiteX122" fmla="*/ 2472 w 10000"/>
              <a:gd name="connsiteY122" fmla="*/ 4280 h 10000"/>
              <a:gd name="connsiteX123" fmla="*/ 2319 w 10000"/>
              <a:gd name="connsiteY123" fmla="*/ 3965 h 10000"/>
              <a:gd name="connsiteX124" fmla="*/ 2182 w 10000"/>
              <a:gd name="connsiteY124" fmla="*/ 3657 h 10000"/>
              <a:gd name="connsiteX125" fmla="*/ 2072 w 10000"/>
              <a:gd name="connsiteY125" fmla="*/ 3349 h 10000"/>
              <a:gd name="connsiteX126" fmla="*/ 2072 w 10000"/>
              <a:gd name="connsiteY126" fmla="*/ 3349 h 10000"/>
              <a:gd name="connsiteX127" fmla="*/ 1995 w 10000"/>
              <a:gd name="connsiteY127" fmla="*/ 3102 h 10000"/>
              <a:gd name="connsiteX128" fmla="*/ 1935 w 10000"/>
              <a:gd name="connsiteY128" fmla="*/ 2864 h 10000"/>
              <a:gd name="connsiteX129" fmla="*/ 1893 w 10000"/>
              <a:gd name="connsiteY129" fmla="*/ 2633 h 10000"/>
              <a:gd name="connsiteX130" fmla="*/ 1867 w 10000"/>
              <a:gd name="connsiteY130" fmla="*/ 2410 h 10000"/>
              <a:gd name="connsiteX131" fmla="*/ 1850 w 10000"/>
              <a:gd name="connsiteY131" fmla="*/ 2202 h 10000"/>
              <a:gd name="connsiteX132" fmla="*/ 1858 w 10000"/>
              <a:gd name="connsiteY132" fmla="*/ 2002 h 10000"/>
              <a:gd name="connsiteX133" fmla="*/ 1876 w 10000"/>
              <a:gd name="connsiteY133" fmla="*/ 1801 h 10000"/>
              <a:gd name="connsiteX134" fmla="*/ 1910 w 10000"/>
              <a:gd name="connsiteY134" fmla="*/ 1617 h 10000"/>
              <a:gd name="connsiteX135" fmla="*/ 1910 w 10000"/>
              <a:gd name="connsiteY135" fmla="*/ 1617 h 10000"/>
              <a:gd name="connsiteX136" fmla="*/ 1935 w 10000"/>
              <a:gd name="connsiteY136" fmla="*/ 1540 h 10000"/>
              <a:gd name="connsiteX137" fmla="*/ 1935 w 10000"/>
              <a:gd name="connsiteY137" fmla="*/ 1540 h 10000"/>
              <a:gd name="connsiteX138" fmla="*/ 1986 w 10000"/>
              <a:gd name="connsiteY138" fmla="*/ 1386 h 10000"/>
              <a:gd name="connsiteX139" fmla="*/ 2046 w 10000"/>
              <a:gd name="connsiteY139" fmla="*/ 1232 h 10000"/>
              <a:gd name="connsiteX140" fmla="*/ 2114 w 10000"/>
              <a:gd name="connsiteY140" fmla="*/ 1078 h 10000"/>
              <a:gd name="connsiteX141" fmla="*/ 2191 w 10000"/>
              <a:gd name="connsiteY141" fmla="*/ 939 h 10000"/>
              <a:gd name="connsiteX142" fmla="*/ 2285 w 10000"/>
              <a:gd name="connsiteY142" fmla="*/ 808 h 10000"/>
              <a:gd name="connsiteX143" fmla="*/ 2387 w 10000"/>
              <a:gd name="connsiteY143" fmla="*/ 677 h 10000"/>
              <a:gd name="connsiteX144" fmla="*/ 2489 w 10000"/>
              <a:gd name="connsiteY144" fmla="*/ 562 h 10000"/>
              <a:gd name="connsiteX145" fmla="*/ 2609 w 10000"/>
              <a:gd name="connsiteY145" fmla="*/ 454 h 10000"/>
              <a:gd name="connsiteX146" fmla="*/ 2737 w 10000"/>
              <a:gd name="connsiteY146" fmla="*/ 362 h 10000"/>
              <a:gd name="connsiteX147" fmla="*/ 2873 w 10000"/>
              <a:gd name="connsiteY147" fmla="*/ 277 h 10000"/>
              <a:gd name="connsiteX148" fmla="*/ 3009 w 10000"/>
              <a:gd name="connsiteY148" fmla="*/ 200 h 10000"/>
              <a:gd name="connsiteX149" fmla="*/ 3163 w 10000"/>
              <a:gd name="connsiteY149" fmla="*/ 139 h 10000"/>
              <a:gd name="connsiteX150" fmla="*/ 3325 w 10000"/>
              <a:gd name="connsiteY150" fmla="*/ 85 h 10000"/>
              <a:gd name="connsiteX151" fmla="*/ 3487 w 10000"/>
              <a:gd name="connsiteY151" fmla="*/ 46 h 10000"/>
              <a:gd name="connsiteX152" fmla="*/ 3657 w 10000"/>
              <a:gd name="connsiteY152" fmla="*/ 23 h 10000"/>
              <a:gd name="connsiteX153" fmla="*/ 3836 w 10000"/>
              <a:gd name="connsiteY153" fmla="*/ 15 h 10000"/>
              <a:gd name="connsiteX154" fmla="*/ 3836 w 10000"/>
              <a:gd name="connsiteY154" fmla="*/ 15 h 10000"/>
              <a:gd name="connsiteX155" fmla="*/ 3836 w 10000"/>
              <a:gd name="connsiteY155" fmla="*/ 15 h 10000"/>
              <a:gd name="connsiteX156" fmla="*/ 3836 w 10000"/>
              <a:gd name="connsiteY156" fmla="*/ 15 h 10000"/>
              <a:gd name="connsiteX157" fmla="*/ 3708 w 10000"/>
              <a:gd name="connsiteY157" fmla="*/ 8 h 10000"/>
              <a:gd name="connsiteX158" fmla="*/ 3708 w 10000"/>
              <a:gd name="connsiteY158" fmla="*/ 8 h 10000"/>
              <a:gd name="connsiteX159" fmla="*/ 3691 w 10000"/>
              <a:gd name="connsiteY159" fmla="*/ 8 h 10000"/>
              <a:gd name="connsiteX160" fmla="*/ 3691 w 10000"/>
              <a:gd name="connsiteY160" fmla="*/ 8 h 10000"/>
              <a:gd name="connsiteX161" fmla="*/ 3649 w 10000"/>
              <a:gd name="connsiteY161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141 w 10000"/>
              <a:gd name="connsiteY46" fmla="*/ 7849 h 10000"/>
              <a:gd name="connsiteX47" fmla="*/ 185 w 10000"/>
              <a:gd name="connsiteY47" fmla="*/ 8170 h 10000"/>
              <a:gd name="connsiteX48" fmla="*/ 632 w 10000"/>
              <a:gd name="connsiteY48" fmla="*/ 8947 h 10000"/>
              <a:gd name="connsiteX49" fmla="*/ 846 w 10000"/>
              <a:gd name="connsiteY49" fmla="*/ 9224 h 10000"/>
              <a:gd name="connsiteX50" fmla="*/ 1288 w 10000"/>
              <a:gd name="connsiteY50" fmla="*/ 9038 h 10000"/>
              <a:gd name="connsiteX51" fmla="*/ 1448 w 10000"/>
              <a:gd name="connsiteY51" fmla="*/ 9696 h 10000"/>
              <a:gd name="connsiteX52" fmla="*/ 3367 w 10000"/>
              <a:gd name="connsiteY52" fmla="*/ 8999 h 10000"/>
              <a:gd name="connsiteX53" fmla="*/ 3581 w 10000"/>
              <a:gd name="connsiteY53" fmla="*/ 9115 h 10000"/>
              <a:gd name="connsiteX54" fmla="*/ 3802 w 10000"/>
              <a:gd name="connsiteY54" fmla="*/ 9230 h 10000"/>
              <a:gd name="connsiteX55" fmla="*/ 4032 w 10000"/>
              <a:gd name="connsiteY55" fmla="*/ 9338 h 10000"/>
              <a:gd name="connsiteX56" fmla="*/ 4263 w 10000"/>
              <a:gd name="connsiteY56" fmla="*/ 9438 h 10000"/>
              <a:gd name="connsiteX57" fmla="*/ 4510 w 10000"/>
              <a:gd name="connsiteY57" fmla="*/ 9538 h 10000"/>
              <a:gd name="connsiteX58" fmla="*/ 4757 w 10000"/>
              <a:gd name="connsiteY58" fmla="*/ 9623 h 10000"/>
              <a:gd name="connsiteX59" fmla="*/ 5013 w 10000"/>
              <a:gd name="connsiteY59" fmla="*/ 9700 h 10000"/>
              <a:gd name="connsiteX60" fmla="*/ 5277 w 10000"/>
              <a:gd name="connsiteY60" fmla="*/ 9777 h 10000"/>
              <a:gd name="connsiteX61" fmla="*/ 5550 w 10000"/>
              <a:gd name="connsiteY61" fmla="*/ 9838 h 10000"/>
              <a:gd name="connsiteX62" fmla="*/ 5831 w 10000"/>
              <a:gd name="connsiteY62" fmla="*/ 9892 h 10000"/>
              <a:gd name="connsiteX63" fmla="*/ 6113 w 10000"/>
              <a:gd name="connsiteY63" fmla="*/ 9938 h 10000"/>
              <a:gd name="connsiteX64" fmla="*/ 6411 w 10000"/>
              <a:gd name="connsiteY64" fmla="*/ 9977 h 10000"/>
              <a:gd name="connsiteX65" fmla="*/ 6411 w 10000"/>
              <a:gd name="connsiteY65" fmla="*/ 9977 h 10000"/>
              <a:gd name="connsiteX66" fmla="*/ 6616 w 10000"/>
              <a:gd name="connsiteY66" fmla="*/ 9992 h 10000"/>
              <a:gd name="connsiteX67" fmla="*/ 6820 w 10000"/>
              <a:gd name="connsiteY67" fmla="*/ 10000 h 10000"/>
              <a:gd name="connsiteX68" fmla="*/ 7033 w 10000"/>
              <a:gd name="connsiteY68" fmla="*/ 9992 h 10000"/>
              <a:gd name="connsiteX69" fmla="*/ 7246 w 10000"/>
              <a:gd name="connsiteY69" fmla="*/ 9985 h 10000"/>
              <a:gd name="connsiteX70" fmla="*/ 7477 w 10000"/>
              <a:gd name="connsiteY70" fmla="*/ 9962 h 10000"/>
              <a:gd name="connsiteX71" fmla="*/ 7698 w 10000"/>
              <a:gd name="connsiteY71" fmla="*/ 9931 h 10000"/>
              <a:gd name="connsiteX72" fmla="*/ 7928 w 10000"/>
              <a:gd name="connsiteY72" fmla="*/ 9892 h 10000"/>
              <a:gd name="connsiteX73" fmla="*/ 8159 w 10000"/>
              <a:gd name="connsiteY73" fmla="*/ 9838 h 10000"/>
              <a:gd name="connsiteX74" fmla="*/ 8389 w 10000"/>
              <a:gd name="connsiteY74" fmla="*/ 9777 h 10000"/>
              <a:gd name="connsiteX75" fmla="*/ 8627 w 10000"/>
              <a:gd name="connsiteY75" fmla="*/ 9707 h 10000"/>
              <a:gd name="connsiteX76" fmla="*/ 8858 w 10000"/>
              <a:gd name="connsiteY76" fmla="*/ 9630 h 10000"/>
              <a:gd name="connsiteX77" fmla="*/ 9088 w 10000"/>
              <a:gd name="connsiteY77" fmla="*/ 9538 h 10000"/>
              <a:gd name="connsiteX78" fmla="*/ 9327 w 10000"/>
              <a:gd name="connsiteY78" fmla="*/ 9430 h 10000"/>
              <a:gd name="connsiteX79" fmla="*/ 9557 w 10000"/>
              <a:gd name="connsiteY79" fmla="*/ 9315 h 10000"/>
              <a:gd name="connsiteX80" fmla="*/ 9778 w 10000"/>
              <a:gd name="connsiteY80" fmla="*/ 9192 h 10000"/>
              <a:gd name="connsiteX81" fmla="*/ 10000 w 10000"/>
              <a:gd name="connsiteY81" fmla="*/ 9053 h 10000"/>
              <a:gd name="connsiteX82" fmla="*/ 10000 w 10000"/>
              <a:gd name="connsiteY82" fmla="*/ 9053 h 10000"/>
              <a:gd name="connsiteX83" fmla="*/ 9872 w 10000"/>
              <a:gd name="connsiteY83" fmla="*/ 9107 h 10000"/>
              <a:gd name="connsiteX84" fmla="*/ 9744 w 10000"/>
              <a:gd name="connsiteY84" fmla="*/ 9153 h 10000"/>
              <a:gd name="connsiteX85" fmla="*/ 9608 w 10000"/>
              <a:gd name="connsiteY85" fmla="*/ 9192 h 10000"/>
              <a:gd name="connsiteX86" fmla="*/ 9471 w 10000"/>
              <a:gd name="connsiteY86" fmla="*/ 9215 h 10000"/>
              <a:gd name="connsiteX87" fmla="*/ 9327 w 10000"/>
              <a:gd name="connsiteY87" fmla="*/ 9238 h 10000"/>
              <a:gd name="connsiteX88" fmla="*/ 9173 w 10000"/>
              <a:gd name="connsiteY88" fmla="*/ 9246 h 10000"/>
              <a:gd name="connsiteX89" fmla="*/ 9020 w 10000"/>
              <a:gd name="connsiteY89" fmla="*/ 9253 h 10000"/>
              <a:gd name="connsiteX90" fmla="*/ 8858 w 10000"/>
              <a:gd name="connsiteY90" fmla="*/ 9246 h 10000"/>
              <a:gd name="connsiteX91" fmla="*/ 8696 w 10000"/>
              <a:gd name="connsiteY91" fmla="*/ 9230 h 10000"/>
              <a:gd name="connsiteX92" fmla="*/ 8525 w 10000"/>
              <a:gd name="connsiteY92" fmla="*/ 9207 h 10000"/>
              <a:gd name="connsiteX93" fmla="*/ 8338 w 10000"/>
              <a:gd name="connsiteY93" fmla="*/ 9169 h 10000"/>
              <a:gd name="connsiteX94" fmla="*/ 8150 w 10000"/>
              <a:gd name="connsiteY94" fmla="*/ 9122 h 10000"/>
              <a:gd name="connsiteX95" fmla="*/ 7954 w 10000"/>
              <a:gd name="connsiteY95" fmla="*/ 9069 h 10000"/>
              <a:gd name="connsiteX96" fmla="*/ 7758 w 10000"/>
              <a:gd name="connsiteY96" fmla="*/ 8999 h 10000"/>
              <a:gd name="connsiteX97" fmla="*/ 7545 w 10000"/>
              <a:gd name="connsiteY97" fmla="*/ 8922 h 10000"/>
              <a:gd name="connsiteX98" fmla="*/ 7323 w 10000"/>
              <a:gd name="connsiteY98" fmla="*/ 8830 h 10000"/>
              <a:gd name="connsiteX99" fmla="*/ 7323 w 10000"/>
              <a:gd name="connsiteY99" fmla="*/ 8830 h 10000"/>
              <a:gd name="connsiteX100" fmla="*/ 7093 w 10000"/>
              <a:gd name="connsiteY100" fmla="*/ 8730 h 10000"/>
              <a:gd name="connsiteX101" fmla="*/ 6863 w 10000"/>
              <a:gd name="connsiteY101" fmla="*/ 8607 h 10000"/>
              <a:gd name="connsiteX102" fmla="*/ 6624 w 10000"/>
              <a:gd name="connsiteY102" fmla="*/ 8483 h 10000"/>
              <a:gd name="connsiteX103" fmla="*/ 6394 w 10000"/>
              <a:gd name="connsiteY103" fmla="*/ 8345 h 10000"/>
              <a:gd name="connsiteX104" fmla="*/ 6147 w 10000"/>
              <a:gd name="connsiteY104" fmla="*/ 8191 h 10000"/>
              <a:gd name="connsiteX105" fmla="*/ 5908 w 10000"/>
              <a:gd name="connsiteY105" fmla="*/ 8029 h 10000"/>
              <a:gd name="connsiteX106" fmla="*/ 5669 w 10000"/>
              <a:gd name="connsiteY106" fmla="*/ 7860 h 10000"/>
              <a:gd name="connsiteX107" fmla="*/ 5422 w 10000"/>
              <a:gd name="connsiteY107" fmla="*/ 7675 h 10000"/>
              <a:gd name="connsiteX108" fmla="*/ 5183 w 10000"/>
              <a:gd name="connsiteY108" fmla="*/ 7483 h 10000"/>
              <a:gd name="connsiteX109" fmla="*/ 4945 w 10000"/>
              <a:gd name="connsiteY109" fmla="*/ 7283 h 10000"/>
              <a:gd name="connsiteX110" fmla="*/ 4706 w 10000"/>
              <a:gd name="connsiteY110" fmla="*/ 7075 h 10000"/>
              <a:gd name="connsiteX111" fmla="*/ 4467 w 10000"/>
              <a:gd name="connsiteY111" fmla="*/ 6851 h 10000"/>
              <a:gd name="connsiteX112" fmla="*/ 4237 w 10000"/>
              <a:gd name="connsiteY112" fmla="*/ 6628 h 10000"/>
              <a:gd name="connsiteX113" fmla="*/ 4015 w 10000"/>
              <a:gd name="connsiteY113" fmla="*/ 6390 h 10000"/>
              <a:gd name="connsiteX114" fmla="*/ 3785 w 10000"/>
              <a:gd name="connsiteY114" fmla="*/ 6151 h 10000"/>
              <a:gd name="connsiteX115" fmla="*/ 3572 w 10000"/>
              <a:gd name="connsiteY115" fmla="*/ 5897 h 10000"/>
              <a:gd name="connsiteX116" fmla="*/ 3572 w 10000"/>
              <a:gd name="connsiteY116" fmla="*/ 5897 h 10000"/>
              <a:gd name="connsiteX117" fmla="*/ 3308 w 10000"/>
              <a:gd name="connsiteY117" fmla="*/ 5566 h 10000"/>
              <a:gd name="connsiteX118" fmla="*/ 3069 w 10000"/>
              <a:gd name="connsiteY118" fmla="*/ 5235 h 10000"/>
              <a:gd name="connsiteX119" fmla="*/ 2847 w 10000"/>
              <a:gd name="connsiteY119" fmla="*/ 4911 h 10000"/>
              <a:gd name="connsiteX120" fmla="*/ 2651 w 10000"/>
              <a:gd name="connsiteY120" fmla="*/ 4596 h 10000"/>
              <a:gd name="connsiteX121" fmla="*/ 2472 w 10000"/>
              <a:gd name="connsiteY121" fmla="*/ 4280 h 10000"/>
              <a:gd name="connsiteX122" fmla="*/ 2319 w 10000"/>
              <a:gd name="connsiteY122" fmla="*/ 3965 h 10000"/>
              <a:gd name="connsiteX123" fmla="*/ 2182 w 10000"/>
              <a:gd name="connsiteY123" fmla="*/ 3657 h 10000"/>
              <a:gd name="connsiteX124" fmla="*/ 2072 w 10000"/>
              <a:gd name="connsiteY124" fmla="*/ 3349 h 10000"/>
              <a:gd name="connsiteX125" fmla="*/ 2072 w 10000"/>
              <a:gd name="connsiteY125" fmla="*/ 3349 h 10000"/>
              <a:gd name="connsiteX126" fmla="*/ 1995 w 10000"/>
              <a:gd name="connsiteY126" fmla="*/ 3102 h 10000"/>
              <a:gd name="connsiteX127" fmla="*/ 1935 w 10000"/>
              <a:gd name="connsiteY127" fmla="*/ 2864 h 10000"/>
              <a:gd name="connsiteX128" fmla="*/ 1893 w 10000"/>
              <a:gd name="connsiteY128" fmla="*/ 2633 h 10000"/>
              <a:gd name="connsiteX129" fmla="*/ 1867 w 10000"/>
              <a:gd name="connsiteY129" fmla="*/ 2410 h 10000"/>
              <a:gd name="connsiteX130" fmla="*/ 1850 w 10000"/>
              <a:gd name="connsiteY130" fmla="*/ 2202 h 10000"/>
              <a:gd name="connsiteX131" fmla="*/ 1858 w 10000"/>
              <a:gd name="connsiteY131" fmla="*/ 2002 h 10000"/>
              <a:gd name="connsiteX132" fmla="*/ 1876 w 10000"/>
              <a:gd name="connsiteY132" fmla="*/ 1801 h 10000"/>
              <a:gd name="connsiteX133" fmla="*/ 1910 w 10000"/>
              <a:gd name="connsiteY133" fmla="*/ 1617 h 10000"/>
              <a:gd name="connsiteX134" fmla="*/ 1910 w 10000"/>
              <a:gd name="connsiteY134" fmla="*/ 1617 h 10000"/>
              <a:gd name="connsiteX135" fmla="*/ 1935 w 10000"/>
              <a:gd name="connsiteY135" fmla="*/ 1540 h 10000"/>
              <a:gd name="connsiteX136" fmla="*/ 1935 w 10000"/>
              <a:gd name="connsiteY136" fmla="*/ 1540 h 10000"/>
              <a:gd name="connsiteX137" fmla="*/ 1986 w 10000"/>
              <a:gd name="connsiteY137" fmla="*/ 1386 h 10000"/>
              <a:gd name="connsiteX138" fmla="*/ 2046 w 10000"/>
              <a:gd name="connsiteY138" fmla="*/ 1232 h 10000"/>
              <a:gd name="connsiteX139" fmla="*/ 2114 w 10000"/>
              <a:gd name="connsiteY139" fmla="*/ 1078 h 10000"/>
              <a:gd name="connsiteX140" fmla="*/ 2191 w 10000"/>
              <a:gd name="connsiteY140" fmla="*/ 939 h 10000"/>
              <a:gd name="connsiteX141" fmla="*/ 2285 w 10000"/>
              <a:gd name="connsiteY141" fmla="*/ 808 h 10000"/>
              <a:gd name="connsiteX142" fmla="*/ 2387 w 10000"/>
              <a:gd name="connsiteY142" fmla="*/ 677 h 10000"/>
              <a:gd name="connsiteX143" fmla="*/ 2489 w 10000"/>
              <a:gd name="connsiteY143" fmla="*/ 562 h 10000"/>
              <a:gd name="connsiteX144" fmla="*/ 2609 w 10000"/>
              <a:gd name="connsiteY144" fmla="*/ 454 h 10000"/>
              <a:gd name="connsiteX145" fmla="*/ 2737 w 10000"/>
              <a:gd name="connsiteY145" fmla="*/ 362 h 10000"/>
              <a:gd name="connsiteX146" fmla="*/ 2873 w 10000"/>
              <a:gd name="connsiteY146" fmla="*/ 277 h 10000"/>
              <a:gd name="connsiteX147" fmla="*/ 3009 w 10000"/>
              <a:gd name="connsiteY147" fmla="*/ 200 h 10000"/>
              <a:gd name="connsiteX148" fmla="*/ 3163 w 10000"/>
              <a:gd name="connsiteY148" fmla="*/ 139 h 10000"/>
              <a:gd name="connsiteX149" fmla="*/ 3325 w 10000"/>
              <a:gd name="connsiteY149" fmla="*/ 85 h 10000"/>
              <a:gd name="connsiteX150" fmla="*/ 3487 w 10000"/>
              <a:gd name="connsiteY150" fmla="*/ 46 h 10000"/>
              <a:gd name="connsiteX151" fmla="*/ 3657 w 10000"/>
              <a:gd name="connsiteY151" fmla="*/ 23 h 10000"/>
              <a:gd name="connsiteX152" fmla="*/ 3836 w 10000"/>
              <a:gd name="connsiteY152" fmla="*/ 15 h 10000"/>
              <a:gd name="connsiteX153" fmla="*/ 3836 w 10000"/>
              <a:gd name="connsiteY153" fmla="*/ 15 h 10000"/>
              <a:gd name="connsiteX154" fmla="*/ 3836 w 10000"/>
              <a:gd name="connsiteY154" fmla="*/ 15 h 10000"/>
              <a:gd name="connsiteX155" fmla="*/ 3836 w 10000"/>
              <a:gd name="connsiteY155" fmla="*/ 15 h 10000"/>
              <a:gd name="connsiteX156" fmla="*/ 3708 w 10000"/>
              <a:gd name="connsiteY156" fmla="*/ 8 h 10000"/>
              <a:gd name="connsiteX157" fmla="*/ 3708 w 10000"/>
              <a:gd name="connsiteY157" fmla="*/ 8 h 10000"/>
              <a:gd name="connsiteX158" fmla="*/ 3691 w 10000"/>
              <a:gd name="connsiteY158" fmla="*/ 8 h 10000"/>
              <a:gd name="connsiteX159" fmla="*/ 3691 w 10000"/>
              <a:gd name="connsiteY159" fmla="*/ 8 h 10000"/>
              <a:gd name="connsiteX160" fmla="*/ 3649 w 10000"/>
              <a:gd name="connsiteY160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141 w 10000"/>
              <a:gd name="connsiteY46" fmla="*/ 7849 h 10000"/>
              <a:gd name="connsiteX47" fmla="*/ 632 w 10000"/>
              <a:gd name="connsiteY47" fmla="*/ 8947 h 10000"/>
              <a:gd name="connsiteX48" fmla="*/ 846 w 10000"/>
              <a:gd name="connsiteY48" fmla="*/ 9224 h 10000"/>
              <a:gd name="connsiteX49" fmla="*/ 1288 w 10000"/>
              <a:gd name="connsiteY49" fmla="*/ 9038 h 10000"/>
              <a:gd name="connsiteX50" fmla="*/ 1448 w 10000"/>
              <a:gd name="connsiteY50" fmla="*/ 9696 h 10000"/>
              <a:gd name="connsiteX51" fmla="*/ 3367 w 10000"/>
              <a:gd name="connsiteY51" fmla="*/ 8999 h 10000"/>
              <a:gd name="connsiteX52" fmla="*/ 3581 w 10000"/>
              <a:gd name="connsiteY52" fmla="*/ 9115 h 10000"/>
              <a:gd name="connsiteX53" fmla="*/ 3802 w 10000"/>
              <a:gd name="connsiteY53" fmla="*/ 9230 h 10000"/>
              <a:gd name="connsiteX54" fmla="*/ 4032 w 10000"/>
              <a:gd name="connsiteY54" fmla="*/ 9338 h 10000"/>
              <a:gd name="connsiteX55" fmla="*/ 4263 w 10000"/>
              <a:gd name="connsiteY55" fmla="*/ 9438 h 10000"/>
              <a:gd name="connsiteX56" fmla="*/ 4510 w 10000"/>
              <a:gd name="connsiteY56" fmla="*/ 9538 h 10000"/>
              <a:gd name="connsiteX57" fmla="*/ 4757 w 10000"/>
              <a:gd name="connsiteY57" fmla="*/ 9623 h 10000"/>
              <a:gd name="connsiteX58" fmla="*/ 5013 w 10000"/>
              <a:gd name="connsiteY58" fmla="*/ 9700 h 10000"/>
              <a:gd name="connsiteX59" fmla="*/ 5277 w 10000"/>
              <a:gd name="connsiteY59" fmla="*/ 9777 h 10000"/>
              <a:gd name="connsiteX60" fmla="*/ 5550 w 10000"/>
              <a:gd name="connsiteY60" fmla="*/ 9838 h 10000"/>
              <a:gd name="connsiteX61" fmla="*/ 5831 w 10000"/>
              <a:gd name="connsiteY61" fmla="*/ 9892 h 10000"/>
              <a:gd name="connsiteX62" fmla="*/ 6113 w 10000"/>
              <a:gd name="connsiteY62" fmla="*/ 9938 h 10000"/>
              <a:gd name="connsiteX63" fmla="*/ 6411 w 10000"/>
              <a:gd name="connsiteY63" fmla="*/ 9977 h 10000"/>
              <a:gd name="connsiteX64" fmla="*/ 6411 w 10000"/>
              <a:gd name="connsiteY64" fmla="*/ 9977 h 10000"/>
              <a:gd name="connsiteX65" fmla="*/ 6616 w 10000"/>
              <a:gd name="connsiteY65" fmla="*/ 9992 h 10000"/>
              <a:gd name="connsiteX66" fmla="*/ 6820 w 10000"/>
              <a:gd name="connsiteY66" fmla="*/ 10000 h 10000"/>
              <a:gd name="connsiteX67" fmla="*/ 7033 w 10000"/>
              <a:gd name="connsiteY67" fmla="*/ 9992 h 10000"/>
              <a:gd name="connsiteX68" fmla="*/ 7246 w 10000"/>
              <a:gd name="connsiteY68" fmla="*/ 9985 h 10000"/>
              <a:gd name="connsiteX69" fmla="*/ 7477 w 10000"/>
              <a:gd name="connsiteY69" fmla="*/ 9962 h 10000"/>
              <a:gd name="connsiteX70" fmla="*/ 7698 w 10000"/>
              <a:gd name="connsiteY70" fmla="*/ 9931 h 10000"/>
              <a:gd name="connsiteX71" fmla="*/ 7928 w 10000"/>
              <a:gd name="connsiteY71" fmla="*/ 9892 h 10000"/>
              <a:gd name="connsiteX72" fmla="*/ 8159 w 10000"/>
              <a:gd name="connsiteY72" fmla="*/ 9838 h 10000"/>
              <a:gd name="connsiteX73" fmla="*/ 8389 w 10000"/>
              <a:gd name="connsiteY73" fmla="*/ 9777 h 10000"/>
              <a:gd name="connsiteX74" fmla="*/ 8627 w 10000"/>
              <a:gd name="connsiteY74" fmla="*/ 9707 h 10000"/>
              <a:gd name="connsiteX75" fmla="*/ 8858 w 10000"/>
              <a:gd name="connsiteY75" fmla="*/ 9630 h 10000"/>
              <a:gd name="connsiteX76" fmla="*/ 9088 w 10000"/>
              <a:gd name="connsiteY76" fmla="*/ 9538 h 10000"/>
              <a:gd name="connsiteX77" fmla="*/ 9327 w 10000"/>
              <a:gd name="connsiteY77" fmla="*/ 9430 h 10000"/>
              <a:gd name="connsiteX78" fmla="*/ 9557 w 10000"/>
              <a:gd name="connsiteY78" fmla="*/ 9315 h 10000"/>
              <a:gd name="connsiteX79" fmla="*/ 9778 w 10000"/>
              <a:gd name="connsiteY79" fmla="*/ 9192 h 10000"/>
              <a:gd name="connsiteX80" fmla="*/ 10000 w 10000"/>
              <a:gd name="connsiteY80" fmla="*/ 9053 h 10000"/>
              <a:gd name="connsiteX81" fmla="*/ 10000 w 10000"/>
              <a:gd name="connsiteY81" fmla="*/ 9053 h 10000"/>
              <a:gd name="connsiteX82" fmla="*/ 9872 w 10000"/>
              <a:gd name="connsiteY82" fmla="*/ 9107 h 10000"/>
              <a:gd name="connsiteX83" fmla="*/ 9744 w 10000"/>
              <a:gd name="connsiteY83" fmla="*/ 9153 h 10000"/>
              <a:gd name="connsiteX84" fmla="*/ 9608 w 10000"/>
              <a:gd name="connsiteY84" fmla="*/ 9192 h 10000"/>
              <a:gd name="connsiteX85" fmla="*/ 9471 w 10000"/>
              <a:gd name="connsiteY85" fmla="*/ 9215 h 10000"/>
              <a:gd name="connsiteX86" fmla="*/ 9327 w 10000"/>
              <a:gd name="connsiteY86" fmla="*/ 9238 h 10000"/>
              <a:gd name="connsiteX87" fmla="*/ 9173 w 10000"/>
              <a:gd name="connsiteY87" fmla="*/ 9246 h 10000"/>
              <a:gd name="connsiteX88" fmla="*/ 9020 w 10000"/>
              <a:gd name="connsiteY88" fmla="*/ 9253 h 10000"/>
              <a:gd name="connsiteX89" fmla="*/ 8858 w 10000"/>
              <a:gd name="connsiteY89" fmla="*/ 9246 h 10000"/>
              <a:gd name="connsiteX90" fmla="*/ 8696 w 10000"/>
              <a:gd name="connsiteY90" fmla="*/ 9230 h 10000"/>
              <a:gd name="connsiteX91" fmla="*/ 8525 w 10000"/>
              <a:gd name="connsiteY91" fmla="*/ 9207 h 10000"/>
              <a:gd name="connsiteX92" fmla="*/ 8338 w 10000"/>
              <a:gd name="connsiteY92" fmla="*/ 9169 h 10000"/>
              <a:gd name="connsiteX93" fmla="*/ 8150 w 10000"/>
              <a:gd name="connsiteY93" fmla="*/ 9122 h 10000"/>
              <a:gd name="connsiteX94" fmla="*/ 7954 w 10000"/>
              <a:gd name="connsiteY94" fmla="*/ 9069 h 10000"/>
              <a:gd name="connsiteX95" fmla="*/ 7758 w 10000"/>
              <a:gd name="connsiteY95" fmla="*/ 8999 h 10000"/>
              <a:gd name="connsiteX96" fmla="*/ 7545 w 10000"/>
              <a:gd name="connsiteY96" fmla="*/ 8922 h 10000"/>
              <a:gd name="connsiteX97" fmla="*/ 7323 w 10000"/>
              <a:gd name="connsiteY97" fmla="*/ 8830 h 10000"/>
              <a:gd name="connsiteX98" fmla="*/ 7323 w 10000"/>
              <a:gd name="connsiteY98" fmla="*/ 8830 h 10000"/>
              <a:gd name="connsiteX99" fmla="*/ 7093 w 10000"/>
              <a:gd name="connsiteY99" fmla="*/ 8730 h 10000"/>
              <a:gd name="connsiteX100" fmla="*/ 6863 w 10000"/>
              <a:gd name="connsiteY100" fmla="*/ 8607 h 10000"/>
              <a:gd name="connsiteX101" fmla="*/ 6624 w 10000"/>
              <a:gd name="connsiteY101" fmla="*/ 8483 h 10000"/>
              <a:gd name="connsiteX102" fmla="*/ 6394 w 10000"/>
              <a:gd name="connsiteY102" fmla="*/ 8345 h 10000"/>
              <a:gd name="connsiteX103" fmla="*/ 6147 w 10000"/>
              <a:gd name="connsiteY103" fmla="*/ 8191 h 10000"/>
              <a:gd name="connsiteX104" fmla="*/ 5908 w 10000"/>
              <a:gd name="connsiteY104" fmla="*/ 8029 h 10000"/>
              <a:gd name="connsiteX105" fmla="*/ 5669 w 10000"/>
              <a:gd name="connsiteY105" fmla="*/ 7860 h 10000"/>
              <a:gd name="connsiteX106" fmla="*/ 5422 w 10000"/>
              <a:gd name="connsiteY106" fmla="*/ 7675 h 10000"/>
              <a:gd name="connsiteX107" fmla="*/ 5183 w 10000"/>
              <a:gd name="connsiteY107" fmla="*/ 7483 h 10000"/>
              <a:gd name="connsiteX108" fmla="*/ 4945 w 10000"/>
              <a:gd name="connsiteY108" fmla="*/ 7283 h 10000"/>
              <a:gd name="connsiteX109" fmla="*/ 4706 w 10000"/>
              <a:gd name="connsiteY109" fmla="*/ 7075 h 10000"/>
              <a:gd name="connsiteX110" fmla="*/ 4467 w 10000"/>
              <a:gd name="connsiteY110" fmla="*/ 6851 h 10000"/>
              <a:gd name="connsiteX111" fmla="*/ 4237 w 10000"/>
              <a:gd name="connsiteY111" fmla="*/ 6628 h 10000"/>
              <a:gd name="connsiteX112" fmla="*/ 4015 w 10000"/>
              <a:gd name="connsiteY112" fmla="*/ 6390 h 10000"/>
              <a:gd name="connsiteX113" fmla="*/ 3785 w 10000"/>
              <a:gd name="connsiteY113" fmla="*/ 6151 h 10000"/>
              <a:gd name="connsiteX114" fmla="*/ 3572 w 10000"/>
              <a:gd name="connsiteY114" fmla="*/ 5897 h 10000"/>
              <a:gd name="connsiteX115" fmla="*/ 3572 w 10000"/>
              <a:gd name="connsiteY115" fmla="*/ 5897 h 10000"/>
              <a:gd name="connsiteX116" fmla="*/ 3308 w 10000"/>
              <a:gd name="connsiteY116" fmla="*/ 5566 h 10000"/>
              <a:gd name="connsiteX117" fmla="*/ 3069 w 10000"/>
              <a:gd name="connsiteY117" fmla="*/ 5235 h 10000"/>
              <a:gd name="connsiteX118" fmla="*/ 2847 w 10000"/>
              <a:gd name="connsiteY118" fmla="*/ 4911 h 10000"/>
              <a:gd name="connsiteX119" fmla="*/ 2651 w 10000"/>
              <a:gd name="connsiteY119" fmla="*/ 4596 h 10000"/>
              <a:gd name="connsiteX120" fmla="*/ 2472 w 10000"/>
              <a:gd name="connsiteY120" fmla="*/ 4280 h 10000"/>
              <a:gd name="connsiteX121" fmla="*/ 2319 w 10000"/>
              <a:gd name="connsiteY121" fmla="*/ 3965 h 10000"/>
              <a:gd name="connsiteX122" fmla="*/ 2182 w 10000"/>
              <a:gd name="connsiteY122" fmla="*/ 3657 h 10000"/>
              <a:gd name="connsiteX123" fmla="*/ 2072 w 10000"/>
              <a:gd name="connsiteY123" fmla="*/ 3349 h 10000"/>
              <a:gd name="connsiteX124" fmla="*/ 2072 w 10000"/>
              <a:gd name="connsiteY124" fmla="*/ 3349 h 10000"/>
              <a:gd name="connsiteX125" fmla="*/ 1995 w 10000"/>
              <a:gd name="connsiteY125" fmla="*/ 3102 h 10000"/>
              <a:gd name="connsiteX126" fmla="*/ 1935 w 10000"/>
              <a:gd name="connsiteY126" fmla="*/ 2864 h 10000"/>
              <a:gd name="connsiteX127" fmla="*/ 1893 w 10000"/>
              <a:gd name="connsiteY127" fmla="*/ 2633 h 10000"/>
              <a:gd name="connsiteX128" fmla="*/ 1867 w 10000"/>
              <a:gd name="connsiteY128" fmla="*/ 2410 h 10000"/>
              <a:gd name="connsiteX129" fmla="*/ 1850 w 10000"/>
              <a:gd name="connsiteY129" fmla="*/ 2202 h 10000"/>
              <a:gd name="connsiteX130" fmla="*/ 1858 w 10000"/>
              <a:gd name="connsiteY130" fmla="*/ 2002 h 10000"/>
              <a:gd name="connsiteX131" fmla="*/ 1876 w 10000"/>
              <a:gd name="connsiteY131" fmla="*/ 1801 h 10000"/>
              <a:gd name="connsiteX132" fmla="*/ 1910 w 10000"/>
              <a:gd name="connsiteY132" fmla="*/ 1617 h 10000"/>
              <a:gd name="connsiteX133" fmla="*/ 1910 w 10000"/>
              <a:gd name="connsiteY133" fmla="*/ 1617 h 10000"/>
              <a:gd name="connsiteX134" fmla="*/ 1935 w 10000"/>
              <a:gd name="connsiteY134" fmla="*/ 1540 h 10000"/>
              <a:gd name="connsiteX135" fmla="*/ 1935 w 10000"/>
              <a:gd name="connsiteY135" fmla="*/ 1540 h 10000"/>
              <a:gd name="connsiteX136" fmla="*/ 1986 w 10000"/>
              <a:gd name="connsiteY136" fmla="*/ 1386 h 10000"/>
              <a:gd name="connsiteX137" fmla="*/ 2046 w 10000"/>
              <a:gd name="connsiteY137" fmla="*/ 1232 h 10000"/>
              <a:gd name="connsiteX138" fmla="*/ 2114 w 10000"/>
              <a:gd name="connsiteY138" fmla="*/ 1078 h 10000"/>
              <a:gd name="connsiteX139" fmla="*/ 2191 w 10000"/>
              <a:gd name="connsiteY139" fmla="*/ 939 h 10000"/>
              <a:gd name="connsiteX140" fmla="*/ 2285 w 10000"/>
              <a:gd name="connsiteY140" fmla="*/ 808 h 10000"/>
              <a:gd name="connsiteX141" fmla="*/ 2387 w 10000"/>
              <a:gd name="connsiteY141" fmla="*/ 677 h 10000"/>
              <a:gd name="connsiteX142" fmla="*/ 2489 w 10000"/>
              <a:gd name="connsiteY142" fmla="*/ 562 h 10000"/>
              <a:gd name="connsiteX143" fmla="*/ 2609 w 10000"/>
              <a:gd name="connsiteY143" fmla="*/ 454 h 10000"/>
              <a:gd name="connsiteX144" fmla="*/ 2737 w 10000"/>
              <a:gd name="connsiteY144" fmla="*/ 362 h 10000"/>
              <a:gd name="connsiteX145" fmla="*/ 2873 w 10000"/>
              <a:gd name="connsiteY145" fmla="*/ 277 h 10000"/>
              <a:gd name="connsiteX146" fmla="*/ 3009 w 10000"/>
              <a:gd name="connsiteY146" fmla="*/ 200 h 10000"/>
              <a:gd name="connsiteX147" fmla="*/ 3163 w 10000"/>
              <a:gd name="connsiteY147" fmla="*/ 139 h 10000"/>
              <a:gd name="connsiteX148" fmla="*/ 3325 w 10000"/>
              <a:gd name="connsiteY148" fmla="*/ 85 h 10000"/>
              <a:gd name="connsiteX149" fmla="*/ 3487 w 10000"/>
              <a:gd name="connsiteY149" fmla="*/ 46 h 10000"/>
              <a:gd name="connsiteX150" fmla="*/ 3657 w 10000"/>
              <a:gd name="connsiteY150" fmla="*/ 23 h 10000"/>
              <a:gd name="connsiteX151" fmla="*/ 3836 w 10000"/>
              <a:gd name="connsiteY151" fmla="*/ 15 h 10000"/>
              <a:gd name="connsiteX152" fmla="*/ 3836 w 10000"/>
              <a:gd name="connsiteY152" fmla="*/ 15 h 10000"/>
              <a:gd name="connsiteX153" fmla="*/ 3836 w 10000"/>
              <a:gd name="connsiteY153" fmla="*/ 15 h 10000"/>
              <a:gd name="connsiteX154" fmla="*/ 3836 w 10000"/>
              <a:gd name="connsiteY154" fmla="*/ 15 h 10000"/>
              <a:gd name="connsiteX155" fmla="*/ 3708 w 10000"/>
              <a:gd name="connsiteY155" fmla="*/ 8 h 10000"/>
              <a:gd name="connsiteX156" fmla="*/ 3708 w 10000"/>
              <a:gd name="connsiteY156" fmla="*/ 8 h 10000"/>
              <a:gd name="connsiteX157" fmla="*/ 3691 w 10000"/>
              <a:gd name="connsiteY157" fmla="*/ 8 h 10000"/>
              <a:gd name="connsiteX158" fmla="*/ 3691 w 10000"/>
              <a:gd name="connsiteY158" fmla="*/ 8 h 10000"/>
              <a:gd name="connsiteX159" fmla="*/ 3649 w 10000"/>
              <a:gd name="connsiteY159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32 w 10000"/>
              <a:gd name="connsiteY46" fmla="*/ 8947 h 10000"/>
              <a:gd name="connsiteX47" fmla="*/ 846 w 10000"/>
              <a:gd name="connsiteY47" fmla="*/ 9224 h 10000"/>
              <a:gd name="connsiteX48" fmla="*/ 1288 w 10000"/>
              <a:gd name="connsiteY48" fmla="*/ 9038 h 10000"/>
              <a:gd name="connsiteX49" fmla="*/ 1448 w 10000"/>
              <a:gd name="connsiteY49" fmla="*/ 9696 h 10000"/>
              <a:gd name="connsiteX50" fmla="*/ 3367 w 10000"/>
              <a:gd name="connsiteY50" fmla="*/ 8999 h 10000"/>
              <a:gd name="connsiteX51" fmla="*/ 3581 w 10000"/>
              <a:gd name="connsiteY51" fmla="*/ 9115 h 10000"/>
              <a:gd name="connsiteX52" fmla="*/ 3802 w 10000"/>
              <a:gd name="connsiteY52" fmla="*/ 9230 h 10000"/>
              <a:gd name="connsiteX53" fmla="*/ 4032 w 10000"/>
              <a:gd name="connsiteY53" fmla="*/ 9338 h 10000"/>
              <a:gd name="connsiteX54" fmla="*/ 4263 w 10000"/>
              <a:gd name="connsiteY54" fmla="*/ 9438 h 10000"/>
              <a:gd name="connsiteX55" fmla="*/ 4510 w 10000"/>
              <a:gd name="connsiteY55" fmla="*/ 9538 h 10000"/>
              <a:gd name="connsiteX56" fmla="*/ 4757 w 10000"/>
              <a:gd name="connsiteY56" fmla="*/ 9623 h 10000"/>
              <a:gd name="connsiteX57" fmla="*/ 5013 w 10000"/>
              <a:gd name="connsiteY57" fmla="*/ 9700 h 10000"/>
              <a:gd name="connsiteX58" fmla="*/ 5277 w 10000"/>
              <a:gd name="connsiteY58" fmla="*/ 9777 h 10000"/>
              <a:gd name="connsiteX59" fmla="*/ 5550 w 10000"/>
              <a:gd name="connsiteY59" fmla="*/ 9838 h 10000"/>
              <a:gd name="connsiteX60" fmla="*/ 5831 w 10000"/>
              <a:gd name="connsiteY60" fmla="*/ 9892 h 10000"/>
              <a:gd name="connsiteX61" fmla="*/ 6113 w 10000"/>
              <a:gd name="connsiteY61" fmla="*/ 9938 h 10000"/>
              <a:gd name="connsiteX62" fmla="*/ 6411 w 10000"/>
              <a:gd name="connsiteY62" fmla="*/ 9977 h 10000"/>
              <a:gd name="connsiteX63" fmla="*/ 6411 w 10000"/>
              <a:gd name="connsiteY63" fmla="*/ 9977 h 10000"/>
              <a:gd name="connsiteX64" fmla="*/ 6616 w 10000"/>
              <a:gd name="connsiteY64" fmla="*/ 9992 h 10000"/>
              <a:gd name="connsiteX65" fmla="*/ 6820 w 10000"/>
              <a:gd name="connsiteY65" fmla="*/ 10000 h 10000"/>
              <a:gd name="connsiteX66" fmla="*/ 7033 w 10000"/>
              <a:gd name="connsiteY66" fmla="*/ 9992 h 10000"/>
              <a:gd name="connsiteX67" fmla="*/ 7246 w 10000"/>
              <a:gd name="connsiteY67" fmla="*/ 9985 h 10000"/>
              <a:gd name="connsiteX68" fmla="*/ 7477 w 10000"/>
              <a:gd name="connsiteY68" fmla="*/ 9962 h 10000"/>
              <a:gd name="connsiteX69" fmla="*/ 7698 w 10000"/>
              <a:gd name="connsiteY69" fmla="*/ 9931 h 10000"/>
              <a:gd name="connsiteX70" fmla="*/ 7928 w 10000"/>
              <a:gd name="connsiteY70" fmla="*/ 9892 h 10000"/>
              <a:gd name="connsiteX71" fmla="*/ 8159 w 10000"/>
              <a:gd name="connsiteY71" fmla="*/ 9838 h 10000"/>
              <a:gd name="connsiteX72" fmla="*/ 8389 w 10000"/>
              <a:gd name="connsiteY72" fmla="*/ 9777 h 10000"/>
              <a:gd name="connsiteX73" fmla="*/ 8627 w 10000"/>
              <a:gd name="connsiteY73" fmla="*/ 9707 h 10000"/>
              <a:gd name="connsiteX74" fmla="*/ 8858 w 10000"/>
              <a:gd name="connsiteY74" fmla="*/ 9630 h 10000"/>
              <a:gd name="connsiteX75" fmla="*/ 9088 w 10000"/>
              <a:gd name="connsiteY75" fmla="*/ 9538 h 10000"/>
              <a:gd name="connsiteX76" fmla="*/ 9327 w 10000"/>
              <a:gd name="connsiteY76" fmla="*/ 9430 h 10000"/>
              <a:gd name="connsiteX77" fmla="*/ 9557 w 10000"/>
              <a:gd name="connsiteY77" fmla="*/ 9315 h 10000"/>
              <a:gd name="connsiteX78" fmla="*/ 9778 w 10000"/>
              <a:gd name="connsiteY78" fmla="*/ 9192 h 10000"/>
              <a:gd name="connsiteX79" fmla="*/ 10000 w 10000"/>
              <a:gd name="connsiteY79" fmla="*/ 9053 h 10000"/>
              <a:gd name="connsiteX80" fmla="*/ 10000 w 10000"/>
              <a:gd name="connsiteY80" fmla="*/ 9053 h 10000"/>
              <a:gd name="connsiteX81" fmla="*/ 9872 w 10000"/>
              <a:gd name="connsiteY81" fmla="*/ 9107 h 10000"/>
              <a:gd name="connsiteX82" fmla="*/ 9744 w 10000"/>
              <a:gd name="connsiteY82" fmla="*/ 9153 h 10000"/>
              <a:gd name="connsiteX83" fmla="*/ 9608 w 10000"/>
              <a:gd name="connsiteY83" fmla="*/ 9192 h 10000"/>
              <a:gd name="connsiteX84" fmla="*/ 9471 w 10000"/>
              <a:gd name="connsiteY84" fmla="*/ 9215 h 10000"/>
              <a:gd name="connsiteX85" fmla="*/ 9327 w 10000"/>
              <a:gd name="connsiteY85" fmla="*/ 9238 h 10000"/>
              <a:gd name="connsiteX86" fmla="*/ 9173 w 10000"/>
              <a:gd name="connsiteY86" fmla="*/ 9246 h 10000"/>
              <a:gd name="connsiteX87" fmla="*/ 9020 w 10000"/>
              <a:gd name="connsiteY87" fmla="*/ 9253 h 10000"/>
              <a:gd name="connsiteX88" fmla="*/ 8858 w 10000"/>
              <a:gd name="connsiteY88" fmla="*/ 9246 h 10000"/>
              <a:gd name="connsiteX89" fmla="*/ 8696 w 10000"/>
              <a:gd name="connsiteY89" fmla="*/ 9230 h 10000"/>
              <a:gd name="connsiteX90" fmla="*/ 8525 w 10000"/>
              <a:gd name="connsiteY90" fmla="*/ 9207 h 10000"/>
              <a:gd name="connsiteX91" fmla="*/ 8338 w 10000"/>
              <a:gd name="connsiteY91" fmla="*/ 9169 h 10000"/>
              <a:gd name="connsiteX92" fmla="*/ 8150 w 10000"/>
              <a:gd name="connsiteY92" fmla="*/ 9122 h 10000"/>
              <a:gd name="connsiteX93" fmla="*/ 7954 w 10000"/>
              <a:gd name="connsiteY93" fmla="*/ 9069 h 10000"/>
              <a:gd name="connsiteX94" fmla="*/ 7758 w 10000"/>
              <a:gd name="connsiteY94" fmla="*/ 8999 h 10000"/>
              <a:gd name="connsiteX95" fmla="*/ 7545 w 10000"/>
              <a:gd name="connsiteY95" fmla="*/ 8922 h 10000"/>
              <a:gd name="connsiteX96" fmla="*/ 7323 w 10000"/>
              <a:gd name="connsiteY96" fmla="*/ 8830 h 10000"/>
              <a:gd name="connsiteX97" fmla="*/ 7323 w 10000"/>
              <a:gd name="connsiteY97" fmla="*/ 8830 h 10000"/>
              <a:gd name="connsiteX98" fmla="*/ 7093 w 10000"/>
              <a:gd name="connsiteY98" fmla="*/ 8730 h 10000"/>
              <a:gd name="connsiteX99" fmla="*/ 6863 w 10000"/>
              <a:gd name="connsiteY99" fmla="*/ 8607 h 10000"/>
              <a:gd name="connsiteX100" fmla="*/ 6624 w 10000"/>
              <a:gd name="connsiteY100" fmla="*/ 8483 h 10000"/>
              <a:gd name="connsiteX101" fmla="*/ 6394 w 10000"/>
              <a:gd name="connsiteY101" fmla="*/ 8345 h 10000"/>
              <a:gd name="connsiteX102" fmla="*/ 6147 w 10000"/>
              <a:gd name="connsiteY102" fmla="*/ 8191 h 10000"/>
              <a:gd name="connsiteX103" fmla="*/ 5908 w 10000"/>
              <a:gd name="connsiteY103" fmla="*/ 8029 h 10000"/>
              <a:gd name="connsiteX104" fmla="*/ 5669 w 10000"/>
              <a:gd name="connsiteY104" fmla="*/ 7860 h 10000"/>
              <a:gd name="connsiteX105" fmla="*/ 5422 w 10000"/>
              <a:gd name="connsiteY105" fmla="*/ 7675 h 10000"/>
              <a:gd name="connsiteX106" fmla="*/ 5183 w 10000"/>
              <a:gd name="connsiteY106" fmla="*/ 7483 h 10000"/>
              <a:gd name="connsiteX107" fmla="*/ 4945 w 10000"/>
              <a:gd name="connsiteY107" fmla="*/ 7283 h 10000"/>
              <a:gd name="connsiteX108" fmla="*/ 4706 w 10000"/>
              <a:gd name="connsiteY108" fmla="*/ 7075 h 10000"/>
              <a:gd name="connsiteX109" fmla="*/ 4467 w 10000"/>
              <a:gd name="connsiteY109" fmla="*/ 6851 h 10000"/>
              <a:gd name="connsiteX110" fmla="*/ 4237 w 10000"/>
              <a:gd name="connsiteY110" fmla="*/ 6628 h 10000"/>
              <a:gd name="connsiteX111" fmla="*/ 4015 w 10000"/>
              <a:gd name="connsiteY111" fmla="*/ 6390 h 10000"/>
              <a:gd name="connsiteX112" fmla="*/ 3785 w 10000"/>
              <a:gd name="connsiteY112" fmla="*/ 6151 h 10000"/>
              <a:gd name="connsiteX113" fmla="*/ 3572 w 10000"/>
              <a:gd name="connsiteY113" fmla="*/ 5897 h 10000"/>
              <a:gd name="connsiteX114" fmla="*/ 3572 w 10000"/>
              <a:gd name="connsiteY114" fmla="*/ 5897 h 10000"/>
              <a:gd name="connsiteX115" fmla="*/ 3308 w 10000"/>
              <a:gd name="connsiteY115" fmla="*/ 5566 h 10000"/>
              <a:gd name="connsiteX116" fmla="*/ 3069 w 10000"/>
              <a:gd name="connsiteY116" fmla="*/ 5235 h 10000"/>
              <a:gd name="connsiteX117" fmla="*/ 2847 w 10000"/>
              <a:gd name="connsiteY117" fmla="*/ 4911 h 10000"/>
              <a:gd name="connsiteX118" fmla="*/ 2651 w 10000"/>
              <a:gd name="connsiteY118" fmla="*/ 4596 h 10000"/>
              <a:gd name="connsiteX119" fmla="*/ 2472 w 10000"/>
              <a:gd name="connsiteY119" fmla="*/ 4280 h 10000"/>
              <a:gd name="connsiteX120" fmla="*/ 2319 w 10000"/>
              <a:gd name="connsiteY120" fmla="*/ 3965 h 10000"/>
              <a:gd name="connsiteX121" fmla="*/ 2182 w 10000"/>
              <a:gd name="connsiteY121" fmla="*/ 3657 h 10000"/>
              <a:gd name="connsiteX122" fmla="*/ 2072 w 10000"/>
              <a:gd name="connsiteY122" fmla="*/ 3349 h 10000"/>
              <a:gd name="connsiteX123" fmla="*/ 2072 w 10000"/>
              <a:gd name="connsiteY123" fmla="*/ 3349 h 10000"/>
              <a:gd name="connsiteX124" fmla="*/ 1995 w 10000"/>
              <a:gd name="connsiteY124" fmla="*/ 3102 h 10000"/>
              <a:gd name="connsiteX125" fmla="*/ 1935 w 10000"/>
              <a:gd name="connsiteY125" fmla="*/ 2864 h 10000"/>
              <a:gd name="connsiteX126" fmla="*/ 1893 w 10000"/>
              <a:gd name="connsiteY126" fmla="*/ 2633 h 10000"/>
              <a:gd name="connsiteX127" fmla="*/ 1867 w 10000"/>
              <a:gd name="connsiteY127" fmla="*/ 2410 h 10000"/>
              <a:gd name="connsiteX128" fmla="*/ 1850 w 10000"/>
              <a:gd name="connsiteY128" fmla="*/ 2202 h 10000"/>
              <a:gd name="connsiteX129" fmla="*/ 1858 w 10000"/>
              <a:gd name="connsiteY129" fmla="*/ 2002 h 10000"/>
              <a:gd name="connsiteX130" fmla="*/ 1876 w 10000"/>
              <a:gd name="connsiteY130" fmla="*/ 1801 h 10000"/>
              <a:gd name="connsiteX131" fmla="*/ 1910 w 10000"/>
              <a:gd name="connsiteY131" fmla="*/ 1617 h 10000"/>
              <a:gd name="connsiteX132" fmla="*/ 1910 w 10000"/>
              <a:gd name="connsiteY132" fmla="*/ 1617 h 10000"/>
              <a:gd name="connsiteX133" fmla="*/ 1935 w 10000"/>
              <a:gd name="connsiteY133" fmla="*/ 1540 h 10000"/>
              <a:gd name="connsiteX134" fmla="*/ 1935 w 10000"/>
              <a:gd name="connsiteY134" fmla="*/ 1540 h 10000"/>
              <a:gd name="connsiteX135" fmla="*/ 1986 w 10000"/>
              <a:gd name="connsiteY135" fmla="*/ 1386 h 10000"/>
              <a:gd name="connsiteX136" fmla="*/ 2046 w 10000"/>
              <a:gd name="connsiteY136" fmla="*/ 1232 h 10000"/>
              <a:gd name="connsiteX137" fmla="*/ 2114 w 10000"/>
              <a:gd name="connsiteY137" fmla="*/ 1078 h 10000"/>
              <a:gd name="connsiteX138" fmla="*/ 2191 w 10000"/>
              <a:gd name="connsiteY138" fmla="*/ 939 h 10000"/>
              <a:gd name="connsiteX139" fmla="*/ 2285 w 10000"/>
              <a:gd name="connsiteY139" fmla="*/ 808 h 10000"/>
              <a:gd name="connsiteX140" fmla="*/ 2387 w 10000"/>
              <a:gd name="connsiteY140" fmla="*/ 677 h 10000"/>
              <a:gd name="connsiteX141" fmla="*/ 2489 w 10000"/>
              <a:gd name="connsiteY141" fmla="*/ 562 h 10000"/>
              <a:gd name="connsiteX142" fmla="*/ 2609 w 10000"/>
              <a:gd name="connsiteY142" fmla="*/ 454 h 10000"/>
              <a:gd name="connsiteX143" fmla="*/ 2737 w 10000"/>
              <a:gd name="connsiteY143" fmla="*/ 362 h 10000"/>
              <a:gd name="connsiteX144" fmla="*/ 2873 w 10000"/>
              <a:gd name="connsiteY144" fmla="*/ 277 h 10000"/>
              <a:gd name="connsiteX145" fmla="*/ 3009 w 10000"/>
              <a:gd name="connsiteY145" fmla="*/ 200 h 10000"/>
              <a:gd name="connsiteX146" fmla="*/ 3163 w 10000"/>
              <a:gd name="connsiteY146" fmla="*/ 139 h 10000"/>
              <a:gd name="connsiteX147" fmla="*/ 3325 w 10000"/>
              <a:gd name="connsiteY147" fmla="*/ 85 h 10000"/>
              <a:gd name="connsiteX148" fmla="*/ 3487 w 10000"/>
              <a:gd name="connsiteY148" fmla="*/ 46 h 10000"/>
              <a:gd name="connsiteX149" fmla="*/ 3657 w 10000"/>
              <a:gd name="connsiteY149" fmla="*/ 23 h 10000"/>
              <a:gd name="connsiteX150" fmla="*/ 3836 w 10000"/>
              <a:gd name="connsiteY150" fmla="*/ 15 h 10000"/>
              <a:gd name="connsiteX151" fmla="*/ 3836 w 10000"/>
              <a:gd name="connsiteY151" fmla="*/ 15 h 10000"/>
              <a:gd name="connsiteX152" fmla="*/ 3836 w 10000"/>
              <a:gd name="connsiteY152" fmla="*/ 15 h 10000"/>
              <a:gd name="connsiteX153" fmla="*/ 3836 w 10000"/>
              <a:gd name="connsiteY153" fmla="*/ 15 h 10000"/>
              <a:gd name="connsiteX154" fmla="*/ 3708 w 10000"/>
              <a:gd name="connsiteY154" fmla="*/ 8 h 10000"/>
              <a:gd name="connsiteX155" fmla="*/ 3708 w 10000"/>
              <a:gd name="connsiteY155" fmla="*/ 8 h 10000"/>
              <a:gd name="connsiteX156" fmla="*/ 3691 w 10000"/>
              <a:gd name="connsiteY156" fmla="*/ 8 h 10000"/>
              <a:gd name="connsiteX157" fmla="*/ 3691 w 10000"/>
              <a:gd name="connsiteY157" fmla="*/ 8 h 10000"/>
              <a:gd name="connsiteX158" fmla="*/ 3649 w 10000"/>
              <a:gd name="connsiteY158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32 w 10000"/>
              <a:gd name="connsiteY46" fmla="*/ 8947 h 10000"/>
              <a:gd name="connsiteX47" fmla="*/ 846 w 10000"/>
              <a:gd name="connsiteY47" fmla="*/ 9224 h 10000"/>
              <a:gd name="connsiteX48" fmla="*/ 1448 w 10000"/>
              <a:gd name="connsiteY48" fmla="*/ 9696 h 10000"/>
              <a:gd name="connsiteX49" fmla="*/ 3367 w 10000"/>
              <a:gd name="connsiteY49" fmla="*/ 8999 h 10000"/>
              <a:gd name="connsiteX50" fmla="*/ 3581 w 10000"/>
              <a:gd name="connsiteY50" fmla="*/ 9115 h 10000"/>
              <a:gd name="connsiteX51" fmla="*/ 3802 w 10000"/>
              <a:gd name="connsiteY51" fmla="*/ 9230 h 10000"/>
              <a:gd name="connsiteX52" fmla="*/ 4032 w 10000"/>
              <a:gd name="connsiteY52" fmla="*/ 9338 h 10000"/>
              <a:gd name="connsiteX53" fmla="*/ 4263 w 10000"/>
              <a:gd name="connsiteY53" fmla="*/ 9438 h 10000"/>
              <a:gd name="connsiteX54" fmla="*/ 4510 w 10000"/>
              <a:gd name="connsiteY54" fmla="*/ 9538 h 10000"/>
              <a:gd name="connsiteX55" fmla="*/ 4757 w 10000"/>
              <a:gd name="connsiteY55" fmla="*/ 9623 h 10000"/>
              <a:gd name="connsiteX56" fmla="*/ 5013 w 10000"/>
              <a:gd name="connsiteY56" fmla="*/ 9700 h 10000"/>
              <a:gd name="connsiteX57" fmla="*/ 5277 w 10000"/>
              <a:gd name="connsiteY57" fmla="*/ 9777 h 10000"/>
              <a:gd name="connsiteX58" fmla="*/ 5550 w 10000"/>
              <a:gd name="connsiteY58" fmla="*/ 9838 h 10000"/>
              <a:gd name="connsiteX59" fmla="*/ 5831 w 10000"/>
              <a:gd name="connsiteY59" fmla="*/ 9892 h 10000"/>
              <a:gd name="connsiteX60" fmla="*/ 6113 w 10000"/>
              <a:gd name="connsiteY60" fmla="*/ 9938 h 10000"/>
              <a:gd name="connsiteX61" fmla="*/ 6411 w 10000"/>
              <a:gd name="connsiteY61" fmla="*/ 9977 h 10000"/>
              <a:gd name="connsiteX62" fmla="*/ 6411 w 10000"/>
              <a:gd name="connsiteY62" fmla="*/ 9977 h 10000"/>
              <a:gd name="connsiteX63" fmla="*/ 6616 w 10000"/>
              <a:gd name="connsiteY63" fmla="*/ 9992 h 10000"/>
              <a:gd name="connsiteX64" fmla="*/ 6820 w 10000"/>
              <a:gd name="connsiteY64" fmla="*/ 10000 h 10000"/>
              <a:gd name="connsiteX65" fmla="*/ 7033 w 10000"/>
              <a:gd name="connsiteY65" fmla="*/ 9992 h 10000"/>
              <a:gd name="connsiteX66" fmla="*/ 7246 w 10000"/>
              <a:gd name="connsiteY66" fmla="*/ 9985 h 10000"/>
              <a:gd name="connsiteX67" fmla="*/ 7477 w 10000"/>
              <a:gd name="connsiteY67" fmla="*/ 9962 h 10000"/>
              <a:gd name="connsiteX68" fmla="*/ 7698 w 10000"/>
              <a:gd name="connsiteY68" fmla="*/ 9931 h 10000"/>
              <a:gd name="connsiteX69" fmla="*/ 7928 w 10000"/>
              <a:gd name="connsiteY69" fmla="*/ 9892 h 10000"/>
              <a:gd name="connsiteX70" fmla="*/ 8159 w 10000"/>
              <a:gd name="connsiteY70" fmla="*/ 9838 h 10000"/>
              <a:gd name="connsiteX71" fmla="*/ 8389 w 10000"/>
              <a:gd name="connsiteY71" fmla="*/ 9777 h 10000"/>
              <a:gd name="connsiteX72" fmla="*/ 8627 w 10000"/>
              <a:gd name="connsiteY72" fmla="*/ 9707 h 10000"/>
              <a:gd name="connsiteX73" fmla="*/ 8858 w 10000"/>
              <a:gd name="connsiteY73" fmla="*/ 9630 h 10000"/>
              <a:gd name="connsiteX74" fmla="*/ 9088 w 10000"/>
              <a:gd name="connsiteY74" fmla="*/ 9538 h 10000"/>
              <a:gd name="connsiteX75" fmla="*/ 9327 w 10000"/>
              <a:gd name="connsiteY75" fmla="*/ 9430 h 10000"/>
              <a:gd name="connsiteX76" fmla="*/ 9557 w 10000"/>
              <a:gd name="connsiteY76" fmla="*/ 9315 h 10000"/>
              <a:gd name="connsiteX77" fmla="*/ 9778 w 10000"/>
              <a:gd name="connsiteY77" fmla="*/ 9192 h 10000"/>
              <a:gd name="connsiteX78" fmla="*/ 10000 w 10000"/>
              <a:gd name="connsiteY78" fmla="*/ 9053 h 10000"/>
              <a:gd name="connsiteX79" fmla="*/ 10000 w 10000"/>
              <a:gd name="connsiteY79" fmla="*/ 9053 h 10000"/>
              <a:gd name="connsiteX80" fmla="*/ 9872 w 10000"/>
              <a:gd name="connsiteY80" fmla="*/ 9107 h 10000"/>
              <a:gd name="connsiteX81" fmla="*/ 9744 w 10000"/>
              <a:gd name="connsiteY81" fmla="*/ 9153 h 10000"/>
              <a:gd name="connsiteX82" fmla="*/ 9608 w 10000"/>
              <a:gd name="connsiteY82" fmla="*/ 9192 h 10000"/>
              <a:gd name="connsiteX83" fmla="*/ 9471 w 10000"/>
              <a:gd name="connsiteY83" fmla="*/ 9215 h 10000"/>
              <a:gd name="connsiteX84" fmla="*/ 9327 w 10000"/>
              <a:gd name="connsiteY84" fmla="*/ 9238 h 10000"/>
              <a:gd name="connsiteX85" fmla="*/ 9173 w 10000"/>
              <a:gd name="connsiteY85" fmla="*/ 9246 h 10000"/>
              <a:gd name="connsiteX86" fmla="*/ 9020 w 10000"/>
              <a:gd name="connsiteY86" fmla="*/ 9253 h 10000"/>
              <a:gd name="connsiteX87" fmla="*/ 8858 w 10000"/>
              <a:gd name="connsiteY87" fmla="*/ 9246 h 10000"/>
              <a:gd name="connsiteX88" fmla="*/ 8696 w 10000"/>
              <a:gd name="connsiteY88" fmla="*/ 9230 h 10000"/>
              <a:gd name="connsiteX89" fmla="*/ 8525 w 10000"/>
              <a:gd name="connsiteY89" fmla="*/ 9207 h 10000"/>
              <a:gd name="connsiteX90" fmla="*/ 8338 w 10000"/>
              <a:gd name="connsiteY90" fmla="*/ 9169 h 10000"/>
              <a:gd name="connsiteX91" fmla="*/ 8150 w 10000"/>
              <a:gd name="connsiteY91" fmla="*/ 9122 h 10000"/>
              <a:gd name="connsiteX92" fmla="*/ 7954 w 10000"/>
              <a:gd name="connsiteY92" fmla="*/ 9069 h 10000"/>
              <a:gd name="connsiteX93" fmla="*/ 7758 w 10000"/>
              <a:gd name="connsiteY93" fmla="*/ 8999 h 10000"/>
              <a:gd name="connsiteX94" fmla="*/ 7545 w 10000"/>
              <a:gd name="connsiteY94" fmla="*/ 8922 h 10000"/>
              <a:gd name="connsiteX95" fmla="*/ 7323 w 10000"/>
              <a:gd name="connsiteY95" fmla="*/ 8830 h 10000"/>
              <a:gd name="connsiteX96" fmla="*/ 7323 w 10000"/>
              <a:gd name="connsiteY96" fmla="*/ 8830 h 10000"/>
              <a:gd name="connsiteX97" fmla="*/ 7093 w 10000"/>
              <a:gd name="connsiteY97" fmla="*/ 8730 h 10000"/>
              <a:gd name="connsiteX98" fmla="*/ 6863 w 10000"/>
              <a:gd name="connsiteY98" fmla="*/ 8607 h 10000"/>
              <a:gd name="connsiteX99" fmla="*/ 6624 w 10000"/>
              <a:gd name="connsiteY99" fmla="*/ 8483 h 10000"/>
              <a:gd name="connsiteX100" fmla="*/ 6394 w 10000"/>
              <a:gd name="connsiteY100" fmla="*/ 8345 h 10000"/>
              <a:gd name="connsiteX101" fmla="*/ 6147 w 10000"/>
              <a:gd name="connsiteY101" fmla="*/ 8191 h 10000"/>
              <a:gd name="connsiteX102" fmla="*/ 5908 w 10000"/>
              <a:gd name="connsiteY102" fmla="*/ 8029 h 10000"/>
              <a:gd name="connsiteX103" fmla="*/ 5669 w 10000"/>
              <a:gd name="connsiteY103" fmla="*/ 7860 h 10000"/>
              <a:gd name="connsiteX104" fmla="*/ 5422 w 10000"/>
              <a:gd name="connsiteY104" fmla="*/ 7675 h 10000"/>
              <a:gd name="connsiteX105" fmla="*/ 5183 w 10000"/>
              <a:gd name="connsiteY105" fmla="*/ 7483 h 10000"/>
              <a:gd name="connsiteX106" fmla="*/ 4945 w 10000"/>
              <a:gd name="connsiteY106" fmla="*/ 7283 h 10000"/>
              <a:gd name="connsiteX107" fmla="*/ 4706 w 10000"/>
              <a:gd name="connsiteY107" fmla="*/ 7075 h 10000"/>
              <a:gd name="connsiteX108" fmla="*/ 4467 w 10000"/>
              <a:gd name="connsiteY108" fmla="*/ 6851 h 10000"/>
              <a:gd name="connsiteX109" fmla="*/ 4237 w 10000"/>
              <a:gd name="connsiteY109" fmla="*/ 6628 h 10000"/>
              <a:gd name="connsiteX110" fmla="*/ 4015 w 10000"/>
              <a:gd name="connsiteY110" fmla="*/ 6390 h 10000"/>
              <a:gd name="connsiteX111" fmla="*/ 3785 w 10000"/>
              <a:gd name="connsiteY111" fmla="*/ 6151 h 10000"/>
              <a:gd name="connsiteX112" fmla="*/ 3572 w 10000"/>
              <a:gd name="connsiteY112" fmla="*/ 5897 h 10000"/>
              <a:gd name="connsiteX113" fmla="*/ 3572 w 10000"/>
              <a:gd name="connsiteY113" fmla="*/ 5897 h 10000"/>
              <a:gd name="connsiteX114" fmla="*/ 3308 w 10000"/>
              <a:gd name="connsiteY114" fmla="*/ 5566 h 10000"/>
              <a:gd name="connsiteX115" fmla="*/ 3069 w 10000"/>
              <a:gd name="connsiteY115" fmla="*/ 5235 h 10000"/>
              <a:gd name="connsiteX116" fmla="*/ 2847 w 10000"/>
              <a:gd name="connsiteY116" fmla="*/ 4911 h 10000"/>
              <a:gd name="connsiteX117" fmla="*/ 2651 w 10000"/>
              <a:gd name="connsiteY117" fmla="*/ 4596 h 10000"/>
              <a:gd name="connsiteX118" fmla="*/ 2472 w 10000"/>
              <a:gd name="connsiteY118" fmla="*/ 4280 h 10000"/>
              <a:gd name="connsiteX119" fmla="*/ 2319 w 10000"/>
              <a:gd name="connsiteY119" fmla="*/ 3965 h 10000"/>
              <a:gd name="connsiteX120" fmla="*/ 2182 w 10000"/>
              <a:gd name="connsiteY120" fmla="*/ 3657 h 10000"/>
              <a:gd name="connsiteX121" fmla="*/ 2072 w 10000"/>
              <a:gd name="connsiteY121" fmla="*/ 3349 h 10000"/>
              <a:gd name="connsiteX122" fmla="*/ 2072 w 10000"/>
              <a:gd name="connsiteY122" fmla="*/ 3349 h 10000"/>
              <a:gd name="connsiteX123" fmla="*/ 1995 w 10000"/>
              <a:gd name="connsiteY123" fmla="*/ 3102 h 10000"/>
              <a:gd name="connsiteX124" fmla="*/ 1935 w 10000"/>
              <a:gd name="connsiteY124" fmla="*/ 2864 h 10000"/>
              <a:gd name="connsiteX125" fmla="*/ 1893 w 10000"/>
              <a:gd name="connsiteY125" fmla="*/ 2633 h 10000"/>
              <a:gd name="connsiteX126" fmla="*/ 1867 w 10000"/>
              <a:gd name="connsiteY126" fmla="*/ 2410 h 10000"/>
              <a:gd name="connsiteX127" fmla="*/ 1850 w 10000"/>
              <a:gd name="connsiteY127" fmla="*/ 2202 h 10000"/>
              <a:gd name="connsiteX128" fmla="*/ 1858 w 10000"/>
              <a:gd name="connsiteY128" fmla="*/ 2002 h 10000"/>
              <a:gd name="connsiteX129" fmla="*/ 1876 w 10000"/>
              <a:gd name="connsiteY129" fmla="*/ 1801 h 10000"/>
              <a:gd name="connsiteX130" fmla="*/ 1910 w 10000"/>
              <a:gd name="connsiteY130" fmla="*/ 1617 h 10000"/>
              <a:gd name="connsiteX131" fmla="*/ 1910 w 10000"/>
              <a:gd name="connsiteY131" fmla="*/ 1617 h 10000"/>
              <a:gd name="connsiteX132" fmla="*/ 1935 w 10000"/>
              <a:gd name="connsiteY132" fmla="*/ 1540 h 10000"/>
              <a:gd name="connsiteX133" fmla="*/ 1935 w 10000"/>
              <a:gd name="connsiteY133" fmla="*/ 1540 h 10000"/>
              <a:gd name="connsiteX134" fmla="*/ 1986 w 10000"/>
              <a:gd name="connsiteY134" fmla="*/ 1386 h 10000"/>
              <a:gd name="connsiteX135" fmla="*/ 2046 w 10000"/>
              <a:gd name="connsiteY135" fmla="*/ 1232 h 10000"/>
              <a:gd name="connsiteX136" fmla="*/ 2114 w 10000"/>
              <a:gd name="connsiteY136" fmla="*/ 1078 h 10000"/>
              <a:gd name="connsiteX137" fmla="*/ 2191 w 10000"/>
              <a:gd name="connsiteY137" fmla="*/ 939 h 10000"/>
              <a:gd name="connsiteX138" fmla="*/ 2285 w 10000"/>
              <a:gd name="connsiteY138" fmla="*/ 808 h 10000"/>
              <a:gd name="connsiteX139" fmla="*/ 2387 w 10000"/>
              <a:gd name="connsiteY139" fmla="*/ 677 h 10000"/>
              <a:gd name="connsiteX140" fmla="*/ 2489 w 10000"/>
              <a:gd name="connsiteY140" fmla="*/ 562 h 10000"/>
              <a:gd name="connsiteX141" fmla="*/ 2609 w 10000"/>
              <a:gd name="connsiteY141" fmla="*/ 454 h 10000"/>
              <a:gd name="connsiteX142" fmla="*/ 2737 w 10000"/>
              <a:gd name="connsiteY142" fmla="*/ 362 h 10000"/>
              <a:gd name="connsiteX143" fmla="*/ 2873 w 10000"/>
              <a:gd name="connsiteY143" fmla="*/ 277 h 10000"/>
              <a:gd name="connsiteX144" fmla="*/ 3009 w 10000"/>
              <a:gd name="connsiteY144" fmla="*/ 200 h 10000"/>
              <a:gd name="connsiteX145" fmla="*/ 3163 w 10000"/>
              <a:gd name="connsiteY145" fmla="*/ 139 h 10000"/>
              <a:gd name="connsiteX146" fmla="*/ 3325 w 10000"/>
              <a:gd name="connsiteY146" fmla="*/ 85 h 10000"/>
              <a:gd name="connsiteX147" fmla="*/ 3487 w 10000"/>
              <a:gd name="connsiteY147" fmla="*/ 46 h 10000"/>
              <a:gd name="connsiteX148" fmla="*/ 3657 w 10000"/>
              <a:gd name="connsiteY148" fmla="*/ 23 h 10000"/>
              <a:gd name="connsiteX149" fmla="*/ 3836 w 10000"/>
              <a:gd name="connsiteY149" fmla="*/ 15 h 10000"/>
              <a:gd name="connsiteX150" fmla="*/ 3836 w 10000"/>
              <a:gd name="connsiteY150" fmla="*/ 15 h 10000"/>
              <a:gd name="connsiteX151" fmla="*/ 3836 w 10000"/>
              <a:gd name="connsiteY151" fmla="*/ 15 h 10000"/>
              <a:gd name="connsiteX152" fmla="*/ 3836 w 10000"/>
              <a:gd name="connsiteY152" fmla="*/ 15 h 10000"/>
              <a:gd name="connsiteX153" fmla="*/ 3708 w 10000"/>
              <a:gd name="connsiteY153" fmla="*/ 8 h 10000"/>
              <a:gd name="connsiteX154" fmla="*/ 3708 w 10000"/>
              <a:gd name="connsiteY154" fmla="*/ 8 h 10000"/>
              <a:gd name="connsiteX155" fmla="*/ 3691 w 10000"/>
              <a:gd name="connsiteY155" fmla="*/ 8 h 10000"/>
              <a:gd name="connsiteX156" fmla="*/ 3691 w 10000"/>
              <a:gd name="connsiteY156" fmla="*/ 8 h 10000"/>
              <a:gd name="connsiteX157" fmla="*/ 3649 w 10000"/>
              <a:gd name="connsiteY157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632 w 10000"/>
              <a:gd name="connsiteY46" fmla="*/ 8947 h 10000"/>
              <a:gd name="connsiteX47" fmla="*/ 846 w 10000"/>
              <a:gd name="connsiteY47" fmla="*/ 9224 h 10000"/>
              <a:gd name="connsiteX48" fmla="*/ 3367 w 10000"/>
              <a:gd name="connsiteY48" fmla="*/ 8999 h 10000"/>
              <a:gd name="connsiteX49" fmla="*/ 3581 w 10000"/>
              <a:gd name="connsiteY49" fmla="*/ 9115 h 10000"/>
              <a:gd name="connsiteX50" fmla="*/ 3802 w 10000"/>
              <a:gd name="connsiteY50" fmla="*/ 9230 h 10000"/>
              <a:gd name="connsiteX51" fmla="*/ 4032 w 10000"/>
              <a:gd name="connsiteY51" fmla="*/ 9338 h 10000"/>
              <a:gd name="connsiteX52" fmla="*/ 4263 w 10000"/>
              <a:gd name="connsiteY52" fmla="*/ 9438 h 10000"/>
              <a:gd name="connsiteX53" fmla="*/ 4510 w 10000"/>
              <a:gd name="connsiteY53" fmla="*/ 9538 h 10000"/>
              <a:gd name="connsiteX54" fmla="*/ 4757 w 10000"/>
              <a:gd name="connsiteY54" fmla="*/ 9623 h 10000"/>
              <a:gd name="connsiteX55" fmla="*/ 5013 w 10000"/>
              <a:gd name="connsiteY55" fmla="*/ 9700 h 10000"/>
              <a:gd name="connsiteX56" fmla="*/ 5277 w 10000"/>
              <a:gd name="connsiteY56" fmla="*/ 9777 h 10000"/>
              <a:gd name="connsiteX57" fmla="*/ 5550 w 10000"/>
              <a:gd name="connsiteY57" fmla="*/ 9838 h 10000"/>
              <a:gd name="connsiteX58" fmla="*/ 5831 w 10000"/>
              <a:gd name="connsiteY58" fmla="*/ 9892 h 10000"/>
              <a:gd name="connsiteX59" fmla="*/ 6113 w 10000"/>
              <a:gd name="connsiteY59" fmla="*/ 9938 h 10000"/>
              <a:gd name="connsiteX60" fmla="*/ 6411 w 10000"/>
              <a:gd name="connsiteY60" fmla="*/ 9977 h 10000"/>
              <a:gd name="connsiteX61" fmla="*/ 6411 w 10000"/>
              <a:gd name="connsiteY61" fmla="*/ 9977 h 10000"/>
              <a:gd name="connsiteX62" fmla="*/ 6616 w 10000"/>
              <a:gd name="connsiteY62" fmla="*/ 9992 h 10000"/>
              <a:gd name="connsiteX63" fmla="*/ 6820 w 10000"/>
              <a:gd name="connsiteY63" fmla="*/ 10000 h 10000"/>
              <a:gd name="connsiteX64" fmla="*/ 7033 w 10000"/>
              <a:gd name="connsiteY64" fmla="*/ 9992 h 10000"/>
              <a:gd name="connsiteX65" fmla="*/ 7246 w 10000"/>
              <a:gd name="connsiteY65" fmla="*/ 9985 h 10000"/>
              <a:gd name="connsiteX66" fmla="*/ 7477 w 10000"/>
              <a:gd name="connsiteY66" fmla="*/ 9962 h 10000"/>
              <a:gd name="connsiteX67" fmla="*/ 7698 w 10000"/>
              <a:gd name="connsiteY67" fmla="*/ 9931 h 10000"/>
              <a:gd name="connsiteX68" fmla="*/ 7928 w 10000"/>
              <a:gd name="connsiteY68" fmla="*/ 9892 h 10000"/>
              <a:gd name="connsiteX69" fmla="*/ 8159 w 10000"/>
              <a:gd name="connsiteY69" fmla="*/ 9838 h 10000"/>
              <a:gd name="connsiteX70" fmla="*/ 8389 w 10000"/>
              <a:gd name="connsiteY70" fmla="*/ 9777 h 10000"/>
              <a:gd name="connsiteX71" fmla="*/ 8627 w 10000"/>
              <a:gd name="connsiteY71" fmla="*/ 9707 h 10000"/>
              <a:gd name="connsiteX72" fmla="*/ 8858 w 10000"/>
              <a:gd name="connsiteY72" fmla="*/ 9630 h 10000"/>
              <a:gd name="connsiteX73" fmla="*/ 9088 w 10000"/>
              <a:gd name="connsiteY73" fmla="*/ 9538 h 10000"/>
              <a:gd name="connsiteX74" fmla="*/ 9327 w 10000"/>
              <a:gd name="connsiteY74" fmla="*/ 9430 h 10000"/>
              <a:gd name="connsiteX75" fmla="*/ 9557 w 10000"/>
              <a:gd name="connsiteY75" fmla="*/ 9315 h 10000"/>
              <a:gd name="connsiteX76" fmla="*/ 9778 w 10000"/>
              <a:gd name="connsiteY76" fmla="*/ 9192 h 10000"/>
              <a:gd name="connsiteX77" fmla="*/ 10000 w 10000"/>
              <a:gd name="connsiteY77" fmla="*/ 9053 h 10000"/>
              <a:gd name="connsiteX78" fmla="*/ 10000 w 10000"/>
              <a:gd name="connsiteY78" fmla="*/ 9053 h 10000"/>
              <a:gd name="connsiteX79" fmla="*/ 9872 w 10000"/>
              <a:gd name="connsiteY79" fmla="*/ 9107 h 10000"/>
              <a:gd name="connsiteX80" fmla="*/ 9744 w 10000"/>
              <a:gd name="connsiteY80" fmla="*/ 9153 h 10000"/>
              <a:gd name="connsiteX81" fmla="*/ 9608 w 10000"/>
              <a:gd name="connsiteY81" fmla="*/ 9192 h 10000"/>
              <a:gd name="connsiteX82" fmla="*/ 9471 w 10000"/>
              <a:gd name="connsiteY82" fmla="*/ 9215 h 10000"/>
              <a:gd name="connsiteX83" fmla="*/ 9327 w 10000"/>
              <a:gd name="connsiteY83" fmla="*/ 9238 h 10000"/>
              <a:gd name="connsiteX84" fmla="*/ 9173 w 10000"/>
              <a:gd name="connsiteY84" fmla="*/ 9246 h 10000"/>
              <a:gd name="connsiteX85" fmla="*/ 9020 w 10000"/>
              <a:gd name="connsiteY85" fmla="*/ 9253 h 10000"/>
              <a:gd name="connsiteX86" fmla="*/ 8858 w 10000"/>
              <a:gd name="connsiteY86" fmla="*/ 9246 h 10000"/>
              <a:gd name="connsiteX87" fmla="*/ 8696 w 10000"/>
              <a:gd name="connsiteY87" fmla="*/ 9230 h 10000"/>
              <a:gd name="connsiteX88" fmla="*/ 8525 w 10000"/>
              <a:gd name="connsiteY88" fmla="*/ 9207 h 10000"/>
              <a:gd name="connsiteX89" fmla="*/ 8338 w 10000"/>
              <a:gd name="connsiteY89" fmla="*/ 9169 h 10000"/>
              <a:gd name="connsiteX90" fmla="*/ 8150 w 10000"/>
              <a:gd name="connsiteY90" fmla="*/ 9122 h 10000"/>
              <a:gd name="connsiteX91" fmla="*/ 7954 w 10000"/>
              <a:gd name="connsiteY91" fmla="*/ 9069 h 10000"/>
              <a:gd name="connsiteX92" fmla="*/ 7758 w 10000"/>
              <a:gd name="connsiteY92" fmla="*/ 8999 h 10000"/>
              <a:gd name="connsiteX93" fmla="*/ 7545 w 10000"/>
              <a:gd name="connsiteY93" fmla="*/ 8922 h 10000"/>
              <a:gd name="connsiteX94" fmla="*/ 7323 w 10000"/>
              <a:gd name="connsiteY94" fmla="*/ 8830 h 10000"/>
              <a:gd name="connsiteX95" fmla="*/ 7323 w 10000"/>
              <a:gd name="connsiteY95" fmla="*/ 8830 h 10000"/>
              <a:gd name="connsiteX96" fmla="*/ 7093 w 10000"/>
              <a:gd name="connsiteY96" fmla="*/ 8730 h 10000"/>
              <a:gd name="connsiteX97" fmla="*/ 6863 w 10000"/>
              <a:gd name="connsiteY97" fmla="*/ 8607 h 10000"/>
              <a:gd name="connsiteX98" fmla="*/ 6624 w 10000"/>
              <a:gd name="connsiteY98" fmla="*/ 8483 h 10000"/>
              <a:gd name="connsiteX99" fmla="*/ 6394 w 10000"/>
              <a:gd name="connsiteY99" fmla="*/ 8345 h 10000"/>
              <a:gd name="connsiteX100" fmla="*/ 6147 w 10000"/>
              <a:gd name="connsiteY100" fmla="*/ 8191 h 10000"/>
              <a:gd name="connsiteX101" fmla="*/ 5908 w 10000"/>
              <a:gd name="connsiteY101" fmla="*/ 8029 h 10000"/>
              <a:gd name="connsiteX102" fmla="*/ 5669 w 10000"/>
              <a:gd name="connsiteY102" fmla="*/ 7860 h 10000"/>
              <a:gd name="connsiteX103" fmla="*/ 5422 w 10000"/>
              <a:gd name="connsiteY103" fmla="*/ 7675 h 10000"/>
              <a:gd name="connsiteX104" fmla="*/ 5183 w 10000"/>
              <a:gd name="connsiteY104" fmla="*/ 7483 h 10000"/>
              <a:gd name="connsiteX105" fmla="*/ 4945 w 10000"/>
              <a:gd name="connsiteY105" fmla="*/ 7283 h 10000"/>
              <a:gd name="connsiteX106" fmla="*/ 4706 w 10000"/>
              <a:gd name="connsiteY106" fmla="*/ 7075 h 10000"/>
              <a:gd name="connsiteX107" fmla="*/ 4467 w 10000"/>
              <a:gd name="connsiteY107" fmla="*/ 6851 h 10000"/>
              <a:gd name="connsiteX108" fmla="*/ 4237 w 10000"/>
              <a:gd name="connsiteY108" fmla="*/ 6628 h 10000"/>
              <a:gd name="connsiteX109" fmla="*/ 4015 w 10000"/>
              <a:gd name="connsiteY109" fmla="*/ 6390 h 10000"/>
              <a:gd name="connsiteX110" fmla="*/ 3785 w 10000"/>
              <a:gd name="connsiteY110" fmla="*/ 6151 h 10000"/>
              <a:gd name="connsiteX111" fmla="*/ 3572 w 10000"/>
              <a:gd name="connsiteY111" fmla="*/ 5897 h 10000"/>
              <a:gd name="connsiteX112" fmla="*/ 3572 w 10000"/>
              <a:gd name="connsiteY112" fmla="*/ 5897 h 10000"/>
              <a:gd name="connsiteX113" fmla="*/ 3308 w 10000"/>
              <a:gd name="connsiteY113" fmla="*/ 5566 h 10000"/>
              <a:gd name="connsiteX114" fmla="*/ 3069 w 10000"/>
              <a:gd name="connsiteY114" fmla="*/ 5235 h 10000"/>
              <a:gd name="connsiteX115" fmla="*/ 2847 w 10000"/>
              <a:gd name="connsiteY115" fmla="*/ 4911 h 10000"/>
              <a:gd name="connsiteX116" fmla="*/ 2651 w 10000"/>
              <a:gd name="connsiteY116" fmla="*/ 4596 h 10000"/>
              <a:gd name="connsiteX117" fmla="*/ 2472 w 10000"/>
              <a:gd name="connsiteY117" fmla="*/ 4280 h 10000"/>
              <a:gd name="connsiteX118" fmla="*/ 2319 w 10000"/>
              <a:gd name="connsiteY118" fmla="*/ 3965 h 10000"/>
              <a:gd name="connsiteX119" fmla="*/ 2182 w 10000"/>
              <a:gd name="connsiteY119" fmla="*/ 3657 h 10000"/>
              <a:gd name="connsiteX120" fmla="*/ 2072 w 10000"/>
              <a:gd name="connsiteY120" fmla="*/ 3349 h 10000"/>
              <a:gd name="connsiteX121" fmla="*/ 2072 w 10000"/>
              <a:gd name="connsiteY121" fmla="*/ 3349 h 10000"/>
              <a:gd name="connsiteX122" fmla="*/ 1995 w 10000"/>
              <a:gd name="connsiteY122" fmla="*/ 3102 h 10000"/>
              <a:gd name="connsiteX123" fmla="*/ 1935 w 10000"/>
              <a:gd name="connsiteY123" fmla="*/ 2864 h 10000"/>
              <a:gd name="connsiteX124" fmla="*/ 1893 w 10000"/>
              <a:gd name="connsiteY124" fmla="*/ 2633 h 10000"/>
              <a:gd name="connsiteX125" fmla="*/ 1867 w 10000"/>
              <a:gd name="connsiteY125" fmla="*/ 2410 h 10000"/>
              <a:gd name="connsiteX126" fmla="*/ 1850 w 10000"/>
              <a:gd name="connsiteY126" fmla="*/ 2202 h 10000"/>
              <a:gd name="connsiteX127" fmla="*/ 1858 w 10000"/>
              <a:gd name="connsiteY127" fmla="*/ 2002 h 10000"/>
              <a:gd name="connsiteX128" fmla="*/ 1876 w 10000"/>
              <a:gd name="connsiteY128" fmla="*/ 1801 h 10000"/>
              <a:gd name="connsiteX129" fmla="*/ 1910 w 10000"/>
              <a:gd name="connsiteY129" fmla="*/ 1617 h 10000"/>
              <a:gd name="connsiteX130" fmla="*/ 1910 w 10000"/>
              <a:gd name="connsiteY130" fmla="*/ 1617 h 10000"/>
              <a:gd name="connsiteX131" fmla="*/ 1935 w 10000"/>
              <a:gd name="connsiteY131" fmla="*/ 1540 h 10000"/>
              <a:gd name="connsiteX132" fmla="*/ 1935 w 10000"/>
              <a:gd name="connsiteY132" fmla="*/ 1540 h 10000"/>
              <a:gd name="connsiteX133" fmla="*/ 1986 w 10000"/>
              <a:gd name="connsiteY133" fmla="*/ 1386 h 10000"/>
              <a:gd name="connsiteX134" fmla="*/ 2046 w 10000"/>
              <a:gd name="connsiteY134" fmla="*/ 1232 h 10000"/>
              <a:gd name="connsiteX135" fmla="*/ 2114 w 10000"/>
              <a:gd name="connsiteY135" fmla="*/ 1078 h 10000"/>
              <a:gd name="connsiteX136" fmla="*/ 2191 w 10000"/>
              <a:gd name="connsiteY136" fmla="*/ 939 h 10000"/>
              <a:gd name="connsiteX137" fmla="*/ 2285 w 10000"/>
              <a:gd name="connsiteY137" fmla="*/ 808 h 10000"/>
              <a:gd name="connsiteX138" fmla="*/ 2387 w 10000"/>
              <a:gd name="connsiteY138" fmla="*/ 677 h 10000"/>
              <a:gd name="connsiteX139" fmla="*/ 2489 w 10000"/>
              <a:gd name="connsiteY139" fmla="*/ 562 h 10000"/>
              <a:gd name="connsiteX140" fmla="*/ 2609 w 10000"/>
              <a:gd name="connsiteY140" fmla="*/ 454 h 10000"/>
              <a:gd name="connsiteX141" fmla="*/ 2737 w 10000"/>
              <a:gd name="connsiteY141" fmla="*/ 362 h 10000"/>
              <a:gd name="connsiteX142" fmla="*/ 2873 w 10000"/>
              <a:gd name="connsiteY142" fmla="*/ 277 h 10000"/>
              <a:gd name="connsiteX143" fmla="*/ 3009 w 10000"/>
              <a:gd name="connsiteY143" fmla="*/ 200 h 10000"/>
              <a:gd name="connsiteX144" fmla="*/ 3163 w 10000"/>
              <a:gd name="connsiteY144" fmla="*/ 139 h 10000"/>
              <a:gd name="connsiteX145" fmla="*/ 3325 w 10000"/>
              <a:gd name="connsiteY145" fmla="*/ 85 h 10000"/>
              <a:gd name="connsiteX146" fmla="*/ 3487 w 10000"/>
              <a:gd name="connsiteY146" fmla="*/ 46 h 10000"/>
              <a:gd name="connsiteX147" fmla="*/ 3657 w 10000"/>
              <a:gd name="connsiteY147" fmla="*/ 23 h 10000"/>
              <a:gd name="connsiteX148" fmla="*/ 3836 w 10000"/>
              <a:gd name="connsiteY148" fmla="*/ 15 h 10000"/>
              <a:gd name="connsiteX149" fmla="*/ 3836 w 10000"/>
              <a:gd name="connsiteY149" fmla="*/ 15 h 10000"/>
              <a:gd name="connsiteX150" fmla="*/ 3836 w 10000"/>
              <a:gd name="connsiteY150" fmla="*/ 15 h 10000"/>
              <a:gd name="connsiteX151" fmla="*/ 3836 w 10000"/>
              <a:gd name="connsiteY151" fmla="*/ 15 h 10000"/>
              <a:gd name="connsiteX152" fmla="*/ 3708 w 10000"/>
              <a:gd name="connsiteY152" fmla="*/ 8 h 10000"/>
              <a:gd name="connsiteX153" fmla="*/ 3708 w 10000"/>
              <a:gd name="connsiteY153" fmla="*/ 8 h 10000"/>
              <a:gd name="connsiteX154" fmla="*/ 3691 w 10000"/>
              <a:gd name="connsiteY154" fmla="*/ 8 h 10000"/>
              <a:gd name="connsiteX155" fmla="*/ 3691 w 10000"/>
              <a:gd name="connsiteY155" fmla="*/ 8 h 10000"/>
              <a:gd name="connsiteX156" fmla="*/ 3649 w 10000"/>
              <a:gd name="connsiteY156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3367 w 10000"/>
              <a:gd name="connsiteY47" fmla="*/ 8999 h 10000"/>
              <a:gd name="connsiteX48" fmla="*/ 3581 w 10000"/>
              <a:gd name="connsiteY48" fmla="*/ 9115 h 10000"/>
              <a:gd name="connsiteX49" fmla="*/ 3802 w 10000"/>
              <a:gd name="connsiteY49" fmla="*/ 9230 h 10000"/>
              <a:gd name="connsiteX50" fmla="*/ 4032 w 10000"/>
              <a:gd name="connsiteY50" fmla="*/ 9338 h 10000"/>
              <a:gd name="connsiteX51" fmla="*/ 4263 w 10000"/>
              <a:gd name="connsiteY51" fmla="*/ 9438 h 10000"/>
              <a:gd name="connsiteX52" fmla="*/ 4510 w 10000"/>
              <a:gd name="connsiteY52" fmla="*/ 9538 h 10000"/>
              <a:gd name="connsiteX53" fmla="*/ 4757 w 10000"/>
              <a:gd name="connsiteY53" fmla="*/ 9623 h 10000"/>
              <a:gd name="connsiteX54" fmla="*/ 5013 w 10000"/>
              <a:gd name="connsiteY54" fmla="*/ 9700 h 10000"/>
              <a:gd name="connsiteX55" fmla="*/ 5277 w 10000"/>
              <a:gd name="connsiteY55" fmla="*/ 9777 h 10000"/>
              <a:gd name="connsiteX56" fmla="*/ 5550 w 10000"/>
              <a:gd name="connsiteY56" fmla="*/ 9838 h 10000"/>
              <a:gd name="connsiteX57" fmla="*/ 5831 w 10000"/>
              <a:gd name="connsiteY57" fmla="*/ 9892 h 10000"/>
              <a:gd name="connsiteX58" fmla="*/ 6113 w 10000"/>
              <a:gd name="connsiteY58" fmla="*/ 9938 h 10000"/>
              <a:gd name="connsiteX59" fmla="*/ 6411 w 10000"/>
              <a:gd name="connsiteY59" fmla="*/ 9977 h 10000"/>
              <a:gd name="connsiteX60" fmla="*/ 6411 w 10000"/>
              <a:gd name="connsiteY60" fmla="*/ 9977 h 10000"/>
              <a:gd name="connsiteX61" fmla="*/ 6616 w 10000"/>
              <a:gd name="connsiteY61" fmla="*/ 9992 h 10000"/>
              <a:gd name="connsiteX62" fmla="*/ 6820 w 10000"/>
              <a:gd name="connsiteY62" fmla="*/ 10000 h 10000"/>
              <a:gd name="connsiteX63" fmla="*/ 7033 w 10000"/>
              <a:gd name="connsiteY63" fmla="*/ 9992 h 10000"/>
              <a:gd name="connsiteX64" fmla="*/ 7246 w 10000"/>
              <a:gd name="connsiteY64" fmla="*/ 9985 h 10000"/>
              <a:gd name="connsiteX65" fmla="*/ 7477 w 10000"/>
              <a:gd name="connsiteY65" fmla="*/ 9962 h 10000"/>
              <a:gd name="connsiteX66" fmla="*/ 7698 w 10000"/>
              <a:gd name="connsiteY66" fmla="*/ 9931 h 10000"/>
              <a:gd name="connsiteX67" fmla="*/ 7928 w 10000"/>
              <a:gd name="connsiteY67" fmla="*/ 9892 h 10000"/>
              <a:gd name="connsiteX68" fmla="*/ 8159 w 10000"/>
              <a:gd name="connsiteY68" fmla="*/ 9838 h 10000"/>
              <a:gd name="connsiteX69" fmla="*/ 8389 w 10000"/>
              <a:gd name="connsiteY69" fmla="*/ 9777 h 10000"/>
              <a:gd name="connsiteX70" fmla="*/ 8627 w 10000"/>
              <a:gd name="connsiteY70" fmla="*/ 9707 h 10000"/>
              <a:gd name="connsiteX71" fmla="*/ 8858 w 10000"/>
              <a:gd name="connsiteY71" fmla="*/ 9630 h 10000"/>
              <a:gd name="connsiteX72" fmla="*/ 9088 w 10000"/>
              <a:gd name="connsiteY72" fmla="*/ 9538 h 10000"/>
              <a:gd name="connsiteX73" fmla="*/ 9327 w 10000"/>
              <a:gd name="connsiteY73" fmla="*/ 9430 h 10000"/>
              <a:gd name="connsiteX74" fmla="*/ 9557 w 10000"/>
              <a:gd name="connsiteY74" fmla="*/ 9315 h 10000"/>
              <a:gd name="connsiteX75" fmla="*/ 9778 w 10000"/>
              <a:gd name="connsiteY75" fmla="*/ 9192 h 10000"/>
              <a:gd name="connsiteX76" fmla="*/ 10000 w 10000"/>
              <a:gd name="connsiteY76" fmla="*/ 9053 h 10000"/>
              <a:gd name="connsiteX77" fmla="*/ 10000 w 10000"/>
              <a:gd name="connsiteY77" fmla="*/ 9053 h 10000"/>
              <a:gd name="connsiteX78" fmla="*/ 9872 w 10000"/>
              <a:gd name="connsiteY78" fmla="*/ 9107 h 10000"/>
              <a:gd name="connsiteX79" fmla="*/ 9744 w 10000"/>
              <a:gd name="connsiteY79" fmla="*/ 9153 h 10000"/>
              <a:gd name="connsiteX80" fmla="*/ 9608 w 10000"/>
              <a:gd name="connsiteY80" fmla="*/ 9192 h 10000"/>
              <a:gd name="connsiteX81" fmla="*/ 9471 w 10000"/>
              <a:gd name="connsiteY81" fmla="*/ 9215 h 10000"/>
              <a:gd name="connsiteX82" fmla="*/ 9327 w 10000"/>
              <a:gd name="connsiteY82" fmla="*/ 9238 h 10000"/>
              <a:gd name="connsiteX83" fmla="*/ 9173 w 10000"/>
              <a:gd name="connsiteY83" fmla="*/ 9246 h 10000"/>
              <a:gd name="connsiteX84" fmla="*/ 9020 w 10000"/>
              <a:gd name="connsiteY84" fmla="*/ 9253 h 10000"/>
              <a:gd name="connsiteX85" fmla="*/ 8858 w 10000"/>
              <a:gd name="connsiteY85" fmla="*/ 9246 h 10000"/>
              <a:gd name="connsiteX86" fmla="*/ 8696 w 10000"/>
              <a:gd name="connsiteY86" fmla="*/ 9230 h 10000"/>
              <a:gd name="connsiteX87" fmla="*/ 8525 w 10000"/>
              <a:gd name="connsiteY87" fmla="*/ 9207 h 10000"/>
              <a:gd name="connsiteX88" fmla="*/ 8338 w 10000"/>
              <a:gd name="connsiteY88" fmla="*/ 9169 h 10000"/>
              <a:gd name="connsiteX89" fmla="*/ 8150 w 10000"/>
              <a:gd name="connsiteY89" fmla="*/ 9122 h 10000"/>
              <a:gd name="connsiteX90" fmla="*/ 7954 w 10000"/>
              <a:gd name="connsiteY90" fmla="*/ 9069 h 10000"/>
              <a:gd name="connsiteX91" fmla="*/ 7758 w 10000"/>
              <a:gd name="connsiteY91" fmla="*/ 8999 h 10000"/>
              <a:gd name="connsiteX92" fmla="*/ 7545 w 10000"/>
              <a:gd name="connsiteY92" fmla="*/ 8922 h 10000"/>
              <a:gd name="connsiteX93" fmla="*/ 7323 w 10000"/>
              <a:gd name="connsiteY93" fmla="*/ 8830 h 10000"/>
              <a:gd name="connsiteX94" fmla="*/ 7323 w 10000"/>
              <a:gd name="connsiteY94" fmla="*/ 8830 h 10000"/>
              <a:gd name="connsiteX95" fmla="*/ 7093 w 10000"/>
              <a:gd name="connsiteY95" fmla="*/ 8730 h 10000"/>
              <a:gd name="connsiteX96" fmla="*/ 6863 w 10000"/>
              <a:gd name="connsiteY96" fmla="*/ 8607 h 10000"/>
              <a:gd name="connsiteX97" fmla="*/ 6624 w 10000"/>
              <a:gd name="connsiteY97" fmla="*/ 8483 h 10000"/>
              <a:gd name="connsiteX98" fmla="*/ 6394 w 10000"/>
              <a:gd name="connsiteY98" fmla="*/ 8345 h 10000"/>
              <a:gd name="connsiteX99" fmla="*/ 6147 w 10000"/>
              <a:gd name="connsiteY99" fmla="*/ 8191 h 10000"/>
              <a:gd name="connsiteX100" fmla="*/ 5908 w 10000"/>
              <a:gd name="connsiteY100" fmla="*/ 8029 h 10000"/>
              <a:gd name="connsiteX101" fmla="*/ 5669 w 10000"/>
              <a:gd name="connsiteY101" fmla="*/ 7860 h 10000"/>
              <a:gd name="connsiteX102" fmla="*/ 5422 w 10000"/>
              <a:gd name="connsiteY102" fmla="*/ 7675 h 10000"/>
              <a:gd name="connsiteX103" fmla="*/ 5183 w 10000"/>
              <a:gd name="connsiteY103" fmla="*/ 7483 h 10000"/>
              <a:gd name="connsiteX104" fmla="*/ 4945 w 10000"/>
              <a:gd name="connsiteY104" fmla="*/ 7283 h 10000"/>
              <a:gd name="connsiteX105" fmla="*/ 4706 w 10000"/>
              <a:gd name="connsiteY105" fmla="*/ 7075 h 10000"/>
              <a:gd name="connsiteX106" fmla="*/ 4467 w 10000"/>
              <a:gd name="connsiteY106" fmla="*/ 6851 h 10000"/>
              <a:gd name="connsiteX107" fmla="*/ 4237 w 10000"/>
              <a:gd name="connsiteY107" fmla="*/ 6628 h 10000"/>
              <a:gd name="connsiteX108" fmla="*/ 4015 w 10000"/>
              <a:gd name="connsiteY108" fmla="*/ 6390 h 10000"/>
              <a:gd name="connsiteX109" fmla="*/ 3785 w 10000"/>
              <a:gd name="connsiteY109" fmla="*/ 6151 h 10000"/>
              <a:gd name="connsiteX110" fmla="*/ 3572 w 10000"/>
              <a:gd name="connsiteY110" fmla="*/ 5897 h 10000"/>
              <a:gd name="connsiteX111" fmla="*/ 3572 w 10000"/>
              <a:gd name="connsiteY111" fmla="*/ 5897 h 10000"/>
              <a:gd name="connsiteX112" fmla="*/ 3308 w 10000"/>
              <a:gd name="connsiteY112" fmla="*/ 5566 h 10000"/>
              <a:gd name="connsiteX113" fmla="*/ 3069 w 10000"/>
              <a:gd name="connsiteY113" fmla="*/ 5235 h 10000"/>
              <a:gd name="connsiteX114" fmla="*/ 2847 w 10000"/>
              <a:gd name="connsiteY114" fmla="*/ 4911 h 10000"/>
              <a:gd name="connsiteX115" fmla="*/ 2651 w 10000"/>
              <a:gd name="connsiteY115" fmla="*/ 4596 h 10000"/>
              <a:gd name="connsiteX116" fmla="*/ 2472 w 10000"/>
              <a:gd name="connsiteY116" fmla="*/ 4280 h 10000"/>
              <a:gd name="connsiteX117" fmla="*/ 2319 w 10000"/>
              <a:gd name="connsiteY117" fmla="*/ 3965 h 10000"/>
              <a:gd name="connsiteX118" fmla="*/ 2182 w 10000"/>
              <a:gd name="connsiteY118" fmla="*/ 3657 h 10000"/>
              <a:gd name="connsiteX119" fmla="*/ 2072 w 10000"/>
              <a:gd name="connsiteY119" fmla="*/ 3349 h 10000"/>
              <a:gd name="connsiteX120" fmla="*/ 2072 w 10000"/>
              <a:gd name="connsiteY120" fmla="*/ 3349 h 10000"/>
              <a:gd name="connsiteX121" fmla="*/ 1995 w 10000"/>
              <a:gd name="connsiteY121" fmla="*/ 3102 h 10000"/>
              <a:gd name="connsiteX122" fmla="*/ 1935 w 10000"/>
              <a:gd name="connsiteY122" fmla="*/ 2864 h 10000"/>
              <a:gd name="connsiteX123" fmla="*/ 1893 w 10000"/>
              <a:gd name="connsiteY123" fmla="*/ 2633 h 10000"/>
              <a:gd name="connsiteX124" fmla="*/ 1867 w 10000"/>
              <a:gd name="connsiteY124" fmla="*/ 2410 h 10000"/>
              <a:gd name="connsiteX125" fmla="*/ 1850 w 10000"/>
              <a:gd name="connsiteY125" fmla="*/ 2202 h 10000"/>
              <a:gd name="connsiteX126" fmla="*/ 1858 w 10000"/>
              <a:gd name="connsiteY126" fmla="*/ 2002 h 10000"/>
              <a:gd name="connsiteX127" fmla="*/ 1876 w 10000"/>
              <a:gd name="connsiteY127" fmla="*/ 1801 h 10000"/>
              <a:gd name="connsiteX128" fmla="*/ 1910 w 10000"/>
              <a:gd name="connsiteY128" fmla="*/ 1617 h 10000"/>
              <a:gd name="connsiteX129" fmla="*/ 1910 w 10000"/>
              <a:gd name="connsiteY129" fmla="*/ 1617 h 10000"/>
              <a:gd name="connsiteX130" fmla="*/ 1935 w 10000"/>
              <a:gd name="connsiteY130" fmla="*/ 1540 h 10000"/>
              <a:gd name="connsiteX131" fmla="*/ 1935 w 10000"/>
              <a:gd name="connsiteY131" fmla="*/ 1540 h 10000"/>
              <a:gd name="connsiteX132" fmla="*/ 1986 w 10000"/>
              <a:gd name="connsiteY132" fmla="*/ 1386 h 10000"/>
              <a:gd name="connsiteX133" fmla="*/ 2046 w 10000"/>
              <a:gd name="connsiteY133" fmla="*/ 1232 h 10000"/>
              <a:gd name="connsiteX134" fmla="*/ 2114 w 10000"/>
              <a:gd name="connsiteY134" fmla="*/ 1078 h 10000"/>
              <a:gd name="connsiteX135" fmla="*/ 2191 w 10000"/>
              <a:gd name="connsiteY135" fmla="*/ 939 h 10000"/>
              <a:gd name="connsiteX136" fmla="*/ 2285 w 10000"/>
              <a:gd name="connsiteY136" fmla="*/ 808 h 10000"/>
              <a:gd name="connsiteX137" fmla="*/ 2387 w 10000"/>
              <a:gd name="connsiteY137" fmla="*/ 677 h 10000"/>
              <a:gd name="connsiteX138" fmla="*/ 2489 w 10000"/>
              <a:gd name="connsiteY138" fmla="*/ 562 h 10000"/>
              <a:gd name="connsiteX139" fmla="*/ 2609 w 10000"/>
              <a:gd name="connsiteY139" fmla="*/ 454 h 10000"/>
              <a:gd name="connsiteX140" fmla="*/ 2737 w 10000"/>
              <a:gd name="connsiteY140" fmla="*/ 362 h 10000"/>
              <a:gd name="connsiteX141" fmla="*/ 2873 w 10000"/>
              <a:gd name="connsiteY141" fmla="*/ 277 h 10000"/>
              <a:gd name="connsiteX142" fmla="*/ 3009 w 10000"/>
              <a:gd name="connsiteY142" fmla="*/ 200 h 10000"/>
              <a:gd name="connsiteX143" fmla="*/ 3163 w 10000"/>
              <a:gd name="connsiteY143" fmla="*/ 139 h 10000"/>
              <a:gd name="connsiteX144" fmla="*/ 3325 w 10000"/>
              <a:gd name="connsiteY144" fmla="*/ 85 h 10000"/>
              <a:gd name="connsiteX145" fmla="*/ 3487 w 10000"/>
              <a:gd name="connsiteY145" fmla="*/ 46 h 10000"/>
              <a:gd name="connsiteX146" fmla="*/ 3657 w 10000"/>
              <a:gd name="connsiteY146" fmla="*/ 23 h 10000"/>
              <a:gd name="connsiteX147" fmla="*/ 3836 w 10000"/>
              <a:gd name="connsiteY147" fmla="*/ 15 h 10000"/>
              <a:gd name="connsiteX148" fmla="*/ 3836 w 10000"/>
              <a:gd name="connsiteY148" fmla="*/ 15 h 10000"/>
              <a:gd name="connsiteX149" fmla="*/ 3836 w 10000"/>
              <a:gd name="connsiteY149" fmla="*/ 15 h 10000"/>
              <a:gd name="connsiteX150" fmla="*/ 3836 w 10000"/>
              <a:gd name="connsiteY150" fmla="*/ 15 h 10000"/>
              <a:gd name="connsiteX151" fmla="*/ 3708 w 10000"/>
              <a:gd name="connsiteY151" fmla="*/ 8 h 10000"/>
              <a:gd name="connsiteX152" fmla="*/ 3708 w 10000"/>
              <a:gd name="connsiteY152" fmla="*/ 8 h 10000"/>
              <a:gd name="connsiteX153" fmla="*/ 3691 w 10000"/>
              <a:gd name="connsiteY153" fmla="*/ 8 h 10000"/>
              <a:gd name="connsiteX154" fmla="*/ 3691 w 10000"/>
              <a:gd name="connsiteY154" fmla="*/ 8 h 10000"/>
              <a:gd name="connsiteX155" fmla="*/ 3649 w 10000"/>
              <a:gd name="connsiteY155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3581 w 10000"/>
              <a:gd name="connsiteY47" fmla="*/ 9115 h 10000"/>
              <a:gd name="connsiteX48" fmla="*/ 3802 w 10000"/>
              <a:gd name="connsiteY48" fmla="*/ 9230 h 10000"/>
              <a:gd name="connsiteX49" fmla="*/ 4032 w 10000"/>
              <a:gd name="connsiteY49" fmla="*/ 9338 h 10000"/>
              <a:gd name="connsiteX50" fmla="*/ 4263 w 10000"/>
              <a:gd name="connsiteY50" fmla="*/ 9438 h 10000"/>
              <a:gd name="connsiteX51" fmla="*/ 4510 w 10000"/>
              <a:gd name="connsiteY51" fmla="*/ 9538 h 10000"/>
              <a:gd name="connsiteX52" fmla="*/ 4757 w 10000"/>
              <a:gd name="connsiteY52" fmla="*/ 9623 h 10000"/>
              <a:gd name="connsiteX53" fmla="*/ 5013 w 10000"/>
              <a:gd name="connsiteY53" fmla="*/ 9700 h 10000"/>
              <a:gd name="connsiteX54" fmla="*/ 5277 w 10000"/>
              <a:gd name="connsiteY54" fmla="*/ 9777 h 10000"/>
              <a:gd name="connsiteX55" fmla="*/ 5550 w 10000"/>
              <a:gd name="connsiteY55" fmla="*/ 9838 h 10000"/>
              <a:gd name="connsiteX56" fmla="*/ 5831 w 10000"/>
              <a:gd name="connsiteY56" fmla="*/ 9892 h 10000"/>
              <a:gd name="connsiteX57" fmla="*/ 6113 w 10000"/>
              <a:gd name="connsiteY57" fmla="*/ 9938 h 10000"/>
              <a:gd name="connsiteX58" fmla="*/ 6411 w 10000"/>
              <a:gd name="connsiteY58" fmla="*/ 9977 h 10000"/>
              <a:gd name="connsiteX59" fmla="*/ 6411 w 10000"/>
              <a:gd name="connsiteY59" fmla="*/ 9977 h 10000"/>
              <a:gd name="connsiteX60" fmla="*/ 6616 w 10000"/>
              <a:gd name="connsiteY60" fmla="*/ 9992 h 10000"/>
              <a:gd name="connsiteX61" fmla="*/ 6820 w 10000"/>
              <a:gd name="connsiteY61" fmla="*/ 10000 h 10000"/>
              <a:gd name="connsiteX62" fmla="*/ 7033 w 10000"/>
              <a:gd name="connsiteY62" fmla="*/ 9992 h 10000"/>
              <a:gd name="connsiteX63" fmla="*/ 7246 w 10000"/>
              <a:gd name="connsiteY63" fmla="*/ 9985 h 10000"/>
              <a:gd name="connsiteX64" fmla="*/ 7477 w 10000"/>
              <a:gd name="connsiteY64" fmla="*/ 9962 h 10000"/>
              <a:gd name="connsiteX65" fmla="*/ 7698 w 10000"/>
              <a:gd name="connsiteY65" fmla="*/ 9931 h 10000"/>
              <a:gd name="connsiteX66" fmla="*/ 7928 w 10000"/>
              <a:gd name="connsiteY66" fmla="*/ 9892 h 10000"/>
              <a:gd name="connsiteX67" fmla="*/ 8159 w 10000"/>
              <a:gd name="connsiteY67" fmla="*/ 9838 h 10000"/>
              <a:gd name="connsiteX68" fmla="*/ 8389 w 10000"/>
              <a:gd name="connsiteY68" fmla="*/ 9777 h 10000"/>
              <a:gd name="connsiteX69" fmla="*/ 8627 w 10000"/>
              <a:gd name="connsiteY69" fmla="*/ 9707 h 10000"/>
              <a:gd name="connsiteX70" fmla="*/ 8858 w 10000"/>
              <a:gd name="connsiteY70" fmla="*/ 9630 h 10000"/>
              <a:gd name="connsiteX71" fmla="*/ 9088 w 10000"/>
              <a:gd name="connsiteY71" fmla="*/ 9538 h 10000"/>
              <a:gd name="connsiteX72" fmla="*/ 9327 w 10000"/>
              <a:gd name="connsiteY72" fmla="*/ 9430 h 10000"/>
              <a:gd name="connsiteX73" fmla="*/ 9557 w 10000"/>
              <a:gd name="connsiteY73" fmla="*/ 9315 h 10000"/>
              <a:gd name="connsiteX74" fmla="*/ 9778 w 10000"/>
              <a:gd name="connsiteY74" fmla="*/ 9192 h 10000"/>
              <a:gd name="connsiteX75" fmla="*/ 10000 w 10000"/>
              <a:gd name="connsiteY75" fmla="*/ 9053 h 10000"/>
              <a:gd name="connsiteX76" fmla="*/ 10000 w 10000"/>
              <a:gd name="connsiteY76" fmla="*/ 9053 h 10000"/>
              <a:gd name="connsiteX77" fmla="*/ 9872 w 10000"/>
              <a:gd name="connsiteY77" fmla="*/ 9107 h 10000"/>
              <a:gd name="connsiteX78" fmla="*/ 9744 w 10000"/>
              <a:gd name="connsiteY78" fmla="*/ 9153 h 10000"/>
              <a:gd name="connsiteX79" fmla="*/ 9608 w 10000"/>
              <a:gd name="connsiteY79" fmla="*/ 9192 h 10000"/>
              <a:gd name="connsiteX80" fmla="*/ 9471 w 10000"/>
              <a:gd name="connsiteY80" fmla="*/ 9215 h 10000"/>
              <a:gd name="connsiteX81" fmla="*/ 9327 w 10000"/>
              <a:gd name="connsiteY81" fmla="*/ 9238 h 10000"/>
              <a:gd name="connsiteX82" fmla="*/ 9173 w 10000"/>
              <a:gd name="connsiteY82" fmla="*/ 9246 h 10000"/>
              <a:gd name="connsiteX83" fmla="*/ 9020 w 10000"/>
              <a:gd name="connsiteY83" fmla="*/ 9253 h 10000"/>
              <a:gd name="connsiteX84" fmla="*/ 8858 w 10000"/>
              <a:gd name="connsiteY84" fmla="*/ 9246 h 10000"/>
              <a:gd name="connsiteX85" fmla="*/ 8696 w 10000"/>
              <a:gd name="connsiteY85" fmla="*/ 9230 h 10000"/>
              <a:gd name="connsiteX86" fmla="*/ 8525 w 10000"/>
              <a:gd name="connsiteY86" fmla="*/ 9207 h 10000"/>
              <a:gd name="connsiteX87" fmla="*/ 8338 w 10000"/>
              <a:gd name="connsiteY87" fmla="*/ 9169 h 10000"/>
              <a:gd name="connsiteX88" fmla="*/ 8150 w 10000"/>
              <a:gd name="connsiteY88" fmla="*/ 9122 h 10000"/>
              <a:gd name="connsiteX89" fmla="*/ 7954 w 10000"/>
              <a:gd name="connsiteY89" fmla="*/ 9069 h 10000"/>
              <a:gd name="connsiteX90" fmla="*/ 7758 w 10000"/>
              <a:gd name="connsiteY90" fmla="*/ 8999 h 10000"/>
              <a:gd name="connsiteX91" fmla="*/ 7545 w 10000"/>
              <a:gd name="connsiteY91" fmla="*/ 8922 h 10000"/>
              <a:gd name="connsiteX92" fmla="*/ 7323 w 10000"/>
              <a:gd name="connsiteY92" fmla="*/ 8830 h 10000"/>
              <a:gd name="connsiteX93" fmla="*/ 7323 w 10000"/>
              <a:gd name="connsiteY93" fmla="*/ 8830 h 10000"/>
              <a:gd name="connsiteX94" fmla="*/ 7093 w 10000"/>
              <a:gd name="connsiteY94" fmla="*/ 8730 h 10000"/>
              <a:gd name="connsiteX95" fmla="*/ 6863 w 10000"/>
              <a:gd name="connsiteY95" fmla="*/ 8607 h 10000"/>
              <a:gd name="connsiteX96" fmla="*/ 6624 w 10000"/>
              <a:gd name="connsiteY96" fmla="*/ 8483 h 10000"/>
              <a:gd name="connsiteX97" fmla="*/ 6394 w 10000"/>
              <a:gd name="connsiteY97" fmla="*/ 8345 h 10000"/>
              <a:gd name="connsiteX98" fmla="*/ 6147 w 10000"/>
              <a:gd name="connsiteY98" fmla="*/ 8191 h 10000"/>
              <a:gd name="connsiteX99" fmla="*/ 5908 w 10000"/>
              <a:gd name="connsiteY99" fmla="*/ 8029 h 10000"/>
              <a:gd name="connsiteX100" fmla="*/ 5669 w 10000"/>
              <a:gd name="connsiteY100" fmla="*/ 7860 h 10000"/>
              <a:gd name="connsiteX101" fmla="*/ 5422 w 10000"/>
              <a:gd name="connsiteY101" fmla="*/ 7675 h 10000"/>
              <a:gd name="connsiteX102" fmla="*/ 5183 w 10000"/>
              <a:gd name="connsiteY102" fmla="*/ 7483 h 10000"/>
              <a:gd name="connsiteX103" fmla="*/ 4945 w 10000"/>
              <a:gd name="connsiteY103" fmla="*/ 7283 h 10000"/>
              <a:gd name="connsiteX104" fmla="*/ 4706 w 10000"/>
              <a:gd name="connsiteY104" fmla="*/ 7075 h 10000"/>
              <a:gd name="connsiteX105" fmla="*/ 4467 w 10000"/>
              <a:gd name="connsiteY105" fmla="*/ 6851 h 10000"/>
              <a:gd name="connsiteX106" fmla="*/ 4237 w 10000"/>
              <a:gd name="connsiteY106" fmla="*/ 6628 h 10000"/>
              <a:gd name="connsiteX107" fmla="*/ 4015 w 10000"/>
              <a:gd name="connsiteY107" fmla="*/ 6390 h 10000"/>
              <a:gd name="connsiteX108" fmla="*/ 3785 w 10000"/>
              <a:gd name="connsiteY108" fmla="*/ 6151 h 10000"/>
              <a:gd name="connsiteX109" fmla="*/ 3572 w 10000"/>
              <a:gd name="connsiteY109" fmla="*/ 5897 h 10000"/>
              <a:gd name="connsiteX110" fmla="*/ 3572 w 10000"/>
              <a:gd name="connsiteY110" fmla="*/ 5897 h 10000"/>
              <a:gd name="connsiteX111" fmla="*/ 3308 w 10000"/>
              <a:gd name="connsiteY111" fmla="*/ 5566 h 10000"/>
              <a:gd name="connsiteX112" fmla="*/ 3069 w 10000"/>
              <a:gd name="connsiteY112" fmla="*/ 5235 h 10000"/>
              <a:gd name="connsiteX113" fmla="*/ 2847 w 10000"/>
              <a:gd name="connsiteY113" fmla="*/ 4911 h 10000"/>
              <a:gd name="connsiteX114" fmla="*/ 2651 w 10000"/>
              <a:gd name="connsiteY114" fmla="*/ 4596 h 10000"/>
              <a:gd name="connsiteX115" fmla="*/ 2472 w 10000"/>
              <a:gd name="connsiteY115" fmla="*/ 4280 h 10000"/>
              <a:gd name="connsiteX116" fmla="*/ 2319 w 10000"/>
              <a:gd name="connsiteY116" fmla="*/ 3965 h 10000"/>
              <a:gd name="connsiteX117" fmla="*/ 2182 w 10000"/>
              <a:gd name="connsiteY117" fmla="*/ 3657 h 10000"/>
              <a:gd name="connsiteX118" fmla="*/ 2072 w 10000"/>
              <a:gd name="connsiteY118" fmla="*/ 3349 h 10000"/>
              <a:gd name="connsiteX119" fmla="*/ 2072 w 10000"/>
              <a:gd name="connsiteY119" fmla="*/ 3349 h 10000"/>
              <a:gd name="connsiteX120" fmla="*/ 1995 w 10000"/>
              <a:gd name="connsiteY120" fmla="*/ 3102 h 10000"/>
              <a:gd name="connsiteX121" fmla="*/ 1935 w 10000"/>
              <a:gd name="connsiteY121" fmla="*/ 2864 h 10000"/>
              <a:gd name="connsiteX122" fmla="*/ 1893 w 10000"/>
              <a:gd name="connsiteY122" fmla="*/ 2633 h 10000"/>
              <a:gd name="connsiteX123" fmla="*/ 1867 w 10000"/>
              <a:gd name="connsiteY123" fmla="*/ 2410 h 10000"/>
              <a:gd name="connsiteX124" fmla="*/ 1850 w 10000"/>
              <a:gd name="connsiteY124" fmla="*/ 2202 h 10000"/>
              <a:gd name="connsiteX125" fmla="*/ 1858 w 10000"/>
              <a:gd name="connsiteY125" fmla="*/ 2002 h 10000"/>
              <a:gd name="connsiteX126" fmla="*/ 1876 w 10000"/>
              <a:gd name="connsiteY126" fmla="*/ 1801 h 10000"/>
              <a:gd name="connsiteX127" fmla="*/ 1910 w 10000"/>
              <a:gd name="connsiteY127" fmla="*/ 1617 h 10000"/>
              <a:gd name="connsiteX128" fmla="*/ 1910 w 10000"/>
              <a:gd name="connsiteY128" fmla="*/ 1617 h 10000"/>
              <a:gd name="connsiteX129" fmla="*/ 1935 w 10000"/>
              <a:gd name="connsiteY129" fmla="*/ 1540 h 10000"/>
              <a:gd name="connsiteX130" fmla="*/ 1935 w 10000"/>
              <a:gd name="connsiteY130" fmla="*/ 1540 h 10000"/>
              <a:gd name="connsiteX131" fmla="*/ 1986 w 10000"/>
              <a:gd name="connsiteY131" fmla="*/ 1386 h 10000"/>
              <a:gd name="connsiteX132" fmla="*/ 2046 w 10000"/>
              <a:gd name="connsiteY132" fmla="*/ 1232 h 10000"/>
              <a:gd name="connsiteX133" fmla="*/ 2114 w 10000"/>
              <a:gd name="connsiteY133" fmla="*/ 1078 h 10000"/>
              <a:gd name="connsiteX134" fmla="*/ 2191 w 10000"/>
              <a:gd name="connsiteY134" fmla="*/ 939 h 10000"/>
              <a:gd name="connsiteX135" fmla="*/ 2285 w 10000"/>
              <a:gd name="connsiteY135" fmla="*/ 808 h 10000"/>
              <a:gd name="connsiteX136" fmla="*/ 2387 w 10000"/>
              <a:gd name="connsiteY136" fmla="*/ 677 h 10000"/>
              <a:gd name="connsiteX137" fmla="*/ 2489 w 10000"/>
              <a:gd name="connsiteY137" fmla="*/ 562 h 10000"/>
              <a:gd name="connsiteX138" fmla="*/ 2609 w 10000"/>
              <a:gd name="connsiteY138" fmla="*/ 454 h 10000"/>
              <a:gd name="connsiteX139" fmla="*/ 2737 w 10000"/>
              <a:gd name="connsiteY139" fmla="*/ 362 h 10000"/>
              <a:gd name="connsiteX140" fmla="*/ 2873 w 10000"/>
              <a:gd name="connsiteY140" fmla="*/ 277 h 10000"/>
              <a:gd name="connsiteX141" fmla="*/ 3009 w 10000"/>
              <a:gd name="connsiteY141" fmla="*/ 200 h 10000"/>
              <a:gd name="connsiteX142" fmla="*/ 3163 w 10000"/>
              <a:gd name="connsiteY142" fmla="*/ 139 h 10000"/>
              <a:gd name="connsiteX143" fmla="*/ 3325 w 10000"/>
              <a:gd name="connsiteY143" fmla="*/ 85 h 10000"/>
              <a:gd name="connsiteX144" fmla="*/ 3487 w 10000"/>
              <a:gd name="connsiteY144" fmla="*/ 46 h 10000"/>
              <a:gd name="connsiteX145" fmla="*/ 3657 w 10000"/>
              <a:gd name="connsiteY145" fmla="*/ 23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836 w 10000"/>
              <a:gd name="connsiteY148" fmla="*/ 15 h 10000"/>
              <a:gd name="connsiteX149" fmla="*/ 3836 w 10000"/>
              <a:gd name="connsiteY149" fmla="*/ 15 h 10000"/>
              <a:gd name="connsiteX150" fmla="*/ 3708 w 10000"/>
              <a:gd name="connsiteY150" fmla="*/ 8 h 10000"/>
              <a:gd name="connsiteX151" fmla="*/ 3708 w 10000"/>
              <a:gd name="connsiteY151" fmla="*/ 8 h 10000"/>
              <a:gd name="connsiteX152" fmla="*/ 3691 w 10000"/>
              <a:gd name="connsiteY152" fmla="*/ 8 h 10000"/>
              <a:gd name="connsiteX153" fmla="*/ 3691 w 10000"/>
              <a:gd name="connsiteY153" fmla="*/ 8 h 10000"/>
              <a:gd name="connsiteX154" fmla="*/ 3649 w 10000"/>
              <a:gd name="connsiteY154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3802 w 10000"/>
              <a:gd name="connsiteY47" fmla="*/ 9230 h 10000"/>
              <a:gd name="connsiteX48" fmla="*/ 4032 w 10000"/>
              <a:gd name="connsiteY48" fmla="*/ 9338 h 10000"/>
              <a:gd name="connsiteX49" fmla="*/ 4263 w 10000"/>
              <a:gd name="connsiteY49" fmla="*/ 9438 h 10000"/>
              <a:gd name="connsiteX50" fmla="*/ 4510 w 10000"/>
              <a:gd name="connsiteY50" fmla="*/ 9538 h 10000"/>
              <a:gd name="connsiteX51" fmla="*/ 4757 w 10000"/>
              <a:gd name="connsiteY51" fmla="*/ 9623 h 10000"/>
              <a:gd name="connsiteX52" fmla="*/ 5013 w 10000"/>
              <a:gd name="connsiteY52" fmla="*/ 9700 h 10000"/>
              <a:gd name="connsiteX53" fmla="*/ 5277 w 10000"/>
              <a:gd name="connsiteY53" fmla="*/ 9777 h 10000"/>
              <a:gd name="connsiteX54" fmla="*/ 5550 w 10000"/>
              <a:gd name="connsiteY54" fmla="*/ 9838 h 10000"/>
              <a:gd name="connsiteX55" fmla="*/ 5831 w 10000"/>
              <a:gd name="connsiteY55" fmla="*/ 9892 h 10000"/>
              <a:gd name="connsiteX56" fmla="*/ 6113 w 10000"/>
              <a:gd name="connsiteY56" fmla="*/ 9938 h 10000"/>
              <a:gd name="connsiteX57" fmla="*/ 6411 w 10000"/>
              <a:gd name="connsiteY57" fmla="*/ 9977 h 10000"/>
              <a:gd name="connsiteX58" fmla="*/ 6411 w 10000"/>
              <a:gd name="connsiteY58" fmla="*/ 9977 h 10000"/>
              <a:gd name="connsiteX59" fmla="*/ 6616 w 10000"/>
              <a:gd name="connsiteY59" fmla="*/ 9992 h 10000"/>
              <a:gd name="connsiteX60" fmla="*/ 6820 w 10000"/>
              <a:gd name="connsiteY60" fmla="*/ 10000 h 10000"/>
              <a:gd name="connsiteX61" fmla="*/ 7033 w 10000"/>
              <a:gd name="connsiteY61" fmla="*/ 9992 h 10000"/>
              <a:gd name="connsiteX62" fmla="*/ 7246 w 10000"/>
              <a:gd name="connsiteY62" fmla="*/ 9985 h 10000"/>
              <a:gd name="connsiteX63" fmla="*/ 7477 w 10000"/>
              <a:gd name="connsiteY63" fmla="*/ 9962 h 10000"/>
              <a:gd name="connsiteX64" fmla="*/ 7698 w 10000"/>
              <a:gd name="connsiteY64" fmla="*/ 9931 h 10000"/>
              <a:gd name="connsiteX65" fmla="*/ 7928 w 10000"/>
              <a:gd name="connsiteY65" fmla="*/ 9892 h 10000"/>
              <a:gd name="connsiteX66" fmla="*/ 8159 w 10000"/>
              <a:gd name="connsiteY66" fmla="*/ 9838 h 10000"/>
              <a:gd name="connsiteX67" fmla="*/ 8389 w 10000"/>
              <a:gd name="connsiteY67" fmla="*/ 9777 h 10000"/>
              <a:gd name="connsiteX68" fmla="*/ 8627 w 10000"/>
              <a:gd name="connsiteY68" fmla="*/ 9707 h 10000"/>
              <a:gd name="connsiteX69" fmla="*/ 8858 w 10000"/>
              <a:gd name="connsiteY69" fmla="*/ 9630 h 10000"/>
              <a:gd name="connsiteX70" fmla="*/ 9088 w 10000"/>
              <a:gd name="connsiteY70" fmla="*/ 9538 h 10000"/>
              <a:gd name="connsiteX71" fmla="*/ 9327 w 10000"/>
              <a:gd name="connsiteY71" fmla="*/ 9430 h 10000"/>
              <a:gd name="connsiteX72" fmla="*/ 9557 w 10000"/>
              <a:gd name="connsiteY72" fmla="*/ 9315 h 10000"/>
              <a:gd name="connsiteX73" fmla="*/ 9778 w 10000"/>
              <a:gd name="connsiteY73" fmla="*/ 9192 h 10000"/>
              <a:gd name="connsiteX74" fmla="*/ 10000 w 10000"/>
              <a:gd name="connsiteY74" fmla="*/ 9053 h 10000"/>
              <a:gd name="connsiteX75" fmla="*/ 10000 w 10000"/>
              <a:gd name="connsiteY75" fmla="*/ 9053 h 10000"/>
              <a:gd name="connsiteX76" fmla="*/ 9872 w 10000"/>
              <a:gd name="connsiteY76" fmla="*/ 9107 h 10000"/>
              <a:gd name="connsiteX77" fmla="*/ 9744 w 10000"/>
              <a:gd name="connsiteY77" fmla="*/ 9153 h 10000"/>
              <a:gd name="connsiteX78" fmla="*/ 9608 w 10000"/>
              <a:gd name="connsiteY78" fmla="*/ 9192 h 10000"/>
              <a:gd name="connsiteX79" fmla="*/ 9471 w 10000"/>
              <a:gd name="connsiteY79" fmla="*/ 9215 h 10000"/>
              <a:gd name="connsiteX80" fmla="*/ 9327 w 10000"/>
              <a:gd name="connsiteY80" fmla="*/ 9238 h 10000"/>
              <a:gd name="connsiteX81" fmla="*/ 9173 w 10000"/>
              <a:gd name="connsiteY81" fmla="*/ 9246 h 10000"/>
              <a:gd name="connsiteX82" fmla="*/ 9020 w 10000"/>
              <a:gd name="connsiteY82" fmla="*/ 9253 h 10000"/>
              <a:gd name="connsiteX83" fmla="*/ 8858 w 10000"/>
              <a:gd name="connsiteY83" fmla="*/ 9246 h 10000"/>
              <a:gd name="connsiteX84" fmla="*/ 8696 w 10000"/>
              <a:gd name="connsiteY84" fmla="*/ 9230 h 10000"/>
              <a:gd name="connsiteX85" fmla="*/ 8525 w 10000"/>
              <a:gd name="connsiteY85" fmla="*/ 9207 h 10000"/>
              <a:gd name="connsiteX86" fmla="*/ 8338 w 10000"/>
              <a:gd name="connsiteY86" fmla="*/ 9169 h 10000"/>
              <a:gd name="connsiteX87" fmla="*/ 8150 w 10000"/>
              <a:gd name="connsiteY87" fmla="*/ 9122 h 10000"/>
              <a:gd name="connsiteX88" fmla="*/ 7954 w 10000"/>
              <a:gd name="connsiteY88" fmla="*/ 9069 h 10000"/>
              <a:gd name="connsiteX89" fmla="*/ 7758 w 10000"/>
              <a:gd name="connsiteY89" fmla="*/ 8999 h 10000"/>
              <a:gd name="connsiteX90" fmla="*/ 7545 w 10000"/>
              <a:gd name="connsiteY90" fmla="*/ 8922 h 10000"/>
              <a:gd name="connsiteX91" fmla="*/ 7323 w 10000"/>
              <a:gd name="connsiteY91" fmla="*/ 8830 h 10000"/>
              <a:gd name="connsiteX92" fmla="*/ 7323 w 10000"/>
              <a:gd name="connsiteY92" fmla="*/ 8830 h 10000"/>
              <a:gd name="connsiteX93" fmla="*/ 7093 w 10000"/>
              <a:gd name="connsiteY93" fmla="*/ 8730 h 10000"/>
              <a:gd name="connsiteX94" fmla="*/ 6863 w 10000"/>
              <a:gd name="connsiteY94" fmla="*/ 8607 h 10000"/>
              <a:gd name="connsiteX95" fmla="*/ 6624 w 10000"/>
              <a:gd name="connsiteY95" fmla="*/ 8483 h 10000"/>
              <a:gd name="connsiteX96" fmla="*/ 6394 w 10000"/>
              <a:gd name="connsiteY96" fmla="*/ 8345 h 10000"/>
              <a:gd name="connsiteX97" fmla="*/ 6147 w 10000"/>
              <a:gd name="connsiteY97" fmla="*/ 8191 h 10000"/>
              <a:gd name="connsiteX98" fmla="*/ 5908 w 10000"/>
              <a:gd name="connsiteY98" fmla="*/ 8029 h 10000"/>
              <a:gd name="connsiteX99" fmla="*/ 5669 w 10000"/>
              <a:gd name="connsiteY99" fmla="*/ 7860 h 10000"/>
              <a:gd name="connsiteX100" fmla="*/ 5422 w 10000"/>
              <a:gd name="connsiteY100" fmla="*/ 7675 h 10000"/>
              <a:gd name="connsiteX101" fmla="*/ 5183 w 10000"/>
              <a:gd name="connsiteY101" fmla="*/ 7483 h 10000"/>
              <a:gd name="connsiteX102" fmla="*/ 4945 w 10000"/>
              <a:gd name="connsiteY102" fmla="*/ 7283 h 10000"/>
              <a:gd name="connsiteX103" fmla="*/ 4706 w 10000"/>
              <a:gd name="connsiteY103" fmla="*/ 7075 h 10000"/>
              <a:gd name="connsiteX104" fmla="*/ 4467 w 10000"/>
              <a:gd name="connsiteY104" fmla="*/ 6851 h 10000"/>
              <a:gd name="connsiteX105" fmla="*/ 4237 w 10000"/>
              <a:gd name="connsiteY105" fmla="*/ 6628 h 10000"/>
              <a:gd name="connsiteX106" fmla="*/ 4015 w 10000"/>
              <a:gd name="connsiteY106" fmla="*/ 6390 h 10000"/>
              <a:gd name="connsiteX107" fmla="*/ 3785 w 10000"/>
              <a:gd name="connsiteY107" fmla="*/ 6151 h 10000"/>
              <a:gd name="connsiteX108" fmla="*/ 3572 w 10000"/>
              <a:gd name="connsiteY108" fmla="*/ 5897 h 10000"/>
              <a:gd name="connsiteX109" fmla="*/ 3572 w 10000"/>
              <a:gd name="connsiteY109" fmla="*/ 5897 h 10000"/>
              <a:gd name="connsiteX110" fmla="*/ 3308 w 10000"/>
              <a:gd name="connsiteY110" fmla="*/ 5566 h 10000"/>
              <a:gd name="connsiteX111" fmla="*/ 3069 w 10000"/>
              <a:gd name="connsiteY111" fmla="*/ 5235 h 10000"/>
              <a:gd name="connsiteX112" fmla="*/ 2847 w 10000"/>
              <a:gd name="connsiteY112" fmla="*/ 4911 h 10000"/>
              <a:gd name="connsiteX113" fmla="*/ 2651 w 10000"/>
              <a:gd name="connsiteY113" fmla="*/ 4596 h 10000"/>
              <a:gd name="connsiteX114" fmla="*/ 2472 w 10000"/>
              <a:gd name="connsiteY114" fmla="*/ 4280 h 10000"/>
              <a:gd name="connsiteX115" fmla="*/ 2319 w 10000"/>
              <a:gd name="connsiteY115" fmla="*/ 3965 h 10000"/>
              <a:gd name="connsiteX116" fmla="*/ 2182 w 10000"/>
              <a:gd name="connsiteY116" fmla="*/ 3657 h 10000"/>
              <a:gd name="connsiteX117" fmla="*/ 2072 w 10000"/>
              <a:gd name="connsiteY117" fmla="*/ 3349 h 10000"/>
              <a:gd name="connsiteX118" fmla="*/ 2072 w 10000"/>
              <a:gd name="connsiteY118" fmla="*/ 3349 h 10000"/>
              <a:gd name="connsiteX119" fmla="*/ 1995 w 10000"/>
              <a:gd name="connsiteY119" fmla="*/ 3102 h 10000"/>
              <a:gd name="connsiteX120" fmla="*/ 1935 w 10000"/>
              <a:gd name="connsiteY120" fmla="*/ 2864 h 10000"/>
              <a:gd name="connsiteX121" fmla="*/ 1893 w 10000"/>
              <a:gd name="connsiteY121" fmla="*/ 2633 h 10000"/>
              <a:gd name="connsiteX122" fmla="*/ 1867 w 10000"/>
              <a:gd name="connsiteY122" fmla="*/ 2410 h 10000"/>
              <a:gd name="connsiteX123" fmla="*/ 1850 w 10000"/>
              <a:gd name="connsiteY123" fmla="*/ 2202 h 10000"/>
              <a:gd name="connsiteX124" fmla="*/ 1858 w 10000"/>
              <a:gd name="connsiteY124" fmla="*/ 2002 h 10000"/>
              <a:gd name="connsiteX125" fmla="*/ 1876 w 10000"/>
              <a:gd name="connsiteY125" fmla="*/ 1801 h 10000"/>
              <a:gd name="connsiteX126" fmla="*/ 1910 w 10000"/>
              <a:gd name="connsiteY126" fmla="*/ 1617 h 10000"/>
              <a:gd name="connsiteX127" fmla="*/ 1910 w 10000"/>
              <a:gd name="connsiteY127" fmla="*/ 1617 h 10000"/>
              <a:gd name="connsiteX128" fmla="*/ 1935 w 10000"/>
              <a:gd name="connsiteY128" fmla="*/ 1540 h 10000"/>
              <a:gd name="connsiteX129" fmla="*/ 1935 w 10000"/>
              <a:gd name="connsiteY129" fmla="*/ 1540 h 10000"/>
              <a:gd name="connsiteX130" fmla="*/ 1986 w 10000"/>
              <a:gd name="connsiteY130" fmla="*/ 1386 h 10000"/>
              <a:gd name="connsiteX131" fmla="*/ 2046 w 10000"/>
              <a:gd name="connsiteY131" fmla="*/ 1232 h 10000"/>
              <a:gd name="connsiteX132" fmla="*/ 2114 w 10000"/>
              <a:gd name="connsiteY132" fmla="*/ 1078 h 10000"/>
              <a:gd name="connsiteX133" fmla="*/ 2191 w 10000"/>
              <a:gd name="connsiteY133" fmla="*/ 939 h 10000"/>
              <a:gd name="connsiteX134" fmla="*/ 2285 w 10000"/>
              <a:gd name="connsiteY134" fmla="*/ 808 h 10000"/>
              <a:gd name="connsiteX135" fmla="*/ 2387 w 10000"/>
              <a:gd name="connsiteY135" fmla="*/ 677 h 10000"/>
              <a:gd name="connsiteX136" fmla="*/ 2489 w 10000"/>
              <a:gd name="connsiteY136" fmla="*/ 562 h 10000"/>
              <a:gd name="connsiteX137" fmla="*/ 2609 w 10000"/>
              <a:gd name="connsiteY137" fmla="*/ 454 h 10000"/>
              <a:gd name="connsiteX138" fmla="*/ 2737 w 10000"/>
              <a:gd name="connsiteY138" fmla="*/ 362 h 10000"/>
              <a:gd name="connsiteX139" fmla="*/ 2873 w 10000"/>
              <a:gd name="connsiteY139" fmla="*/ 277 h 10000"/>
              <a:gd name="connsiteX140" fmla="*/ 3009 w 10000"/>
              <a:gd name="connsiteY140" fmla="*/ 200 h 10000"/>
              <a:gd name="connsiteX141" fmla="*/ 3163 w 10000"/>
              <a:gd name="connsiteY141" fmla="*/ 139 h 10000"/>
              <a:gd name="connsiteX142" fmla="*/ 3325 w 10000"/>
              <a:gd name="connsiteY142" fmla="*/ 85 h 10000"/>
              <a:gd name="connsiteX143" fmla="*/ 3487 w 10000"/>
              <a:gd name="connsiteY143" fmla="*/ 46 h 10000"/>
              <a:gd name="connsiteX144" fmla="*/ 3657 w 10000"/>
              <a:gd name="connsiteY144" fmla="*/ 23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836 w 10000"/>
              <a:gd name="connsiteY148" fmla="*/ 15 h 10000"/>
              <a:gd name="connsiteX149" fmla="*/ 3708 w 10000"/>
              <a:gd name="connsiteY149" fmla="*/ 8 h 10000"/>
              <a:gd name="connsiteX150" fmla="*/ 3708 w 10000"/>
              <a:gd name="connsiteY150" fmla="*/ 8 h 10000"/>
              <a:gd name="connsiteX151" fmla="*/ 3691 w 10000"/>
              <a:gd name="connsiteY151" fmla="*/ 8 h 10000"/>
              <a:gd name="connsiteX152" fmla="*/ 3691 w 10000"/>
              <a:gd name="connsiteY152" fmla="*/ 8 h 10000"/>
              <a:gd name="connsiteX153" fmla="*/ 3649 w 10000"/>
              <a:gd name="connsiteY153" fmla="*/ 0 h 10000"/>
              <a:gd name="connsiteX0" fmla="*/ 3649 w 10000"/>
              <a:gd name="connsiteY0" fmla="*/ 0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708 w 10000"/>
              <a:gd name="connsiteY148" fmla="*/ 8 h 10000"/>
              <a:gd name="connsiteX149" fmla="*/ 3708 w 10000"/>
              <a:gd name="connsiteY149" fmla="*/ 8 h 10000"/>
              <a:gd name="connsiteX150" fmla="*/ 3691 w 10000"/>
              <a:gd name="connsiteY150" fmla="*/ 8 h 10000"/>
              <a:gd name="connsiteX151" fmla="*/ 3691 w 10000"/>
              <a:gd name="connsiteY151" fmla="*/ 8 h 10000"/>
              <a:gd name="connsiteX152" fmla="*/ 3649 w 10000"/>
              <a:gd name="connsiteY152" fmla="*/ 0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836 w 10000"/>
              <a:gd name="connsiteY147" fmla="*/ 15 h 10000"/>
              <a:gd name="connsiteX148" fmla="*/ 3708 w 10000"/>
              <a:gd name="connsiteY148" fmla="*/ 8 h 10000"/>
              <a:gd name="connsiteX149" fmla="*/ 3708 w 10000"/>
              <a:gd name="connsiteY149" fmla="*/ 8 h 10000"/>
              <a:gd name="connsiteX150" fmla="*/ 3691 w 10000"/>
              <a:gd name="connsiteY150" fmla="*/ 8 h 10000"/>
              <a:gd name="connsiteX151" fmla="*/ 3691 w 10000"/>
              <a:gd name="connsiteY151" fmla="*/ 8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148" fmla="*/ 3708 w 10000"/>
              <a:gd name="connsiteY148" fmla="*/ 8 h 10000"/>
              <a:gd name="connsiteX149" fmla="*/ 3691 w 10000"/>
              <a:gd name="connsiteY149" fmla="*/ 8 h 10000"/>
              <a:gd name="connsiteX150" fmla="*/ 3691 w 10000"/>
              <a:gd name="connsiteY150" fmla="*/ 8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148" fmla="*/ 3691 w 10000"/>
              <a:gd name="connsiteY148" fmla="*/ 8 h 10000"/>
              <a:gd name="connsiteX149" fmla="*/ 3691 w 10000"/>
              <a:gd name="connsiteY149" fmla="*/ 8 h 10000"/>
              <a:gd name="connsiteX0" fmla="*/ 3691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148" fmla="*/ 3691 w 10000"/>
              <a:gd name="connsiteY148" fmla="*/ 8 h 10000"/>
              <a:gd name="connsiteX0" fmla="*/ 3708 w 10000"/>
              <a:gd name="connsiteY0" fmla="*/ 8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147" fmla="*/ 3708 w 10000"/>
              <a:gd name="connsiteY147" fmla="*/ 8 h 10000"/>
              <a:gd name="connsiteX0" fmla="*/ 3836 w 10000"/>
              <a:gd name="connsiteY0" fmla="*/ 1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146" fmla="*/ 3836 w 10000"/>
              <a:gd name="connsiteY146" fmla="*/ 15 h 10000"/>
              <a:gd name="connsiteX0" fmla="*/ 3836 w 10000"/>
              <a:gd name="connsiteY0" fmla="*/ 1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145" fmla="*/ 3836 w 10000"/>
              <a:gd name="connsiteY145" fmla="*/ 15 h 10000"/>
              <a:gd name="connsiteX0" fmla="*/ 3836 w 10000"/>
              <a:gd name="connsiteY0" fmla="*/ 1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144" fmla="*/ 3836 w 10000"/>
              <a:gd name="connsiteY144" fmla="*/ 15 h 10000"/>
              <a:gd name="connsiteX0" fmla="*/ 3657 w 10000"/>
              <a:gd name="connsiteY0" fmla="*/ 23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143" fmla="*/ 3657 w 10000"/>
              <a:gd name="connsiteY143" fmla="*/ 23 h 10000"/>
              <a:gd name="connsiteX0" fmla="*/ 3487 w 10000"/>
              <a:gd name="connsiteY0" fmla="*/ 46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142" fmla="*/ 3487 w 10000"/>
              <a:gd name="connsiteY142" fmla="*/ 46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589 w 10000"/>
              <a:gd name="connsiteY5" fmla="*/ 0 h 10000"/>
              <a:gd name="connsiteX6" fmla="*/ 3453 w 10000"/>
              <a:gd name="connsiteY6" fmla="*/ 8 h 10000"/>
              <a:gd name="connsiteX7" fmla="*/ 3316 w 10000"/>
              <a:gd name="connsiteY7" fmla="*/ 23 h 10000"/>
              <a:gd name="connsiteX8" fmla="*/ 3316 w 10000"/>
              <a:gd name="connsiteY8" fmla="*/ 23 h 10000"/>
              <a:gd name="connsiteX9" fmla="*/ 3188 w 10000"/>
              <a:gd name="connsiteY9" fmla="*/ 46 h 10000"/>
              <a:gd name="connsiteX10" fmla="*/ 3188 w 10000"/>
              <a:gd name="connsiteY10" fmla="*/ 46 h 10000"/>
              <a:gd name="connsiteX11" fmla="*/ 3001 w 10000"/>
              <a:gd name="connsiteY11" fmla="*/ 85 h 10000"/>
              <a:gd name="connsiteX12" fmla="*/ 2813 w 10000"/>
              <a:gd name="connsiteY12" fmla="*/ 146 h 10000"/>
              <a:gd name="connsiteX13" fmla="*/ 2626 w 10000"/>
              <a:gd name="connsiteY13" fmla="*/ 216 h 10000"/>
              <a:gd name="connsiteX14" fmla="*/ 2438 w 10000"/>
              <a:gd name="connsiteY14" fmla="*/ 300 h 10000"/>
              <a:gd name="connsiteX15" fmla="*/ 2251 w 10000"/>
              <a:gd name="connsiteY15" fmla="*/ 400 h 10000"/>
              <a:gd name="connsiteX16" fmla="*/ 2063 w 10000"/>
              <a:gd name="connsiteY16" fmla="*/ 508 h 10000"/>
              <a:gd name="connsiteX17" fmla="*/ 1884 w 10000"/>
              <a:gd name="connsiteY17" fmla="*/ 631 h 10000"/>
              <a:gd name="connsiteX18" fmla="*/ 1705 w 10000"/>
              <a:gd name="connsiteY18" fmla="*/ 762 h 10000"/>
              <a:gd name="connsiteX19" fmla="*/ 1526 w 10000"/>
              <a:gd name="connsiteY19" fmla="*/ 908 h 10000"/>
              <a:gd name="connsiteX20" fmla="*/ 1355 w 10000"/>
              <a:gd name="connsiteY20" fmla="*/ 1062 h 10000"/>
              <a:gd name="connsiteX21" fmla="*/ 1194 w 10000"/>
              <a:gd name="connsiteY21" fmla="*/ 1224 h 10000"/>
              <a:gd name="connsiteX22" fmla="*/ 1040 w 10000"/>
              <a:gd name="connsiteY22" fmla="*/ 1401 h 10000"/>
              <a:gd name="connsiteX23" fmla="*/ 887 w 10000"/>
              <a:gd name="connsiteY23" fmla="*/ 1586 h 10000"/>
              <a:gd name="connsiteX24" fmla="*/ 750 w 10000"/>
              <a:gd name="connsiteY24" fmla="*/ 1778 h 10000"/>
              <a:gd name="connsiteX25" fmla="*/ 614 w 10000"/>
              <a:gd name="connsiteY25" fmla="*/ 1986 h 10000"/>
              <a:gd name="connsiteX26" fmla="*/ 494 w 10000"/>
              <a:gd name="connsiteY26" fmla="*/ 2194 h 10000"/>
              <a:gd name="connsiteX27" fmla="*/ 384 w 10000"/>
              <a:gd name="connsiteY27" fmla="*/ 2417 h 10000"/>
              <a:gd name="connsiteX28" fmla="*/ 290 w 10000"/>
              <a:gd name="connsiteY28" fmla="*/ 2640 h 10000"/>
              <a:gd name="connsiteX29" fmla="*/ 205 w 10000"/>
              <a:gd name="connsiteY29" fmla="*/ 2879 h 10000"/>
              <a:gd name="connsiteX30" fmla="*/ 128 w 10000"/>
              <a:gd name="connsiteY30" fmla="*/ 3118 h 10000"/>
              <a:gd name="connsiteX31" fmla="*/ 77 w 10000"/>
              <a:gd name="connsiteY31" fmla="*/ 3372 h 10000"/>
              <a:gd name="connsiteX32" fmla="*/ 34 w 10000"/>
              <a:gd name="connsiteY32" fmla="*/ 3626 h 10000"/>
              <a:gd name="connsiteX33" fmla="*/ 9 w 10000"/>
              <a:gd name="connsiteY33" fmla="*/ 3880 h 10000"/>
              <a:gd name="connsiteX34" fmla="*/ 0 w 10000"/>
              <a:gd name="connsiteY34" fmla="*/ 4149 h 10000"/>
              <a:gd name="connsiteX35" fmla="*/ 17 w 10000"/>
              <a:gd name="connsiteY35" fmla="*/ 4419 h 10000"/>
              <a:gd name="connsiteX36" fmla="*/ 43 w 10000"/>
              <a:gd name="connsiteY36" fmla="*/ 4696 h 10000"/>
              <a:gd name="connsiteX37" fmla="*/ 94 w 10000"/>
              <a:gd name="connsiteY37" fmla="*/ 4973 h 10000"/>
              <a:gd name="connsiteX38" fmla="*/ 162 w 10000"/>
              <a:gd name="connsiteY38" fmla="*/ 5250 h 10000"/>
              <a:gd name="connsiteX39" fmla="*/ 256 w 10000"/>
              <a:gd name="connsiteY39" fmla="*/ 5543 h 10000"/>
              <a:gd name="connsiteX40" fmla="*/ 315 w 10000"/>
              <a:gd name="connsiteY40" fmla="*/ 5681 h 10000"/>
              <a:gd name="connsiteX41" fmla="*/ 375 w 10000"/>
              <a:gd name="connsiteY41" fmla="*/ 5828 h 10000"/>
              <a:gd name="connsiteX42" fmla="*/ 435 w 10000"/>
              <a:gd name="connsiteY42" fmla="*/ 5974 h 10000"/>
              <a:gd name="connsiteX43" fmla="*/ 512 w 10000"/>
              <a:gd name="connsiteY43" fmla="*/ 6120 h 10000"/>
              <a:gd name="connsiteX44" fmla="*/ 588 w 10000"/>
              <a:gd name="connsiteY44" fmla="*/ 6266 h 10000"/>
              <a:gd name="connsiteX45" fmla="*/ 673 w 10000"/>
              <a:gd name="connsiteY45" fmla="*/ 6413 h 10000"/>
              <a:gd name="connsiteX46" fmla="*/ 846 w 10000"/>
              <a:gd name="connsiteY46" fmla="*/ 9224 h 10000"/>
              <a:gd name="connsiteX47" fmla="*/ 4032 w 10000"/>
              <a:gd name="connsiteY47" fmla="*/ 9338 h 10000"/>
              <a:gd name="connsiteX48" fmla="*/ 4263 w 10000"/>
              <a:gd name="connsiteY48" fmla="*/ 9438 h 10000"/>
              <a:gd name="connsiteX49" fmla="*/ 4510 w 10000"/>
              <a:gd name="connsiteY49" fmla="*/ 9538 h 10000"/>
              <a:gd name="connsiteX50" fmla="*/ 4757 w 10000"/>
              <a:gd name="connsiteY50" fmla="*/ 9623 h 10000"/>
              <a:gd name="connsiteX51" fmla="*/ 5013 w 10000"/>
              <a:gd name="connsiteY51" fmla="*/ 9700 h 10000"/>
              <a:gd name="connsiteX52" fmla="*/ 5277 w 10000"/>
              <a:gd name="connsiteY52" fmla="*/ 9777 h 10000"/>
              <a:gd name="connsiteX53" fmla="*/ 5550 w 10000"/>
              <a:gd name="connsiteY53" fmla="*/ 9838 h 10000"/>
              <a:gd name="connsiteX54" fmla="*/ 5831 w 10000"/>
              <a:gd name="connsiteY54" fmla="*/ 9892 h 10000"/>
              <a:gd name="connsiteX55" fmla="*/ 6113 w 10000"/>
              <a:gd name="connsiteY55" fmla="*/ 9938 h 10000"/>
              <a:gd name="connsiteX56" fmla="*/ 6411 w 10000"/>
              <a:gd name="connsiteY56" fmla="*/ 9977 h 10000"/>
              <a:gd name="connsiteX57" fmla="*/ 6411 w 10000"/>
              <a:gd name="connsiteY57" fmla="*/ 9977 h 10000"/>
              <a:gd name="connsiteX58" fmla="*/ 6616 w 10000"/>
              <a:gd name="connsiteY58" fmla="*/ 9992 h 10000"/>
              <a:gd name="connsiteX59" fmla="*/ 6820 w 10000"/>
              <a:gd name="connsiteY59" fmla="*/ 10000 h 10000"/>
              <a:gd name="connsiteX60" fmla="*/ 7033 w 10000"/>
              <a:gd name="connsiteY60" fmla="*/ 9992 h 10000"/>
              <a:gd name="connsiteX61" fmla="*/ 7246 w 10000"/>
              <a:gd name="connsiteY61" fmla="*/ 9985 h 10000"/>
              <a:gd name="connsiteX62" fmla="*/ 7477 w 10000"/>
              <a:gd name="connsiteY62" fmla="*/ 9962 h 10000"/>
              <a:gd name="connsiteX63" fmla="*/ 7698 w 10000"/>
              <a:gd name="connsiteY63" fmla="*/ 9931 h 10000"/>
              <a:gd name="connsiteX64" fmla="*/ 7928 w 10000"/>
              <a:gd name="connsiteY64" fmla="*/ 9892 h 10000"/>
              <a:gd name="connsiteX65" fmla="*/ 8159 w 10000"/>
              <a:gd name="connsiteY65" fmla="*/ 9838 h 10000"/>
              <a:gd name="connsiteX66" fmla="*/ 8389 w 10000"/>
              <a:gd name="connsiteY66" fmla="*/ 9777 h 10000"/>
              <a:gd name="connsiteX67" fmla="*/ 8627 w 10000"/>
              <a:gd name="connsiteY67" fmla="*/ 9707 h 10000"/>
              <a:gd name="connsiteX68" fmla="*/ 8858 w 10000"/>
              <a:gd name="connsiteY68" fmla="*/ 9630 h 10000"/>
              <a:gd name="connsiteX69" fmla="*/ 9088 w 10000"/>
              <a:gd name="connsiteY69" fmla="*/ 9538 h 10000"/>
              <a:gd name="connsiteX70" fmla="*/ 9327 w 10000"/>
              <a:gd name="connsiteY70" fmla="*/ 9430 h 10000"/>
              <a:gd name="connsiteX71" fmla="*/ 9557 w 10000"/>
              <a:gd name="connsiteY71" fmla="*/ 9315 h 10000"/>
              <a:gd name="connsiteX72" fmla="*/ 9778 w 10000"/>
              <a:gd name="connsiteY72" fmla="*/ 9192 h 10000"/>
              <a:gd name="connsiteX73" fmla="*/ 10000 w 10000"/>
              <a:gd name="connsiteY73" fmla="*/ 9053 h 10000"/>
              <a:gd name="connsiteX74" fmla="*/ 10000 w 10000"/>
              <a:gd name="connsiteY74" fmla="*/ 9053 h 10000"/>
              <a:gd name="connsiteX75" fmla="*/ 9872 w 10000"/>
              <a:gd name="connsiteY75" fmla="*/ 9107 h 10000"/>
              <a:gd name="connsiteX76" fmla="*/ 9744 w 10000"/>
              <a:gd name="connsiteY76" fmla="*/ 9153 h 10000"/>
              <a:gd name="connsiteX77" fmla="*/ 9608 w 10000"/>
              <a:gd name="connsiteY77" fmla="*/ 9192 h 10000"/>
              <a:gd name="connsiteX78" fmla="*/ 9471 w 10000"/>
              <a:gd name="connsiteY78" fmla="*/ 9215 h 10000"/>
              <a:gd name="connsiteX79" fmla="*/ 9327 w 10000"/>
              <a:gd name="connsiteY79" fmla="*/ 9238 h 10000"/>
              <a:gd name="connsiteX80" fmla="*/ 9173 w 10000"/>
              <a:gd name="connsiteY80" fmla="*/ 9246 h 10000"/>
              <a:gd name="connsiteX81" fmla="*/ 9020 w 10000"/>
              <a:gd name="connsiteY81" fmla="*/ 9253 h 10000"/>
              <a:gd name="connsiteX82" fmla="*/ 8858 w 10000"/>
              <a:gd name="connsiteY82" fmla="*/ 9246 h 10000"/>
              <a:gd name="connsiteX83" fmla="*/ 8696 w 10000"/>
              <a:gd name="connsiteY83" fmla="*/ 9230 h 10000"/>
              <a:gd name="connsiteX84" fmla="*/ 8525 w 10000"/>
              <a:gd name="connsiteY84" fmla="*/ 9207 h 10000"/>
              <a:gd name="connsiteX85" fmla="*/ 8338 w 10000"/>
              <a:gd name="connsiteY85" fmla="*/ 9169 h 10000"/>
              <a:gd name="connsiteX86" fmla="*/ 8150 w 10000"/>
              <a:gd name="connsiteY86" fmla="*/ 9122 h 10000"/>
              <a:gd name="connsiteX87" fmla="*/ 7954 w 10000"/>
              <a:gd name="connsiteY87" fmla="*/ 9069 h 10000"/>
              <a:gd name="connsiteX88" fmla="*/ 7758 w 10000"/>
              <a:gd name="connsiteY88" fmla="*/ 8999 h 10000"/>
              <a:gd name="connsiteX89" fmla="*/ 7545 w 10000"/>
              <a:gd name="connsiteY89" fmla="*/ 8922 h 10000"/>
              <a:gd name="connsiteX90" fmla="*/ 7323 w 10000"/>
              <a:gd name="connsiteY90" fmla="*/ 8830 h 10000"/>
              <a:gd name="connsiteX91" fmla="*/ 7323 w 10000"/>
              <a:gd name="connsiteY91" fmla="*/ 8830 h 10000"/>
              <a:gd name="connsiteX92" fmla="*/ 7093 w 10000"/>
              <a:gd name="connsiteY92" fmla="*/ 8730 h 10000"/>
              <a:gd name="connsiteX93" fmla="*/ 6863 w 10000"/>
              <a:gd name="connsiteY93" fmla="*/ 8607 h 10000"/>
              <a:gd name="connsiteX94" fmla="*/ 6624 w 10000"/>
              <a:gd name="connsiteY94" fmla="*/ 8483 h 10000"/>
              <a:gd name="connsiteX95" fmla="*/ 6394 w 10000"/>
              <a:gd name="connsiteY95" fmla="*/ 8345 h 10000"/>
              <a:gd name="connsiteX96" fmla="*/ 6147 w 10000"/>
              <a:gd name="connsiteY96" fmla="*/ 8191 h 10000"/>
              <a:gd name="connsiteX97" fmla="*/ 5908 w 10000"/>
              <a:gd name="connsiteY97" fmla="*/ 8029 h 10000"/>
              <a:gd name="connsiteX98" fmla="*/ 5669 w 10000"/>
              <a:gd name="connsiteY98" fmla="*/ 7860 h 10000"/>
              <a:gd name="connsiteX99" fmla="*/ 5422 w 10000"/>
              <a:gd name="connsiteY99" fmla="*/ 7675 h 10000"/>
              <a:gd name="connsiteX100" fmla="*/ 5183 w 10000"/>
              <a:gd name="connsiteY100" fmla="*/ 7483 h 10000"/>
              <a:gd name="connsiteX101" fmla="*/ 4945 w 10000"/>
              <a:gd name="connsiteY101" fmla="*/ 7283 h 10000"/>
              <a:gd name="connsiteX102" fmla="*/ 4706 w 10000"/>
              <a:gd name="connsiteY102" fmla="*/ 7075 h 10000"/>
              <a:gd name="connsiteX103" fmla="*/ 4467 w 10000"/>
              <a:gd name="connsiteY103" fmla="*/ 6851 h 10000"/>
              <a:gd name="connsiteX104" fmla="*/ 4237 w 10000"/>
              <a:gd name="connsiteY104" fmla="*/ 6628 h 10000"/>
              <a:gd name="connsiteX105" fmla="*/ 4015 w 10000"/>
              <a:gd name="connsiteY105" fmla="*/ 6390 h 10000"/>
              <a:gd name="connsiteX106" fmla="*/ 3785 w 10000"/>
              <a:gd name="connsiteY106" fmla="*/ 6151 h 10000"/>
              <a:gd name="connsiteX107" fmla="*/ 3572 w 10000"/>
              <a:gd name="connsiteY107" fmla="*/ 5897 h 10000"/>
              <a:gd name="connsiteX108" fmla="*/ 3572 w 10000"/>
              <a:gd name="connsiteY108" fmla="*/ 5897 h 10000"/>
              <a:gd name="connsiteX109" fmla="*/ 3308 w 10000"/>
              <a:gd name="connsiteY109" fmla="*/ 5566 h 10000"/>
              <a:gd name="connsiteX110" fmla="*/ 3069 w 10000"/>
              <a:gd name="connsiteY110" fmla="*/ 5235 h 10000"/>
              <a:gd name="connsiteX111" fmla="*/ 2847 w 10000"/>
              <a:gd name="connsiteY111" fmla="*/ 4911 h 10000"/>
              <a:gd name="connsiteX112" fmla="*/ 2651 w 10000"/>
              <a:gd name="connsiteY112" fmla="*/ 4596 h 10000"/>
              <a:gd name="connsiteX113" fmla="*/ 2472 w 10000"/>
              <a:gd name="connsiteY113" fmla="*/ 4280 h 10000"/>
              <a:gd name="connsiteX114" fmla="*/ 2319 w 10000"/>
              <a:gd name="connsiteY114" fmla="*/ 3965 h 10000"/>
              <a:gd name="connsiteX115" fmla="*/ 2182 w 10000"/>
              <a:gd name="connsiteY115" fmla="*/ 3657 h 10000"/>
              <a:gd name="connsiteX116" fmla="*/ 2072 w 10000"/>
              <a:gd name="connsiteY116" fmla="*/ 3349 h 10000"/>
              <a:gd name="connsiteX117" fmla="*/ 2072 w 10000"/>
              <a:gd name="connsiteY117" fmla="*/ 3349 h 10000"/>
              <a:gd name="connsiteX118" fmla="*/ 1995 w 10000"/>
              <a:gd name="connsiteY118" fmla="*/ 3102 h 10000"/>
              <a:gd name="connsiteX119" fmla="*/ 1935 w 10000"/>
              <a:gd name="connsiteY119" fmla="*/ 2864 h 10000"/>
              <a:gd name="connsiteX120" fmla="*/ 1893 w 10000"/>
              <a:gd name="connsiteY120" fmla="*/ 2633 h 10000"/>
              <a:gd name="connsiteX121" fmla="*/ 1867 w 10000"/>
              <a:gd name="connsiteY121" fmla="*/ 2410 h 10000"/>
              <a:gd name="connsiteX122" fmla="*/ 1850 w 10000"/>
              <a:gd name="connsiteY122" fmla="*/ 2202 h 10000"/>
              <a:gd name="connsiteX123" fmla="*/ 1858 w 10000"/>
              <a:gd name="connsiteY123" fmla="*/ 2002 h 10000"/>
              <a:gd name="connsiteX124" fmla="*/ 1876 w 10000"/>
              <a:gd name="connsiteY124" fmla="*/ 1801 h 10000"/>
              <a:gd name="connsiteX125" fmla="*/ 1910 w 10000"/>
              <a:gd name="connsiteY125" fmla="*/ 1617 h 10000"/>
              <a:gd name="connsiteX126" fmla="*/ 1910 w 10000"/>
              <a:gd name="connsiteY126" fmla="*/ 1617 h 10000"/>
              <a:gd name="connsiteX127" fmla="*/ 1935 w 10000"/>
              <a:gd name="connsiteY127" fmla="*/ 1540 h 10000"/>
              <a:gd name="connsiteX128" fmla="*/ 1935 w 10000"/>
              <a:gd name="connsiteY128" fmla="*/ 1540 h 10000"/>
              <a:gd name="connsiteX129" fmla="*/ 1986 w 10000"/>
              <a:gd name="connsiteY129" fmla="*/ 1386 h 10000"/>
              <a:gd name="connsiteX130" fmla="*/ 2046 w 10000"/>
              <a:gd name="connsiteY130" fmla="*/ 1232 h 10000"/>
              <a:gd name="connsiteX131" fmla="*/ 2114 w 10000"/>
              <a:gd name="connsiteY131" fmla="*/ 1078 h 10000"/>
              <a:gd name="connsiteX132" fmla="*/ 2191 w 10000"/>
              <a:gd name="connsiteY132" fmla="*/ 939 h 10000"/>
              <a:gd name="connsiteX133" fmla="*/ 2285 w 10000"/>
              <a:gd name="connsiteY133" fmla="*/ 808 h 10000"/>
              <a:gd name="connsiteX134" fmla="*/ 2387 w 10000"/>
              <a:gd name="connsiteY134" fmla="*/ 677 h 10000"/>
              <a:gd name="connsiteX135" fmla="*/ 2489 w 10000"/>
              <a:gd name="connsiteY135" fmla="*/ 562 h 10000"/>
              <a:gd name="connsiteX136" fmla="*/ 2609 w 10000"/>
              <a:gd name="connsiteY136" fmla="*/ 454 h 10000"/>
              <a:gd name="connsiteX137" fmla="*/ 2737 w 10000"/>
              <a:gd name="connsiteY137" fmla="*/ 362 h 10000"/>
              <a:gd name="connsiteX138" fmla="*/ 2873 w 10000"/>
              <a:gd name="connsiteY138" fmla="*/ 277 h 10000"/>
              <a:gd name="connsiteX139" fmla="*/ 3009 w 10000"/>
              <a:gd name="connsiteY139" fmla="*/ 200 h 10000"/>
              <a:gd name="connsiteX140" fmla="*/ 3163 w 10000"/>
              <a:gd name="connsiteY140" fmla="*/ 139 h 10000"/>
              <a:gd name="connsiteX141" fmla="*/ 3325 w 10000"/>
              <a:gd name="connsiteY141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589 w 10000"/>
              <a:gd name="connsiteY4" fmla="*/ 0 h 10000"/>
              <a:gd name="connsiteX5" fmla="*/ 3453 w 10000"/>
              <a:gd name="connsiteY5" fmla="*/ 8 h 10000"/>
              <a:gd name="connsiteX6" fmla="*/ 3316 w 10000"/>
              <a:gd name="connsiteY6" fmla="*/ 23 h 10000"/>
              <a:gd name="connsiteX7" fmla="*/ 3316 w 10000"/>
              <a:gd name="connsiteY7" fmla="*/ 23 h 10000"/>
              <a:gd name="connsiteX8" fmla="*/ 3188 w 10000"/>
              <a:gd name="connsiteY8" fmla="*/ 46 h 10000"/>
              <a:gd name="connsiteX9" fmla="*/ 3188 w 10000"/>
              <a:gd name="connsiteY9" fmla="*/ 46 h 10000"/>
              <a:gd name="connsiteX10" fmla="*/ 3001 w 10000"/>
              <a:gd name="connsiteY10" fmla="*/ 85 h 10000"/>
              <a:gd name="connsiteX11" fmla="*/ 2813 w 10000"/>
              <a:gd name="connsiteY11" fmla="*/ 146 h 10000"/>
              <a:gd name="connsiteX12" fmla="*/ 2626 w 10000"/>
              <a:gd name="connsiteY12" fmla="*/ 216 h 10000"/>
              <a:gd name="connsiteX13" fmla="*/ 2438 w 10000"/>
              <a:gd name="connsiteY13" fmla="*/ 300 h 10000"/>
              <a:gd name="connsiteX14" fmla="*/ 2251 w 10000"/>
              <a:gd name="connsiteY14" fmla="*/ 400 h 10000"/>
              <a:gd name="connsiteX15" fmla="*/ 2063 w 10000"/>
              <a:gd name="connsiteY15" fmla="*/ 508 h 10000"/>
              <a:gd name="connsiteX16" fmla="*/ 1884 w 10000"/>
              <a:gd name="connsiteY16" fmla="*/ 631 h 10000"/>
              <a:gd name="connsiteX17" fmla="*/ 1705 w 10000"/>
              <a:gd name="connsiteY17" fmla="*/ 762 h 10000"/>
              <a:gd name="connsiteX18" fmla="*/ 1526 w 10000"/>
              <a:gd name="connsiteY18" fmla="*/ 908 h 10000"/>
              <a:gd name="connsiteX19" fmla="*/ 1355 w 10000"/>
              <a:gd name="connsiteY19" fmla="*/ 1062 h 10000"/>
              <a:gd name="connsiteX20" fmla="*/ 1194 w 10000"/>
              <a:gd name="connsiteY20" fmla="*/ 1224 h 10000"/>
              <a:gd name="connsiteX21" fmla="*/ 1040 w 10000"/>
              <a:gd name="connsiteY21" fmla="*/ 1401 h 10000"/>
              <a:gd name="connsiteX22" fmla="*/ 887 w 10000"/>
              <a:gd name="connsiteY22" fmla="*/ 1586 h 10000"/>
              <a:gd name="connsiteX23" fmla="*/ 750 w 10000"/>
              <a:gd name="connsiteY23" fmla="*/ 1778 h 10000"/>
              <a:gd name="connsiteX24" fmla="*/ 614 w 10000"/>
              <a:gd name="connsiteY24" fmla="*/ 1986 h 10000"/>
              <a:gd name="connsiteX25" fmla="*/ 494 w 10000"/>
              <a:gd name="connsiteY25" fmla="*/ 2194 h 10000"/>
              <a:gd name="connsiteX26" fmla="*/ 384 w 10000"/>
              <a:gd name="connsiteY26" fmla="*/ 2417 h 10000"/>
              <a:gd name="connsiteX27" fmla="*/ 290 w 10000"/>
              <a:gd name="connsiteY27" fmla="*/ 2640 h 10000"/>
              <a:gd name="connsiteX28" fmla="*/ 205 w 10000"/>
              <a:gd name="connsiteY28" fmla="*/ 2879 h 10000"/>
              <a:gd name="connsiteX29" fmla="*/ 128 w 10000"/>
              <a:gd name="connsiteY29" fmla="*/ 3118 h 10000"/>
              <a:gd name="connsiteX30" fmla="*/ 77 w 10000"/>
              <a:gd name="connsiteY30" fmla="*/ 3372 h 10000"/>
              <a:gd name="connsiteX31" fmla="*/ 34 w 10000"/>
              <a:gd name="connsiteY31" fmla="*/ 3626 h 10000"/>
              <a:gd name="connsiteX32" fmla="*/ 9 w 10000"/>
              <a:gd name="connsiteY32" fmla="*/ 3880 h 10000"/>
              <a:gd name="connsiteX33" fmla="*/ 0 w 10000"/>
              <a:gd name="connsiteY33" fmla="*/ 4149 h 10000"/>
              <a:gd name="connsiteX34" fmla="*/ 17 w 10000"/>
              <a:gd name="connsiteY34" fmla="*/ 4419 h 10000"/>
              <a:gd name="connsiteX35" fmla="*/ 43 w 10000"/>
              <a:gd name="connsiteY35" fmla="*/ 4696 h 10000"/>
              <a:gd name="connsiteX36" fmla="*/ 94 w 10000"/>
              <a:gd name="connsiteY36" fmla="*/ 4973 h 10000"/>
              <a:gd name="connsiteX37" fmla="*/ 162 w 10000"/>
              <a:gd name="connsiteY37" fmla="*/ 5250 h 10000"/>
              <a:gd name="connsiteX38" fmla="*/ 256 w 10000"/>
              <a:gd name="connsiteY38" fmla="*/ 5543 h 10000"/>
              <a:gd name="connsiteX39" fmla="*/ 315 w 10000"/>
              <a:gd name="connsiteY39" fmla="*/ 5681 h 10000"/>
              <a:gd name="connsiteX40" fmla="*/ 375 w 10000"/>
              <a:gd name="connsiteY40" fmla="*/ 5828 h 10000"/>
              <a:gd name="connsiteX41" fmla="*/ 435 w 10000"/>
              <a:gd name="connsiteY41" fmla="*/ 5974 h 10000"/>
              <a:gd name="connsiteX42" fmla="*/ 512 w 10000"/>
              <a:gd name="connsiteY42" fmla="*/ 6120 h 10000"/>
              <a:gd name="connsiteX43" fmla="*/ 588 w 10000"/>
              <a:gd name="connsiteY43" fmla="*/ 6266 h 10000"/>
              <a:gd name="connsiteX44" fmla="*/ 673 w 10000"/>
              <a:gd name="connsiteY44" fmla="*/ 6413 h 10000"/>
              <a:gd name="connsiteX45" fmla="*/ 846 w 10000"/>
              <a:gd name="connsiteY45" fmla="*/ 9224 h 10000"/>
              <a:gd name="connsiteX46" fmla="*/ 4032 w 10000"/>
              <a:gd name="connsiteY46" fmla="*/ 9338 h 10000"/>
              <a:gd name="connsiteX47" fmla="*/ 4263 w 10000"/>
              <a:gd name="connsiteY47" fmla="*/ 9438 h 10000"/>
              <a:gd name="connsiteX48" fmla="*/ 4510 w 10000"/>
              <a:gd name="connsiteY48" fmla="*/ 9538 h 10000"/>
              <a:gd name="connsiteX49" fmla="*/ 4757 w 10000"/>
              <a:gd name="connsiteY49" fmla="*/ 9623 h 10000"/>
              <a:gd name="connsiteX50" fmla="*/ 5013 w 10000"/>
              <a:gd name="connsiteY50" fmla="*/ 9700 h 10000"/>
              <a:gd name="connsiteX51" fmla="*/ 5277 w 10000"/>
              <a:gd name="connsiteY51" fmla="*/ 9777 h 10000"/>
              <a:gd name="connsiteX52" fmla="*/ 5550 w 10000"/>
              <a:gd name="connsiteY52" fmla="*/ 9838 h 10000"/>
              <a:gd name="connsiteX53" fmla="*/ 5831 w 10000"/>
              <a:gd name="connsiteY53" fmla="*/ 9892 h 10000"/>
              <a:gd name="connsiteX54" fmla="*/ 6113 w 10000"/>
              <a:gd name="connsiteY54" fmla="*/ 9938 h 10000"/>
              <a:gd name="connsiteX55" fmla="*/ 6411 w 10000"/>
              <a:gd name="connsiteY55" fmla="*/ 9977 h 10000"/>
              <a:gd name="connsiteX56" fmla="*/ 6411 w 10000"/>
              <a:gd name="connsiteY56" fmla="*/ 9977 h 10000"/>
              <a:gd name="connsiteX57" fmla="*/ 6616 w 10000"/>
              <a:gd name="connsiteY57" fmla="*/ 9992 h 10000"/>
              <a:gd name="connsiteX58" fmla="*/ 6820 w 10000"/>
              <a:gd name="connsiteY58" fmla="*/ 10000 h 10000"/>
              <a:gd name="connsiteX59" fmla="*/ 7033 w 10000"/>
              <a:gd name="connsiteY59" fmla="*/ 9992 h 10000"/>
              <a:gd name="connsiteX60" fmla="*/ 7246 w 10000"/>
              <a:gd name="connsiteY60" fmla="*/ 9985 h 10000"/>
              <a:gd name="connsiteX61" fmla="*/ 7477 w 10000"/>
              <a:gd name="connsiteY61" fmla="*/ 9962 h 10000"/>
              <a:gd name="connsiteX62" fmla="*/ 7698 w 10000"/>
              <a:gd name="connsiteY62" fmla="*/ 9931 h 10000"/>
              <a:gd name="connsiteX63" fmla="*/ 7928 w 10000"/>
              <a:gd name="connsiteY63" fmla="*/ 9892 h 10000"/>
              <a:gd name="connsiteX64" fmla="*/ 8159 w 10000"/>
              <a:gd name="connsiteY64" fmla="*/ 9838 h 10000"/>
              <a:gd name="connsiteX65" fmla="*/ 8389 w 10000"/>
              <a:gd name="connsiteY65" fmla="*/ 9777 h 10000"/>
              <a:gd name="connsiteX66" fmla="*/ 8627 w 10000"/>
              <a:gd name="connsiteY66" fmla="*/ 9707 h 10000"/>
              <a:gd name="connsiteX67" fmla="*/ 8858 w 10000"/>
              <a:gd name="connsiteY67" fmla="*/ 9630 h 10000"/>
              <a:gd name="connsiteX68" fmla="*/ 9088 w 10000"/>
              <a:gd name="connsiteY68" fmla="*/ 9538 h 10000"/>
              <a:gd name="connsiteX69" fmla="*/ 9327 w 10000"/>
              <a:gd name="connsiteY69" fmla="*/ 9430 h 10000"/>
              <a:gd name="connsiteX70" fmla="*/ 9557 w 10000"/>
              <a:gd name="connsiteY70" fmla="*/ 9315 h 10000"/>
              <a:gd name="connsiteX71" fmla="*/ 9778 w 10000"/>
              <a:gd name="connsiteY71" fmla="*/ 9192 h 10000"/>
              <a:gd name="connsiteX72" fmla="*/ 10000 w 10000"/>
              <a:gd name="connsiteY72" fmla="*/ 9053 h 10000"/>
              <a:gd name="connsiteX73" fmla="*/ 10000 w 10000"/>
              <a:gd name="connsiteY73" fmla="*/ 9053 h 10000"/>
              <a:gd name="connsiteX74" fmla="*/ 9872 w 10000"/>
              <a:gd name="connsiteY74" fmla="*/ 9107 h 10000"/>
              <a:gd name="connsiteX75" fmla="*/ 9744 w 10000"/>
              <a:gd name="connsiteY75" fmla="*/ 9153 h 10000"/>
              <a:gd name="connsiteX76" fmla="*/ 9608 w 10000"/>
              <a:gd name="connsiteY76" fmla="*/ 9192 h 10000"/>
              <a:gd name="connsiteX77" fmla="*/ 9471 w 10000"/>
              <a:gd name="connsiteY77" fmla="*/ 9215 h 10000"/>
              <a:gd name="connsiteX78" fmla="*/ 9327 w 10000"/>
              <a:gd name="connsiteY78" fmla="*/ 9238 h 10000"/>
              <a:gd name="connsiteX79" fmla="*/ 9173 w 10000"/>
              <a:gd name="connsiteY79" fmla="*/ 9246 h 10000"/>
              <a:gd name="connsiteX80" fmla="*/ 9020 w 10000"/>
              <a:gd name="connsiteY80" fmla="*/ 9253 h 10000"/>
              <a:gd name="connsiteX81" fmla="*/ 8858 w 10000"/>
              <a:gd name="connsiteY81" fmla="*/ 9246 h 10000"/>
              <a:gd name="connsiteX82" fmla="*/ 8696 w 10000"/>
              <a:gd name="connsiteY82" fmla="*/ 9230 h 10000"/>
              <a:gd name="connsiteX83" fmla="*/ 8525 w 10000"/>
              <a:gd name="connsiteY83" fmla="*/ 9207 h 10000"/>
              <a:gd name="connsiteX84" fmla="*/ 8338 w 10000"/>
              <a:gd name="connsiteY84" fmla="*/ 9169 h 10000"/>
              <a:gd name="connsiteX85" fmla="*/ 8150 w 10000"/>
              <a:gd name="connsiteY85" fmla="*/ 9122 h 10000"/>
              <a:gd name="connsiteX86" fmla="*/ 7954 w 10000"/>
              <a:gd name="connsiteY86" fmla="*/ 9069 h 10000"/>
              <a:gd name="connsiteX87" fmla="*/ 7758 w 10000"/>
              <a:gd name="connsiteY87" fmla="*/ 8999 h 10000"/>
              <a:gd name="connsiteX88" fmla="*/ 7545 w 10000"/>
              <a:gd name="connsiteY88" fmla="*/ 8922 h 10000"/>
              <a:gd name="connsiteX89" fmla="*/ 7323 w 10000"/>
              <a:gd name="connsiteY89" fmla="*/ 8830 h 10000"/>
              <a:gd name="connsiteX90" fmla="*/ 7323 w 10000"/>
              <a:gd name="connsiteY90" fmla="*/ 8830 h 10000"/>
              <a:gd name="connsiteX91" fmla="*/ 7093 w 10000"/>
              <a:gd name="connsiteY91" fmla="*/ 8730 h 10000"/>
              <a:gd name="connsiteX92" fmla="*/ 6863 w 10000"/>
              <a:gd name="connsiteY92" fmla="*/ 8607 h 10000"/>
              <a:gd name="connsiteX93" fmla="*/ 6624 w 10000"/>
              <a:gd name="connsiteY93" fmla="*/ 8483 h 10000"/>
              <a:gd name="connsiteX94" fmla="*/ 6394 w 10000"/>
              <a:gd name="connsiteY94" fmla="*/ 8345 h 10000"/>
              <a:gd name="connsiteX95" fmla="*/ 6147 w 10000"/>
              <a:gd name="connsiteY95" fmla="*/ 8191 h 10000"/>
              <a:gd name="connsiteX96" fmla="*/ 5908 w 10000"/>
              <a:gd name="connsiteY96" fmla="*/ 8029 h 10000"/>
              <a:gd name="connsiteX97" fmla="*/ 5669 w 10000"/>
              <a:gd name="connsiteY97" fmla="*/ 7860 h 10000"/>
              <a:gd name="connsiteX98" fmla="*/ 5422 w 10000"/>
              <a:gd name="connsiteY98" fmla="*/ 7675 h 10000"/>
              <a:gd name="connsiteX99" fmla="*/ 5183 w 10000"/>
              <a:gd name="connsiteY99" fmla="*/ 7483 h 10000"/>
              <a:gd name="connsiteX100" fmla="*/ 4945 w 10000"/>
              <a:gd name="connsiteY100" fmla="*/ 7283 h 10000"/>
              <a:gd name="connsiteX101" fmla="*/ 4706 w 10000"/>
              <a:gd name="connsiteY101" fmla="*/ 7075 h 10000"/>
              <a:gd name="connsiteX102" fmla="*/ 4467 w 10000"/>
              <a:gd name="connsiteY102" fmla="*/ 6851 h 10000"/>
              <a:gd name="connsiteX103" fmla="*/ 4237 w 10000"/>
              <a:gd name="connsiteY103" fmla="*/ 6628 h 10000"/>
              <a:gd name="connsiteX104" fmla="*/ 4015 w 10000"/>
              <a:gd name="connsiteY104" fmla="*/ 6390 h 10000"/>
              <a:gd name="connsiteX105" fmla="*/ 3785 w 10000"/>
              <a:gd name="connsiteY105" fmla="*/ 6151 h 10000"/>
              <a:gd name="connsiteX106" fmla="*/ 3572 w 10000"/>
              <a:gd name="connsiteY106" fmla="*/ 5897 h 10000"/>
              <a:gd name="connsiteX107" fmla="*/ 3572 w 10000"/>
              <a:gd name="connsiteY107" fmla="*/ 5897 h 10000"/>
              <a:gd name="connsiteX108" fmla="*/ 3308 w 10000"/>
              <a:gd name="connsiteY108" fmla="*/ 5566 h 10000"/>
              <a:gd name="connsiteX109" fmla="*/ 3069 w 10000"/>
              <a:gd name="connsiteY109" fmla="*/ 5235 h 10000"/>
              <a:gd name="connsiteX110" fmla="*/ 2847 w 10000"/>
              <a:gd name="connsiteY110" fmla="*/ 4911 h 10000"/>
              <a:gd name="connsiteX111" fmla="*/ 2651 w 10000"/>
              <a:gd name="connsiteY111" fmla="*/ 4596 h 10000"/>
              <a:gd name="connsiteX112" fmla="*/ 2472 w 10000"/>
              <a:gd name="connsiteY112" fmla="*/ 4280 h 10000"/>
              <a:gd name="connsiteX113" fmla="*/ 2319 w 10000"/>
              <a:gd name="connsiteY113" fmla="*/ 3965 h 10000"/>
              <a:gd name="connsiteX114" fmla="*/ 2182 w 10000"/>
              <a:gd name="connsiteY114" fmla="*/ 3657 h 10000"/>
              <a:gd name="connsiteX115" fmla="*/ 2072 w 10000"/>
              <a:gd name="connsiteY115" fmla="*/ 3349 h 10000"/>
              <a:gd name="connsiteX116" fmla="*/ 2072 w 10000"/>
              <a:gd name="connsiteY116" fmla="*/ 3349 h 10000"/>
              <a:gd name="connsiteX117" fmla="*/ 1995 w 10000"/>
              <a:gd name="connsiteY117" fmla="*/ 3102 h 10000"/>
              <a:gd name="connsiteX118" fmla="*/ 1935 w 10000"/>
              <a:gd name="connsiteY118" fmla="*/ 2864 h 10000"/>
              <a:gd name="connsiteX119" fmla="*/ 1893 w 10000"/>
              <a:gd name="connsiteY119" fmla="*/ 2633 h 10000"/>
              <a:gd name="connsiteX120" fmla="*/ 1867 w 10000"/>
              <a:gd name="connsiteY120" fmla="*/ 2410 h 10000"/>
              <a:gd name="connsiteX121" fmla="*/ 1850 w 10000"/>
              <a:gd name="connsiteY121" fmla="*/ 2202 h 10000"/>
              <a:gd name="connsiteX122" fmla="*/ 1858 w 10000"/>
              <a:gd name="connsiteY122" fmla="*/ 2002 h 10000"/>
              <a:gd name="connsiteX123" fmla="*/ 1876 w 10000"/>
              <a:gd name="connsiteY123" fmla="*/ 1801 h 10000"/>
              <a:gd name="connsiteX124" fmla="*/ 1910 w 10000"/>
              <a:gd name="connsiteY124" fmla="*/ 1617 h 10000"/>
              <a:gd name="connsiteX125" fmla="*/ 1910 w 10000"/>
              <a:gd name="connsiteY125" fmla="*/ 1617 h 10000"/>
              <a:gd name="connsiteX126" fmla="*/ 1935 w 10000"/>
              <a:gd name="connsiteY126" fmla="*/ 1540 h 10000"/>
              <a:gd name="connsiteX127" fmla="*/ 1935 w 10000"/>
              <a:gd name="connsiteY127" fmla="*/ 1540 h 10000"/>
              <a:gd name="connsiteX128" fmla="*/ 1986 w 10000"/>
              <a:gd name="connsiteY128" fmla="*/ 1386 h 10000"/>
              <a:gd name="connsiteX129" fmla="*/ 2046 w 10000"/>
              <a:gd name="connsiteY129" fmla="*/ 1232 h 10000"/>
              <a:gd name="connsiteX130" fmla="*/ 2114 w 10000"/>
              <a:gd name="connsiteY130" fmla="*/ 1078 h 10000"/>
              <a:gd name="connsiteX131" fmla="*/ 2191 w 10000"/>
              <a:gd name="connsiteY131" fmla="*/ 939 h 10000"/>
              <a:gd name="connsiteX132" fmla="*/ 2285 w 10000"/>
              <a:gd name="connsiteY132" fmla="*/ 808 h 10000"/>
              <a:gd name="connsiteX133" fmla="*/ 2387 w 10000"/>
              <a:gd name="connsiteY133" fmla="*/ 677 h 10000"/>
              <a:gd name="connsiteX134" fmla="*/ 2489 w 10000"/>
              <a:gd name="connsiteY134" fmla="*/ 562 h 10000"/>
              <a:gd name="connsiteX135" fmla="*/ 2609 w 10000"/>
              <a:gd name="connsiteY135" fmla="*/ 454 h 10000"/>
              <a:gd name="connsiteX136" fmla="*/ 2737 w 10000"/>
              <a:gd name="connsiteY136" fmla="*/ 362 h 10000"/>
              <a:gd name="connsiteX137" fmla="*/ 2873 w 10000"/>
              <a:gd name="connsiteY137" fmla="*/ 277 h 10000"/>
              <a:gd name="connsiteX138" fmla="*/ 3009 w 10000"/>
              <a:gd name="connsiteY138" fmla="*/ 200 h 10000"/>
              <a:gd name="connsiteX139" fmla="*/ 3163 w 10000"/>
              <a:gd name="connsiteY139" fmla="*/ 139 h 10000"/>
              <a:gd name="connsiteX140" fmla="*/ 3325 w 10000"/>
              <a:gd name="connsiteY140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598 w 10000"/>
              <a:gd name="connsiteY3" fmla="*/ 0 h 10000"/>
              <a:gd name="connsiteX4" fmla="*/ 3453 w 10000"/>
              <a:gd name="connsiteY4" fmla="*/ 8 h 10000"/>
              <a:gd name="connsiteX5" fmla="*/ 3316 w 10000"/>
              <a:gd name="connsiteY5" fmla="*/ 23 h 10000"/>
              <a:gd name="connsiteX6" fmla="*/ 3316 w 10000"/>
              <a:gd name="connsiteY6" fmla="*/ 23 h 10000"/>
              <a:gd name="connsiteX7" fmla="*/ 3188 w 10000"/>
              <a:gd name="connsiteY7" fmla="*/ 46 h 10000"/>
              <a:gd name="connsiteX8" fmla="*/ 3188 w 10000"/>
              <a:gd name="connsiteY8" fmla="*/ 46 h 10000"/>
              <a:gd name="connsiteX9" fmla="*/ 3001 w 10000"/>
              <a:gd name="connsiteY9" fmla="*/ 85 h 10000"/>
              <a:gd name="connsiteX10" fmla="*/ 2813 w 10000"/>
              <a:gd name="connsiteY10" fmla="*/ 146 h 10000"/>
              <a:gd name="connsiteX11" fmla="*/ 2626 w 10000"/>
              <a:gd name="connsiteY11" fmla="*/ 216 h 10000"/>
              <a:gd name="connsiteX12" fmla="*/ 2438 w 10000"/>
              <a:gd name="connsiteY12" fmla="*/ 300 h 10000"/>
              <a:gd name="connsiteX13" fmla="*/ 2251 w 10000"/>
              <a:gd name="connsiteY13" fmla="*/ 400 h 10000"/>
              <a:gd name="connsiteX14" fmla="*/ 2063 w 10000"/>
              <a:gd name="connsiteY14" fmla="*/ 508 h 10000"/>
              <a:gd name="connsiteX15" fmla="*/ 1884 w 10000"/>
              <a:gd name="connsiteY15" fmla="*/ 631 h 10000"/>
              <a:gd name="connsiteX16" fmla="*/ 1705 w 10000"/>
              <a:gd name="connsiteY16" fmla="*/ 762 h 10000"/>
              <a:gd name="connsiteX17" fmla="*/ 1526 w 10000"/>
              <a:gd name="connsiteY17" fmla="*/ 908 h 10000"/>
              <a:gd name="connsiteX18" fmla="*/ 1355 w 10000"/>
              <a:gd name="connsiteY18" fmla="*/ 1062 h 10000"/>
              <a:gd name="connsiteX19" fmla="*/ 1194 w 10000"/>
              <a:gd name="connsiteY19" fmla="*/ 1224 h 10000"/>
              <a:gd name="connsiteX20" fmla="*/ 1040 w 10000"/>
              <a:gd name="connsiteY20" fmla="*/ 1401 h 10000"/>
              <a:gd name="connsiteX21" fmla="*/ 887 w 10000"/>
              <a:gd name="connsiteY21" fmla="*/ 1586 h 10000"/>
              <a:gd name="connsiteX22" fmla="*/ 750 w 10000"/>
              <a:gd name="connsiteY22" fmla="*/ 1778 h 10000"/>
              <a:gd name="connsiteX23" fmla="*/ 614 w 10000"/>
              <a:gd name="connsiteY23" fmla="*/ 1986 h 10000"/>
              <a:gd name="connsiteX24" fmla="*/ 494 w 10000"/>
              <a:gd name="connsiteY24" fmla="*/ 2194 h 10000"/>
              <a:gd name="connsiteX25" fmla="*/ 384 w 10000"/>
              <a:gd name="connsiteY25" fmla="*/ 2417 h 10000"/>
              <a:gd name="connsiteX26" fmla="*/ 290 w 10000"/>
              <a:gd name="connsiteY26" fmla="*/ 2640 h 10000"/>
              <a:gd name="connsiteX27" fmla="*/ 205 w 10000"/>
              <a:gd name="connsiteY27" fmla="*/ 2879 h 10000"/>
              <a:gd name="connsiteX28" fmla="*/ 128 w 10000"/>
              <a:gd name="connsiteY28" fmla="*/ 3118 h 10000"/>
              <a:gd name="connsiteX29" fmla="*/ 77 w 10000"/>
              <a:gd name="connsiteY29" fmla="*/ 3372 h 10000"/>
              <a:gd name="connsiteX30" fmla="*/ 34 w 10000"/>
              <a:gd name="connsiteY30" fmla="*/ 3626 h 10000"/>
              <a:gd name="connsiteX31" fmla="*/ 9 w 10000"/>
              <a:gd name="connsiteY31" fmla="*/ 3880 h 10000"/>
              <a:gd name="connsiteX32" fmla="*/ 0 w 10000"/>
              <a:gd name="connsiteY32" fmla="*/ 4149 h 10000"/>
              <a:gd name="connsiteX33" fmla="*/ 17 w 10000"/>
              <a:gd name="connsiteY33" fmla="*/ 4419 h 10000"/>
              <a:gd name="connsiteX34" fmla="*/ 43 w 10000"/>
              <a:gd name="connsiteY34" fmla="*/ 4696 h 10000"/>
              <a:gd name="connsiteX35" fmla="*/ 94 w 10000"/>
              <a:gd name="connsiteY35" fmla="*/ 4973 h 10000"/>
              <a:gd name="connsiteX36" fmla="*/ 162 w 10000"/>
              <a:gd name="connsiteY36" fmla="*/ 5250 h 10000"/>
              <a:gd name="connsiteX37" fmla="*/ 256 w 10000"/>
              <a:gd name="connsiteY37" fmla="*/ 5543 h 10000"/>
              <a:gd name="connsiteX38" fmla="*/ 315 w 10000"/>
              <a:gd name="connsiteY38" fmla="*/ 5681 h 10000"/>
              <a:gd name="connsiteX39" fmla="*/ 375 w 10000"/>
              <a:gd name="connsiteY39" fmla="*/ 5828 h 10000"/>
              <a:gd name="connsiteX40" fmla="*/ 435 w 10000"/>
              <a:gd name="connsiteY40" fmla="*/ 5974 h 10000"/>
              <a:gd name="connsiteX41" fmla="*/ 512 w 10000"/>
              <a:gd name="connsiteY41" fmla="*/ 6120 h 10000"/>
              <a:gd name="connsiteX42" fmla="*/ 588 w 10000"/>
              <a:gd name="connsiteY42" fmla="*/ 6266 h 10000"/>
              <a:gd name="connsiteX43" fmla="*/ 673 w 10000"/>
              <a:gd name="connsiteY43" fmla="*/ 6413 h 10000"/>
              <a:gd name="connsiteX44" fmla="*/ 846 w 10000"/>
              <a:gd name="connsiteY44" fmla="*/ 9224 h 10000"/>
              <a:gd name="connsiteX45" fmla="*/ 4032 w 10000"/>
              <a:gd name="connsiteY45" fmla="*/ 9338 h 10000"/>
              <a:gd name="connsiteX46" fmla="*/ 4263 w 10000"/>
              <a:gd name="connsiteY46" fmla="*/ 9438 h 10000"/>
              <a:gd name="connsiteX47" fmla="*/ 4510 w 10000"/>
              <a:gd name="connsiteY47" fmla="*/ 9538 h 10000"/>
              <a:gd name="connsiteX48" fmla="*/ 4757 w 10000"/>
              <a:gd name="connsiteY48" fmla="*/ 9623 h 10000"/>
              <a:gd name="connsiteX49" fmla="*/ 5013 w 10000"/>
              <a:gd name="connsiteY49" fmla="*/ 9700 h 10000"/>
              <a:gd name="connsiteX50" fmla="*/ 5277 w 10000"/>
              <a:gd name="connsiteY50" fmla="*/ 9777 h 10000"/>
              <a:gd name="connsiteX51" fmla="*/ 5550 w 10000"/>
              <a:gd name="connsiteY51" fmla="*/ 9838 h 10000"/>
              <a:gd name="connsiteX52" fmla="*/ 5831 w 10000"/>
              <a:gd name="connsiteY52" fmla="*/ 9892 h 10000"/>
              <a:gd name="connsiteX53" fmla="*/ 6113 w 10000"/>
              <a:gd name="connsiteY53" fmla="*/ 9938 h 10000"/>
              <a:gd name="connsiteX54" fmla="*/ 6411 w 10000"/>
              <a:gd name="connsiteY54" fmla="*/ 9977 h 10000"/>
              <a:gd name="connsiteX55" fmla="*/ 6411 w 10000"/>
              <a:gd name="connsiteY55" fmla="*/ 9977 h 10000"/>
              <a:gd name="connsiteX56" fmla="*/ 6616 w 10000"/>
              <a:gd name="connsiteY56" fmla="*/ 9992 h 10000"/>
              <a:gd name="connsiteX57" fmla="*/ 6820 w 10000"/>
              <a:gd name="connsiteY57" fmla="*/ 10000 h 10000"/>
              <a:gd name="connsiteX58" fmla="*/ 7033 w 10000"/>
              <a:gd name="connsiteY58" fmla="*/ 9992 h 10000"/>
              <a:gd name="connsiteX59" fmla="*/ 7246 w 10000"/>
              <a:gd name="connsiteY59" fmla="*/ 9985 h 10000"/>
              <a:gd name="connsiteX60" fmla="*/ 7477 w 10000"/>
              <a:gd name="connsiteY60" fmla="*/ 9962 h 10000"/>
              <a:gd name="connsiteX61" fmla="*/ 7698 w 10000"/>
              <a:gd name="connsiteY61" fmla="*/ 9931 h 10000"/>
              <a:gd name="connsiteX62" fmla="*/ 7928 w 10000"/>
              <a:gd name="connsiteY62" fmla="*/ 9892 h 10000"/>
              <a:gd name="connsiteX63" fmla="*/ 8159 w 10000"/>
              <a:gd name="connsiteY63" fmla="*/ 9838 h 10000"/>
              <a:gd name="connsiteX64" fmla="*/ 8389 w 10000"/>
              <a:gd name="connsiteY64" fmla="*/ 9777 h 10000"/>
              <a:gd name="connsiteX65" fmla="*/ 8627 w 10000"/>
              <a:gd name="connsiteY65" fmla="*/ 9707 h 10000"/>
              <a:gd name="connsiteX66" fmla="*/ 8858 w 10000"/>
              <a:gd name="connsiteY66" fmla="*/ 9630 h 10000"/>
              <a:gd name="connsiteX67" fmla="*/ 9088 w 10000"/>
              <a:gd name="connsiteY67" fmla="*/ 9538 h 10000"/>
              <a:gd name="connsiteX68" fmla="*/ 9327 w 10000"/>
              <a:gd name="connsiteY68" fmla="*/ 9430 h 10000"/>
              <a:gd name="connsiteX69" fmla="*/ 9557 w 10000"/>
              <a:gd name="connsiteY69" fmla="*/ 9315 h 10000"/>
              <a:gd name="connsiteX70" fmla="*/ 9778 w 10000"/>
              <a:gd name="connsiteY70" fmla="*/ 9192 h 10000"/>
              <a:gd name="connsiteX71" fmla="*/ 10000 w 10000"/>
              <a:gd name="connsiteY71" fmla="*/ 9053 h 10000"/>
              <a:gd name="connsiteX72" fmla="*/ 10000 w 10000"/>
              <a:gd name="connsiteY72" fmla="*/ 9053 h 10000"/>
              <a:gd name="connsiteX73" fmla="*/ 9872 w 10000"/>
              <a:gd name="connsiteY73" fmla="*/ 9107 h 10000"/>
              <a:gd name="connsiteX74" fmla="*/ 9744 w 10000"/>
              <a:gd name="connsiteY74" fmla="*/ 9153 h 10000"/>
              <a:gd name="connsiteX75" fmla="*/ 9608 w 10000"/>
              <a:gd name="connsiteY75" fmla="*/ 9192 h 10000"/>
              <a:gd name="connsiteX76" fmla="*/ 9471 w 10000"/>
              <a:gd name="connsiteY76" fmla="*/ 9215 h 10000"/>
              <a:gd name="connsiteX77" fmla="*/ 9327 w 10000"/>
              <a:gd name="connsiteY77" fmla="*/ 9238 h 10000"/>
              <a:gd name="connsiteX78" fmla="*/ 9173 w 10000"/>
              <a:gd name="connsiteY78" fmla="*/ 9246 h 10000"/>
              <a:gd name="connsiteX79" fmla="*/ 9020 w 10000"/>
              <a:gd name="connsiteY79" fmla="*/ 9253 h 10000"/>
              <a:gd name="connsiteX80" fmla="*/ 8858 w 10000"/>
              <a:gd name="connsiteY80" fmla="*/ 9246 h 10000"/>
              <a:gd name="connsiteX81" fmla="*/ 8696 w 10000"/>
              <a:gd name="connsiteY81" fmla="*/ 9230 h 10000"/>
              <a:gd name="connsiteX82" fmla="*/ 8525 w 10000"/>
              <a:gd name="connsiteY82" fmla="*/ 9207 h 10000"/>
              <a:gd name="connsiteX83" fmla="*/ 8338 w 10000"/>
              <a:gd name="connsiteY83" fmla="*/ 9169 h 10000"/>
              <a:gd name="connsiteX84" fmla="*/ 8150 w 10000"/>
              <a:gd name="connsiteY84" fmla="*/ 9122 h 10000"/>
              <a:gd name="connsiteX85" fmla="*/ 7954 w 10000"/>
              <a:gd name="connsiteY85" fmla="*/ 9069 h 10000"/>
              <a:gd name="connsiteX86" fmla="*/ 7758 w 10000"/>
              <a:gd name="connsiteY86" fmla="*/ 8999 h 10000"/>
              <a:gd name="connsiteX87" fmla="*/ 7545 w 10000"/>
              <a:gd name="connsiteY87" fmla="*/ 8922 h 10000"/>
              <a:gd name="connsiteX88" fmla="*/ 7323 w 10000"/>
              <a:gd name="connsiteY88" fmla="*/ 8830 h 10000"/>
              <a:gd name="connsiteX89" fmla="*/ 7323 w 10000"/>
              <a:gd name="connsiteY89" fmla="*/ 8830 h 10000"/>
              <a:gd name="connsiteX90" fmla="*/ 7093 w 10000"/>
              <a:gd name="connsiteY90" fmla="*/ 8730 h 10000"/>
              <a:gd name="connsiteX91" fmla="*/ 6863 w 10000"/>
              <a:gd name="connsiteY91" fmla="*/ 8607 h 10000"/>
              <a:gd name="connsiteX92" fmla="*/ 6624 w 10000"/>
              <a:gd name="connsiteY92" fmla="*/ 8483 h 10000"/>
              <a:gd name="connsiteX93" fmla="*/ 6394 w 10000"/>
              <a:gd name="connsiteY93" fmla="*/ 8345 h 10000"/>
              <a:gd name="connsiteX94" fmla="*/ 6147 w 10000"/>
              <a:gd name="connsiteY94" fmla="*/ 8191 h 10000"/>
              <a:gd name="connsiteX95" fmla="*/ 5908 w 10000"/>
              <a:gd name="connsiteY95" fmla="*/ 8029 h 10000"/>
              <a:gd name="connsiteX96" fmla="*/ 5669 w 10000"/>
              <a:gd name="connsiteY96" fmla="*/ 7860 h 10000"/>
              <a:gd name="connsiteX97" fmla="*/ 5422 w 10000"/>
              <a:gd name="connsiteY97" fmla="*/ 7675 h 10000"/>
              <a:gd name="connsiteX98" fmla="*/ 5183 w 10000"/>
              <a:gd name="connsiteY98" fmla="*/ 7483 h 10000"/>
              <a:gd name="connsiteX99" fmla="*/ 4945 w 10000"/>
              <a:gd name="connsiteY99" fmla="*/ 7283 h 10000"/>
              <a:gd name="connsiteX100" fmla="*/ 4706 w 10000"/>
              <a:gd name="connsiteY100" fmla="*/ 7075 h 10000"/>
              <a:gd name="connsiteX101" fmla="*/ 4467 w 10000"/>
              <a:gd name="connsiteY101" fmla="*/ 6851 h 10000"/>
              <a:gd name="connsiteX102" fmla="*/ 4237 w 10000"/>
              <a:gd name="connsiteY102" fmla="*/ 6628 h 10000"/>
              <a:gd name="connsiteX103" fmla="*/ 4015 w 10000"/>
              <a:gd name="connsiteY103" fmla="*/ 6390 h 10000"/>
              <a:gd name="connsiteX104" fmla="*/ 3785 w 10000"/>
              <a:gd name="connsiteY104" fmla="*/ 6151 h 10000"/>
              <a:gd name="connsiteX105" fmla="*/ 3572 w 10000"/>
              <a:gd name="connsiteY105" fmla="*/ 5897 h 10000"/>
              <a:gd name="connsiteX106" fmla="*/ 3572 w 10000"/>
              <a:gd name="connsiteY106" fmla="*/ 5897 h 10000"/>
              <a:gd name="connsiteX107" fmla="*/ 3308 w 10000"/>
              <a:gd name="connsiteY107" fmla="*/ 5566 h 10000"/>
              <a:gd name="connsiteX108" fmla="*/ 3069 w 10000"/>
              <a:gd name="connsiteY108" fmla="*/ 5235 h 10000"/>
              <a:gd name="connsiteX109" fmla="*/ 2847 w 10000"/>
              <a:gd name="connsiteY109" fmla="*/ 4911 h 10000"/>
              <a:gd name="connsiteX110" fmla="*/ 2651 w 10000"/>
              <a:gd name="connsiteY110" fmla="*/ 4596 h 10000"/>
              <a:gd name="connsiteX111" fmla="*/ 2472 w 10000"/>
              <a:gd name="connsiteY111" fmla="*/ 4280 h 10000"/>
              <a:gd name="connsiteX112" fmla="*/ 2319 w 10000"/>
              <a:gd name="connsiteY112" fmla="*/ 3965 h 10000"/>
              <a:gd name="connsiteX113" fmla="*/ 2182 w 10000"/>
              <a:gd name="connsiteY113" fmla="*/ 3657 h 10000"/>
              <a:gd name="connsiteX114" fmla="*/ 2072 w 10000"/>
              <a:gd name="connsiteY114" fmla="*/ 3349 h 10000"/>
              <a:gd name="connsiteX115" fmla="*/ 2072 w 10000"/>
              <a:gd name="connsiteY115" fmla="*/ 3349 h 10000"/>
              <a:gd name="connsiteX116" fmla="*/ 1995 w 10000"/>
              <a:gd name="connsiteY116" fmla="*/ 3102 h 10000"/>
              <a:gd name="connsiteX117" fmla="*/ 1935 w 10000"/>
              <a:gd name="connsiteY117" fmla="*/ 2864 h 10000"/>
              <a:gd name="connsiteX118" fmla="*/ 1893 w 10000"/>
              <a:gd name="connsiteY118" fmla="*/ 2633 h 10000"/>
              <a:gd name="connsiteX119" fmla="*/ 1867 w 10000"/>
              <a:gd name="connsiteY119" fmla="*/ 2410 h 10000"/>
              <a:gd name="connsiteX120" fmla="*/ 1850 w 10000"/>
              <a:gd name="connsiteY120" fmla="*/ 2202 h 10000"/>
              <a:gd name="connsiteX121" fmla="*/ 1858 w 10000"/>
              <a:gd name="connsiteY121" fmla="*/ 2002 h 10000"/>
              <a:gd name="connsiteX122" fmla="*/ 1876 w 10000"/>
              <a:gd name="connsiteY122" fmla="*/ 1801 h 10000"/>
              <a:gd name="connsiteX123" fmla="*/ 1910 w 10000"/>
              <a:gd name="connsiteY123" fmla="*/ 1617 h 10000"/>
              <a:gd name="connsiteX124" fmla="*/ 1910 w 10000"/>
              <a:gd name="connsiteY124" fmla="*/ 1617 h 10000"/>
              <a:gd name="connsiteX125" fmla="*/ 1935 w 10000"/>
              <a:gd name="connsiteY125" fmla="*/ 1540 h 10000"/>
              <a:gd name="connsiteX126" fmla="*/ 1935 w 10000"/>
              <a:gd name="connsiteY126" fmla="*/ 1540 h 10000"/>
              <a:gd name="connsiteX127" fmla="*/ 1986 w 10000"/>
              <a:gd name="connsiteY127" fmla="*/ 1386 h 10000"/>
              <a:gd name="connsiteX128" fmla="*/ 2046 w 10000"/>
              <a:gd name="connsiteY128" fmla="*/ 1232 h 10000"/>
              <a:gd name="connsiteX129" fmla="*/ 2114 w 10000"/>
              <a:gd name="connsiteY129" fmla="*/ 1078 h 10000"/>
              <a:gd name="connsiteX130" fmla="*/ 2191 w 10000"/>
              <a:gd name="connsiteY130" fmla="*/ 939 h 10000"/>
              <a:gd name="connsiteX131" fmla="*/ 2285 w 10000"/>
              <a:gd name="connsiteY131" fmla="*/ 808 h 10000"/>
              <a:gd name="connsiteX132" fmla="*/ 2387 w 10000"/>
              <a:gd name="connsiteY132" fmla="*/ 677 h 10000"/>
              <a:gd name="connsiteX133" fmla="*/ 2489 w 10000"/>
              <a:gd name="connsiteY133" fmla="*/ 562 h 10000"/>
              <a:gd name="connsiteX134" fmla="*/ 2609 w 10000"/>
              <a:gd name="connsiteY134" fmla="*/ 454 h 10000"/>
              <a:gd name="connsiteX135" fmla="*/ 2737 w 10000"/>
              <a:gd name="connsiteY135" fmla="*/ 362 h 10000"/>
              <a:gd name="connsiteX136" fmla="*/ 2873 w 10000"/>
              <a:gd name="connsiteY136" fmla="*/ 277 h 10000"/>
              <a:gd name="connsiteX137" fmla="*/ 3009 w 10000"/>
              <a:gd name="connsiteY137" fmla="*/ 200 h 10000"/>
              <a:gd name="connsiteX138" fmla="*/ 3163 w 10000"/>
              <a:gd name="connsiteY138" fmla="*/ 139 h 10000"/>
              <a:gd name="connsiteX139" fmla="*/ 3325 w 10000"/>
              <a:gd name="connsiteY139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598 w 10000"/>
              <a:gd name="connsiteY2" fmla="*/ 0 h 10000"/>
              <a:gd name="connsiteX3" fmla="*/ 3453 w 10000"/>
              <a:gd name="connsiteY3" fmla="*/ 8 h 10000"/>
              <a:gd name="connsiteX4" fmla="*/ 3316 w 10000"/>
              <a:gd name="connsiteY4" fmla="*/ 23 h 10000"/>
              <a:gd name="connsiteX5" fmla="*/ 3316 w 10000"/>
              <a:gd name="connsiteY5" fmla="*/ 23 h 10000"/>
              <a:gd name="connsiteX6" fmla="*/ 3188 w 10000"/>
              <a:gd name="connsiteY6" fmla="*/ 46 h 10000"/>
              <a:gd name="connsiteX7" fmla="*/ 3188 w 10000"/>
              <a:gd name="connsiteY7" fmla="*/ 46 h 10000"/>
              <a:gd name="connsiteX8" fmla="*/ 3001 w 10000"/>
              <a:gd name="connsiteY8" fmla="*/ 85 h 10000"/>
              <a:gd name="connsiteX9" fmla="*/ 2813 w 10000"/>
              <a:gd name="connsiteY9" fmla="*/ 146 h 10000"/>
              <a:gd name="connsiteX10" fmla="*/ 2626 w 10000"/>
              <a:gd name="connsiteY10" fmla="*/ 216 h 10000"/>
              <a:gd name="connsiteX11" fmla="*/ 2438 w 10000"/>
              <a:gd name="connsiteY11" fmla="*/ 300 h 10000"/>
              <a:gd name="connsiteX12" fmla="*/ 2251 w 10000"/>
              <a:gd name="connsiteY12" fmla="*/ 400 h 10000"/>
              <a:gd name="connsiteX13" fmla="*/ 2063 w 10000"/>
              <a:gd name="connsiteY13" fmla="*/ 508 h 10000"/>
              <a:gd name="connsiteX14" fmla="*/ 1884 w 10000"/>
              <a:gd name="connsiteY14" fmla="*/ 631 h 10000"/>
              <a:gd name="connsiteX15" fmla="*/ 1705 w 10000"/>
              <a:gd name="connsiteY15" fmla="*/ 762 h 10000"/>
              <a:gd name="connsiteX16" fmla="*/ 1526 w 10000"/>
              <a:gd name="connsiteY16" fmla="*/ 908 h 10000"/>
              <a:gd name="connsiteX17" fmla="*/ 1355 w 10000"/>
              <a:gd name="connsiteY17" fmla="*/ 1062 h 10000"/>
              <a:gd name="connsiteX18" fmla="*/ 1194 w 10000"/>
              <a:gd name="connsiteY18" fmla="*/ 1224 h 10000"/>
              <a:gd name="connsiteX19" fmla="*/ 1040 w 10000"/>
              <a:gd name="connsiteY19" fmla="*/ 1401 h 10000"/>
              <a:gd name="connsiteX20" fmla="*/ 887 w 10000"/>
              <a:gd name="connsiteY20" fmla="*/ 1586 h 10000"/>
              <a:gd name="connsiteX21" fmla="*/ 750 w 10000"/>
              <a:gd name="connsiteY21" fmla="*/ 1778 h 10000"/>
              <a:gd name="connsiteX22" fmla="*/ 614 w 10000"/>
              <a:gd name="connsiteY22" fmla="*/ 1986 h 10000"/>
              <a:gd name="connsiteX23" fmla="*/ 494 w 10000"/>
              <a:gd name="connsiteY23" fmla="*/ 2194 h 10000"/>
              <a:gd name="connsiteX24" fmla="*/ 384 w 10000"/>
              <a:gd name="connsiteY24" fmla="*/ 2417 h 10000"/>
              <a:gd name="connsiteX25" fmla="*/ 290 w 10000"/>
              <a:gd name="connsiteY25" fmla="*/ 2640 h 10000"/>
              <a:gd name="connsiteX26" fmla="*/ 205 w 10000"/>
              <a:gd name="connsiteY26" fmla="*/ 2879 h 10000"/>
              <a:gd name="connsiteX27" fmla="*/ 128 w 10000"/>
              <a:gd name="connsiteY27" fmla="*/ 3118 h 10000"/>
              <a:gd name="connsiteX28" fmla="*/ 77 w 10000"/>
              <a:gd name="connsiteY28" fmla="*/ 3372 h 10000"/>
              <a:gd name="connsiteX29" fmla="*/ 34 w 10000"/>
              <a:gd name="connsiteY29" fmla="*/ 3626 h 10000"/>
              <a:gd name="connsiteX30" fmla="*/ 9 w 10000"/>
              <a:gd name="connsiteY30" fmla="*/ 3880 h 10000"/>
              <a:gd name="connsiteX31" fmla="*/ 0 w 10000"/>
              <a:gd name="connsiteY31" fmla="*/ 4149 h 10000"/>
              <a:gd name="connsiteX32" fmla="*/ 17 w 10000"/>
              <a:gd name="connsiteY32" fmla="*/ 4419 h 10000"/>
              <a:gd name="connsiteX33" fmla="*/ 43 w 10000"/>
              <a:gd name="connsiteY33" fmla="*/ 4696 h 10000"/>
              <a:gd name="connsiteX34" fmla="*/ 94 w 10000"/>
              <a:gd name="connsiteY34" fmla="*/ 4973 h 10000"/>
              <a:gd name="connsiteX35" fmla="*/ 162 w 10000"/>
              <a:gd name="connsiteY35" fmla="*/ 5250 h 10000"/>
              <a:gd name="connsiteX36" fmla="*/ 256 w 10000"/>
              <a:gd name="connsiteY36" fmla="*/ 5543 h 10000"/>
              <a:gd name="connsiteX37" fmla="*/ 315 w 10000"/>
              <a:gd name="connsiteY37" fmla="*/ 5681 h 10000"/>
              <a:gd name="connsiteX38" fmla="*/ 375 w 10000"/>
              <a:gd name="connsiteY38" fmla="*/ 5828 h 10000"/>
              <a:gd name="connsiteX39" fmla="*/ 435 w 10000"/>
              <a:gd name="connsiteY39" fmla="*/ 5974 h 10000"/>
              <a:gd name="connsiteX40" fmla="*/ 512 w 10000"/>
              <a:gd name="connsiteY40" fmla="*/ 6120 h 10000"/>
              <a:gd name="connsiteX41" fmla="*/ 588 w 10000"/>
              <a:gd name="connsiteY41" fmla="*/ 6266 h 10000"/>
              <a:gd name="connsiteX42" fmla="*/ 673 w 10000"/>
              <a:gd name="connsiteY42" fmla="*/ 6413 h 10000"/>
              <a:gd name="connsiteX43" fmla="*/ 846 w 10000"/>
              <a:gd name="connsiteY43" fmla="*/ 9224 h 10000"/>
              <a:gd name="connsiteX44" fmla="*/ 4032 w 10000"/>
              <a:gd name="connsiteY44" fmla="*/ 9338 h 10000"/>
              <a:gd name="connsiteX45" fmla="*/ 4263 w 10000"/>
              <a:gd name="connsiteY45" fmla="*/ 9438 h 10000"/>
              <a:gd name="connsiteX46" fmla="*/ 4510 w 10000"/>
              <a:gd name="connsiteY46" fmla="*/ 9538 h 10000"/>
              <a:gd name="connsiteX47" fmla="*/ 4757 w 10000"/>
              <a:gd name="connsiteY47" fmla="*/ 9623 h 10000"/>
              <a:gd name="connsiteX48" fmla="*/ 5013 w 10000"/>
              <a:gd name="connsiteY48" fmla="*/ 9700 h 10000"/>
              <a:gd name="connsiteX49" fmla="*/ 5277 w 10000"/>
              <a:gd name="connsiteY49" fmla="*/ 9777 h 10000"/>
              <a:gd name="connsiteX50" fmla="*/ 5550 w 10000"/>
              <a:gd name="connsiteY50" fmla="*/ 9838 h 10000"/>
              <a:gd name="connsiteX51" fmla="*/ 5831 w 10000"/>
              <a:gd name="connsiteY51" fmla="*/ 9892 h 10000"/>
              <a:gd name="connsiteX52" fmla="*/ 6113 w 10000"/>
              <a:gd name="connsiteY52" fmla="*/ 9938 h 10000"/>
              <a:gd name="connsiteX53" fmla="*/ 6411 w 10000"/>
              <a:gd name="connsiteY53" fmla="*/ 9977 h 10000"/>
              <a:gd name="connsiteX54" fmla="*/ 6411 w 10000"/>
              <a:gd name="connsiteY54" fmla="*/ 9977 h 10000"/>
              <a:gd name="connsiteX55" fmla="*/ 6616 w 10000"/>
              <a:gd name="connsiteY55" fmla="*/ 9992 h 10000"/>
              <a:gd name="connsiteX56" fmla="*/ 6820 w 10000"/>
              <a:gd name="connsiteY56" fmla="*/ 10000 h 10000"/>
              <a:gd name="connsiteX57" fmla="*/ 7033 w 10000"/>
              <a:gd name="connsiteY57" fmla="*/ 9992 h 10000"/>
              <a:gd name="connsiteX58" fmla="*/ 7246 w 10000"/>
              <a:gd name="connsiteY58" fmla="*/ 9985 h 10000"/>
              <a:gd name="connsiteX59" fmla="*/ 7477 w 10000"/>
              <a:gd name="connsiteY59" fmla="*/ 9962 h 10000"/>
              <a:gd name="connsiteX60" fmla="*/ 7698 w 10000"/>
              <a:gd name="connsiteY60" fmla="*/ 9931 h 10000"/>
              <a:gd name="connsiteX61" fmla="*/ 7928 w 10000"/>
              <a:gd name="connsiteY61" fmla="*/ 9892 h 10000"/>
              <a:gd name="connsiteX62" fmla="*/ 8159 w 10000"/>
              <a:gd name="connsiteY62" fmla="*/ 9838 h 10000"/>
              <a:gd name="connsiteX63" fmla="*/ 8389 w 10000"/>
              <a:gd name="connsiteY63" fmla="*/ 9777 h 10000"/>
              <a:gd name="connsiteX64" fmla="*/ 8627 w 10000"/>
              <a:gd name="connsiteY64" fmla="*/ 9707 h 10000"/>
              <a:gd name="connsiteX65" fmla="*/ 8858 w 10000"/>
              <a:gd name="connsiteY65" fmla="*/ 9630 h 10000"/>
              <a:gd name="connsiteX66" fmla="*/ 9088 w 10000"/>
              <a:gd name="connsiteY66" fmla="*/ 9538 h 10000"/>
              <a:gd name="connsiteX67" fmla="*/ 9327 w 10000"/>
              <a:gd name="connsiteY67" fmla="*/ 9430 h 10000"/>
              <a:gd name="connsiteX68" fmla="*/ 9557 w 10000"/>
              <a:gd name="connsiteY68" fmla="*/ 9315 h 10000"/>
              <a:gd name="connsiteX69" fmla="*/ 9778 w 10000"/>
              <a:gd name="connsiteY69" fmla="*/ 9192 h 10000"/>
              <a:gd name="connsiteX70" fmla="*/ 10000 w 10000"/>
              <a:gd name="connsiteY70" fmla="*/ 9053 h 10000"/>
              <a:gd name="connsiteX71" fmla="*/ 10000 w 10000"/>
              <a:gd name="connsiteY71" fmla="*/ 9053 h 10000"/>
              <a:gd name="connsiteX72" fmla="*/ 9872 w 10000"/>
              <a:gd name="connsiteY72" fmla="*/ 9107 h 10000"/>
              <a:gd name="connsiteX73" fmla="*/ 9744 w 10000"/>
              <a:gd name="connsiteY73" fmla="*/ 9153 h 10000"/>
              <a:gd name="connsiteX74" fmla="*/ 9608 w 10000"/>
              <a:gd name="connsiteY74" fmla="*/ 9192 h 10000"/>
              <a:gd name="connsiteX75" fmla="*/ 9471 w 10000"/>
              <a:gd name="connsiteY75" fmla="*/ 9215 h 10000"/>
              <a:gd name="connsiteX76" fmla="*/ 9327 w 10000"/>
              <a:gd name="connsiteY76" fmla="*/ 9238 h 10000"/>
              <a:gd name="connsiteX77" fmla="*/ 9173 w 10000"/>
              <a:gd name="connsiteY77" fmla="*/ 9246 h 10000"/>
              <a:gd name="connsiteX78" fmla="*/ 9020 w 10000"/>
              <a:gd name="connsiteY78" fmla="*/ 9253 h 10000"/>
              <a:gd name="connsiteX79" fmla="*/ 8858 w 10000"/>
              <a:gd name="connsiteY79" fmla="*/ 9246 h 10000"/>
              <a:gd name="connsiteX80" fmla="*/ 8696 w 10000"/>
              <a:gd name="connsiteY80" fmla="*/ 9230 h 10000"/>
              <a:gd name="connsiteX81" fmla="*/ 8525 w 10000"/>
              <a:gd name="connsiteY81" fmla="*/ 9207 h 10000"/>
              <a:gd name="connsiteX82" fmla="*/ 8338 w 10000"/>
              <a:gd name="connsiteY82" fmla="*/ 9169 h 10000"/>
              <a:gd name="connsiteX83" fmla="*/ 8150 w 10000"/>
              <a:gd name="connsiteY83" fmla="*/ 9122 h 10000"/>
              <a:gd name="connsiteX84" fmla="*/ 7954 w 10000"/>
              <a:gd name="connsiteY84" fmla="*/ 9069 h 10000"/>
              <a:gd name="connsiteX85" fmla="*/ 7758 w 10000"/>
              <a:gd name="connsiteY85" fmla="*/ 8999 h 10000"/>
              <a:gd name="connsiteX86" fmla="*/ 7545 w 10000"/>
              <a:gd name="connsiteY86" fmla="*/ 8922 h 10000"/>
              <a:gd name="connsiteX87" fmla="*/ 7323 w 10000"/>
              <a:gd name="connsiteY87" fmla="*/ 8830 h 10000"/>
              <a:gd name="connsiteX88" fmla="*/ 7323 w 10000"/>
              <a:gd name="connsiteY88" fmla="*/ 8830 h 10000"/>
              <a:gd name="connsiteX89" fmla="*/ 7093 w 10000"/>
              <a:gd name="connsiteY89" fmla="*/ 8730 h 10000"/>
              <a:gd name="connsiteX90" fmla="*/ 6863 w 10000"/>
              <a:gd name="connsiteY90" fmla="*/ 8607 h 10000"/>
              <a:gd name="connsiteX91" fmla="*/ 6624 w 10000"/>
              <a:gd name="connsiteY91" fmla="*/ 8483 h 10000"/>
              <a:gd name="connsiteX92" fmla="*/ 6394 w 10000"/>
              <a:gd name="connsiteY92" fmla="*/ 8345 h 10000"/>
              <a:gd name="connsiteX93" fmla="*/ 6147 w 10000"/>
              <a:gd name="connsiteY93" fmla="*/ 8191 h 10000"/>
              <a:gd name="connsiteX94" fmla="*/ 5908 w 10000"/>
              <a:gd name="connsiteY94" fmla="*/ 8029 h 10000"/>
              <a:gd name="connsiteX95" fmla="*/ 5669 w 10000"/>
              <a:gd name="connsiteY95" fmla="*/ 7860 h 10000"/>
              <a:gd name="connsiteX96" fmla="*/ 5422 w 10000"/>
              <a:gd name="connsiteY96" fmla="*/ 7675 h 10000"/>
              <a:gd name="connsiteX97" fmla="*/ 5183 w 10000"/>
              <a:gd name="connsiteY97" fmla="*/ 7483 h 10000"/>
              <a:gd name="connsiteX98" fmla="*/ 4945 w 10000"/>
              <a:gd name="connsiteY98" fmla="*/ 7283 h 10000"/>
              <a:gd name="connsiteX99" fmla="*/ 4706 w 10000"/>
              <a:gd name="connsiteY99" fmla="*/ 7075 h 10000"/>
              <a:gd name="connsiteX100" fmla="*/ 4467 w 10000"/>
              <a:gd name="connsiteY100" fmla="*/ 6851 h 10000"/>
              <a:gd name="connsiteX101" fmla="*/ 4237 w 10000"/>
              <a:gd name="connsiteY101" fmla="*/ 6628 h 10000"/>
              <a:gd name="connsiteX102" fmla="*/ 4015 w 10000"/>
              <a:gd name="connsiteY102" fmla="*/ 6390 h 10000"/>
              <a:gd name="connsiteX103" fmla="*/ 3785 w 10000"/>
              <a:gd name="connsiteY103" fmla="*/ 6151 h 10000"/>
              <a:gd name="connsiteX104" fmla="*/ 3572 w 10000"/>
              <a:gd name="connsiteY104" fmla="*/ 5897 h 10000"/>
              <a:gd name="connsiteX105" fmla="*/ 3572 w 10000"/>
              <a:gd name="connsiteY105" fmla="*/ 5897 h 10000"/>
              <a:gd name="connsiteX106" fmla="*/ 3308 w 10000"/>
              <a:gd name="connsiteY106" fmla="*/ 5566 h 10000"/>
              <a:gd name="connsiteX107" fmla="*/ 3069 w 10000"/>
              <a:gd name="connsiteY107" fmla="*/ 5235 h 10000"/>
              <a:gd name="connsiteX108" fmla="*/ 2847 w 10000"/>
              <a:gd name="connsiteY108" fmla="*/ 4911 h 10000"/>
              <a:gd name="connsiteX109" fmla="*/ 2651 w 10000"/>
              <a:gd name="connsiteY109" fmla="*/ 4596 h 10000"/>
              <a:gd name="connsiteX110" fmla="*/ 2472 w 10000"/>
              <a:gd name="connsiteY110" fmla="*/ 4280 h 10000"/>
              <a:gd name="connsiteX111" fmla="*/ 2319 w 10000"/>
              <a:gd name="connsiteY111" fmla="*/ 3965 h 10000"/>
              <a:gd name="connsiteX112" fmla="*/ 2182 w 10000"/>
              <a:gd name="connsiteY112" fmla="*/ 3657 h 10000"/>
              <a:gd name="connsiteX113" fmla="*/ 2072 w 10000"/>
              <a:gd name="connsiteY113" fmla="*/ 3349 h 10000"/>
              <a:gd name="connsiteX114" fmla="*/ 2072 w 10000"/>
              <a:gd name="connsiteY114" fmla="*/ 3349 h 10000"/>
              <a:gd name="connsiteX115" fmla="*/ 1995 w 10000"/>
              <a:gd name="connsiteY115" fmla="*/ 3102 h 10000"/>
              <a:gd name="connsiteX116" fmla="*/ 1935 w 10000"/>
              <a:gd name="connsiteY116" fmla="*/ 2864 h 10000"/>
              <a:gd name="connsiteX117" fmla="*/ 1893 w 10000"/>
              <a:gd name="connsiteY117" fmla="*/ 2633 h 10000"/>
              <a:gd name="connsiteX118" fmla="*/ 1867 w 10000"/>
              <a:gd name="connsiteY118" fmla="*/ 2410 h 10000"/>
              <a:gd name="connsiteX119" fmla="*/ 1850 w 10000"/>
              <a:gd name="connsiteY119" fmla="*/ 2202 h 10000"/>
              <a:gd name="connsiteX120" fmla="*/ 1858 w 10000"/>
              <a:gd name="connsiteY120" fmla="*/ 2002 h 10000"/>
              <a:gd name="connsiteX121" fmla="*/ 1876 w 10000"/>
              <a:gd name="connsiteY121" fmla="*/ 1801 h 10000"/>
              <a:gd name="connsiteX122" fmla="*/ 1910 w 10000"/>
              <a:gd name="connsiteY122" fmla="*/ 1617 h 10000"/>
              <a:gd name="connsiteX123" fmla="*/ 1910 w 10000"/>
              <a:gd name="connsiteY123" fmla="*/ 1617 h 10000"/>
              <a:gd name="connsiteX124" fmla="*/ 1935 w 10000"/>
              <a:gd name="connsiteY124" fmla="*/ 1540 h 10000"/>
              <a:gd name="connsiteX125" fmla="*/ 1935 w 10000"/>
              <a:gd name="connsiteY125" fmla="*/ 1540 h 10000"/>
              <a:gd name="connsiteX126" fmla="*/ 1986 w 10000"/>
              <a:gd name="connsiteY126" fmla="*/ 1386 h 10000"/>
              <a:gd name="connsiteX127" fmla="*/ 2046 w 10000"/>
              <a:gd name="connsiteY127" fmla="*/ 1232 h 10000"/>
              <a:gd name="connsiteX128" fmla="*/ 2114 w 10000"/>
              <a:gd name="connsiteY128" fmla="*/ 1078 h 10000"/>
              <a:gd name="connsiteX129" fmla="*/ 2191 w 10000"/>
              <a:gd name="connsiteY129" fmla="*/ 939 h 10000"/>
              <a:gd name="connsiteX130" fmla="*/ 2285 w 10000"/>
              <a:gd name="connsiteY130" fmla="*/ 808 h 10000"/>
              <a:gd name="connsiteX131" fmla="*/ 2387 w 10000"/>
              <a:gd name="connsiteY131" fmla="*/ 677 h 10000"/>
              <a:gd name="connsiteX132" fmla="*/ 2489 w 10000"/>
              <a:gd name="connsiteY132" fmla="*/ 562 h 10000"/>
              <a:gd name="connsiteX133" fmla="*/ 2609 w 10000"/>
              <a:gd name="connsiteY133" fmla="*/ 454 h 10000"/>
              <a:gd name="connsiteX134" fmla="*/ 2737 w 10000"/>
              <a:gd name="connsiteY134" fmla="*/ 362 h 10000"/>
              <a:gd name="connsiteX135" fmla="*/ 2873 w 10000"/>
              <a:gd name="connsiteY135" fmla="*/ 277 h 10000"/>
              <a:gd name="connsiteX136" fmla="*/ 3009 w 10000"/>
              <a:gd name="connsiteY136" fmla="*/ 200 h 10000"/>
              <a:gd name="connsiteX137" fmla="*/ 3163 w 10000"/>
              <a:gd name="connsiteY137" fmla="*/ 139 h 10000"/>
              <a:gd name="connsiteX138" fmla="*/ 3325 w 10000"/>
              <a:gd name="connsiteY138" fmla="*/ 85 h 10000"/>
              <a:gd name="connsiteX0" fmla="*/ 3325 w 10000"/>
              <a:gd name="connsiteY0" fmla="*/ 85 h 10000"/>
              <a:gd name="connsiteX1" fmla="*/ 3649 w 10000"/>
              <a:gd name="connsiteY1" fmla="*/ 0 h 10000"/>
              <a:gd name="connsiteX2" fmla="*/ 3453 w 10000"/>
              <a:gd name="connsiteY2" fmla="*/ 8 h 10000"/>
              <a:gd name="connsiteX3" fmla="*/ 3316 w 10000"/>
              <a:gd name="connsiteY3" fmla="*/ 23 h 10000"/>
              <a:gd name="connsiteX4" fmla="*/ 3316 w 10000"/>
              <a:gd name="connsiteY4" fmla="*/ 23 h 10000"/>
              <a:gd name="connsiteX5" fmla="*/ 3188 w 10000"/>
              <a:gd name="connsiteY5" fmla="*/ 46 h 10000"/>
              <a:gd name="connsiteX6" fmla="*/ 3188 w 10000"/>
              <a:gd name="connsiteY6" fmla="*/ 46 h 10000"/>
              <a:gd name="connsiteX7" fmla="*/ 3001 w 10000"/>
              <a:gd name="connsiteY7" fmla="*/ 85 h 10000"/>
              <a:gd name="connsiteX8" fmla="*/ 2813 w 10000"/>
              <a:gd name="connsiteY8" fmla="*/ 146 h 10000"/>
              <a:gd name="connsiteX9" fmla="*/ 2626 w 10000"/>
              <a:gd name="connsiteY9" fmla="*/ 216 h 10000"/>
              <a:gd name="connsiteX10" fmla="*/ 2438 w 10000"/>
              <a:gd name="connsiteY10" fmla="*/ 300 h 10000"/>
              <a:gd name="connsiteX11" fmla="*/ 2251 w 10000"/>
              <a:gd name="connsiteY11" fmla="*/ 400 h 10000"/>
              <a:gd name="connsiteX12" fmla="*/ 2063 w 10000"/>
              <a:gd name="connsiteY12" fmla="*/ 508 h 10000"/>
              <a:gd name="connsiteX13" fmla="*/ 1884 w 10000"/>
              <a:gd name="connsiteY13" fmla="*/ 631 h 10000"/>
              <a:gd name="connsiteX14" fmla="*/ 1705 w 10000"/>
              <a:gd name="connsiteY14" fmla="*/ 762 h 10000"/>
              <a:gd name="connsiteX15" fmla="*/ 1526 w 10000"/>
              <a:gd name="connsiteY15" fmla="*/ 908 h 10000"/>
              <a:gd name="connsiteX16" fmla="*/ 1355 w 10000"/>
              <a:gd name="connsiteY16" fmla="*/ 1062 h 10000"/>
              <a:gd name="connsiteX17" fmla="*/ 1194 w 10000"/>
              <a:gd name="connsiteY17" fmla="*/ 1224 h 10000"/>
              <a:gd name="connsiteX18" fmla="*/ 1040 w 10000"/>
              <a:gd name="connsiteY18" fmla="*/ 1401 h 10000"/>
              <a:gd name="connsiteX19" fmla="*/ 887 w 10000"/>
              <a:gd name="connsiteY19" fmla="*/ 1586 h 10000"/>
              <a:gd name="connsiteX20" fmla="*/ 750 w 10000"/>
              <a:gd name="connsiteY20" fmla="*/ 1778 h 10000"/>
              <a:gd name="connsiteX21" fmla="*/ 614 w 10000"/>
              <a:gd name="connsiteY21" fmla="*/ 1986 h 10000"/>
              <a:gd name="connsiteX22" fmla="*/ 494 w 10000"/>
              <a:gd name="connsiteY22" fmla="*/ 2194 h 10000"/>
              <a:gd name="connsiteX23" fmla="*/ 384 w 10000"/>
              <a:gd name="connsiteY23" fmla="*/ 2417 h 10000"/>
              <a:gd name="connsiteX24" fmla="*/ 290 w 10000"/>
              <a:gd name="connsiteY24" fmla="*/ 2640 h 10000"/>
              <a:gd name="connsiteX25" fmla="*/ 205 w 10000"/>
              <a:gd name="connsiteY25" fmla="*/ 2879 h 10000"/>
              <a:gd name="connsiteX26" fmla="*/ 128 w 10000"/>
              <a:gd name="connsiteY26" fmla="*/ 3118 h 10000"/>
              <a:gd name="connsiteX27" fmla="*/ 77 w 10000"/>
              <a:gd name="connsiteY27" fmla="*/ 3372 h 10000"/>
              <a:gd name="connsiteX28" fmla="*/ 34 w 10000"/>
              <a:gd name="connsiteY28" fmla="*/ 3626 h 10000"/>
              <a:gd name="connsiteX29" fmla="*/ 9 w 10000"/>
              <a:gd name="connsiteY29" fmla="*/ 3880 h 10000"/>
              <a:gd name="connsiteX30" fmla="*/ 0 w 10000"/>
              <a:gd name="connsiteY30" fmla="*/ 4149 h 10000"/>
              <a:gd name="connsiteX31" fmla="*/ 17 w 10000"/>
              <a:gd name="connsiteY31" fmla="*/ 4419 h 10000"/>
              <a:gd name="connsiteX32" fmla="*/ 43 w 10000"/>
              <a:gd name="connsiteY32" fmla="*/ 4696 h 10000"/>
              <a:gd name="connsiteX33" fmla="*/ 94 w 10000"/>
              <a:gd name="connsiteY33" fmla="*/ 4973 h 10000"/>
              <a:gd name="connsiteX34" fmla="*/ 162 w 10000"/>
              <a:gd name="connsiteY34" fmla="*/ 5250 h 10000"/>
              <a:gd name="connsiteX35" fmla="*/ 256 w 10000"/>
              <a:gd name="connsiteY35" fmla="*/ 5543 h 10000"/>
              <a:gd name="connsiteX36" fmla="*/ 315 w 10000"/>
              <a:gd name="connsiteY36" fmla="*/ 5681 h 10000"/>
              <a:gd name="connsiteX37" fmla="*/ 375 w 10000"/>
              <a:gd name="connsiteY37" fmla="*/ 5828 h 10000"/>
              <a:gd name="connsiteX38" fmla="*/ 435 w 10000"/>
              <a:gd name="connsiteY38" fmla="*/ 5974 h 10000"/>
              <a:gd name="connsiteX39" fmla="*/ 512 w 10000"/>
              <a:gd name="connsiteY39" fmla="*/ 6120 h 10000"/>
              <a:gd name="connsiteX40" fmla="*/ 588 w 10000"/>
              <a:gd name="connsiteY40" fmla="*/ 6266 h 10000"/>
              <a:gd name="connsiteX41" fmla="*/ 673 w 10000"/>
              <a:gd name="connsiteY41" fmla="*/ 6413 h 10000"/>
              <a:gd name="connsiteX42" fmla="*/ 846 w 10000"/>
              <a:gd name="connsiteY42" fmla="*/ 9224 h 10000"/>
              <a:gd name="connsiteX43" fmla="*/ 4032 w 10000"/>
              <a:gd name="connsiteY43" fmla="*/ 9338 h 10000"/>
              <a:gd name="connsiteX44" fmla="*/ 4263 w 10000"/>
              <a:gd name="connsiteY44" fmla="*/ 9438 h 10000"/>
              <a:gd name="connsiteX45" fmla="*/ 4510 w 10000"/>
              <a:gd name="connsiteY45" fmla="*/ 9538 h 10000"/>
              <a:gd name="connsiteX46" fmla="*/ 4757 w 10000"/>
              <a:gd name="connsiteY46" fmla="*/ 9623 h 10000"/>
              <a:gd name="connsiteX47" fmla="*/ 5013 w 10000"/>
              <a:gd name="connsiteY47" fmla="*/ 9700 h 10000"/>
              <a:gd name="connsiteX48" fmla="*/ 5277 w 10000"/>
              <a:gd name="connsiteY48" fmla="*/ 9777 h 10000"/>
              <a:gd name="connsiteX49" fmla="*/ 5550 w 10000"/>
              <a:gd name="connsiteY49" fmla="*/ 9838 h 10000"/>
              <a:gd name="connsiteX50" fmla="*/ 5831 w 10000"/>
              <a:gd name="connsiteY50" fmla="*/ 9892 h 10000"/>
              <a:gd name="connsiteX51" fmla="*/ 6113 w 10000"/>
              <a:gd name="connsiteY51" fmla="*/ 9938 h 10000"/>
              <a:gd name="connsiteX52" fmla="*/ 6411 w 10000"/>
              <a:gd name="connsiteY52" fmla="*/ 9977 h 10000"/>
              <a:gd name="connsiteX53" fmla="*/ 6411 w 10000"/>
              <a:gd name="connsiteY53" fmla="*/ 9977 h 10000"/>
              <a:gd name="connsiteX54" fmla="*/ 6616 w 10000"/>
              <a:gd name="connsiteY54" fmla="*/ 9992 h 10000"/>
              <a:gd name="connsiteX55" fmla="*/ 6820 w 10000"/>
              <a:gd name="connsiteY55" fmla="*/ 10000 h 10000"/>
              <a:gd name="connsiteX56" fmla="*/ 7033 w 10000"/>
              <a:gd name="connsiteY56" fmla="*/ 9992 h 10000"/>
              <a:gd name="connsiteX57" fmla="*/ 7246 w 10000"/>
              <a:gd name="connsiteY57" fmla="*/ 9985 h 10000"/>
              <a:gd name="connsiteX58" fmla="*/ 7477 w 10000"/>
              <a:gd name="connsiteY58" fmla="*/ 9962 h 10000"/>
              <a:gd name="connsiteX59" fmla="*/ 7698 w 10000"/>
              <a:gd name="connsiteY59" fmla="*/ 9931 h 10000"/>
              <a:gd name="connsiteX60" fmla="*/ 7928 w 10000"/>
              <a:gd name="connsiteY60" fmla="*/ 9892 h 10000"/>
              <a:gd name="connsiteX61" fmla="*/ 8159 w 10000"/>
              <a:gd name="connsiteY61" fmla="*/ 9838 h 10000"/>
              <a:gd name="connsiteX62" fmla="*/ 8389 w 10000"/>
              <a:gd name="connsiteY62" fmla="*/ 9777 h 10000"/>
              <a:gd name="connsiteX63" fmla="*/ 8627 w 10000"/>
              <a:gd name="connsiteY63" fmla="*/ 9707 h 10000"/>
              <a:gd name="connsiteX64" fmla="*/ 8858 w 10000"/>
              <a:gd name="connsiteY64" fmla="*/ 9630 h 10000"/>
              <a:gd name="connsiteX65" fmla="*/ 9088 w 10000"/>
              <a:gd name="connsiteY65" fmla="*/ 9538 h 10000"/>
              <a:gd name="connsiteX66" fmla="*/ 9327 w 10000"/>
              <a:gd name="connsiteY66" fmla="*/ 9430 h 10000"/>
              <a:gd name="connsiteX67" fmla="*/ 9557 w 10000"/>
              <a:gd name="connsiteY67" fmla="*/ 9315 h 10000"/>
              <a:gd name="connsiteX68" fmla="*/ 9778 w 10000"/>
              <a:gd name="connsiteY68" fmla="*/ 9192 h 10000"/>
              <a:gd name="connsiteX69" fmla="*/ 10000 w 10000"/>
              <a:gd name="connsiteY69" fmla="*/ 9053 h 10000"/>
              <a:gd name="connsiteX70" fmla="*/ 10000 w 10000"/>
              <a:gd name="connsiteY70" fmla="*/ 9053 h 10000"/>
              <a:gd name="connsiteX71" fmla="*/ 9872 w 10000"/>
              <a:gd name="connsiteY71" fmla="*/ 9107 h 10000"/>
              <a:gd name="connsiteX72" fmla="*/ 9744 w 10000"/>
              <a:gd name="connsiteY72" fmla="*/ 9153 h 10000"/>
              <a:gd name="connsiteX73" fmla="*/ 9608 w 10000"/>
              <a:gd name="connsiteY73" fmla="*/ 9192 h 10000"/>
              <a:gd name="connsiteX74" fmla="*/ 9471 w 10000"/>
              <a:gd name="connsiteY74" fmla="*/ 9215 h 10000"/>
              <a:gd name="connsiteX75" fmla="*/ 9327 w 10000"/>
              <a:gd name="connsiteY75" fmla="*/ 9238 h 10000"/>
              <a:gd name="connsiteX76" fmla="*/ 9173 w 10000"/>
              <a:gd name="connsiteY76" fmla="*/ 9246 h 10000"/>
              <a:gd name="connsiteX77" fmla="*/ 9020 w 10000"/>
              <a:gd name="connsiteY77" fmla="*/ 9253 h 10000"/>
              <a:gd name="connsiteX78" fmla="*/ 8858 w 10000"/>
              <a:gd name="connsiteY78" fmla="*/ 9246 h 10000"/>
              <a:gd name="connsiteX79" fmla="*/ 8696 w 10000"/>
              <a:gd name="connsiteY79" fmla="*/ 9230 h 10000"/>
              <a:gd name="connsiteX80" fmla="*/ 8525 w 10000"/>
              <a:gd name="connsiteY80" fmla="*/ 9207 h 10000"/>
              <a:gd name="connsiteX81" fmla="*/ 8338 w 10000"/>
              <a:gd name="connsiteY81" fmla="*/ 9169 h 10000"/>
              <a:gd name="connsiteX82" fmla="*/ 8150 w 10000"/>
              <a:gd name="connsiteY82" fmla="*/ 9122 h 10000"/>
              <a:gd name="connsiteX83" fmla="*/ 7954 w 10000"/>
              <a:gd name="connsiteY83" fmla="*/ 9069 h 10000"/>
              <a:gd name="connsiteX84" fmla="*/ 7758 w 10000"/>
              <a:gd name="connsiteY84" fmla="*/ 8999 h 10000"/>
              <a:gd name="connsiteX85" fmla="*/ 7545 w 10000"/>
              <a:gd name="connsiteY85" fmla="*/ 8922 h 10000"/>
              <a:gd name="connsiteX86" fmla="*/ 7323 w 10000"/>
              <a:gd name="connsiteY86" fmla="*/ 8830 h 10000"/>
              <a:gd name="connsiteX87" fmla="*/ 7323 w 10000"/>
              <a:gd name="connsiteY87" fmla="*/ 8830 h 10000"/>
              <a:gd name="connsiteX88" fmla="*/ 7093 w 10000"/>
              <a:gd name="connsiteY88" fmla="*/ 8730 h 10000"/>
              <a:gd name="connsiteX89" fmla="*/ 6863 w 10000"/>
              <a:gd name="connsiteY89" fmla="*/ 8607 h 10000"/>
              <a:gd name="connsiteX90" fmla="*/ 6624 w 10000"/>
              <a:gd name="connsiteY90" fmla="*/ 8483 h 10000"/>
              <a:gd name="connsiteX91" fmla="*/ 6394 w 10000"/>
              <a:gd name="connsiteY91" fmla="*/ 8345 h 10000"/>
              <a:gd name="connsiteX92" fmla="*/ 6147 w 10000"/>
              <a:gd name="connsiteY92" fmla="*/ 8191 h 10000"/>
              <a:gd name="connsiteX93" fmla="*/ 5908 w 10000"/>
              <a:gd name="connsiteY93" fmla="*/ 8029 h 10000"/>
              <a:gd name="connsiteX94" fmla="*/ 5669 w 10000"/>
              <a:gd name="connsiteY94" fmla="*/ 7860 h 10000"/>
              <a:gd name="connsiteX95" fmla="*/ 5422 w 10000"/>
              <a:gd name="connsiteY95" fmla="*/ 7675 h 10000"/>
              <a:gd name="connsiteX96" fmla="*/ 5183 w 10000"/>
              <a:gd name="connsiteY96" fmla="*/ 7483 h 10000"/>
              <a:gd name="connsiteX97" fmla="*/ 4945 w 10000"/>
              <a:gd name="connsiteY97" fmla="*/ 7283 h 10000"/>
              <a:gd name="connsiteX98" fmla="*/ 4706 w 10000"/>
              <a:gd name="connsiteY98" fmla="*/ 7075 h 10000"/>
              <a:gd name="connsiteX99" fmla="*/ 4467 w 10000"/>
              <a:gd name="connsiteY99" fmla="*/ 6851 h 10000"/>
              <a:gd name="connsiteX100" fmla="*/ 4237 w 10000"/>
              <a:gd name="connsiteY100" fmla="*/ 6628 h 10000"/>
              <a:gd name="connsiteX101" fmla="*/ 4015 w 10000"/>
              <a:gd name="connsiteY101" fmla="*/ 6390 h 10000"/>
              <a:gd name="connsiteX102" fmla="*/ 3785 w 10000"/>
              <a:gd name="connsiteY102" fmla="*/ 6151 h 10000"/>
              <a:gd name="connsiteX103" fmla="*/ 3572 w 10000"/>
              <a:gd name="connsiteY103" fmla="*/ 5897 h 10000"/>
              <a:gd name="connsiteX104" fmla="*/ 3572 w 10000"/>
              <a:gd name="connsiteY104" fmla="*/ 5897 h 10000"/>
              <a:gd name="connsiteX105" fmla="*/ 3308 w 10000"/>
              <a:gd name="connsiteY105" fmla="*/ 5566 h 10000"/>
              <a:gd name="connsiteX106" fmla="*/ 3069 w 10000"/>
              <a:gd name="connsiteY106" fmla="*/ 5235 h 10000"/>
              <a:gd name="connsiteX107" fmla="*/ 2847 w 10000"/>
              <a:gd name="connsiteY107" fmla="*/ 4911 h 10000"/>
              <a:gd name="connsiteX108" fmla="*/ 2651 w 10000"/>
              <a:gd name="connsiteY108" fmla="*/ 4596 h 10000"/>
              <a:gd name="connsiteX109" fmla="*/ 2472 w 10000"/>
              <a:gd name="connsiteY109" fmla="*/ 4280 h 10000"/>
              <a:gd name="connsiteX110" fmla="*/ 2319 w 10000"/>
              <a:gd name="connsiteY110" fmla="*/ 3965 h 10000"/>
              <a:gd name="connsiteX111" fmla="*/ 2182 w 10000"/>
              <a:gd name="connsiteY111" fmla="*/ 3657 h 10000"/>
              <a:gd name="connsiteX112" fmla="*/ 2072 w 10000"/>
              <a:gd name="connsiteY112" fmla="*/ 3349 h 10000"/>
              <a:gd name="connsiteX113" fmla="*/ 2072 w 10000"/>
              <a:gd name="connsiteY113" fmla="*/ 3349 h 10000"/>
              <a:gd name="connsiteX114" fmla="*/ 1995 w 10000"/>
              <a:gd name="connsiteY114" fmla="*/ 3102 h 10000"/>
              <a:gd name="connsiteX115" fmla="*/ 1935 w 10000"/>
              <a:gd name="connsiteY115" fmla="*/ 2864 h 10000"/>
              <a:gd name="connsiteX116" fmla="*/ 1893 w 10000"/>
              <a:gd name="connsiteY116" fmla="*/ 2633 h 10000"/>
              <a:gd name="connsiteX117" fmla="*/ 1867 w 10000"/>
              <a:gd name="connsiteY117" fmla="*/ 2410 h 10000"/>
              <a:gd name="connsiteX118" fmla="*/ 1850 w 10000"/>
              <a:gd name="connsiteY118" fmla="*/ 2202 h 10000"/>
              <a:gd name="connsiteX119" fmla="*/ 1858 w 10000"/>
              <a:gd name="connsiteY119" fmla="*/ 2002 h 10000"/>
              <a:gd name="connsiteX120" fmla="*/ 1876 w 10000"/>
              <a:gd name="connsiteY120" fmla="*/ 1801 h 10000"/>
              <a:gd name="connsiteX121" fmla="*/ 1910 w 10000"/>
              <a:gd name="connsiteY121" fmla="*/ 1617 h 10000"/>
              <a:gd name="connsiteX122" fmla="*/ 1910 w 10000"/>
              <a:gd name="connsiteY122" fmla="*/ 1617 h 10000"/>
              <a:gd name="connsiteX123" fmla="*/ 1935 w 10000"/>
              <a:gd name="connsiteY123" fmla="*/ 1540 h 10000"/>
              <a:gd name="connsiteX124" fmla="*/ 1935 w 10000"/>
              <a:gd name="connsiteY124" fmla="*/ 1540 h 10000"/>
              <a:gd name="connsiteX125" fmla="*/ 1986 w 10000"/>
              <a:gd name="connsiteY125" fmla="*/ 1386 h 10000"/>
              <a:gd name="connsiteX126" fmla="*/ 2046 w 10000"/>
              <a:gd name="connsiteY126" fmla="*/ 1232 h 10000"/>
              <a:gd name="connsiteX127" fmla="*/ 2114 w 10000"/>
              <a:gd name="connsiteY127" fmla="*/ 1078 h 10000"/>
              <a:gd name="connsiteX128" fmla="*/ 2191 w 10000"/>
              <a:gd name="connsiteY128" fmla="*/ 939 h 10000"/>
              <a:gd name="connsiteX129" fmla="*/ 2285 w 10000"/>
              <a:gd name="connsiteY129" fmla="*/ 808 h 10000"/>
              <a:gd name="connsiteX130" fmla="*/ 2387 w 10000"/>
              <a:gd name="connsiteY130" fmla="*/ 677 h 10000"/>
              <a:gd name="connsiteX131" fmla="*/ 2489 w 10000"/>
              <a:gd name="connsiteY131" fmla="*/ 562 h 10000"/>
              <a:gd name="connsiteX132" fmla="*/ 2609 w 10000"/>
              <a:gd name="connsiteY132" fmla="*/ 454 h 10000"/>
              <a:gd name="connsiteX133" fmla="*/ 2737 w 10000"/>
              <a:gd name="connsiteY133" fmla="*/ 362 h 10000"/>
              <a:gd name="connsiteX134" fmla="*/ 2873 w 10000"/>
              <a:gd name="connsiteY134" fmla="*/ 277 h 10000"/>
              <a:gd name="connsiteX135" fmla="*/ 3009 w 10000"/>
              <a:gd name="connsiteY135" fmla="*/ 200 h 10000"/>
              <a:gd name="connsiteX136" fmla="*/ 3163 w 10000"/>
              <a:gd name="connsiteY136" fmla="*/ 139 h 10000"/>
              <a:gd name="connsiteX137" fmla="*/ 3325 w 10000"/>
              <a:gd name="connsiteY137" fmla="*/ 85 h 10000"/>
              <a:gd name="connsiteX0" fmla="*/ 3325 w 10000"/>
              <a:gd name="connsiteY0" fmla="*/ 77 h 9992"/>
              <a:gd name="connsiteX1" fmla="*/ 3453 w 10000"/>
              <a:gd name="connsiteY1" fmla="*/ 0 h 9992"/>
              <a:gd name="connsiteX2" fmla="*/ 3316 w 10000"/>
              <a:gd name="connsiteY2" fmla="*/ 15 h 9992"/>
              <a:gd name="connsiteX3" fmla="*/ 3316 w 10000"/>
              <a:gd name="connsiteY3" fmla="*/ 15 h 9992"/>
              <a:gd name="connsiteX4" fmla="*/ 3188 w 10000"/>
              <a:gd name="connsiteY4" fmla="*/ 38 h 9992"/>
              <a:gd name="connsiteX5" fmla="*/ 3188 w 10000"/>
              <a:gd name="connsiteY5" fmla="*/ 38 h 9992"/>
              <a:gd name="connsiteX6" fmla="*/ 3001 w 10000"/>
              <a:gd name="connsiteY6" fmla="*/ 77 h 9992"/>
              <a:gd name="connsiteX7" fmla="*/ 2813 w 10000"/>
              <a:gd name="connsiteY7" fmla="*/ 138 h 9992"/>
              <a:gd name="connsiteX8" fmla="*/ 2626 w 10000"/>
              <a:gd name="connsiteY8" fmla="*/ 208 h 9992"/>
              <a:gd name="connsiteX9" fmla="*/ 2438 w 10000"/>
              <a:gd name="connsiteY9" fmla="*/ 292 h 9992"/>
              <a:gd name="connsiteX10" fmla="*/ 2251 w 10000"/>
              <a:gd name="connsiteY10" fmla="*/ 392 h 9992"/>
              <a:gd name="connsiteX11" fmla="*/ 2063 w 10000"/>
              <a:gd name="connsiteY11" fmla="*/ 500 h 9992"/>
              <a:gd name="connsiteX12" fmla="*/ 1884 w 10000"/>
              <a:gd name="connsiteY12" fmla="*/ 623 h 9992"/>
              <a:gd name="connsiteX13" fmla="*/ 1705 w 10000"/>
              <a:gd name="connsiteY13" fmla="*/ 754 h 9992"/>
              <a:gd name="connsiteX14" fmla="*/ 1526 w 10000"/>
              <a:gd name="connsiteY14" fmla="*/ 900 h 9992"/>
              <a:gd name="connsiteX15" fmla="*/ 1355 w 10000"/>
              <a:gd name="connsiteY15" fmla="*/ 1054 h 9992"/>
              <a:gd name="connsiteX16" fmla="*/ 1194 w 10000"/>
              <a:gd name="connsiteY16" fmla="*/ 1216 h 9992"/>
              <a:gd name="connsiteX17" fmla="*/ 1040 w 10000"/>
              <a:gd name="connsiteY17" fmla="*/ 1393 h 9992"/>
              <a:gd name="connsiteX18" fmla="*/ 887 w 10000"/>
              <a:gd name="connsiteY18" fmla="*/ 1578 h 9992"/>
              <a:gd name="connsiteX19" fmla="*/ 750 w 10000"/>
              <a:gd name="connsiteY19" fmla="*/ 1770 h 9992"/>
              <a:gd name="connsiteX20" fmla="*/ 614 w 10000"/>
              <a:gd name="connsiteY20" fmla="*/ 1978 h 9992"/>
              <a:gd name="connsiteX21" fmla="*/ 494 w 10000"/>
              <a:gd name="connsiteY21" fmla="*/ 2186 h 9992"/>
              <a:gd name="connsiteX22" fmla="*/ 384 w 10000"/>
              <a:gd name="connsiteY22" fmla="*/ 2409 h 9992"/>
              <a:gd name="connsiteX23" fmla="*/ 290 w 10000"/>
              <a:gd name="connsiteY23" fmla="*/ 2632 h 9992"/>
              <a:gd name="connsiteX24" fmla="*/ 205 w 10000"/>
              <a:gd name="connsiteY24" fmla="*/ 2871 h 9992"/>
              <a:gd name="connsiteX25" fmla="*/ 128 w 10000"/>
              <a:gd name="connsiteY25" fmla="*/ 3110 h 9992"/>
              <a:gd name="connsiteX26" fmla="*/ 77 w 10000"/>
              <a:gd name="connsiteY26" fmla="*/ 3364 h 9992"/>
              <a:gd name="connsiteX27" fmla="*/ 34 w 10000"/>
              <a:gd name="connsiteY27" fmla="*/ 3618 h 9992"/>
              <a:gd name="connsiteX28" fmla="*/ 9 w 10000"/>
              <a:gd name="connsiteY28" fmla="*/ 3872 h 9992"/>
              <a:gd name="connsiteX29" fmla="*/ 0 w 10000"/>
              <a:gd name="connsiteY29" fmla="*/ 4141 h 9992"/>
              <a:gd name="connsiteX30" fmla="*/ 17 w 10000"/>
              <a:gd name="connsiteY30" fmla="*/ 4411 h 9992"/>
              <a:gd name="connsiteX31" fmla="*/ 43 w 10000"/>
              <a:gd name="connsiteY31" fmla="*/ 4688 h 9992"/>
              <a:gd name="connsiteX32" fmla="*/ 94 w 10000"/>
              <a:gd name="connsiteY32" fmla="*/ 4965 h 9992"/>
              <a:gd name="connsiteX33" fmla="*/ 162 w 10000"/>
              <a:gd name="connsiteY33" fmla="*/ 5242 h 9992"/>
              <a:gd name="connsiteX34" fmla="*/ 256 w 10000"/>
              <a:gd name="connsiteY34" fmla="*/ 5535 h 9992"/>
              <a:gd name="connsiteX35" fmla="*/ 315 w 10000"/>
              <a:gd name="connsiteY35" fmla="*/ 5673 h 9992"/>
              <a:gd name="connsiteX36" fmla="*/ 375 w 10000"/>
              <a:gd name="connsiteY36" fmla="*/ 5820 h 9992"/>
              <a:gd name="connsiteX37" fmla="*/ 435 w 10000"/>
              <a:gd name="connsiteY37" fmla="*/ 5966 h 9992"/>
              <a:gd name="connsiteX38" fmla="*/ 512 w 10000"/>
              <a:gd name="connsiteY38" fmla="*/ 6112 h 9992"/>
              <a:gd name="connsiteX39" fmla="*/ 588 w 10000"/>
              <a:gd name="connsiteY39" fmla="*/ 6258 h 9992"/>
              <a:gd name="connsiteX40" fmla="*/ 673 w 10000"/>
              <a:gd name="connsiteY40" fmla="*/ 6405 h 9992"/>
              <a:gd name="connsiteX41" fmla="*/ 846 w 10000"/>
              <a:gd name="connsiteY41" fmla="*/ 9216 h 9992"/>
              <a:gd name="connsiteX42" fmla="*/ 4032 w 10000"/>
              <a:gd name="connsiteY42" fmla="*/ 9330 h 9992"/>
              <a:gd name="connsiteX43" fmla="*/ 4263 w 10000"/>
              <a:gd name="connsiteY43" fmla="*/ 9430 h 9992"/>
              <a:gd name="connsiteX44" fmla="*/ 4510 w 10000"/>
              <a:gd name="connsiteY44" fmla="*/ 9530 h 9992"/>
              <a:gd name="connsiteX45" fmla="*/ 4757 w 10000"/>
              <a:gd name="connsiteY45" fmla="*/ 9615 h 9992"/>
              <a:gd name="connsiteX46" fmla="*/ 5013 w 10000"/>
              <a:gd name="connsiteY46" fmla="*/ 9692 h 9992"/>
              <a:gd name="connsiteX47" fmla="*/ 5277 w 10000"/>
              <a:gd name="connsiteY47" fmla="*/ 9769 h 9992"/>
              <a:gd name="connsiteX48" fmla="*/ 5550 w 10000"/>
              <a:gd name="connsiteY48" fmla="*/ 9830 h 9992"/>
              <a:gd name="connsiteX49" fmla="*/ 5831 w 10000"/>
              <a:gd name="connsiteY49" fmla="*/ 9884 h 9992"/>
              <a:gd name="connsiteX50" fmla="*/ 6113 w 10000"/>
              <a:gd name="connsiteY50" fmla="*/ 9930 h 9992"/>
              <a:gd name="connsiteX51" fmla="*/ 6411 w 10000"/>
              <a:gd name="connsiteY51" fmla="*/ 9969 h 9992"/>
              <a:gd name="connsiteX52" fmla="*/ 6411 w 10000"/>
              <a:gd name="connsiteY52" fmla="*/ 9969 h 9992"/>
              <a:gd name="connsiteX53" fmla="*/ 6616 w 10000"/>
              <a:gd name="connsiteY53" fmla="*/ 9984 h 9992"/>
              <a:gd name="connsiteX54" fmla="*/ 6820 w 10000"/>
              <a:gd name="connsiteY54" fmla="*/ 9992 h 9992"/>
              <a:gd name="connsiteX55" fmla="*/ 7033 w 10000"/>
              <a:gd name="connsiteY55" fmla="*/ 9984 h 9992"/>
              <a:gd name="connsiteX56" fmla="*/ 7246 w 10000"/>
              <a:gd name="connsiteY56" fmla="*/ 9977 h 9992"/>
              <a:gd name="connsiteX57" fmla="*/ 7477 w 10000"/>
              <a:gd name="connsiteY57" fmla="*/ 9954 h 9992"/>
              <a:gd name="connsiteX58" fmla="*/ 7698 w 10000"/>
              <a:gd name="connsiteY58" fmla="*/ 9923 h 9992"/>
              <a:gd name="connsiteX59" fmla="*/ 7928 w 10000"/>
              <a:gd name="connsiteY59" fmla="*/ 9884 h 9992"/>
              <a:gd name="connsiteX60" fmla="*/ 8159 w 10000"/>
              <a:gd name="connsiteY60" fmla="*/ 9830 h 9992"/>
              <a:gd name="connsiteX61" fmla="*/ 8389 w 10000"/>
              <a:gd name="connsiteY61" fmla="*/ 9769 h 9992"/>
              <a:gd name="connsiteX62" fmla="*/ 8627 w 10000"/>
              <a:gd name="connsiteY62" fmla="*/ 9699 h 9992"/>
              <a:gd name="connsiteX63" fmla="*/ 8858 w 10000"/>
              <a:gd name="connsiteY63" fmla="*/ 9622 h 9992"/>
              <a:gd name="connsiteX64" fmla="*/ 9088 w 10000"/>
              <a:gd name="connsiteY64" fmla="*/ 9530 h 9992"/>
              <a:gd name="connsiteX65" fmla="*/ 9327 w 10000"/>
              <a:gd name="connsiteY65" fmla="*/ 9422 h 9992"/>
              <a:gd name="connsiteX66" fmla="*/ 9557 w 10000"/>
              <a:gd name="connsiteY66" fmla="*/ 9307 h 9992"/>
              <a:gd name="connsiteX67" fmla="*/ 9778 w 10000"/>
              <a:gd name="connsiteY67" fmla="*/ 9184 h 9992"/>
              <a:gd name="connsiteX68" fmla="*/ 10000 w 10000"/>
              <a:gd name="connsiteY68" fmla="*/ 9045 h 9992"/>
              <a:gd name="connsiteX69" fmla="*/ 10000 w 10000"/>
              <a:gd name="connsiteY69" fmla="*/ 9045 h 9992"/>
              <a:gd name="connsiteX70" fmla="*/ 9872 w 10000"/>
              <a:gd name="connsiteY70" fmla="*/ 9099 h 9992"/>
              <a:gd name="connsiteX71" fmla="*/ 9744 w 10000"/>
              <a:gd name="connsiteY71" fmla="*/ 9145 h 9992"/>
              <a:gd name="connsiteX72" fmla="*/ 9608 w 10000"/>
              <a:gd name="connsiteY72" fmla="*/ 9184 h 9992"/>
              <a:gd name="connsiteX73" fmla="*/ 9471 w 10000"/>
              <a:gd name="connsiteY73" fmla="*/ 9207 h 9992"/>
              <a:gd name="connsiteX74" fmla="*/ 9327 w 10000"/>
              <a:gd name="connsiteY74" fmla="*/ 9230 h 9992"/>
              <a:gd name="connsiteX75" fmla="*/ 9173 w 10000"/>
              <a:gd name="connsiteY75" fmla="*/ 9238 h 9992"/>
              <a:gd name="connsiteX76" fmla="*/ 9020 w 10000"/>
              <a:gd name="connsiteY76" fmla="*/ 9245 h 9992"/>
              <a:gd name="connsiteX77" fmla="*/ 8858 w 10000"/>
              <a:gd name="connsiteY77" fmla="*/ 9238 h 9992"/>
              <a:gd name="connsiteX78" fmla="*/ 8696 w 10000"/>
              <a:gd name="connsiteY78" fmla="*/ 9222 h 9992"/>
              <a:gd name="connsiteX79" fmla="*/ 8525 w 10000"/>
              <a:gd name="connsiteY79" fmla="*/ 9199 h 9992"/>
              <a:gd name="connsiteX80" fmla="*/ 8338 w 10000"/>
              <a:gd name="connsiteY80" fmla="*/ 9161 h 9992"/>
              <a:gd name="connsiteX81" fmla="*/ 8150 w 10000"/>
              <a:gd name="connsiteY81" fmla="*/ 9114 h 9992"/>
              <a:gd name="connsiteX82" fmla="*/ 7954 w 10000"/>
              <a:gd name="connsiteY82" fmla="*/ 9061 h 9992"/>
              <a:gd name="connsiteX83" fmla="*/ 7758 w 10000"/>
              <a:gd name="connsiteY83" fmla="*/ 8991 h 9992"/>
              <a:gd name="connsiteX84" fmla="*/ 7545 w 10000"/>
              <a:gd name="connsiteY84" fmla="*/ 8914 h 9992"/>
              <a:gd name="connsiteX85" fmla="*/ 7323 w 10000"/>
              <a:gd name="connsiteY85" fmla="*/ 8822 h 9992"/>
              <a:gd name="connsiteX86" fmla="*/ 7323 w 10000"/>
              <a:gd name="connsiteY86" fmla="*/ 8822 h 9992"/>
              <a:gd name="connsiteX87" fmla="*/ 7093 w 10000"/>
              <a:gd name="connsiteY87" fmla="*/ 8722 h 9992"/>
              <a:gd name="connsiteX88" fmla="*/ 6863 w 10000"/>
              <a:gd name="connsiteY88" fmla="*/ 8599 h 9992"/>
              <a:gd name="connsiteX89" fmla="*/ 6624 w 10000"/>
              <a:gd name="connsiteY89" fmla="*/ 8475 h 9992"/>
              <a:gd name="connsiteX90" fmla="*/ 6394 w 10000"/>
              <a:gd name="connsiteY90" fmla="*/ 8337 h 9992"/>
              <a:gd name="connsiteX91" fmla="*/ 6147 w 10000"/>
              <a:gd name="connsiteY91" fmla="*/ 8183 h 9992"/>
              <a:gd name="connsiteX92" fmla="*/ 5908 w 10000"/>
              <a:gd name="connsiteY92" fmla="*/ 8021 h 9992"/>
              <a:gd name="connsiteX93" fmla="*/ 5669 w 10000"/>
              <a:gd name="connsiteY93" fmla="*/ 7852 h 9992"/>
              <a:gd name="connsiteX94" fmla="*/ 5422 w 10000"/>
              <a:gd name="connsiteY94" fmla="*/ 7667 h 9992"/>
              <a:gd name="connsiteX95" fmla="*/ 5183 w 10000"/>
              <a:gd name="connsiteY95" fmla="*/ 7475 h 9992"/>
              <a:gd name="connsiteX96" fmla="*/ 4945 w 10000"/>
              <a:gd name="connsiteY96" fmla="*/ 7275 h 9992"/>
              <a:gd name="connsiteX97" fmla="*/ 4706 w 10000"/>
              <a:gd name="connsiteY97" fmla="*/ 7067 h 9992"/>
              <a:gd name="connsiteX98" fmla="*/ 4467 w 10000"/>
              <a:gd name="connsiteY98" fmla="*/ 6843 h 9992"/>
              <a:gd name="connsiteX99" fmla="*/ 4237 w 10000"/>
              <a:gd name="connsiteY99" fmla="*/ 6620 h 9992"/>
              <a:gd name="connsiteX100" fmla="*/ 4015 w 10000"/>
              <a:gd name="connsiteY100" fmla="*/ 6382 h 9992"/>
              <a:gd name="connsiteX101" fmla="*/ 3785 w 10000"/>
              <a:gd name="connsiteY101" fmla="*/ 6143 h 9992"/>
              <a:gd name="connsiteX102" fmla="*/ 3572 w 10000"/>
              <a:gd name="connsiteY102" fmla="*/ 5889 h 9992"/>
              <a:gd name="connsiteX103" fmla="*/ 3572 w 10000"/>
              <a:gd name="connsiteY103" fmla="*/ 5889 h 9992"/>
              <a:gd name="connsiteX104" fmla="*/ 3308 w 10000"/>
              <a:gd name="connsiteY104" fmla="*/ 5558 h 9992"/>
              <a:gd name="connsiteX105" fmla="*/ 3069 w 10000"/>
              <a:gd name="connsiteY105" fmla="*/ 5227 h 9992"/>
              <a:gd name="connsiteX106" fmla="*/ 2847 w 10000"/>
              <a:gd name="connsiteY106" fmla="*/ 4903 h 9992"/>
              <a:gd name="connsiteX107" fmla="*/ 2651 w 10000"/>
              <a:gd name="connsiteY107" fmla="*/ 4588 h 9992"/>
              <a:gd name="connsiteX108" fmla="*/ 2472 w 10000"/>
              <a:gd name="connsiteY108" fmla="*/ 4272 h 9992"/>
              <a:gd name="connsiteX109" fmla="*/ 2319 w 10000"/>
              <a:gd name="connsiteY109" fmla="*/ 3957 h 9992"/>
              <a:gd name="connsiteX110" fmla="*/ 2182 w 10000"/>
              <a:gd name="connsiteY110" fmla="*/ 3649 h 9992"/>
              <a:gd name="connsiteX111" fmla="*/ 2072 w 10000"/>
              <a:gd name="connsiteY111" fmla="*/ 3341 h 9992"/>
              <a:gd name="connsiteX112" fmla="*/ 2072 w 10000"/>
              <a:gd name="connsiteY112" fmla="*/ 3341 h 9992"/>
              <a:gd name="connsiteX113" fmla="*/ 1995 w 10000"/>
              <a:gd name="connsiteY113" fmla="*/ 3094 h 9992"/>
              <a:gd name="connsiteX114" fmla="*/ 1935 w 10000"/>
              <a:gd name="connsiteY114" fmla="*/ 2856 h 9992"/>
              <a:gd name="connsiteX115" fmla="*/ 1893 w 10000"/>
              <a:gd name="connsiteY115" fmla="*/ 2625 h 9992"/>
              <a:gd name="connsiteX116" fmla="*/ 1867 w 10000"/>
              <a:gd name="connsiteY116" fmla="*/ 2402 h 9992"/>
              <a:gd name="connsiteX117" fmla="*/ 1850 w 10000"/>
              <a:gd name="connsiteY117" fmla="*/ 2194 h 9992"/>
              <a:gd name="connsiteX118" fmla="*/ 1858 w 10000"/>
              <a:gd name="connsiteY118" fmla="*/ 1994 h 9992"/>
              <a:gd name="connsiteX119" fmla="*/ 1876 w 10000"/>
              <a:gd name="connsiteY119" fmla="*/ 1793 h 9992"/>
              <a:gd name="connsiteX120" fmla="*/ 1910 w 10000"/>
              <a:gd name="connsiteY120" fmla="*/ 1609 h 9992"/>
              <a:gd name="connsiteX121" fmla="*/ 1910 w 10000"/>
              <a:gd name="connsiteY121" fmla="*/ 1609 h 9992"/>
              <a:gd name="connsiteX122" fmla="*/ 1935 w 10000"/>
              <a:gd name="connsiteY122" fmla="*/ 1532 h 9992"/>
              <a:gd name="connsiteX123" fmla="*/ 1935 w 10000"/>
              <a:gd name="connsiteY123" fmla="*/ 1532 h 9992"/>
              <a:gd name="connsiteX124" fmla="*/ 1986 w 10000"/>
              <a:gd name="connsiteY124" fmla="*/ 1378 h 9992"/>
              <a:gd name="connsiteX125" fmla="*/ 2046 w 10000"/>
              <a:gd name="connsiteY125" fmla="*/ 1224 h 9992"/>
              <a:gd name="connsiteX126" fmla="*/ 2114 w 10000"/>
              <a:gd name="connsiteY126" fmla="*/ 1070 h 9992"/>
              <a:gd name="connsiteX127" fmla="*/ 2191 w 10000"/>
              <a:gd name="connsiteY127" fmla="*/ 931 h 9992"/>
              <a:gd name="connsiteX128" fmla="*/ 2285 w 10000"/>
              <a:gd name="connsiteY128" fmla="*/ 800 h 9992"/>
              <a:gd name="connsiteX129" fmla="*/ 2387 w 10000"/>
              <a:gd name="connsiteY129" fmla="*/ 669 h 9992"/>
              <a:gd name="connsiteX130" fmla="*/ 2489 w 10000"/>
              <a:gd name="connsiteY130" fmla="*/ 554 h 9992"/>
              <a:gd name="connsiteX131" fmla="*/ 2609 w 10000"/>
              <a:gd name="connsiteY131" fmla="*/ 446 h 9992"/>
              <a:gd name="connsiteX132" fmla="*/ 2737 w 10000"/>
              <a:gd name="connsiteY132" fmla="*/ 354 h 9992"/>
              <a:gd name="connsiteX133" fmla="*/ 2873 w 10000"/>
              <a:gd name="connsiteY133" fmla="*/ 269 h 9992"/>
              <a:gd name="connsiteX134" fmla="*/ 3009 w 10000"/>
              <a:gd name="connsiteY134" fmla="*/ 192 h 9992"/>
              <a:gd name="connsiteX135" fmla="*/ 3163 w 10000"/>
              <a:gd name="connsiteY135" fmla="*/ 131 h 9992"/>
              <a:gd name="connsiteX136" fmla="*/ 3325 w 10000"/>
              <a:gd name="connsiteY136" fmla="*/ 77 h 9992"/>
              <a:gd name="connsiteX0" fmla="*/ 3163 w 10000"/>
              <a:gd name="connsiteY0" fmla="*/ 131 h 10000"/>
              <a:gd name="connsiteX1" fmla="*/ 3453 w 10000"/>
              <a:gd name="connsiteY1" fmla="*/ 0 h 10000"/>
              <a:gd name="connsiteX2" fmla="*/ 3316 w 10000"/>
              <a:gd name="connsiteY2" fmla="*/ 15 h 10000"/>
              <a:gd name="connsiteX3" fmla="*/ 3316 w 10000"/>
              <a:gd name="connsiteY3" fmla="*/ 15 h 10000"/>
              <a:gd name="connsiteX4" fmla="*/ 3188 w 10000"/>
              <a:gd name="connsiteY4" fmla="*/ 38 h 10000"/>
              <a:gd name="connsiteX5" fmla="*/ 3188 w 10000"/>
              <a:gd name="connsiteY5" fmla="*/ 38 h 10000"/>
              <a:gd name="connsiteX6" fmla="*/ 3001 w 10000"/>
              <a:gd name="connsiteY6" fmla="*/ 77 h 10000"/>
              <a:gd name="connsiteX7" fmla="*/ 2813 w 10000"/>
              <a:gd name="connsiteY7" fmla="*/ 138 h 10000"/>
              <a:gd name="connsiteX8" fmla="*/ 2626 w 10000"/>
              <a:gd name="connsiteY8" fmla="*/ 208 h 10000"/>
              <a:gd name="connsiteX9" fmla="*/ 2438 w 10000"/>
              <a:gd name="connsiteY9" fmla="*/ 292 h 10000"/>
              <a:gd name="connsiteX10" fmla="*/ 2251 w 10000"/>
              <a:gd name="connsiteY10" fmla="*/ 392 h 10000"/>
              <a:gd name="connsiteX11" fmla="*/ 2063 w 10000"/>
              <a:gd name="connsiteY11" fmla="*/ 500 h 10000"/>
              <a:gd name="connsiteX12" fmla="*/ 1884 w 10000"/>
              <a:gd name="connsiteY12" fmla="*/ 623 h 10000"/>
              <a:gd name="connsiteX13" fmla="*/ 1705 w 10000"/>
              <a:gd name="connsiteY13" fmla="*/ 755 h 10000"/>
              <a:gd name="connsiteX14" fmla="*/ 1526 w 10000"/>
              <a:gd name="connsiteY14" fmla="*/ 901 h 10000"/>
              <a:gd name="connsiteX15" fmla="*/ 1355 w 10000"/>
              <a:gd name="connsiteY15" fmla="*/ 1055 h 10000"/>
              <a:gd name="connsiteX16" fmla="*/ 1194 w 10000"/>
              <a:gd name="connsiteY16" fmla="*/ 1217 h 10000"/>
              <a:gd name="connsiteX17" fmla="*/ 1040 w 10000"/>
              <a:gd name="connsiteY17" fmla="*/ 1394 h 10000"/>
              <a:gd name="connsiteX18" fmla="*/ 887 w 10000"/>
              <a:gd name="connsiteY18" fmla="*/ 1579 h 10000"/>
              <a:gd name="connsiteX19" fmla="*/ 750 w 10000"/>
              <a:gd name="connsiteY19" fmla="*/ 1771 h 10000"/>
              <a:gd name="connsiteX20" fmla="*/ 614 w 10000"/>
              <a:gd name="connsiteY20" fmla="*/ 1980 h 10000"/>
              <a:gd name="connsiteX21" fmla="*/ 494 w 10000"/>
              <a:gd name="connsiteY21" fmla="*/ 2188 h 10000"/>
              <a:gd name="connsiteX22" fmla="*/ 384 w 10000"/>
              <a:gd name="connsiteY22" fmla="*/ 2411 h 10000"/>
              <a:gd name="connsiteX23" fmla="*/ 290 w 10000"/>
              <a:gd name="connsiteY23" fmla="*/ 2634 h 10000"/>
              <a:gd name="connsiteX24" fmla="*/ 205 w 10000"/>
              <a:gd name="connsiteY24" fmla="*/ 2873 h 10000"/>
              <a:gd name="connsiteX25" fmla="*/ 128 w 10000"/>
              <a:gd name="connsiteY25" fmla="*/ 3112 h 10000"/>
              <a:gd name="connsiteX26" fmla="*/ 77 w 10000"/>
              <a:gd name="connsiteY26" fmla="*/ 3367 h 10000"/>
              <a:gd name="connsiteX27" fmla="*/ 34 w 10000"/>
              <a:gd name="connsiteY27" fmla="*/ 3621 h 10000"/>
              <a:gd name="connsiteX28" fmla="*/ 9 w 10000"/>
              <a:gd name="connsiteY28" fmla="*/ 3875 h 10000"/>
              <a:gd name="connsiteX29" fmla="*/ 0 w 10000"/>
              <a:gd name="connsiteY29" fmla="*/ 4144 h 10000"/>
              <a:gd name="connsiteX30" fmla="*/ 17 w 10000"/>
              <a:gd name="connsiteY30" fmla="*/ 4415 h 10000"/>
              <a:gd name="connsiteX31" fmla="*/ 43 w 10000"/>
              <a:gd name="connsiteY31" fmla="*/ 4692 h 10000"/>
              <a:gd name="connsiteX32" fmla="*/ 94 w 10000"/>
              <a:gd name="connsiteY32" fmla="*/ 4969 h 10000"/>
              <a:gd name="connsiteX33" fmla="*/ 162 w 10000"/>
              <a:gd name="connsiteY33" fmla="*/ 5246 h 10000"/>
              <a:gd name="connsiteX34" fmla="*/ 256 w 10000"/>
              <a:gd name="connsiteY34" fmla="*/ 5539 h 10000"/>
              <a:gd name="connsiteX35" fmla="*/ 315 w 10000"/>
              <a:gd name="connsiteY35" fmla="*/ 5678 h 10000"/>
              <a:gd name="connsiteX36" fmla="*/ 375 w 10000"/>
              <a:gd name="connsiteY36" fmla="*/ 5825 h 10000"/>
              <a:gd name="connsiteX37" fmla="*/ 435 w 10000"/>
              <a:gd name="connsiteY37" fmla="*/ 5971 h 10000"/>
              <a:gd name="connsiteX38" fmla="*/ 512 w 10000"/>
              <a:gd name="connsiteY38" fmla="*/ 6117 h 10000"/>
              <a:gd name="connsiteX39" fmla="*/ 588 w 10000"/>
              <a:gd name="connsiteY39" fmla="*/ 6263 h 10000"/>
              <a:gd name="connsiteX40" fmla="*/ 673 w 10000"/>
              <a:gd name="connsiteY40" fmla="*/ 6410 h 10000"/>
              <a:gd name="connsiteX41" fmla="*/ 846 w 10000"/>
              <a:gd name="connsiteY41" fmla="*/ 9223 h 10000"/>
              <a:gd name="connsiteX42" fmla="*/ 4032 w 10000"/>
              <a:gd name="connsiteY42" fmla="*/ 9337 h 10000"/>
              <a:gd name="connsiteX43" fmla="*/ 4263 w 10000"/>
              <a:gd name="connsiteY43" fmla="*/ 9438 h 10000"/>
              <a:gd name="connsiteX44" fmla="*/ 4510 w 10000"/>
              <a:gd name="connsiteY44" fmla="*/ 9538 h 10000"/>
              <a:gd name="connsiteX45" fmla="*/ 4757 w 10000"/>
              <a:gd name="connsiteY45" fmla="*/ 9623 h 10000"/>
              <a:gd name="connsiteX46" fmla="*/ 5013 w 10000"/>
              <a:gd name="connsiteY46" fmla="*/ 9700 h 10000"/>
              <a:gd name="connsiteX47" fmla="*/ 5277 w 10000"/>
              <a:gd name="connsiteY47" fmla="*/ 9777 h 10000"/>
              <a:gd name="connsiteX48" fmla="*/ 5550 w 10000"/>
              <a:gd name="connsiteY48" fmla="*/ 9838 h 10000"/>
              <a:gd name="connsiteX49" fmla="*/ 5831 w 10000"/>
              <a:gd name="connsiteY49" fmla="*/ 9892 h 10000"/>
              <a:gd name="connsiteX50" fmla="*/ 6113 w 10000"/>
              <a:gd name="connsiteY50" fmla="*/ 9938 h 10000"/>
              <a:gd name="connsiteX51" fmla="*/ 6411 w 10000"/>
              <a:gd name="connsiteY51" fmla="*/ 9977 h 10000"/>
              <a:gd name="connsiteX52" fmla="*/ 6411 w 10000"/>
              <a:gd name="connsiteY52" fmla="*/ 9977 h 10000"/>
              <a:gd name="connsiteX53" fmla="*/ 6616 w 10000"/>
              <a:gd name="connsiteY53" fmla="*/ 9992 h 10000"/>
              <a:gd name="connsiteX54" fmla="*/ 6820 w 10000"/>
              <a:gd name="connsiteY54" fmla="*/ 10000 h 10000"/>
              <a:gd name="connsiteX55" fmla="*/ 7033 w 10000"/>
              <a:gd name="connsiteY55" fmla="*/ 9992 h 10000"/>
              <a:gd name="connsiteX56" fmla="*/ 7246 w 10000"/>
              <a:gd name="connsiteY56" fmla="*/ 9985 h 10000"/>
              <a:gd name="connsiteX57" fmla="*/ 7477 w 10000"/>
              <a:gd name="connsiteY57" fmla="*/ 9962 h 10000"/>
              <a:gd name="connsiteX58" fmla="*/ 7698 w 10000"/>
              <a:gd name="connsiteY58" fmla="*/ 9931 h 10000"/>
              <a:gd name="connsiteX59" fmla="*/ 7928 w 10000"/>
              <a:gd name="connsiteY59" fmla="*/ 9892 h 10000"/>
              <a:gd name="connsiteX60" fmla="*/ 8159 w 10000"/>
              <a:gd name="connsiteY60" fmla="*/ 9838 h 10000"/>
              <a:gd name="connsiteX61" fmla="*/ 8389 w 10000"/>
              <a:gd name="connsiteY61" fmla="*/ 9777 h 10000"/>
              <a:gd name="connsiteX62" fmla="*/ 8627 w 10000"/>
              <a:gd name="connsiteY62" fmla="*/ 9707 h 10000"/>
              <a:gd name="connsiteX63" fmla="*/ 8858 w 10000"/>
              <a:gd name="connsiteY63" fmla="*/ 9630 h 10000"/>
              <a:gd name="connsiteX64" fmla="*/ 9088 w 10000"/>
              <a:gd name="connsiteY64" fmla="*/ 9538 h 10000"/>
              <a:gd name="connsiteX65" fmla="*/ 9327 w 10000"/>
              <a:gd name="connsiteY65" fmla="*/ 9430 h 10000"/>
              <a:gd name="connsiteX66" fmla="*/ 9557 w 10000"/>
              <a:gd name="connsiteY66" fmla="*/ 9314 h 10000"/>
              <a:gd name="connsiteX67" fmla="*/ 9778 w 10000"/>
              <a:gd name="connsiteY67" fmla="*/ 9191 h 10000"/>
              <a:gd name="connsiteX68" fmla="*/ 10000 w 10000"/>
              <a:gd name="connsiteY68" fmla="*/ 9052 h 10000"/>
              <a:gd name="connsiteX69" fmla="*/ 10000 w 10000"/>
              <a:gd name="connsiteY69" fmla="*/ 9052 h 10000"/>
              <a:gd name="connsiteX70" fmla="*/ 9872 w 10000"/>
              <a:gd name="connsiteY70" fmla="*/ 9106 h 10000"/>
              <a:gd name="connsiteX71" fmla="*/ 9744 w 10000"/>
              <a:gd name="connsiteY71" fmla="*/ 9152 h 10000"/>
              <a:gd name="connsiteX72" fmla="*/ 9608 w 10000"/>
              <a:gd name="connsiteY72" fmla="*/ 9191 h 10000"/>
              <a:gd name="connsiteX73" fmla="*/ 9471 w 10000"/>
              <a:gd name="connsiteY73" fmla="*/ 9214 h 10000"/>
              <a:gd name="connsiteX74" fmla="*/ 9327 w 10000"/>
              <a:gd name="connsiteY74" fmla="*/ 9237 h 10000"/>
              <a:gd name="connsiteX75" fmla="*/ 9173 w 10000"/>
              <a:gd name="connsiteY75" fmla="*/ 9245 h 10000"/>
              <a:gd name="connsiteX76" fmla="*/ 9020 w 10000"/>
              <a:gd name="connsiteY76" fmla="*/ 9252 h 10000"/>
              <a:gd name="connsiteX77" fmla="*/ 8858 w 10000"/>
              <a:gd name="connsiteY77" fmla="*/ 9245 h 10000"/>
              <a:gd name="connsiteX78" fmla="*/ 8696 w 10000"/>
              <a:gd name="connsiteY78" fmla="*/ 9229 h 10000"/>
              <a:gd name="connsiteX79" fmla="*/ 8525 w 10000"/>
              <a:gd name="connsiteY79" fmla="*/ 9206 h 10000"/>
              <a:gd name="connsiteX80" fmla="*/ 8338 w 10000"/>
              <a:gd name="connsiteY80" fmla="*/ 9168 h 10000"/>
              <a:gd name="connsiteX81" fmla="*/ 8150 w 10000"/>
              <a:gd name="connsiteY81" fmla="*/ 9121 h 10000"/>
              <a:gd name="connsiteX82" fmla="*/ 7954 w 10000"/>
              <a:gd name="connsiteY82" fmla="*/ 9068 h 10000"/>
              <a:gd name="connsiteX83" fmla="*/ 7758 w 10000"/>
              <a:gd name="connsiteY83" fmla="*/ 8998 h 10000"/>
              <a:gd name="connsiteX84" fmla="*/ 7545 w 10000"/>
              <a:gd name="connsiteY84" fmla="*/ 8921 h 10000"/>
              <a:gd name="connsiteX85" fmla="*/ 7323 w 10000"/>
              <a:gd name="connsiteY85" fmla="*/ 8829 h 10000"/>
              <a:gd name="connsiteX86" fmla="*/ 7323 w 10000"/>
              <a:gd name="connsiteY86" fmla="*/ 8829 h 10000"/>
              <a:gd name="connsiteX87" fmla="*/ 7093 w 10000"/>
              <a:gd name="connsiteY87" fmla="*/ 8729 h 10000"/>
              <a:gd name="connsiteX88" fmla="*/ 6863 w 10000"/>
              <a:gd name="connsiteY88" fmla="*/ 8606 h 10000"/>
              <a:gd name="connsiteX89" fmla="*/ 6624 w 10000"/>
              <a:gd name="connsiteY89" fmla="*/ 8482 h 10000"/>
              <a:gd name="connsiteX90" fmla="*/ 6394 w 10000"/>
              <a:gd name="connsiteY90" fmla="*/ 8344 h 10000"/>
              <a:gd name="connsiteX91" fmla="*/ 6147 w 10000"/>
              <a:gd name="connsiteY91" fmla="*/ 8190 h 10000"/>
              <a:gd name="connsiteX92" fmla="*/ 5908 w 10000"/>
              <a:gd name="connsiteY92" fmla="*/ 8027 h 10000"/>
              <a:gd name="connsiteX93" fmla="*/ 5669 w 10000"/>
              <a:gd name="connsiteY93" fmla="*/ 7858 h 10000"/>
              <a:gd name="connsiteX94" fmla="*/ 5422 w 10000"/>
              <a:gd name="connsiteY94" fmla="*/ 7673 h 10000"/>
              <a:gd name="connsiteX95" fmla="*/ 5183 w 10000"/>
              <a:gd name="connsiteY95" fmla="*/ 7481 h 10000"/>
              <a:gd name="connsiteX96" fmla="*/ 4945 w 10000"/>
              <a:gd name="connsiteY96" fmla="*/ 7281 h 10000"/>
              <a:gd name="connsiteX97" fmla="*/ 4706 w 10000"/>
              <a:gd name="connsiteY97" fmla="*/ 7073 h 10000"/>
              <a:gd name="connsiteX98" fmla="*/ 4467 w 10000"/>
              <a:gd name="connsiteY98" fmla="*/ 6848 h 10000"/>
              <a:gd name="connsiteX99" fmla="*/ 4237 w 10000"/>
              <a:gd name="connsiteY99" fmla="*/ 6625 h 10000"/>
              <a:gd name="connsiteX100" fmla="*/ 4015 w 10000"/>
              <a:gd name="connsiteY100" fmla="*/ 6387 h 10000"/>
              <a:gd name="connsiteX101" fmla="*/ 3785 w 10000"/>
              <a:gd name="connsiteY101" fmla="*/ 6148 h 10000"/>
              <a:gd name="connsiteX102" fmla="*/ 3572 w 10000"/>
              <a:gd name="connsiteY102" fmla="*/ 5894 h 10000"/>
              <a:gd name="connsiteX103" fmla="*/ 3572 w 10000"/>
              <a:gd name="connsiteY103" fmla="*/ 5894 h 10000"/>
              <a:gd name="connsiteX104" fmla="*/ 3308 w 10000"/>
              <a:gd name="connsiteY104" fmla="*/ 5562 h 10000"/>
              <a:gd name="connsiteX105" fmla="*/ 3069 w 10000"/>
              <a:gd name="connsiteY105" fmla="*/ 5231 h 10000"/>
              <a:gd name="connsiteX106" fmla="*/ 2847 w 10000"/>
              <a:gd name="connsiteY106" fmla="*/ 4907 h 10000"/>
              <a:gd name="connsiteX107" fmla="*/ 2651 w 10000"/>
              <a:gd name="connsiteY107" fmla="*/ 4592 h 10000"/>
              <a:gd name="connsiteX108" fmla="*/ 2472 w 10000"/>
              <a:gd name="connsiteY108" fmla="*/ 4275 h 10000"/>
              <a:gd name="connsiteX109" fmla="*/ 2319 w 10000"/>
              <a:gd name="connsiteY109" fmla="*/ 3960 h 10000"/>
              <a:gd name="connsiteX110" fmla="*/ 2182 w 10000"/>
              <a:gd name="connsiteY110" fmla="*/ 3652 h 10000"/>
              <a:gd name="connsiteX111" fmla="*/ 2072 w 10000"/>
              <a:gd name="connsiteY111" fmla="*/ 3344 h 10000"/>
              <a:gd name="connsiteX112" fmla="*/ 2072 w 10000"/>
              <a:gd name="connsiteY112" fmla="*/ 3344 h 10000"/>
              <a:gd name="connsiteX113" fmla="*/ 1995 w 10000"/>
              <a:gd name="connsiteY113" fmla="*/ 3096 h 10000"/>
              <a:gd name="connsiteX114" fmla="*/ 1935 w 10000"/>
              <a:gd name="connsiteY114" fmla="*/ 2858 h 10000"/>
              <a:gd name="connsiteX115" fmla="*/ 1893 w 10000"/>
              <a:gd name="connsiteY115" fmla="*/ 2627 h 10000"/>
              <a:gd name="connsiteX116" fmla="*/ 1867 w 10000"/>
              <a:gd name="connsiteY116" fmla="*/ 2404 h 10000"/>
              <a:gd name="connsiteX117" fmla="*/ 1850 w 10000"/>
              <a:gd name="connsiteY117" fmla="*/ 2196 h 10000"/>
              <a:gd name="connsiteX118" fmla="*/ 1858 w 10000"/>
              <a:gd name="connsiteY118" fmla="*/ 1996 h 10000"/>
              <a:gd name="connsiteX119" fmla="*/ 1876 w 10000"/>
              <a:gd name="connsiteY119" fmla="*/ 1794 h 10000"/>
              <a:gd name="connsiteX120" fmla="*/ 1910 w 10000"/>
              <a:gd name="connsiteY120" fmla="*/ 1610 h 10000"/>
              <a:gd name="connsiteX121" fmla="*/ 1910 w 10000"/>
              <a:gd name="connsiteY121" fmla="*/ 1610 h 10000"/>
              <a:gd name="connsiteX122" fmla="*/ 1935 w 10000"/>
              <a:gd name="connsiteY122" fmla="*/ 1533 h 10000"/>
              <a:gd name="connsiteX123" fmla="*/ 1935 w 10000"/>
              <a:gd name="connsiteY123" fmla="*/ 1533 h 10000"/>
              <a:gd name="connsiteX124" fmla="*/ 1986 w 10000"/>
              <a:gd name="connsiteY124" fmla="*/ 1379 h 10000"/>
              <a:gd name="connsiteX125" fmla="*/ 2046 w 10000"/>
              <a:gd name="connsiteY125" fmla="*/ 1225 h 10000"/>
              <a:gd name="connsiteX126" fmla="*/ 2114 w 10000"/>
              <a:gd name="connsiteY126" fmla="*/ 1071 h 10000"/>
              <a:gd name="connsiteX127" fmla="*/ 2191 w 10000"/>
              <a:gd name="connsiteY127" fmla="*/ 932 h 10000"/>
              <a:gd name="connsiteX128" fmla="*/ 2285 w 10000"/>
              <a:gd name="connsiteY128" fmla="*/ 801 h 10000"/>
              <a:gd name="connsiteX129" fmla="*/ 2387 w 10000"/>
              <a:gd name="connsiteY129" fmla="*/ 670 h 10000"/>
              <a:gd name="connsiteX130" fmla="*/ 2489 w 10000"/>
              <a:gd name="connsiteY130" fmla="*/ 554 h 10000"/>
              <a:gd name="connsiteX131" fmla="*/ 2609 w 10000"/>
              <a:gd name="connsiteY131" fmla="*/ 446 h 10000"/>
              <a:gd name="connsiteX132" fmla="*/ 2737 w 10000"/>
              <a:gd name="connsiteY132" fmla="*/ 354 h 10000"/>
              <a:gd name="connsiteX133" fmla="*/ 2873 w 10000"/>
              <a:gd name="connsiteY133" fmla="*/ 269 h 10000"/>
              <a:gd name="connsiteX134" fmla="*/ 3009 w 10000"/>
              <a:gd name="connsiteY134" fmla="*/ 192 h 10000"/>
              <a:gd name="connsiteX135" fmla="*/ 3163 w 10000"/>
              <a:gd name="connsiteY135" fmla="*/ 131 h 10000"/>
              <a:gd name="connsiteX0" fmla="*/ 3163 w 10000"/>
              <a:gd name="connsiteY0" fmla="*/ 131 h 10000"/>
              <a:gd name="connsiteX1" fmla="*/ 3453 w 10000"/>
              <a:gd name="connsiteY1" fmla="*/ 0 h 10000"/>
              <a:gd name="connsiteX2" fmla="*/ 3316 w 10000"/>
              <a:gd name="connsiteY2" fmla="*/ 15 h 10000"/>
              <a:gd name="connsiteX3" fmla="*/ 3188 w 10000"/>
              <a:gd name="connsiteY3" fmla="*/ 38 h 10000"/>
              <a:gd name="connsiteX4" fmla="*/ 3188 w 10000"/>
              <a:gd name="connsiteY4" fmla="*/ 38 h 10000"/>
              <a:gd name="connsiteX5" fmla="*/ 3001 w 10000"/>
              <a:gd name="connsiteY5" fmla="*/ 77 h 10000"/>
              <a:gd name="connsiteX6" fmla="*/ 2813 w 10000"/>
              <a:gd name="connsiteY6" fmla="*/ 138 h 10000"/>
              <a:gd name="connsiteX7" fmla="*/ 2626 w 10000"/>
              <a:gd name="connsiteY7" fmla="*/ 208 h 10000"/>
              <a:gd name="connsiteX8" fmla="*/ 2438 w 10000"/>
              <a:gd name="connsiteY8" fmla="*/ 292 h 10000"/>
              <a:gd name="connsiteX9" fmla="*/ 2251 w 10000"/>
              <a:gd name="connsiteY9" fmla="*/ 392 h 10000"/>
              <a:gd name="connsiteX10" fmla="*/ 2063 w 10000"/>
              <a:gd name="connsiteY10" fmla="*/ 500 h 10000"/>
              <a:gd name="connsiteX11" fmla="*/ 1884 w 10000"/>
              <a:gd name="connsiteY11" fmla="*/ 623 h 10000"/>
              <a:gd name="connsiteX12" fmla="*/ 1705 w 10000"/>
              <a:gd name="connsiteY12" fmla="*/ 755 h 10000"/>
              <a:gd name="connsiteX13" fmla="*/ 1526 w 10000"/>
              <a:gd name="connsiteY13" fmla="*/ 901 h 10000"/>
              <a:gd name="connsiteX14" fmla="*/ 1355 w 10000"/>
              <a:gd name="connsiteY14" fmla="*/ 1055 h 10000"/>
              <a:gd name="connsiteX15" fmla="*/ 1194 w 10000"/>
              <a:gd name="connsiteY15" fmla="*/ 1217 h 10000"/>
              <a:gd name="connsiteX16" fmla="*/ 1040 w 10000"/>
              <a:gd name="connsiteY16" fmla="*/ 1394 h 10000"/>
              <a:gd name="connsiteX17" fmla="*/ 887 w 10000"/>
              <a:gd name="connsiteY17" fmla="*/ 1579 h 10000"/>
              <a:gd name="connsiteX18" fmla="*/ 750 w 10000"/>
              <a:gd name="connsiteY18" fmla="*/ 1771 h 10000"/>
              <a:gd name="connsiteX19" fmla="*/ 614 w 10000"/>
              <a:gd name="connsiteY19" fmla="*/ 1980 h 10000"/>
              <a:gd name="connsiteX20" fmla="*/ 494 w 10000"/>
              <a:gd name="connsiteY20" fmla="*/ 2188 h 10000"/>
              <a:gd name="connsiteX21" fmla="*/ 384 w 10000"/>
              <a:gd name="connsiteY21" fmla="*/ 2411 h 10000"/>
              <a:gd name="connsiteX22" fmla="*/ 290 w 10000"/>
              <a:gd name="connsiteY22" fmla="*/ 2634 h 10000"/>
              <a:gd name="connsiteX23" fmla="*/ 205 w 10000"/>
              <a:gd name="connsiteY23" fmla="*/ 2873 h 10000"/>
              <a:gd name="connsiteX24" fmla="*/ 128 w 10000"/>
              <a:gd name="connsiteY24" fmla="*/ 3112 h 10000"/>
              <a:gd name="connsiteX25" fmla="*/ 77 w 10000"/>
              <a:gd name="connsiteY25" fmla="*/ 3367 h 10000"/>
              <a:gd name="connsiteX26" fmla="*/ 34 w 10000"/>
              <a:gd name="connsiteY26" fmla="*/ 3621 h 10000"/>
              <a:gd name="connsiteX27" fmla="*/ 9 w 10000"/>
              <a:gd name="connsiteY27" fmla="*/ 3875 h 10000"/>
              <a:gd name="connsiteX28" fmla="*/ 0 w 10000"/>
              <a:gd name="connsiteY28" fmla="*/ 4144 h 10000"/>
              <a:gd name="connsiteX29" fmla="*/ 17 w 10000"/>
              <a:gd name="connsiteY29" fmla="*/ 4415 h 10000"/>
              <a:gd name="connsiteX30" fmla="*/ 43 w 10000"/>
              <a:gd name="connsiteY30" fmla="*/ 4692 h 10000"/>
              <a:gd name="connsiteX31" fmla="*/ 94 w 10000"/>
              <a:gd name="connsiteY31" fmla="*/ 4969 h 10000"/>
              <a:gd name="connsiteX32" fmla="*/ 162 w 10000"/>
              <a:gd name="connsiteY32" fmla="*/ 5246 h 10000"/>
              <a:gd name="connsiteX33" fmla="*/ 256 w 10000"/>
              <a:gd name="connsiteY33" fmla="*/ 5539 h 10000"/>
              <a:gd name="connsiteX34" fmla="*/ 315 w 10000"/>
              <a:gd name="connsiteY34" fmla="*/ 5678 h 10000"/>
              <a:gd name="connsiteX35" fmla="*/ 375 w 10000"/>
              <a:gd name="connsiteY35" fmla="*/ 5825 h 10000"/>
              <a:gd name="connsiteX36" fmla="*/ 435 w 10000"/>
              <a:gd name="connsiteY36" fmla="*/ 5971 h 10000"/>
              <a:gd name="connsiteX37" fmla="*/ 512 w 10000"/>
              <a:gd name="connsiteY37" fmla="*/ 6117 h 10000"/>
              <a:gd name="connsiteX38" fmla="*/ 588 w 10000"/>
              <a:gd name="connsiteY38" fmla="*/ 6263 h 10000"/>
              <a:gd name="connsiteX39" fmla="*/ 673 w 10000"/>
              <a:gd name="connsiteY39" fmla="*/ 6410 h 10000"/>
              <a:gd name="connsiteX40" fmla="*/ 846 w 10000"/>
              <a:gd name="connsiteY40" fmla="*/ 9223 h 10000"/>
              <a:gd name="connsiteX41" fmla="*/ 4032 w 10000"/>
              <a:gd name="connsiteY41" fmla="*/ 9337 h 10000"/>
              <a:gd name="connsiteX42" fmla="*/ 4263 w 10000"/>
              <a:gd name="connsiteY42" fmla="*/ 9438 h 10000"/>
              <a:gd name="connsiteX43" fmla="*/ 4510 w 10000"/>
              <a:gd name="connsiteY43" fmla="*/ 9538 h 10000"/>
              <a:gd name="connsiteX44" fmla="*/ 4757 w 10000"/>
              <a:gd name="connsiteY44" fmla="*/ 9623 h 10000"/>
              <a:gd name="connsiteX45" fmla="*/ 5013 w 10000"/>
              <a:gd name="connsiteY45" fmla="*/ 9700 h 10000"/>
              <a:gd name="connsiteX46" fmla="*/ 5277 w 10000"/>
              <a:gd name="connsiteY46" fmla="*/ 9777 h 10000"/>
              <a:gd name="connsiteX47" fmla="*/ 5550 w 10000"/>
              <a:gd name="connsiteY47" fmla="*/ 9838 h 10000"/>
              <a:gd name="connsiteX48" fmla="*/ 5831 w 10000"/>
              <a:gd name="connsiteY48" fmla="*/ 9892 h 10000"/>
              <a:gd name="connsiteX49" fmla="*/ 6113 w 10000"/>
              <a:gd name="connsiteY49" fmla="*/ 9938 h 10000"/>
              <a:gd name="connsiteX50" fmla="*/ 6411 w 10000"/>
              <a:gd name="connsiteY50" fmla="*/ 9977 h 10000"/>
              <a:gd name="connsiteX51" fmla="*/ 6411 w 10000"/>
              <a:gd name="connsiteY51" fmla="*/ 9977 h 10000"/>
              <a:gd name="connsiteX52" fmla="*/ 6616 w 10000"/>
              <a:gd name="connsiteY52" fmla="*/ 9992 h 10000"/>
              <a:gd name="connsiteX53" fmla="*/ 6820 w 10000"/>
              <a:gd name="connsiteY53" fmla="*/ 10000 h 10000"/>
              <a:gd name="connsiteX54" fmla="*/ 7033 w 10000"/>
              <a:gd name="connsiteY54" fmla="*/ 9992 h 10000"/>
              <a:gd name="connsiteX55" fmla="*/ 7246 w 10000"/>
              <a:gd name="connsiteY55" fmla="*/ 9985 h 10000"/>
              <a:gd name="connsiteX56" fmla="*/ 7477 w 10000"/>
              <a:gd name="connsiteY56" fmla="*/ 9962 h 10000"/>
              <a:gd name="connsiteX57" fmla="*/ 7698 w 10000"/>
              <a:gd name="connsiteY57" fmla="*/ 9931 h 10000"/>
              <a:gd name="connsiteX58" fmla="*/ 7928 w 10000"/>
              <a:gd name="connsiteY58" fmla="*/ 9892 h 10000"/>
              <a:gd name="connsiteX59" fmla="*/ 8159 w 10000"/>
              <a:gd name="connsiteY59" fmla="*/ 9838 h 10000"/>
              <a:gd name="connsiteX60" fmla="*/ 8389 w 10000"/>
              <a:gd name="connsiteY60" fmla="*/ 9777 h 10000"/>
              <a:gd name="connsiteX61" fmla="*/ 8627 w 10000"/>
              <a:gd name="connsiteY61" fmla="*/ 9707 h 10000"/>
              <a:gd name="connsiteX62" fmla="*/ 8858 w 10000"/>
              <a:gd name="connsiteY62" fmla="*/ 9630 h 10000"/>
              <a:gd name="connsiteX63" fmla="*/ 9088 w 10000"/>
              <a:gd name="connsiteY63" fmla="*/ 9538 h 10000"/>
              <a:gd name="connsiteX64" fmla="*/ 9327 w 10000"/>
              <a:gd name="connsiteY64" fmla="*/ 9430 h 10000"/>
              <a:gd name="connsiteX65" fmla="*/ 9557 w 10000"/>
              <a:gd name="connsiteY65" fmla="*/ 9314 h 10000"/>
              <a:gd name="connsiteX66" fmla="*/ 9778 w 10000"/>
              <a:gd name="connsiteY66" fmla="*/ 9191 h 10000"/>
              <a:gd name="connsiteX67" fmla="*/ 10000 w 10000"/>
              <a:gd name="connsiteY67" fmla="*/ 9052 h 10000"/>
              <a:gd name="connsiteX68" fmla="*/ 10000 w 10000"/>
              <a:gd name="connsiteY68" fmla="*/ 9052 h 10000"/>
              <a:gd name="connsiteX69" fmla="*/ 9872 w 10000"/>
              <a:gd name="connsiteY69" fmla="*/ 9106 h 10000"/>
              <a:gd name="connsiteX70" fmla="*/ 9744 w 10000"/>
              <a:gd name="connsiteY70" fmla="*/ 9152 h 10000"/>
              <a:gd name="connsiteX71" fmla="*/ 9608 w 10000"/>
              <a:gd name="connsiteY71" fmla="*/ 9191 h 10000"/>
              <a:gd name="connsiteX72" fmla="*/ 9471 w 10000"/>
              <a:gd name="connsiteY72" fmla="*/ 9214 h 10000"/>
              <a:gd name="connsiteX73" fmla="*/ 9327 w 10000"/>
              <a:gd name="connsiteY73" fmla="*/ 9237 h 10000"/>
              <a:gd name="connsiteX74" fmla="*/ 9173 w 10000"/>
              <a:gd name="connsiteY74" fmla="*/ 9245 h 10000"/>
              <a:gd name="connsiteX75" fmla="*/ 9020 w 10000"/>
              <a:gd name="connsiteY75" fmla="*/ 9252 h 10000"/>
              <a:gd name="connsiteX76" fmla="*/ 8858 w 10000"/>
              <a:gd name="connsiteY76" fmla="*/ 9245 h 10000"/>
              <a:gd name="connsiteX77" fmla="*/ 8696 w 10000"/>
              <a:gd name="connsiteY77" fmla="*/ 9229 h 10000"/>
              <a:gd name="connsiteX78" fmla="*/ 8525 w 10000"/>
              <a:gd name="connsiteY78" fmla="*/ 9206 h 10000"/>
              <a:gd name="connsiteX79" fmla="*/ 8338 w 10000"/>
              <a:gd name="connsiteY79" fmla="*/ 9168 h 10000"/>
              <a:gd name="connsiteX80" fmla="*/ 8150 w 10000"/>
              <a:gd name="connsiteY80" fmla="*/ 9121 h 10000"/>
              <a:gd name="connsiteX81" fmla="*/ 7954 w 10000"/>
              <a:gd name="connsiteY81" fmla="*/ 9068 h 10000"/>
              <a:gd name="connsiteX82" fmla="*/ 7758 w 10000"/>
              <a:gd name="connsiteY82" fmla="*/ 8998 h 10000"/>
              <a:gd name="connsiteX83" fmla="*/ 7545 w 10000"/>
              <a:gd name="connsiteY83" fmla="*/ 8921 h 10000"/>
              <a:gd name="connsiteX84" fmla="*/ 7323 w 10000"/>
              <a:gd name="connsiteY84" fmla="*/ 8829 h 10000"/>
              <a:gd name="connsiteX85" fmla="*/ 7323 w 10000"/>
              <a:gd name="connsiteY85" fmla="*/ 8829 h 10000"/>
              <a:gd name="connsiteX86" fmla="*/ 7093 w 10000"/>
              <a:gd name="connsiteY86" fmla="*/ 8729 h 10000"/>
              <a:gd name="connsiteX87" fmla="*/ 6863 w 10000"/>
              <a:gd name="connsiteY87" fmla="*/ 8606 h 10000"/>
              <a:gd name="connsiteX88" fmla="*/ 6624 w 10000"/>
              <a:gd name="connsiteY88" fmla="*/ 8482 h 10000"/>
              <a:gd name="connsiteX89" fmla="*/ 6394 w 10000"/>
              <a:gd name="connsiteY89" fmla="*/ 8344 h 10000"/>
              <a:gd name="connsiteX90" fmla="*/ 6147 w 10000"/>
              <a:gd name="connsiteY90" fmla="*/ 8190 h 10000"/>
              <a:gd name="connsiteX91" fmla="*/ 5908 w 10000"/>
              <a:gd name="connsiteY91" fmla="*/ 8027 h 10000"/>
              <a:gd name="connsiteX92" fmla="*/ 5669 w 10000"/>
              <a:gd name="connsiteY92" fmla="*/ 7858 h 10000"/>
              <a:gd name="connsiteX93" fmla="*/ 5422 w 10000"/>
              <a:gd name="connsiteY93" fmla="*/ 7673 h 10000"/>
              <a:gd name="connsiteX94" fmla="*/ 5183 w 10000"/>
              <a:gd name="connsiteY94" fmla="*/ 7481 h 10000"/>
              <a:gd name="connsiteX95" fmla="*/ 4945 w 10000"/>
              <a:gd name="connsiteY95" fmla="*/ 7281 h 10000"/>
              <a:gd name="connsiteX96" fmla="*/ 4706 w 10000"/>
              <a:gd name="connsiteY96" fmla="*/ 7073 h 10000"/>
              <a:gd name="connsiteX97" fmla="*/ 4467 w 10000"/>
              <a:gd name="connsiteY97" fmla="*/ 6848 h 10000"/>
              <a:gd name="connsiteX98" fmla="*/ 4237 w 10000"/>
              <a:gd name="connsiteY98" fmla="*/ 6625 h 10000"/>
              <a:gd name="connsiteX99" fmla="*/ 4015 w 10000"/>
              <a:gd name="connsiteY99" fmla="*/ 6387 h 10000"/>
              <a:gd name="connsiteX100" fmla="*/ 3785 w 10000"/>
              <a:gd name="connsiteY100" fmla="*/ 6148 h 10000"/>
              <a:gd name="connsiteX101" fmla="*/ 3572 w 10000"/>
              <a:gd name="connsiteY101" fmla="*/ 5894 h 10000"/>
              <a:gd name="connsiteX102" fmla="*/ 3572 w 10000"/>
              <a:gd name="connsiteY102" fmla="*/ 5894 h 10000"/>
              <a:gd name="connsiteX103" fmla="*/ 3308 w 10000"/>
              <a:gd name="connsiteY103" fmla="*/ 5562 h 10000"/>
              <a:gd name="connsiteX104" fmla="*/ 3069 w 10000"/>
              <a:gd name="connsiteY104" fmla="*/ 5231 h 10000"/>
              <a:gd name="connsiteX105" fmla="*/ 2847 w 10000"/>
              <a:gd name="connsiteY105" fmla="*/ 4907 h 10000"/>
              <a:gd name="connsiteX106" fmla="*/ 2651 w 10000"/>
              <a:gd name="connsiteY106" fmla="*/ 4592 h 10000"/>
              <a:gd name="connsiteX107" fmla="*/ 2472 w 10000"/>
              <a:gd name="connsiteY107" fmla="*/ 4275 h 10000"/>
              <a:gd name="connsiteX108" fmla="*/ 2319 w 10000"/>
              <a:gd name="connsiteY108" fmla="*/ 3960 h 10000"/>
              <a:gd name="connsiteX109" fmla="*/ 2182 w 10000"/>
              <a:gd name="connsiteY109" fmla="*/ 3652 h 10000"/>
              <a:gd name="connsiteX110" fmla="*/ 2072 w 10000"/>
              <a:gd name="connsiteY110" fmla="*/ 3344 h 10000"/>
              <a:gd name="connsiteX111" fmla="*/ 2072 w 10000"/>
              <a:gd name="connsiteY111" fmla="*/ 3344 h 10000"/>
              <a:gd name="connsiteX112" fmla="*/ 1995 w 10000"/>
              <a:gd name="connsiteY112" fmla="*/ 3096 h 10000"/>
              <a:gd name="connsiteX113" fmla="*/ 1935 w 10000"/>
              <a:gd name="connsiteY113" fmla="*/ 2858 h 10000"/>
              <a:gd name="connsiteX114" fmla="*/ 1893 w 10000"/>
              <a:gd name="connsiteY114" fmla="*/ 2627 h 10000"/>
              <a:gd name="connsiteX115" fmla="*/ 1867 w 10000"/>
              <a:gd name="connsiteY115" fmla="*/ 2404 h 10000"/>
              <a:gd name="connsiteX116" fmla="*/ 1850 w 10000"/>
              <a:gd name="connsiteY116" fmla="*/ 2196 h 10000"/>
              <a:gd name="connsiteX117" fmla="*/ 1858 w 10000"/>
              <a:gd name="connsiteY117" fmla="*/ 1996 h 10000"/>
              <a:gd name="connsiteX118" fmla="*/ 1876 w 10000"/>
              <a:gd name="connsiteY118" fmla="*/ 1794 h 10000"/>
              <a:gd name="connsiteX119" fmla="*/ 1910 w 10000"/>
              <a:gd name="connsiteY119" fmla="*/ 1610 h 10000"/>
              <a:gd name="connsiteX120" fmla="*/ 1910 w 10000"/>
              <a:gd name="connsiteY120" fmla="*/ 1610 h 10000"/>
              <a:gd name="connsiteX121" fmla="*/ 1935 w 10000"/>
              <a:gd name="connsiteY121" fmla="*/ 1533 h 10000"/>
              <a:gd name="connsiteX122" fmla="*/ 1935 w 10000"/>
              <a:gd name="connsiteY122" fmla="*/ 1533 h 10000"/>
              <a:gd name="connsiteX123" fmla="*/ 1986 w 10000"/>
              <a:gd name="connsiteY123" fmla="*/ 1379 h 10000"/>
              <a:gd name="connsiteX124" fmla="*/ 2046 w 10000"/>
              <a:gd name="connsiteY124" fmla="*/ 1225 h 10000"/>
              <a:gd name="connsiteX125" fmla="*/ 2114 w 10000"/>
              <a:gd name="connsiteY125" fmla="*/ 1071 h 10000"/>
              <a:gd name="connsiteX126" fmla="*/ 2191 w 10000"/>
              <a:gd name="connsiteY126" fmla="*/ 932 h 10000"/>
              <a:gd name="connsiteX127" fmla="*/ 2285 w 10000"/>
              <a:gd name="connsiteY127" fmla="*/ 801 h 10000"/>
              <a:gd name="connsiteX128" fmla="*/ 2387 w 10000"/>
              <a:gd name="connsiteY128" fmla="*/ 670 h 10000"/>
              <a:gd name="connsiteX129" fmla="*/ 2489 w 10000"/>
              <a:gd name="connsiteY129" fmla="*/ 554 h 10000"/>
              <a:gd name="connsiteX130" fmla="*/ 2609 w 10000"/>
              <a:gd name="connsiteY130" fmla="*/ 446 h 10000"/>
              <a:gd name="connsiteX131" fmla="*/ 2737 w 10000"/>
              <a:gd name="connsiteY131" fmla="*/ 354 h 10000"/>
              <a:gd name="connsiteX132" fmla="*/ 2873 w 10000"/>
              <a:gd name="connsiteY132" fmla="*/ 269 h 10000"/>
              <a:gd name="connsiteX133" fmla="*/ 3009 w 10000"/>
              <a:gd name="connsiteY133" fmla="*/ 192 h 10000"/>
              <a:gd name="connsiteX134" fmla="*/ 3163 w 10000"/>
              <a:gd name="connsiteY134" fmla="*/ 131 h 10000"/>
              <a:gd name="connsiteX0" fmla="*/ 3163 w 10000"/>
              <a:gd name="connsiteY0" fmla="*/ 116 h 9985"/>
              <a:gd name="connsiteX1" fmla="*/ 3316 w 10000"/>
              <a:gd name="connsiteY1" fmla="*/ 0 h 9985"/>
              <a:gd name="connsiteX2" fmla="*/ 3188 w 10000"/>
              <a:gd name="connsiteY2" fmla="*/ 23 h 9985"/>
              <a:gd name="connsiteX3" fmla="*/ 3188 w 10000"/>
              <a:gd name="connsiteY3" fmla="*/ 23 h 9985"/>
              <a:gd name="connsiteX4" fmla="*/ 3001 w 10000"/>
              <a:gd name="connsiteY4" fmla="*/ 62 h 9985"/>
              <a:gd name="connsiteX5" fmla="*/ 2813 w 10000"/>
              <a:gd name="connsiteY5" fmla="*/ 123 h 9985"/>
              <a:gd name="connsiteX6" fmla="*/ 2626 w 10000"/>
              <a:gd name="connsiteY6" fmla="*/ 193 h 9985"/>
              <a:gd name="connsiteX7" fmla="*/ 2438 w 10000"/>
              <a:gd name="connsiteY7" fmla="*/ 277 h 9985"/>
              <a:gd name="connsiteX8" fmla="*/ 2251 w 10000"/>
              <a:gd name="connsiteY8" fmla="*/ 377 h 9985"/>
              <a:gd name="connsiteX9" fmla="*/ 2063 w 10000"/>
              <a:gd name="connsiteY9" fmla="*/ 485 h 9985"/>
              <a:gd name="connsiteX10" fmla="*/ 1884 w 10000"/>
              <a:gd name="connsiteY10" fmla="*/ 608 h 9985"/>
              <a:gd name="connsiteX11" fmla="*/ 1705 w 10000"/>
              <a:gd name="connsiteY11" fmla="*/ 740 h 9985"/>
              <a:gd name="connsiteX12" fmla="*/ 1526 w 10000"/>
              <a:gd name="connsiteY12" fmla="*/ 886 h 9985"/>
              <a:gd name="connsiteX13" fmla="*/ 1355 w 10000"/>
              <a:gd name="connsiteY13" fmla="*/ 1040 h 9985"/>
              <a:gd name="connsiteX14" fmla="*/ 1194 w 10000"/>
              <a:gd name="connsiteY14" fmla="*/ 1202 h 9985"/>
              <a:gd name="connsiteX15" fmla="*/ 1040 w 10000"/>
              <a:gd name="connsiteY15" fmla="*/ 1379 h 9985"/>
              <a:gd name="connsiteX16" fmla="*/ 887 w 10000"/>
              <a:gd name="connsiteY16" fmla="*/ 1564 h 9985"/>
              <a:gd name="connsiteX17" fmla="*/ 750 w 10000"/>
              <a:gd name="connsiteY17" fmla="*/ 1756 h 9985"/>
              <a:gd name="connsiteX18" fmla="*/ 614 w 10000"/>
              <a:gd name="connsiteY18" fmla="*/ 1965 h 9985"/>
              <a:gd name="connsiteX19" fmla="*/ 494 w 10000"/>
              <a:gd name="connsiteY19" fmla="*/ 2173 h 9985"/>
              <a:gd name="connsiteX20" fmla="*/ 384 w 10000"/>
              <a:gd name="connsiteY20" fmla="*/ 2396 h 9985"/>
              <a:gd name="connsiteX21" fmla="*/ 290 w 10000"/>
              <a:gd name="connsiteY21" fmla="*/ 2619 h 9985"/>
              <a:gd name="connsiteX22" fmla="*/ 205 w 10000"/>
              <a:gd name="connsiteY22" fmla="*/ 2858 h 9985"/>
              <a:gd name="connsiteX23" fmla="*/ 128 w 10000"/>
              <a:gd name="connsiteY23" fmla="*/ 3097 h 9985"/>
              <a:gd name="connsiteX24" fmla="*/ 77 w 10000"/>
              <a:gd name="connsiteY24" fmla="*/ 3352 h 9985"/>
              <a:gd name="connsiteX25" fmla="*/ 34 w 10000"/>
              <a:gd name="connsiteY25" fmla="*/ 3606 h 9985"/>
              <a:gd name="connsiteX26" fmla="*/ 9 w 10000"/>
              <a:gd name="connsiteY26" fmla="*/ 3860 h 9985"/>
              <a:gd name="connsiteX27" fmla="*/ 0 w 10000"/>
              <a:gd name="connsiteY27" fmla="*/ 4129 h 9985"/>
              <a:gd name="connsiteX28" fmla="*/ 17 w 10000"/>
              <a:gd name="connsiteY28" fmla="*/ 4400 h 9985"/>
              <a:gd name="connsiteX29" fmla="*/ 43 w 10000"/>
              <a:gd name="connsiteY29" fmla="*/ 4677 h 9985"/>
              <a:gd name="connsiteX30" fmla="*/ 94 w 10000"/>
              <a:gd name="connsiteY30" fmla="*/ 4954 h 9985"/>
              <a:gd name="connsiteX31" fmla="*/ 162 w 10000"/>
              <a:gd name="connsiteY31" fmla="*/ 5231 h 9985"/>
              <a:gd name="connsiteX32" fmla="*/ 256 w 10000"/>
              <a:gd name="connsiteY32" fmla="*/ 5524 h 9985"/>
              <a:gd name="connsiteX33" fmla="*/ 315 w 10000"/>
              <a:gd name="connsiteY33" fmla="*/ 5663 h 9985"/>
              <a:gd name="connsiteX34" fmla="*/ 375 w 10000"/>
              <a:gd name="connsiteY34" fmla="*/ 5810 h 9985"/>
              <a:gd name="connsiteX35" fmla="*/ 435 w 10000"/>
              <a:gd name="connsiteY35" fmla="*/ 5956 h 9985"/>
              <a:gd name="connsiteX36" fmla="*/ 512 w 10000"/>
              <a:gd name="connsiteY36" fmla="*/ 6102 h 9985"/>
              <a:gd name="connsiteX37" fmla="*/ 588 w 10000"/>
              <a:gd name="connsiteY37" fmla="*/ 6248 h 9985"/>
              <a:gd name="connsiteX38" fmla="*/ 673 w 10000"/>
              <a:gd name="connsiteY38" fmla="*/ 6395 h 9985"/>
              <a:gd name="connsiteX39" fmla="*/ 846 w 10000"/>
              <a:gd name="connsiteY39" fmla="*/ 9208 h 9985"/>
              <a:gd name="connsiteX40" fmla="*/ 4032 w 10000"/>
              <a:gd name="connsiteY40" fmla="*/ 9322 h 9985"/>
              <a:gd name="connsiteX41" fmla="*/ 4263 w 10000"/>
              <a:gd name="connsiteY41" fmla="*/ 9423 h 9985"/>
              <a:gd name="connsiteX42" fmla="*/ 4510 w 10000"/>
              <a:gd name="connsiteY42" fmla="*/ 9523 h 9985"/>
              <a:gd name="connsiteX43" fmla="*/ 4757 w 10000"/>
              <a:gd name="connsiteY43" fmla="*/ 9608 h 9985"/>
              <a:gd name="connsiteX44" fmla="*/ 5013 w 10000"/>
              <a:gd name="connsiteY44" fmla="*/ 9685 h 9985"/>
              <a:gd name="connsiteX45" fmla="*/ 5277 w 10000"/>
              <a:gd name="connsiteY45" fmla="*/ 9762 h 9985"/>
              <a:gd name="connsiteX46" fmla="*/ 5550 w 10000"/>
              <a:gd name="connsiteY46" fmla="*/ 9823 h 9985"/>
              <a:gd name="connsiteX47" fmla="*/ 5831 w 10000"/>
              <a:gd name="connsiteY47" fmla="*/ 9877 h 9985"/>
              <a:gd name="connsiteX48" fmla="*/ 6113 w 10000"/>
              <a:gd name="connsiteY48" fmla="*/ 9923 h 9985"/>
              <a:gd name="connsiteX49" fmla="*/ 6411 w 10000"/>
              <a:gd name="connsiteY49" fmla="*/ 9962 h 9985"/>
              <a:gd name="connsiteX50" fmla="*/ 6411 w 10000"/>
              <a:gd name="connsiteY50" fmla="*/ 9962 h 9985"/>
              <a:gd name="connsiteX51" fmla="*/ 6616 w 10000"/>
              <a:gd name="connsiteY51" fmla="*/ 9977 h 9985"/>
              <a:gd name="connsiteX52" fmla="*/ 6820 w 10000"/>
              <a:gd name="connsiteY52" fmla="*/ 9985 h 9985"/>
              <a:gd name="connsiteX53" fmla="*/ 7033 w 10000"/>
              <a:gd name="connsiteY53" fmla="*/ 9977 h 9985"/>
              <a:gd name="connsiteX54" fmla="*/ 7246 w 10000"/>
              <a:gd name="connsiteY54" fmla="*/ 9970 h 9985"/>
              <a:gd name="connsiteX55" fmla="*/ 7477 w 10000"/>
              <a:gd name="connsiteY55" fmla="*/ 9947 h 9985"/>
              <a:gd name="connsiteX56" fmla="*/ 7698 w 10000"/>
              <a:gd name="connsiteY56" fmla="*/ 9916 h 9985"/>
              <a:gd name="connsiteX57" fmla="*/ 7928 w 10000"/>
              <a:gd name="connsiteY57" fmla="*/ 9877 h 9985"/>
              <a:gd name="connsiteX58" fmla="*/ 8159 w 10000"/>
              <a:gd name="connsiteY58" fmla="*/ 9823 h 9985"/>
              <a:gd name="connsiteX59" fmla="*/ 8389 w 10000"/>
              <a:gd name="connsiteY59" fmla="*/ 9762 h 9985"/>
              <a:gd name="connsiteX60" fmla="*/ 8627 w 10000"/>
              <a:gd name="connsiteY60" fmla="*/ 9692 h 9985"/>
              <a:gd name="connsiteX61" fmla="*/ 8858 w 10000"/>
              <a:gd name="connsiteY61" fmla="*/ 9615 h 9985"/>
              <a:gd name="connsiteX62" fmla="*/ 9088 w 10000"/>
              <a:gd name="connsiteY62" fmla="*/ 9523 h 9985"/>
              <a:gd name="connsiteX63" fmla="*/ 9327 w 10000"/>
              <a:gd name="connsiteY63" fmla="*/ 9415 h 9985"/>
              <a:gd name="connsiteX64" fmla="*/ 9557 w 10000"/>
              <a:gd name="connsiteY64" fmla="*/ 9299 h 9985"/>
              <a:gd name="connsiteX65" fmla="*/ 9778 w 10000"/>
              <a:gd name="connsiteY65" fmla="*/ 9176 h 9985"/>
              <a:gd name="connsiteX66" fmla="*/ 10000 w 10000"/>
              <a:gd name="connsiteY66" fmla="*/ 9037 h 9985"/>
              <a:gd name="connsiteX67" fmla="*/ 10000 w 10000"/>
              <a:gd name="connsiteY67" fmla="*/ 9037 h 9985"/>
              <a:gd name="connsiteX68" fmla="*/ 9872 w 10000"/>
              <a:gd name="connsiteY68" fmla="*/ 9091 h 9985"/>
              <a:gd name="connsiteX69" fmla="*/ 9744 w 10000"/>
              <a:gd name="connsiteY69" fmla="*/ 9137 h 9985"/>
              <a:gd name="connsiteX70" fmla="*/ 9608 w 10000"/>
              <a:gd name="connsiteY70" fmla="*/ 9176 h 9985"/>
              <a:gd name="connsiteX71" fmla="*/ 9471 w 10000"/>
              <a:gd name="connsiteY71" fmla="*/ 9199 h 9985"/>
              <a:gd name="connsiteX72" fmla="*/ 9327 w 10000"/>
              <a:gd name="connsiteY72" fmla="*/ 9222 h 9985"/>
              <a:gd name="connsiteX73" fmla="*/ 9173 w 10000"/>
              <a:gd name="connsiteY73" fmla="*/ 9230 h 9985"/>
              <a:gd name="connsiteX74" fmla="*/ 9020 w 10000"/>
              <a:gd name="connsiteY74" fmla="*/ 9237 h 9985"/>
              <a:gd name="connsiteX75" fmla="*/ 8858 w 10000"/>
              <a:gd name="connsiteY75" fmla="*/ 9230 h 9985"/>
              <a:gd name="connsiteX76" fmla="*/ 8696 w 10000"/>
              <a:gd name="connsiteY76" fmla="*/ 9214 h 9985"/>
              <a:gd name="connsiteX77" fmla="*/ 8525 w 10000"/>
              <a:gd name="connsiteY77" fmla="*/ 9191 h 9985"/>
              <a:gd name="connsiteX78" fmla="*/ 8338 w 10000"/>
              <a:gd name="connsiteY78" fmla="*/ 9153 h 9985"/>
              <a:gd name="connsiteX79" fmla="*/ 8150 w 10000"/>
              <a:gd name="connsiteY79" fmla="*/ 9106 h 9985"/>
              <a:gd name="connsiteX80" fmla="*/ 7954 w 10000"/>
              <a:gd name="connsiteY80" fmla="*/ 9053 h 9985"/>
              <a:gd name="connsiteX81" fmla="*/ 7758 w 10000"/>
              <a:gd name="connsiteY81" fmla="*/ 8983 h 9985"/>
              <a:gd name="connsiteX82" fmla="*/ 7545 w 10000"/>
              <a:gd name="connsiteY82" fmla="*/ 8906 h 9985"/>
              <a:gd name="connsiteX83" fmla="*/ 7323 w 10000"/>
              <a:gd name="connsiteY83" fmla="*/ 8814 h 9985"/>
              <a:gd name="connsiteX84" fmla="*/ 7323 w 10000"/>
              <a:gd name="connsiteY84" fmla="*/ 8814 h 9985"/>
              <a:gd name="connsiteX85" fmla="*/ 7093 w 10000"/>
              <a:gd name="connsiteY85" fmla="*/ 8714 h 9985"/>
              <a:gd name="connsiteX86" fmla="*/ 6863 w 10000"/>
              <a:gd name="connsiteY86" fmla="*/ 8591 h 9985"/>
              <a:gd name="connsiteX87" fmla="*/ 6624 w 10000"/>
              <a:gd name="connsiteY87" fmla="*/ 8467 h 9985"/>
              <a:gd name="connsiteX88" fmla="*/ 6394 w 10000"/>
              <a:gd name="connsiteY88" fmla="*/ 8329 h 9985"/>
              <a:gd name="connsiteX89" fmla="*/ 6147 w 10000"/>
              <a:gd name="connsiteY89" fmla="*/ 8175 h 9985"/>
              <a:gd name="connsiteX90" fmla="*/ 5908 w 10000"/>
              <a:gd name="connsiteY90" fmla="*/ 8012 h 9985"/>
              <a:gd name="connsiteX91" fmla="*/ 5669 w 10000"/>
              <a:gd name="connsiteY91" fmla="*/ 7843 h 9985"/>
              <a:gd name="connsiteX92" fmla="*/ 5422 w 10000"/>
              <a:gd name="connsiteY92" fmla="*/ 7658 h 9985"/>
              <a:gd name="connsiteX93" fmla="*/ 5183 w 10000"/>
              <a:gd name="connsiteY93" fmla="*/ 7466 h 9985"/>
              <a:gd name="connsiteX94" fmla="*/ 4945 w 10000"/>
              <a:gd name="connsiteY94" fmla="*/ 7266 h 9985"/>
              <a:gd name="connsiteX95" fmla="*/ 4706 w 10000"/>
              <a:gd name="connsiteY95" fmla="*/ 7058 h 9985"/>
              <a:gd name="connsiteX96" fmla="*/ 4467 w 10000"/>
              <a:gd name="connsiteY96" fmla="*/ 6833 h 9985"/>
              <a:gd name="connsiteX97" fmla="*/ 4237 w 10000"/>
              <a:gd name="connsiteY97" fmla="*/ 6610 h 9985"/>
              <a:gd name="connsiteX98" fmla="*/ 4015 w 10000"/>
              <a:gd name="connsiteY98" fmla="*/ 6372 h 9985"/>
              <a:gd name="connsiteX99" fmla="*/ 3785 w 10000"/>
              <a:gd name="connsiteY99" fmla="*/ 6133 h 9985"/>
              <a:gd name="connsiteX100" fmla="*/ 3572 w 10000"/>
              <a:gd name="connsiteY100" fmla="*/ 5879 h 9985"/>
              <a:gd name="connsiteX101" fmla="*/ 3572 w 10000"/>
              <a:gd name="connsiteY101" fmla="*/ 5879 h 9985"/>
              <a:gd name="connsiteX102" fmla="*/ 3308 w 10000"/>
              <a:gd name="connsiteY102" fmla="*/ 5547 h 9985"/>
              <a:gd name="connsiteX103" fmla="*/ 3069 w 10000"/>
              <a:gd name="connsiteY103" fmla="*/ 5216 h 9985"/>
              <a:gd name="connsiteX104" fmla="*/ 2847 w 10000"/>
              <a:gd name="connsiteY104" fmla="*/ 4892 h 9985"/>
              <a:gd name="connsiteX105" fmla="*/ 2651 w 10000"/>
              <a:gd name="connsiteY105" fmla="*/ 4577 h 9985"/>
              <a:gd name="connsiteX106" fmla="*/ 2472 w 10000"/>
              <a:gd name="connsiteY106" fmla="*/ 4260 h 9985"/>
              <a:gd name="connsiteX107" fmla="*/ 2319 w 10000"/>
              <a:gd name="connsiteY107" fmla="*/ 3945 h 9985"/>
              <a:gd name="connsiteX108" fmla="*/ 2182 w 10000"/>
              <a:gd name="connsiteY108" fmla="*/ 3637 h 9985"/>
              <a:gd name="connsiteX109" fmla="*/ 2072 w 10000"/>
              <a:gd name="connsiteY109" fmla="*/ 3329 h 9985"/>
              <a:gd name="connsiteX110" fmla="*/ 2072 w 10000"/>
              <a:gd name="connsiteY110" fmla="*/ 3329 h 9985"/>
              <a:gd name="connsiteX111" fmla="*/ 1995 w 10000"/>
              <a:gd name="connsiteY111" fmla="*/ 3081 h 9985"/>
              <a:gd name="connsiteX112" fmla="*/ 1935 w 10000"/>
              <a:gd name="connsiteY112" fmla="*/ 2843 h 9985"/>
              <a:gd name="connsiteX113" fmla="*/ 1893 w 10000"/>
              <a:gd name="connsiteY113" fmla="*/ 2612 h 9985"/>
              <a:gd name="connsiteX114" fmla="*/ 1867 w 10000"/>
              <a:gd name="connsiteY114" fmla="*/ 2389 h 9985"/>
              <a:gd name="connsiteX115" fmla="*/ 1850 w 10000"/>
              <a:gd name="connsiteY115" fmla="*/ 2181 h 9985"/>
              <a:gd name="connsiteX116" fmla="*/ 1858 w 10000"/>
              <a:gd name="connsiteY116" fmla="*/ 1981 h 9985"/>
              <a:gd name="connsiteX117" fmla="*/ 1876 w 10000"/>
              <a:gd name="connsiteY117" fmla="*/ 1779 h 9985"/>
              <a:gd name="connsiteX118" fmla="*/ 1910 w 10000"/>
              <a:gd name="connsiteY118" fmla="*/ 1595 h 9985"/>
              <a:gd name="connsiteX119" fmla="*/ 1910 w 10000"/>
              <a:gd name="connsiteY119" fmla="*/ 1595 h 9985"/>
              <a:gd name="connsiteX120" fmla="*/ 1935 w 10000"/>
              <a:gd name="connsiteY120" fmla="*/ 1518 h 9985"/>
              <a:gd name="connsiteX121" fmla="*/ 1935 w 10000"/>
              <a:gd name="connsiteY121" fmla="*/ 1518 h 9985"/>
              <a:gd name="connsiteX122" fmla="*/ 1986 w 10000"/>
              <a:gd name="connsiteY122" fmla="*/ 1364 h 9985"/>
              <a:gd name="connsiteX123" fmla="*/ 2046 w 10000"/>
              <a:gd name="connsiteY123" fmla="*/ 1210 h 9985"/>
              <a:gd name="connsiteX124" fmla="*/ 2114 w 10000"/>
              <a:gd name="connsiteY124" fmla="*/ 1056 h 9985"/>
              <a:gd name="connsiteX125" fmla="*/ 2191 w 10000"/>
              <a:gd name="connsiteY125" fmla="*/ 917 h 9985"/>
              <a:gd name="connsiteX126" fmla="*/ 2285 w 10000"/>
              <a:gd name="connsiteY126" fmla="*/ 786 h 9985"/>
              <a:gd name="connsiteX127" fmla="*/ 2387 w 10000"/>
              <a:gd name="connsiteY127" fmla="*/ 655 h 9985"/>
              <a:gd name="connsiteX128" fmla="*/ 2489 w 10000"/>
              <a:gd name="connsiteY128" fmla="*/ 539 h 9985"/>
              <a:gd name="connsiteX129" fmla="*/ 2609 w 10000"/>
              <a:gd name="connsiteY129" fmla="*/ 431 h 9985"/>
              <a:gd name="connsiteX130" fmla="*/ 2737 w 10000"/>
              <a:gd name="connsiteY130" fmla="*/ 339 h 9985"/>
              <a:gd name="connsiteX131" fmla="*/ 2873 w 10000"/>
              <a:gd name="connsiteY131" fmla="*/ 254 h 9985"/>
              <a:gd name="connsiteX132" fmla="*/ 3009 w 10000"/>
              <a:gd name="connsiteY132" fmla="*/ 177 h 9985"/>
              <a:gd name="connsiteX133" fmla="*/ 3163 w 10000"/>
              <a:gd name="connsiteY133" fmla="*/ 116 h 9985"/>
              <a:gd name="connsiteX0" fmla="*/ 3163 w 10000"/>
              <a:gd name="connsiteY0" fmla="*/ 116 h 10000"/>
              <a:gd name="connsiteX1" fmla="*/ 3316 w 10000"/>
              <a:gd name="connsiteY1" fmla="*/ 0 h 10000"/>
              <a:gd name="connsiteX2" fmla="*/ 3188 w 10000"/>
              <a:gd name="connsiteY2" fmla="*/ 23 h 10000"/>
              <a:gd name="connsiteX3" fmla="*/ 3001 w 10000"/>
              <a:gd name="connsiteY3" fmla="*/ 62 h 10000"/>
              <a:gd name="connsiteX4" fmla="*/ 2813 w 10000"/>
              <a:gd name="connsiteY4" fmla="*/ 123 h 10000"/>
              <a:gd name="connsiteX5" fmla="*/ 2626 w 10000"/>
              <a:gd name="connsiteY5" fmla="*/ 193 h 10000"/>
              <a:gd name="connsiteX6" fmla="*/ 2438 w 10000"/>
              <a:gd name="connsiteY6" fmla="*/ 277 h 10000"/>
              <a:gd name="connsiteX7" fmla="*/ 2251 w 10000"/>
              <a:gd name="connsiteY7" fmla="*/ 378 h 10000"/>
              <a:gd name="connsiteX8" fmla="*/ 2063 w 10000"/>
              <a:gd name="connsiteY8" fmla="*/ 486 h 10000"/>
              <a:gd name="connsiteX9" fmla="*/ 1884 w 10000"/>
              <a:gd name="connsiteY9" fmla="*/ 609 h 10000"/>
              <a:gd name="connsiteX10" fmla="*/ 1705 w 10000"/>
              <a:gd name="connsiteY10" fmla="*/ 741 h 10000"/>
              <a:gd name="connsiteX11" fmla="*/ 1526 w 10000"/>
              <a:gd name="connsiteY11" fmla="*/ 887 h 10000"/>
              <a:gd name="connsiteX12" fmla="*/ 1355 w 10000"/>
              <a:gd name="connsiteY12" fmla="*/ 1042 h 10000"/>
              <a:gd name="connsiteX13" fmla="*/ 1194 w 10000"/>
              <a:gd name="connsiteY13" fmla="*/ 1204 h 10000"/>
              <a:gd name="connsiteX14" fmla="*/ 1040 w 10000"/>
              <a:gd name="connsiteY14" fmla="*/ 1381 h 10000"/>
              <a:gd name="connsiteX15" fmla="*/ 887 w 10000"/>
              <a:gd name="connsiteY15" fmla="*/ 1566 h 10000"/>
              <a:gd name="connsiteX16" fmla="*/ 750 w 10000"/>
              <a:gd name="connsiteY16" fmla="*/ 1759 h 10000"/>
              <a:gd name="connsiteX17" fmla="*/ 614 w 10000"/>
              <a:gd name="connsiteY17" fmla="*/ 1968 h 10000"/>
              <a:gd name="connsiteX18" fmla="*/ 494 w 10000"/>
              <a:gd name="connsiteY18" fmla="*/ 2176 h 10000"/>
              <a:gd name="connsiteX19" fmla="*/ 384 w 10000"/>
              <a:gd name="connsiteY19" fmla="*/ 2400 h 10000"/>
              <a:gd name="connsiteX20" fmla="*/ 290 w 10000"/>
              <a:gd name="connsiteY20" fmla="*/ 2623 h 10000"/>
              <a:gd name="connsiteX21" fmla="*/ 205 w 10000"/>
              <a:gd name="connsiteY21" fmla="*/ 2862 h 10000"/>
              <a:gd name="connsiteX22" fmla="*/ 128 w 10000"/>
              <a:gd name="connsiteY22" fmla="*/ 3102 h 10000"/>
              <a:gd name="connsiteX23" fmla="*/ 77 w 10000"/>
              <a:gd name="connsiteY23" fmla="*/ 3357 h 10000"/>
              <a:gd name="connsiteX24" fmla="*/ 34 w 10000"/>
              <a:gd name="connsiteY24" fmla="*/ 3611 h 10000"/>
              <a:gd name="connsiteX25" fmla="*/ 9 w 10000"/>
              <a:gd name="connsiteY25" fmla="*/ 3866 h 10000"/>
              <a:gd name="connsiteX26" fmla="*/ 0 w 10000"/>
              <a:gd name="connsiteY26" fmla="*/ 4135 h 10000"/>
              <a:gd name="connsiteX27" fmla="*/ 17 w 10000"/>
              <a:gd name="connsiteY27" fmla="*/ 4407 h 10000"/>
              <a:gd name="connsiteX28" fmla="*/ 43 w 10000"/>
              <a:gd name="connsiteY28" fmla="*/ 4684 h 10000"/>
              <a:gd name="connsiteX29" fmla="*/ 94 w 10000"/>
              <a:gd name="connsiteY29" fmla="*/ 4961 h 10000"/>
              <a:gd name="connsiteX30" fmla="*/ 162 w 10000"/>
              <a:gd name="connsiteY30" fmla="*/ 5239 h 10000"/>
              <a:gd name="connsiteX31" fmla="*/ 256 w 10000"/>
              <a:gd name="connsiteY31" fmla="*/ 5532 h 10000"/>
              <a:gd name="connsiteX32" fmla="*/ 315 w 10000"/>
              <a:gd name="connsiteY32" fmla="*/ 5672 h 10000"/>
              <a:gd name="connsiteX33" fmla="*/ 375 w 10000"/>
              <a:gd name="connsiteY33" fmla="*/ 5819 h 10000"/>
              <a:gd name="connsiteX34" fmla="*/ 435 w 10000"/>
              <a:gd name="connsiteY34" fmla="*/ 5965 h 10000"/>
              <a:gd name="connsiteX35" fmla="*/ 512 w 10000"/>
              <a:gd name="connsiteY35" fmla="*/ 6111 h 10000"/>
              <a:gd name="connsiteX36" fmla="*/ 588 w 10000"/>
              <a:gd name="connsiteY36" fmla="*/ 6257 h 10000"/>
              <a:gd name="connsiteX37" fmla="*/ 673 w 10000"/>
              <a:gd name="connsiteY37" fmla="*/ 6405 h 10000"/>
              <a:gd name="connsiteX38" fmla="*/ 846 w 10000"/>
              <a:gd name="connsiteY38" fmla="*/ 9222 h 10000"/>
              <a:gd name="connsiteX39" fmla="*/ 4032 w 10000"/>
              <a:gd name="connsiteY39" fmla="*/ 9336 h 10000"/>
              <a:gd name="connsiteX40" fmla="*/ 4263 w 10000"/>
              <a:gd name="connsiteY40" fmla="*/ 9437 h 10000"/>
              <a:gd name="connsiteX41" fmla="*/ 4510 w 10000"/>
              <a:gd name="connsiteY41" fmla="*/ 9537 h 10000"/>
              <a:gd name="connsiteX42" fmla="*/ 4757 w 10000"/>
              <a:gd name="connsiteY42" fmla="*/ 9622 h 10000"/>
              <a:gd name="connsiteX43" fmla="*/ 5013 w 10000"/>
              <a:gd name="connsiteY43" fmla="*/ 9700 h 10000"/>
              <a:gd name="connsiteX44" fmla="*/ 5277 w 10000"/>
              <a:gd name="connsiteY44" fmla="*/ 9777 h 10000"/>
              <a:gd name="connsiteX45" fmla="*/ 5550 w 10000"/>
              <a:gd name="connsiteY45" fmla="*/ 9838 h 10000"/>
              <a:gd name="connsiteX46" fmla="*/ 5831 w 10000"/>
              <a:gd name="connsiteY46" fmla="*/ 9892 h 10000"/>
              <a:gd name="connsiteX47" fmla="*/ 6113 w 10000"/>
              <a:gd name="connsiteY47" fmla="*/ 9938 h 10000"/>
              <a:gd name="connsiteX48" fmla="*/ 6411 w 10000"/>
              <a:gd name="connsiteY48" fmla="*/ 9977 h 10000"/>
              <a:gd name="connsiteX49" fmla="*/ 6411 w 10000"/>
              <a:gd name="connsiteY49" fmla="*/ 9977 h 10000"/>
              <a:gd name="connsiteX50" fmla="*/ 6616 w 10000"/>
              <a:gd name="connsiteY50" fmla="*/ 9992 h 10000"/>
              <a:gd name="connsiteX51" fmla="*/ 6820 w 10000"/>
              <a:gd name="connsiteY51" fmla="*/ 10000 h 10000"/>
              <a:gd name="connsiteX52" fmla="*/ 7033 w 10000"/>
              <a:gd name="connsiteY52" fmla="*/ 9992 h 10000"/>
              <a:gd name="connsiteX53" fmla="*/ 7246 w 10000"/>
              <a:gd name="connsiteY53" fmla="*/ 9985 h 10000"/>
              <a:gd name="connsiteX54" fmla="*/ 7477 w 10000"/>
              <a:gd name="connsiteY54" fmla="*/ 9962 h 10000"/>
              <a:gd name="connsiteX55" fmla="*/ 7698 w 10000"/>
              <a:gd name="connsiteY55" fmla="*/ 9931 h 10000"/>
              <a:gd name="connsiteX56" fmla="*/ 7928 w 10000"/>
              <a:gd name="connsiteY56" fmla="*/ 9892 h 10000"/>
              <a:gd name="connsiteX57" fmla="*/ 8159 w 10000"/>
              <a:gd name="connsiteY57" fmla="*/ 9838 h 10000"/>
              <a:gd name="connsiteX58" fmla="*/ 8389 w 10000"/>
              <a:gd name="connsiteY58" fmla="*/ 9777 h 10000"/>
              <a:gd name="connsiteX59" fmla="*/ 8627 w 10000"/>
              <a:gd name="connsiteY59" fmla="*/ 9707 h 10000"/>
              <a:gd name="connsiteX60" fmla="*/ 8858 w 10000"/>
              <a:gd name="connsiteY60" fmla="*/ 9629 h 10000"/>
              <a:gd name="connsiteX61" fmla="*/ 9088 w 10000"/>
              <a:gd name="connsiteY61" fmla="*/ 9537 h 10000"/>
              <a:gd name="connsiteX62" fmla="*/ 9327 w 10000"/>
              <a:gd name="connsiteY62" fmla="*/ 9429 h 10000"/>
              <a:gd name="connsiteX63" fmla="*/ 9557 w 10000"/>
              <a:gd name="connsiteY63" fmla="*/ 9313 h 10000"/>
              <a:gd name="connsiteX64" fmla="*/ 9778 w 10000"/>
              <a:gd name="connsiteY64" fmla="*/ 9190 h 10000"/>
              <a:gd name="connsiteX65" fmla="*/ 10000 w 10000"/>
              <a:gd name="connsiteY65" fmla="*/ 9051 h 10000"/>
              <a:gd name="connsiteX66" fmla="*/ 10000 w 10000"/>
              <a:gd name="connsiteY66" fmla="*/ 9051 h 10000"/>
              <a:gd name="connsiteX67" fmla="*/ 9872 w 10000"/>
              <a:gd name="connsiteY67" fmla="*/ 9105 h 10000"/>
              <a:gd name="connsiteX68" fmla="*/ 9744 w 10000"/>
              <a:gd name="connsiteY68" fmla="*/ 9151 h 10000"/>
              <a:gd name="connsiteX69" fmla="*/ 9608 w 10000"/>
              <a:gd name="connsiteY69" fmla="*/ 9190 h 10000"/>
              <a:gd name="connsiteX70" fmla="*/ 9471 w 10000"/>
              <a:gd name="connsiteY70" fmla="*/ 9213 h 10000"/>
              <a:gd name="connsiteX71" fmla="*/ 9327 w 10000"/>
              <a:gd name="connsiteY71" fmla="*/ 9236 h 10000"/>
              <a:gd name="connsiteX72" fmla="*/ 9173 w 10000"/>
              <a:gd name="connsiteY72" fmla="*/ 9244 h 10000"/>
              <a:gd name="connsiteX73" fmla="*/ 9020 w 10000"/>
              <a:gd name="connsiteY73" fmla="*/ 9251 h 10000"/>
              <a:gd name="connsiteX74" fmla="*/ 8858 w 10000"/>
              <a:gd name="connsiteY74" fmla="*/ 9244 h 10000"/>
              <a:gd name="connsiteX75" fmla="*/ 8696 w 10000"/>
              <a:gd name="connsiteY75" fmla="*/ 9228 h 10000"/>
              <a:gd name="connsiteX76" fmla="*/ 8525 w 10000"/>
              <a:gd name="connsiteY76" fmla="*/ 9205 h 10000"/>
              <a:gd name="connsiteX77" fmla="*/ 8338 w 10000"/>
              <a:gd name="connsiteY77" fmla="*/ 9167 h 10000"/>
              <a:gd name="connsiteX78" fmla="*/ 8150 w 10000"/>
              <a:gd name="connsiteY78" fmla="*/ 9120 h 10000"/>
              <a:gd name="connsiteX79" fmla="*/ 7954 w 10000"/>
              <a:gd name="connsiteY79" fmla="*/ 9067 h 10000"/>
              <a:gd name="connsiteX80" fmla="*/ 7758 w 10000"/>
              <a:gd name="connsiteY80" fmla="*/ 8996 h 10000"/>
              <a:gd name="connsiteX81" fmla="*/ 7545 w 10000"/>
              <a:gd name="connsiteY81" fmla="*/ 8919 h 10000"/>
              <a:gd name="connsiteX82" fmla="*/ 7323 w 10000"/>
              <a:gd name="connsiteY82" fmla="*/ 8827 h 10000"/>
              <a:gd name="connsiteX83" fmla="*/ 7323 w 10000"/>
              <a:gd name="connsiteY83" fmla="*/ 8827 h 10000"/>
              <a:gd name="connsiteX84" fmla="*/ 7093 w 10000"/>
              <a:gd name="connsiteY84" fmla="*/ 8727 h 10000"/>
              <a:gd name="connsiteX85" fmla="*/ 6863 w 10000"/>
              <a:gd name="connsiteY85" fmla="*/ 8604 h 10000"/>
              <a:gd name="connsiteX86" fmla="*/ 6624 w 10000"/>
              <a:gd name="connsiteY86" fmla="*/ 8480 h 10000"/>
              <a:gd name="connsiteX87" fmla="*/ 6394 w 10000"/>
              <a:gd name="connsiteY87" fmla="*/ 8342 h 10000"/>
              <a:gd name="connsiteX88" fmla="*/ 6147 w 10000"/>
              <a:gd name="connsiteY88" fmla="*/ 8187 h 10000"/>
              <a:gd name="connsiteX89" fmla="*/ 5908 w 10000"/>
              <a:gd name="connsiteY89" fmla="*/ 8024 h 10000"/>
              <a:gd name="connsiteX90" fmla="*/ 5669 w 10000"/>
              <a:gd name="connsiteY90" fmla="*/ 7855 h 10000"/>
              <a:gd name="connsiteX91" fmla="*/ 5422 w 10000"/>
              <a:gd name="connsiteY91" fmla="*/ 7670 h 10000"/>
              <a:gd name="connsiteX92" fmla="*/ 5183 w 10000"/>
              <a:gd name="connsiteY92" fmla="*/ 7477 h 10000"/>
              <a:gd name="connsiteX93" fmla="*/ 4945 w 10000"/>
              <a:gd name="connsiteY93" fmla="*/ 7277 h 10000"/>
              <a:gd name="connsiteX94" fmla="*/ 4706 w 10000"/>
              <a:gd name="connsiteY94" fmla="*/ 7069 h 10000"/>
              <a:gd name="connsiteX95" fmla="*/ 4467 w 10000"/>
              <a:gd name="connsiteY95" fmla="*/ 6843 h 10000"/>
              <a:gd name="connsiteX96" fmla="*/ 4237 w 10000"/>
              <a:gd name="connsiteY96" fmla="*/ 6620 h 10000"/>
              <a:gd name="connsiteX97" fmla="*/ 4015 w 10000"/>
              <a:gd name="connsiteY97" fmla="*/ 6382 h 10000"/>
              <a:gd name="connsiteX98" fmla="*/ 3785 w 10000"/>
              <a:gd name="connsiteY98" fmla="*/ 6142 h 10000"/>
              <a:gd name="connsiteX99" fmla="*/ 3572 w 10000"/>
              <a:gd name="connsiteY99" fmla="*/ 5888 h 10000"/>
              <a:gd name="connsiteX100" fmla="*/ 3572 w 10000"/>
              <a:gd name="connsiteY100" fmla="*/ 5888 h 10000"/>
              <a:gd name="connsiteX101" fmla="*/ 3308 w 10000"/>
              <a:gd name="connsiteY101" fmla="*/ 5555 h 10000"/>
              <a:gd name="connsiteX102" fmla="*/ 3069 w 10000"/>
              <a:gd name="connsiteY102" fmla="*/ 5224 h 10000"/>
              <a:gd name="connsiteX103" fmla="*/ 2847 w 10000"/>
              <a:gd name="connsiteY103" fmla="*/ 4899 h 10000"/>
              <a:gd name="connsiteX104" fmla="*/ 2651 w 10000"/>
              <a:gd name="connsiteY104" fmla="*/ 4584 h 10000"/>
              <a:gd name="connsiteX105" fmla="*/ 2472 w 10000"/>
              <a:gd name="connsiteY105" fmla="*/ 4266 h 10000"/>
              <a:gd name="connsiteX106" fmla="*/ 2319 w 10000"/>
              <a:gd name="connsiteY106" fmla="*/ 3951 h 10000"/>
              <a:gd name="connsiteX107" fmla="*/ 2182 w 10000"/>
              <a:gd name="connsiteY107" fmla="*/ 3642 h 10000"/>
              <a:gd name="connsiteX108" fmla="*/ 2072 w 10000"/>
              <a:gd name="connsiteY108" fmla="*/ 3334 h 10000"/>
              <a:gd name="connsiteX109" fmla="*/ 2072 w 10000"/>
              <a:gd name="connsiteY109" fmla="*/ 3334 h 10000"/>
              <a:gd name="connsiteX110" fmla="*/ 1995 w 10000"/>
              <a:gd name="connsiteY110" fmla="*/ 3086 h 10000"/>
              <a:gd name="connsiteX111" fmla="*/ 1935 w 10000"/>
              <a:gd name="connsiteY111" fmla="*/ 2847 h 10000"/>
              <a:gd name="connsiteX112" fmla="*/ 1893 w 10000"/>
              <a:gd name="connsiteY112" fmla="*/ 2616 h 10000"/>
              <a:gd name="connsiteX113" fmla="*/ 1867 w 10000"/>
              <a:gd name="connsiteY113" fmla="*/ 2393 h 10000"/>
              <a:gd name="connsiteX114" fmla="*/ 1850 w 10000"/>
              <a:gd name="connsiteY114" fmla="*/ 2184 h 10000"/>
              <a:gd name="connsiteX115" fmla="*/ 1858 w 10000"/>
              <a:gd name="connsiteY115" fmla="*/ 1984 h 10000"/>
              <a:gd name="connsiteX116" fmla="*/ 1876 w 10000"/>
              <a:gd name="connsiteY116" fmla="*/ 1782 h 10000"/>
              <a:gd name="connsiteX117" fmla="*/ 1910 w 10000"/>
              <a:gd name="connsiteY117" fmla="*/ 1597 h 10000"/>
              <a:gd name="connsiteX118" fmla="*/ 1910 w 10000"/>
              <a:gd name="connsiteY118" fmla="*/ 1597 h 10000"/>
              <a:gd name="connsiteX119" fmla="*/ 1935 w 10000"/>
              <a:gd name="connsiteY119" fmla="*/ 1520 h 10000"/>
              <a:gd name="connsiteX120" fmla="*/ 1935 w 10000"/>
              <a:gd name="connsiteY120" fmla="*/ 1520 h 10000"/>
              <a:gd name="connsiteX121" fmla="*/ 1986 w 10000"/>
              <a:gd name="connsiteY121" fmla="*/ 1366 h 10000"/>
              <a:gd name="connsiteX122" fmla="*/ 2046 w 10000"/>
              <a:gd name="connsiteY122" fmla="*/ 1212 h 10000"/>
              <a:gd name="connsiteX123" fmla="*/ 2114 w 10000"/>
              <a:gd name="connsiteY123" fmla="*/ 1058 h 10000"/>
              <a:gd name="connsiteX124" fmla="*/ 2191 w 10000"/>
              <a:gd name="connsiteY124" fmla="*/ 918 h 10000"/>
              <a:gd name="connsiteX125" fmla="*/ 2285 w 10000"/>
              <a:gd name="connsiteY125" fmla="*/ 787 h 10000"/>
              <a:gd name="connsiteX126" fmla="*/ 2387 w 10000"/>
              <a:gd name="connsiteY126" fmla="*/ 656 h 10000"/>
              <a:gd name="connsiteX127" fmla="*/ 2489 w 10000"/>
              <a:gd name="connsiteY127" fmla="*/ 540 h 10000"/>
              <a:gd name="connsiteX128" fmla="*/ 2609 w 10000"/>
              <a:gd name="connsiteY128" fmla="*/ 432 h 10000"/>
              <a:gd name="connsiteX129" fmla="*/ 2737 w 10000"/>
              <a:gd name="connsiteY129" fmla="*/ 340 h 10000"/>
              <a:gd name="connsiteX130" fmla="*/ 2873 w 10000"/>
              <a:gd name="connsiteY130" fmla="*/ 254 h 10000"/>
              <a:gd name="connsiteX131" fmla="*/ 3009 w 10000"/>
              <a:gd name="connsiteY131" fmla="*/ 177 h 10000"/>
              <a:gd name="connsiteX132" fmla="*/ 3163 w 10000"/>
              <a:gd name="connsiteY132" fmla="*/ 116 h 10000"/>
              <a:gd name="connsiteX0" fmla="*/ 3163 w 10000"/>
              <a:gd name="connsiteY0" fmla="*/ 116 h 10000"/>
              <a:gd name="connsiteX1" fmla="*/ 3316 w 10000"/>
              <a:gd name="connsiteY1" fmla="*/ 0 h 10000"/>
              <a:gd name="connsiteX2" fmla="*/ 3001 w 10000"/>
              <a:gd name="connsiteY2" fmla="*/ 62 h 10000"/>
              <a:gd name="connsiteX3" fmla="*/ 2813 w 10000"/>
              <a:gd name="connsiteY3" fmla="*/ 123 h 10000"/>
              <a:gd name="connsiteX4" fmla="*/ 2626 w 10000"/>
              <a:gd name="connsiteY4" fmla="*/ 193 h 10000"/>
              <a:gd name="connsiteX5" fmla="*/ 2438 w 10000"/>
              <a:gd name="connsiteY5" fmla="*/ 277 h 10000"/>
              <a:gd name="connsiteX6" fmla="*/ 2251 w 10000"/>
              <a:gd name="connsiteY6" fmla="*/ 378 h 10000"/>
              <a:gd name="connsiteX7" fmla="*/ 2063 w 10000"/>
              <a:gd name="connsiteY7" fmla="*/ 486 h 10000"/>
              <a:gd name="connsiteX8" fmla="*/ 1884 w 10000"/>
              <a:gd name="connsiteY8" fmla="*/ 609 h 10000"/>
              <a:gd name="connsiteX9" fmla="*/ 1705 w 10000"/>
              <a:gd name="connsiteY9" fmla="*/ 741 h 10000"/>
              <a:gd name="connsiteX10" fmla="*/ 1526 w 10000"/>
              <a:gd name="connsiteY10" fmla="*/ 887 h 10000"/>
              <a:gd name="connsiteX11" fmla="*/ 1355 w 10000"/>
              <a:gd name="connsiteY11" fmla="*/ 1042 h 10000"/>
              <a:gd name="connsiteX12" fmla="*/ 1194 w 10000"/>
              <a:gd name="connsiteY12" fmla="*/ 1204 h 10000"/>
              <a:gd name="connsiteX13" fmla="*/ 1040 w 10000"/>
              <a:gd name="connsiteY13" fmla="*/ 1381 h 10000"/>
              <a:gd name="connsiteX14" fmla="*/ 887 w 10000"/>
              <a:gd name="connsiteY14" fmla="*/ 1566 h 10000"/>
              <a:gd name="connsiteX15" fmla="*/ 750 w 10000"/>
              <a:gd name="connsiteY15" fmla="*/ 1759 h 10000"/>
              <a:gd name="connsiteX16" fmla="*/ 614 w 10000"/>
              <a:gd name="connsiteY16" fmla="*/ 1968 h 10000"/>
              <a:gd name="connsiteX17" fmla="*/ 494 w 10000"/>
              <a:gd name="connsiteY17" fmla="*/ 2176 h 10000"/>
              <a:gd name="connsiteX18" fmla="*/ 384 w 10000"/>
              <a:gd name="connsiteY18" fmla="*/ 2400 h 10000"/>
              <a:gd name="connsiteX19" fmla="*/ 290 w 10000"/>
              <a:gd name="connsiteY19" fmla="*/ 2623 h 10000"/>
              <a:gd name="connsiteX20" fmla="*/ 205 w 10000"/>
              <a:gd name="connsiteY20" fmla="*/ 2862 h 10000"/>
              <a:gd name="connsiteX21" fmla="*/ 128 w 10000"/>
              <a:gd name="connsiteY21" fmla="*/ 3102 h 10000"/>
              <a:gd name="connsiteX22" fmla="*/ 77 w 10000"/>
              <a:gd name="connsiteY22" fmla="*/ 3357 h 10000"/>
              <a:gd name="connsiteX23" fmla="*/ 34 w 10000"/>
              <a:gd name="connsiteY23" fmla="*/ 3611 h 10000"/>
              <a:gd name="connsiteX24" fmla="*/ 9 w 10000"/>
              <a:gd name="connsiteY24" fmla="*/ 3866 h 10000"/>
              <a:gd name="connsiteX25" fmla="*/ 0 w 10000"/>
              <a:gd name="connsiteY25" fmla="*/ 4135 h 10000"/>
              <a:gd name="connsiteX26" fmla="*/ 17 w 10000"/>
              <a:gd name="connsiteY26" fmla="*/ 4407 h 10000"/>
              <a:gd name="connsiteX27" fmla="*/ 43 w 10000"/>
              <a:gd name="connsiteY27" fmla="*/ 4684 h 10000"/>
              <a:gd name="connsiteX28" fmla="*/ 94 w 10000"/>
              <a:gd name="connsiteY28" fmla="*/ 4961 h 10000"/>
              <a:gd name="connsiteX29" fmla="*/ 162 w 10000"/>
              <a:gd name="connsiteY29" fmla="*/ 5239 h 10000"/>
              <a:gd name="connsiteX30" fmla="*/ 256 w 10000"/>
              <a:gd name="connsiteY30" fmla="*/ 5532 h 10000"/>
              <a:gd name="connsiteX31" fmla="*/ 315 w 10000"/>
              <a:gd name="connsiteY31" fmla="*/ 5672 h 10000"/>
              <a:gd name="connsiteX32" fmla="*/ 375 w 10000"/>
              <a:gd name="connsiteY32" fmla="*/ 5819 h 10000"/>
              <a:gd name="connsiteX33" fmla="*/ 435 w 10000"/>
              <a:gd name="connsiteY33" fmla="*/ 5965 h 10000"/>
              <a:gd name="connsiteX34" fmla="*/ 512 w 10000"/>
              <a:gd name="connsiteY34" fmla="*/ 6111 h 10000"/>
              <a:gd name="connsiteX35" fmla="*/ 588 w 10000"/>
              <a:gd name="connsiteY35" fmla="*/ 6257 h 10000"/>
              <a:gd name="connsiteX36" fmla="*/ 673 w 10000"/>
              <a:gd name="connsiteY36" fmla="*/ 6405 h 10000"/>
              <a:gd name="connsiteX37" fmla="*/ 846 w 10000"/>
              <a:gd name="connsiteY37" fmla="*/ 9222 h 10000"/>
              <a:gd name="connsiteX38" fmla="*/ 4032 w 10000"/>
              <a:gd name="connsiteY38" fmla="*/ 9336 h 10000"/>
              <a:gd name="connsiteX39" fmla="*/ 4263 w 10000"/>
              <a:gd name="connsiteY39" fmla="*/ 9437 h 10000"/>
              <a:gd name="connsiteX40" fmla="*/ 4510 w 10000"/>
              <a:gd name="connsiteY40" fmla="*/ 9537 h 10000"/>
              <a:gd name="connsiteX41" fmla="*/ 4757 w 10000"/>
              <a:gd name="connsiteY41" fmla="*/ 9622 h 10000"/>
              <a:gd name="connsiteX42" fmla="*/ 5013 w 10000"/>
              <a:gd name="connsiteY42" fmla="*/ 9700 h 10000"/>
              <a:gd name="connsiteX43" fmla="*/ 5277 w 10000"/>
              <a:gd name="connsiteY43" fmla="*/ 9777 h 10000"/>
              <a:gd name="connsiteX44" fmla="*/ 5550 w 10000"/>
              <a:gd name="connsiteY44" fmla="*/ 9838 h 10000"/>
              <a:gd name="connsiteX45" fmla="*/ 5831 w 10000"/>
              <a:gd name="connsiteY45" fmla="*/ 9892 h 10000"/>
              <a:gd name="connsiteX46" fmla="*/ 6113 w 10000"/>
              <a:gd name="connsiteY46" fmla="*/ 9938 h 10000"/>
              <a:gd name="connsiteX47" fmla="*/ 6411 w 10000"/>
              <a:gd name="connsiteY47" fmla="*/ 9977 h 10000"/>
              <a:gd name="connsiteX48" fmla="*/ 6411 w 10000"/>
              <a:gd name="connsiteY48" fmla="*/ 9977 h 10000"/>
              <a:gd name="connsiteX49" fmla="*/ 6616 w 10000"/>
              <a:gd name="connsiteY49" fmla="*/ 9992 h 10000"/>
              <a:gd name="connsiteX50" fmla="*/ 6820 w 10000"/>
              <a:gd name="connsiteY50" fmla="*/ 10000 h 10000"/>
              <a:gd name="connsiteX51" fmla="*/ 7033 w 10000"/>
              <a:gd name="connsiteY51" fmla="*/ 9992 h 10000"/>
              <a:gd name="connsiteX52" fmla="*/ 7246 w 10000"/>
              <a:gd name="connsiteY52" fmla="*/ 9985 h 10000"/>
              <a:gd name="connsiteX53" fmla="*/ 7477 w 10000"/>
              <a:gd name="connsiteY53" fmla="*/ 9962 h 10000"/>
              <a:gd name="connsiteX54" fmla="*/ 7698 w 10000"/>
              <a:gd name="connsiteY54" fmla="*/ 9931 h 10000"/>
              <a:gd name="connsiteX55" fmla="*/ 7928 w 10000"/>
              <a:gd name="connsiteY55" fmla="*/ 9892 h 10000"/>
              <a:gd name="connsiteX56" fmla="*/ 8159 w 10000"/>
              <a:gd name="connsiteY56" fmla="*/ 9838 h 10000"/>
              <a:gd name="connsiteX57" fmla="*/ 8389 w 10000"/>
              <a:gd name="connsiteY57" fmla="*/ 9777 h 10000"/>
              <a:gd name="connsiteX58" fmla="*/ 8627 w 10000"/>
              <a:gd name="connsiteY58" fmla="*/ 9707 h 10000"/>
              <a:gd name="connsiteX59" fmla="*/ 8858 w 10000"/>
              <a:gd name="connsiteY59" fmla="*/ 9629 h 10000"/>
              <a:gd name="connsiteX60" fmla="*/ 9088 w 10000"/>
              <a:gd name="connsiteY60" fmla="*/ 9537 h 10000"/>
              <a:gd name="connsiteX61" fmla="*/ 9327 w 10000"/>
              <a:gd name="connsiteY61" fmla="*/ 9429 h 10000"/>
              <a:gd name="connsiteX62" fmla="*/ 9557 w 10000"/>
              <a:gd name="connsiteY62" fmla="*/ 9313 h 10000"/>
              <a:gd name="connsiteX63" fmla="*/ 9778 w 10000"/>
              <a:gd name="connsiteY63" fmla="*/ 9190 h 10000"/>
              <a:gd name="connsiteX64" fmla="*/ 10000 w 10000"/>
              <a:gd name="connsiteY64" fmla="*/ 9051 h 10000"/>
              <a:gd name="connsiteX65" fmla="*/ 10000 w 10000"/>
              <a:gd name="connsiteY65" fmla="*/ 9051 h 10000"/>
              <a:gd name="connsiteX66" fmla="*/ 9872 w 10000"/>
              <a:gd name="connsiteY66" fmla="*/ 9105 h 10000"/>
              <a:gd name="connsiteX67" fmla="*/ 9744 w 10000"/>
              <a:gd name="connsiteY67" fmla="*/ 9151 h 10000"/>
              <a:gd name="connsiteX68" fmla="*/ 9608 w 10000"/>
              <a:gd name="connsiteY68" fmla="*/ 9190 h 10000"/>
              <a:gd name="connsiteX69" fmla="*/ 9471 w 10000"/>
              <a:gd name="connsiteY69" fmla="*/ 9213 h 10000"/>
              <a:gd name="connsiteX70" fmla="*/ 9327 w 10000"/>
              <a:gd name="connsiteY70" fmla="*/ 9236 h 10000"/>
              <a:gd name="connsiteX71" fmla="*/ 9173 w 10000"/>
              <a:gd name="connsiteY71" fmla="*/ 9244 h 10000"/>
              <a:gd name="connsiteX72" fmla="*/ 9020 w 10000"/>
              <a:gd name="connsiteY72" fmla="*/ 9251 h 10000"/>
              <a:gd name="connsiteX73" fmla="*/ 8858 w 10000"/>
              <a:gd name="connsiteY73" fmla="*/ 9244 h 10000"/>
              <a:gd name="connsiteX74" fmla="*/ 8696 w 10000"/>
              <a:gd name="connsiteY74" fmla="*/ 9228 h 10000"/>
              <a:gd name="connsiteX75" fmla="*/ 8525 w 10000"/>
              <a:gd name="connsiteY75" fmla="*/ 9205 h 10000"/>
              <a:gd name="connsiteX76" fmla="*/ 8338 w 10000"/>
              <a:gd name="connsiteY76" fmla="*/ 9167 h 10000"/>
              <a:gd name="connsiteX77" fmla="*/ 8150 w 10000"/>
              <a:gd name="connsiteY77" fmla="*/ 9120 h 10000"/>
              <a:gd name="connsiteX78" fmla="*/ 7954 w 10000"/>
              <a:gd name="connsiteY78" fmla="*/ 9067 h 10000"/>
              <a:gd name="connsiteX79" fmla="*/ 7758 w 10000"/>
              <a:gd name="connsiteY79" fmla="*/ 8996 h 10000"/>
              <a:gd name="connsiteX80" fmla="*/ 7545 w 10000"/>
              <a:gd name="connsiteY80" fmla="*/ 8919 h 10000"/>
              <a:gd name="connsiteX81" fmla="*/ 7323 w 10000"/>
              <a:gd name="connsiteY81" fmla="*/ 8827 h 10000"/>
              <a:gd name="connsiteX82" fmla="*/ 7323 w 10000"/>
              <a:gd name="connsiteY82" fmla="*/ 8827 h 10000"/>
              <a:gd name="connsiteX83" fmla="*/ 7093 w 10000"/>
              <a:gd name="connsiteY83" fmla="*/ 8727 h 10000"/>
              <a:gd name="connsiteX84" fmla="*/ 6863 w 10000"/>
              <a:gd name="connsiteY84" fmla="*/ 8604 h 10000"/>
              <a:gd name="connsiteX85" fmla="*/ 6624 w 10000"/>
              <a:gd name="connsiteY85" fmla="*/ 8480 h 10000"/>
              <a:gd name="connsiteX86" fmla="*/ 6394 w 10000"/>
              <a:gd name="connsiteY86" fmla="*/ 8342 h 10000"/>
              <a:gd name="connsiteX87" fmla="*/ 6147 w 10000"/>
              <a:gd name="connsiteY87" fmla="*/ 8187 h 10000"/>
              <a:gd name="connsiteX88" fmla="*/ 5908 w 10000"/>
              <a:gd name="connsiteY88" fmla="*/ 8024 h 10000"/>
              <a:gd name="connsiteX89" fmla="*/ 5669 w 10000"/>
              <a:gd name="connsiteY89" fmla="*/ 7855 h 10000"/>
              <a:gd name="connsiteX90" fmla="*/ 5422 w 10000"/>
              <a:gd name="connsiteY90" fmla="*/ 7670 h 10000"/>
              <a:gd name="connsiteX91" fmla="*/ 5183 w 10000"/>
              <a:gd name="connsiteY91" fmla="*/ 7477 h 10000"/>
              <a:gd name="connsiteX92" fmla="*/ 4945 w 10000"/>
              <a:gd name="connsiteY92" fmla="*/ 7277 h 10000"/>
              <a:gd name="connsiteX93" fmla="*/ 4706 w 10000"/>
              <a:gd name="connsiteY93" fmla="*/ 7069 h 10000"/>
              <a:gd name="connsiteX94" fmla="*/ 4467 w 10000"/>
              <a:gd name="connsiteY94" fmla="*/ 6843 h 10000"/>
              <a:gd name="connsiteX95" fmla="*/ 4237 w 10000"/>
              <a:gd name="connsiteY95" fmla="*/ 6620 h 10000"/>
              <a:gd name="connsiteX96" fmla="*/ 4015 w 10000"/>
              <a:gd name="connsiteY96" fmla="*/ 6382 h 10000"/>
              <a:gd name="connsiteX97" fmla="*/ 3785 w 10000"/>
              <a:gd name="connsiteY97" fmla="*/ 6142 h 10000"/>
              <a:gd name="connsiteX98" fmla="*/ 3572 w 10000"/>
              <a:gd name="connsiteY98" fmla="*/ 5888 h 10000"/>
              <a:gd name="connsiteX99" fmla="*/ 3572 w 10000"/>
              <a:gd name="connsiteY99" fmla="*/ 5888 h 10000"/>
              <a:gd name="connsiteX100" fmla="*/ 3308 w 10000"/>
              <a:gd name="connsiteY100" fmla="*/ 5555 h 10000"/>
              <a:gd name="connsiteX101" fmla="*/ 3069 w 10000"/>
              <a:gd name="connsiteY101" fmla="*/ 5224 h 10000"/>
              <a:gd name="connsiteX102" fmla="*/ 2847 w 10000"/>
              <a:gd name="connsiteY102" fmla="*/ 4899 h 10000"/>
              <a:gd name="connsiteX103" fmla="*/ 2651 w 10000"/>
              <a:gd name="connsiteY103" fmla="*/ 4584 h 10000"/>
              <a:gd name="connsiteX104" fmla="*/ 2472 w 10000"/>
              <a:gd name="connsiteY104" fmla="*/ 4266 h 10000"/>
              <a:gd name="connsiteX105" fmla="*/ 2319 w 10000"/>
              <a:gd name="connsiteY105" fmla="*/ 3951 h 10000"/>
              <a:gd name="connsiteX106" fmla="*/ 2182 w 10000"/>
              <a:gd name="connsiteY106" fmla="*/ 3642 h 10000"/>
              <a:gd name="connsiteX107" fmla="*/ 2072 w 10000"/>
              <a:gd name="connsiteY107" fmla="*/ 3334 h 10000"/>
              <a:gd name="connsiteX108" fmla="*/ 2072 w 10000"/>
              <a:gd name="connsiteY108" fmla="*/ 3334 h 10000"/>
              <a:gd name="connsiteX109" fmla="*/ 1995 w 10000"/>
              <a:gd name="connsiteY109" fmla="*/ 3086 h 10000"/>
              <a:gd name="connsiteX110" fmla="*/ 1935 w 10000"/>
              <a:gd name="connsiteY110" fmla="*/ 2847 h 10000"/>
              <a:gd name="connsiteX111" fmla="*/ 1893 w 10000"/>
              <a:gd name="connsiteY111" fmla="*/ 2616 h 10000"/>
              <a:gd name="connsiteX112" fmla="*/ 1867 w 10000"/>
              <a:gd name="connsiteY112" fmla="*/ 2393 h 10000"/>
              <a:gd name="connsiteX113" fmla="*/ 1850 w 10000"/>
              <a:gd name="connsiteY113" fmla="*/ 2184 h 10000"/>
              <a:gd name="connsiteX114" fmla="*/ 1858 w 10000"/>
              <a:gd name="connsiteY114" fmla="*/ 1984 h 10000"/>
              <a:gd name="connsiteX115" fmla="*/ 1876 w 10000"/>
              <a:gd name="connsiteY115" fmla="*/ 1782 h 10000"/>
              <a:gd name="connsiteX116" fmla="*/ 1910 w 10000"/>
              <a:gd name="connsiteY116" fmla="*/ 1597 h 10000"/>
              <a:gd name="connsiteX117" fmla="*/ 1910 w 10000"/>
              <a:gd name="connsiteY117" fmla="*/ 1597 h 10000"/>
              <a:gd name="connsiteX118" fmla="*/ 1935 w 10000"/>
              <a:gd name="connsiteY118" fmla="*/ 1520 h 10000"/>
              <a:gd name="connsiteX119" fmla="*/ 1935 w 10000"/>
              <a:gd name="connsiteY119" fmla="*/ 1520 h 10000"/>
              <a:gd name="connsiteX120" fmla="*/ 1986 w 10000"/>
              <a:gd name="connsiteY120" fmla="*/ 1366 h 10000"/>
              <a:gd name="connsiteX121" fmla="*/ 2046 w 10000"/>
              <a:gd name="connsiteY121" fmla="*/ 1212 h 10000"/>
              <a:gd name="connsiteX122" fmla="*/ 2114 w 10000"/>
              <a:gd name="connsiteY122" fmla="*/ 1058 h 10000"/>
              <a:gd name="connsiteX123" fmla="*/ 2191 w 10000"/>
              <a:gd name="connsiteY123" fmla="*/ 918 h 10000"/>
              <a:gd name="connsiteX124" fmla="*/ 2285 w 10000"/>
              <a:gd name="connsiteY124" fmla="*/ 787 h 10000"/>
              <a:gd name="connsiteX125" fmla="*/ 2387 w 10000"/>
              <a:gd name="connsiteY125" fmla="*/ 656 h 10000"/>
              <a:gd name="connsiteX126" fmla="*/ 2489 w 10000"/>
              <a:gd name="connsiteY126" fmla="*/ 540 h 10000"/>
              <a:gd name="connsiteX127" fmla="*/ 2609 w 10000"/>
              <a:gd name="connsiteY127" fmla="*/ 432 h 10000"/>
              <a:gd name="connsiteX128" fmla="*/ 2737 w 10000"/>
              <a:gd name="connsiteY128" fmla="*/ 340 h 10000"/>
              <a:gd name="connsiteX129" fmla="*/ 2873 w 10000"/>
              <a:gd name="connsiteY129" fmla="*/ 254 h 10000"/>
              <a:gd name="connsiteX130" fmla="*/ 3009 w 10000"/>
              <a:gd name="connsiteY130" fmla="*/ 177 h 10000"/>
              <a:gd name="connsiteX131" fmla="*/ 3163 w 10000"/>
              <a:gd name="connsiteY131" fmla="*/ 116 h 10000"/>
              <a:gd name="connsiteX0" fmla="*/ 3009 w 10000"/>
              <a:gd name="connsiteY0" fmla="*/ 177 h 10000"/>
              <a:gd name="connsiteX1" fmla="*/ 3316 w 10000"/>
              <a:gd name="connsiteY1" fmla="*/ 0 h 10000"/>
              <a:gd name="connsiteX2" fmla="*/ 3001 w 10000"/>
              <a:gd name="connsiteY2" fmla="*/ 62 h 10000"/>
              <a:gd name="connsiteX3" fmla="*/ 2813 w 10000"/>
              <a:gd name="connsiteY3" fmla="*/ 123 h 10000"/>
              <a:gd name="connsiteX4" fmla="*/ 2626 w 10000"/>
              <a:gd name="connsiteY4" fmla="*/ 193 h 10000"/>
              <a:gd name="connsiteX5" fmla="*/ 2438 w 10000"/>
              <a:gd name="connsiteY5" fmla="*/ 277 h 10000"/>
              <a:gd name="connsiteX6" fmla="*/ 2251 w 10000"/>
              <a:gd name="connsiteY6" fmla="*/ 378 h 10000"/>
              <a:gd name="connsiteX7" fmla="*/ 2063 w 10000"/>
              <a:gd name="connsiteY7" fmla="*/ 486 h 10000"/>
              <a:gd name="connsiteX8" fmla="*/ 1884 w 10000"/>
              <a:gd name="connsiteY8" fmla="*/ 609 h 10000"/>
              <a:gd name="connsiteX9" fmla="*/ 1705 w 10000"/>
              <a:gd name="connsiteY9" fmla="*/ 741 h 10000"/>
              <a:gd name="connsiteX10" fmla="*/ 1526 w 10000"/>
              <a:gd name="connsiteY10" fmla="*/ 887 h 10000"/>
              <a:gd name="connsiteX11" fmla="*/ 1355 w 10000"/>
              <a:gd name="connsiteY11" fmla="*/ 1042 h 10000"/>
              <a:gd name="connsiteX12" fmla="*/ 1194 w 10000"/>
              <a:gd name="connsiteY12" fmla="*/ 1204 h 10000"/>
              <a:gd name="connsiteX13" fmla="*/ 1040 w 10000"/>
              <a:gd name="connsiteY13" fmla="*/ 1381 h 10000"/>
              <a:gd name="connsiteX14" fmla="*/ 887 w 10000"/>
              <a:gd name="connsiteY14" fmla="*/ 1566 h 10000"/>
              <a:gd name="connsiteX15" fmla="*/ 750 w 10000"/>
              <a:gd name="connsiteY15" fmla="*/ 1759 h 10000"/>
              <a:gd name="connsiteX16" fmla="*/ 614 w 10000"/>
              <a:gd name="connsiteY16" fmla="*/ 1968 h 10000"/>
              <a:gd name="connsiteX17" fmla="*/ 494 w 10000"/>
              <a:gd name="connsiteY17" fmla="*/ 2176 h 10000"/>
              <a:gd name="connsiteX18" fmla="*/ 384 w 10000"/>
              <a:gd name="connsiteY18" fmla="*/ 2400 h 10000"/>
              <a:gd name="connsiteX19" fmla="*/ 290 w 10000"/>
              <a:gd name="connsiteY19" fmla="*/ 2623 h 10000"/>
              <a:gd name="connsiteX20" fmla="*/ 205 w 10000"/>
              <a:gd name="connsiteY20" fmla="*/ 2862 h 10000"/>
              <a:gd name="connsiteX21" fmla="*/ 128 w 10000"/>
              <a:gd name="connsiteY21" fmla="*/ 3102 h 10000"/>
              <a:gd name="connsiteX22" fmla="*/ 77 w 10000"/>
              <a:gd name="connsiteY22" fmla="*/ 3357 h 10000"/>
              <a:gd name="connsiteX23" fmla="*/ 34 w 10000"/>
              <a:gd name="connsiteY23" fmla="*/ 3611 h 10000"/>
              <a:gd name="connsiteX24" fmla="*/ 9 w 10000"/>
              <a:gd name="connsiteY24" fmla="*/ 3866 h 10000"/>
              <a:gd name="connsiteX25" fmla="*/ 0 w 10000"/>
              <a:gd name="connsiteY25" fmla="*/ 4135 h 10000"/>
              <a:gd name="connsiteX26" fmla="*/ 17 w 10000"/>
              <a:gd name="connsiteY26" fmla="*/ 4407 h 10000"/>
              <a:gd name="connsiteX27" fmla="*/ 43 w 10000"/>
              <a:gd name="connsiteY27" fmla="*/ 4684 h 10000"/>
              <a:gd name="connsiteX28" fmla="*/ 94 w 10000"/>
              <a:gd name="connsiteY28" fmla="*/ 4961 h 10000"/>
              <a:gd name="connsiteX29" fmla="*/ 162 w 10000"/>
              <a:gd name="connsiteY29" fmla="*/ 5239 h 10000"/>
              <a:gd name="connsiteX30" fmla="*/ 256 w 10000"/>
              <a:gd name="connsiteY30" fmla="*/ 5532 h 10000"/>
              <a:gd name="connsiteX31" fmla="*/ 315 w 10000"/>
              <a:gd name="connsiteY31" fmla="*/ 5672 h 10000"/>
              <a:gd name="connsiteX32" fmla="*/ 375 w 10000"/>
              <a:gd name="connsiteY32" fmla="*/ 5819 h 10000"/>
              <a:gd name="connsiteX33" fmla="*/ 435 w 10000"/>
              <a:gd name="connsiteY33" fmla="*/ 5965 h 10000"/>
              <a:gd name="connsiteX34" fmla="*/ 512 w 10000"/>
              <a:gd name="connsiteY34" fmla="*/ 6111 h 10000"/>
              <a:gd name="connsiteX35" fmla="*/ 588 w 10000"/>
              <a:gd name="connsiteY35" fmla="*/ 6257 h 10000"/>
              <a:gd name="connsiteX36" fmla="*/ 673 w 10000"/>
              <a:gd name="connsiteY36" fmla="*/ 6405 h 10000"/>
              <a:gd name="connsiteX37" fmla="*/ 846 w 10000"/>
              <a:gd name="connsiteY37" fmla="*/ 9222 h 10000"/>
              <a:gd name="connsiteX38" fmla="*/ 4032 w 10000"/>
              <a:gd name="connsiteY38" fmla="*/ 9336 h 10000"/>
              <a:gd name="connsiteX39" fmla="*/ 4263 w 10000"/>
              <a:gd name="connsiteY39" fmla="*/ 9437 h 10000"/>
              <a:gd name="connsiteX40" fmla="*/ 4510 w 10000"/>
              <a:gd name="connsiteY40" fmla="*/ 9537 h 10000"/>
              <a:gd name="connsiteX41" fmla="*/ 4757 w 10000"/>
              <a:gd name="connsiteY41" fmla="*/ 9622 h 10000"/>
              <a:gd name="connsiteX42" fmla="*/ 5013 w 10000"/>
              <a:gd name="connsiteY42" fmla="*/ 9700 h 10000"/>
              <a:gd name="connsiteX43" fmla="*/ 5277 w 10000"/>
              <a:gd name="connsiteY43" fmla="*/ 9777 h 10000"/>
              <a:gd name="connsiteX44" fmla="*/ 5550 w 10000"/>
              <a:gd name="connsiteY44" fmla="*/ 9838 h 10000"/>
              <a:gd name="connsiteX45" fmla="*/ 5831 w 10000"/>
              <a:gd name="connsiteY45" fmla="*/ 9892 h 10000"/>
              <a:gd name="connsiteX46" fmla="*/ 6113 w 10000"/>
              <a:gd name="connsiteY46" fmla="*/ 9938 h 10000"/>
              <a:gd name="connsiteX47" fmla="*/ 6411 w 10000"/>
              <a:gd name="connsiteY47" fmla="*/ 9977 h 10000"/>
              <a:gd name="connsiteX48" fmla="*/ 6411 w 10000"/>
              <a:gd name="connsiteY48" fmla="*/ 9977 h 10000"/>
              <a:gd name="connsiteX49" fmla="*/ 6616 w 10000"/>
              <a:gd name="connsiteY49" fmla="*/ 9992 h 10000"/>
              <a:gd name="connsiteX50" fmla="*/ 6820 w 10000"/>
              <a:gd name="connsiteY50" fmla="*/ 10000 h 10000"/>
              <a:gd name="connsiteX51" fmla="*/ 7033 w 10000"/>
              <a:gd name="connsiteY51" fmla="*/ 9992 h 10000"/>
              <a:gd name="connsiteX52" fmla="*/ 7246 w 10000"/>
              <a:gd name="connsiteY52" fmla="*/ 9985 h 10000"/>
              <a:gd name="connsiteX53" fmla="*/ 7477 w 10000"/>
              <a:gd name="connsiteY53" fmla="*/ 9962 h 10000"/>
              <a:gd name="connsiteX54" fmla="*/ 7698 w 10000"/>
              <a:gd name="connsiteY54" fmla="*/ 9931 h 10000"/>
              <a:gd name="connsiteX55" fmla="*/ 7928 w 10000"/>
              <a:gd name="connsiteY55" fmla="*/ 9892 h 10000"/>
              <a:gd name="connsiteX56" fmla="*/ 8159 w 10000"/>
              <a:gd name="connsiteY56" fmla="*/ 9838 h 10000"/>
              <a:gd name="connsiteX57" fmla="*/ 8389 w 10000"/>
              <a:gd name="connsiteY57" fmla="*/ 9777 h 10000"/>
              <a:gd name="connsiteX58" fmla="*/ 8627 w 10000"/>
              <a:gd name="connsiteY58" fmla="*/ 9707 h 10000"/>
              <a:gd name="connsiteX59" fmla="*/ 8858 w 10000"/>
              <a:gd name="connsiteY59" fmla="*/ 9629 h 10000"/>
              <a:gd name="connsiteX60" fmla="*/ 9088 w 10000"/>
              <a:gd name="connsiteY60" fmla="*/ 9537 h 10000"/>
              <a:gd name="connsiteX61" fmla="*/ 9327 w 10000"/>
              <a:gd name="connsiteY61" fmla="*/ 9429 h 10000"/>
              <a:gd name="connsiteX62" fmla="*/ 9557 w 10000"/>
              <a:gd name="connsiteY62" fmla="*/ 9313 h 10000"/>
              <a:gd name="connsiteX63" fmla="*/ 9778 w 10000"/>
              <a:gd name="connsiteY63" fmla="*/ 9190 h 10000"/>
              <a:gd name="connsiteX64" fmla="*/ 10000 w 10000"/>
              <a:gd name="connsiteY64" fmla="*/ 9051 h 10000"/>
              <a:gd name="connsiteX65" fmla="*/ 10000 w 10000"/>
              <a:gd name="connsiteY65" fmla="*/ 9051 h 10000"/>
              <a:gd name="connsiteX66" fmla="*/ 9872 w 10000"/>
              <a:gd name="connsiteY66" fmla="*/ 9105 h 10000"/>
              <a:gd name="connsiteX67" fmla="*/ 9744 w 10000"/>
              <a:gd name="connsiteY67" fmla="*/ 9151 h 10000"/>
              <a:gd name="connsiteX68" fmla="*/ 9608 w 10000"/>
              <a:gd name="connsiteY68" fmla="*/ 9190 h 10000"/>
              <a:gd name="connsiteX69" fmla="*/ 9471 w 10000"/>
              <a:gd name="connsiteY69" fmla="*/ 9213 h 10000"/>
              <a:gd name="connsiteX70" fmla="*/ 9327 w 10000"/>
              <a:gd name="connsiteY70" fmla="*/ 9236 h 10000"/>
              <a:gd name="connsiteX71" fmla="*/ 9173 w 10000"/>
              <a:gd name="connsiteY71" fmla="*/ 9244 h 10000"/>
              <a:gd name="connsiteX72" fmla="*/ 9020 w 10000"/>
              <a:gd name="connsiteY72" fmla="*/ 9251 h 10000"/>
              <a:gd name="connsiteX73" fmla="*/ 8858 w 10000"/>
              <a:gd name="connsiteY73" fmla="*/ 9244 h 10000"/>
              <a:gd name="connsiteX74" fmla="*/ 8696 w 10000"/>
              <a:gd name="connsiteY74" fmla="*/ 9228 h 10000"/>
              <a:gd name="connsiteX75" fmla="*/ 8525 w 10000"/>
              <a:gd name="connsiteY75" fmla="*/ 9205 h 10000"/>
              <a:gd name="connsiteX76" fmla="*/ 8338 w 10000"/>
              <a:gd name="connsiteY76" fmla="*/ 9167 h 10000"/>
              <a:gd name="connsiteX77" fmla="*/ 8150 w 10000"/>
              <a:gd name="connsiteY77" fmla="*/ 9120 h 10000"/>
              <a:gd name="connsiteX78" fmla="*/ 7954 w 10000"/>
              <a:gd name="connsiteY78" fmla="*/ 9067 h 10000"/>
              <a:gd name="connsiteX79" fmla="*/ 7758 w 10000"/>
              <a:gd name="connsiteY79" fmla="*/ 8996 h 10000"/>
              <a:gd name="connsiteX80" fmla="*/ 7545 w 10000"/>
              <a:gd name="connsiteY80" fmla="*/ 8919 h 10000"/>
              <a:gd name="connsiteX81" fmla="*/ 7323 w 10000"/>
              <a:gd name="connsiteY81" fmla="*/ 8827 h 10000"/>
              <a:gd name="connsiteX82" fmla="*/ 7323 w 10000"/>
              <a:gd name="connsiteY82" fmla="*/ 8827 h 10000"/>
              <a:gd name="connsiteX83" fmla="*/ 7093 w 10000"/>
              <a:gd name="connsiteY83" fmla="*/ 8727 h 10000"/>
              <a:gd name="connsiteX84" fmla="*/ 6863 w 10000"/>
              <a:gd name="connsiteY84" fmla="*/ 8604 h 10000"/>
              <a:gd name="connsiteX85" fmla="*/ 6624 w 10000"/>
              <a:gd name="connsiteY85" fmla="*/ 8480 h 10000"/>
              <a:gd name="connsiteX86" fmla="*/ 6394 w 10000"/>
              <a:gd name="connsiteY86" fmla="*/ 8342 h 10000"/>
              <a:gd name="connsiteX87" fmla="*/ 6147 w 10000"/>
              <a:gd name="connsiteY87" fmla="*/ 8187 h 10000"/>
              <a:gd name="connsiteX88" fmla="*/ 5908 w 10000"/>
              <a:gd name="connsiteY88" fmla="*/ 8024 h 10000"/>
              <a:gd name="connsiteX89" fmla="*/ 5669 w 10000"/>
              <a:gd name="connsiteY89" fmla="*/ 7855 h 10000"/>
              <a:gd name="connsiteX90" fmla="*/ 5422 w 10000"/>
              <a:gd name="connsiteY90" fmla="*/ 7670 h 10000"/>
              <a:gd name="connsiteX91" fmla="*/ 5183 w 10000"/>
              <a:gd name="connsiteY91" fmla="*/ 7477 h 10000"/>
              <a:gd name="connsiteX92" fmla="*/ 4945 w 10000"/>
              <a:gd name="connsiteY92" fmla="*/ 7277 h 10000"/>
              <a:gd name="connsiteX93" fmla="*/ 4706 w 10000"/>
              <a:gd name="connsiteY93" fmla="*/ 7069 h 10000"/>
              <a:gd name="connsiteX94" fmla="*/ 4467 w 10000"/>
              <a:gd name="connsiteY94" fmla="*/ 6843 h 10000"/>
              <a:gd name="connsiteX95" fmla="*/ 4237 w 10000"/>
              <a:gd name="connsiteY95" fmla="*/ 6620 h 10000"/>
              <a:gd name="connsiteX96" fmla="*/ 4015 w 10000"/>
              <a:gd name="connsiteY96" fmla="*/ 6382 h 10000"/>
              <a:gd name="connsiteX97" fmla="*/ 3785 w 10000"/>
              <a:gd name="connsiteY97" fmla="*/ 6142 h 10000"/>
              <a:gd name="connsiteX98" fmla="*/ 3572 w 10000"/>
              <a:gd name="connsiteY98" fmla="*/ 5888 h 10000"/>
              <a:gd name="connsiteX99" fmla="*/ 3572 w 10000"/>
              <a:gd name="connsiteY99" fmla="*/ 5888 h 10000"/>
              <a:gd name="connsiteX100" fmla="*/ 3308 w 10000"/>
              <a:gd name="connsiteY100" fmla="*/ 5555 h 10000"/>
              <a:gd name="connsiteX101" fmla="*/ 3069 w 10000"/>
              <a:gd name="connsiteY101" fmla="*/ 5224 h 10000"/>
              <a:gd name="connsiteX102" fmla="*/ 2847 w 10000"/>
              <a:gd name="connsiteY102" fmla="*/ 4899 h 10000"/>
              <a:gd name="connsiteX103" fmla="*/ 2651 w 10000"/>
              <a:gd name="connsiteY103" fmla="*/ 4584 h 10000"/>
              <a:gd name="connsiteX104" fmla="*/ 2472 w 10000"/>
              <a:gd name="connsiteY104" fmla="*/ 4266 h 10000"/>
              <a:gd name="connsiteX105" fmla="*/ 2319 w 10000"/>
              <a:gd name="connsiteY105" fmla="*/ 3951 h 10000"/>
              <a:gd name="connsiteX106" fmla="*/ 2182 w 10000"/>
              <a:gd name="connsiteY106" fmla="*/ 3642 h 10000"/>
              <a:gd name="connsiteX107" fmla="*/ 2072 w 10000"/>
              <a:gd name="connsiteY107" fmla="*/ 3334 h 10000"/>
              <a:gd name="connsiteX108" fmla="*/ 2072 w 10000"/>
              <a:gd name="connsiteY108" fmla="*/ 3334 h 10000"/>
              <a:gd name="connsiteX109" fmla="*/ 1995 w 10000"/>
              <a:gd name="connsiteY109" fmla="*/ 3086 h 10000"/>
              <a:gd name="connsiteX110" fmla="*/ 1935 w 10000"/>
              <a:gd name="connsiteY110" fmla="*/ 2847 h 10000"/>
              <a:gd name="connsiteX111" fmla="*/ 1893 w 10000"/>
              <a:gd name="connsiteY111" fmla="*/ 2616 h 10000"/>
              <a:gd name="connsiteX112" fmla="*/ 1867 w 10000"/>
              <a:gd name="connsiteY112" fmla="*/ 2393 h 10000"/>
              <a:gd name="connsiteX113" fmla="*/ 1850 w 10000"/>
              <a:gd name="connsiteY113" fmla="*/ 2184 h 10000"/>
              <a:gd name="connsiteX114" fmla="*/ 1858 w 10000"/>
              <a:gd name="connsiteY114" fmla="*/ 1984 h 10000"/>
              <a:gd name="connsiteX115" fmla="*/ 1876 w 10000"/>
              <a:gd name="connsiteY115" fmla="*/ 1782 h 10000"/>
              <a:gd name="connsiteX116" fmla="*/ 1910 w 10000"/>
              <a:gd name="connsiteY116" fmla="*/ 1597 h 10000"/>
              <a:gd name="connsiteX117" fmla="*/ 1910 w 10000"/>
              <a:gd name="connsiteY117" fmla="*/ 1597 h 10000"/>
              <a:gd name="connsiteX118" fmla="*/ 1935 w 10000"/>
              <a:gd name="connsiteY118" fmla="*/ 1520 h 10000"/>
              <a:gd name="connsiteX119" fmla="*/ 1935 w 10000"/>
              <a:gd name="connsiteY119" fmla="*/ 1520 h 10000"/>
              <a:gd name="connsiteX120" fmla="*/ 1986 w 10000"/>
              <a:gd name="connsiteY120" fmla="*/ 1366 h 10000"/>
              <a:gd name="connsiteX121" fmla="*/ 2046 w 10000"/>
              <a:gd name="connsiteY121" fmla="*/ 1212 h 10000"/>
              <a:gd name="connsiteX122" fmla="*/ 2114 w 10000"/>
              <a:gd name="connsiteY122" fmla="*/ 1058 h 10000"/>
              <a:gd name="connsiteX123" fmla="*/ 2191 w 10000"/>
              <a:gd name="connsiteY123" fmla="*/ 918 h 10000"/>
              <a:gd name="connsiteX124" fmla="*/ 2285 w 10000"/>
              <a:gd name="connsiteY124" fmla="*/ 787 h 10000"/>
              <a:gd name="connsiteX125" fmla="*/ 2387 w 10000"/>
              <a:gd name="connsiteY125" fmla="*/ 656 h 10000"/>
              <a:gd name="connsiteX126" fmla="*/ 2489 w 10000"/>
              <a:gd name="connsiteY126" fmla="*/ 540 h 10000"/>
              <a:gd name="connsiteX127" fmla="*/ 2609 w 10000"/>
              <a:gd name="connsiteY127" fmla="*/ 432 h 10000"/>
              <a:gd name="connsiteX128" fmla="*/ 2737 w 10000"/>
              <a:gd name="connsiteY128" fmla="*/ 340 h 10000"/>
              <a:gd name="connsiteX129" fmla="*/ 2873 w 10000"/>
              <a:gd name="connsiteY129" fmla="*/ 254 h 10000"/>
              <a:gd name="connsiteX130" fmla="*/ 3009 w 10000"/>
              <a:gd name="connsiteY130" fmla="*/ 177 h 10000"/>
              <a:gd name="connsiteX0" fmla="*/ 3009 w 10000"/>
              <a:gd name="connsiteY0" fmla="*/ 115 h 9938"/>
              <a:gd name="connsiteX1" fmla="*/ 3001 w 10000"/>
              <a:gd name="connsiteY1" fmla="*/ 0 h 9938"/>
              <a:gd name="connsiteX2" fmla="*/ 2813 w 10000"/>
              <a:gd name="connsiteY2" fmla="*/ 61 h 9938"/>
              <a:gd name="connsiteX3" fmla="*/ 2626 w 10000"/>
              <a:gd name="connsiteY3" fmla="*/ 131 h 9938"/>
              <a:gd name="connsiteX4" fmla="*/ 2438 w 10000"/>
              <a:gd name="connsiteY4" fmla="*/ 215 h 9938"/>
              <a:gd name="connsiteX5" fmla="*/ 2251 w 10000"/>
              <a:gd name="connsiteY5" fmla="*/ 316 h 9938"/>
              <a:gd name="connsiteX6" fmla="*/ 2063 w 10000"/>
              <a:gd name="connsiteY6" fmla="*/ 424 h 9938"/>
              <a:gd name="connsiteX7" fmla="*/ 1884 w 10000"/>
              <a:gd name="connsiteY7" fmla="*/ 547 h 9938"/>
              <a:gd name="connsiteX8" fmla="*/ 1705 w 10000"/>
              <a:gd name="connsiteY8" fmla="*/ 679 h 9938"/>
              <a:gd name="connsiteX9" fmla="*/ 1526 w 10000"/>
              <a:gd name="connsiteY9" fmla="*/ 825 h 9938"/>
              <a:gd name="connsiteX10" fmla="*/ 1355 w 10000"/>
              <a:gd name="connsiteY10" fmla="*/ 980 h 9938"/>
              <a:gd name="connsiteX11" fmla="*/ 1194 w 10000"/>
              <a:gd name="connsiteY11" fmla="*/ 1142 h 9938"/>
              <a:gd name="connsiteX12" fmla="*/ 1040 w 10000"/>
              <a:gd name="connsiteY12" fmla="*/ 1319 h 9938"/>
              <a:gd name="connsiteX13" fmla="*/ 887 w 10000"/>
              <a:gd name="connsiteY13" fmla="*/ 1504 h 9938"/>
              <a:gd name="connsiteX14" fmla="*/ 750 w 10000"/>
              <a:gd name="connsiteY14" fmla="*/ 1697 h 9938"/>
              <a:gd name="connsiteX15" fmla="*/ 614 w 10000"/>
              <a:gd name="connsiteY15" fmla="*/ 1906 h 9938"/>
              <a:gd name="connsiteX16" fmla="*/ 494 w 10000"/>
              <a:gd name="connsiteY16" fmla="*/ 2114 h 9938"/>
              <a:gd name="connsiteX17" fmla="*/ 384 w 10000"/>
              <a:gd name="connsiteY17" fmla="*/ 2338 h 9938"/>
              <a:gd name="connsiteX18" fmla="*/ 290 w 10000"/>
              <a:gd name="connsiteY18" fmla="*/ 2561 h 9938"/>
              <a:gd name="connsiteX19" fmla="*/ 205 w 10000"/>
              <a:gd name="connsiteY19" fmla="*/ 2800 h 9938"/>
              <a:gd name="connsiteX20" fmla="*/ 128 w 10000"/>
              <a:gd name="connsiteY20" fmla="*/ 3040 h 9938"/>
              <a:gd name="connsiteX21" fmla="*/ 77 w 10000"/>
              <a:gd name="connsiteY21" fmla="*/ 3295 h 9938"/>
              <a:gd name="connsiteX22" fmla="*/ 34 w 10000"/>
              <a:gd name="connsiteY22" fmla="*/ 3549 h 9938"/>
              <a:gd name="connsiteX23" fmla="*/ 9 w 10000"/>
              <a:gd name="connsiteY23" fmla="*/ 3804 h 9938"/>
              <a:gd name="connsiteX24" fmla="*/ 0 w 10000"/>
              <a:gd name="connsiteY24" fmla="*/ 4073 h 9938"/>
              <a:gd name="connsiteX25" fmla="*/ 17 w 10000"/>
              <a:gd name="connsiteY25" fmla="*/ 4345 h 9938"/>
              <a:gd name="connsiteX26" fmla="*/ 43 w 10000"/>
              <a:gd name="connsiteY26" fmla="*/ 4622 h 9938"/>
              <a:gd name="connsiteX27" fmla="*/ 94 w 10000"/>
              <a:gd name="connsiteY27" fmla="*/ 4899 h 9938"/>
              <a:gd name="connsiteX28" fmla="*/ 162 w 10000"/>
              <a:gd name="connsiteY28" fmla="*/ 5177 h 9938"/>
              <a:gd name="connsiteX29" fmla="*/ 256 w 10000"/>
              <a:gd name="connsiteY29" fmla="*/ 5470 h 9938"/>
              <a:gd name="connsiteX30" fmla="*/ 315 w 10000"/>
              <a:gd name="connsiteY30" fmla="*/ 5610 h 9938"/>
              <a:gd name="connsiteX31" fmla="*/ 375 w 10000"/>
              <a:gd name="connsiteY31" fmla="*/ 5757 h 9938"/>
              <a:gd name="connsiteX32" fmla="*/ 435 w 10000"/>
              <a:gd name="connsiteY32" fmla="*/ 5903 h 9938"/>
              <a:gd name="connsiteX33" fmla="*/ 512 w 10000"/>
              <a:gd name="connsiteY33" fmla="*/ 6049 h 9938"/>
              <a:gd name="connsiteX34" fmla="*/ 588 w 10000"/>
              <a:gd name="connsiteY34" fmla="*/ 6195 h 9938"/>
              <a:gd name="connsiteX35" fmla="*/ 673 w 10000"/>
              <a:gd name="connsiteY35" fmla="*/ 6343 h 9938"/>
              <a:gd name="connsiteX36" fmla="*/ 846 w 10000"/>
              <a:gd name="connsiteY36" fmla="*/ 9160 h 9938"/>
              <a:gd name="connsiteX37" fmla="*/ 4032 w 10000"/>
              <a:gd name="connsiteY37" fmla="*/ 9274 h 9938"/>
              <a:gd name="connsiteX38" fmla="*/ 4263 w 10000"/>
              <a:gd name="connsiteY38" fmla="*/ 9375 h 9938"/>
              <a:gd name="connsiteX39" fmla="*/ 4510 w 10000"/>
              <a:gd name="connsiteY39" fmla="*/ 9475 h 9938"/>
              <a:gd name="connsiteX40" fmla="*/ 4757 w 10000"/>
              <a:gd name="connsiteY40" fmla="*/ 9560 h 9938"/>
              <a:gd name="connsiteX41" fmla="*/ 5013 w 10000"/>
              <a:gd name="connsiteY41" fmla="*/ 9638 h 9938"/>
              <a:gd name="connsiteX42" fmla="*/ 5277 w 10000"/>
              <a:gd name="connsiteY42" fmla="*/ 9715 h 9938"/>
              <a:gd name="connsiteX43" fmla="*/ 5550 w 10000"/>
              <a:gd name="connsiteY43" fmla="*/ 9776 h 9938"/>
              <a:gd name="connsiteX44" fmla="*/ 5831 w 10000"/>
              <a:gd name="connsiteY44" fmla="*/ 9830 h 9938"/>
              <a:gd name="connsiteX45" fmla="*/ 6113 w 10000"/>
              <a:gd name="connsiteY45" fmla="*/ 9876 h 9938"/>
              <a:gd name="connsiteX46" fmla="*/ 6411 w 10000"/>
              <a:gd name="connsiteY46" fmla="*/ 9915 h 9938"/>
              <a:gd name="connsiteX47" fmla="*/ 6411 w 10000"/>
              <a:gd name="connsiteY47" fmla="*/ 9915 h 9938"/>
              <a:gd name="connsiteX48" fmla="*/ 6616 w 10000"/>
              <a:gd name="connsiteY48" fmla="*/ 9930 h 9938"/>
              <a:gd name="connsiteX49" fmla="*/ 6820 w 10000"/>
              <a:gd name="connsiteY49" fmla="*/ 9938 h 9938"/>
              <a:gd name="connsiteX50" fmla="*/ 7033 w 10000"/>
              <a:gd name="connsiteY50" fmla="*/ 9930 h 9938"/>
              <a:gd name="connsiteX51" fmla="*/ 7246 w 10000"/>
              <a:gd name="connsiteY51" fmla="*/ 9923 h 9938"/>
              <a:gd name="connsiteX52" fmla="*/ 7477 w 10000"/>
              <a:gd name="connsiteY52" fmla="*/ 9900 h 9938"/>
              <a:gd name="connsiteX53" fmla="*/ 7698 w 10000"/>
              <a:gd name="connsiteY53" fmla="*/ 9869 h 9938"/>
              <a:gd name="connsiteX54" fmla="*/ 7928 w 10000"/>
              <a:gd name="connsiteY54" fmla="*/ 9830 h 9938"/>
              <a:gd name="connsiteX55" fmla="*/ 8159 w 10000"/>
              <a:gd name="connsiteY55" fmla="*/ 9776 h 9938"/>
              <a:gd name="connsiteX56" fmla="*/ 8389 w 10000"/>
              <a:gd name="connsiteY56" fmla="*/ 9715 h 9938"/>
              <a:gd name="connsiteX57" fmla="*/ 8627 w 10000"/>
              <a:gd name="connsiteY57" fmla="*/ 9645 h 9938"/>
              <a:gd name="connsiteX58" fmla="*/ 8858 w 10000"/>
              <a:gd name="connsiteY58" fmla="*/ 9567 h 9938"/>
              <a:gd name="connsiteX59" fmla="*/ 9088 w 10000"/>
              <a:gd name="connsiteY59" fmla="*/ 9475 h 9938"/>
              <a:gd name="connsiteX60" fmla="*/ 9327 w 10000"/>
              <a:gd name="connsiteY60" fmla="*/ 9367 h 9938"/>
              <a:gd name="connsiteX61" fmla="*/ 9557 w 10000"/>
              <a:gd name="connsiteY61" fmla="*/ 9251 h 9938"/>
              <a:gd name="connsiteX62" fmla="*/ 9778 w 10000"/>
              <a:gd name="connsiteY62" fmla="*/ 9128 h 9938"/>
              <a:gd name="connsiteX63" fmla="*/ 10000 w 10000"/>
              <a:gd name="connsiteY63" fmla="*/ 8989 h 9938"/>
              <a:gd name="connsiteX64" fmla="*/ 10000 w 10000"/>
              <a:gd name="connsiteY64" fmla="*/ 8989 h 9938"/>
              <a:gd name="connsiteX65" fmla="*/ 9872 w 10000"/>
              <a:gd name="connsiteY65" fmla="*/ 9043 h 9938"/>
              <a:gd name="connsiteX66" fmla="*/ 9744 w 10000"/>
              <a:gd name="connsiteY66" fmla="*/ 9089 h 9938"/>
              <a:gd name="connsiteX67" fmla="*/ 9608 w 10000"/>
              <a:gd name="connsiteY67" fmla="*/ 9128 h 9938"/>
              <a:gd name="connsiteX68" fmla="*/ 9471 w 10000"/>
              <a:gd name="connsiteY68" fmla="*/ 9151 h 9938"/>
              <a:gd name="connsiteX69" fmla="*/ 9327 w 10000"/>
              <a:gd name="connsiteY69" fmla="*/ 9174 h 9938"/>
              <a:gd name="connsiteX70" fmla="*/ 9173 w 10000"/>
              <a:gd name="connsiteY70" fmla="*/ 9182 h 9938"/>
              <a:gd name="connsiteX71" fmla="*/ 9020 w 10000"/>
              <a:gd name="connsiteY71" fmla="*/ 9189 h 9938"/>
              <a:gd name="connsiteX72" fmla="*/ 8858 w 10000"/>
              <a:gd name="connsiteY72" fmla="*/ 9182 h 9938"/>
              <a:gd name="connsiteX73" fmla="*/ 8696 w 10000"/>
              <a:gd name="connsiteY73" fmla="*/ 9166 h 9938"/>
              <a:gd name="connsiteX74" fmla="*/ 8525 w 10000"/>
              <a:gd name="connsiteY74" fmla="*/ 9143 h 9938"/>
              <a:gd name="connsiteX75" fmla="*/ 8338 w 10000"/>
              <a:gd name="connsiteY75" fmla="*/ 9105 h 9938"/>
              <a:gd name="connsiteX76" fmla="*/ 8150 w 10000"/>
              <a:gd name="connsiteY76" fmla="*/ 9058 h 9938"/>
              <a:gd name="connsiteX77" fmla="*/ 7954 w 10000"/>
              <a:gd name="connsiteY77" fmla="*/ 9005 h 9938"/>
              <a:gd name="connsiteX78" fmla="*/ 7758 w 10000"/>
              <a:gd name="connsiteY78" fmla="*/ 8934 h 9938"/>
              <a:gd name="connsiteX79" fmla="*/ 7545 w 10000"/>
              <a:gd name="connsiteY79" fmla="*/ 8857 h 9938"/>
              <a:gd name="connsiteX80" fmla="*/ 7323 w 10000"/>
              <a:gd name="connsiteY80" fmla="*/ 8765 h 9938"/>
              <a:gd name="connsiteX81" fmla="*/ 7323 w 10000"/>
              <a:gd name="connsiteY81" fmla="*/ 8765 h 9938"/>
              <a:gd name="connsiteX82" fmla="*/ 7093 w 10000"/>
              <a:gd name="connsiteY82" fmla="*/ 8665 h 9938"/>
              <a:gd name="connsiteX83" fmla="*/ 6863 w 10000"/>
              <a:gd name="connsiteY83" fmla="*/ 8542 h 9938"/>
              <a:gd name="connsiteX84" fmla="*/ 6624 w 10000"/>
              <a:gd name="connsiteY84" fmla="*/ 8418 h 9938"/>
              <a:gd name="connsiteX85" fmla="*/ 6394 w 10000"/>
              <a:gd name="connsiteY85" fmla="*/ 8280 h 9938"/>
              <a:gd name="connsiteX86" fmla="*/ 6147 w 10000"/>
              <a:gd name="connsiteY86" fmla="*/ 8125 h 9938"/>
              <a:gd name="connsiteX87" fmla="*/ 5908 w 10000"/>
              <a:gd name="connsiteY87" fmla="*/ 7962 h 9938"/>
              <a:gd name="connsiteX88" fmla="*/ 5669 w 10000"/>
              <a:gd name="connsiteY88" fmla="*/ 7793 h 9938"/>
              <a:gd name="connsiteX89" fmla="*/ 5422 w 10000"/>
              <a:gd name="connsiteY89" fmla="*/ 7608 h 9938"/>
              <a:gd name="connsiteX90" fmla="*/ 5183 w 10000"/>
              <a:gd name="connsiteY90" fmla="*/ 7415 h 9938"/>
              <a:gd name="connsiteX91" fmla="*/ 4945 w 10000"/>
              <a:gd name="connsiteY91" fmla="*/ 7215 h 9938"/>
              <a:gd name="connsiteX92" fmla="*/ 4706 w 10000"/>
              <a:gd name="connsiteY92" fmla="*/ 7007 h 9938"/>
              <a:gd name="connsiteX93" fmla="*/ 4467 w 10000"/>
              <a:gd name="connsiteY93" fmla="*/ 6781 h 9938"/>
              <a:gd name="connsiteX94" fmla="*/ 4237 w 10000"/>
              <a:gd name="connsiteY94" fmla="*/ 6558 h 9938"/>
              <a:gd name="connsiteX95" fmla="*/ 4015 w 10000"/>
              <a:gd name="connsiteY95" fmla="*/ 6320 h 9938"/>
              <a:gd name="connsiteX96" fmla="*/ 3785 w 10000"/>
              <a:gd name="connsiteY96" fmla="*/ 6080 h 9938"/>
              <a:gd name="connsiteX97" fmla="*/ 3572 w 10000"/>
              <a:gd name="connsiteY97" fmla="*/ 5826 h 9938"/>
              <a:gd name="connsiteX98" fmla="*/ 3572 w 10000"/>
              <a:gd name="connsiteY98" fmla="*/ 5826 h 9938"/>
              <a:gd name="connsiteX99" fmla="*/ 3308 w 10000"/>
              <a:gd name="connsiteY99" fmla="*/ 5493 h 9938"/>
              <a:gd name="connsiteX100" fmla="*/ 3069 w 10000"/>
              <a:gd name="connsiteY100" fmla="*/ 5162 h 9938"/>
              <a:gd name="connsiteX101" fmla="*/ 2847 w 10000"/>
              <a:gd name="connsiteY101" fmla="*/ 4837 h 9938"/>
              <a:gd name="connsiteX102" fmla="*/ 2651 w 10000"/>
              <a:gd name="connsiteY102" fmla="*/ 4522 h 9938"/>
              <a:gd name="connsiteX103" fmla="*/ 2472 w 10000"/>
              <a:gd name="connsiteY103" fmla="*/ 4204 h 9938"/>
              <a:gd name="connsiteX104" fmla="*/ 2319 w 10000"/>
              <a:gd name="connsiteY104" fmla="*/ 3889 h 9938"/>
              <a:gd name="connsiteX105" fmla="*/ 2182 w 10000"/>
              <a:gd name="connsiteY105" fmla="*/ 3580 h 9938"/>
              <a:gd name="connsiteX106" fmla="*/ 2072 w 10000"/>
              <a:gd name="connsiteY106" fmla="*/ 3272 h 9938"/>
              <a:gd name="connsiteX107" fmla="*/ 2072 w 10000"/>
              <a:gd name="connsiteY107" fmla="*/ 3272 h 9938"/>
              <a:gd name="connsiteX108" fmla="*/ 1995 w 10000"/>
              <a:gd name="connsiteY108" fmla="*/ 3024 h 9938"/>
              <a:gd name="connsiteX109" fmla="*/ 1935 w 10000"/>
              <a:gd name="connsiteY109" fmla="*/ 2785 h 9938"/>
              <a:gd name="connsiteX110" fmla="*/ 1893 w 10000"/>
              <a:gd name="connsiteY110" fmla="*/ 2554 h 9938"/>
              <a:gd name="connsiteX111" fmla="*/ 1867 w 10000"/>
              <a:gd name="connsiteY111" fmla="*/ 2331 h 9938"/>
              <a:gd name="connsiteX112" fmla="*/ 1850 w 10000"/>
              <a:gd name="connsiteY112" fmla="*/ 2122 h 9938"/>
              <a:gd name="connsiteX113" fmla="*/ 1858 w 10000"/>
              <a:gd name="connsiteY113" fmla="*/ 1922 h 9938"/>
              <a:gd name="connsiteX114" fmla="*/ 1876 w 10000"/>
              <a:gd name="connsiteY114" fmla="*/ 1720 h 9938"/>
              <a:gd name="connsiteX115" fmla="*/ 1910 w 10000"/>
              <a:gd name="connsiteY115" fmla="*/ 1535 h 9938"/>
              <a:gd name="connsiteX116" fmla="*/ 1910 w 10000"/>
              <a:gd name="connsiteY116" fmla="*/ 1535 h 9938"/>
              <a:gd name="connsiteX117" fmla="*/ 1935 w 10000"/>
              <a:gd name="connsiteY117" fmla="*/ 1458 h 9938"/>
              <a:gd name="connsiteX118" fmla="*/ 1935 w 10000"/>
              <a:gd name="connsiteY118" fmla="*/ 1458 h 9938"/>
              <a:gd name="connsiteX119" fmla="*/ 1986 w 10000"/>
              <a:gd name="connsiteY119" fmla="*/ 1304 h 9938"/>
              <a:gd name="connsiteX120" fmla="*/ 2046 w 10000"/>
              <a:gd name="connsiteY120" fmla="*/ 1150 h 9938"/>
              <a:gd name="connsiteX121" fmla="*/ 2114 w 10000"/>
              <a:gd name="connsiteY121" fmla="*/ 996 h 9938"/>
              <a:gd name="connsiteX122" fmla="*/ 2191 w 10000"/>
              <a:gd name="connsiteY122" fmla="*/ 856 h 9938"/>
              <a:gd name="connsiteX123" fmla="*/ 2285 w 10000"/>
              <a:gd name="connsiteY123" fmla="*/ 725 h 9938"/>
              <a:gd name="connsiteX124" fmla="*/ 2387 w 10000"/>
              <a:gd name="connsiteY124" fmla="*/ 594 h 9938"/>
              <a:gd name="connsiteX125" fmla="*/ 2489 w 10000"/>
              <a:gd name="connsiteY125" fmla="*/ 478 h 9938"/>
              <a:gd name="connsiteX126" fmla="*/ 2609 w 10000"/>
              <a:gd name="connsiteY126" fmla="*/ 370 h 9938"/>
              <a:gd name="connsiteX127" fmla="*/ 2737 w 10000"/>
              <a:gd name="connsiteY127" fmla="*/ 278 h 9938"/>
              <a:gd name="connsiteX128" fmla="*/ 2873 w 10000"/>
              <a:gd name="connsiteY128" fmla="*/ 192 h 9938"/>
              <a:gd name="connsiteX129" fmla="*/ 3009 w 10000"/>
              <a:gd name="connsiteY129" fmla="*/ 115 h 9938"/>
              <a:gd name="connsiteX0" fmla="*/ 2873 w 10000"/>
              <a:gd name="connsiteY0" fmla="*/ 193 h 10000"/>
              <a:gd name="connsiteX1" fmla="*/ 3001 w 10000"/>
              <a:gd name="connsiteY1" fmla="*/ 0 h 10000"/>
              <a:gd name="connsiteX2" fmla="*/ 2813 w 10000"/>
              <a:gd name="connsiteY2" fmla="*/ 61 h 10000"/>
              <a:gd name="connsiteX3" fmla="*/ 2626 w 10000"/>
              <a:gd name="connsiteY3" fmla="*/ 132 h 10000"/>
              <a:gd name="connsiteX4" fmla="*/ 2438 w 10000"/>
              <a:gd name="connsiteY4" fmla="*/ 216 h 10000"/>
              <a:gd name="connsiteX5" fmla="*/ 2251 w 10000"/>
              <a:gd name="connsiteY5" fmla="*/ 318 h 10000"/>
              <a:gd name="connsiteX6" fmla="*/ 2063 w 10000"/>
              <a:gd name="connsiteY6" fmla="*/ 427 h 10000"/>
              <a:gd name="connsiteX7" fmla="*/ 1884 w 10000"/>
              <a:gd name="connsiteY7" fmla="*/ 550 h 10000"/>
              <a:gd name="connsiteX8" fmla="*/ 1705 w 10000"/>
              <a:gd name="connsiteY8" fmla="*/ 683 h 10000"/>
              <a:gd name="connsiteX9" fmla="*/ 1526 w 10000"/>
              <a:gd name="connsiteY9" fmla="*/ 830 h 10000"/>
              <a:gd name="connsiteX10" fmla="*/ 1355 w 10000"/>
              <a:gd name="connsiteY10" fmla="*/ 986 h 10000"/>
              <a:gd name="connsiteX11" fmla="*/ 1194 w 10000"/>
              <a:gd name="connsiteY11" fmla="*/ 1149 h 10000"/>
              <a:gd name="connsiteX12" fmla="*/ 1040 w 10000"/>
              <a:gd name="connsiteY12" fmla="*/ 1327 h 10000"/>
              <a:gd name="connsiteX13" fmla="*/ 887 w 10000"/>
              <a:gd name="connsiteY13" fmla="*/ 1513 h 10000"/>
              <a:gd name="connsiteX14" fmla="*/ 750 w 10000"/>
              <a:gd name="connsiteY14" fmla="*/ 1708 h 10000"/>
              <a:gd name="connsiteX15" fmla="*/ 614 w 10000"/>
              <a:gd name="connsiteY15" fmla="*/ 1918 h 10000"/>
              <a:gd name="connsiteX16" fmla="*/ 494 w 10000"/>
              <a:gd name="connsiteY16" fmla="*/ 2127 h 10000"/>
              <a:gd name="connsiteX17" fmla="*/ 384 w 10000"/>
              <a:gd name="connsiteY17" fmla="*/ 2353 h 10000"/>
              <a:gd name="connsiteX18" fmla="*/ 290 w 10000"/>
              <a:gd name="connsiteY18" fmla="*/ 2577 h 10000"/>
              <a:gd name="connsiteX19" fmla="*/ 205 w 10000"/>
              <a:gd name="connsiteY19" fmla="*/ 2817 h 10000"/>
              <a:gd name="connsiteX20" fmla="*/ 128 w 10000"/>
              <a:gd name="connsiteY20" fmla="*/ 3059 h 10000"/>
              <a:gd name="connsiteX21" fmla="*/ 77 w 10000"/>
              <a:gd name="connsiteY21" fmla="*/ 3316 h 10000"/>
              <a:gd name="connsiteX22" fmla="*/ 34 w 10000"/>
              <a:gd name="connsiteY22" fmla="*/ 3571 h 10000"/>
              <a:gd name="connsiteX23" fmla="*/ 9 w 10000"/>
              <a:gd name="connsiteY23" fmla="*/ 3828 h 10000"/>
              <a:gd name="connsiteX24" fmla="*/ 0 w 10000"/>
              <a:gd name="connsiteY24" fmla="*/ 4098 h 10000"/>
              <a:gd name="connsiteX25" fmla="*/ 17 w 10000"/>
              <a:gd name="connsiteY25" fmla="*/ 4372 h 10000"/>
              <a:gd name="connsiteX26" fmla="*/ 43 w 10000"/>
              <a:gd name="connsiteY26" fmla="*/ 4651 h 10000"/>
              <a:gd name="connsiteX27" fmla="*/ 94 w 10000"/>
              <a:gd name="connsiteY27" fmla="*/ 4930 h 10000"/>
              <a:gd name="connsiteX28" fmla="*/ 162 w 10000"/>
              <a:gd name="connsiteY28" fmla="*/ 5209 h 10000"/>
              <a:gd name="connsiteX29" fmla="*/ 256 w 10000"/>
              <a:gd name="connsiteY29" fmla="*/ 5504 h 10000"/>
              <a:gd name="connsiteX30" fmla="*/ 315 w 10000"/>
              <a:gd name="connsiteY30" fmla="*/ 5645 h 10000"/>
              <a:gd name="connsiteX31" fmla="*/ 375 w 10000"/>
              <a:gd name="connsiteY31" fmla="*/ 5793 h 10000"/>
              <a:gd name="connsiteX32" fmla="*/ 435 w 10000"/>
              <a:gd name="connsiteY32" fmla="*/ 5940 h 10000"/>
              <a:gd name="connsiteX33" fmla="*/ 512 w 10000"/>
              <a:gd name="connsiteY33" fmla="*/ 6087 h 10000"/>
              <a:gd name="connsiteX34" fmla="*/ 588 w 10000"/>
              <a:gd name="connsiteY34" fmla="*/ 6234 h 10000"/>
              <a:gd name="connsiteX35" fmla="*/ 673 w 10000"/>
              <a:gd name="connsiteY35" fmla="*/ 6383 h 10000"/>
              <a:gd name="connsiteX36" fmla="*/ 846 w 10000"/>
              <a:gd name="connsiteY36" fmla="*/ 9217 h 10000"/>
              <a:gd name="connsiteX37" fmla="*/ 4032 w 10000"/>
              <a:gd name="connsiteY37" fmla="*/ 9332 h 10000"/>
              <a:gd name="connsiteX38" fmla="*/ 4263 w 10000"/>
              <a:gd name="connsiteY38" fmla="*/ 9433 h 10000"/>
              <a:gd name="connsiteX39" fmla="*/ 4510 w 10000"/>
              <a:gd name="connsiteY39" fmla="*/ 9534 h 10000"/>
              <a:gd name="connsiteX40" fmla="*/ 4757 w 10000"/>
              <a:gd name="connsiteY40" fmla="*/ 9620 h 10000"/>
              <a:gd name="connsiteX41" fmla="*/ 5013 w 10000"/>
              <a:gd name="connsiteY41" fmla="*/ 9698 h 10000"/>
              <a:gd name="connsiteX42" fmla="*/ 5277 w 10000"/>
              <a:gd name="connsiteY42" fmla="*/ 9776 h 10000"/>
              <a:gd name="connsiteX43" fmla="*/ 5550 w 10000"/>
              <a:gd name="connsiteY43" fmla="*/ 9837 h 10000"/>
              <a:gd name="connsiteX44" fmla="*/ 5831 w 10000"/>
              <a:gd name="connsiteY44" fmla="*/ 9891 h 10000"/>
              <a:gd name="connsiteX45" fmla="*/ 6113 w 10000"/>
              <a:gd name="connsiteY45" fmla="*/ 9938 h 10000"/>
              <a:gd name="connsiteX46" fmla="*/ 6411 w 10000"/>
              <a:gd name="connsiteY46" fmla="*/ 9977 h 10000"/>
              <a:gd name="connsiteX47" fmla="*/ 6411 w 10000"/>
              <a:gd name="connsiteY47" fmla="*/ 9977 h 10000"/>
              <a:gd name="connsiteX48" fmla="*/ 6616 w 10000"/>
              <a:gd name="connsiteY48" fmla="*/ 9992 h 10000"/>
              <a:gd name="connsiteX49" fmla="*/ 6820 w 10000"/>
              <a:gd name="connsiteY49" fmla="*/ 10000 h 10000"/>
              <a:gd name="connsiteX50" fmla="*/ 7033 w 10000"/>
              <a:gd name="connsiteY50" fmla="*/ 9992 h 10000"/>
              <a:gd name="connsiteX51" fmla="*/ 7246 w 10000"/>
              <a:gd name="connsiteY51" fmla="*/ 9985 h 10000"/>
              <a:gd name="connsiteX52" fmla="*/ 7477 w 10000"/>
              <a:gd name="connsiteY52" fmla="*/ 9962 h 10000"/>
              <a:gd name="connsiteX53" fmla="*/ 7698 w 10000"/>
              <a:gd name="connsiteY53" fmla="*/ 9931 h 10000"/>
              <a:gd name="connsiteX54" fmla="*/ 7928 w 10000"/>
              <a:gd name="connsiteY54" fmla="*/ 9891 h 10000"/>
              <a:gd name="connsiteX55" fmla="*/ 8159 w 10000"/>
              <a:gd name="connsiteY55" fmla="*/ 9837 h 10000"/>
              <a:gd name="connsiteX56" fmla="*/ 8389 w 10000"/>
              <a:gd name="connsiteY56" fmla="*/ 9776 h 10000"/>
              <a:gd name="connsiteX57" fmla="*/ 8627 w 10000"/>
              <a:gd name="connsiteY57" fmla="*/ 9705 h 10000"/>
              <a:gd name="connsiteX58" fmla="*/ 8858 w 10000"/>
              <a:gd name="connsiteY58" fmla="*/ 9627 h 10000"/>
              <a:gd name="connsiteX59" fmla="*/ 9088 w 10000"/>
              <a:gd name="connsiteY59" fmla="*/ 9534 h 10000"/>
              <a:gd name="connsiteX60" fmla="*/ 9327 w 10000"/>
              <a:gd name="connsiteY60" fmla="*/ 9425 h 10000"/>
              <a:gd name="connsiteX61" fmla="*/ 9557 w 10000"/>
              <a:gd name="connsiteY61" fmla="*/ 9309 h 10000"/>
              <a:gd name="connsiteX62" fmla="*/ 9778 w 10000"/>
              <a:gd name="connsiteY62" fmla="*/ 9185 h 10000"/>
              <a:gd name="connsiteX63" fmla="*/ 10000 w 10000"/>
              <a:gd name="connsiteY63" fmla="*/ 9045 h 10000"/>
              <a:gd name="connsiteX64" fmla="*/ 10000 w 10000"/>
              <a:gd name="connsiteY64" fmla="*/ 9045 h 10000"/>
              <a:gd name="connsiteX65" fmla="*/ 9872 w 10000"/>
              <a:gd name="connsiteY65" fmla="*/ 9099 h 10000"/>
              <a:gd name="connsiteX66" fmla="*/ 9744 w 10000"/>
              <a:gd name="connsiteY66" fmla="*/ 9146 h 10000"/>
              <a:gd name="connsiteX67" fmla="*/ 9608 w 10000"/>
              <a:gd name="connsiteY67" fmla="*/ 9185 h 10000"/>
              <a:gd name="connsiteX68" fmla="*/ 9471 w 10000"/>
              <a:gd name="connsiteY68" fmla="*/ 9208 h 10000"/>
              <a:gd name="connsiteX69" fmla="*/ 9327 w 10000"/>
              <a:gd name="connsiteY69" fmla="*/ 9231 h 10000"/>
              <a:gd name="connsiteX70" fmla="*/ 9173 w 10000"/>
              <a:gd name="connsiteY70" fmla="*/ 9239 h 10000"/>
              <a:gd name="connsiteX71" fmla="*/ 9020 w 10000"/>
              <a:gd name="connsiteY71" fmla="*/ 9246 h 10000"/>
              <a:gd name="connsiteX72" fmla="*/ 8858 w 10000"/>
              <a:gd name="connsiteY72" fmla="*/ 9239 h 10000"/>
              <a:gd name="connsiteX73" fmla="*/ 8696 w 10000"/>
              <a:gd name="connsiteY73" fmla="*/ 9223 h 10000"/>
              <a:gd name="connsiteX74" fmla="*/ 8525 w 10000"/>
              <a:gd name="connsiteY74" fmla="*/ 9200 h 10000"/>
              <a:gd name="connsiteX75" fmla="*/ 8338 w 10000"/>
              <a:gd name="connsiteY75" fmla="*/ 9162 h 10000"/>
              <a:gd name="connsiteX76" fmla="*/ 8150 w 10000"/>
              <a:gd name="connsiteY76" fmla="*/ 9115 h 10000"/>
              <a:gd name="connsiteX77" fmla="*/ 7954 w 10000"/>
              <a:gd name="connsiteY77" fmla="*/ 9061 h 10000"/>
              <a:gd name="connsiteX78" fmla="*/ 7758 w 10000"/>
              <a:gd name="connsiteY78" fmla="*/ 8990 h 10000"/>
              <a:gd name="connsiteX79" fmla="*/ 7545 w 10000"/>
              <a:gd name="connsiteY79" fmla="*/ 8912 h 10000"/>
              <a:gd name="connsiteX80" fmla="*/ 7323 w 10000"/>
              <a:gd name="connsiteY80" fmla="*/ 8820 h 10000"/>
              <a:gd name="connsiteX81" fmla="*/ 7323 w 10000"/>
              <a:gd name="connsiteY81" fmla="*/ 8820 h 10000"/>
              <a:gd name="connsiteX82" fmla="*/ 7093 w 10000"/>
              <a:gd name="connsiteY82" fmla="*/ 8719 h 10000"/>
              <a:gd name="connsiteX83" fmla="*/ 6863 w 10000"/>
              <a:gd name="connsiteY83" fmla="*/ 8595 h 10000"/>
              <a:gd name="connsiteX84" fmla="*/ 6624 w 10000"/>
              <a:gd name="connsiteY84" fmla="*/ 8471 h 10000"/>
              <a:gd name="connsiteX85" fmla="*/ 6394 w 10000"/>
              <a:gd name="connsiteY85" fmla="*/ 8332 h 10000"/>
              <a:gd name="connsiteX86" fmla="*/ 6147 w 10000"/>
              <a:gd name="connsiteY86" fmla="*/ 8176 h 10000"/>
              <a:gd name="connsiteX87" fmla="*/ 5908 w 10000"/>
              <a:gd name="connsiteY87" fmla="*/ 8012 h 10000"/>
              <a:gd name="connsiteX88" fmla="*/ 5669 w 10000"/>
              <a:gd name="connsiteY88" fmla="*/ 7842 h 10000"/>
              <a:gd name="connsiteX89" fmla="*/ 5422 w 10000"/>
              <a:gd name="connsiteY89" fmla="*/ 7655 h 10000"/>
              <a:gd name="connsiteX90" fmla="*/ 5183 w 10000"/>
              <a:gd name="connsiteY90" fmla="*/ 7461 h 10000"/>
              <a:gd name="connsiteX91" fmla="*/ 4945 w 10000"/>
              <a:gd name="connsiteY91" fmla="*/ 7260 h 10000"/>
              <a:gd name="connsiteX92" fmla="*/ 4706 w 10000"/>
              <a:gd name="connsiteY92" fmla="*/ 7051 h 10000"/>
              <a:gd name="connsiteX93" fmla="*/ 4467 w 10000"/>
              <a:gd name="connsiteY93" fmla="*/ 6823 h 10000"/>
              <a:gd name="connsiteX94" fmla="*/ 4237 w 10000"/>
              <a:gd name="connsiteY94" fmla="*/ 6599 h 10000"/>
              <a:gd name="connsiteX95" fmla="*/ 4015 w 10000"/>
              <a:gd name="connsiteY95" fmla="*/ 6359 h 10000"/>
              <a:gd name="connsiteX96" fmla="*/ 3785 w 10000"/>
              <a:gd name="connsiteY96" fmla="*/ 6118 h 10000"/>
              <a:gd name="connsiteX97" fmla="*/ 3572 w 10000"/>
              <a:gd name="connsiteY97" fmla="*/ 5862 h 10000"/>
              <a:gd name="connsiteX98" fmla="*/ 3572 w 10000"/>
              <a:gd name="connsiteY98" fmla="*/ 5862 h 10000"/>
              <a:gd name="connsiteX99" fmla="*/ 3308 w 10000"/>
              <a:gd name="connsiteY99" fmla="*/ 5527 h 10000"/>
              <a:gd name="connsiteX100" fmla="*/ 3069 w 10000"/>
              <a:gd name="connsiteY100" fmla="*/ 5194 h 10000"/>
              <a:gd name="connsiteX101" fmla="*/ 2847 w 10000"/>
              <a:gd name="connsiteY101" fmla="*/ 4867 h 10000"/>
              <a:gd name="connsiteX102" fmla="*/ 2651 w 10000"/>
              <a:gd name="connsiteY102" fmla="*/ 4550 h 10000"/>
              <a:gd name="connsiteX103" fmla="*/ 2472 w 10000"/>
              <a:gd name="connsiteY103" fmla="*/ 4230 h 10000"/>
              <a:gd name="connsiteX104" fmla="*/ 2319 w 10000"/>
              <a:gd name="connsiteY104" fmla="*/ 3913 h 10000"/>
              <a:gd name="connsiteX105" fmla="*/ 2182 w 10000"/>
              <a:gd name="connsiteY105" fmla="*/ 3602 h 10000"/>
              <a:gd name="connsiteX106" fmla="*/ 2072 w 10000"/>
              <a:gd name="connsiteY106" fmla="*/ 3292 h 10000"/>
              <a:gd name="connsiteX107" fmla="*/ 2072 w 10000"/>
              <a:gd name="connsiteY107" fmla="*/ 3292 h 10000"/>
              <a:gd name="connsiteX108" fmla="*/ 1995 w 10000"/>
              <a:gd name="connsiteY108" fmla="*/ 3043 h 10000"/>
              <a:gd name="connsiteX109" fmla="*/ 1935 w 10000"/>
              <a:gd name="connsiteY109" fmla="*/ 2802 h 10000"/>
              <a:gd name="connsiteX110" fmla="*/ 1893 w 10000"/>
              <a:gd name="connsiteY110" fmla="*/ 2570 h 10000"/>
              <a:gd name="connsiteX111" fmla="*/ 1867 w 10000"/>
              <a:gd name="connsiteY111" fmla="*/ 2346 h 10000"/>
              <a:gd name="connsiteX112" fmla="*/ 1850 w 10000"/>
              <a:gd name="connsiteY112" fmla="*/ 2135 h 10000"/>
              <a:gd name="connsiteX113" fmla="*/ 1858 w 10000"/>
              <a:gd name="connsiteY113" fmla="*/ 1934 h 10000"/>
              <a:gd name="connsiteX114" fmla="*/ 1876 w 10000"/>
              <a:gd name="connsiteY114" fmla="*/ 1731 h 10000"/>
              <a:gd name="connsiteX115" fmla="*/ 1910 w 10000"/>
              <a:gd name="connsiteY115" fmla="*/ 1545 h 10000"/>
              <a:gd name="connsiteX116" fmla="*/ 1910 w 10000"/>
              <a:gd name="connsiteY116" fmla="*/ 1545 h 10000"/>
              <a:gd name="connsiteX117" fmla="*/ 1935 w 10000"/>
              <a:gd name="connsiteY117" fmla="*/ 1467 h 10000"/>
              <a:gd name="connsiteX118" fmla="*/ 1935 w 10000"/>
              <a:gd name="connsiteY118" fmla="*/ 1467 h 10000"/>
              <a:gd name="connsiteX119" fmla="*/ 1986 w 10000"/>
              <a:gd name="connsiteY119" fmla="*/ 1312 h 10000"/>
              <a:gd name="connsiteX120" fmla="*/ 2046 w 10000"/>
              <a:gd name="connsiteY120" fmla="*/ 1157 h 10000"/>
              <a:gd name="connsiteX121" fmla="*/ 2114 w 10000"/>
              <a:gd name="connsiteY121" fmla="*/ 1002 h 10000"/>
              <a:gd name="connsiteX122" fmla="*/ 2191 w 10000"/>
              <a:gd name="connsiteY122" fmla="*/ 861 h 10000"/>
              <a:gd name="connsiteX123" fmla="*/ 2285 w 10000"/>
              <a:gd name="connsiteY123" fmla="*/ 730 h 10000"/>
              <a:gd name="connsiteX124" fmla="*/ 2387 w 10000"/>
              <a:gd name="connsiteY124" fmla="*/ 598 h 10000"/>
              <a:gd name="connsiteX125" fmla="*/ 2489 w 10000"/>
              <a:gd name="connsiteY125" fmla="*/ 481 h 10000"/>
              <a:gd name="connsiteX126" fmla="*/ 2609 w 10000"/>
              <a:gd name="connsiteY126" fmla="*/ 372 h 10000"/>
              <a:gd name="connsiteX127" fmla="*/ 2737 w 10000"/>
              <a:gd name="connsiteY127" fmla="*/ 280 h 10000"/>
              <a:gd name="connsiteX128" fmla="*/ 2873 w 10000"/>
              <a:gd name="connsiteY128" fmla="*/ 193 h 10000"/>
              <a:gd name="connsiteX0" fmla="*/ 2873 w 10000"/>
              <a:gd name="connsiteY0" fmla="*/ 132 h 9939"/>
              <a:gd name="connsiteX1" fmla="*/ 2813 w 10000"/>
              <a:gd name="connsiteY1" fmla="*/ 0 h 9939"/>
              <a:gd name="connsiteX2" fmla="*/ 2626 w 10000"/>
              <a:gd name="connsiteY2" fmla="*/ 71 h 9939"/>
              <a:gd name="connsiteX3" fmla="*/ 2438 w 10000"/>
              <a:gd name="connsiteY3" fmla="*/ 155 h 9939"/>
              <a:gd name="connsiteX4" fmla="*/ 2251 w 10000"/>
              <a:gd name="connsiteY4" fmla="*/ 257 h 9939"/>
              <a:gd name="connsiteX5" fmla="*/ 2063 w 10000"/>
              <a:gd name="connsiteY5" fmla="*/ 366 h 9939"/>
              <a:gd name="connsiteX6" fmla="*/ 1884 w 10000"/>
              <a:gd name="connsiteY6" fmla="*/ 489 h 9939"/>
              <a:gd name="connsiteX7" fmla="*/ 1705 w 10000"/>
              <a:gd name="connsiteY7" fmla="*/ 622 h 9939"/>
              <a:gd name="connsiteX8" fmla="*/ 1526 w 10000"/>
              <a:gd name="connsiteY8" fmla="*/ 769 h 9939"/>
              <a:gd name="connsiteX9" fmla="*/ 1355 w 10000"/>
              <a:gd name="connsiteY9" fmla="*/ 925 h 9939"/>
              <a:gd name="connsiteX10" fmla="*/ 1194 w 10000"/>
              <a:gd name="connsiteY10" fmla="*/ 1088 h 9939"/>
              <a:gd name="connsiteX11" fmla="*/ 1040 w 10000"/>
              <a:gd name="connsiteY11" fmla="*/ 1266 h 9939"/>
              <a:gd name="connsiteX12" fmla="*/ 887 w 10000"/>
              <a:gd name="connsiteY12" fmla="*/ 1452 h 9939"/>
              <a:gd name="connsiteX13" fmla="*/ 750 w 10000"/>
              <a:gd name="connsiteY13" fmla="*/ 1647 h 9939"/>
              <a:gd name="connsiteX14" fmla="*/ 614 w 10000"/>
              <a:gd name="connsiteY14" fmla="*/ 1857 h 9939"/>
              <a:gd name="connsiteX15" fmla="*/ 494 w 10000"/>
              <a:gd name="connsiteY15" fmla="*/ 2066 h 9939"/>
              <a:gd name="connsiteX16" fmla="*/ 384 w 10000"/>
              <a:gd name="connsiteY16" fmla="*/ 2292 h 9939"/>
              <a:gd name="connsiteX17" fmla="*/ 290 w 10000"/>
              <a:gd name="connsiteY17" fmla="*/ 2516 h 9939"/>
              <a:gd name="connsiteX18" fmla="*/ 205 w 10000"/>
              <a:gd name="connsiteY18" fmla="*/ 2756 h 9939"/>
              <a:gd name="connsiteX19" fmla="*/ 128 w 10000"/>
              <a:gd name="connsiteY19" fmla="*/ 2998 h 9939"/>
              <a:gd name="connsiteX20" fmla="*/ 77 w 10000"/>
              <a:gd name="connsiteY20" fmla="*/ 3255 h 9939"/>
              <a:gd name="connsiteX21" fmla="*/ 34 w 10000"/>
              <a:gd name="connsiteY21" fmla="*/ 3510 h 9939"/>
              <a:gd name="connsiteX22" fmla="*/ 9 w 10000"/>
              <a:gd name="connsiteY22" fmla="*/ 3767 h 9939"/>
              <a:gd name="connsiteX23" fmla="*/ 0 w 10000"/>
              <a:gd name="connsiteY23" fmla="*/ 4037 h 9939"/>
              <a:gd name="connsiteX24" fmla="*/ 17 w 10000"/>
              <a:gd name="connsiteY24" fmla="*/ 4311 h 9939"/>
              <a:gd name="connsiteX25" fmla="*/ 43 w 10000"/>
              <a:gd name="connsiteY25" fmla="*/ 4590 h 9939"/>
              <a:gd name="connsiteX26" fmla="*/ 94 w 10000"/>
              <a:gd name="connsiteY26" fmla="*/ 4869 h 9939"/>
              <a:gd name="connsiteX27" fmla="*/ 162 w 10000"/>
              <a:gd name="connsiteY27" fmla="*/ 5148 h 9939"/>
              <a:gd name="connsiteX28" fmla="*/ 256 w 10000"/>
              <a:gd name="connsiteY28" fmla="*/ 5443 h 9939"/>
              <a:gd name="connsiteX29" fmla="*/ 315 w 10000"/>
              <a:gd name="connsiteY29" fmla="*/ 5584 h 9939"/>
              <a:gd name="connsiteX30" fmla="*/ 375 w 10000"/>
              <a:gd name="connsiteY30" fmla="*/ 5732 h 9939"/>
              <a:gd name="connsiteX31" fmla="*/ 435 w 10000"/>
              <a:gd name="connsiteY31" fmla="*/ 5879 h 9939"/>
              <a:gd name="connsiteX32" fmla="*/ 512 w 10000"/>
              <a:gd name="connsiteY32" fmla="*/ 6026 h 9939"/>
              <a:gd name="connsiteX33" fmla="*/ 588 w 10000"/>
              <a:gd name="connsiteY33" fmla="*/ 6173 h 9939"/>
              <a:gd name="connsiteX34" fmla="*/ 673 w 10000"/>
              <a:gd name="connsiteY34" fmla="*/ 6322 h 9939"/>
              <a:gd name="connsiteX35" fmla="*/ 846 w 10000"/>
              <a:gd name="connsiteY35" fmla="*/ 9156 h 9939"/>
              <a:gd name="connsiteX36" fmla="*/ 4032 w 10000"/>
              <a:gd name="connsiteY36" fmla="*/ 9271 h 9939"/>
              <a:gd name="connsiteX37" fmla="*/ 4263 w 10000"/>
              <a:gd name="connsiteY37" fmla="*/ 9372 h 9939"/>
              <a:gd name="connsiteX38" fmla="*/ 4510 w 10000"/>
              <a:gd name="connsiteY38" fmla="*/ 9473 h 9939"/>
              <a:gd name="connsiteX39" fmla="*/ 4757 w 10000"/>
              <a:gd name="connsiteY39" fmla="*/ 9559 h 9939"/>
              <a:gd name="connsiteX40" fmla="*/ 5013 w 10000"/>
              <a:gd name="connsiteY40" fmla="*/ 9637 h 9939"/>
              <a:gd name="connsiteX41" fmla="*/ 5277 w 10000"/>
              <a:gd name="connsiteY41" fmla="*/ 9715 h 9939"/>
              <a:gd name="connsiteX42" fmla="*/ 5550 w 10000"/>
              <a:gd name="connsiteY42" fmla="*/ 9776 h 9939"/>
              <a:gd name="connsiteX43" fmla="*/ 5831 w 10000"/>
              <a:gd name="connsiteY43" fmla="*/ 9830 h 9939"/>
              <a:gd name="connsiteX44" fmla="*/ 6113 w 10000"/>
              <a:gd name="connsiteY44" fmla="*/ 9877 h 9939"/>
              <a:gd name="connsiteX45" fmla="*/ 6411 w 10000"/>
              <a:gd name="connsiteY45" fmla="*/ 9916 h 9939"/>
              <a:gd name="connsiteX46" fmla="*/ 6411 w 10000"/>
              <a:gd name="connsiteY46" fmla="*/ 9916 h 9939"/>
              <a:gd name="connsiteX47" fmla="*/ 6616 w 10000"/>
              <a:gd name="connsiteY47" fmla="*/ 9931 h 9939"/>
              <a:gd name="connsiteX48" fmla="*/ 6820 w 10000"/>
              <a:gd name="connsiteY48" fmla="*/ 9939 h 9939"/>
              <a:gd name="connsiteX49" fmla="*/ 7033 w 10000"/>
              <a:gd name="connsiteY49" fmla="*/ 9931 h 9939"/>
              <a:gd name="connsiteX50" fmla="*/ 7246 w 10000"/>
              <a:gd name="connsiteY50" fmla="*/ 9924 h 9939"/>
              <a:gd name="connsiteX51" fmla="*/ 7477 w 10000"/>
              <a:gd name="connsiteY51" fmla="*/ 9901 h 9939"/>
              <a:gd name="connsiteX52" fmla="*/ 7698 w 10000"/>
              <a:gd name="connsiteY52" fmla="*/ 9870 h 9939"/>
              <a:gd name="connsiteX53" fmla="*/ 7928 w 10000"/>
              <a:gd name="connsiteY53" fmla="*/ 9830 h 9939"/>
              <a:gd name="connsiteX54" fmla="*/ 8159 w 10000"/>
              <a:gd name="connsiteY54" fmla="*/ 9776 h 9939"/>
              <a:gd name="connsiteX55" fmla="*/ 8389 w 10000"/>
              <a:gd name="connsiteY55" fmla="*/ 9715 h 9939"/>
              <a:gd name="connsiteX56" fmla="*/ 8627 w 10000"/>
              <a:gd name="connsiteY56" fmla="*/ 9644 h 9939"/>
              <a:gd name="connsiteX57" fmla="*/ 8858 w 10000"/>
              <a:gd name="connsiteY57" fmla="*/ 9566 h 9939"/>
              <a:gd name="connsiteX58" fmla="*/ 9088 w 10000"/>
              <a:gd name="connsiteY58" fmla="*/ 9473 h 9939"/>
              <a:gd name="connsiteX59" fmla="*/ 9327 w 10000"/>
              <a:gd name="connsiteY59" fmla="*/ 9364 h 9939"/>
              <a:gd name="connsiteX60" fmla="*/ 9557 w 10000"/>
              <a:gd name="connsiteY60" fmla="*/ 9248 h 9939"/>
              <a:gd name="connsiteX61" fmla="*/ 9778 w 10000"/>
              <a:gd name="connsiteY61" fmla="*/ 9124 h 9939"/>
              <a:gd name="connsiteX62" fmla="*/ 10000 w 10000"/>
              <a:gd name="connsiteY62" fmla="*/ 8984 h 9939"/>
              <a:gd name="connsiteX63" fmla="*/ 10000 w 10000"/>
              <a:gd name="connsiteY63" fmla="*/ 8984 h 9939"/>
              <a:gd name="connsiteX64" fmla="*/ 9872 w 10000"/>
              <a:gd name="connsiteY64" fmla="*/ 9038 h 9939"/>
              <a:gd name="connsiteX65" fmla="*/ 9744 w 10000"/>
              <a:gd name="connsiteY65" fmla="*/ 9085 h 9939"/>
              <a:gd name="connsiteX66" fmla="*/ 9608 w 10000"/>
              <a:gd name="connsiteY66" fmla="*/ 9124 h 9939"/>
              <a:gd name="connsiteX67" fmla="*/ 9471 w 10000"/>
              <a:gd name="connsiteY67" fmla="*/ 9147 h 9939"/>
              <a:gd name="connsiteX68" fmla="*/ 9327 w 10000"/>
              <a:gd name="connsiteY68" fmla="*/ 9170 h 9939"/>
              <a:gd name="connsiteX69" fmla="*/ 9173 w 10000"/>
              <a:gd name="connsiteY69" fmla="*/ 9178 h 9939"/>
              <a:gd name="connsiteX70" fmla="*/ 9020 w 10000"/>
              <a:gd name="connsiteY70" fmla="*/ 9185 h 9939"/>
              <a:gd name="connsiteX71" fmla="*/ 8858 w 10000"/>
              <a:gd name="connsiteY71" fmla="*/ 9178 h 9939"/>
              <a:gd name="connsiteX72" fmla="*/ 8696 w 10000"/>
              <a:gd name="connsiteY72" fmla="*/ 9162 h 9939"/>
              <a:gd name="connsiteX73" fmla="*/ 8525 w 10000"/>
              <a:gd name="connsiteY73" fmla="*/ 9139 h 9939"/>
              <a:gd name="connsiteX74" fmla="*/ 8338 w 10000"/>
              <a:gd name="connsiteY74" fmla="*/ 9101 h 9939"/>
              <a:gd name="connsiteX75" fmla="*/ 8150 w 10000"/>
              <a:gd name="connsiteY75" fmla="*/ 9054 h 9939"/>
              <a:gd name="connsiteX76" fmla="*/ 7954 w 10000"/>
              <a:gd name="connsiteY76" fmla="*/ 9000 h 9939"/>
              <a:gd name="connsiteX77" fmla="*/ 7758 w 10000"/>
              <a:gd name="connsiteY77" fmla="*/ 8929 h 9939"/>
              <a:gd name="connsiteX78" fmla="*/ 7545 w 10000"/>
              <a:gd name="connsiteY78" fmla="*/ 8851 h 9939"/>
              <a:gd name="connsiteX79" fmla="*/ 7323 w 10000"/>
              <a:gd name="connsiteY79" fmla="*/ 8759 h 9939"/>
              <a:gd name="connsiteX80" fmla="*/ 7323 w 10000"/>
              <a:gd name="connsiteY80" fmla="*/ 8759 h 9939"/>
              <a:gd name="connsiteX81" fmla="*/ 7093 w 10000"/>
              <a:gd name="connsiteY81" fmla="*/ 8658 h 9939"/>
              <a:gd name="connsiteX82" fmla="*/ 6863 w 10000"/>
              <a:gd name="connsiteY82" fmla="*/ 8534 h 9939"/>
              <a:gd name="connsiteX83" fmla="*/ 6624 w 10000"/>
              <a:gd name="connsiteY83" fmla="*/ 8410 h 9939"/>
              <a:gd name="connsiteX84" fmla="*/ 6394 w 10000"/>
              <a:gd name="connsiteY84" fmla="*/ 8271 h 9939"/>
              <a:gd name="connsiteX85" fmla="*/ 6147 w 10000"/>
              <a:gd name="connsiteY85" fmla="*/ 8115 h 9939"/>
              <a:gd name="connsiteX86" fmla="*/ 5908 w 10000"/>
              <a:gd name="connsiteY86" fmla="*/ 7951 h 9939"/>
              <a:gd name="connsiteX87" fmla="*/ 5669 w 10000"/>
              <a:gd name="connsiteY87" fmla="*/ 7781 h 9939"/>
              <a:gd name="connsiteX88" fmla="*/ 5422 w 10000"/>
              <a:gd name="connsiteY88" fmla="*/ 7594 h 9939"/>
              <a:gd name="connsiteX89" fmla="*/ 5183 w 10000"/>
              <a:gd name="connsiteY89" fmla="*/ 7400 h 9939"/>
              <a:gd name="connsiteX90" fmla="*/ 4945 w 10000"/>
              <a:gd name="connsiteY90" fmla="*/ 7199 h 9939"/>
              <a:gd name="connsiteX91" fmla="*/ 4706 w 10000"/>
              <a:gd name="connsiteY91" fmla="*/ 6990 h 9939"/>
              <a:gd name="connsiteX92" fmla="*/ 4467 w 10000"/>
              <a:gd name="connsiteY92" fmla="*/ 6762 h 9939"/>
              <a:gd name="connsiteX93" fmla="*/ 4237 w 10000"/>
              <a:gd name="connsiteY93" fmla="*/ 6538 h 9939"/>
              <a:gd name="connsiteX94" fmla="*/ 4015 w 10000"/>
              <a:gd name="connsiteY94" fmla="*/ 6298 h 9939"/>
              <a:gd name="connsiteX95" fmla="*/ 3785 w 10000"/>
              <a:gd name="connsiteY95" fmla="*/ 6057 h 9939"/>
              <a:gd name="connsiteX96" fmla="*/ 3572 w 10000"/>
              <a:gd name="connsiteY96" fmla="*/ 5801 h 9939"/>
              <a:gd name="connsiteX97" fmla="*/ 3572 w 10000"/>
              <a:gd name="connsiteY97" fmla="*/ 5801 h 9939"/>
              <a:gd name="connsiteX98" fmla="*/ 3308 w 10000"/>
              <a:gd name="connsiteY98" fmla="*/ 5466 h 9939"/>
              <a:gd name="connsiteX99" fmla="*/ 3069 w 10000"/>
              <a:gd name="connsiteY99" fmla="*/ 5133 h 9939"/>
              <a:gd name="connsiteX100" fmla="*/ 2847 w 10000"/>
              <a:gd name="connsiteY100" fmla="*/ 4806 h 9939"/>
              <a:gd name="connsiteX101" fmla="*/ 2651 w 10000"/>
              <a:gd name="connsiteY101" fmla="*/ 4489 h 9939"/>
              <a:gd name="connsiteX102" fmla="*/ 2472 w 10000"/>
              <a:gd name="connsiteY102" fmla="*/ 4169 h 9939"/>
              <a:gd name="connsiteX103" fmla="*/ 2319 w 10000"/>
              <a:gd name="connsiteY103" fmla="*/ 3852 h 9939"/>
              <a:gd name="connsiteX104" fmla="*/ 2182 w 10000"/>
              <a:gd name="connsiteY104" fmla="*/ 3541 h 9939"/>
              <a:gd name="connsiteX105" fmla="*/ 2072 w 10000"/>
              <a:gd name="connsiteY105" fmla="*/ 3231 h 9939"/>
              <a:gd name="connsiteX106" fmla="*/ 2072 w 10000"/>
              <a:gd name="connsiteY106" fmla="*/ 3231 h 9939"/>
              <a:gd name="connsiteX107" fmla="*/ 1995 w 10000"/>
              <a:gd name="connsiteY107" fmla="*/ 2982 h 9939"/>
              <a:gd name="connsiteX108" fmla="*/ 1935 w 10000"/>
              <a:gd name="connsiteY108" fmla="*/ 2741 h 9939"/>
              <a:gd name="connsiteX109" fmla="*/ 1893 w 10000"/>
              <a:gd name="connsiteY109" fmla="*/ 2509 h 9939"/>
              <a:gd name="connsiteX110" fmla="*/ 1867 w 10000"/>
              <a:gd name="connsiteY110" fmla="*/ 2285 h 9939"/>
              <a:gd name="connsiteX111" fmla="*/ 1850 w 10000"/>
              <a:gd name="connsiteY111" fmla="*/ 2074 h 9939"/>
              <a:gd name="connsiteX112" fmla="*/ 1858 w 10000"/>
              <a:gd name="connsiteY112" fmla="*/ 1873 h 9939"/>
              <a:gd name="connsiteX113" fmla="*/ 1876 w 10000"/>
              <a:gd name="connsiteY113" fmla="*/ 1670 h 9939"/>
              <a:gd name="connsiteX114" fmla="*/ 1910 w 10000"/>
              <a:gd name="connsiteY114" fmla="*/ 1484 h 9939"/>
              <a:gd name="connsiteX115" fmla="*/ 1910 w 10000"/>
              <a:gd name="connsiteY115" fmla="*/ 1484 h 9939"/>
              <a:gd name="connsiteX116" fmla="*/ 1935 w 10000"/>
              <a:gd name="connsiteY116" fmla="*/ 1406 h 9939"/>
              <a:gd name="connsiteX117" fmla="*/ 1935 w 10000"/>
              <a:gd name="connsiteY117" fmla="*/ 1406 h 9939"/>
              <a:gd name="connsiteX118" fmla="*/ 1986 w 10000"/>
              <a:gd name="connsiteY118" fmla="*/ 1251 h 9939"/>
              <a:gd name="connsiteX119" fmla="*/ 2046 w 10000"/>
              <a:gd name="connsiteY119" fmla="*/ 1096 h 9939"/>
              <a:gd name="connsiteX120" fmla="*/ 2114 w 10000"/>
              <a:gd name="connsiteY120" fmla="*/ 941 h 9939"/>
              <a:gd name="connsiteX121" fmla="*/ 2191 w 10000"/>
              <a:gd name="connsiteY121" fmla="*/ 800 h 9939"/>
              <a:gd name="connsiteX122" fmla="*/ 2285 w 10000"/>
              <a:gd name="connsiteY122" fmla="*/ 669 h 9939"/>
              <a:gd name="connsiteX123" fmla="*/ 2387 w 10000"/>
              <a:gd name="connsiteY123" fmla="*/ 537 h 9939"/>
              <a:gd name="connsiteX124" fmla="*/ 2489 w 10000"/>
              <a:gd name="connsiteY124" fmla="*/ 420 h 9939"/>
              <a:gd name="connsiteX125" fmla="*/ 2609 w 10000"/>
              <a:gd name="connsiteY125" fmla="*/ 311 h 9939"/>
              <a:gd name="connsiteX126" fmla="*/ 2737 w 10000"/>
              <a:gd name="connsiteY126" fmla="*/ 219 h 9939"/>
              <a:gd name="connsiteX127" fmla="*/ 2873 w 10000"/>
              <a:gd name="connsiteY127" fmla="*/ 132 h 9939"/>
              <a:gd name="connsiteX0" fmla="*/ 2873 w 10000"/>
              <a:gd name="connsiteY0" fmla="*/ 66 h 9933"/>
              <a:gd name="connsiteX1" fmla="*/ 2626 w 10000"/>
              <a:gd name="connsiteY1" fmla="*/ 4 h 9933"/>
              <a:gd name="connsiteX2" fmla="*/ 2438 w 10000"/>
              <a:gd name="connsiteY2" fmla="*/ 89 h 9933"/>
              <a:gd name="connsiteX3" fmla="*/ 2251 w 10000"/>
              <a:gd name="connsiteY3" fmla="*/ 192 h 9933"/>
              <a:gd name="connsiteX4" fmla="*/ 2063 w 10000"/>
              <a:gd name="connsiteY4" fmla="*/ 301 h 9933"/>
              <a:gd name="connsiteX5" fmla="*/ 1884 w 10000"/>
              <a:gd name="connsiteY5" fmla="*/ 425 h 9933"/>
              <a:gd name="connsiteX6" fmla="*/ 1705 w 10000"/>
              <a:gd name="connsiteY6" fmla="*/ 559 h 9933"/>
              <a:gd name="connsiteX7" fmla="*/ 1526 w 10000"/>
              <a:gd name="connsiteY7" fmla="*/ 707 h 9933"/>
              <a:gd name="connsiteX8" fmla="*/ 1355 w 10000"/>
              <a:gd name="connsiteY8" fmla="*/ 864 h 9933"/>
              <a:gd name="connsiteX9" fmla="*/ 1194 w 10000"/>
              <a:gd name="connsiteY9" fmla="*/ 1028 h 9933"/>
              <a:gd name="connsiteX10" fmla="*/ 1040 w 10000"/>
              <a:gd name="connsiteY10" fmla="*/ 1207 h 9933"/>
              <a:gd name="connsiteX11" fmla="*/ 887 w 10000"/>
              <a:gd name="connsiteY11" fmla="*/ 1394 h 9933"/>
              <a:gd name="connsiteX12" fmla="*/ 750 w 10000"/>
              <a:gd name="connsiteY12" fmla="*/ 1590 h 9933"/>
              <a:gd name="connsiteX13" fmla="*/ 614 w 10000"/>
              <a:gd name="connsiteY13" fmla="*/ 1801 h 9933"/>
              <a:gd name="connsiteX14" fmla="*/ 494 w 10000"/>
              <a:gd name="connsiteY14" fmla="*/ 2012 h 9933"/>
              <a:gd name="connsiteX15" fmla="*/ 384 w 10000"/>
              <a:gd name="connsiteY15" fmla="*/ 2239 h 9933"/>
              <a:gd name="connsiteX16" fmla="*/ 290 w 10000"/>
              <a:gd name="connsiteY16" fmla="*/ 2464 h 9933"/>
              <a:gd name="connsiteX17" fmla="*/ 205 w 10000"/>
              <a:gd name="connsiteY17" fmla="*/ 2706 h 9933"/>
              <a:gd name="connsiteX18" fmla="*/ 128 w 10000"/>
              <a:gd name="connsiteY18" fmla="*/ 2949 h 9933"/>
              <a:gd name="connsiteX19" fmla="*/ 77 w 10000"/>
              <a:gd name="connsiteY19" fmla="*/ 3208 h 9933"/>
              <a:gd name="connsiteX20" fmla="*/ 34 w 10000"/>
              <a:gd name="connsiteY20" fmla="*/ 3465 h 9933"/>
              <a:gd name="connsiteX21" fmla="*/ 9 w 10000"/>
              <a:gd name="connsiteY21" fmla="*/ 3723 h 9933"/>
              <a:gd name="connsiteX22" fmla="*/ 0 w 10000"/>
              <a:gd name="connsiteY22" fmla="*/ 3995 h 9933"/>
              <a:gd name="connsiteX23" fmla="*/ 17 w 10000"/>
              <a:gd name="connsiteY23" fmla="*/ 4270 h 9933"/>
              <a:gd name="connsiteX24" fmla="*/ 43 w 10000"/>
              <a:gd name="connsiteY24" fmla="*/ 4551 h 9933"/>
              <a:gd name="connsiteX25" fmla="*/ 94 w 10000"/>
              <a:gd name="connsiteY25" fmla="*/ 4832 h 9933"/>
              <a:gd name="connsiteX26" fmla="*/ 162 w 10000"/>
              <a:gd name="connsiteY26" fmla="*/ 5113 h 9933"/>
              <a:gd name="connsiteX27" fmla="*/ 256 w 10000"/>
              <a:gd name="connsiteY27" fmla="*/ 5409 h 9933"/>
              <a:gd name="connsiteX28" fmla="*/ 315 w 10000"/>
              <a:gd name="connsiteY28" fmla="*/ 5551 h 9933"/>
              <a:gd name="connsiteX29" fmla="*/ 375 w 10000"/>
              <a:gd name="connsiteY29" fmla="*/ 5700 h 9933"/>
              <a:gd name="connsiteX30" fmla="*/ 435 w 10000"/>
              <a:gd name="connsiteY30" fmla="*/ 5848 h 9933"/>
              <a:gd name="connsiteX31" fmla="*/ 512 w 10000"/>
              <a:gd name="connsiteY31" fmla="*/ 5996 h 9933"/>
              <a:gd name="connsiteX32" fmla="*/ 588 w 10000"/>
              <a:gd name="connsiteY32" fmla="*/ 6144 h 9933"/>
              <a:gd name="connsiteX33" fmla="*/ 673 w 10000"/>
              <a:gd name="connsiteY33" fmla="*/ 6294 h 9933"/>
              <a:gd name="connsiteX34" fmla="*/ 846 w 10000"/>
              <a:gd name="connsiteY34" fmla="*/ 9145 h 9933"/>
              <a:gd name="connsiteX35" fmla="*/ 4032 w 10000"/>
              <a:gd name="connsiteY35" fmla="*/ 9261 h 9933"/>
              <a:gd name="connsiteX36" fmla="*/ 4263 w 10000"/>
              <a:gd name="connsiteY36" fmla="*/ 9363 h 9933"/>
              <a:gd name="connsiteX37" fmla="*/ 4510 w 10000"/>
              <a:gd name="connsiteY37" fmla="*/ 9464 h 9933"/>
              <a:gd name="connsiteX38" fmla="*/ 4757 w 10000"/>
              <a:gd name="connsiteY38" fmla="*/ 9551 h 9933"/>
              <a:gd name="connsiteX39" fmla="*/ 5013 w 10000"/>
              <a:gd name="connsiteY39" fmla="*/ 9629 h 9933"/>
              <a:gd name="connsiteX40" fmla="*/ 5277 w 10000"/>
              <a:gd name="connsiteY40" fmla="*/ 9708 h 9933"/>
              <a:gd name="connsiteX41" fmla="*/ 5550 w 10000"/>
              <a:gd name="connsiteY41" fmla="*/ 9769 h 9933"/>
              <a:gd name="connsiteX42" fmla="*/ 5831 w 10000"/>
              <a:gd name="connsiteY42" fmla="*/ 9823 h 9933"/>
              <a:gd name="connsiteX43" fmla="*/ 6113 w 10000"/>
              <a:gd name="connsiteY43" fmla="*/ 9871 h 9933"/>
              <a:gd name="connsiteX44" fmla="*/ 6411 w 10000"/>
              <a:gd name="connsiteY44" fmla="*/ 9910 h 9933"/>
              <a:gd name="connsiteX45" fmla="*/ 6411 w 10000"/>
              <a:gd name="connsiteY45" fmla="*/ 9910 h 9933"/>
              <a:gd name="connsiteX46" fmla="*/ 6616 w 10000"/>
              <a:gd name="connsiteY46" fmla="*/ 9925 h 9933"/>
              <a:gd name="connsiteX47" fmla="*/ 6820 w 10000"/>
              <a:gd name="connsiteY47" fmla="*/ 9933 h 9933"/>
              <a:gd name="connsiteX48" fmla="*/ 7033 w 10000"/>
              <a:gd name="connsiteY48" fmla="*/ 9925 h 9933"/>
              <a:gd name="connsiteX49" fmla="*/ 7246 w 10000"/>
              <a:gd name="connsiteY49" fmla="*/ 9918 h 9933"/>
              <a:gd name="connsiteX50" fmla="*/ 7477 w 10000"/>
              <a:gd name="connsiteY50" fmla="*/ 9895 h 9933"/>
              <a:gd name="connsiteX51" fmla="*/ 7698 w 10000"/>
              <a:gd name="connsiteY51" fmla="*/ 9864 h 9933"/>
              <a:gd name="connsiteX52" fmla="*/ 7928 w 10000"/>
              <a:gd name="connsiteY52" fmla="*/ 9823 h 9933"/>
              <a:gd name="connsiteX53" fmla="*/ 8159 w 10000"/>
              <a:gd name="connsiteY53" fmla="*/ 9769 h 9933"/>
              <a:gd name="connsiteX54" fmla="*/ 8389 w 10000"/>
              <a:gd name="connsiteY54" fmla="*/ 9708 h 9933"/>
              <a:gd name="connsiteX55" fmla="*/ 8627 w 10000"/>
              <a:gd name="connsiteY55" fmla="*/ 9636 h 9933"/>
              <a:gd name="connsiteX56" fmla="*/ 8858 w 10000"/>
              <a:gd name="connsiteY56" fmla="*/ 9558 h 9933"/>
              <a:gd name="connsiteX57" fmla="*/ 9088 w 10000"/>
              <a:gd name="connsiteY57" fmla="*/ 9464 h 9933"/>
              <a:gd name="connsiteX58" fmla="*/ 9327 w 10000"/>
              <a:gd name="connsiteY58" fmla="*/ 9354 h 9933"/>
              <a:gd name="connsiteX59" fmla="*/ 9557 w 10000"/>
              <a:gd name="connsiteY59" fmla="*/ 9238 h 9933"/>
              <a:gd name="connsiteX60" fmla="*/ 9778 w 10000"/>
              <a:gd name="connsiteY60" fmla="*/ 9113 h 9933"/>
              <a:gd name="connsiteX61" fmla="*/ 10000 w 10000"/>
              <a:gd name="connsiteY61" fmla="*/ 8972 h 9933"/>
              <a:gd name="connsiteX62" fmla="*/ 10000 w 10000"/>
              <a:gd name="connsiteY62" fmla="*/ 8972 h 9933"/>
              <a:gd name="connsiteX63" fmla="*/ 9872 w 10000"/>
              <a:gd name="connsiteY63" fmla="*/ 9026 h 9933"/>
              <a:gd name="connsiteX64" fmla="*/ 9744 w 10000"/>
              <a:gd name="connsiteY64" fmla="*/ 9074 h 9933"/>
              <a:gd name="connsiteX65" fmla="*/ 9608 w 10000"/>
              <a:gd name="connsiteY65" fmla="*/ 9113 h 9933"/>
              <a:gd name="connsiteX66" fmla="*/ 9471 w 10000"/>
              <a:gd name="connsiteY66" fmla="*/ 9136 h 9933"/>
              <a:gd name="connsiteX67" fmla="*/ 9327 w 10000"/>
              <a:gd name="connsiteY67" fmla="*/ 9159 h 9933"/>
              <a:gd name="connsiteX68" fmla="*/ 9173 w 10000"/>
              <a:gd name="connsiteY68" fmla="*/ 9167 h 9933"/>
              <a:gd name="connsiteX69" fmla="*/ 9020 w 10000"/>
              <a:gd name="connsiteY69" fmla="*/ 9174 h 9933"/>
              <a:gd name="connsiteX70" fmla="*/ 8858 w 10000"/>
              <a:gd name="connsiteY70" fmla="*/ 9167 h 9933"/>
              <a:gd name="connsiteX71" fmla="*/ 8696 w 10000"/>
              <a:gd name="connsiteY71" fmla="*/ 9151 h 9933"/>
              <a:gd name="connsiteX72" fmla="*/ 8525 w 10000"/>
              <a:gd name="connsiteY72" fmla="*/ 9128 h 9933"/>
              <a:gd name="connsiteX73" fmla="*/ 8338 w 10000"/>
              <a:gd name="connsiteY73" fmla="*/ 9090 h 9933"/>
              <a:gd name="connsiteX74" fmla="*/ 8150 w 10000"/>
              <a:gd name="connsiteY74" fmla="*/ 9043 h 9933"/>
              <a:gd name="connsiteX75" fmla="*/ 7954 w 10000"/>
              <a:gd name="connsiteY75" fmla="*/ 8988 h 9933"/>
              <a:gd name="connsiteX76" fmla="*/ 7758 w 10000"/>
              <a:gd name="connsiteY76" fmla="*/ 8917 h 9933"/>
              <a:gd name="connsiteX77" fmla="*/ 7545 w 10000"/>
              <a:gd name="connsiteY77" fmla="*/ 8838 h 9933"/>
              <a:gd name="connsiteX78" fmla="*/ 7323 w 10000"/>
              <a:gd name="connsiteY78" fmla="*/ 8746 h 9933"/>
              <a:gd name="connsiteX79" fmla="*/ 7323 w 10000"/>
              <a:gd name="connsiteY79" fmla="*/ 8746 h 9933"/>
              <a:gd name="connsiteX80" fmla="*/ 7093 w 10000"/>
              <a:gd name="connsiteY80" fmla="*/ 8644 h 9933"/>
              <a:gd name="connsiteX81" fmla="*/ 6863 w 10000"/>
              <a:gd name="connsiteY81" fmla="*/ 8519 h 9933"/>
              <a:gd name="connsiteX82" fmla="*/ 6624 w 10000"/>
              <a:gd name="connsiteY82" fmla="*/ 8395 h 9933"/>
              <a:gd name="connsiteX83" fmla="*/ 6394 w 10000"/>
              <a:gd name="connsiteY83" fmla="*/ 8255 h 9933"/>
              <a:gd name="connsiteX84" fmla="*/ 6147 w 10000"/>
              <a:gd name="connsiteY84" fmla="*/ 8098 h 9933"/>
              <a:gd name="connsiteX85" fmla="*/ 5908 w 10000"/>
              <a:gd name="connsiteY85" fmla="*/ 7933 h 9933"/>
              <a:gd name="connsiteX86" fmla="*/ 5669 w 10000"/>
              <a:gd name="connsiteY86" fmla="*/ 7762 h 9933"/>
              <a:gd name="connsiteX87" fmla="*/ 5422 w 10000"/>
              <a:gd name="connsiteY87" fmla="*/ 7574 h 9933"/>
              <a:gd name="connsiteX88" fmla="*/ 5183 w 10000"/>
              <a:gd name="connsiteY88" fmla="*/ 7378 h 9933"/>
              <a:gd name="connsiteX89" fmla="*/ 4945 w 10000"/>
              <a:gd name="connsiteY89" fmla="*/ 7176 h 9933"/>
              <a:gd name="connsiteX90" fmla="*/ 4706 w 10000"/>
              <a:gd name="connsiteY90" fmla="*/ 6966 h 9933"/>
              <a:gd name="connsiteX91" fmla="*/ 4467 w 10000"/>
              <a:gd name="connsiteY91" fmla="*/ 6737 h 9933"/>
              <a:gd name="connsiteX92" fmla="*/ 4237 w 10000"/>
              <a:gd name="connsiteY92" fmla="*/ 6511 h 9933"/>
              <a:gd name="connsiteX93" fmla="*/ 4015 w 10000"/>
              <a:gd name="connsiteY93" fmla="*/ 6270 h 9933"/>
              <a:gd name="connsiteX94" fmla="*/ 3785 w 10000"/>
              <a:gd name="connsiteY94" fmla="*/ 6027 h 9933"/>
              <a:gd name="connsiteX95" fmla="*/ 3572 w 10000"/>
              <a:gd name="connsiteY95" fmla="*/ 5770 h 9933"/>
              <a:gd name="connsiteX96" fmla="*/ 3572 w 10000"/>
              <a:gd name="connsiteY96" fmla="*/ 5770 h 9933"/>
              <a:gd name="connsiteX97" fmla="*/ 3308 w 10000"/>
              <a:gd name="connsiteY97" fmla="*/ 5433 h 9933"/>
              <a:gd name="connsiteX98" fmla="*/ 3069 w 10000"/>
              <a:gd name="connsiteY98" fmla="*/ 5098 h 9933"/>
              <a:gd name="connsiteX99" fmla="*/ 2847 w 10000"/>
              <a:gd name="connsiteY99" fmla="*/ 4768 h 9933"/>
              <a:gd name="connsiteX100" fmla="*/ 2651 w 10000"/>
              <a:gd name="connsiteY100" fmla="*/ 4450 h 9933"/>
              <a:gd name="connsiteX101" fmla="*/ 2472 w 10000"/>
              <a:gd name="connsiteY101" fmla="*/ 4128 h 9933"/>
              <a:gd name="connsiteX102" fmla="*/ 2319 w 10000"/>
              <a:gd name="connsiteY102" fmla="*/ 3809 h 9933"/>
              <a:gd name="connsiteX103" fmla="*/ 2182 w 10000"/>
              <a:gd name="connsiteY103" fmla="*/ 3496 h 9933"/>
              <a:gd name="connsiteX104" fmla="*/ 2072 w 10000"/>
              <a:gd name="connsiteY104" fmla="*/ 3184 h 9933"/>
              <a:gd name="connsiteX105" fmla="*/ 2072 w 10000"/>
              <a:gd name="connsiteY105" fmla="*/ 3184 h 9933"/>
              <a:gd name="connsiteX106" fmla="*/ 1995 w 10000"/>
              <a:gd name="connsiteY106" fmla="*/ 2933 h 9933"/>
              <a:gd name="connsiteX107" fmla="*/ 1935 w 10000"/>
              <a:gd name="connsiteY107" fmla="*/ 2691 h 9933"/>
              <a:gd name="connsiteX108" fmla="*/ 1893 w 10000"/>
              <a:gd name="connsiteY108" fmla="*/ 2457 h 9933"/>
              <a:gd name="connsiteX109" fmla="*/ 1867 w 10000"/>
              <a:gd name="connsiteY109" fmla="*/ 2232 h 9933"/>
              <a:gd name="connsiteX110" fmla="*/ 1850 w 10000"/>
              <a:gd name="connsiteY110" fmla="*/ 2020 h 9933"/>
              <a:gd name="connsiteX111" fmla="*/ 1858 w 10000"/>
              <a:gd name="connsiteY111" fmla="*/ 1817 h 9933"/>
              <a:gd name="connsiteX112" fmla="*/ 1876 w 10000"/>
              <a:gd name="connsiteY112" fmla="*/ 1613 h 9933"/>
              <a:gd name="connsiteX113" fmla="*/ 1910 w 10000"/>
              <a:gd name="connsiteY113" fmla="*/ 1426 h 9933"/>
              <a:gd name="connsiteX114" fmla="*/ 1910 w 10000"/>
              <a:gd name="connsiteY114" fmla="*/ 1426 h 9933"/>
              <a:gd name="connsiteX115" fmla="*/ 1935 w 10000"/>
              <a:gd name="connsiteY115" fmla="*/ 1348 h 9933"/>
              <a:gd name="connsiteX116" fmla="*/ 1935 w 10000"/>
              <a:gd name="connsiteY116" fmla="*/ 1348 h 9933"/>
              <a:gd name="connsiteX117" fmla="*/ 1986 w 10000"/>
              <a:gd name="connsiteY117" fmla="*/ 1192 h 9933"/>
              <a:gd name="connsiteX118" fmla="*/ 2046 w 10000"/>
              <a:gd name="connsiteY118" fmla="*/ 1036 h 9933"/>
              <a:gd name="connsiteX119" fmla="*/ 2114 w 10000"/>
              <a:gd name="connsiteY119" fmla="*/ 880 h 9933"/>
              <a:gd name="connsiteX120" fmla="*/ 2191 w 10000"/>
              <a:gd name="connsiteY120" fmla="*/ 738 h 9933"/>
              <a:gd name="connsiteX121" fmla="*/ 2285 w 10000"/>
              <a:gd name="connsiteY121" fmla="*/ 606 h 9933"/>
              <a:gd name="connsiteX122" fmla="*/ 2387 w 10000"/>
              <a:gd name="connsiteY122" fmla="*/ 473 h 9933"/>
              <a:gd name="connsiteX123" fmla="*/ 2489 w 10000"/>
              <a:gd name="connsiteY123" fmla="*/ 356 h 9933"/>
              <a:gd name="connsiteX124" fmla="*/ 2609 w 10000"/>
              <a:gd name="connsiteY124" fmla="*/ 246 h 9933"/>
              <a:gd name="connsiteX125" fmla="*/ 2737 w 10000"/>
              <a:gd name="connsiteY125" fmla="*/ 153 h 9933"/>
              <a:gd name="connsiteX126" fmla="*/ 2873 w 10000"/>
              <a:gd name="connsiteY126" fmla="*/ 66 h 9933"/>
              <a:gd name="connsiteX0" fmla="*/ 2737 w 10000"/>
              <a:gd name="connsiteY0" fmla="*/ 150 h 9996"/>
              <a:gd name="connsiteX1" fmla="*/ 2626 w 10000"/>
              <a:gd name="connsiteY1" fmla="*/ 0 h 9996"/>
              <a:gd name="connsiteX2" fmla="*/ 2438 w 10000"/>
              <a:gd name="connsiteY2" fmla="*/ 86 h 9996"/>
              <a:gd name="connsiteX3" fmla="*/ 2251 w 10000"/>
              <a:gd name="connsiteY3" fmla="*/ 189 h 9996"/>
              <a:gd name="connsiteX4" fmla="*/ 2063 w 10000"/>
              <a:gd name="connsiteY4" fmla="*/ 299 h 9996"/>
              <a:gd name="connsiteX5" fmla="*/ 1884 w 10000"/>
              <a:gd name="connsiteY5" fmla="*/ 424 h 9996"/>
              <a:gd name="connsiteX6" fmla="*/ 1705 w 10000"/>
              <a:gd name="connsiteY6" fmla="*/ 559 h 9996"/>
              <a:gd name="connsiteX7" fmla="*/ 1526 w 10000"/>
              <a:gd name="connsiteY7" fmla="*/ 708 h 9996"/>
              <a:gd name="connsiteX8" fmla="*/ 1355 w 10000"/>
              <a:gd name="connsiteY8" fmla="*/ 866 h 9996"/>
              <a:gd name="connsiteX9" fmla="*/ 1194 w 10000"/>
              <a:gd name="connsiteY9" fmla="*/ 1031 h 9996"/>
              <a:gd name="connsiteX10" fmla="*/ 1040 w 10000"/>
              <a:gd name="connsiteY10" fmla="*/ 1211 h 9996"/>
              <a:gd name="connsiteX11" fmla="*/ 887 w 10000"/>
              <a:gd name="connsiteY11" fmla="*/ 1399 h 9996"/>
              <a:gd name="connsiteX12" fmla="*/ 750 w 10000"/>
              <a:gd name="connsiteY12" fmla="*/ 1597 h 9996"/>
              <a:gd name="connsiteX13" fmla="*/ 614 w 10000"/>
              <a:gd name="connsiteY13" fmla="*/ 1809 h 9996"/>
              <a:gd name="connsiteX14" fmla="*/ 494 w 10000"/>
              <a:gd name="connsiteY14" fmla="*/ 2022 h 9996"/>
              <a:gd name="connsiteX15" fmla="*/ 384 w 10000"/>
              <a:gd name="connsiteY15" fmla="*/ 2250 h 9996"/>
              <a:gd name="connsiteX16" fmla="*/ 290 w 10000"/>
              <a:gd name="connsiteY16" fmla="*/ 2477 h 9996"/>
              <a:gd name="connsiteX17" fmla="*/ 205 w 10000"/>
              <a:gd name="connsiteY17" fmla="*/ 2720 h 9996"/>
              <a:gd name="connsiteX18" fmla="*/ 128 w 10000"/>
              <a:gd name="connsiteY18" fmla="*/ 2965 h 9996"/>
              <a:gd name="connsiteX19" fmla="*/ 77 w 10000"/>
              <a:gd name="connsiteY19" fmla="*/ 3226 h 9996"/>
              <a:gd name="connsiteX20" fmla="*/ 34 w 10000"/>
              <a:gd name="connsiteY20" fmla="*/ 3484 h 9996"/>
              <a:gd name="connsiteX21" fmla="*/ 9 w 10000"/>
              <a:gd name="connsiteY21" fmla="*/ 3744 h 9996"/>
              <a:gd name="connsiteX22" fmla="*/ 0 w 10000"/>
              <a:gd name="connsiteY22" fmla="*/ 4018 h 9996"/>
              <a:gd name="connsiteX23" fmla="*/ 17 w 10000"/>
              <a:gd name="connsiteY23" fmla="*/ 4295 h 9996"/>
              <a:gd name="connsiteX24" fmla="*/ 43 w 10000"/>
              <a:gd name="connsiteY24" fmla="*/ 4578 h 9996"/>
              <a:gd name="connsiteX25" fmla="*/ 94 w 10000"/>
              <a:gd name="connsiteY25" fmla="*/ 4861 h 9996"/>
              <a:gd name="connsiteX26" fmla="*/ 162 w 10000"/>
              <a:gd name="connsiteY26" fmla="*/ 5143 h 9996"/>
              <a:gd name="connsiteX27" fmla="*/ 256 w 10000"/>
              <a:gd name="connsiteY27" fmla="*/ 5441 h 9996"/>
              <a:gd name="connsiteX28" fmla="*/ 315 w 10000"/>
              <a:gd name="connsiteY28" fmla="*/ 5584 h 9996"/>
              <a:gd name="connsiteX29" fmla="*/ 375 w 10000"/>
              <a:gd name="connsiteY29" fmla="*/ 5734 h 9996"/>
              <a:gd name="connsiteX30" fmla="*/ 435 w 10000"/>
              <a:gd name="connsiteY30" fmla="*/ 5883 h 9996"/>
              <a:gd name="connsiteX31" fmla="*/ 512 w 10000"/>
              <a:gd name="connsiteY31" fmla="*/ 6032 h 9996"/>
              <a:gd name="connsiteX32" fmla="*/ 588 w 10000"/>
              <a:gd name="connsiteY32" fmla="*/ 6181 h 9996"/>
              <a:gd name="connsiteX33" fmla="*/ 673 w 10000"/>
              <a:gd name="connsiteY33" fmla="*/ 6332 h 9996"/>
              <a:gd name="connsiteX34" fmla="*/ 846 w 10000"/>
              <a:gd name="connsiteY34" fmla="*/ 9203 h 9996"/>
              <a:gd name="connsiteX35" fmla="*/ 4032 w 10000"/>
              <a:gd name="connsiteY35" fmla="*/ 9319 h 9996"/>
              <a:gd name="connsiteX36" fmla="*/ 4263 w 10000"/>
              <a:gd name="connsiteY36" fmla="*/ 9422 h 9996"/>
              <a:gd name="connsiteX37" fmla="*/ 4510 w 10000"/>
              <a:gd name="connsiteY37" fmla="*/ 9524 h 9996"/>
              <a:gd name="connsiteX38" fmla="*/ 4757 w 10000"/>
              <a:gd name="connsiteY38" fmla="*/ 9611 h 9996"/>
              <a:gd name="connsiteX39" fmla="*/ 5013 w 10000"/>
              <a:gd name="connsiteY39" fmla="*/ 9690 h 9996"/>
              <a:gd name="connsiteX40" fmla="*/ 5277 w 10000"/>
              <a:gd name="connsiteY40" fmla="*/ 9769 h 9996"/>
              <a:gd name="connsiteX41" fmla="*/ 5550 w 10000"/>
              <a:gd name="connsiteY41" fmla="*/ 9831 h 9996"/>
              <a:gd name="connsiteX42" fmla="*/ 5831 w 10000"/>
              <a:gd name="connsiteY42" fmla="*/ 9885 h 9996"/>
              <a:gd name="connsiteX43" fmla="*/ 6113 w 10000"/>
              <a:gd name="connsiteY43" fmla="*/ 9934 h 9996"/>
              <a:gd name="connsiteX44" fmla="*/ 6411 w 10000"/>
              <a:gd name="connsiteY44" fmla="*/ 9973 h 9996"/>
              <a:gd name="connsiteX45" fmla="*/ 6411 w 10000"/>
              <a:gd name="connsiteY45" fmla="*/ 9973 h 9996"/>
              <a:gd name="connsiteX46" fmla="*/ 6616 w 10000"/>
              <a:gd name="connsiteY46" fmla="*/ 9988 h 9996"/>
              <a:gd name="connsiteX47" fmla="*/ 6820 w 10000"/>
              <a:gd name="connsiteY47" fmla="*/ 9996 h 9996"/>
              <a:gd name="connsiteX48" fmla="*/ 7033 w 10000"/>
              <a:gd name="connsiteY48" fmla="*/ 9988 h 9996"/>
              <a:gd name="connsiteX49" fmla="*/ 7246 w 10000"/>
              <a:gd name="connsiteY49" fmla="*/ 9981 h 9996"/>
              <a:gd name="connsiteX50" fmla="*/ 7477 w 10000"/>
              <a:gd name="connsiteY50" fmla="*/ 9958 h 9996"/>
              <a:gd name="connsiteX51" fmla="*/ 7698 w 10000"/>
              <a:gd name="connsiteY51" fmla="*/ 9927 h 9996"/>
              <a:gd name="connsiteX52" fmla="*/ 7928 w 10000"/>
              <a:gd name="connsiteY52" fmla="*/ 9885 h 9996"/>
              <a:gd name="connsiteX53" fmla="*/ 8159 w 10000"/>
              <a:gd name="connsiteY53" fmla="*/ 9831 h 9996"/>
              <a:gd name="connsiteX54" fmla="*/ 8389 w 10000"/>
              <a:gd name="connsiteY54" fmla="*/ 9769 h 9996"/>
              <a:gd name="connsiteX55" fmla="*/ 8627 w 10000"/>
              <a:gd name="connsiteY55" fmla="*/ 9697 h 9996"/>
              <a:gd name="connsiteX56" fmla="*/ 8858 w 10000"/>
              <a:gd name="connsiteY56" fmla="*/ 9618 h 9996"/>
              <a:gd name="connsiteX57" fmla="*/ 9088 w 10000"/>
              <a:gd name="connsiteY57" fmla="*/ 9524 h 9996"/>
              <a:gd name="connsiteX58" fmla="*/ 9327 w 10000"/>
              <a:gd name="connsiteY58" fmla="*/ 9413 h 9996"/>
              <a:gd name="connsiteX59" fmla="*/ 9557 w 10000"/>
              <a:gd name="connsiteY59" fmla="*/ 9296 h 9996"/>
              <a:gd name="connsiteX60" fmla="*/ 9778 w 10000"/>
              <a:gd name="connsiteY60" fmla="*/ 9170 h 9996"/>
              <a:gd name="connsiteX61" fmla="*/ 10000 w 10000"/>
              <a:gd name="connsiteY61" fmla="*/ 9029 h 9996"/>
              <a:gd name="connsiteX62" fmla="*/ 10000 w 10000"/>
              <a:gd name="connsiteY62" fmla="*/ 9029 h 9996"/>
              <a:gd name="connsiteX63" fmla="*/ 9872 w 10000"/>
              <a:gd name="connsiteY63" fmla="*/ 9083 h 9996"/>
              <a:gd name="connsiteX64" fmla="*/ 9744 w 10000"/>
              <a:gd name="connsiteY64" fmla="*/ 9131 h 9996"/>
              <a:gd name="connsiteX65" fmla="*/ 9608 w 10000"/>
              <a:gd name="connsiteY65" fmla="*/ 9170 h 9996"/>
              <a:gd name="connsiteX66" fmla="*/ 9471 w 10000"/>
              <a:gd name="connsiteY66" fmla="*/ 9194 h 9996"/>
              <a:gd name="connsiteX67" fmla="*/ 9327 w 10000"/>
              <a:gd name="connsiteY67" fmla="*/ 9217 h 9996"/>
              <a:gd name="connsiteX68" fmla="*/ 9173 w 10000"/>
              <a:gd name="connsiteY68" fmla="*/ 9225 h 9996"/>
              <a:gd name="connsiteX69" fmla="*/ 9020 w 10000"/>
              <a:gd name="connsiteY69" fmla="*/ 9232 h 9996"/>
              <a:gd name="connsiteX70" fmla="*/ 8858 w 10000"/>
              <a:gd name="connsiteY70" fmla="*/ 9225 h 9996"/>
              <a:gd name="connsiteX71" fmla="*/ 8696 w 10000"/>
              <a:gd name="connsiteY71" fmla="*/ 9209 h 9996"/>
              <a:gd name="connsiteX72" fmla="*/ 8525 w 10000"/>
              <a:gd name="connsiteY72" fmla="*/ 9186 h 9996"/>
              <a:gd name="connsiteX73" fmla="*/ 8338 w 10000"/>
              <a:gd name="connsiteY73" fmla="*/ 9147 h 9996"/>
              <a:gd name="connsiteX74" fmla="*/ 8150 w 10000"/>
              <a:gd name="connsiteY74" fmla="*/ 9100 h 9996"/>
              <a:gd name="connsiteX75" fmla="*/ 7954 w 10000"/>
              <a:gd name="connsiteY75" fmla="*/ 9045 h 9996"/>
              <a:gd name="connsiteX76" fmla="*/ 7758 w 10000"/>
              <a:gd name="connsiteY76" fmla="*/ 8973 h 9996"/>
              <a:gd name="connsiteX77" fmla="*/ 7545 w 10000"/>
              <a:gd name="connsiteY77" fmla="*/ 8894 h 9996"/>
              <a:gd name="connsiteX78" fmla="*/ 7323 w 10000"/>
              <a:gd name="connsiteY78" fmla="*/ 8801 h 9996"/>
              <a:gd name="connsiteX79" fmla="*/ 7323 w 10000"/>
              <a:gd name="connsiteY79" fmla="*/ 8801 h 9996"/>
              <a:gd name="connsiteX80" fmla="*/ 7093 w 10000"/>
              <a:gd name="connsiteY80" fmla="*/ 8698 h 9996"/>
              <a:gd name="connsiteX81" fmla="*/ 6863 w 10000"/>
              <a:gd name="connsiteY81" fmla="*/ 8572 h 9996"/>
              <a:gd name="connsiteX82" fmla="*/ 6624 w 10000"/>
              <a:gd name="connsiteY82" fmla="*/ 8448 h 9996"/>
              <a:gd name="connsiteX83" fmla="*/ 6394 w 10000"/>
              <a:gd name="connsiteY83" fmla="*/ 8307 h 9996"/>
              <a:gd name="connsiteX84" fmla="*/ 6147 w 10000"/>
              <a:gd name="connsiteY84" fmla="*/ 8149 h 9996"/>
              <a:gd name="connsiteX85" fmla="*/ 5908 w 10000"/>
              <a:gd name="connsiteY85" fmla="*/ 7983 h 9996"/>
              <a:gd name="connsiteX86" fmla="*/ 5669 w 10000"/>
              <a:gd name="connsiteY86" fmla="*/ 7810 h 9996"/>
              <a:gd name="connsiteX87" fmla="*/ 5422 w 10000"/>
              <a:gd name="connsiteY87" fmla="*/ 7621 h 9996"/>
              <a:gd name="connsiteX88" fmla="*/ 5183 w 10000"/>
              <a:gd name="connsiteY88" fmla="*/ 7424 h 9996"/>
              <a:gd name="connsiteX89" fmla="*/ 4945 w 10000"/>
              <a:gd name="connsiteY89" fmla="*/ 7220 h 9996"/>
              <a:gd name="connsiteX90" fmla="*/ 4706 w 10000"/>
              <a:gd name="connsiteY90" fmla="*/ 7009 h 9996"/>
              <a:gd name="connsiteX91" fmla="*/ 4467 w 10000"/>
              <a:gd name="connsiteY91" fmla="*/ 6778 h 9996"/>
              <a:gd name="connsiteX92" fmla="*/ 4237 w 10000"/>
              <a:gd name="connsiteY92" fmla="*/ 6551 h 9996"/>
              <a:gd name="connsiteX93" fmla="*/ 4015 w 10000"/>
              <a:gd name="connsiteY93" fmla="*/ 6308 h 9996"/>
              <a:gd name="connsiteX94" fmla="*/ 3785 w 10000"/>
              <a:gd name="connsiteY94" fmla="*/ 6064 h 9996"/>
              <a:gd name="connsiteX95" fmla="*/ 3572 w 10000"/>
              <a:gd name="connsiteY95" fmla="*/ 5805 h 9996"/>
              <a:gd name="connsiteX96" fmla="*/ 3572 w 10000"/>
              <a:gd name="connsiteY96" fmla="*/ 5805 h 9996"/>
              <a:gd name="connsiteX97" fmla="*/ 3308 w 10000"/>
              <a:gd name="connsiteY97" fmla="*/ 5466 h 9996"/>
              <a:gd name="connsiteX98" fmla="*/ 3069 w 10000"/>
              <a:gd name="connsiteY98" fmla="*/ 5128 h 9996"/>
              <a:gd name="connsiteX99" fmla="*/ 2847 w 10000"/>
              <a:gd name="connsiteY99" fmla="*/ 4796 h 9996"/>
              <a:gd name="connsiteX100" fmla="*/ 2651 w 10000"/>
              <a:gd name="connsiteY100" fmla="*/ 4476 h 9996"/>
              <a:gd name="connsiteX101" fmla="*/ 2472 w 10000"/>
              <a:gd name="connsiteY101" fmla="*/ 4152 h 9996"/>
              <a:gd name="connsiteX102" fmla="*/ 2319 w 10000"/>
              <a:gd name="connsiteY102" fmla="*/ 3831 h 9996"/>
              <a:gd name="connsiteX103" fmla="*/ 2182 w 10000"/>
              <a:gd name="connsiteY103" fmla="*/ 3516 h 9996"/>
              <a:gd name="connsiteX104" fmla="*/ 2072 w 10000"/>
              <a:gd name="connsiteY104" fmla="*/ 3201 h 9996"/>
              <a:gd name="connsiteX105" fmla="*/ 2072 w 10000"/>
              <a:gd name="connsiteY105" fmla="*/ 3201 h 9996"/>
              <a:gd name="connsiteX106" fmla="*/ 1995 w 10000"/>
              <a:gd name="connsiteY106" fmla="*/ 2949 h 9996"/>
              <a:gd name="connsiteX107" fmla="*/ 1935 w 10000"/>
              <a:gd name="connsiteY107" fmla="*/ 2705 h 9996"/>
              <a:gd name="connsiteX108" fmla="*/ 1893 w 10000"/>
              <a:gd name="connsiteY108" fmla="*/ 2470 h 9996"/>
              <a:gd name="connsiteX109" fmla="*/ 1867 w 10000"/>
              <a:gd name="connsiteY109" fmla="*/ 2243 h 9996"/>
              <a:gd name="connsiteX110" fmla="*/ 1850 w 10000"/>
              <a:gd name="connsiteY110" fmla="*/ 2030 h 9996"/>
              <a:gd name="connsiteX111" fmla="*/ 1858 w 10000"/>
              <a:gd name="connsiteY111" fmla="*/ 1825 h 9996"/>
              <a:gd name="connsiteX112" fmla="*/ 1876 w 10000"/>
              <a:gd name="connsiteY112" fmla="*/ 1620 h 9996"/>
              <a:gd name="connsiteX113" fmla="*/ 1910 w 10000"/>
              <a:gd name="connsiteY113" fmla="*/ 1432 h 9996"/>
              <a:gd name="connsiteX114" fmla="*/ 1910 w 10000"/>
              <a:gd name="connsiteY114" fmla="*/ 1432 h 9996"/>
              <a:gd name="connsiteX115" fmla="*/ 1935 w 10000"/>
              <a:gd name="connsiteY115" fmla="*/ 1353 h 9996"/>
              <a:gd name="connsiteX116" fmla="*/ 1935 w 10000"/>
              <a:gd name="connsiteY116" fmla="*/ 1353 h 9996"/>
              <a:gd name="connsiteX117" fmla="*/ 1986 w 10000"/>
              <a:gd name="connsiteY117" fmla="*/ 1196 h 9996"/>
              <a:gd name="connsiteX118" fmla="*/ 2046 w 10000"/>
              <a:gd name="connsiteY118" fmla="*/ 1039 h 9996"/>
              <a:gd name="connsiteX119" fmla="*/ 2114 w 10000"/>
              <a:gd name="connsiteY119" fmla="*/ 882 h 9996"/>
              <a:gd name="connsiteX120" fmla="*/ 2191 w 10000"/>
              <a:gd name="connsiteY120" fmla="*/ 739 h 9996"/>
              <a:gd name="connsiteX121" fmla="*/ 2285 w 10000"/>
              <a:gd name="connsiteY121" fmla="*/ 606 h 9996"/>
              <a:gd name="connsiteX122" fmla="*/ 2387 w 10000"/>
              <a:gd name="connsiteY122" fmla="*/ 472 h 9996"/>
              <a:gd name="connsiteX123" fmla="*/ 2489 w 10000"/>
              <a:gd name="connsiteY123" fmla="*/ 354 h 9996"/>
              <a:gd name="connsiteX124" fmla="*/ 2609 w 10000"/>
              <a:gd name="connsiteY124" fmla="*/ 244 h 9996"/>
              <a:gd name="connsiteX125" fmla="*/ 2737 w 10000"/>
              <a:gd name="connsiteY125" fmla="*/ 150 h 9996"/>
              <a:gd name="connsiteX0" fmla="*/ 2737 w 10000"/>
              <a:gd name="connsiteY0" fmla="*/ 64 h 9914"/>
              <a:gd name="connsiteX1" fmla="*/ 2438 w 10000"/>
              <a:gd name="connsiteY1" fmla="*/ 0 h 9914"/>
              <a:gd name="connsiteX2" fmla="*/ 2251 w 10000"/>
              <a:gd name="connsiteY2" fmla="*/ 103 h 9914"/>
              <a:gd name="connsiteX3" fmla="*/ 2063 w 10000"/>
              <a:gd name="connsiteY3" fmla="*/ 213 h 9914"/>
              <a:gd name="connsiteX4" fmla="*/ 1884 w 10000"/>
              <a:gd name="connsiteY4" fmla="*/ 338 h 9914"/>
              <a:gd name="connsiteX5" fmla="*/ 1705 w 10000"/>
              <a:gd name="connsiteY5" fmla="*/ 473 h 9914"/>
              <a:gd name="connsiteX6" fmla="*/ 1526 w 10000"/>
              <a:gd name="connsiteY6" fmla="*/ 622 h 9914"/>
              <a:gd name="connsiteX7" fmla="*/ 1355 w 10000"/>
              <a:gd name="connsiteY7" fmla="*/ 780 h 9914"/>
              <a:gd name="connsiteX8" fmla="*/ 1194 w 10000"/>
              <a:gd name="connsiteY8" fmla="*/ 945 h 9914"/>
              <a:gd name="connsiteX9" fmla="*/ 1040 w 10000"/>
              <a:gd name="connsiteY9" fmla="*/ 1125 h 9914"/>
              <a:gd name="connsiteX10" fmla="*/ 887 w 10000"/>
              <a:gd name="connsiteY10" fmla="*/ 1314 h 9914"/>
              <a:gd name="connsiteX11" fmla="*/ 750 w 10000"/>
              <a:gd name="connsiteY11" fmla="*/ 1512 h 9914"/>
              <a:gd name="connsiteX12" fmla="*/ 614 w 10000"/>
              <a:gd name="connsiteY12" fmla="*/ 1724 h 9914"/>
              <a:gd name="connsiteX13" fmla="*/ 494 w 10000"/>
              <a:gd name="connsiteY13" fmla="*/ 1937 h 9914"/>
              <a:gd name="connsiteX14" fmla="*/ 384 w 10000"/>
              <a:gd name="connsiteY14" fmla="*/ 2165 h 9914"/>
              <a:gd name="connsiteX15" fmla="*/ 290 w 10000"/>
              <a:gd name="connsiteY15" fmla="*/ 2392 h 9914"/>
              <a:gd name="connsiteX16" fmla="*/ 205 w 10000"/>
              <a:gd name="connsiteY16" fmla="*/ 2635 h 9914"/>
              <a:gd name="connsiteX17" fmla="*/ 128 w 10000"/>
              <a:gd name="connsiteY17" fmla="*/ 2880 h 9914"/>
              <a:gd name="connsiteX18" fmla="*/ 77 w 10000"/>
              <a:gd name="connsiteY18" fmla="*/ 3141 h 9914"/>
              <a:gd name="connsiteX19" fmla="*/ 34 w 10000"/>
              <a:gd name="connsiteY19" fmla="*/ 3399 h 9914"/>
              <a:gd name="connsiteX20" fmla="*/ 9 w 10000"/>
              <a:gd name="connsiteY20" fmla="*/ 3659 h 9914"/>
              <a:gd name="connsiteX21" fmla="*/ 0 w 10000"/>
              <a:gd name="connsiteY21" fmla="*/ 3934 h 9914"/>
              <a:gd name="connsiteX22" fmla="*/ 17 w 10000"/>
              <a:gd name="connsiteY22" fmla="*/ 4211 h 9914"/>
              <a:gd name="connsiteX23" fmla="*/ 43 w 10000"/>
              <a:gd name="connsiteY23" fmla="*/ 4494 h 9914"/>
              <a:gd name="connsiteX24" fmla="*/ 94 w 10000"/>
              <a:gd name="connsiteY24" fmla="*/ 4777 h 9914"/>
              <a:gd name="connsiteX25" fmla="*/ 162 w 10000"/>
              <a:gd name="connsiteY25" fmla="*/ 5059 h 9914"/>
              <a:gd name="connsiteX26" fmla="*/ 256 w 10000"/>
              <a:gd name="connsiteY26" fmla="*/ 5357 h 9914"/>
              <a:gd name="connsiteX27" fmla="*/ 315 w 10000"/>
              <a:gd name="connsiteY27" fmla="*/ 5500 h 9914"/>
              <a:gd name="connsiteX28" fmla="*/ 375 w 10000"/>
              <a:gd name="connsiteY28" fmla="*/ 5650 h 9914"/>
              <a:gd name="connsiteX29" fmla="*/ 435 w 10000"/>
              <a:gd name="connsiteY29" fmla="*/ 5799 h 9914"/>
              <a:gd name="connsiteX30" fmla="*/ 512 w 10000"/>
              <a:gd name="connsiteY30" fmla="*/ 5948 h 9914"/>
              <a:gd name="connsiteX31" fmla="*/ 588 w 10000"/>
              <a:gd name="connsiteY31" fmla="*/ 6097 h 9914"/>
              <a:gd name="connsiteX32" fmla="*/ 673 w 10000"/>
              <a:gd name="connsiteY32" fmla="*/ 6249 h 9914"/>
              <a:gd name="connsiteX33" fmla="*/ 846 w 10000"/>
              <a:gd name="connsiteY33" fmla="*/ 9121 h 9914"/>
              <a:gd name="connsiteX34" fmla="*/ 4032 w 10000"/>
              <a:gd name="connsiteY34" fmla="*/ 9237 h 9914"/>
              <a:gd name="connsiteX35" fmla="*/ 4263 w 10000"/>
              <a:gd name="connsiteY35" fmla="*/ 9340 h 9914"/>
              <a:gd name="connsiteX36" fmla="*/ 4510 w 10000"/>
              <a:gd name="connsiteY36" fmla="*/ 9442 h 9914"/>
              <a:gd name="connsiteX37" fmla="*/ 4757 w 10000"/>
              <a:gd name="connsiteY37" fmla="*/ 9529 h 9914"/>
              <a:gd name="connsiteX38" fmla="*/ 5013 w 10000"/>
              <a:gd name="connsiteY38" fmla="*/ 9608 h 9914"/>
              <a:gd name="connsiteX39" fmla="*/ 5277 w 10000"/>
              <a:gd name="connsiteY39" fmla="*/ 9687 h 9914"/>
              <a:gd name="connsiteX40" fmla="*/ 5550 w 10000"/>
              <a:gd name="connsiteY40" fmla="*/ 9749 h 9914"/>
              <a:gd name="connsiteX41" fmla="*/ 5831 w 10000"/>
              <a:gd name="connsiteY41" fmla="*/ 9803 h 9914"/>
              <a:gd name="connsiteX42" fmla="*/ 6113 w 10000"/>
              <a:gd name="connsiteY42" fmla="*/ 9852 h 9914"/>
              <a:gd name="connsiteX43" fmla="*/ 6411 w 10000"/>
              <a:gd name="connsiteY43" fmla="*/ 9891 h 9914"/>
              <a:gd name="connsiteX44" fmla="*/ 6411 w 10000"/>
              <a:gd name="connsiteY44" fmla="*/ 9891 h 9914"/>
              <a:gd name="connsiteX45" fmla="*/ 6616 w 10000"/>
              <a:gd name="connsiteY45" fmla="*/ 9906 h 9914"/>
              <a:gd name="connsiteX46" fmla="*/ 6820 w 10000"/>
              <a:gd name="connsiteY46" fmla="*/ 9914 h 9914"/>
              <a:gd name="connsiteX47" fmla="*/ 7033 w 10000"/>
              <a:gd name="connsiteY47" fmla="*/ 9906 h 9914"/>
              <a:gd name="connsiteX48" fmla="*/ 7246 w 10000"/>
              <a:gd name="connsiteY48" fmla="*/ 9899 h 9914"/>
              <a:gd name="connsiteX49" fmla="*/ 7477 w 10000"/>
              <a:gd name="connsiteY49" fmla="*/ 9876 h 9914"/>
              <a:gd name="connsiteX50" fmla="*/ 7698 w 10000"/>
              <a:gd name="connsiteY50" fmla="*/ 9845 h 9914"/>
              <a:gd name="connsiteX51" fmla="*/ 7928 w 10000"/>
              <a:gd name="connsiteY51" fmla="*/ 9803 h 9914"/>
              <a:gd name="connsiteX52" fmla="*/ 8159 w 10000"/>
              <a:gd name="connsiteY52" fmla="*/ 9749 h 9914"/>
              <a:gd name="connsiteX53" fmla="*/ 8389 w 10000"/>
              <a:gd name="connsiteY53" fmla="*/ 9687 h 9914"/>
              <a:gd name="connsiteX54" fmla="*/ 8627 w 10000"/>
              <a:gd name="connsiteY54" fmla="*/ 9615 h 9914"/>
              <a:gd name="connsiteX55" fmla="*/ 8858 w 10000"/>
              <a:gd name="connsiteY55" fmla="*/ 9536 h 9914"/>
              <a:gd name="connsiteX56" fmla="*/ 9088 w 10000"/>
              <a:gd name="connsiteY56" fmla="*/ 9442 h 9914"/>
              <a:gd name="connsiteX57" fmla="*/ 9327 w 10000"/>
              <a:gd name="connsiteY57" fmla="*/ 9331 h 9914"/>
              <a:gd name="connsiteX58" fmla="*/ 9557 w 10000"/>
              <a:gd name="connsiteY58" fmla="*/ 9214 h 9914"/>
              <a:gd name="connsiteX59" fmla="*/ 9778 w 10000"/>
              <a:gd name="connsiteY59" fmla="*/ 9088 h 9914"/>
              <a:gd name="connsiteX60" fmla="*/ 10000 w 10000"/>
              <a:gd name="connsiteY60" fmla="*/ 8947 h 9914"/>
              <a:gd name="connsiteX61" fmla="*/ 10000 w 10000"/>
              <a:gd name="connsiteY61" fmla="*/ 8947 h 9914"/>
              <a:gd name="connsiteX62" fmla="*/ 9872 w 10000"/>
              <a:gd name="connsiteY62" fmla="*/ 9001 h 9914"/>
              <a:gd name="connsiteX63" fmla="*/ 9744 w 10000"/>
              <a:gd name="connsiteY63" fmla="*/ 9049 h 9914"/>
              <a:gd name="connsiteX64" fmla="*/ 9608 w 10000"/>
              <a:gd name="connsiteY64" fmla="*/ 9088 h 9914"/>
              <a:gd name="connsiteX65" fmla="*/ 9471 w 10000"/>
              <a:gd name="connsiteY65" fmla="*/ 9112 h 9914"/>
              <a:gd name="connsiteX66" fmla="*/ 9327 w 10000"/>
              <a:gd name="connsiteY66" fmla="*/ 9135 h 9914"/>
              <a:gd name="connsiteX67" fmla="*/ 9173 w 10000"/>
              <a:gd name="connsiteY67" fmla="*/ 9143 h 9914"/>
              <a:gd name="connsiteX68" fmla="*/ 9020 w 10000"/>
              <a:gd name="connsiteY68" fmla="*/ 9150 h 9914"/>
              <a:gd name="connsiteX69" fmla="*/ 8858 w 10000"/>
              <a:gd name="connsiteY69" fmla="*/ 9143 h 9914"/>
              <a:gd name="connsiteX70" fmla="*/ 8696 w 10000"/>
              <a:gd name="connsiteY70" fmla="*/ 9127 h 9914"/>
              <a:gd name="connsiteX71" fmla="*/ 8525 w 10000"/>
              <a:gd name="connsiteY71" fmla="*/ 9104 h 9914"/>
              <a:gd name="connsiteX72" fmla="*/ 8338 w 10000"/>
              <a:gd name="connsiteY72" fmla="*/ 9065 h 9914"/>
              <a:gd name="connsiteX73" fmla="*/ 8150 w 10000"/>
              <a:gd name="connsiteY73" fmla="*/ 9018 h 9914"/>
              <a:gd name="connsiteX74" fmla="*/ 7954 w 10000"/>
              <a:gd name="connsiteY74" fmla="*/ 8963 h 9914"/>
              <a:gd name="connsiteX75" fmla="*/ 7758 w 10000"/>
              <a:gd name="connsiteY75" fmla="*/ 8891 h 9914"/>
              <a:gd name="connsiteX76" fmla="*/ 7545 w 10000"/>
              <a:gd name="connsiteY76" fmla="*/ 8812 h 9914"/>
              <a:gd name="connsiteX77" fmla="*/ 7323 w 10000"/>
              <a:gd name="connsiteY77" fmla="*/ 8719 h 9914"/>
              <a:gd name="connsiteX78" fmla="*/ 7323 w 10000"/>
              <a:gd name="connsiteY78" fmla="*/ 8719 h 9914"/>
              <a:gd name="connsiteX79" fmla="*/ 7093 w 10000"/>
              <a:gd name="connsiteY79" fmla="*/ 8615 h 9914"/>
              <a:gd name="connsiteX80" fmla="*/ 6863 w 10000"/>
              <a:gd name="connsiteY80" fmla="*/ 8489 h 9914"/>
              <a:gd name="connsiteX81" fmla="*/ 6624 w 10000"/>
              <a:gd name="connsiteY81" fmla="*/ 8365 h 9914"/>
              <a:gd name="connsiteX82" fmla="*/ 6394 w 10000"/>
              <a:gd name="connsiteY82" fmla="*/ 8224 h 9914"/>
              <a:gd name="connsiteX83" fmla="*/ 6147 w 10000"/>
              <a:gd name="connsiteY83" fmla="*/ 8066 h 9914"/>
              <a:gd name="connsiteX84" fmla="*/ 5908 w 10000"/>
              <a:gd name="connsiteY84" fmla="*/ 7900 h 9914"/>
              <a:gd name="connsiteX85" fmla="*/ 5669 w 10000"/>
              <a:gd name="connsiteY85" fmla="*/ 7727 h 9914"/>
              <a:gd name="connsiteX86" fmla="*/ 5422 w 10000"/>
              <a:gd name="connsiteY86" fmla="*/ 7538 h 9914"/>
              <a:gd name="connsiteX87" fmla="*/ 5183 w 10000"/>
              <a:gd name="connsiteY87" fmla="*/ 7341 h 9914"/>
              <a:gd name="connsiteX88" fmla="*/ 4945 w 10000"/>
              <a:gd name="connsiteY88" fmla="*/ 7137 h 9914"/>
              <a:gd name="connsiteX89" fmla="*/ 4706 w 10000"/>
              <a:gd name="connsiteY89" fmla="*/ 6926 h 9914"/>
              <a:gd name="connsiteX90" fmla="*/ 4467 w 10000"/>
              <a:gd name="connsiteY90" fmla="*/ 6695 h 9914"/>
              <a:gd name="connsiteX91" fmla="*/ 4237 w 10000"/>
              <a:gd name="connsiteY91" fmla="*/ 6468 h 9914"/>
              <a:gd name="connsiteX92" fmla="*/ 4015 w 10000"/>
              <a:gd name="connsiteY92" fmla="*/ 6225 h 9914"/>
              <a:gd name="connsiteX93" fmla="*/ 3785 w 10000"/>
              <a:gd name="connsiteY93" fmla="*/ 5980 h 9914"/>
              <a:gd name="connsiteX94" fmla="*/ 3572 w 10000"/>
              <a:gd name="connsiteY94" fmla="*/ 5721 h 9914"/>
              <a:gd name="connsiteX95" fmla="*/ 3572 w 10000"/>
              <a:gd name="connsiteY95" fmla="*/ 5721 h 9914"/>
              <a:gd name="connsiteX96" fmla="*/ 3308 w 10000"/>
              <a:gd name="connsiteY96" fmla="*/ 5382 h 9914"/>
              <a:gd name="connsiteX97" fmla="*/ 3069 w 10000"/>
              <a:gd name="connsiteY97" fmla="*/ 5044 h 9914"/>
              <a:gd name="connsiteX98" fmla="*/ 2847 w 10000"/>
              <a:gd name="connsiteY98" fmla="*/ 4712 h 9914"/>
              <a:gd name="connsiteX99" fmla="*/ 2651 w 10000"/>
              <a:gd name="connsiteY99" fmla="*/ 4392 h 9914"/>
              <a:gd name="connsiteX100" fmla="*/ 2472 w 10000"/>
              <a:gd name="connsiteY100" fmla="*/ 4068 h 9914"/>
              <a:gd name="connsiteX101" fmla="*/ 2319 w 10000"/>
              <a:gd name="connsiteY101" fmla="*/ 3747 h 9914"/>
              <a:gd name="connsiteX102" fmla="*/ 2182 w 10000"/>
              <a:gd name="connsiteY102" fmla="*/ 3431 h 9914"/>
              <a:gd name="connsiteX103" fmla="*/ 2072 w 10000"/>
              <a:gd name="connsiteY103" fmla="*/ 3116 h 9914"/>
              <a:gd name="connsiteX104" fmla="*/ 2072 w 10000"/>
              <a:gd name="connsiteY104" fmla="*/ 3116 h 9914"/>
              <a:gd name="connsiteX105" fmla="*/ 1995 w 10000"/>
              <a:gd name="connsiteY105" fmla="*/ 2864 h 9914"/>
              <a:gd name="connsiteX106" fmla="*/ 1935 w 10000"/>
              <a:gd name="connsiteY106" fmla="*/ 2620 h 9914"/>
              <a:gd name="connsiteX107" fmla="*/ 1893 w 10000"/>
              <a:gd name="connsiteY107" fmla="*/ 2385 h 9914"/>
              <a:gd name="connsiteX108" fmla="*/ 1867 w 10000"/>
              <a:gd name="connsiteY108" fmla="*/ 2158 h 9914"/>
              <a:gd name="connsiteX109" fmla="*/ 1850 w 10000"/>
              <a:gd name="connsiteY109" fmla="*/ 1945 h 9914"/>
              <a:gd name="connsiteX110" fmla="*/ 1858 w 10000"/>
              <a:gd name="connsiteY110" fmla="*/ 1740 h 9914"/>
              <a:gd name="connsiteX111" fmla="*/ 1876 w 10000"/>
              <a:gd name="connsiteY111" fmla="*/ 1535 h 9914"/>
              <a:gd name="connsiteX112" fmla="*/ 1910 w 10000"/>
              <a:gd name="connsiteY112" fmla="*/ 1347 h 9914"/>
              <a:gd name="connsiteX113" fmla="*/ 1910 w 10000"/>
              <a:gd name="connsiteY113" fmla="*/ 1347 h 9914"/>
              <a:gd name="connsiteX114" fmla="*/ 1935 w 10000"/>
              <a:gd name="connsiteY114" fmla="*/ 1268 h 9914"/>
              <a:gd name="connsiteX115" fmla="*/ 1935 w 10000"/>
              <a:gd name="connsiteY115" fmla="*/ 1268 h 9914"/>
              <a:gd name="connsiteX116" fmla="*/ 1986 w 10000"/>
              <a:gd name="connsiteY116" fmla="*/ 1110 h 9914"/>
              <a:gd name="connsiteX117" fmla="*/ 2046 w 10000"/>
              <a:gd name="connsiteY117" fmla="*/ 953 h 9914"/>
              <a:gd name="connsiteX118" fmla="*/ 2114 w 10000"/>
              <a:gd name="connsiteY118" fmla="*/ 796 h 9914"/>
              <a:gd name="connsiteX119" fmla="*/ 2191 w 10000"/>
              <a:gd name="connsiteY119" fmla="*/ 653 h 9914"/>
              <a:gd name="connsiteX120" fmla="*/ 2285 w 10000"/>
              <a:gd name="connsiteY120" fmla="*/ 520 h 9914"/>
              <a:gd name="connsiteX121" fmla="*/ 2387 w 10000"/>
              <a:gd name="connsiteY121" fmla="*/ 386 h 9914"/>
              <a:gd name="connsiteX122" fmla="*/ 2489 w 10000"/>
              <a:gd name="connsiteY122" fmla="*/ 268 h 9914"/>
              <a:gd name="connsiteX123" fmla="*/ 2609 w 10000"/>
              <a:gd name="connsiteY123" fmla="*/ 158 h 9914"/>
              <a:gd name="connsiteX124" fmla="*/ 2737 w 10000"/>
              <a:gd name="connsiteY124" fmla="*/ 64 h 9914"/>
              <a:gd name="connsiteX0" fmla="*/ 2609 w 10000"/>
              <a:gd name="connsiteY0" fmla="*/ 159 h 10000"/>
              <a:gd name="connsiteX1" fmla="*/ 2438 w 10000"/>
              <a:gd name="connsiteY1" fmla="*/ 0 h 10000"/>
              <a:gd name="connsiteX2" fmla="*/ 2251 w 10000"/>
              <a:gd name="connsiteY2" fmla="*/ 104 h 10000"/>
              <a:gd name="connsiteX3" fmla="*/ 2063 w 10000"/>
              <a:gd name="connsiteY3" fmla="*/ 215 h 10000"/>
              <a:gd name="connsiteX4" fmla="*/ 1884 w 10000"/>
              <a:gd name="connsiteY4" fmla="*/ 341 h 10000"/>
              <a:gd name="connsiteX5" fmla="*/ 1705 w 10000"/>
              <a:gd name="connsiteY5" fmla="*/ 477 h 10000"/>
              <a:gd name="connsiteX6" fmla="*/ 1526 w 10000"/>
              <a:gd name="connsiteY6" fmla="*/ 627 h 10000"/>
              <a:gd name="connsiteX7" fmla="*/ 1355 w 10000"/>
              <a:gd name="connsiteY7" fmla="*/ 787 h 10000"/>
              <a:gd name="connsiteX8" fmla="*/ 1194 w 10000"/>
              <a:gd name="connsiteY8" fmla="*/ 953 h 10000"/>
              <a:gd name="connsiteX9" fmla="*/ 1040 w 10000"/>
              <a:gd name="connsiteY9" fmla="*/ 1135 h 10000"/>
              <a:gd name="connsiteX10" fmla="*/ 887 w 10000"/>
              <a:gd name="connsiteY10" fmla="*/ 1325 h 10000"/>
              <a:gd name="connsiteX11" fmla="*/ 750 w 10000"/>
              <a:gd name="connsiteY11" fmla="*/ 1525 h 10000"/>
              <a:gd name="connsiteX12" fmla="*/ 614 w 10000"/>
              <a:gd name="connsiteY12" fmla="*/ 1739 h 10000"/>
              <a:gd name="connsiteX13" fmla="*/ 494 w 10000"/>
              <a:gd name="connsiteY13" fmla="*/ 1954 h 10000"/>
              <a:gd name="connsiteX14" fmla="*/ 384 w 10000"/>
              <a:gd name="connsiteY14" fmla="*/ 2184 h 10000"/>
              <a:gd name="connsiteX15" fmla="*/ 290 w 10000"/>
              <a:gd name="connsiteY15" fmla="*/ 2413 h 10000"/>
              <a:gd name="connsiteX16" fmla="*/ 205 w 10000"/>
              <a:gd name="connsiteY16" fmla="*/ 2658 h 10000"/>
              <a:gd name="connsiteX17" fmla="*/ 128 w 10000"/>
              <a:gd name="connsiteY17" fmla="*/ 2905 h 10000"/>
              <a:gd name="connsiteX18" fmla="*/ 77 w 10000"/>
              <a:gd name="connsiteY18" fmla="*/ 3168 h 10000"/>
              <a:gd name="connsiteX19" fmla="*/ 34 w 10000"/>
              <a:gd name="connsiteY19" fmla="*/ 3428 h 10000"/>
              <a:gd name="connsiteX20" fmla="*/ 9 w 10000"/>
              <a:gd name="connsiteY20" fmla="*/ 3691 h 10000"/>
              <a:gd name="connsiteX21" fmla="*/ 0 w 10000"/>
              <a:gd name="connsiteY21" fmla="*/ 3968 h 10000"/>
              <a:gd name="connsiteX22" fmla="*/ 17 w 10000"/>
              <a:gd name="connsiteY22" fmla="*/ 4248 h 10000"/>
              <a:gd name="connsiteX23" fmla="*/ 43 w 10000"/>
              <a:gd name="connsiteY23" fmla="*/ 4533 h 10000"/>
              <a:gd name="connsiteX24" fmla="*/ 94 w 10000"/>
              <a:gd name="connsiteY24" fmla="*/ 4818 h 10000"/>
              <a:gd name="connsiteX25" fmla="*/ 162 w 10000"/>
              <a:gd name="connsiteY25" fmla="*/ 5103 h 10000"/>
              <a:gd name="connsiteX26" fmla="*/ 256 w 10000"/>
              <a:gd name="connsiteY26" fmla="*/ 5403 h 10000"/>
              <a:gd name="connsiteX27" fmla="*/ 315 w 10000"/>
              <a:gd name="connsiteY27" fmla="*/ 5548 h 10000"/>
              <a:gd name="connsiteX28" fmla="*/ 375 w 10000"/>
              <a:gd name="connsiteY28" fmla="*/ 5699 h 10000"/>
              <a:gd name="connsiteX29" fmla="*/ 435 w 10000"/>
              <a:gd name="connsiteY29" fmla="*/ 5849 h 10000"/>
              <a:gd name="connsiteX30" fmla="*/ 512 w 10000"/>
              <a:gd name="connsiteY30" fmla="*/ 6000 h 10000"/>
              <a:gd name="connsiteX31" fmla="*/ 588 w 10000"/>
              <a:gd name="connsiteY31" fmla="*/ 6150 h 10000"/>
              <a:gd name="connsiteX32" fmla="*/ 673 w 10000"/>
              <a:gd name="connsiteY32" fmla="*/ 6303 h 10000"/>
              <a:gd name="connsiteX33" fmla="*/ 846 w 10000"/>
              <a:gd name="connsiteY33" fmla="*/ 9200 h 10000"/>
              <a:gd name="connsiteX34" fmla="*/ 4032 w 10000"/>
              <a:gd name="connsiteY34" fmla="*/ 9317 h 10000"/>
              <a:gd name="connsiteX35" fmla="*/ 4263 w 10000"/>
              <a:gd name="connsiteY35" fmla="*/ 9421 h 10000"/>
              <a:gd name="connsiteX36" fmla="*/ 4510 w 10000"/>
              <a:gd name="connsiteY36" fmla="*/ 9524 h 10000"/>
              <a:gd name="connsiteX37" fmla="*/ 4757 w 10000"/>
              <a:gd name="connsiteY37" fmla="*/ 9612 h 10000"/>
              <a:gd name="connsiteX38" fmla="*/ 5013 w 10000"/>
              <a:gd name="connsiteY38" fmla="*/ 9691 h 10000"/>
              <a:gd name="connsiteX39" fmla="*/ 5277 w 10000"/>
              <a:gd name="connsiteY39" fmla="*/ 9771 h 10000"/>
              <a:gd name="connsiteX40" fmla="*/ 5550 w 10000"/>
              <a:gd name="connsiteY40" fmla="*/ 9834 h 10000"/>
              <a:gd name="connsiteX41" fmla="*/ 5831 w 10000"/>
              <a:gd name="connsiteY41" fmla="*/ 9888 h 10000"/>
              <a:gd name="connsiteX42" fmla="*/ 6113 w 10000"/>
              <a:gd name="connsiteY42" fmla="*/ 9937 h 10000"/>
              <a:gd name="connsiteX43" fmla="*/ 6411 w 10000"/>
              <a:gd name="connsiteY43" fmla="*/ 9977 h 10000"/>
              <a:gd name="connsiteX44" fmla="*/ 6411 w 10000"/>
              <a:gd name="connsiteY44" fmla="*/ 9977 h 10000"/>
              <a:gd name="connsiteX45" fmla="*/ 6616 w 10000"/>
              <a:gd name="connsiteY45" fmla="*/ 9992 h 10000"/>
              <a:gd name="connsiteX46" fmla="*/ 6820 w 10000"/>
              <a:gd name="connsiteY46" fmla="*/ 10000 h 10000"/>
              <a:gd name="connsiteX47" fmla="*/ 7033 w 10000"/>
              <a:gd name="connsiteY47" fmla="*/ 9992 h 10000"/>
              <a:gd name="connsiteX48" fmla="*/ 7246 w 10000"/>
              <a:gd name="connsiteY48" fmla="*/ 9985 h 10000"/>
              <a:gd name="connsiteX49" fmla="*/ 7477 w 10000"/>
              <a:gd name="connsiteY49" fmla="*/ 9962 h 10000"/>
              <a:gd name="connsiteX50" fmla="*/ 7698 w 10000"/>
              <a:gd name="connsiteY50" fmla="*/ 9930 h 10000"/>
              <a:gd name="connsiteX51" fmla="*/ 7928 w 10000"/>
              <a:gd name="connsiteY51" fmla="*/ 9888 h 10000"/>
              <a:gd name="connsiteX52" fmla="*/ 8159 w 10000"/>
              <a:gd name="connsiteY52" fmla="*/ 9834 h 10000"/>
              <a:gd name="connsiteX53" fmla="*/ 8389 w 10000"/>
              <a:gd name="connsiteY53" fmla="*/ 9771 h 10000"/>
              <a:gd name="connsiteX54" fmla="*/ 8627 w 10000"/>
              <a:gd name="connsiteY54" fmla="*/ 9698 h 10000"/>
              <a:gd name="connsiteX55" fmla="*/ 8858 w 10000"/>
              <a:gd name="connsiteY55" fmla="*/ 9619 h 10000"/>
              <a:gd name="connsiteX56" fmla="*/ 9088 w 10000"/>
              <a:gd name="connsiteY56" fmla="*/ 9524 h 10000"/>
              <a:gd name="connsiteX57" fmla="*/ 9327 w 10000"/>
              <a:gd name="connsiteY57" fmla="*/ 9412 h 10000"/>
              <a:gd name="connsiteX58" fmla="*/ 9557 w 10000"/>
              <a:gd name="connsiteY58" fmla="*/ 9294 h 10000"/>
              <a:gd name="connsiteX59" fmla="*/ 9778 w 10000"/>
              <a:gd name="connsiteY59" fmla="*/ 9167 h 10000"/>
              <a:gd name="connsiteX60" fmla="*/ 10000 w 10000"/>
              <a:gd name="connsiteY60" fmla="*/ 9025 h 10000"/>
              <a:gd name="connsiteX61" fmla="*/ 10000 w 10000"/>
              <a:gd name="connsiteY61" fmla="*/ 9025 h 10000"/>
              <a:gd name="connsiteX62" fmla="*/ 9872 w 10000"/>
              <a:gd name="connsiteY62" fmla="*/ 9079 h 10000"/>
              <a:gd name="connsiteX63" fmla="*/ 9744 w 10000"/>
              <a:gd name="connsiteY63" fmla="*/ 9127 h 10000"/>
              <a:gd name="connsiteX64" fmla="*/ 9608 w 10000"/>
              <a:gd name="connsiteY64" fmla="*/ 9167 h 10000"/>
              <a:gd name="connsiteX65" fmla="*/ 9471 w 10000"/>
              <a:gd name="connsiteY65" fmla="*/ 9191 h 10000"/>
              <a:gd name="connsiteX66" fmla="*/ 9327 w 10000"/>
              <a:gd name="connsiteY66" fmla="*/ 9214 h 10000"/>
              <a:gd name="connsiteX67" fmla="*/ 9173 w 10000"/>
              <a:gd name="connsiteY67" fmla="*/ 9222 h 10000"/>
              <a:gd name="connsiteX68" fmla="*/ 9020 w 10000"/>
              <a:gd name="connsiteY68" fmla="*/ 9229 h 10000"/>
              <a:gd name="connsiteX69" fmla="*/ 8858 w 10000"/>
              <a:gd name="connsiteY69" fmla="*/ 9222 h 10000"/>
              <a:gd name="connsiteX70" fmla="*/ 8696 w 10000"/>
              <a:gd name="connsiteY70" fmla="*/ 9206 h 10000"/>
              <a:gd name="connsiteX71" fmla="*/ 8525 w 10000"/>
              <a:gd name="connsiteY71" fmla="*/ 9183 h 10000"/>
              <a:gd name="connsiteX72" fmla="*/ 8338 w 10000"/>
              <a:gd name="connsiteY72" fmla="*/ 9144 h 10000"/>
              <a:gd name="connsiteX73" fmla="*/ 8150 w 10000"/>
              <a:gd name="connsiteY73" fmla="*/ 9096 h 10000"/>
              <a:gd name="connsiteX74" fmla="*/ 7954 w 10000"/>
              <a:gd name="connsiteY74" fmla="*/ 9041 h 10000"/>
              <a:gd name="connsiteX75" fmla="*/ 7758 w 10000"/>
              <a:gd name="connsiteY75" fmla="*/ 8968 h 10000"/>
              <a:gd name="connsiteX76" fmla="*/ 7545 w 10000"/>
              <a:gd name="connsiteY76" fmla="*/ 8888 h 10000"/>
              <a:gd name="connsiteX77" fmla="*/ 7323 w 10000"/>
              <a:gd name="connsiteY77" fmla="*/ 8795 h 10000"/>
              <a:gd name="connsiteX78" fmla="*/ 7323 w 10000"/>
              <a:gd name="connsiteY78" fmla="*/ 8795 h 10000"/>
              <a:gd name="connsiteX79" fmla="*/ 7093 w 10000"/>
              <a:gd name="connsiteY79" fmla="*/ 8690 h 10000"/>
              <a:gd name="connsiteX80" fmla="*/ 6863 w 10000"/>
              <a:gd name="connsiteY80" fmla="*/ 8563 h 10000"/>
              <a:gd name="connsiteX81" fmla="*/ 6624 w 10000"/>
              <a:gd name="connsiteY81" fmla="*/ 8438 h 10000"/>
              <a:gd name="connsiteX82" fmla="*/ 6394 w 10000"/>
              <a:gd name="connsiteY82" fmla="*/ 8295 h 10000"/>
              <a:gd name="connsiteX83" fmla="*/ 6147 w 10000"/>
              <a:gd name="connsiteY83" fmla="*/ 8136 h 10000"/>
              <a:gd name="connsiteX84" fmla="*/ 5908 w 10000"/>
              <a:gd name="connsiteY84" fmla="*/ 7969 h 10000"/>
              <a:gd name="connsiteX85" fmla="*/ 5669 w 10000"/>
              <a:gd name="connsiteY85" fmla="*/ 7794 h 10000"/>
              <a:gd name="connsiteX86" fmla="*/ 5422 w 10000"/>
              <a:gd name="connsiteY86" fmla="*/ 7603 h 10000"/>
              <a:gd name="connsiteX87" fmla="*/ 5183 w 10000"/>
              <a:gd name="connsiteY87" fmla="*/ 7405 h 10000"/>
              <a:gd name="connsiteX88" fmla="*/ 4945 w 10000"/>
              <a:gd name="connsiteY88" fmla="*/ 7199 h 10000"/>
              <a:gd name="connsiteX89" fmla="*/ 4706 w 10000"/>
              <a:gd name="connsiteY89" fmla="*/ 6986 h 10000"/>
              <a:gd name="connsiteX90" fmla="*/ 4467 w 10000"/>
              <a:gd name="connsiteY90" fmla="*/ 6753 h 10000"/>
              <a:gd name="connsiteX91" fmla="*/ 4237 w 10000"/>
              <a:gd name="connsiteY91" fmla="*/ 6524 h 10000"/>
              <a:gd name="connsiteX92" fmla="*/ 4015 w 10000"/>
              <a:gd name="connsiteY92" fmla="*/ 6279 h 10000"/>
              <a:gd name="connsiteX93" fmla="*/ 3785 w 10000"/>
              <a:gd name="connsiteY93" fmla="*/ 6032 h 10000"/>
              <a:gd name="connsiteX94" fmla="*/ 3572 w 10000"/>
              <a:gd name="connsiteY94" fmla="*/ 5771 h 10000"/>
              <a:gd name="connsiteX95" fmla="*/ 3572 w 10000"/>
              <a:gd name="connsiteY95" fmla="*/ 5771 h 10000"/>
              <a:gd name="connsiteX96" fmla="*/ 3308 w 10000"/>
              <a:gd name="connsiteY96" fmla="*/ 5429 h 10000"/>
              <a:gd name="connsiteX97" fmla="*/ 3069 w 10000"/>
              <a:gd name="connsiteY97" fmla="*/ 5088 h 10000"/>
              <a:gd name="connsiteX98" fmla="*/ 2847 w 10000"/>
              <a:gd name="connsiteY98" fmla="*/ 4753 h 10000"/>
              <a:gd name="connsiteX99" fmla="*/ 2651 w 10000"/>
              <a:gd name="connsiteY99" fmla="*/ 4430 h 10000"/>
              <a:gd name="connsiteX100" fmla="*/ 2472 w 10000"/>
              <a:gd name="connsiteY100" fmla="*/ 4103 h 10000"/>
              <a:gd name="connsiteX101" fmla="*/ 2319 w 10000"/>
              <a:gd name="connsiteY101" fmla="*/ 3780 h 10000"/>
              <a:gd name="connsiteX102" fmla="*/ 2182 w 10000"/>
              <a:gd name="connsiteY102" fmla="*/ 3461 h 10000"/>
              <a:gd name="connsiteX103" fmla="*/ 2072 w 10000"/>
              <a:gd name="connsiteY103" fmla="*/ 3143 h 10000"/>
              <a:gd name="connsiteX104" fmla="*/ 2072 w 10000"/>
              <a:gd name="connsiteY104" fmla="*/ 3143 h 10000"/>
              <a:gd name="connsiteX105" fmla="*/ 1995 w 10000"/>
              <a:gd name="connsiteY105" fmla="*/ 2889 h 10000"/>
              <a:gd name="connsiteX106" fmla="*/ 1935 w 10000"/>
              <a:gd name="connsiteY106" fmla="*/ 2643 h 10000"/>
              <a:gd name="connsiteX107" fmla="*/ 1893 w 10000"/>
              <a:gd name="connsiteY107" fmla="*/ 2406 h 10000"/>
              <a:gd name="connsiteX108" fmla="*/ 1867 w 10000"/>
              <a:gd name="connsiteY108" fmla="*/ 2177 h 10000"/>
              <a:gd name="connsiteX109" fmla="*/ 1850 w 10000"/>
              <a:gd name="connsiteY109" fmla="*/ 1962 h 10000"/>
              <a:gd name="connsiteX110" fmla="*/ 1858 w 10000"/>
              <a:gd name="connsiteY110" fmla="*/ 1755 h 10000"/>
              <a:gd name="connsiteX111" fmla="*/ 1876 w 10000"/>
              <a:gd name="connsiteY111" fmla="*/ 1548 h 10000"/>
              <a:gd name="connsiteX112" fmla="*/ 1910 w 10000"/>
              <a:gd name="connsiteY112" fmla="*/ 1359 h 10000"/>
              <a:gd name="connsiteX113" fmla="*/ 1910 w 10000"/>
              <a:gd name="connsiteY113" fmla="*/ 1359 h 10000"/>
              <a:gd name="connsiteX114" fmla="*/ 1935 w 10000"/>
              <a:gd name="connsiteY114" fmla="*/ 1279 h 10000"/>
              <a:gd name="connsiteX115" fmla="*/ 1935 w 10000"/>
              <a:gd name="connsiteY115" fmla="*/ 1279 h 10000"/>
              <a:gd name="connsiteX116" fmla="*/ 1986 w 10000"/>
              <a:gd name="connsiteY116" fmla="*/ 1120 h 10000"/>
              <a:gd name="connsiteX117" fmla="*/ 2046 w 10000"/>
              <a:gd name="connsiteY117" fmla="*/ 961 h 10000"/>
              <a:gd name="connsiteX118" fmla="*/ 2114 w 10000"/>
              <a:gd name="connsiteY118" fmla="*/ 803 h 10000"/>
              <a:gd name="connsiteX119" fmla="*/ 2191 w 10000"/>
              <a:gd name="connsiteY119" fmla="*/ 659 h 10000"/>
              <a:gd name="connsiteX120" fmla="*/ 2285 w 10000"/>
              <a:gd name="connsiteY120" fmla="*/ 525 h 10000"/>
              <a:gd name="connsiteX121" fmla="*/ 2387 w 10000"/>
              <a:gd name="connsiteY121" fmla="*/ 389 h 10000"/>
              <a:gd name="connsiteX122" fmla="*/ 2489 w 10000"/>
              <a:gd name="connsiteY122" fmla="*/ 270 h 10000"/>
              <a:gd name="connsiteX123" fmla="*/ 2609 w 10000"/>
              <a:gd name="connsiteY123" fmla="*/ 159 h 10000"/>
              <a:gd name="connsiteX0" fmla="*/ 2609 w 10000"/>
              <a:gd name="connsiteY0" fmla="*/ 64 h 9905"/>
              <a:gd name="connsiteX1" fmla="*/ 2251 w 10000"/>
              <a:gd name="connsiteY1" fmla="*/ 9 h 9905"/>
              <a:gd name="connsiteX2" fmla="*/ 2063 w 10000"/>
              <a:gd name="connsiteY2" fmla="*/ 120 h 9905"/>
              <a:gd name="connsiteX3" fmla="*/ 1884 w 10000"/>
              <a:gd name="connsiteY3" fmla="*/ 246 h 9905"/>
              <a:gd name="connsiteX4" fmla="*/ 1705 w 10000"/>
              <a:gd name="connsiteY4" fmla="*/ 382 h 9905"/>
              <a:gd name="connsiteX5" fmla="*/ 1526 w 10000"/>
              <a:gd name="connsiteY5" fmla="*/ 532 h 9905"/>
              <a:gd name="connsiteX6" fmla="*/ 1355 w 10000"/>
              <a:gd name="connsiteY6" fmla="*/ 692 h 9905"/>
              <a:gd name="connsiteX7" fmla="*/ 1194 w 10000"/>
              <a:gd name="connsiteY7" fmla="*/ 858 h 9905"/>
              <a:gd name="connsiteX8" fmla="*/ 1040 w 10000"/>
              <a:gd name="connsiteY8" fmla="*/ 1040 h 9905"/>
              <a:gd name="connsiteX9" fmla="*/ 887 w 10000"/>
              <a:gd name="connsiteY9" fmla="*/ 1230 h 9905"/>
              <a:gd name="connsiteX10" fmla="*/ 750 w 10000"/>
              <a:gd name="connsiteY10" fmla="*/ 1430 h 9905"/>
              <a:gd name="connsiteX11" fmla="*/ 614 w 10000"/>
              <a:gd name="connsiteY11" fmla="*/ 1644 h 9905"/>
              <a:gd name="connsiteX12" fmla="*/ 494 w 10000"/>
              <a:gd name="connsiteY12" fmla="*/ 1859 h 9905"/>
              <a:gd name="connsiteX13" fmla="*/ 384 w 10000"/>
              <a:gd name="connsiteY13" fmla="*/ 2089 h 9905"/>
              <a:gd name="connsiteX14" fmla="*/ 290 w 10000"/>
              <a:gd name="connsiteY14" fmla="*/ 2318 h 9905"/>
              <a:gd name="connsiteX15" fmla="*/ 205 w 10000"/>
              <a:gd name="connsiteY15" fmla="*/ 2563 h 9905"/>
              <a:gd name="connsiteX16" fmla="*/ 128 w 10000"/>
              <a:gd name="connsiteY16" fmla="*/ 2810 h 9905"/>
              <a:gd name="connsiteX17" fmla="*/ 77 w 10000"/>
              <a:gd name="connsiteY17" fmla="*/ 3073 h 9905"/>
              <a:gd name="connsiteX18" fmla="*/ 34 w 10000"/>
              <a:gd name="connsiteY18" fmla="*/ 3333 h 9905"/>
              <a:gd name="connsiteX19" fmla="*/ 9 w 10000"/>
              <a:gd name="connsiteY19" fmla="*/ 3596 h 9905"/>
              <a:gd name="connsiteX20" fmla="*/ 0 w 10000"/>
              <a:gd name="connsiteY20" fmla="*/ 3873 h 9905"/>
              <a:gd name="connsiteX21" fmla="*/ 17 w 10000"/>
              <a:gd name="connsiteY21" fmla="*/ 4153 h 9905"/>
              <a:gd name="connsiteX22" fmla="*/ 43 w 10000"/>
              <a:gd name="connsiteY22" fmla="*/ 4438 h 9905"/>
              <a:gd name="connsiteX23" fmla="*/ 94 w 10000"/>
              <a:gd name="connsiteY23" fmla="*/ 4723 h 9905"/>
              <a:gd name="connsiteX24" fmla="*/ 162 w 10000"/>
              <a:gd name="connsiteY24" fmla="*/ 5008 h 9905"/>
              <a:gd name="connsiteX25" fmla="*/ 256 w 10000"/>
              <a:gd name="connsiteY25" fmla="*/ 5308 h 9905"/>
              <a:gd name="connsiteX26" fmla="*/ 315 w 10000"/>
              <a:gd name="connsiteY26" fmla="*/ 5453 h 9905"/>
              <a:gd name="connsiteX27" fmla="*/ 375 w 10000"/>
              <a:gd name="connsiteY27" fmla="*/ 5604 h 9905"/>
              <a:gd name="connsiteX28" fmla="*/ 435 w 10000"/>
              <a:gd name="connsiteY28" fmla="*/ 5754 h 9905"/>
              <a:gd name="connsiteX29" fmla="*/ 512 w 10000"/>
              <a:gd name="connsiteY29" fmla="*/ 5905 h 9905"/>
              <a:gd name="connsiteX30" fmla="*/ 588 w 10000"/>
              <a:gd name="connsiteY30" fmla="*/ 6055 h 9905"/>
              <a:gd name="connsiteX31" fmla="*/ 673 w 10000"/>
              <a:gd name="connsiteY31" fmla="*/ 6208 h 9905"/>
              <a:gd name="connsiteX32" fmla="*/ 846 w 10000"/>
              <a:gd name="connsiteY32" fmla="*/ 9105 h 9905"/>
              <a:gd name="connsiteX33" fmla="*/ 4032 w 10000"/>
              <a:gd name="connsiteY33" fmla="*/ 9222 h 9905"/>
              <a:gd name="connsiteX34" fmla="*/ 4263 w 10000"/>
              <a:gd name="connsiteY34" fmla="*/ 9326 h 9905"/>
              <a:gd name="connsiteX35" fmla="*/ 4510 w 10000"/>
              <a:gd name="connsiteY35" fmla="*/ 9429 h 9905"/>
              <a:gd name="connsiteX36" fmla="*/ 4757 w 10000"/>
              <a:gd name="connsiteY36" fmla="*/ 9517 h 9905"/>
              <a:gd name="connsiteX37" fmla="*/ 5013 w 10000"/>
              <a:gd name="connsiteY37" fmla="*/ 9596 h 9905"/>
              <a:gd name="connsiteX38" fmla="*/ 5277 w 10000"/>
              <a:gd name="connsiteY38" fmla="*/ 9676 h 9905"/>
              <a:gd name="connsiteX39" fmla="*/ 5550 w 10000"/>
              <a:gd name="connsiteY39" fmla="*/ 9739 h 9905"/>
              <a:gd name="connsiteX40" fmla="*/ 5831 w 10000"/>
              <a:gd name="connsiteY40" fmla="*/ 9793 h 9905"/>
              <a:gd name="connsiteX41" fmla="*/ 6113 w 10000"/>
              <a:gd name="connsiteY41" fmla="*/ 9842 h 9905"/>
              <a:gd name="connsiteX42" fmla="*/ 6411 w 10000"/>
              <a:gd name="connsiteY42" fmla="*/ 9882 h 9905"/>
              <a:gd name="connsiteX43" fmla="*/ 6411 w 10000"/>
              <a:gd name="connsiteY43" fmla="*/ 9882 h 9905"/>
              <a:gd name="connsiteX44" fmla="*/ 6616 w 10000"/>
              <a:gd name="connsiteY44" fmla="*/ 9897 h 9905"/>
              <a:gd name="connsiteX45" fmla="*/ 6820 w 10000"/>
              <a:gd name="connsiteY45" fmla="*/ 9905 h 9905"/>
              <a:gd name="connsiteX46" fmla="*/ 7033 w 10000"/>
              <a:gd name="connsiteY46" fmla="*/ 9897 h 9905"/>
              <a:gd name="connsiteX47" fmla="*/ 7246 w 10000"/>
              <a:gd name="connsiteY47" fmla="*/ 9890 h 9905"/>
              <a:gd name="connsiteX48" fmla="*/ 7477 w 10000"/>
              <a:gd name="connsiteY48" fmla="*/ 9867 h 9905"/>
              <a:gd name="connsiteX49" fmla="*/ 7698 w 10000"/>
              <a:gd name="connsiteY49" fmla="*/ 9835 h 9905"/>
              <a:gd name="connsiteX50" fmla="*/ 7928 w 10000"/>
              <a:gd name="connsiteY50" fmla="*/ 9793 h 9905"/>
              <a:gd name="connsiteX51" fmla="*/ 8159 w 10000"/>
              <a:gd name="connsiteY51" fmla="*/ 9739 h 9905"/>
              <a:gd name="connsiteX52" fmla="*/ 8389 w 10000"/>
              <a:gd name="connsiteY52" fmla="*/ 9676 h 9905"/>
              <a:gd name="connsiteX53" fmla="*/ 8627 w 10000"/>
              <a:gd name="connsiteY53" fmla="*/ 9603 h 9905"/>
              <a:gd name="connsiteX54" fmla="*/ 8858 w 10000"/>
              <a:gd name="connsiteY54" fmla="*/ 9524 h 9905"/>
              <a:gd name="connsiteX55" fmla="*/ 9088 w 10000"/>
              <a:gd name="connsiteY55" fmla="*/ 9429 h 9905"/>
              <a:gd name="connsiteX56" fmla="*/ 9327 w 10000"/>
              <a:gd name="connsiteY56" fmla="*/ 9317 h 9905"/>
              <a:gd name="connsiteX57" fmla="*/ 9557 w 10000"/>
              <a:gd name="connsiteY57" fmla="*/ 9199 h 9905"/>
              <a:gd name="connsiteX58" fmla="*/ 9778 w 10000"/>
              <a:gd name="connsiteY58" fmla="*/ 9072 h 9905"/>
              <a:gd name="connsiteX59" fmla="*/ 10000 w 10000"/>
              <a:gd name="connsiteY59" fmla="*/ 8930 h 9905"/>
              <a:gd name="connsiteX60" fmla="*/ 10000 w 10000"/>
              <a:gd name="connsiteY60" fmla="*/ 8930 h 9905"/>
              <a:gd name="connsiteX61" fmla="*/ 9872 w 10000"/>
              <a:gd name="connsiteY61" fmla="*/ 8984 h 9905"/>
              <a:gd name="connsiteX62" fmla="*/ 9744 w 10000"/>
              <a:gd name="connsiteY62" fmla="*/ 9032 h 9905"/>
              <a:gd name="connsiteX63" fmla="*/ 9608 w 10000"/>
              <a:gd name="connsiteY63" fmla="*/ 9072 h 9905"/>
              <a:gd name="connsiteX64" fmla="*/ 9471 w 10000"/>
              <a:gd name="connsiteY64" fmla="*/ 9096 h 9905"/>
              <a:gd name="connsiteX65" fmla="*/ 9327 w 10000"/>
              <a:gd name="connsiteY65" fmla="*/ 9119 h 9905"/>
              <a:gd name="connsiteX66" fmla="*/ 9173 w 10000"/>
              <a:gd name="connsiteY66" fmla="*/ 9127 h 9905"/>
              <a:gd name="connsiteX67" fmla="*/ 9020 w 10000"/>
              <a:gd name="connsiteY67" fmla="*/ 9134 h 9905"/>
              <a:gd name="connsiteX68" fmla="*/ 8858 w 10000"/>
              <a:gd name="connsiteY68" fmla="*/ 9127 h 9905"/>
              <a:gd name="connsiteX69" fmla="*/ 8696 w 10000"/>
              <a:gd name="connsiteY69" fmla="*/ 9111 h 9905"/>
              <a:gd name="connsiteX70" fmla="*/ 8525 w 10000"/>
              <a:gd name="connsiteY70" fmla="*/ 9088 h 9905"/>
              <a:gd name="connsiteX71" fmla="*/ 8338 w 10000"/>
              <a:gd name="connsiteY71" fmla="*/ 9049 h 9905"/>
              <a:gd name="connsiteX72" fmla="*/ 8150 w 10000"/>
              <a:gd name="connsiteY72" fmla="*/ 9001 h 9905"/>
              <a:gd name="connsiteX73" fmla="*/ 7954 w 10000"/>
              <a:gd name="connsiteY73" fmla="*/ 8946 h 9905"/>
              <a:gd name="connsiteX74" fmla="*/ 7758 w 10000"/>
              <a:gd name="connsiteY74" fmla="*/ 8873 h 9905"/>
              <a:gd name="connsiteX75" fmla="*/ 7545 w 10000"/>
              <a:gd name="connsiteY75" fmla="*/ 8793 h 9905"/>
              <a:gd name="connsiteX76" fmla="*/ 7323 w 10000"/>
              <a:gd name="connsiteY76" fmla="*/ 8700 h 9905"/>
              <a:gd name="connsiteX77" fmla="*/ 7323 w 10000"/>
              <a:gd name="connsiteY77" fmla="*/ 8700 h 9905"/>
              <a:gd name="connsiteX78" fmla="*/ 7093 w 10000"/>
              <a:gd name="connsiteY78" fmla="*/ 8595 h 9905"/>
              <a:gd name="connsiteX79" fmla="*/ 6863 w 10000"/>
              <a:gd name="connsiteY79" fmla="*/ 8468 h 9905"/>
              <a:gd name="connsiteX80" fmla="*/ 6624 w 10000"/>
              <a:gd name="connsiteY80" fmla="*/ 8343 h 9905"/>
              <a:gd name="connsiteX81" fmla="*/ 6394 w 10000"/>
              <a:gd name="connsiteY81" fmla="*/ 8200 h 9905"/>
              <a:gd name="connsiteX82" fmla="*/ 6147 w 10000"/>
              <a:gd name="connsiteY82" fmla="*/ 8041 h 9905"/>
              <a:gd name="connsiteX83" fmla="*/ 5908 w 10000"/>
              <a:gd name="connsiteY83" fmla="*/ 7874 h 9905"/>
              <a:gd name="connsiteX84" fmla="*/ 5669 w 10000"/>
              <a:gd name="connsiteY84" fmla="*/ 7699 h 9905"/>
              <a:gd name="connsiteX85" fmla="*/ 5422 w 10000"/>
              <a:gd name="connsiteY85" fmla="*/ 7508 h 9905"/>
              <a:gd name="connsiteX86" fmla="*/ 5183 w 10000"/>
              <a:gd name="connsiteY86" fmla="*/ 7310 h 9905"/>
              <a:gd name="connsiteX87" fmla="*/ 4945 w 10000"/>
              <a:gd name="connsiteY87" fmla="*/ 7104 h 9905"/>
              <a:gd name="connsiteX88" fmla="*/ 4706 w 10000"/>
              <a:gd name="connsiteY88" fmla="*/ 6891 h 9905"/>
              <a:gd name="connsiteX89" fmla="*/ 4467 w 10000"/>
              <a:gd name="connsiteY89" fmla="*/ 6658 h 9905"/>
              <a:gd name="connsiteX90" fmla="*/ 4237 w 10000"/>
              <a:gd name="connsiteY90" fmla="*/ 6429 h 9905"/>
              <a:gd name="connsiteX91" fmla="*/ 4015 w 10000"/>
              <a:gd name="connsiteY91" fmla="*/ 6184 h 9905"/>
              <a:gd name="connsiteX92" fmla="*/ 3785 w 10000"/>
              <a:gd name="connsiteY92" fmla="*/ 5937 h 9905"/>
              <a:gd name="connsiteX93" fmla="*/ 3572 w 10000"/>
              <a:gd name="connsiteY93" fmla="*/ 5676 h 9905"/>
              <a:gd name="connsiteX94" fmla="*/ 3572 w 10000"/>
              <a:gd name="connsiteY94" fmla="*/ 5676 h 9905"/>
              <a:gd name="connsiteX95" fmla="*/ 3308 w 10000"/>
              <a:gd name="connsiteY95" fmla="*/ 5334 h 9905"/>
              <a:gd name="connsiteX96" fmla="*/ 3069 w 10000"/>
              <a:gd name="connsiteY96" fmla="*/ 4993 h 9905"/>
              <a:gd name="connsiteX97" fmla="*/ 2847 w 10000"/>
              <a:gd name="connsiteY97" fmla="*/ 4658 h 9905"/>
              <a:gd name="connsiteX98" fmla="*/ 2651 w 10000"/>
              <a:gd name="connsiteY98" fmla="*/ 4335 h 9905"/>
              <a:gd name="connsiteX99" fmla="*/ 2472 w 10000"/>
              <a:gd name="connsiteY99" fmla="*/ 4008 h 9905"/>
              <a:gd name="connsiteX100" fmla="*/ 2319 w 10000"/>
              <a:gd name="connsiteY100" fmla="*/ 3685 h 9905"/>
              <a:gd name="connsiteX101" fmla="*/ 2182 w 10000"/>
              <a:gd name="connsiteY101" fmla="*/ 3366 h 9905"/>
              <a:gd name="connsiteX102" fmla="*/ 2072 w 10000"/>
              <a:gd name="connsiteY102" fmla="*/ 3048 h 9905"/>
              <a:gd name="connsiteX103" fmla="*/ 2072 w 10000"/>
              <a:gd name="connsiteY103" fmla="*/ 3048 h 9905"/>
              <a:gd name="connsiteX104" fmla="*/ 1995 w 10000"/>
              <a:gd name="connsiteY104" fmla="*/ 2794 h 9905"/>
              <a:gd name="connsiteX105" fmla="*/ 1935 w 10000"/>
              <a:gd name="connsiteY105" fmla="*/ 2548 h 9905"/>
              <a:gd name="connsiteX106" fmla="*/ 1893 w 10000"/>
              <a:gd name="connsiteY106" fmla="*/ 2311 h 9905"/>
              <a:gd name="connsiteX107" fmla="*/ 1867 w 10000"/>
              <a:gd name="connsiteY107" fmla="*/ 2082 h 9905"/>
              <a:gd name="connsiteX108" fmla="*/ 1850 w 10000"/>
              <a:gd name="connsiteY108" fmla="*/ 1867 h 9905"/>
              <a:gd name="connsiteX109" fmla="*/ 1858 w 10000"/>
              <a:gd name="connsiteY109" fmla="*/ 1660 h 9905"/>
              <a:gd name="connsiteX110" fmla="*/ 1876 w 10000"/>
              <a:gd name="connsiteY110" fmla="*/ 1453 h 9905"/>
              <a:gd name="connsiteX111" fmla="*/ 1910 w 10000"/>
              <a:gd name="connsiteY111" fmla="*/ 1264 h 9905"/>
              <a:gd name="connsiteX112" fmla="*/ 1910 w 10000"/>
              <a:gd name="connsiteY112" fmla="*/ 1264 h 9905"/>
              <a:gd name="connsiteX113" fmla="*/ 1935 w 10000"/>
              <a:gd name="connsiteY113" fmla="*/ 1184 h 9905"/>
              <a:gd name="connsiteX114" fmla="*/ 1935 w 10000"/>
              <a:gd name="connsiteY114" fmla="*/ 1184 h 9905"/>
              <a:gd name="connsiteX115" fmla="*/ 1986 w 10000"/>
              <a:gd name="connsiteY115" fmla="*/ 1025 h 9905"/>
              <a:gd name="connsiteX116" fmla="*/ 2046 w 10000"/>
              <a:gd name="connsiteY116" fmla="*/ 866 h 9905"/>
              <a:gd name="connsiteX117" fmla="*/ 2114 w 10000"/>
              <a:gd name="connsiteY117" fmla="*/ 708 h 9905"/>
              <a:gd name="connsiteX118" fmla="*/ 2191 w 10000"/>
              <a:gd name="connsiteY118" fmla="*/ 564 h 9905"/>
              <a:gd name="connsiteX119" fmla="*/ 2285 w 10000"/>
              <a:gd name="connsiteY119" fmla="*/ 430 h 9905"/>
              <a:gd name="connsiteX120" fmla="*/ 2387 w 10000"/>
              <a:gd name="connsiteY120" fmla="*/ 294 h 9905"/>
              <a:gd name="connsiteX121" fmla="*/ 2489 w 10000"/>
              <a:gd name="connsiteY121" fmla="*/ 175 h 9905"/>
              <a:gd name="connsiteX122" fmla="*/ 2609 w 10000"/>
              <a:gd name="connsiteY122" fmla="*/ 64 h 9905"/>
              <a:gd name="connsiteX0" fmla="*/ 2489 w 10000"/>
              <a:gd name="connsiteY0" fmla="*/ 168 h 9991"/>
              <a:gd name="connsiteX1" fmla="*/ 2251 w 10000"/>
              <a:gd name="connsiteY1" fmla="*/ 0 h 9991"/>
              <a:gd name="connsiteX2" fmla="*/ 2063 w 10000"/>
              <a:gd name="connsiteY2" fmla="*/ 112 h 9991"/>
              <a:gd name="connsiteX3" fmla="*/ 1884 w 10000"/>
              <a:gd name="connsiteY3" fmla="*/ 239 h 9991"/>
              <a:gd name="connsiteX4" fmla="*/ 1705 w 10000"/>
              <a:gd name="connsiteY4" fmla="*/ 377 h 9991"/>
              <a:gd name="connsiteX5" fmla="*/ 1526 w 10000"/>
              <a:gd name="connsiteY5" fmla="*/ 528 h 9991"/>
              <a:gd name="connsiteX6" fmla="*/ 1355 w 10000"/>
              <a:gd name="connsiteY6" fmla="*/ 690 h 9991"/>
              <a:gd name="connsiteX7" fmla="*/ 1194 w 10000"/>
              <a:gd name="connsiteY7" fmla="*/ 857 h 9991"/>
              <a:gd name="connsiteX8" fmla="*/ 1040 w 10000"/>
              <a:gd name="connsiteY8" fmla="*/ 1041 h 9991"/>
              <a:gd name="connsiteX9" fmla="*/ 887 w 10000"/>
              <a:gd name="connsiteY9" fmla="*/ 1233 h 9991"/>
              <a:gd name="connsiteX10" fmla="*/ 750 w 10000"/>
              <a:gd name="connsiteY10" fmla="*/ 1435 h 9991"/>
              <a:gd name="connsiteX11" fmla="*/ 614 w 10000"/>
              <a:gd name="connsiteY11" fmla="*/ 1651 h 9991"/>
              <a:gd name="connsiteX12" fmla="*/ 494 w 10000"/>
              <a:gd name="connsiteY12" fmla="*/ 1868 h 9991"/>
              <a:gd name="connsiteX13" fmla="*/ 384 w 10000"/>
              <a:gd name="connsiteY13" fmla="*/ 2100 h 9991"/>
              <a:gd name="connsiteX14" fmla="*/ 290 w 10000"/>
              <a:gd name="connsiteY14" fmla="*/ 2331 h 9991"/>
              <a:gd name="connsiteX15" fmla="*/ 205 w 10000"/>
              <a:gd name="connsiteY15" fmla="*/ 2579 h 9991"/>
              <a:gd name="connsiteX16" fmla="*/ 128 w 10000"/>
              <a:gd name="connsiteY16" fmla="*/ 2828 h 9991"/>
              <a:gd name="connsiteX17" fmla="*/ 77 w 10000"/>
              <a:gd name="connsiteY17" fmla="*/ 3093 h 9991"/>
              <a:gd name="connsiteX18" fmla="*/ 34 w 10000"/>
              <a:gd name="connsiteY18" fmla="*/ 3356 h 9991"/>
              <a:gd name="connsiteX19" fmla="*/ 9 w 10000"/>
              <a:gd name="connsiteY19" fmla="*/ 3621 h 9991"/>
              <a:gd name="connsiteX20" fmla="*/ 0 w 10000"/>
              <a:gd name="connsiteY20" fmla="*/ 3901 h 9991"/>
              <a:gd name="connsiteX21" fmla="*/ 17 w 10000"/>
              <a:gd name="connsiteY21" fmla="*/ 4184 h 9991"/>
              <a:gd name="connsiteX22" fmla="*/ 43 w 10000"/>
              <a:gd name="connsiteY22" fmla="*/ 4472 h 9991"/>
              <a:gd name="connsiteX23" fmla="*/ 94 w 10000"/>
              <a:gd name="connsiteY23" fmla="*/ 4759 h 9991"/>
              <a:gd name="connsiteX24" fmla="*/ 162 w 10000"/>
              <a:gd name="connsiteY24" fmla="*/ 5047 h 9991"/>
              <a:gd name="connsiteX25" fmla="*/ 256 w 10000"/>
              <a:gd name="connsiteY25" fmla="*/ 5350 h 9991"/>
              <a:gd name="connsiteX26" fmla="*/ 315 w 10000"/>
              <a:gd name="connsiteY26" fmla="*/ 5496 h 9991"/>
              <a:gd name="connsiteX27" fmla="*/ 375 w 10000"/>
              <a:gd name="connsiteY27" fmla="*/ 5649 h 9991"/>
              <a:gd name="connsiteX28" fmla="*/ 435 w 10000"/>
              <a:gd name="connsiteY28" fmla="*/ 5800 h 9991"/>
              <a:gd name="connsiteX29" fmla="*/ 512 w 10000"/>
              <a:gd name="connsiteY29" fmla="*/ 5953 h 9991"/>
              <a:gd name="connsiteX30" fmla="*/ 588 w 10000"/>
              <a:gd name="connsiteY30" fmla="*/ 6104 h 9991"/>
              <a:gd name="connsiteX31" fmla="*/ 673 w 10000"/>
              <a:gd name="connsiteY31" fmla="*/ 6259 h 9991"/>
              <a:gd name="connsiteX32" fmla="*/ 846 w 10000"/>
              <a:gd name="connsiteY32" fmla="*/ 9183 h 9991"/>
              <a:gd name="connsiteX33" fmla="*/ 4032 w 10000"/>
              <a:gd name="connsiteY33" fmla="*/ 9301 h 9991"/>
              <a:gd name="connsiteX34" fmla="*/ 4263 w 10000"/>
              <a:gd name="connsiteY34" fmla="*/ 9406 h 9991"/>
              <a:gd name="connsiteX35" fmla="*/ 4510 w 10000"/>
              <a:gd name="connsiteY35" fmla="*/ 9510 h 9991"/>
              <a:gd name="connsiteX36" fmla="*/ 4757 w 10000"/>
              <a:gd name="connsiteY36" fmla="*/ 9599 h 9991"/>
              <a:gd name="connsiteX37" fmla="*/ 5013 w 10000"/>
              <a:gd name="connsiteY37" fmla="*/ 9679 h 9991"/>
              <a:gd name="connsiteX38" fmla="*/ 5277 w 10000"/>
              <a:gd name="connsiteY38" fmla="*/ 9760 h 9991"/>
              <a:gd name="connsiteX39" fmla="*/ 5550 w 10000"/>
              <a:gd name="connsiteY39" fmla="*/ 9823 h 9991"/>
              <a:gd name="connsiteX40" fmla="*/ 5831 w 10000"/>
              <a:gd name="connsiteY40" fmla="*/ 9878 h 9991"/>
              <a:gd name="connsiteX41" fmla="*/ 6113 w 10000"/>
              <a:gd name="connsiteY41" fmla="*/ 9927 h 9991"/>
              <a:gd name="connsiteX42" fmla="*/ 6411 w 10000"/>
              <a:gd name="connsiteY42" fmla="*/ 9968 h 9991"/>
              <a:gd name="connsiteX43" fmla="*/ 6411 w 10000"/>
              <a:gd name="connsiteY43" fmla="*/ 9968 h 9991"/>
              <a:gd name="connsiteX44" fmla="*/ 6616 w 10000"/>
              <a:gd name="connsiteY44" fmla="*/ 9983 h 9991"/>
              <a:gd name="connsiteX45" fmla="*/ 6820 w 10000"/>
              <a:gd name="connsiteY45" fmla="*/ 9991 h 9991"/>
              <a:gd name="connsiteX46" fmla="*/ 7033 w 10000"/>
              <a:gd name="connsiteY46" fmla="*/ 9983 h 9991"/>
              <a:gd name="connsiteX47" fmla="*/ 7246 w 10000"/>
              <a:gd name="connsiteY47" fmla="*/ 9976 h 9991"/>
              <a:gd name="connsiteX48" fmla="*/ 7477 w 10000"/>
              <a:gd name="connsiteY48" fmla="*/ 9953 h 9991"/>
              <a:gd name="connsiteX49" fmla="*/ 7698 w 10000"/>
              <a:gd name="connsiteY49" fmla="*/ 9920 h 9991"/>
              <a:gd name="connsiteX50" fmla="*/ 7928 w 10000"/>
              <a:gd name="connsiteY50" fmla="*/ 9878 h 9991"/>
              <a:gd name="connsiteX51" fmla="*/ 8159 w 10000"/>
              <a:gd name="connsiteY51" fmla="*/ 9823 h 9991"/>
              <a:gd name="connsiteX52" fmla="*/ 8389 w 10000"/>
              <a:gd name="connsiteY52" fmla="*/ 9760 h 9991"/>
              <a:gd name="connsiteX53" fmla="*/ 8627 w 10000"/>
              <a:gd name="connsiteY53" fmla="*/ 9686 h 9991"/>
              <a:gd name="connsiteX54" fmla="*/ 8858 w 10000"/>
              <a:gd name="connsiteY54" fmla="*/ 9606 h 9991"/>
              <a:gd name="connsiteX55" fmla="*/ 9088 w 10000"/>
              <a:gd name="connsiteY55" fmla="*/ 9510 h 9991"/>
              <a:gd name="connsiteX56" fmla="*/ 9327 w 10000"/>
              <a:gd name="connsiteY56" fmla="*/ 9397 h 9991"/>
              <a:gd name="connsiteX57" fmla="*/ 9557 w 10000"/>
              <a:gd name="connsiteY57" fmla="*/ 9278 h 9991"/>
              <a:gd name="connsiteX58" fmla="*/ 9778 w 10000"/>
              <a:gd name="connsiteY58" fmla="*/ 9150 h 9991"/>
              <a:gd name="connsiteX59" fmla="*/ 10000 w 10000"/>
              <a:gd name="connsiteY59" fmla="*/ 9007 h 9991"/>
              <a:gd name="connsiteX60" fmla="*/ 10000 w 10000"/>
              <a:gd name="connsiteY60" fmla="*/ 9007 h 9991"/>
              <a:gd name="connsiteX61" fmla="*/ 9872 w 10000"/>
              <a:gd name="connsiteY61" fmla="*/ 9061 h 9991"/>
              <a:gd name="connsiteX62" fmla="*/ 9744 w 10000"/>
              <a:gd name="connsiteY62" fmla="*/ 9110 h 9991"/>
              <a:gd name="connsiteX63" fmla="*/ 9608 w 10000"/>
              <a:gd name="connsiteY63" fmla="*/ 9150 h 9991"/>
              <a:gd name="connsiteX64" fmla="*/ 9471 w 10000"/>
              <a:gd name="connsiteY64" fmla="*/ 9174 h 9991"/>
              <a:gd name="connsiteX65" fmla="*/ 9327 w 10000"/>
              <a:gd name="connsiteY65" fmla="*/ 9197 h 9991"/>
              <a:gd name="connsiteX66" fmla="*/ 9173 w 10000"/>
              <a:gd name="connsiteY66" fmla="*/ 9206 h 9991"/>
              <a:gd name="connsiteX67" fmla="*/ 9020 w 10000"/>
              <a:gd name="connsiteY67" fmla="*/ 9213 h 9991"/>
              <a:gd name="connsiteX68" fmla="*/ 8858 w 10000"/>
              <a:gd name="connsiteY68" fmla="*/ 9206 h 9991"/>
              <a:gd name="connsiteX69" fmla="*/ 8696 w 10000"/>
              <a:gd name="connsiteY69" fmla="*/ 9189 h 9991"/>
              <a:gd name="connsiteX70" fmla="*/ 8525 w 10000"/>
              <a:gd name="connsiteY70" fmla="*/ 9166 h 9991"/>
              <a:gd name="connsiteX71" fmla="*/ 8338 w 10000"/>
              <a:gd name="connsiteY71" fmla="*/ 9127 h 9991"/>
              <a:gd name="connsiteX72" fmla="*/ 8150 w 10000"/>
              <a:gd name="connsiteY72" fmla="*/ 9078 h 9991"/>
              <a:gd name="connsiteX73" fmla="*/ 7954 w 10000"/>
              <a:gd name="connsiteY73" fmla="*/ 9023 h 9991"/>
              <a:gd name="connsiteX74" fmla="*/ 7758 w 10000"/>
              <a:gd name="connsiteY74" fmla="*/ 8949 h 9991"/>
              <a:gd name="connsiteX75" fmla="*/ 7545 w 10000"/>
              <a:gd name="connsiteY75" fmla="*/ 8868 h 9991"/>
              <a:gd name="connsiteX76" fmla="*/ 7323 w 10000"/>
              <a:gd name="connsiteY76" fmla="*/ 8774 h 9991"/>
              <a:gd name="connsiteX77" fmla="*/ 7323 w 10000"/>
              <a:gd name="connsiteY77" fmla="*/ 8774 h 9991"/>
              <a:gd name="connsiteX78" fmla="*/ 7093 w 10000"/>
              <a:gd name="connsiteY78" fmla="*/ 8668 h 9991"/>
              <a:gd name="connsiteX79" fmla="*/ 6863 w 10000"/>
              <a:gd name="connsiteY79" fmla="*/ 8540 h 9991"/>
              <a:gd name="connsiteX80" fmla="*/ 6624 w 10000"/>
              <a:gd name="connsiteY80" fmla="*/ 8414 h 9991"/>
              <a:gd name="connsiteX81" fmla="*/ 6394 w 10000"/>
              <a:gd name="connsiteY81" fmla="*/ 8270 h 9991"/>
              <a:gd name="connsiteX82" fmla="*/ 6147 w 10000"/>
              <a:gd name="connsiteY82" fmla="*/ 8109 h 9991"/>
              <a:gd name="connsiteX83" fmla="*/ 5908 w 10000"/>
              <a:gd name="connsiteY83" fmla="*/ 7941 h 9991"/>
              <a:gd name="connsiteX84" fmla="*/ 5669 w 10000"/>
              <a:gd name="connsiteY84" fmla="*/ 7764 h 9991"/>
              <a:gd name="connsiteX85" fmla="*/ 5422 w 10000"/>
              <a:gd name="connsiteY85" fmla="*/ 7571 h 9991"/>
              <a:gd name="connsiteX86" fmla="*/ 5183 w 10000"/>
              <a:gd name="connsiteY86" fmla="*/ 7371 h 9991"/>
              <a:gd name="connsiteX87" fmla="*/ 4945 w 10000"/>
              <a:gd name="connsiteY87" fmla="*/ 7163 h 9991"/>
              <a:gd name="connsiteX88" fmla="*/ 4706 w 10000"/>
              <a:gd name="connsiteY88" fmla="*/ 6948 h 9991"/>
              <a:gd name="connsiteX89" fmla="*/ 4467 w 10000"/>
              <a:gd name="connsiteY89" fmla="*/ 6713 h 9991"/>
              <a:gd name="connsiteX90" fmla="*/ 4237 w 10000"/>
              <a:gd name="connsiteY90" fmla="*/ 6482 h 9991"/>
              <a:gd name="connsiteX91" fmla="*/ 4015 w 10000"/>
              <a:gd name="connsiteY91" fmla="*/ 6234 h 9991"/>
              <a:gd name="connsiteX92" fmla="*/ 3785 w 10000"/>
              <a:gd name="connsiteY92" fmla="*/ 5985 h 9991"/>
              <a:gd name="connsiteX93" fmla="*/ 3572 w 10000"/>
              <a:gd name="connsiteY93" fmla="*/ 5721 h 9991"/>
              <a:gd name="connsiteX94" fmla="*/ 3572 w 10000"/>
              <a:gd name="connsiteY94" fmla="*/ 5721 h 9991"/>
              <a:gd name="connsiteX95" fmla="*/ 3308 w 10000"/>
              <a:gd name="connsiteY95" fmla="*/ 5376 h 9991"/>
              <a:gd name="connsiteX96" fmla="*/ 3069 w 10000"/>
              <a:gd name="connsiteY96" fmla="*/ 5032 h 9991"/>
              <a:gd name="connsiteX97" fmla="*/ 2847 w 10000"/>
              <a:gd name="connsiteY97" fmla="*/ 4694 h 9991"/>
              <a:gd name="connsiteX98" fmla="*/ 2651 w 10000"/>
              <a:gd name="connsiteY98" fmla="*/ 4368 h 9991"/>
              <a:gd name="connsiteX99" fmla="*/ 2472 w 10000"/>
              <a:gd name="connsiteY99" fmla="*/ 4037 h 9991"/>
              <a:gd name="connsiteX100" fmla="*/ 2319 w 10000"/>
              <a:gd name="connsiteY100" fmla="*/ 3711 h 9991"/>
              <a:gd name="connsiteX101" fmla="*/ 2182 w 10000"/>
              <a:gd name="connsiteY101" fmla="*/ 3389 h 9991"/>
              <a:gd name="connsiteX102" fmla="*/ 2072 w 10000"/>
              <a:gd name="connsiteY102" fmla="*/ 3068 h 9991"/>
              <a:gd name="connsiteX103" fmla="*/ 2072 w 10000"/>
              <a:gd name="connsiteY103" fmla="*/ 3068 h 9991"/>
              <a:gd name="connsiteX104" fmla="*/ 1995 w 10000"/>
              <a:gd name="connsiteY104" fmla="*/ 2812 h 9991"/>
              <a:gd name="connsiteX105" fmla="*/ 1935 w 10000"/>
              <a:gd name="connsiteY105" fmla="*/ 2563 h 9991"/>
              <a:gd name="connsiteX106" fmla="*/ 1893 w 10000"/>
              <a:gd name="connsiteY106" fmla="*/ 2324 h 9991"/>
              <a:gd name="connsiteX107" fmla="*/ 1867 w 10000"/>
              <a:gd name="connsiteY107" fmla="*/ 2093 h 9991"/>
              <a:gd name="connsiteX108" fmla="*/ 1850 w 10000"/>
              <a:gd name="connsiteY108" fmla="*/ 1876 h 9991"/>
              <a:gd name="connsiteX109" fmla="*/ 1858 w 10000"/>
              <a:gd name="connsiteY109" fmla="*/ 1667 h 9991"/>
              <a:gd name="connsiteX110" fmla="*/ 1876 w 10000"/>
              <a:gd name="connsiteY110" fmla="*/ 1458 h 9991"/>
              <a:gd name="connsiteX111" fmla="*/ 1910 w 10000"/>
              <a:gd name="connsiteY111" fmla="*/ 1267 h 9991"/>
              <a:gd name="connsiteX112" fmla="*/ 1910 w 10000"/>
              <a:gd name="connsiteY112" fmla="*/ 1267 h 9991"/>
              <a:gd name="connsiteX113" fmla="*/ 1935 w 10000"/>
              <a:gd name="connsiteY113" fmla="*/ 1186 h 9991"/>
              <a:gd name="connsiteX114" fmla="*/ 1935 w 10000"/>
              <a:gd name="connsiteY114" fmla="*/ 1186 h 9991"/>
              <a:gd name="connsiteX115" fmla="*/ 1986 w 10000"/>
              <a:gd name="connsiteY115" fmla="*/ 1026 h 9991"/>
              <a:gd name="connsiteX116" fmla="*/ 2046 w 10000"/>
              <a:gd name="connsiteY116" fmla="*/ 865 h 9991"/>
              <a:gd name="connsiteX117" fmla="*/ 2114 w 10000"/>
              <a:gd name="connsiteY117" fmla="*/ 706 h 9991"/>
              <a:gd name="connsiteX118" fmla="*/ 2191 w 10000"/>
              <a:gd name="connsiteY118" fmla="*/ 560 h 9991"/>
              <a:gd name="connsiteX119" fmla="*/ 2285 w 10000"/>
              <a:gd name="connsiteY119" fmla="*/ 425 h 9991"/>
              <a:gd name="connsiteX120" fmla="*/ 2387 w 10000"/>
              <a:gd name="connsiteY120" fmla="*/ 288 h 9991"/>
              <a:gd name="connsiteX121" fmla="*/ 2489 w 10000"/>
              <a:gd name="connsiteY121" fmla="*/ 168 h 9991"/>
              <a:gd name="connsiteX0" fmla="*/ 2489 w 10000"/>
              <a:gd name="connsiteY0" fmla="*/ 168 h 10000"/>
              <a:gd name="connsiteX1" fmla="*/ 2251 w 10000"/>
              <a:gd name="connsiteY1" fmla="*/ 0 h 10000"/>
              <a:gd name="connsiteX2" fmla="*/ 1884 w 10000"/>
              <a:gd name="connsiteY2" fmla="*/ 239 h 10000"/>
              <a:gd name="connsiteX3" fmla="*/ 1705 w 10000"/>
              <a:gd name="connsiteY3" fmla="*/ 377 h 10000"/>
              <a:gd name="connsiteX4" fmla="*/ 1526 w 10000"/>
              <a:gd name="connsiteY4" fmla="*/ 528 h 10000"/>
              <a:gd name="connsiteX5" fmla="*/ 1355 w 10000"/>
              <a:gd name="connsiteY5" fmla="*/ 691 h 10000"/>
              <a:gd name="connsiteX6" fmla="*/ 1194 w 10000"/>
              <a:gd name="connsiteY6" fmla="*/ 858 h 10000"/>
              <a:gd name="connsiteX7" fmla="*/ 1040 w 10000"/>
              <a:gd name="connsiteY7" fmla="*/ 1042 h 10000"/>
              <a:gd name="connsiteX8" fmla="*/ 887 w 10000"/>
              <a:gd name="connsiteY8" fmla="*/ 1234 h 10000"/>
              <a:gd name="connsiteX9" fmla="*/ 750 w 10000"/>
              <a:gd name="connsiteY9" fmla="*/ 1436 h 10000"/>
              <a:gd name="connsiteX10" fmla="*/ 614 w 10000"/>
              <a:gd name="connsiteY10" fmla="*/ 1652 h 10000"/>
              <a:gd name="connsiteX11" fmla="*/ 494 w 10000"/>
              <a:gd name="connsiteY11" fmla="*/ 1870 h 10000"/>
              <a:gd name="connsiteX12" fmla="*/ 384 w 10000"/>
              <a:gd name="connsiteY12" fmla="*/ 2102 h 10000"/>
              <a:gd name="connsiteX13" fmla="*/ 290 w 10000"/>
              <a:gd name="connsiteY13" fmla="*/ 2333 h 10000"/>
              <a:gd name="connsiteX14" fmla="*/ 205 w 10000"/>
              <a:gd name="connsiteY14" fmla="*/ 2581 h 10000"/>
              <a:gd name="connsiteX15" fmla="*/ 128 w 10000"/>
              <a:gd name="connsiteY15" fmla="*/ 2831 h 10000"/>
              <a:gd name="connsiteX16" fmla="*/ 77 w 10000"/>
              <a:gd name="connsiteY16" fmla="*/ 3096 h 10000"/>
              <a:gd name="connsiteX17" fmla="*/ 34 w 10000"/>
              <a:gd name="connsiteY17" fmla="*/ 3359 h 10000"/>
              <a:gd name="connsiteX18" fmla="*/ 9 w 10000"/>
              <a:gd name="connsiteY18" fmla="*/ 3624 h 10000"/>
              <a:gd name="connsiteX19" fmla="*/ 0 w 10000"/>
              <a:gd name="connsiteY19" fmla="*/ 3905 h 10000"/>
              <a:gd name="connsiteX20" fmla="*/ 17 w 10000"/>
              <a:gd name="connsiteY20" fmla="*/ 4188 h 10000"/>
              <a:gd name="connsiteX21" fmla="*/ 43 w 10000"/>
              <a:gd name="connsiteY21" fmla="*/ 4476 h 10000"/>
              <a:gd name="connsiteX22" fmla="*/ 94 w 10000"/>
              <a:gd name="connsiteY22" fmla="*/ 4763 h 10000"/>
              <a:gd name="connsiteX23" fmla="*/ 162 w 10000"/>
              <a:gd name="connsiteY23" fmla="*/ 5052 h 10000"/>
              <a:gd name="connsiteX24" fmla="*/ 256 w 10000"/>
              <a:gd name="connsiteY24" fmla="*/ 5355 h 10000"/>
              <a:gd name="connsiteX25" fmla="*/ 315 w 10000"/>
              <a:gd name="connsiteY25" fmla="*/ 5501 h 10000"/>
              <a:gd name="connsiteX26" fmla="*/ 375 w 10000"/>
              <a:gd name="connsiteY26" fmla="*/ 5654 h 10000"/>
              <a:gd name="connsiteX27" fmla="*/ 435 w 10000"/>
              <a:gd name="connsiteY27" fmla="*/ 5805 h 10000"/>
              <a:gd name="connsiteX28" fmla="*/ 512 w 10000"/>
              <a:gd name="connsiteY28" fmla="*/ 5958 h 10000"/>
              <a:gd name="connsiteX29" fmla="*/ 588 w 10000"/>
              <a:gd name="connsiteY29" fmla="*/ 6109 h 10000"/>
              <a:gd name="connsiteX30" fmla="*/ 673 w 10000"/>
              <a:gd name="connsiteY30" fmla="*/ 6265 h 10000"/>
              <a:gd name="connsiteX31" fmla="*/ 846 w 10000"/>
              <a:gd name="connsiteY31" fmla="*/ 9191 h 10000"/>
              <a:gd name="connsiteX32" fmla="*/ 4032 w 10000"/>
              <a:gd name="connsiteY32" fmla="*/ 9309 h 10000"/>
              <a:gd name="connsiteX33" fmla="*/ 4263 w 10000"/>
              <a:gd name="connsiteY33" fmla="*/ 9414 h 10000"/>
              <a:gd name="connsiteX34" fmla="*/ 4510 w 10000"/>
              <a:gd name="connsiteY34" fmla="*/ 9519 h 10000"/>
              <a:gd name="connsiteX35" fmla="*/ 4757 w 10000"/>
              <a:gd name="connsiteY35" fmla="*/ 9608 h 10000"/>
              <a:gd name="connsiteX36" fmla="*/ 5013 w 10000"/>
              <a:gd name="connsiteY36" fmla="*/ 9688 h 10000"/>
              <a:gd name="connsiteX37" fmla="*/ 5277 w 10000"/>
              <a:gd name="connsiteY37" fmla="*/ 9769 h 10000"/>
              <a:gd name="connsiteX38" fmla="*/ 5550 w 10000"/>
              <a:gd name="connsiteY38" fmla="*/ 9832 h 10000"/>
              <a:gd name="connsiteX39" fmla="*/ 5831 w 10000"/>
              <a:gd name="connsiteY39" fmla="*/ 9887 h 10000"/>
              <a:gd name="connsiteX40" fmla="*/ 6113 w 10000"/>
              <a:gd name="connsiteY40" fmla="*/ 9936 h 10000"/>
              <a:gd name="connsiteX41" fmla="*/ 6411 w 10000"/>
              <a:gd name="connsiteY41" fmla="*/ 9977 h 10000"/>
              <a:gd name="connsiteX42" fmla="*/ 6411 w 10000"/>
              <a:gd name="connsiteY42" fmla="*/ 9977 h 10000"/>
              <a:gd name="connsiteX43" fmla="*/ 6616 w 10000"/>
              <a:gd name="connsiteY43" fmla="*/ 9992 h 10000"/>
              <a:gd name="connsiteX44" fmla="*/ 6820 w 10000"/>
              <a:gd name="connsiteY44" fmla="*/ 10000 h 10000"/>
              <a:gd name="connsiteX45" fmla="*/ 7033 w 10000"/>
              <a:gd name="connsiteY45" fmla="*/ 9992 h 10000"/>
              <a:gd name="connsiteX46" fmla="*/ 7246 w 10000"/>
              <a:gd name="connsiteY46" fmla="*/ 9985 h 10000"/>
              <a:gd name="connsiteX47" fmla="*/ 7477 w 10000"/>
              <a:gd name="connsiteY47" fmla="*/ 9962 h 10000"/>
              <a:gd name="connsiteX48" fmla="*/ 7698 w 10000"/>
              <a:gd name="connsiteY48" fmla="*/ 9929 h 10000"/>
              <a:gd name="connsiteX49" fmla="*/ 7928 w 10000"/>
              <a:gd name="connsiteY49" fmla="*/ 9887 h 10000"/>
              <a:gd name="connsiteX50" fmla="*/ 8159 w 10000"/>
              <a:gd name="connsiteY50" fmla="*/ 9832 h 10000"/>
              <a:gd name="connsiteX51" fmla="*/ 8389 w 10000"/>
              <a:gd name="connsiteY51" fmla="*/ 9769 h 10000"/>
              <a:gd name="connsiteX52" fmla="*/ 8627 w 10000"/>
              <a:gd name="connsiteY52" fmla="*/ 9695 h 10000"/>
              <a:gd name="connsiteX53" fmla="*/ 8858 w 10000"/>
              <a:gd name="connsiteY53" fmla="*/ 9615 h 10000"/>
              <a:gd name="connsiteX54" fmla="*/ 9088 w 10000"/>
              <a:gd name="connsiteY54" fmla="*/ 9519 h 10000"/>
              <a:gd name="connsiteX55" fmla="*/ 9327 w 10000"/>
              <a:gd name="connsiteY55" fmla="*/ 9405 h 10000"/>
              <a:gd name="connsiteX56" fmla="*/ 9557 w 10000"/>
              <a:gd name="connsiteY56" fmla="*/ 9286 h 10000"/>
              <a:gd name="connsiteX57" fmla="*/ 9778 w 10000"/>
              <a:gd name="connsiteY57" fmla="*/ 9158 h 10000"/>
              <a:gd name="connsiteX58" fmla="*/ 10000 w 10000"/>
              <a:gd name="connsiteY58" fmla="*/ 9015 h 10000"/>
              <a:gd name="connsiteX59" fmla="*/ 10000 w 10000"/>
              <a:gd name="connsiteY59" fmla="*/ 9015 h 10000"/>
              <a:gd name="connsiteX60" fmla="*/ 9872 w 10000"/>
              <a:gd name="connsiteY60" fmla="*/ 9069 h 10000"/>
              <a:gd name="connsiteX61" fmla="*/ 9744 w 10000"/>
              <a:gd name="connsiteY61" fmla="*/ 9118 h 10000"/>
              <a:gd name="connsiteX62" fmla="*/ 9608 w 10000"/>
              <a:gd name="connsiteY62" fmla="*/ 9158 h 10000"/>
              <a:gd name="connsiteX63" fmla="*/ 9471 w 10000"/>
              <a:gd name="connsiteY63" fmla="*/ 9182 h 10000"/>
              <a:gd name="connsiteX64" fmla="*/ 9327 w 10000"/>
              <a:gd name="connsiteY64" fmla="*/ 9205 h 10000"/>
              <a:gd name="connsiteX65" fmla="*/ 9173 w 10000"/>
              <a:gd name="connsiteY65" fmla="*/ 9214 h 10000"/>
              <a:gd name="connsiteX66" fmla="*/ 9020 w 10000"/>
              <a:gd name="connsiteY66" fmla="*/ 9221 h 10000"/>
              <a:gd name="connsiteX67" fmla="*/ 8858 w 10000"/>
              <a:gd name="connsiteY67" fmla="*/ 9214 h 10000"/>
              <a:gd name="connsiteX68" fmla="*/ 8696 w 10000"/>
              <a:gd name="connsiteY68" fmla="*/ 9197 h 10000"/>
              <a:gd name="connsiteX69" fmla="*/ 8525 w 10000"/>
              <a:gd name="connsiteY69" fmla="*/ 9174 h 10000"/>
              <a:gd name="connsiteX70" fmla="*/ 8338 w 10000"/>
              <a:gd name="connsiteY70" fmla="*/ 9135 h 10000"/>
              <a:gd name="connsiteX71" fmla="*/ 8150 w 10000"/>
              <a:gd name="connsiteY71" fmla="*/ 9086 h 10000"/>
              <a:gd name="connsiteX72" fmla="*/ 7954 w 10000"/>
              <a:gd name="connsiteY72" fmla="*/ 9031 h 10000"/>
              <a:gd name="connsiteX73" fmla="*/ 7758 w 10000"/>
              <a:gd name="connsiteY73" fmla="*/ 8957 h 10000"/>
              <a:gd name="connsiteX74" fmla="*/ 7545 w 10000"/>
              <a:gd name="connsiteY74" fmla="*/ 8876 h 10000"/>
              <a:gd name="connsiteX75" fmla="*/ 7323 w 10000"/>
              <a:gd name="connsiteY75" fmla="*/ 8782 h 10000"/>
              <a:gd name="connsiteX76" fmla="*/ 7323 w 10000"/>
              <a:gd name="connsiteY76" fmla="*/ 8782 h 10000"/>
              <a:gd name="connsiteX77" fmla="*/ 7093 w 10000"/>
              <a:gd name="connsiteY77" fmla="*/ 8676 h 10000"/>
              <a:gd name="connsiteX78" fmla="*/ 6863 w 10000"/>
              <a:gd name="connsiteY78" fmla="*/ 8548 h 10000"/>
              <a:gd name="connsiteX79" fmla="*/ 6624 w 10000"/>
              <a:gd name="connsiteY79" fmla="*/ 8422 h 10000"/>
              <a:gd name="connsiteX80" fmla="*/ 6394 w 10000"/>
              <a:gd name="connsiteY80" fmla="*/ 8277 h 10000"/>
              <a:gd name="connsiteX81" fmla="*/ 6147 w 10000"/>
              <a:gd name="connsiteY81" fmla="*/ 8116 h 10000"/>
              <a:gd name="connsiteX82" fmla="*/ 5908 w 10000"/>
              <a:gd name="connsiteY82" fmla="*/ 7948 h 10000"/>
              <a:gd name="connsiteX83" fmla="*/ 5669 w 10000"/>
              <a:gd name="connsiteY83" fmla="*/ 7771 h 10000"/>
              <a:gd name="connsiteX84" fmla="*/ 5422 w 10000"/>
              <a:gd name="connsiteY84" fmla="*/ 7578 h 10000"/>
              <a:gd name="connsiteX85" fmla="*/ 5183 w 10000"/>
              <a:gd name="connsiteY85" fmla="*/ 7378 h 10000"/>
              <a:gd name="connsiteX86" fmla="*/ 4945 w 10000"/>
              <a:gd name="connsiteY86" fmla="*/ 7169 h 10000"/>
              <a:gd name="connsiteX87" fmla="*/ 4706 w 10000"/>
              <a:gd name="connsiteY87" fmla="*/ 6954 h 10000"/>
              <a:gd name="connsiteX88" fmla="*/ 4467 w 10000"/>
              <a:gd name="connsiteY88" fmla="*/ 6719 h 10000"/>
              <a:gd name="connsiteX89" fmla="*/ 4237 w 10000"/>
              <a:gd name="connsiteY89" fmla="*/ 6488 h 10000"/>
              <a:gd name="connsiteX90" fmla="*/ 4015 w 10000"/>
              <a:gd name="connsiteY90" fmla="*/ 6240 h 10000"/>
              <a:gd name="connsiteX91" fmla="*/ 3785 w 10000"/>
              <a:gd name="connsiteY91" fmla="*/ 5990 h 10000"/>
              <a:gd name="connsiteX92" fmla="*/ 3572 w 10000"/>
              <a:gd name="connsiteY92" fmla="*/ 5726 h 10000"/>
              <a:gd name="connsiteX93" fmla="*/ 3572 w 10000"/>
              <a:gd name="connsiteY93" fmla="*/ 5726 h 10000"/>
              <a:gd name="connsiteX94" fmla="*/ 3308 w 10000"/>
              <a:gd name="connsiteY94" fmla="*/ 5381 h 10000"/>
              <a:gd name="connsiteX95" fmla="*/ 3069 w 10000"/>
              <a:gd name="connsiteY95" fmla="*/ 5037 h 10000"/>
              <a:gd name="connsiteX96" fmla="*/ 2847 w 10000"/>
              <a:gd name="connsiteY96" fmla="*/ 4698 h 10000"/>
              <a:gd name="connsiteX97" fmla="*/ 2651 w 10000"/>
              <a:gd name="connsiteY97" fmla="*/ 4372 h 10000"/>
              <a:gd name="connsiteX98" fmla="*/ 2472 w 10000"/>
              <a:gd name="connsiteY98" fmla="*/ 4041 h 10000"/>
              <a:gd name="connsiteX99" fmla="*/ 2319 w 10000"/>
              <a:gd name="connsiteY99" fmla="*/ 3714 h 10000"/>
              <a:gd name="connsiteX100" fmla="*/ 2182 w 10000"/>
              <a:gd name="connsiteY100" fmla="*/ 3392 h 10000"/>
              <a:gd name="connsiteX101" fmla="*/ 2072 w 10000"/>
              <a:gd name="connsiteY101" fmla="*/ 3071 h 10000"/>
              <a:gd name="connsiteX102" fmla="*/ 2072 w 10000"/>
              <a:gd name="connsiteY102" fmla="*/ 3071 h 10000"/>
              <a:gd name="connsiteX103" fmla="*/ 1995 w 10000"/>
              <a:gd name="connsiteY103" fmla="*/ 2815 h 10000"/>
              <a:gd name="connsiteX104" fmla="*/ 1935 w 10000"/>
              <a:gd name="connsiteY104" fmla="*/ 2565 h 10000"/>
              <a:gd name="connsiteX105" fmla="*/ 1893 w 10000"/>
              <a:gd name="connsiteY105" fmla="*/ 2326 h 10000"/>
              <a:gd name="connsiteX106" fmla="*/ 1867 w 10000"/>
              <a:gd name="connsiteY106" fmla="*/ 2095 h 10000"/>
              <a:gd name="connsiteX107" fmla="*/ 1850 w 10000"/>
              <a:gd name="connsiteY107" fmla="*/ 1878 h 10000"/>
              <a:gd name="connsiteX108" fmla="*/ 1858 w 10000"/>
              <a:gd name="connsiteY108" fmla="*/ 1669 h 10000"/>
              <a:gd name="connsiteX109" fmla="*/ 1876 w 10000"/>
              <a:gd name="connsiteY109" fmla="*/ 1459 h 10000"/>
              <a:gd name="connsiteX110" fmla="*/ 1910 w 10000"/>
              <a:gd name="connsiteY110" fmla="*/ 1268 h 10000"/>
              <a:gd name="connsiteX111" fmla="*/ 1910 w 10000"/>
              <a:gd name="connsiteY111" fmla="*/ 1268 h 10000"/>
              <a:gd name="connsiteX112" fmla="*/ 1935 w 10000"/>
              <a:gd name="connsiteY112" fmla="*/ 1187 h 10000"/>
              <a:gd name="connsiteX113" fmla="*/ 1935 w 10000"/>
              <a:gd name="connsiteY113" fmla="*/ 1187 h 10000"/>
              <a:gd name="connsiteX114" fmla="*/ 1986 w 10000"/>
              <a:gd name="connsiteY114" fmla="*/ 1027 h 10000"/>
              <a:gd name="connsiteX115" fmla="*/ 2046 w 10000"/>
              <a:gd name="connsiteY115" fmla="*/ 866 h 10000"/>
              <a:gd name="connsiteX116" fmla="*/ 2114 w 10000"/>
              <a:gd name="connsiteY116" fmla="*/ 707 h 10000"/>
              <a:gd name="connsiteX117" fmla="*/ 2191 w 10000"/>
              <a:gd name="connsiteY117" fmla="*/ 561 h 10000"/>
              <a:gd name="connsiteX118" fmla="*/ 2285 w 10000"/>
              <a:gd name="connsiteY118" fmla="*/ 425 h 10000"/>
              <a:gd name="connsiteX119" fmla="*/ 2387 w 10000"/>
              <a:gd name="connsiteY119" fmla="*/ 288 h 10000"/>
              <a:gd name="connsiteX120" fmla="*/ 2489 w 10000"/>
              <a:gd name="connsiteY120" fmla="*/ 168 h 10000"/>
              <a:gd name="connsiteX0" fmla="*/ 2489 w 10000"/>
              <a:gd name="connsiteY0" fmla="*/ 0 h 9832"/>
              <a:gd name="connsiteX1" fmla="*/ 1884 w 10000"/>
              <a:gd name="connsiteY1" fmla="*/ 71 h 9832"/>
              <a:gd name="connsiteX2" fmla="*/ 1705 w 10000"/>
              <a:gd name="connsiteY2" fmla="*/ 209 h 9832"/>
              <a:gd name="connsiteX3" fmla="*/ 1526 w 10000"/>
              <a:gd name="connsiteY3" fmla="*/ 360 h 9832"/>
              <a:gd name="connsiteX4" fmla="*/ 1355 w 10000"/>
              <a:gd name="connsiteY4" fmla="*/ 523 h 9832"/>
              <a:gd name="connsiteX5" fmla="*/ 1194 w 10000"/>
              <a:gd name="connsiteY5" fmla="*/ 690 h 9832"/>
              <a:gd name="connsiteX6" fmla="*/ 1040 w 10000"/>
              <a:gd name="connsiteY6" fmla="*/ 874 h 9832"/>
              <a:gd name="connsiteX7" fmla="*/ 887 w 10000"/>
              <a:gd name="connsiteY7" fmla="*/ 1066 h 9832"/>
              <a:gd name="connsiteX8" fmla="*/ 750 w 10000"/>
              <a:gd name="connsiteY8" fmla="*/ 1268 h 9832"/>
              <a:gd name="connsiteX9" fmla="*/ 614 w 10000"/>
              <a:gd name="connsiteY9" fmla="*/ 1484 h 9832"/>
              <a:gd name="connsiteX10" fmla="*/ 494 w 10000"/>
              <a:gd name="connsiteY10" fmla="*/ 1702 h 9832"/>
              <a:gd name="connsiteX11" fmla="*/ 384 w 10000"/>
              <a:gd name="connsiteY11" fmla="*/ 1934 h 9832"/>
              <a:gd name="connsiteX12" fmla="*/ 290 w 10000"/>
              <a:gd name="connsiteY12" fmla="*/ 2165 h 9832"/>
              <a:gd name="connsiteX13" fmla="*/ 205 w 10000"/>
              <a:gd name="connsiteY13" fmla="*/ 2413 h 9832"/>
              <a:gd name="connsiteX14" fmla="*/ 128 w 10000"/>
              <a:gd name="connsiteY14" fmla="*/ 2663 h 9832"/>
              <a:gd name="connsiteX15" fmla="*/ 77 w 10000"/>
              <a:gd name="connsiteY15" fmla="*/ 2928 h 9832"/>
              <a:gd name="connsiteX16" fmla="*/ 34 w 10000"/>
              <a:gd name="connsiteY16" fmla="*/ 3191 h 9832"/>
              <a:gd name="connsiteX17" fmla="*/ 9 w 10000"/>
              <a:gd name="connsiteY17" fmla="*/ 3456 h 9832"/>
              <a:gd name="connsiteX18" fmla="*/ 0 w 10000"/>
              <a:gd name="connsiteY18" fmla="*/ 3737 h 9832"/>
              <a:gd name="connsiteX19" fmla="*/ 17 w 10000"/>
              <a:gd name="connsiteY19" fmla="*/ 4020 h 9832"/>
              <a:gd name="connsiteX20" fmla="*/ 43 w 10000"/>
              <a:gd name="connsiteY20" fmla="*/ 4308 h 9832"/>
              <a:gd name="connsiteX21" fmla="*/ 94 w 10000"/>
              <a:gd name="connsiteY21" fmla="*/ 4595 h 9832"/>
              <a:gd name="connsiteX22" fmla="*/ 162 w 10000"/>
              <a:gd name="connsiteY22" fmla="*/ 4884 h 9832"/>
              <a:gd name="connsiteX23" fmla="*/ 256 w 10000"/>
              <a:gd name="connsiteY23" fmla="*/ 5187 h 9832"/>
              <a:gd name="connsiteX24" fmla="*/ 315 w 10000"/>
              <a:gd name="connsiteY24" fmla="*/ 5333 h 9832"/>
              <a:gd name="connsiteX25" fmla="*/ 375 w 10000"/>
              <a:gd name="connsiteY25" fmla="*/ 5486 h 9832"/>
              <a:gd name="connsiteX26" fmla="*/ 435 w 10000"/>
              <a:gd name="connsiteY26" fmla="*/ 5637 h 9832"/>
              <a:gd name="connsiteX27" fmla="*/ 512 w 10000"/>
              <a:gd name="connsiteY27" fmla="*/ 5790 h 9832"/>
              <a:gd name="connsiteX28" fmla="*/ 588 w 10000"/>
              <a:gd name="connsiteY28" fmla="*/ 5941 h 9832"/>
              <a:gd name="connsiteX29" fmla="*/ 673 w 10000"/>
              <a:gd name="connsiteY29" fmla="*/ 6097 h 9832"/>
              <a:gd name="connsiteX30" fmla="*/ 846 w 10000"/>
              <a:gd name="connsiteY30" fmla="*/ 9023 h 9832"/>
              <a:gd name="connsiteX31" fmla="*/ 4032 w 10000"/>
              <a:gd name="connsiteY31" fmla="*/ 9141 h 9832"/>
              <a:gd name="connsiteX32" fmla="*/ 4263 w 10000"/>
              <a:gd name="connsiteY32" fmla="*/ 9246 h 9832"/>
              <a:gd name="connsiteX33" fmla="*/ 4510 w 10000"/>
              <a:gd name="connsiteY33" fmla="*/ 9351 h 9832"/>
              <a:gd name="connsiteX34" fmla="*/ 4757 w 10000"/>
              <a:gd name="connsiteY34" fmla="*/ 9440 h 9832"/>
              <a:gd name="connsiteX35" fmla="*/ 5013 w 10000"/>
              <a:gd name="connsiteY35" fmla="*/ 9520 h 9832"/>
              <a:gd name="connsiteX36" fmla="*/ 5277 w 10000"/>
              <a:gd name="connsiteY36" fmla="*/ 9601 h 9832"/>
              <a:gd name="connsiteX37" fmla="*/ 5550 w 10000"/>
              <a:gd name="connsiteY37" fmla="*/ 9664 h 9832"/>
              <a:gd name="connsiteX38" fmla="*/ 5831 w 10000"/>
              <a:gd name="connsiteY38" fmla="*/ 9719 h 9832"/>
              <a:gd name="connsiteX39" fmla="*/ 6113 w 10000"/>
              <a:gd name="connsiteY39" fmla="*/ 9768 h 9832"/>
              <a:gd name="connsiteX40" fmla="*/ 6411 w 10000"/>
              <a:gd name="connsiteY40" fmla="*/ 9809 h 9832"/>
              <a:gd name="connsiteX41" fmla="*/ 6411 w 10000"/>
              <a:gd name="connsiteY41" fmla="*/ 9809 h 9832"/>
              <a:gd name="connsiteX42" fmla="*/ 6616 w 10000"/>
              <a:gd name="connsiteY42" fmla="*/ 9824 h 9832"/>
              <a:gd name="connsiteX43" fmla="*/ 6820 w 10000"/>
              <a:gd name="connsiteY43" fmla="*/ 9832 h 9832"/>
              <a:gd name="connsiteX44" fmla="*/ 7033 w 10000"/>
              <a:gd name="connsiteY44" fmla="*/ 9824 h 9832"/>
              <a:gd name="connsiteX45" fmla="*/ 7246 w 10000"/>
              <a:gd name="connsiteY45" fmla="*/ 9817 h 9832"/>
              <a:gd name="connsiteX46" fmla="*/ 7477 w 10000"/>
              <a:gd name="connsiteY46" fmla="*/ 9794 h 9832"/>
              <a:gd name="connsiteX47" fmla="*/ 7698 w 10000"/>
              <a:gd name="connsiteY47" fmla="*/ 9761 h 9832"/>
              <a:gd name="connsiteX48" fmla="*/ 7928 w 10000"/>
              <a:gd name="connsiteY48" fmla="*/ 9719 h 9832"/>
              <a:gd name="connsiteX49" fmla="*/ 8159 w 10000"/>
              <a:gd name="connsiteY49" fmla="*/ 9664 h 9832"/>
              <a:gd name="connsiteX50" fmla="*/ 8389 w 10000"/>
              <a:gd name="connsiteY50" fmla="*/ 9601 h 9832"/>
              <a:gd name="connsiteX51" fmla="*/ 8627 w 10000"/>
              <a:gd name="connsiteY51" fmla="*/ 9527 h 9832"/>
              <a:gd name="connsiteX52" fmla="*/ 8858 w 10000"/>
              <a:gd name="connsiteY52" fmla="*/ 9447 h 9832"/>
              <a:gd name="connsiteX53" fmla="*/ 9088 w 10000"/>
              <a:gd name="connsiteY53" fmla="*/ 9351 h 9832"/>
              <a:gd name="connsiteX54" fmla="*/ 9327 w 10000"/>
              <a:gd name="connsiteY54" fmla="*/ 9237 h 9832"/>
              <a:gd name="connsiteX55" fmla="*/ 9557 w 10000"/>
              <a:gd name="connsiteY55" fmla="*/ 9118 h 9832"/>
              <a:gd name="connsiteX56" fmla="*/ 9778 w 10000"/>
              <a:gd name="connsiteY56" fmla="*/ 8990 h 9832"/>
              <a:gd name="connsiteX57" fmla="*/ 10000 w 10000"/>
              <a:gd name="connsiteY57" fmla="*/ 8847 h 9832"/>
              <a:gd name="connsiteX58" fmla="*/ 10000 w 10000"/>
              <a:gd name="connsiteY58" fmla="*/ 8847 h 9832"/>
              <a:gd name="connsiteX59" fmla="*/ 9872 w 10000"/>
              <a:gd name="connsiteY59" fmla="*/ 8901 h 9832"/>
              <a:gd name="connsiteX60" fmla="*/ 9744 w 10000"/>
              <a:gd name="connsiteY60" fmla="*/ 8950 h 9832"/>
              <a:gd name="connsiteX61" fmla="*/ 9608 w 10000"/>
              <a:gd name="connsiteY61" fmla="*/ 8990 h 9832"/>
              <a:gd name="connsiteX62" fmla="*/ 9471 w 10000"/>
              <a:gd name="connsiteY62" fmla="*/ 9014 h 9832"/>
              <a:gd name="connsiteX63" fmla="*/ 9327 w 10000"/>
              <a:gd name="connsiteY63" fmla="*/ 9037 h 9832"/>
              <a:gd name="connsiteX64" fmla="*/ 9173 w 10000"/>
              <a:gd name="connsiteY64" fmla="*/ 9046 h 9832"/>
              <a:gd name="connsiteX65" fmla="*/ 9020 w 10000"/>
              <a:gd name="connsiteY65" fmla="*/ 9053 h 9832"/>
              <a:gd name="connsiteX66" fmla="*/ 8858 w 10000"/>
              <a:gd name="connsiteY66" fmla="*/ 9046 h 9832"/>
              <a:gd name="connsiteX67" fmla="*/ 8696 w 10000"/>
              <a:gd name="connsiteY67" fmla="*/ 9029 h 9832"/>
              <a:gd name="connsiteX68" fmla="*/ 8525 w 10000"/>
              <a:gd name="connsiteY68" fmla="*/ 9006 h 9832"/>
              <a:gd name="connsiteX69" fmla="*/ 8338 w 10000"/>
              <a:gd name="connsiteY69" fmla="*/ 8967 h 9832"/>
              <a:gd name="connsiteX70" fmla="*/ 8150 w 10000"/>
              <a:gd name="connsiteY70" fmla="*/ 8918 h 9832"/>
              <a:gd name="connsiteX71" fmla="*/ 7954 w 10000"/>
              <a:gd name="connsiteY71" fmla="*/ 8863 h 9832"/>
              <a:gd name="connsiteX72" fmla="*/ 7758 w 10000"/>
              <a:gd name="connsiteY72" fmla="*/ 8789 h 9832"/>
              <a:gd name="connsiteX73" fmla="*/ 7545 w 10000"/>
              <a:gd name="connsiteY73" fmla="*/ 8708 h 9832"/>
              <a:gd name="connsiteX74" fmla="*/ 7323 w 10000"/>
              <a:gd name="connsiteY74" fmla="*/ 8614 h 9832"/>
              <a:gd name="connsiteX75" fmla="*/ 7323 w 10000"/>
              <a:gd name="connsiteY75" fmla="*/ 8614 h 9832"/>
              <a:gd name="connsiteX76" fmla="*/ 7093 w 10000"/>
              <a:gd name="connsiteY76" fmla="*/ 8508 h 9832"/>
              <a:gd name="connsiteX77" fmla="*/ 6863 w 10000"/>
              <a:gd name="connsiteY77" fmla="*/ 8380 h 9832"/>
              <a:gd name="connsiteX78" fmla="*/ 6624 w 10000"/>
              <a:gd name="connsiteY78" fmla="*/ 8254 h 9832"/>
              <a:gd name="connsiteX79" fmla="*/ 6394 w 10000"/>
              <a:gd name="connsiteY79" fmla="*/ 8109 h 9832"/>
              <a:gd name="connsiteX80" fmla="*/ 6147 w 10000"/>
              <a:gd name="connsiteY80" fmla="*/ 7948 h 9832"/>
              <a:gd name="connsiteX81" fmla="*/ 5908 w 10000"/>
              <a:gd name="connsiteY81" fmla="*/ 7780 h 9832"/>
              <a:gd name="connsiteX82" fmla="*/ 5669 w 10000"/>
              <a:gd name="connsiteY82" fmla="*/ 7603 h 9832"/>
              <a:gd name="connsiteX83" fmla="*/ 5422 w 10000"/>
              <a:gd name="connsiteY83" fmla="*/ 7410 h 9832"/>
              <a:gd name="connsiteX84" fmla="*/ 5183 w 10000"/>
              <a:gd name="connsiteY84" fmla="*/ 7210 h 9832"/>
              <a:gd name="connsiteX85" fmla="*/ 4945 w 10000"/>
              <a:gd name="connsiteY85" fmla="*/ 7001 h 9832"/>
              <a:gd name="connsiteX86" fmla="*/ 4706 w 10000"/>
              <a:gd name="connsiteY86" fmla="*/ 6786 h 9832"/>
              <a:gd name="connsiteX87" fmla="*/ 4467 w 10000"/>
              <a:gd name="connsiteY87" fmla="*/ 6551 h 9832"/>
              <a:gd name="connsiteX88" fmla="*/ 4237 w 10000"/>
              <a:gd name="connsiteY88" fmla="*/ 6320 h 9832"/>
              <a:gd name="connsiteX89" fmla="*/ 4015 w 10000"/>
              <a:gd name="connsiteY89" fmla="*/ 6072 h 9832"/>
              <a:gd name="connsiteX90" fmla="*/ 3785 w 10000"/>
              <a:gd name="connsiteY90" fmla="*/ 5822 h 9832"/>
              <a:gd name="connsiteX91" fmla="*/ 3572 w 10000"/>
              <a:gd name="connsiteY91" fmla="*/ 5558 h 9832"/>
              <a:gd name="connsiteX92" fmla="*/ 3572 w 10000"/>
              <a:gd name="connsiteY92" fmla="*/ 5558 h 9832"/>
              <a:gd name="connsiteX93" fmla="*/ 3308 w 10000"/>
              <a:gd name="connsiteY93" fmla="*/ 5213 h 9832"/>
              <a:gd name="connsiteX94" fmla="*/ 3069 w 10000"/>
              <a:gd name="connsiteY94" fmla="*/ 4869 h 9832"/>
              <a:gd name="connsiteX95" fmla="*/ 2847 w 10000"/>
              <a:gd name="connsiteY95" fmla="*/ 4530 h 9832"/>
              <a:gd name="connsiteX96" fmla="*/ 2651 w 10000"/>
              <a:gd name="connsiteY96" fmla="*/ 4204 h 9832"/>
              <a:gd name="connsiteX97" fmla="*/ 2472 w 10000"/>
              <a:gd name="connsiteY97" fmla="*/ 3873 h 9832"/>
              <a:gd name="connsiteX98" fmla="*/ 2319 w 10000"/>
              <a:gd name="connsiteY98" fmla="*/ 3546 h 9832"/>
              <a:gd name="connsiteX99" fmla="*/ 2182 w 10000"/>
              <a:gd name="connsiteY99" fmla="*/ 3224 h 9832"/>
              <a:gd name="connsiteX100" fmla="*/ 2072 w 10000"/>
              <a:gd name="connsiteY100" fmla="*/ 2903 h 9832"/>
              <a:gd name="connsiteX101" fmla="*/ 2072 w 10000"/>
              <a:gd name="connsiteY101" fmla="*/ 2903 h 9832"/>
              <a:gd name="connsiteX102" fmla="*/ 1995 w 10000"/>
              <a:gd name="connsiteY102" fmla="*/ 2647 h 9832"/>
              <a:gd name="connsiteX103" fmla="*/ 1935 w 10000"/>
              <a:gd name="connsiteY103" fmla="*/ 2397 h 9832"/>
              <a:gd name="connsiteX104" fmla="*/ 1893 w 10000"/>
              <a:gd name="connsiteY104" fmla="*/ 2158 h 9832"/>
              <a:gd name="connsiteX105" fmla="*/ 1867 w 10000"/>
              <a:gd name="connsiteY105" fmla="*/ 1927 h 9832"/>
              <a:gd name="connsiteX106" fmla="*/ 1850 w 10000"/>
              <a:gd name="connsiteY106" fmla="*/ 1710 h 9832"/>
              <a:gd name="connsiteX107" fmla="*/ 1858 w 10000"/>
              <a:gd name="connsiteY107" fmla="*/ 1501 h 9832"/>
              <a:gd name="connsiteX108" fmla="*/ 1876 w 10000"/>
              <a:gd name="connsiteY108" fmla="*/ 1291 h 9832"/>
              <a:gd name="connsiteX109" fmla="*/ 1910 w 10000"/>
              <a:gd name="connsiteY109" fmla="*/ 1100 h 9832"/>
              <a:gd name="connsiteX110" fmla="*/ 1910 w 10000"/>
              <a:gd name="connsiteY110" fmla="*/ 1100 h 9832"/>
              <a:gd name="connsiteX111" fmla="*/ 1935 w 10000"/>
              <a:gd name="connsiteY111" fmla="*/ 1019 h 9832"/>
              <a:gd name="connsiteX112" fmla="*/ 1935 w 10000"/>
              <a:gd name="connsiteY112" fmla="*/ 1019 h 9832"/>
              <a:gd name="connsiteX113" fmla="*/ 1986 w 10000"/>
              <a:gd name="connsiteY113" fmla="*/ 859 h 9832"/>
              <a:gd name="connsiteX114" fmla="*/ 2046 w 10000"/>
              <a:gd name="connsiteY114" fmla="*/ 698 h 9832"/>
              <a:gd name="connsiteX115" fmla="*/ 2114 w 10000"/>
              <a:gd name="connsiteY115" fmla="*/ 539 h 9832"/>
              <a:gd name="connsiteX116" fmla="*/ 2191 w 10000"/>
              <a:gd name="connsiteY116" fmla="*/ 393 h 9832"/>
              <a:gd name="connsiteX117" fmla="*/ 2285 w 10000"/>
              <a:gd name="connsiteY117" fmla="*/ 257 h 9832"/>
              <a:gd name="connsiteX118" fmla="*/ 2387 w 10000"/>
              <a:gd name="connsiteY118" fmla="*/ 120 h 9832"/>
              <a:gd name="connsiteX119" fmla="*/ 2489 w 10000"/>
              <a:gd name="connsiteY119" fmla="*/ 0 h 9832"/>
              <a:gd name="connsiteX0" fmla="*/ 2387 w 10000"/>
              <a:gd name="connsiteY0" fmla="*/ 50 h 9928"/>
              <a:gd name="connsiteX1" fmla="*/ 1884 w 10000"/>
              <a:gd name="connsiteY1" fmla="*/ 0 h 9928"/>
              <a:gd name="connsiteX2" fmla="*/ 1705 w 10000"/>
              <a:gd name="connsiteY2" fmla="*/ 141 h 9928"/>
              <a:gd name="connsiteX3" fmla="*/ 1526 w 10000"/>
              <a:gd name="connsiteY3" fmla="*/ 294 h 9928"/>
              <a:gd name="connsiteX4" fmla="*/ 1355 w 10000"/>
              <a:gd name="connsiteY4" fmla="*/ 460 h 9928"/>
              <a:gd name="connsiteX5" fmla="*/ 1194 w 10000"/>
              <a:gd name="connsiteY5" fmla="*/ 630 h 9928"/>
              <a:gd name="connsiteX6" fmla="*/ 1040 w 10000"/>
              <a:gd name="connsiteY6" fmla="*/ 817 h 9928"/>
              <a:gd name="connsiteX7" fmla="*/ 887 w 10000"/>
              <a:gd name="connsiteY7" fmla="*/ 1012 h 9928"/>
              <a:gd name="connsiteX8" fmla="*/ 750 w 10000"/>
              <a:gd name="connsiteY8" fmla="*/ 1218 h 9928"/>
              <a:gd name="connsiteX9" fmla="*/ 614 w 10000"/>
              <a:gd name="connsiteY9" fmla="*/ 1437 h 9928"/>
              <a:gd name="connsiteX10" fmla="*/ 494 w 10000"/>
              <a:gd name="connsiteY10" fmla="*/ 1659 h 9928"/>
              <a:gd name="connsiteX11" fmla="*/ 384 w 10000"/>
              <a:gd name="connsiteY11" fmla="*/ 1895 h 9928"/>
              <a:gd name="connsiteX12" fmla="*/ 290 w 10000"/>
              <a:gd name="connsiteY12" fmla="*/ 2130 h 9928"/>
              <a:gd name="connsiteX13" fmla="*/ 205 w 10000"/>
              <a:gd name="connsiteY13" fmla="*/ 2382 h 9928"/>
              <a:gd name="connsiteX14" fmla="*/ 128 w 10000"/>
              <a:gd name="connsiteY14" fmla="*/ 2637 h 9928"/>
              <a:gd name="connsiteX15" fmla="*/ 77 w 10000"/>
              <a:gd name="connsiteY15" fmla="*/ 2906 h 9928"/>
              <a:gd name="connsiteX16" fmla="*/ 34 w 10000"/>
              <a:gd name="connsiteY16" fmla="*/ 3174 h 9928"/>
              <a:gd name="connsiteX17" fmla="*/ 9 w 10000"/>
              <a:gd name="connsiteY17" fmla="*/ 3443 h 9928"/>
              <a:gd name="connsiteX18" fmla="*/ 0 w 10000"/>
              <a:gd name="connsiteY18" fmla="*/ 3729 h 9928"/>
              <a:gd name="connsiteX19" fmla="*/ 17 w 10000"/>
              <a:gd name="connsiteY19" fmla="*/ 4017 h 9928"/>
              <a:gd name="connsiteX20" fmla="*/ 43 w 10000"/>
              <a:gd name="connsiteY20" fmla="*/ 4310 h 9928"/>
              <a:gd name="connsiteX21" fmla="*/ 94 w 10000"/>
              <a:gd name="connsiteY21" fmla="*/ 4602 h 9928"/>
              <a:gd name="connsiteX22" fmla="*/ 162 w 10000"/>
              <a:gd name="connsiteY22" fmla="*/ 4895 h 9928"/>
              <a:gd name="connsiteX23" fmla="*/ 256 w 10000"/>
              <a:gd name="connsiteY23" fmla="*/ 5204 h 9928"/>
              <a:gd name="connsiteX24" fmla="*/ 315 w 10000"/>
              <a:gd name="connsiteY24" fmla="*/ 5352 h 9928"/>
              <a:gd name="connsiteX25" fmla="*/ 375 w 10000"/>
              <a:gd name="connsiteY25" fmla="*/ 5508 h 9928"/>
              <a:gd name="connsiteX26" fmla="*/ 435 w 10000"/>
              <a:gd name="connsiteY26" fmla="*/ 5661 h 9928"/>
              <a:gd name="connsiteX27" fmla="*/ 512 w 10000"/>
              <a:gd name="connsiteY27" fmla="*/ 5817 h 9928"/>
              <a:gd name="connsiteX28" fmla="*/ 588 w 10000"/>
              <a:gd name="connsiteY28" fmla="*/ 5971 h 9928"/>
              <a:gd name="connsiteX29" fmla="*/ 673 w 10000"/>
              <a:gd name="connsiteY29" fmla="*/ 6129 h 9928"/>
              <a:gd name="connsiteX30" fmla="*/ 846 w 10000"/>
              <a:gd name="connsiteY30" fmla="*/ 9105 h 9928"/>
              <a:gd name="connsiteX31" fmla="*/ 4032 w 10000"/>
              <a:gd name="connsiteY31" fmla="*/ 9225 h 9928"/>
              <a:gd name="connsiteX32" fmla="*/ 4263 w 10000"/>
              <a:gd name="connsiteY32" fmla="*/ 9332 h 9928"/>
              <a:gd name="connsiteX33" fmla="*/ 4510 w 10000"/>
              <a:gd name="connsiteY33" fmla="*/ 9439 h 9928"/>
              <a:gd name="connsiteX34" fmla="*/ 4757 w 10000"/>
              <a:gd name="connsiteY34" fmla="*/ 9529 h 9928"/>
              <a:gd name="connsiteX35" fmla="*/ 5013 w 10000"/>
              <a:gd name="connsiteY35" fmla="*/ 9611 h 9928"/>
              <a:gd name="connsiteX36" fmla="*/ 5277 w 10000"/>
              <a:gd name="connsiteY36" fmla="*/ 9693 h 9928"/>
              <a:gd name="connsiteX37" fmla="*/ 5550 w 10000"/>
              <a:gd name="connsiteY37" fmla="*/ 9757 h 9928"/>
              <a:gd name="connsiteX38" fmla="*/ 5831 w 10000"/>
              <a:gd name="connsiteY38" fmla="*/ 9813 h 9928"/>
              <a:gd name="connsiteX39" fmla="*/ 6113 w 10000"/>
              <a:gd name="connsiteY39" fmla="*/ 9863 h 9928"/>
              <a:gd name="connsiteX40" fmla="*/ 6411 w 10000"/>
              <a:gd name="connsiteY40" fmla="*/ 9905 h 9928"/>
              <a:gd name="connsiteX41" fmla="*/ 6411 w 10000"/>
              <a:gd name="connsiteY41" fmla="*/ 9905 h 9928"/>
              <a:gd name="connsiteX42" fmla="*/ 6616 w 10000"/>
              <a:gd name="connsiteY42" fmla="*/ 9920 h 9928"/>
              <a:gd name="connsiteX43" fmla="*/ 6820 w 10000"/>
              <a:gd name="connsiteY43" fmla="*/ 9928 h 9928"/>
              <a:gd name="connsiteX44" fmla="*/ 7033 w 10000"/>
              <a:gd name="connsiteY44" fmla="*/ 9920 h 9928"/>
              <a:gd name="connsiteX45" fmla="*/ 7246 w 10000"/>
              <a:gd name="connsiteY45" fmla="*/ 9913 h 9928"/>
              <a:gd name="connsiteX46" fmla="*/ 7477 w 10000"/>
              <a:gd name="connsiteY46" fmla="*/ 9889 h 9928"/>
              <a:gd name="connsiteX47" fmla="*/ 7698 w 10000"/>
              <a:gd name="connsiteY47" fmla="*/ 9856 h 9928"/>
              <a:gd name="connsiteX48" fmla="*/ 7928 w 10000"/>
              <a:gd name="connsiteY48" fmla="*/ 9813 h 9928"/>
              <a:gd name="connsiteX49" fmla="*/ 8159 w 10000"/>
              <a:gd name="connsiteY49" fmla="*/ 9757 h 9928"/>
              <a:gd name="connsiteX50" fmla="*/ 8389 w 10000"/>
              <a:gd name="connsiteY50" fmla="*/ 9693 h 9928"/>
              <a:gd name="connsiteX51" fmla="*/ 8627 w 10000"/>
              <a:gd name="connsiteY51" fmla="*/ 9618 h 9928"/>
              <a:gd name="connsiteX52" fmla="*/ 8858 w 10000"/>
              <a:gd name="connsiteY52" fmla="*/ 9536 h 9928"/>
              <a:gd name="connsiteX53" fmla="*/ 9088 w 10000"/>
              <a:gd name="connsiteY53" fmla="*/ 9439 h 9928"/>
              <a:gd name="connsiteX54" fmla="*/ 9327 w 10000"/>
              <a:gd name="connsiteY54" fmla="*/ 9323 h 9928"/>
              <a:gd name="connsiteX55" fmla="*/ 9557 w 10000"/>
              <a:gd name="connsiteY55" fmla="*/ 9202 h 9928"/>
              <a:gd name="connsiteX56" fmla="*/ 9778 w 10000"/>
              <a:gd name="connsiteY56" fmla="*/ 9072 h 9928"/>
              <a:gd name="connsiteX57" fmla="*/ 10000 w 10000"/>
              <a:gd name="connsiteY57" fmla="*/ 8926 h 9928"/>
              <a:gd name="connsiteX58" fmla="*/ 10000 w 10000"/>
              <a:gd name="connsiteY58" fmla="*/ 8926 h 9928"/>
              <a:gd name="connsiteX59" fmla="*/ 9872 w 10000"/>
              <a:gd name="connsiteY59" fmla="*/ 8981 h 9928"/>
              <a:gd name="connsiteX60" fmla="*/ 9744 w 10000"/>
              <a:gd name="connsiteY60" fmla="*/ 9031 h 9928"/>
              <a:gd name="connsiteX61" fmla="*/ 9608 w 10000"/>
              <a:gd name="connsiteY61" fmla="*/ 9072 h 9928"/>
              <a:gd name="connsiteX62" fmla="*/ 9471 w 10000"/>
              <a:gd name="connsiteY62" fmla="*/ 9096 h 9928"/>
              <a:gd name="connsiteX63" fmla="*/ 9327 w 10000"/>
              <a:gd name="connsiteY63" fmla="*/ 9119 h 9928"/>
              <a:gd name="connsiteX64" fmla="*/ 9173 w 10000"/>
              <a:gd name="connsiteY64" fmla="*/ 9129 h 9928"/>
              <a:gd name="connsiteX65" fmla="*/ 9020 w 10000"/>
              <a:gd name="connsiteY65" fmla="*/ 9136 h 9928"/>
              <a:gd name="connsiteX66" fmla="*/ 8858 w 10000"/>
              <a:gd name="connsiteY66" fmla="*/ 9129 h 9928"/>
              <a:gd name="connsiteX67" fmla="*/ 8696 w 10000"/>
              <a:gd name="connsiteY67" fmla="*/ 9111 h 9928"/>
              <a:gd name="connsiteX68" fmla="*/ 8525 w 10000"/>
              <a:gd name="connsiteY68" fmla="*/ 9088 h 9928"/>
              <a:gd name="connsiteX69" fmla="*/ 8338 w 10000"/>
              <a:gd name="connsiteY69" fmla="*/ 9048 h 9928"/>
              <a:gd name="connsiteX70" fmla="*/ 8150 w 10000"/>
              <a:gd name="connsiteY70" fmla="*/ 8998 h 9928"/>
              <a:gd name="connsiteX71" fmla="*/ 7954 w 10000"/>
              <a:gd name="connsiteY71" fmla="*/ 8942 h 9928"/>
              <a:gd name="connsiteX72" fmla="*/ 7758 w 10000"/>
              <a:gd name="connsiteY72" fmla="*/ 8867 h 9928"/>
              <a:gd name="connsiteX73" fmla="*/ 7545 w 10000"/>
              <a:gd name="connsiteY73" fmla="*/ 8785 h 9928"/>
              <a:gd name="connsiteX74" fmla="*/ 7323 w 10000"/>
              <a:gd name="connsiteY74" fmla="*/ 8689 h 9928"/>
              <a:gd name="connsiteX75" fmla="*/ 7323 w 10000"/>
              <a:gd name="connsiteY75" fmla="*/ 8689 h 9928"/>
              <a:gd name="connsiteX76" fmla="*/ 7093 w 10000"/>
              <a:gd name="connsiteY76" fmla="*/ 8581 h 9928"/>
              <a:gd name="connsiteX77" fmla="*/ 6863 w 10000"/>
              <a:gd name="connsiteY77" fmla="*/ 8451 h 9928"/>
              <a:gd name="connsiteX78" fmla="*/ 6624 w 10000"/>
              <a:gd name="connsiteY78" fmla="*/ 8323 h 9928"/>
              <a:gd name="connsiteX79" fmla="*/ 6394 w 10000"/>
              <a:gd name="connsiteY79" fmla="*/ 8176 h 9928"/>
              <a:gd name="connsiteX80" fmla="*/ 6147 w 10000"/>
              <a:gd name="connsiteY80" fmla="*/ 8012 h 9928"/>
              <a:gd name="connsiteX81" fmla="*/ 5908 w 10000"/>
              <a:gd name="connsiteY81" fmla="*/ 7841 h 9928"/>
              <a:gd name="connsiteX82" fmla="*/ 5669 w 10000"/>
              <a:gd name="connsiteY82" fmla="*/ 7661 h 9928"/>
              <a:gd name="connsiteX83" fmla="*/ 5422 w 10000"/>
              <a:gd name="connsiteY83" fmla="*/ 7465 h 9928"/>
              <a:gd name="connsiteX84" fmla="*/ 5183 w 10000"/>
              <a:gd name="connsiteY84" fmla="*/ 7261 h 9928"/>
              <a:gd name="connsiteX85" fmla="*/ 4945 w 10000"/>
              <a:gd name="connsiteY85" fmla="*/ 7049 h 9928"/>
              <a:gd name="connsiteX86" fmla="*/ 4706 w 10000"/>
              <a:gd name="connsiteY86" fmla="*/ 6830 h 9928"/>
              <a:gd name="connsiteX87" fmla="*/ 4467 w 10000"/>
              <a:gd name="connsiteY87" fmla="*/ 6591 h 9928"/>
              <a:gd name="connsiteX88" fmla="*/ 4237 w 10000"/>
              <a:gd name="connsiteY88" fmla="*/ 6356 h 9928"/>
              <a:gd name="connsiteX89" fmla="*/ 4015 w 10000"/>
              <a:gd name="connsiteY89" fmla="*/ 6104 h 9928"/>
              <a:gd name="connsiteX90" fmla="*/ 3785 w 10000"/>
              <a:gd name="connsiteY90" fmla="*/ 5849 h 9928"/>
              <a:gd name="connsiteX91" fmla="*/ 3572 w 10000"/>
              <a:gd name="connsiteY91" fmla="*/ 5581 h 9928"/>
              <a:gd name="connsiteX92" fmla="*/ 3572 w 10000"/>
              <a:gd name="connsiteY92" fmla="*/ 5581 h 9928"/>
              <a:gd name="connsiteX93" fmla="*/ 3308 w 10000"/>
              <a:gd name="connsiteY93" fmla="*/ 5230 h 9928"/>
              <a:gd name="connsiteX94" fmla="*/ 3069 w 10000"/>
              <a:gd name="connsiteY94" fmla="*/ 4880 h 9928"/>
              <a:gd name="connsiteX95" fmla="*/ 2847 w 10000"/>
              <a:gd name="connsiteY95" fmla="*/ 4535 h 9928"/>
              <a:gd name="connsiteX96" fmla="*/ 2651 w 10000"/>
              <a:gd name="connsiteY96" fmla="*/ 4204 h 9928"/>
              <a:gd name="connsiteX97" fmla="*/ 2472 w 10000"/>
              <a:gd name="connsiteY97" fmla="*/ 3867 h 9928"/>
              <a:gd name="connsiteX98" fmla="*/ 2319 w 10000"/>
              <a:gd name="connsiteY98" fmla="*/ 3535 h 9928"/>
              <a:gd name="connsiteX99" fmla="*/ 2182 w 10000"/>
              <a:gd name="connsiteY99" fmla="*/ 3207 h 9928"/>
              <a:gd name="connsiteX100" fmla="*/ 2072 w 10000"/>
              <a:gd name="connsiteY100" fmla="*/ 2881 h 9928"/>
              <a:gd name="connsiteX101" fmla="*/ 2072 w 10000"/>
              <a:gd name="connsiteY101" fmla="*/ 2881 h 9928"/>
              <a:gd name="connsiteX102" fmla="*/ 1995 w 10000"/>
              <a:gd name="connsiteY102" fmla="*/ 2620 h 9928"/>
              <a:gd name="connsiteX103" fmla="*/ 1935 w 10000"/>
              <a:gd name="connsiteY103" fmla="*/ 2366 h 9928"/>
              <a:gd name="connsiteX104" fmla="*/ 1893 w 10000"/>
              <a:gd name="connsiteY104" fmla="*/ 2123 h 9928"/>
              <a:gd name="connsiteX105" fmla="*/ 1867 w 10000"/>
              <a:gd name="connsiteY105" fmla="*/ 1888 h 9928"/>
              <a:gd name="connsiteX106" fmla="*/ 1850 w 10000"/>
              <a:gd name="connsiteY106" fmla="*/ 1667 h 9928"/>
              <a:gd name="connsiteX107" fmla="*/ 1858 w 10000"/>
              <a:gd name="connsiteY107" fmla="*/ 1455 h 9928"/>
              <a:gd name="connsiteX108" fmla="*/ 1876 w 10000"/>
              <a:gd name="connsiteY108" fmla="*/ 1241 h 9928"/>
              <a:gd name="connsiteX109" fmla="*/ 1910 w 10000"/>
              <a:gd name="connsiteY109" fmla="*/ 1047 h 9928"/>
              <a:gd name="connsiteX110" fmla="*/ 1910 w 10000"/>
              <a:gd name="connsiteY110" fmla="*/ 1047 h 9928"/>
              <a:gd name="connsiteX111" fmla="*/ 1935 w 10000"/>
              <a:gd name="connsiteY111" fmla="*/ 964 h 9928"/>
              <a:gd name="connsiteX112" fmla="*/ 1935 w 10000"/>
              <a:gd name="connsiteY112" fmla="*/ 964 h 9928"/>
              <a:gd name="connsiteX113" fmla="*/ 1986 w 10000"/>
              <a:gd name="connsiteY113" fmla="*/ 802 h 9928"/>
              <a:gd name="connsiteX114" fmla="*/ 2046 w 10000"/>
              <a:gd name="connsiteY114" fmla="*/ 638 h 9928"/>
              <a:gd name="connsiteX115" fmla="*/ 2114 w 10000"/>
              <a:gd name="connsiteY115" fmla="*/ 476 h 9928"/>
              <a:gd name="connsiteX116" fmla="*/ 2191 w 10000"/>
              <a:gd name="connsiteY116" fmla="*/ 328 h 9928"/>
              <a:gd name="connsiteX117" fmla="*/ 2285 w 10000"/>
              <a:gd name="connsiteY117" fmla="*/ 189 h 9928"/>
              <a:gd name="connsiteX118" fmla="*/ 2387 w 10000"/>
              <a:gd name="connsiteY118" fmla="*/ 50 h 9928"/>
              <a:gd name="connsiteX0" fmla="*/ 2285 w 10000"/>
              <a:gd name="connsiteY0" fmla="*/ 190 h 10000"/>
              <a:gd name="connsiteX1" fmla="*/ 1884 w 10000"/>
              <a:gd name="connsiteY1" fmla="*/ 0 h 10000"/>
              <a:gd name="connsiteX2" fmla="*/ 1705 w 10000"/>
              <a:gd name="connsiteY2" fmla="*/ 142 h 10000"/>
              <a:gd name="connsiteX3" fmla="*/ 1526 w 10000"/>
              <a:gd name="connsiteY3" fmla="*/ 296 h 10000"/>
              <a:gd name="connsiteX4" fmla="*/ 1355 w 10000"/>
              <a:gd name="connsiteY4" fmla="*/ 463 h 10000"/>
              <a:gd name="connsiteX5" fmla="*/ 1194 w 10000"/>
              <a:gd name="connsiteY5" fmla="*/ 635 h 10000"/>
              <a:gd name="connsiteX6" fmla="*/ 1040 w 10000"/>
              <a:gd name="connsiteY6" fmla="*/ 823 h 10000"/>
              <a:gd name="connsiteX7" fmla="*/ 887 w 10000"/>
              <a:gd name="connsiteY7" fmla="*/ 1019 h 10000"/>
              <a:gd name="connsiteX8" fmla="*/ 750 w 10000"/>
              <a:gd name="connsiteY8" fmla="*/ 1227 h 10000"/>
              <a:gd name="connsiteX9" fmla="*/ 614 w 10000"/>
              <a:gd name="connsiteY9" fmla="*/ 1447 h 10000"/>
              <a:gd name="connsiteX10" fmla="*/ 494 w 10000"/>
              <a:gd name="connsiteY10" fmla="*/ 1671 h 10000"/>
              <a:gd name="connsiteX11" fmla="*/ 384 w 10000"/>
              <a:gd name="connsiteY11" fmla="*/ 1909 h 10000"/>
              <a:gd name="connsiteX12" fmla="*/ 290 w 10000"/>
              <a:gd name="connsiteY12" fmla="*/ 2145 h 10000"/>
              <a:gd name="connsiteX13" fmla="*/ 205 w 10000"/>
              <a:gd name="connsiteY13" fmla="*/ 2399 h 10000"/>
              <a:gd name="connsiteX14" fmla="*/ 128 w 10000"/>
              <a:gd name="connsiteY14" fmla="*/ 2656 h 10000"/>
              <a:gd name="connsiteX15" fmla="*/ 77 w 10000"/>
              <a:gd name="connsiteY15" fmla="*/ 2927 h 10000"/>
              <a:gd name="connsiteX16" fmla="*/ 34 w 10000"/>
              <a:gd name="connsiteY16" fmla="*/ 3197 h 10000"/>
              <a:gd name="connsiteX17" fmla="*/ 9 w 10000"/>
              <a:gd name="connsiteY17" fmla="*/ 3468 h 10000"/>
              <a:gd name="connsiteX18" fmla="*/ 0 w 10000"/>
              <a:gd name="connsiteY18" fmla="*/ 3756 h 10000"/>
              <a:gd name="connsiteX19" fmla="*/ 17 w 10000"/>
              <a:gd name="connsiteY19" fmla="*/ 4046 h 10000"/>
              <a:gd name="connsiteX20" fmla="*/ 43 w 10000"/>
              <a:gd name="connsiteY20" fmla="*/ 4341 h 10000"/>
              <a:gd name="connsiteX21" fmla="*/ 94 w 10000"/>
              <a:gd name="connsiteY21" fmla="*/ 4635 h 10000"/>
              <a:gd name="connsiteX22" fmla="*/ 162 w 10000"/>
              <a:gd name="connsiteY22" fmla="*/ 4930 h 10000"/>
              <a:gd name="connsiteX23" fmla="*/ 256 w 10000"/>
              <a:gd name="connsiteY23" fmla="*/ 5242 h 10000"/>
              <a:gd name="connsiteX24" fmla="*/ 315 w 10000"/>
              <a:gd name="connsiteY24" fmla="*/ 5391 h 10000"/>
              <a:gd name="connsiteX25" fmla="*/ 375 w 10000"/>
              <a:gd name="connsiteY25" fmla="*/ 5548 h 10000"/>
              <a:gd name="connsiteX26" fmla="*/ 435 w 10000"/>
              <a:gd name="connsiteY26" fmla="*/ 5702 h 10000"/>
              <a:gd name="connsiteX27" fmla="*/ 512 w 10000"/>
              <a:gd name="connsiteY27" fmla="*/ 5859 h 10000"/>
              <a:gd name="connsiteX28" fmla="*/ 588 w 10000"/>
              <a:gd name="connsiteY28" fmla="*/ 6014 h 10000"/>
              <a:gd name="connsiteX29" fmla="*/ 673 w 10000"/>
              <a:gd name="connsiteY29" fmla="*/ 6173 h 10000"/>
              <a:gd name="connsiteX30" fmla="*/ 846 w 10000"/>
              <a:gd name="connsiteY30" fmla="*/ 9171 h 10000"/>
              <a:gd name="connsiteX31" fmla="*/ 4032 w 10000"/>
              <a:gd name="connsiteY31" fmla="*/ 9292 h 10000"/>
              <a:gd name="connsiteX32" fmla="*/ 4263 w 10000"/>
              <a:gd name="connsiteY32" fmla="*/ 9400 h 10000"/>
              <a:gd name="connsiteX33" fmla="*/ 4510 w 10000"/>
              <a:gd name="connsiteY33" fmla="*/ 9507 h 10000"/>
              <a:gd name="connsiteX34" fmla="*/ 4757 w 10000"/>
              <a:gd name="connsiteY34" fmla="*/ 9598 h 10000"/>
              <a:gd name="connsiteX35" fmla="*/ 5013 w 10000"/>
              <a:gd name="connsiteY35" fmla="*/ 9681 h 10000"/>
              <a:gd name="connsiteX36" fmla="*/ 5277 w 10000"/>
              <a:gd name="connsiteY36" fmla="*/ 9763 h 10000"/>
              <a:gd name="connsiteX37" fmla="*/ 5550 w 10000"/>
              <a:gd name="connsiteY37" fmla="*/ 9828 h 10000"/>
              <a:gd name="connsiteX38" fmla="*/ 5831 w 10000"/>
              <a:gd name="connsiteY38" fmla="*/ 9884 h 10000"/>
              <a:gd name="connsiteX39" fmla="*/ 6113 w 10000"/>
              <a:gd name="connsiteY39" fmla="*/ 9935 h 10000"/>
              <a:gd name="connsiteX40" fmla="*/ 6411 w 10000"/>
              <a:gd name="connsiteY40" fmla="*/ 9977 h 10000"/>
              <a:gd name="connsiteX41" fmla="*/ 6411 w 10000"/>
              <a:gd name="connsiteY41" fmla="*/ 9977 h 10000"/>
              <a:gd name="connsiteX42" fmla="*/ 6616 w 10000"/>
              <a:gd name="connsiteY42" fmla="*/ 9992 h 10000"/>
              <a:gd name="connsiteX43" fmla="*/ 6820 w 10000"/>
              <a:gd name="connsiteY43" fmla="*/ 10000 h 10000"/>
              <a:gd name="connsiteX44" fmla="*/ 7033 w 10000"/>
              <a:gd name="connsiteY44" fmla="*/ 9992 h 10000"/>
              <a:gd name="connsiteX45" fmla="*/ 7246 w 10000"/>
              <a:gd name="connsiteY45" fmla="*/ 9985 h 10000"/>
              <a:gd name="connsiteX46" fmla="*/ 7477 w 10000"/>
              <a:gd name="connsiteY46" fmla="*/ 9961 h 10000"/>
              <a:gd name="connsiteX47" fmla="*/ 7698 w 10000"/>
              <a:gd name="connsiteY47" fmla="*/ 9927 h 10000"/>
              <a:gd name="connsiteX48" fmla="*/ 7928 w 10000"/>
              <a:gd name="connsiteY48" fmla="*/ 9884 h 10000"/>
              <a:gd name="connsiteX49" fmla="*/ 8159 w 10000"/>
              <a:gd name="connsiteY49" fmla="*/ 9828 h 10000"/>
              <a:gd name="connsiteX50" fmla="*/ 8389 w 10000"/>
              <a:gd name="connsiteY50" fmla="*/ 9763 h 10000"/>
              <a:gd name="connsiteX51" fmla="*/ 8627 w 10000"/>
              <a:gd name="connsiteY51" fmla="*/ 9688 h 10000"/>
              <a:gd name="connsiteX52" fmla="*/ 8858 w 10000"/>
              <a:gd name="connsiteY52" fmla="*/ 9605 h 10000"/>
              <a:gd name="connsiteX53" fmla="*/ 9088 w 10000"/>
              <a:gd name="connsiteY53" fmla="*/ 9507 h 10000"/>
              <a:gd name="connsiteX54" fmla="*/ 9327 w 10000"/>
              <a:gd name="connsiteY54" fmla="*/ 9391 h 10000"/>
              <a:gd name="connsiteX55" fmla="*/ 9557 w 10000"/>
              <a:gd name="connsiteY55" fmla="*/ 9269 h 10000"/>
              <a:gd name="connsiteX56" fmla="*/ 9778 w 10000"/>
              <a:gd name="connsiteY56" fmla="*/ 9138 h 10000"/>
              <a:gd name="connsiteX57" fmla="*/ 10000 w 10000"/>
              <a:gd name="connsiteY57" fmla="*/ 8991 h 10000"/>
              <a:gd name="connsiteX58" fmla="*/ 10000 w 10000"/>
              <a:gd name="connsiteY58" fmla="*/ 8991 h 10000"/>
              <a:gd name="connsiteX59" fmla="*/ 9872 w 10000"/>
              <a:gd name="connsiteY59" fmla="*/ 9046 h 10000"/>
              <a:gd name="connsiteX60" fmla="*/ 9744 w 10000"/>
              <a:gd name="connsiteY60" fmla="*/ 9096 h 10000"/>
              <a:gd name="connsiteX61" fmla="*/ 9608 w 10000"/>
              <a:gd name="connsiteY61" fmla="*/ 9138 h 10000"/>
              <a:gd name="connsiteX62" fmla="*/ 9471 w 10000"/>
              <a:gd name="connsiteY62" fmla="*/ 9162 h 10000"/>
              <a:gd name="connsiteX63" fmla="*/ 9327 w 10000"/>
              <a:gd name="connsiteY63" fmla="*/ 9185 h 10000"/>
              <a:gd name="connsiteX64" fmla="*/ 9173 w 10000"/>
              <a:gd name="connsiteY64" fmla="*/ 9195 h 10000"/>
              <a:gd name="connsiteX65" fmla="*/ 9020 w 10000"/>
              <a:gd name="connsiteY65" fmla="*/ 9202 h 10000"/>
              <a:gd name="connsiteX66" fmla="*/ 8858 w 10000"/>
              <a:gd name="connsiteY66" fmla="*/ 9195 h 10000"/>
              <a:gd name="connsiteX67" fmla="*/ 8696 w 10000"/>
              <a:gd name="connsiteY67" fmla="*/ 9177 h 10000"/>
              <a:gd name="connsiteX68" fmla="*/ 8525 w 10000"/>
              <a:gd name="connsiteY68" fmla="*/ 9154 h 10000"/>
              <a:gd name="connsiteX69" fmla="*/ 8338 w 10000"/>
              <a:gd name="connsiteY69" fmla="*/ 9114 h 10000"/>
              <a:gd name="connsiteX70" fmla="*/ 8150 w 10000"/>
              <a:gd name="connsiteY70" fmla="*/ 9063 h 10000"/>
              <a:gd name="connsiteX71" fmla="*/ 7954 w 10000"/>
              <a:gd name="connsiteY71" fmla="*/ 9007 h 10000"/>
              <a:gd name="connsiteX72" fmla="*/ 7758 w 10000"/>
              <a:gd name="connsiteY72" fmla="*/ 8931 h 10000"/>
              <a:gd name="connsiteX73" fmla="*/ 7545 w 10000"/>
              <a:gd name="connsiteY73" fmla="*/ 8849 h 10000"/>
              <a:gd name="connsiteX74" fmla="*/ 7323 w 10000"/>
              <a:gd name="connsiteY74" fmla="*/ 8752 h 10000"/>
              <a:gd name="connsiteX75" fmla="*/ 7323 w 10000"/>
              <a:gd name="connsiteY75" fmla="*/ 8752 h 10000"/>
              <a:gd name="connsiteX76" fmla="*/ 7093 w 10000"/>
              <a:gd name="connsiteY76" fmla="*/ 8643 h 10000"/>
              <a:gd name="connsiteX77" fmla="*/ 6863 w 10000"/>
              <a:gd name="connsiteY77" fmla="*/ 8512 h 10000"/>
              <a:gd name="connsiteX78" fmla="*/ 6624 w 10000"/>
              <a:gd name="connsiteY78" fmla="*/ 8383 h 10000"/>
              <a:gd name="connsiteX79" fmla="*/ 6394 w 10000"/>
              <a:gd name="connsiteY79" fmla="*/ 8235 h 10000"/>
              <a:gd name="connsiteX80" fmla="*/ 6147 w 10000"/>
              <a:gd name="connsiteY80" fmla="*/ 8070 h 10000"/>
              <a:gd name="connsiteX81" fmla="*/ 5908 w 10000"/>
              <a:gd name="connsiteY81" fmla="*/ 7898 h 10000"/>
              <a:gd name="connsiteX82" fmla="*/ 5669 w 10000"/>
              <a:gd name="connsiteY82" fmla="*/ 7717 h 10000"/>
              <a:gd name="connsiteX83" fmla="*/ 5422 w 10000"/>
              <a:gd name="connsiteY83" fmla="*/ 7519 h 10000"/>
              <a:gd name="connsiteX84" fmla="*/ 5183 w 10000"/>
              <a:gd name="connsiteY84" fmla="*/ 7314 h 10000"/>
              <a:gd name="connsiteX85" fmla="*/ 4945 w 10000"/>
              <a:gd name="connsiteY85" fmla="*/ 7100 h 10000"/>
              <a:gd name="connsiteX86" fmla="*/ 4706 w 10000"/>
              <a:gd name="connsiteY86" fmla="*/ 6880 h 10000"/>
              <a:gd name="connsiteX87" fmla="*/ 4467 w 10000"/>
              <a:gd name="connsiteY87" fmla="*/ 6639 h 10000"/>
              <a:gd name="connsiteX88" fmla="*/ 4237 w 10000"/>
              <a:gd name="connsiteY88" fmla="*/ 6402 h 10000"/>
              <a:gd name="connsiteX89" fmla="*/ 4015 w 10000"/>
              <a:gd name="connsiteY89" fmla="*/ 6148 h 10000"/>
              <a:gd name="connsiteX90" fmla="*/ 3785 w 10000"/>
              <a:gd name="connsiteY90" fmla="*/ 5891 h 10000"/>
              <a:gd name="connsiteX91" fmla="*/ 3572 w 10000"/>
              <a:gd name="connsiteY91" fmla="*/ 5621 h 10000"/>
              <a:gd name="connsiteX92" fmla="*/ 3572 w 10000"/>
              <a:gd name="connsiteY92" fmla="*/ 5621 h 10000"/>
              <a:gd name="connsiteX93" fmla="*/ 3308 w 10000"/>
              <a:gd name="connsiteY93" fmla="*/ 5268 h 10000"/>
              <a:gd name="connsiteX94" fmla="*/ 3069 w 10000"/>
              <a:gd name="connsiteY94" fmla="*/ 4915 h 10000"/>
              <a:gd name="connsiteX95" fmla="*/ 2847 w 10000"/>
              <a:gd name="connsiteY95" fmla="*/ 4568 h 10000"/>
              <a:gd name="connsiteX96" fmla="*/ 2651 w 10000"/>
              <a:gd name="connsiteY96" fmla="*/ 4234 h 10000"/>
              <a:gd name="connsiteX97" fmla="*/ 2472 w 10000"/>
              <a:gd name="connsiteY97" fmla="*/ 3895 h 10000"/>
              <a:gd name="connsiteX98" fmla="*/ 2319 w 10000"/>
              <a:gd name="connsiteY98" fmla="*/ 3561 h 10000"/>
              <a:gd name="connsiteX99" fmla="*/ 2182 w 10000"/>
              <a:gd name="connsiteY99" fmla="*/ 3230 h 10000"/>
              <a:gd name="connsiteX100" fmla="*/ 2072 w 10000"/>
              <a:gd name="connsiteY100" fmla="*/ 2902 h 10000"/>
              <a:gd name="connsiteX101" fmla="*/ 2072 w 10000"/>
              <a:gd name="connsiteY101" fmla="*/ 2902 h 10000"/>
              <a:gd name="connsiteX102" fmla="*/ 1995 w 10000"/>
              <a:gd name="connsiteY102" fmla="*/ 2639 h 10000"/>
              <a:gd name="connsiteX103" fmla="*/ 1935 w 10000"/>
              <a:gd name="connsiteY103" fmla="*/ 2383 h 10000"/>
              <a:gd name="connsiteX104" fmla="*/ 1893 w 10000"/>
              <a:gd name="connsiteY104" fmla="*/ 2138 h 10000"/>
              <a:gd name="connsiteX105" fmla="*/ 1867 w 10000"/>
              <a:gd name="connsiteY105" fmla="*/ 1902 h 10000"/>
              <a:gd name="connsiteX106" fmla="*/ 1850 w 10000"/>
              <a:gd name="connsiteY106" fmla="*/ 1679 h 10000"/>
              <a:gd name="connsiteX107" fmla="*/ 1858 w 10000"/>
              <a:gd name="connsiteY107" fmla="*/ 1466 h 10000"/>
              <a:gd name="connsiteX108" fmla="*/ 1876 w 10000"/>
              <a:gd name="connsiteY108" fmla="*/ 1250 h 10000"/>
              <a:gd name="connsiteX109" fmla="*/ 1910 w 10000"/>
              <a:gd name="connsiteY109" fmla="*/ 1055 h 10000"/>
              <a:gd name="connsiteX110" fmla="*/ 1910 w 10000"/>
              <a:gd name="connsiteY110" fmla="*/ 1055 h 10000"/>
              <a:gd name="connsiteX111" fmla="*/ 1935 w 10000"/>
              <a:gd name="connsiteY111" fmla="*/ 971 h 10000"/>
              <a:gd name="connsiteX112" fmla="*/ 1935 w 10000"/>
              <a:gd name="connsiteY112" fmla="*/ 971 h 10000"/>
              <a:gd name="connsiteX113" fmla="*/ 1986 w 10000"/>
              <a:gd name="connsiteY113" fmla="*/ 808 h 10000"/>
              <a:gd name="connsiteX114" fmla="*/ 2046 w 10000"/>
              <a:gd name="connsiteY114" fmla="*/ 643 h 10000"/>
              <a:gd name="connsiteX115" fmla="*/ 2114 w 10000"/>
              <a:gd name="connsiteY115" fmla="*/ 479 h 10000"/>
              <a:gd name="connsiteX116" fmla="*/ 2191 w 10000"/>
              <a:gd name="connsiteY116" fmla="*/ 330 h 10000"/>
              <a:gd name="connsiteX117" fmla="*/ 2285 w 10000"/>
              <a:gd name="connsiteY117" fmla="*/ 190 h 10000"/>
              <a:gd name="connsiteX0" fmla="*/ 2191 w 10000"/>
              <a:gd name="connsiteY0" fmla="*/ 330 h 10000"/>
              <a:gd name="connsiteX1" fmla="*/ 1884 w 10000"/>
              <a:gd name="connsiteY1" fmla="*/ 0 h 10000"/>
              <a:gd name="connsiteX2" fmla="*/ 1705 w 10000"/>
              <a:gd name="connsiteY2" fmla="*/ 142 h 10000"/>
              <a:gd name="connsiteX3" fmla="*/ 1526 w 10000"/>
              <a:gd name="connsiteY3" fmla="*/ 296 h 10000"/>
              <a:gd name="connsiteX4" fmla="*/ 1355 w 10000"/>
              <a:gd name="connsiteY4" fmla="*/ 463 h 10000"/>
              <a:gd name="connsiteX5" fmla="*/ 1194 w 10000"/>
              <a:gd name="connsiteY5" fmla="*/ 635 h 10000"/>
              <a:gd name="connsiteX6" fmla="*/ 1040 w 10000"/>
              <a:gd name="connsiteY6" fmla="*/ 823 h 10000"/>
              <a:gd name="connsiteX7" fmla="*/ 887 w 10000"/>
              <a:gd name="connsiteY7" fmla="*/ 1019 h 10000"/>
              <a:gd name="connsiteX8" fmla="*/ 750 w 10000"/>
              <a:gd name="connsiteY8" fmla="*/ 1227 h 10000"/>
              <a:gd name="connsiteX9" fmla="*/ 614 w 10000"/>
              <a:gd name="connsiteY9" fmla="*/ 1447 h 10000"/>
              <a:gd name="connsiteX10" fmla="*/ 494 w 10000"/>
              <a:gd name="connsiteY10" fmla="*/ 1671 h 10000"/>
              <a:gd name="connsiteX11" fmla="*/ 384 w 10000"/>
              <a:gd name="connsiteY11" fmla="*/ 1909 h 10000"/>
              <a:gd name="connsiteX12" fmla="*/ 290 w 10000"/>
              <a:gd name="connsiteY12" fmla="*/ 2145 h 10000"/>
              <a:gd name="connsiteX13" fmla="*/ 205 w 10000"/>
              <a:gd name="connsiteY13" fmla="*/ 2399 h 10000"/>
              <a:gd name="connsiteX14" fmla="*/ 128 w 10000"/>
              <a:gd name="connsiteY14" fmla="*/ 2656 h 10000"/>
              <a:gd name="connsiteX15" fmla="*/ 77 w 10000"/>
              <a:gd name="connsiteY15" fmla="*/ 2927 h 10000"/>
              <a:gd name="connsiteX16" fmla="*/ 34 w 10000"/>
              <a:gd name="connsiteY16" fmla="*/ 3197 h 10000"/>
              <a:gd name="connsiteX17" fmla="*/ 9 w 10000"/>
              <a:gd name="connsiteY17" fmla="*/ 3468 h 10000"/>
              <a:gd name="connsiteX18" fmla="*/ 0 w 10000"/>
              <a:gd name="connsiteY18" fmla="*/ 3756 h 10000"/>
              <a:gd name="connsiteX19" fmla="*/ 17 w 10000"/>
              <a:gd name="connsiteY19" fmla="*/ 4046 h 10000"/>
              <a:gd name="connsiteX20" fmla="*/ 43 w 10000"/>
              <a:gd name="connsiteY20" fmla="*/ 4341 h 10000"/>
              <a:gd name="connsiteX21" fmla="*/ 94 w 10000"/>
              <a:gd name="connsiteY21" fmla="*/ 4635 h 10000"/>
              <a:gd name="connsiteX22" fmla="*/ 162 w 10000"/>
              <a:gd name="connsiteY22" fmla="*/ 4930 h 10000"/>
              <a:gd name="connsiteX23" fmla="*/ 256 w 10000"/>
              <a:gd name="connsiteY23" fmla="*/ 5242 h 10000"/>
              <a:gd name="connsiteX24" fmla="*/ 315 w 10000"/>
              <a:gd name="connsiteY24" fmla="*/ 5391 h 10000"/>
              <a:gd name="connsiteX25" fmla="*/ 375 w 10000"/>
              <a:gd name="connsiteY25" fmla="*/ 5548 h 10000"/>
              <a:gd name="connsiteX26" fmla="*/ 435 w 10000"/>
              <a:gd name="connsiteY26" fmla="*/ 5702 h 10000"/>
              <a:gd name="connsiteX27" fmla="*/ 512 w 10000"/>
              <a:gd name="connsiteY27" fmla="*/ 5859 h 10000"/>
              <a:gd name="connsiteX28" fmla="*/ 588 w 10000"/>
              <a:gd name="connsiteY28" fmla="*/ 6014 h 10000"/>
              <a:gd name="connsiteX29" fmla="*/ 673 w 10000"/>
              <a:gd name="connsiteY29" fmla="*/ 6173 h 10000"/>
              <a:gd name="connsiteX30" fmla="*/ 846 w 10000"/>
              <a:gd name="connsiteY30" fmla="*/ 9171 h 10000"/>
              <a:gd name="connsiteX31" fmla="*/ 4032 w 10000"/>
              <a:gd name="connsiteY31" fmla="*/ 9292 h 10000"/>
              <a:gd name="connsiteX32" fmla="*/ 4263 w 10000"/>
              <a:gd name="connsiteY32" fmla="*/ 9400 h 10000"/>
              <a:gd name="connsiteX33" fmla="*/ 4510 w 10000"/>
              <a:gd name="connsiteY33" fmla="*/ 9507 h 10000"/>
              <a:gd name="connsiteX34" fmla="*/ 4757 w 10000"/>
              <a:gd name="connsiteY34" fmla="*/ 9598 h 10000"/>
              <a:gd name="connsiteX35" fmla="*/ 5013 w 10000"/>
              <a:gd name="connsiteY35" fmla="*/ 9681 h 10000"/>
              <a:gd name="connsiteX36" fmla="*/ 5277 w 10000"/>
              <a:gd name="connsiteY36" fmla="*/ 9763 h 10000"/>
              <a:gd name="connsiteX37" fmla="*/ 5550 w 10000"/>
              <a:gd name="connsiteY37" fmla="*/ 9828 h 10000"/>
              <a:gd name="connsiteX38" fmla="*/ 5831 w 10000"/>
              <a:gd name="connsiteY38" fmla="*/ 9884 h 10000"/>
              <a:gd name="connsiteX39" fmla="*/ 6113 w 10000"/>
              <a:gd name="connsiteY39" fmla="*/ 9935 h 10000"/>
              <a:gd name="connsiteX40" fmla="*/ 6411 w 10000"/>
              <a:gd name="connsiteY40" fmla="*/ 9977 h 10000"/>
              <a:gd name="connsiteX41" fmla="*/ 6411 w 10000"/>
              <a:gd name="connsiteY41" fmla="*/ 9977 h 10000"/>
              <a:gd name="connsiteX42" fmla="*/ 6616 w 10000"/>
              <a:gd name="connsiteY42" fmla="*/ 9992 h 10000"/>
              <a:gd name="connsiteX43" fmla="*/ 6820 w 10000"/>
              <a:gd name="connsiteY43" fmla="*/ 10000 h 10000"/>
              <a:gd name="connsiteX44" fmla="*/ 7033 w 10000"/>
              <a:gd name="connsiteY44" fmla="*/ 9992 h 10000"/>
              <a:gd name="connsiteX45" fmla="*/ 7246 w 10000"/>
              <a:gd name="connsiteY45" fmla="*/ 9985 h 10000"/>
              <a:gd name="connsiteX46" fmla="*/ 7477 w 10000"/>
              <a:gd name="connsiteY46" fmla="*/ 9961 h 10000"/>
              <a:gd name="connsiteX47" fmla="*/ 7698 w 10000"/>
              <a:gd name="connsiteY47" fmla="*/ 9927 h 10000"/>
              <a:gd name="connsiteX48" fmla="*/ 7928 w 10000"/>
              <a:gd name="connsiteY48" fmla="*/ 9884 h 10000"/>
              <a:gd name="connsiteX49" fmla="*/ 8159 w 10000"/>
              <a:gd name="connsiteY49" fmla="*/ 9828 h 10000"/>
              <a:gd name="connsiteX50" fmla="*/ 8389 w 10000"/>
              <a:gd name="connsiteY50" fmla="*/ 9763 h 10000"/>
              <a:gd name="connsiteX51" fmla="*/ 8627 w 10000"/>
              <a:gd name="connsiteY51" fmla="*/ 9688 h 10000"/>
              <a:gd name="connsiteX52" fmla="*/ 8858 w 10000"/>
              <a:gd name="connsiteY52" fmla="*/ 9605 h 10000"/>
              <a:gd name="connsiteX53" fmla="*/ 9088 w 10000"/>
              <a:gd name="connsiteY53" fmla="*/ 9507 h 10000"/>
              <a:gd name="connsiteX54" fmla="*/ 9327 w 10000"/>
              <a:gd name="connsiteY54" fmla="*/ 9391 h 10000"/>
              <a:gd name="connsiteX55" fmla="*/ 9557 w 10000"/>
              <a:gd name="connsiteY55" fmla="*/ 9269 h 10000"/>
              <a:gd name="connsiteX56" fmla="*/ 9778 w 10000"/>
              <a:gd name="connsiteY56" fmla="*/ 9138 h 10000"/>
              <a:gd name="connsiteX57" fmla="*/ 10000 w 10000"/>
              <a:gd name="connsiteY57" fmla="*/ 8991 h 10000"/>
              <a:gd name="connsiteX58" fmla="*/ 10000 w 10000"/>
              <a:gd name="connsiteY58" fmla="*/ 8991 h 10000"/>
              <a:gd name="connsiteX59" fmla="*/ 9872 w 10000"/>
              <a:gd name="connsiteY59" fmla="*/ 9046 h 10000"/>
              <a:gd name="connsiteX60" fmla="*/ 9744 w 10000"/>
              <a:gd name="connsiteY60" fmla="*/ 9096 h 10000"/>
              <a:gd name="connsiteX61" fmla="*/ 9608 w 10000"/>
              <a:gd name="connsiteY61" fmla="*/ 9138 h 10000"/>
              <a:gd name="connsiteX62" fmla="*/ 9471 w 10000"/>
              <a:gd name="connsiteY62" fmla="*/ 9162 h 10000"/>
              <a:gd name="connsiteX63" fmla="*/ 9327 w 10000"/>
              <a:gd name="connsiteY63" fmla="*/ 9185 h 10000"/>
              <a:gd name="connsiteX64" fmla="*/ 9173 w 10000"/>
              <a:gd name="connsiteY64" fmla="*/ 9195 h 10000"/>
              <a:gd name="connsiteX65" fmla="*/ 9020 w 10000"/>
              <a:gd name="connsiteY65" fmla="*/ 9202 h 10000"/>
              <a:gd name="connsiteX66" fmla="*/ 8858 w 10000"/>
              <a:gd name="connsiteY66" fmla="*/ 9195 h 10000"/>
              <a:gd name="connsiteX67" fmla="*/ 8696 w 10000"/>
              <a:gd name="connsiteY67" fmla="*/ 9177 h 10000"/>
              <a:gd name="connsiteX68" fmla="*/ 8525 w 10000"/>
              <a:gd name="connsiteY68" fmla="*/ 9154 h 10000"/>
              <a:gd name="connsiteX69" fmla="*/ 8338 w 10000"/>
              <a:gd name="connsiteY69" fmla="*/ 9114 h 10000"/>
              <a:gd name="connsiteX70" fmla="*/ 8150 w 10000"/>
              <a:gd name="connsiteY70" fmla="*/ 9063 h 10000"/>
              <a:gd name="connsiteX71" fmla="*/ 7954 w 10000"/>
              <a:gd name="connsiteY71" fmla="*/ 9007 h 10000"/>
              <a:gd name="connsiteX72" fmla="*/ 7758 w 10000"/>
              <a:gd name="connsiteY72" fmla="*/ 8931 h 10000"/>
              <a:gd name="connsiteX73" fmla="*/ 7545 w 10000"/>
              <a:gd name="connsiteY73" fmla="*/ 8849 h 10000"/>
              <a:gd name="connsiteX74" fmla="*/ 7323 w 10000"/>
              <a:gd name="connsiteY74" fmla="*/ 8752 h 10000"/>
              <a:gd name="connsiteX75" fmla="*/ 7323 w 10000"/>
              <a:gd name="connsiteY75" fmla="*/ 8752 h 10000"/>
              <a:gd name="connsiteX76" fmla="*/ 7093 w 10000"/>
              <a:gd name="connsiteY76" fmla="*/ 8643 h 10000"/>
              <a:gd name="connsiteX77" fmla="*/ 6863 w 10000"/>
              <a:gd name="connsiteY77" fmla="*/ 8512 h 10000"/>
              <a:gd name="connsiteX78" fmla="*/ 6624 w 10000"/>
              <a:gd name="connsiteY78" fmla="*/ 8383 h 10000"/>
              <a:gd name="connsiteX79" fmla="*/ 6394 w 10000"/>
              <a:gd name="connsiteY79" fmla="*/ 8235 h 10000"/>
              <a:gd name="connsiteX80" fmla="*/ 6147 w 10000"/>
              <a:gd name="connsiteY80" fmla="*/ 8070 h 10000"/>
              <a:gd name="connsiteX81" fmla="*/ 5908 w 10000"/>
              <a:gd name="connsiteY81" fmla="*/ 7898 h 10000"/>
              <a:gd name="connsiteX82" fmla="*/ 5669 w 10000"/>
              <a:gd name="connsiteY82" fmla="*/ 7717 h 10000"/>
              <a:gd name="connsiteX83" fmla="*/ 5422 w 10000"/>
              <a:gd name="connsiteY83" fmla="*/ 7519 h 10000"/>
              <a:gd name="connsiteX84" fmla="*/ 5183 w 10000"/>
              <a:gd name="connsiteY84" fmla="*/ 7314 h 10000"/>
              <a:gd name="connsiteX85" fmla="*/ 4945 w 10000"/>
              <a:gd name="connsiteY85" fmla="*/ 7100 h 10000"/>
              <a:gd name="connsiteX86" fmla="*/ 4706 w 10000"/>
              <a:gd name="connsiteY86" fmla="*/ 6880 h 10000"/>
              <a:gd name="connsiteX87" fmla="*/ 4467 w 10000"/>
              <a:gd name="connsiteY87" fmla="*/ 6639 h 10000"/>
              <a:gd name="connsiteX88" fmla="*/ 4237 w 10000"/>
              <a:gd name="connsiteY88" fmla="*/ 6402 h 10000"/>
              <a:gd name="connsiteX89" fmla="*/ 4015 w 10000"/>
              <a:gd name="connsiteY89" fmla="*/ 6148 h 10000"/>
              <a:gd name="connsiteX90" fmla="*/ 3785 w 10000"/>
              <a:gd name="connsiteY90" fmla="*/ 5891 h 10000"/>
              <a:gd name="connsiteX91" fmla="*/ 3572 w 10000"/>
              <a:gd name="connsiteY91" fmla="*/ 5621 h 10000"/>
              <a:gd name="connsiteX92" fmla="*/ 3572 w 10000"/>
              <a:gd name="connsiteY92" fmla="*/ 5621 h 10000"/>
              <a:gd name="connsiteX93" fmla="*/ 3308 w 10000"/>
              <a:gd name="connsiteY93" fmla="*/ 5268 h 10000"/>
              <a:gd name="connsiteX94" fmla="*/ 3069 w 10000"/>
              <a:gd name="connsiteY94" fmla="*/ 4915 h 10000"/>
              <a:gd name="connsiteX95" fmla="*/ 2847 w 10000"/>
              <a:gd name="connsiteY95" fmla="*/ 4568 h 10000"/>
              <a:gd name="connsiteX96" fmla="*/ 2651 w 10000"/>
              <a:gd name="connsiteY96" fmla="*/ 4234 h 10000"/>
              <a:gd name="connsiteX97" fmla="*/ 2472 w 10000"/>
              <a:gd name="connsiteY97" fmla="*/ 3895 h 10000"/>
              <a:gd name="connsiteX98" fmla="*/ 2319 w 10000"/>
              <a:gd name="connsiteY98" fmla="*/ 3561 h 10000"/>
              <a:gd name="connsiteX99" fmla="*/ 2182 w 10000"/>
              <a:gd name="connsiteY99" fmla="*/ 3230 h 10000"/>
              <a:gd name="connsiteX100" fmla="*/ 2072 w 10000"/>
              <a:gd name="connsiteY100" fmla="*/ 2902 h 10000"/>
              <a:gd name="connsiteX101" fmla="*/ 2072 w 10000"/>
              <a:gd name="connsiteY101" fmla="*/ 2902 h 10000"/>
              <a:gd name="connsiteX102" fmla="*/ 1995 w 10000"/>
              <a:gd name="connsiteY102" fmla="*/ 2639 h 10000"/>
              <a:gd name="connsiteX103" fmla="*/ 1935 w 10000"/>
              <a:gd name="connsiteY103" fmla="*/ 2383 h 10000"/>
              <a:gd name="connsiteX104" fmla="*/ 1893 w 10000"/>
              <a:gd name="connsiteY104" fmla="*/ 2138 h 10000"/>
              <a:gd name="connsiteX105" fmla="*/ 1867 w 10000"/>
              <a:gd name="connsiteY105" fmla="*/ 1902 h 10000"/>
              <a:gd name="connsiteX106" fmla="*/ 1850 w 10000"/>
              <a:gd name="connsiteY106" fmla="*/ 1679 h 10000"/>
              <a:gd name="connsiteX107" fmla="*/ 1858 w 10000"/>
              <a:gd name="connsiteY107" fmla="*/ 1466 h 10000"/>
              <a:gd name="connsiteX108" fmla="*/ 1876 w 10000"/>
              <a:gd name="connsiteY108" fmla="*/ 1250 h 10000"/>
              <a:gd name="connsiteX109" fmla="*/ 1910 w 10000"/>
              <a:gd name="connsiteY109" fmla="*/ 1055 h 10000"/>
              <a:gd name="connsiteX110" fmla="*/ 1910 w 10000"/>
              <a:gd name="connsiteY110" fmla="*/ 1055 h 10000"/>
              <a:gd name="connsiteX111" fmla="*/ 1935 w 10000"/>
              <a:gd name="connsiteY111" fmla="*/ 971 h 10000"/>
              <a:gd name="connsiteX112" fmla="*/ 1935 w 10000"/>
              <a:gd name="connsiteY112" fmla="*/ 971 h 10000"/>
              <a:gd name="connsiteX113" fmla="*/ 1986 w 10000"/>
              <a:gd name="connsiteY113" fmla="*/ 808 h 10000"/>
              <a:gd name="connsiteX114" fmla="*/ 2046 w 10000"/>
              <a:gd name="connsiteY114" fmla="*/ 643 h 10000"/>
              <a:gd name="connsiteX115" fmla="*/ 2114 w 10000"/>
              <a:gd name="connsiteY115" fmla="*/ 479 h 10000"/>
              <a:gd name="connsiteX116" fmla="*/ 2191 w 10000"/>
              <a:gd name="connsiteY116" fmla="*/ 330 h 10000"/>
              <a:gd name="connsiteX0" fmla="*/ 2114 w 10000"/>
              <a:gd name="connsiteY0" fmla="*/ 479 h 10000"/>
              <a:gd name="connsiteX1" fmla="*/ 1884 w 10000"/>
              <a:gd name="connsiteY1" fmla="*/ 0 h 10000"/>
              <a:gd name="connsiteX2" fmla="*/ 1705 w 10000"/>
              <a:gd name="connsiteY2" fmla="*/ 142 h 10000"/>
              <a:gd name="connsiteX3" fmla="*/ 1526 w 10000"/>
              <a:gd name="connsiteY3" fmla="*/ 296 h 10000"/>
              <a:gd name="connsiteX4" fmla="*/ 1355 w 10000"/>
              <a:gd name="connsiteY4" fmla="*/ 463 h 10000"/>
              <a:gd name="connsiteX5" fmla="*/ 1194 w 10000"/>
              <a:gd name="connsiteY5" fmla="*/ 635 h 10000"/>
              <a:gd name="connsiteX6" fmla="*/ 1040 w 10000"/>
              <a:gd name="connsiteY6" fmla="*/ 823 h 10000"/>
              <a:gd name="connsiteX7" fmla="*/ 887 w 10000"/>
              <a:gd name="connsiteY7" fmla="*/ 1019 h 10000"/>
              <a:gd name="connsiteX8" fmla="*/ 750 w 10000"/>
              <a:gd name="connsiteY8" fmla="*/ 1227 h 10000"/>
              <a:gd name="connsiteX9" fmla="*/ 614 w 10000"/>
              <a:gd name="connsiteY9" fmla="*/ 1447 h 10000"/>
              <a:gd name="connsiteX10" fmla="*/ 494 w 10000"/>
              <a:gd name="connsiteY10" fmla="*/ 1671 h 10000"/>
              <a:gd name="connsiteX11" fmla="*/ 384 w 10000"/>
              <a:gd name="connsiteY11" fmla="*/ 1909 h 10000"/>
              <a:gd name="connsiteX12" fmla="*/ 290 w 10000"/>
              <a:gd name="connsiteY12" fmla="*/ 2145 h 10000"/>
              <a:gd name="connsiteX13" fmla="*/ 205 w 10000"/>
              <a:gd name="connsiteY13" fmla="*/ 2399 h 10000"/>
              <a:gd name="connsiteX14" fmla="*/ 128 w 10000"/>
              <a:gd name="connsiteY14" fmla="*/ 2656 h 10000"/>
              <a:gd name="connsiteX15" fmla="*/ 77 w 10000"/>
              <a:gd name="connsiteY15" fmla="*/ 2927 h 10000"/>
              <a:gd name="connsiteX16" fmla="*/ 34 w 10000"/>
              <a:gd name="connsiteY16" fmla="*/ 3197 h 10000"/>
              <a:gd name="connsiteX17" fmla="*/ 9 w 10000"/>
              <a:gd name="connsiteY17" fmla="*/ 3468 h 10000"/>
              <a:gd name="connsiteX18" fmla="*/ 0 w 10000"/>
              <a:gd name="connsiteY18" fmla="*/ 3756 h 10000"/>
              <a:gd name="connsiteX19" fmla="*/ 17 w 10000"/>
              <a:gd name="connsiteY19" fmla="*/ 4046 h 10000"/>
              <a:gd name="connsiteX20" fmla="*/ 43 w 10000"/>
              <a:gd name="connsiteY20" fmla="*/ 4341 h 10000"/>
              <a:gd name="connsiteX21" fmla="*/ 94 w 10000"/>
              <a:gd name="connsiteY21" fmla="*/ 4635 h 10000"/>
              <a:gd name="connsiteX22" fmla="*/ 162 w 10000"/>
              <a:gd name="connsiteY22" fmla="*/ 4930 h 10000"/>
              <a:gd name="connsiteX23" fmla="*/ 256 w 10000"/>
              <a:gd name="connsiteY23" fmla="*/ 5242 h 10000"/>
              <a:gd name="connsiteX24" fmla="*/ 315 w 10000"/>
              <a:gd name="connsiteY24" fmla="*/ 5391 h 10000"/>
              <a:gd name="connsiteX25" fmla="*/ 375 w 10000"/>
              <a:gd name="connsiteY25" fmla="*/ 5548 h 10000"/>
              <a:gd name="connsiteX26" fmla="*/ 435 w 10000"/>
              <a:gd name="connsiteY26" fmla="*/ 5702 h 10000"/>
              <a:gd name="connsiteX27" fmla="*/ 512 w 10000"/>
              <a:gd name="connsiteY27" fmla="*/ 5859 h 10000"/>
              <a:gd name="connsiteX28" fmla="*/ 588 w 10000"/>
              <a:gd name="connsiteY28" fmla="*/ 6014 h 10000"/>
              <a:gd name="connsiteX29" fmla="*/ 673 w 10000"/>
              <a:gd name="connsiteY29" fmla="*/ 6173 h 10000"/>
              <a:gd name="connsiteX30" fmla="*/ 846 w 10000"/>
              <a:gd name="connsiteY30" fmla="*/ 9171 h 10000"/>
              <a:gd name="connsiteX31" fmla="*/ 4032 w 10000"/>
              <a:gd name="connsiteY31" fmla="*/ 9292 h 10000"/>
              <a:gd name="connsiteX32" fmla="*/ 4263 w 10000"/>
              <a:gd name="connsiteY32" fmla="*/ 9400 h 10000"/>
              <a:gd name="connsiteX33" fmla="*/ 4510 w 10000"/>
              <a:gd name="connsiteY33" fmla="*/ 9507 h 10000"/>
              <a:gd name="connsiteX34" fmla="*/ 4757 w 10000"/>
              <a:gd name="connsiteY34" fmla="*/ 9598 h 10000"/>
              <a:gd name="connsiteX35" fmla="*/ 5013 w 10000"/>
              <a:gd name="connsiteY35" fmla="*/ 9681 h 10000"/>
              <a:gd name="connsiteX36" fmla="*/ 5277 w 10000"/>
              <a:gd name="connsiteY36" fmla="*/ 9763 h 10000"/>
              <a:gd name="connsiteX37" fmla="*/ 5550 w 10000"/>
              <a:gd name="connsiteY37" fmla="*/ 9828 h 10000"/>
              <a:gd name="connsiteX38" fmla="*/ 5831 w 10000"/>
              <a:gd name="connsiteY38" fmla="*/ 9884 h 10000"/>
              <a:gd name="connsiteX39" fmla="*/ 6113 w 10000"/>
              <a:gd name="connsiteY39" fmla="*/ 9935 h 10000"/>
              <a:gd name="connsiteX40" fmla="*/ 6411 w 10000"/>
              <a:gd name="connsiteY40" fmla="*/ 9977 h 10000"/>
              <a:gd name="connsiteX41" fmla="*/ 6411 w 10000"/>
              <a:gd name="connsiteY41" fmla="*/ 9977 h 10000"/>
              <a:gd name="connsiteX42" fmla="*/ 6616 w 10000"/>
              <a:gd name="connsiteY42" fmla="*/ 9992 h 10000"/>
              <a:gd name="connsiteX43" fmla="*/ 6820 w 10000"/>
              <a:gd name="connsiteY43" fmla="*/ 10000 h 10000"/>
              <a:gd name="connsiteX44" fmla="*/ 7033 w 10000"/>
              <a:gd name="connsiteY44" fmla="*/ 9992 h 10000"/>
              <a:gd name="connsiteX45" fmla="*/ 7246 w 10000"/>
              <a:gd name="connsiteY45" fmla="*/ 9985 h 10000"/>
              <a:gd name="connsiteX46" fmla="*/ 7477 w 10000"/>
              <a:gd name="connsiteY46" fmla="*/ 9961 h 10000"/>
              <a:gd name="connsiteX47" fmla="*/ 7698 w 10000"/>
              <a:gd name="connsiteY47" fmla="*/ 9927 h 10000"/>
              <a:gd name="connsiteX48" fmla="*/ 7928 w 10000"/>
              <a:gd name="connsiteY48" fmla="*/ 9884 h 10000"/>
              <a:gd name="connsiteX49" fmla="*/ 8159 w 10000"/>
              <a:gd name="connsiteY49" fmla="*/ 9828 h 10000"/>
              <a:gd name="connsiteX50" fmla="*/ 8389 w 10000"/>
              <a:gd name="connsiteY50" fmla="*/ 9763 h 10000"/>
              <a:gd name="connsiteX51" fmla="*/ 8627 w 10000"/>
              <a:gd name="connsiteY51" fmla="*/ 9688 h 10000"/>
              <a:gd name="connsiteX52" fmla="*/ 8858 w 10000"/>
              <a:gd name="connsiteY52" fmla="*/ 9605 h 10000"/>
              <a:gd name="connsiteX53" fmla="*/ 9088 w 10000"/>
              <a:gd name="connsiteY53" fmla="*/ 9507 h 10000"/>
              <a:gd name="connsiteX54" fmla="*/ 9327 w 10000"/>
              <a:gd name="connsiteY54" fmla="*/ 9391 h 10000"/>
              <a:gd name="connsiteX55" fmla="*/ 9557 w 10000"/>
              <a:gd name="connsiteY55" fmla="*/ 9269 h 10000"/>
              <a:gd name="connsiteX56" fmla="*/ 9778 w 10000"/>
              <a:gd name="connsiteY56" fmla="*/ 9138 h 10000"/>
              <a:gd name="connsiteX57" fmla="*/ 10000 w 10000"/>
              <a:gd name="connsiteY57" fmla="*/ 8991 h 10000"/>
              <a:gd name="connsiteX58" fmla="*/ 10000 w 10000"/>
              <a:gd name="connsiteY58" fmla="*/ 8991 h 10000"/>
              <a:gd name="connsiteX59" fmla="*/ 9872 w 10000"/>
              <a:gd name="connsiteY59" fmla="*/ 9046 h 10000"/>
              <a:gd name="connsiteX60" fmla="*/ 9744 w 10000"/>
              <a:gd name="connsiteY60" fmla="*/ 9096 h 10000"/>
              <a:gd name="connsiteX61" fmla="*/ 9608 w 10000"/>
              <a:gd name="connsiteY61" fmla="*/ 9138 h 10000"/>
              <a:gd name="connsiteX62" fmla="*/ 9471 w 10000"/>
              <a:gd name="connsiteY62" fmla="*/ 9162 h 10000"/>
              <a:gd name="connsiteX63" fmla="*/ 9327 w 10000"/>
              <a:gd name="connsiteY63" fmla="*/ 9185 h 10000"/>
              <a:gd name="connsiteX64" fmla="*/ 9173 w 10000"/>
              <a:gd name="connsiteY64" fmla="*/ 9195 h 10000"/>
              <a:gd name="connsiteX65" fmla="*/ 9020 w 10000"/>
              <a:gd name="connsiteY65" fmla="*/ 9202 h 10000"/>
              <a:gd name="connsiteX66" fmla="*/ 8858 w 10000"/>
              <a:gd name="connsiteY66" fmla="*/ 9195 h 10000"/>
              <a:gd name="connsiteX67" fmla="*/ 8696 w 10000"/>
              <a:gd name="connsiteY67" fmla="*/ 9177 h 10000"/>
              <a:gd name="connsiteX68" fmla="*/ 8525 w 10000"/>
              <a:gd name="connsiteY68" fmla="*/ 9154 h 10000"/>
              <a:gd name="connsiteX69" fmla="*/ 8338 w 10000"/>
              <a:gd name="connsiteY69" fmla="*/ 9114 h 10000"/>
              <a:gd name="connsiteX70" fmla="*/ 8150 w 10000"/>
              <a:gd name="connsiteY70" fmla="*/ 9063 h 10000"/>
              <a:gd name="connsiteX71" fmla="*/ 7954 w 10000"/>
              <a:gd name="connsiteY71" fmla="*/ 9007 h 10000"/>
              <a:gd name="connsiteX72" fmla="*/ 7758 w 10000"/>
              <a:gd name="connsiteY72" fmla="*/ 8931 h 10000"/>
              <a:gd name="connsiteX73" fmla="*/ 7545 w 10000"/>
              <a:gd name="connsiteY73" fmla="*/ 8849 h 10000"/>
              <a:gd name="connsiteX74" fmla="*/ 7323 w 10000"/>
              <a:gd name="connsiteY74" fmla="*/ 8752 h 10000"/>
              <a:gd name="connsiteX75" fmla="*/ 7323 w 10000"/>
              <a:gd name="connsiteY75" fmla="*/ 8752 h 10000"/>
              <a:gd name="connsiteX76" fmla="*/ 7093 w 10000"/>
              <a:gd name="connsiteY76" fmla="*/ 8643 h 10000"/>
              <a:gd name="connsiteX77" fmla="*/ 6863 w 10000"/>
              <a:gd name="connsiteY77" fmla="*/ 8512 h 10000"/>
              <a:gd name="connsiteX78" fmla="*/ 6624 w 10000"/>
              <a:gd name="connsiteY78" fmla="*/ 8383 h 10000"/>
              <a:gd name="connsiteX79" fmla="*/ 6394 w 10000"/>
              <a:gd name="connsiteY79" fmla="*/ 8235 h 10000"/>
              <a:gd name="connsiteX80" fmla="*/ 6147 w 10000"/>
              <a:gd name="connsiteY80" fmla="*/ 8070 h 10000"/>
              <a:gd name="connsiteX81" fmla="*/ 5908 w 10000"/>
              <a:gd name="connsiteY81" fmla="*/ 7898 h 10000"/>
              <a:gd name="connsiteX82" fmla="*/ 5669 w 10000"/>
              <a:gd name="connsiteY82" fmla="*/ 7717 h 10000"/>
              <a:gd name="connsiteX83" fmla="*/ 5422 w 10000"/>
              <a:gd name="connsiteY83" fmla="*/ 7519 h 10000"/>
              <a:gd name="connsiteX84" fmla="*/ 5183 w 10000"/>
              <a:gd name="connsiteY84" fmla="*/ 7314 h 10000"/>
              <a:gd name="connsiteX85" fmla="*/ 4945 w 10000"/>
              <a:gd name="connsiteY85" fmla="*/ 7100 h 10000"/>
              <a:gd name="connsiteX86" fmla="*/ 4706 w 10000"/>
              <a:gd name="connsiteY86" fmla="*/ 6880 h 10000"/>
              <a:gd name="connsiteX87" fmla="*/ 4467 w 10000"/>
              <a:gd name="connsiteY87" fmla="*/ 6639 h 10000"/>
              <a:gd name="connsiteX88" fmla="*/ 4237 w 10000"/>
              <a:gd name="connsiteY88" fmla="*/ 6402 h 10000"/>
              <a:gd name="connsiteX89" fmla="*/ 4015 w 10000"/>
              <a:gd name="connsiteY89" fmla="*/ 6148 h 10000"/>
              <a:gd name="connsiteX90" fmla="*/ 3785 w 10000"/>
              <a:gd name="connsiteY90" fmla="*/ 5891 h 10000"/>
              <a:gd name="connsiteX91" fmla="*/ 3572 w 10000"/>
              <a:gd name="connsiteY91" fmla="*/ 5621 h 10000"/>
              <a:gd name="connsiteX92" fmla="*/ 3572 w 10000"/>
              <a:gd name="connsiteY92" fmla="*/ 5621 h 10000"/>
              <a:gd name="connsiteX93" fmla="*/ 3308 w 10000"/>
              <a:gd name="connsiteY93" fmla="*/ 5268 h 10000"/>
              <a:gd name="connsiteX94" fmla="*/ 3069 w 10000"/>
              <a:gd name="connsiteY94" fmla="*/ 4915 h 10000"/>
              <a:gd name="connsiteX95" fmla="*/ 2847 w 10000"/>
              <a:gd name="connsiteY95" fmla="*/ 4568 h 10000"/>
              <a:gd name="connsiteX96" fmla="*/ 2651 w 10000"/>
              <a:gd name="connsiteY96" fmla="*/ 4234 h 10000"/>
              <a:gd name="connsiteX97" fmla="*/ 2472 w 10000"/>
              <a:gd name="connsiteY97" fmla="*/ 3895 h 10000"/>
              <a:gd name="connsiteX98" fmla="*/ 2319 w 10000"/>
              <a:gd name="connsiteY98" fmla="*/ 3561 h 10000"/>
              <a:gd name="connsiteX99" fmla="*/ 2182 w 10000"/>
              <a:gd name="connsiteY99" fmla="*/ 3230 h 10000"/>
              <a:gd name="connsiteX100" fmla="*/ 2072 w 10000"/>
              <a:gd name="connsiteY100" fmla="*/ 2902 h 10000"/>
              <a:gd name="connsiteX101" fmla="*/ 2072 w 10000"/>
              <a:gd name="connsiteY101" fmla="*/ 2902 h 10000"/>
              <a:gd name="connsiteX102" fmla="*/ 1995 w 10000"/>
              <a:gd name="connsiteY102" fmla="*/ 2639 h 10000"/>
              <a:gd name="connsiteX103" fmla="*/ 1935 w 10000"/>
              <a:gd name="connsiteY103" fmla="*/ 2383 h 10000"/>
              <a:gd name="connsiteX104" fmla="*/ 1893 w 10000"/>
              <a:gd name="connsiteY104" fmla="*/ 2138 h 10000"/>
              <a:gd name="connsiteX105" fmla="*/ 1867 w 10000"/>
              <a:gd name="connsiteY105" fmla="*/ 1902 h 10000"/>
              <a:gd name="connsiteX106" fmla="*/ 1850 w 10000"/>
              <a:gd name="connsiteY106" fmla="*/ 1679 h 10000"/>
              <a:gd name="connsiteX107" fmla="*/ 1858 w 10000"/>
              <a:gd name="connsiteY107" fmla="*/ 1466 h 10000"/>
              <a:gd name="connsiteX108" fmla="*/ 1876 w 10000"/>
              <a:gd name="connsiteY108" fmla="*/ 1250 h 10000"/>
              <a:gd name="connsiteX109" fmla="*/ 1910 w 10000"/>
              <a:gd name="connsiteY109" fmla="*/ 1055 h 10000"/>
              <a:gd name="connsiteX110" fmla="*/ 1910 w 10000"/>
              <a:gd name="connsiteY110" fmla="*/ 1055 h 10000"/>
              <a:gd name="connsiteX111" fmla="*/ 1935 w 10000"/>
              <a:gd name="connsiteY111" fmla="*/ 971 h 10000"/>
              <a:gd name="connsiteX112" fmla="*/ 1935 w 10000"/>
              <a:gd name="connsiteY112" fmla="*/ 971 h 10000"/>
              <a:gd name="connsiteX113" fmla="*/ 1986 w 10000"/>
              <a:gd name="connsiteY113" fmla="*/ 808 h 10000"/>
              <a:gd name="connsiteX114" fmla="*/ 2046 w 10000"/>
              <a:gd name="connsiteY114" fmla="*/ 643 h 10000"/>
              <a:gd name="connsiteX115" fmla="*/ 2114 w 10000"/>
              <a:gd name="connsiteY115" fmla="*/ 479 h 10000"/>
              <a:gd name="connsiteX0" fmla="*/ 2114 w 10000"/>
              <a:gd name="connsiteY0" fmla="*/ 337 h 9858"/>
              <a:gd name="connsiteX1" fmla="*/ 1705 w 10000"/>
              <a:gd name="connsiteY1" fmla="*/ 0 h 9858"/>
              <a:gd name="connsiteX2" fmla="*/ 1526 w 10000"/>
              <a:gd name="connsiteY2" fmla="*/ 154 h 9858"/>
              <a:gd name="connsiteX3" fmla="*/ 1355 w 10000"/>
              <a:gd name="connsiteY3" fmla="*/ 321 h 9858"/>
              <a:gd name="connsiteX4" fmla="*/ 1194 w 10000"/>
              <a:gd name="connsiteY4" fmla="*/ 493 h 9858"/>
              <a:gd name="connsiteX5" fmla="*/ 1040 w 10000"/>
              <a:gd name="connsiteY5" fmla="*/ 681 h 9858"/>
              <a:gd name="connsiteX6" fmla="*/ 887 w 10000"/>
              <a:gd name="connsiteY6" fmla="*/ 877 h 9858"/>
              <a:gd name="connsiteX7" fmla="*/ 750 w 10000"/>
              <a:gd name="connsiteY7" fmla="*/ 1085 h 9858"/>
              <a:gd name="connsiteX8" fmla="*/ 614 w 10000"/>
              <a:gd name="connsiteY8" fmla="*/ 1305 h 9858"/>
              <a:gd name="connsiteX9" fmla="*/ 494 w 10000"/>
              <a:gd name="connsiteY9" fmla="*/ 1529 h 9858"/>
              <a:gd name="connsiteX10" fmla="*/ 384 w 10000"/>
              <a:gd name="connsiteY10" fmla="*/ 1767 h 9858"/>
              <a:gd name="connsiteX11" fmla="*/ 290 w 10000"/>
              <a:gd name="connsiteY11" fmla="*/ 2003 h 9858"/>
              <a:gd name="connsiteX12" fmla="*/ 205 w 10000"/>
              <a:gd name="connsiteY12" fmla="*/ 2257 h 9858"/>
              <a:gd name="connsiteX13" fmla="*/ 128 w 10000"/>
              <a:gd name="connsiteY13" fmla="*/ 2514 h 9858"/>
              <a:gd name="connsiteX14" fmla="*/ 77 w 10000"/>
              <a:gd name="connsiteY14" fmla="*/ 2785 h 9858"/>
              <a:gd name="connsiteX15" fmla="*/ 34 w 10000"/>
              <a:gd name="connsiteY15" fmla="*/ 3055 h 9858"/>
              <a:gd name="connsiteX16" fmla="*/ 9 w 10000"/>
              <a:gd name="connsiteY16" fmla="*/ 3326 h 9858"/>
              <a:gd name="connsiteX17" fmla="*/ 0 w 10000"/>
              <a:gd name="connsiteY17" fmla="*/ 3614 h 9858"/>
              <a:gd name="connsiteX18" fmla="*/ 17 w 10000"/>
              <a:gd name="connsiteY18" fmla="*/ 3904 h 9858"/>
              <a:gd name="connsiteX19" fmla="*/ 43 w 10000"/>
              <a:gd name="connsiteY19" fmla="*/ 4199 h 9858"/>
              <a:gd name="connsiteX20" fmla="*/ 94 w 10000"/>
              <a:gd name="connsiteY20" fmla="*/ 4493 h 9858"/>
              <a:gd name="connsiteX21" fmla="*/ 162 w 10000"/>
              <a:gd name="connsiteY21" fmla="*/ 4788 h 9858"/>
              <a:gd name="connsiteX22" fmla="*/ 256 w 10000"/>
              <a:gd name="connsiteY22" fmla="*/ 5100 h 9858"/>
              <a:gd name="connsiteX23" fmla="*/ 315 w 10000"/>
              <a:gd name="connsiteY23" fmla="*/ 5249 h 9858"/>
              <a:gd name="connsiteX24" fmla="*/ 375 w 10000"/>
              <a:gd name="connsiteY24" fmla="*/ 5406 h 9858"/>
              <a:gd name="connsiteX25" fmla="*/ 435 w 10000"/>
              <a:gd name="connsiteY25" fmla="*/ 5560 h 9858"/>
              <a:gd name="connsiteX26" fmla="*/ 512 w 10000"/>
              <a:gd name="connsiteY26" fmla="*/ 5717 h 9858"/>
              <a:gd name="connsiteX27" fmla="*/ 588 w 10000"/>
              <a:gd name="connsiteY27" fmla="*/ 5872 h 9858"/>
              <a:gd name="connsiteX28" fmla="*/ 673 w 10000"/>
              <a:gd name="connsiteY28" fmla="*/ 6031 h 9858"/>
              <a:gd name="connsiteX29" fmla="*/ 846 w 10000"/>
              <a:gd name="connsiteY29" fmla="*/ 9029 h 9858"/>
              <a:gd name="connsiteX30" fmla="*/ 4032 w 10000"/>
              <a:gd name="connsiteY30" fmla="*/ 9150 h 9858"/>
              <a:gd name="connsiteX31" fmla="*/ 4263 w 10000"/>
              <a:gd name="connsiteY31" fmla="*/ 9258 h 9858"/>
              <a:gd name="connsiteX32" fmla="*/ 4510 w 10000"/>
              <a:gd name="connsiteY32" fmla="*/ 9365 h 9858"/>
              <a:gd name="connsiteX33" fmla="*/ 4757 w 10000"/>
              <a:gd name="connsiteY33" fmla="*/ 9456 h 9858"/>
              <a:gd name="connsiteX34" fmla="*/ 5013 w 10000"/>
              <a:gd name="connsiteY34" fmla="*/ 9539 h 9858"/>
              <a:gd name="connsiteX35" fmla="*/ 5277 w 10000"/>
              <a:gd name="connsiteY35" fmla="*/ 9621 h 9858"/>
              <a:gd name="connsiteX36" fmla="*/ 5550 w 10000"/>
              <a:gd name="connsiteY36" fmla="*/ 9686 h 9858"/>
              <a:gd name="connsiteX37" fmla="*/ 5831 w 10000"/>
              <a:gd name="connsiteY37" fmla="*/ 9742 h 9858"/>
              <a:gd name="connsiteX38" fmla="*/ 6113 w 10000"/>
              <a:gd name="connsiteY38" fmla="*/ 9793 h 9858"/>
              <a:gd name="connsiteX39" fmla="*/ 6411 w 10000"/>
              <a:gd name="connsiteY39" fmla="*/ 9835 h 9858"/>
              <a:gd name="connsiteX40" fmla="*/ 6411 w 10000"/>
              <a:gd name="connsiteY40" fmla="*/ 9835 h 9858"/>
              <a:gd name="connsiteX41" fmla="*/ 6616 w 10000"/>
              <a:gd name="connsiteY41" fmla="*/ 9850 h 9858"/>
              <a:gd name="connsiteX42" fmla="*/ 6820 w 10000"/>
              <a:gd name="connsiteY42" fmla="*/ 9858 h 9858"/>
              <a:gd name="connsiteX43" fmla="*/ 7033 w 10000"/>
              <a:gd name="connsiteY43" fmla="*/ 9850 h 9858"/>
              <a:gd name="connsiteX44" fmla="*/ 7246 w 10000"/>
              <a:gd name="connsiteY44" fmla="*/ 9843 h 9858"/>
              <a:gd name="connsiteX45" fmla="*/ 7477 w 10000"/>
              <a:gd name="connsiteY45" fmla="*/ 9819 h 9858"/>
              <a:gd name="connsiteX46" fmla="*/ 7698 w 10000"/>
              <a:gd name="connsiteY46" fmla="*/ 9785 h 9858"/>
              <a:gd name="connsiteX47" fmla="*/ 7928 w 10000"/>
              <a:gd name="connsiteY47" fmla="*/ 9742 h 9858"/>
              <a:gd name="connsiteX48" fmla="*/ 8159 w 10000"/>
              <a:gd name="connsiteY48" fmla="*/ 9686 h 9858"/>
              <a:gd name="connsiteX49" fmla="*/ 8389 w 10000"/>
              <a:gd name="connsiteY49" fmla="*/ 9621 h 9858"/>
              <a:gd name="connsiteX50" fmla="*/ 8627 w 10000"/>
              <a:gd name="connsiteY50" fmla="*/ 9546 h 9858"/>
              <a:gd name="connsiteX51" fmla="*/ 8858 w 10000"/>
              <a:gd name="connsiteY51" fmla="*/ 9463 h 9858"/>
              <a:gd name="connsiteX52" fmla="*/ 9088 w 10000"/>
              <a:gd name="connsiteY52" fmla="*/ 9365 h 9858"/>
              <a:gd name="connsiteX53" fmla="*/ 9327 w 10000"/>
              <a:gd name="connsiteY53" fmla="*/ 9249 h 9858"/>
              <a:gd name="connsiteX54" fmla="*/ 9557 w 10000"/>
              <a:gd name="connsiteY54" fmla="*/ 9127 h 9858"/>
              <a:gd name="connsiteX55" fmla="*/ 9778 w 10000"/>
              <a:gd name="connsiteY55" fmla="*/ 8996 h 9858"/>
              <a:gd name="connsiteX56" fmla="*/ 10000 w 10000"/>
              <a:gd name="connsiteY56" fmla="*/ 8849 h 9858"/>
              <a:gd name="connsiteX57" fmla="*/ 10000 w 10000"/>
              <a:gd name="connsiteY57" fmla="*/ 8849 h 9858"/>
              <a:gd name="connsiteX58" fmla="*/ 9872 w 10000"/>
              <a:gd name="connsiteY58" fmla="*/ 8904 h 9858"/>
              <a:gd name="connsiteX59" fmla="*/ 9744 w 10000"/>
              <a:gd name="connsiteY59" fmla="*/ 8954 h 9858"/>
              <a:gd name="connsiteX60" fmla="*/ 9608 w 10000"/>
              <a:gd name="connsiteY60" fmla="*/ 8996 h 9858"/>
              <a:gd name="connsiteX61" fmla="*/ 9471 w 10000"/>
              <a:gd name="connsiteY61" fmla="*/ 9020 h 9858"/>
              <a:gd name="connsiteX62" fmla="*/ 9327 w 10000"/>
              <a:gd name="connsiteY62" fmla="*/ 9043 h 9858"/>
              <a:gd name="connsiteX63" fmla="*/ 9173 w 10000"/>
              <a:gd name="connsiteY63" fmla="*/ 9053 h 9858"/>
              <a:gd name="connsiteX64" fmla="*/ 9020 w 10000"/>
              <a:gd name="connsiteY64" fmla="*/ 9060 h 9858"/>
              <a:gd name="connsiteX65" fmla="*/ 8858 w 10000"/>
              <a:gd name="connsiteY65" fmla="*/ 9053 h 9858"/>
              <a:gd name="connsiteX66" fmla="*/ 8696 w 10000"/>
              <a:gd name="connsiteY66" fmla="*/ 9035 h 9858"/>
              <a:gd name="connsiteX67" fmla="*/ 8525 w 10000"/>
              <a:gd name="connsiteY67" fmla="*/ 9012 h 9858"/>
              <a:gd name="connsiteX68" fmla="*/ 8338 w 10000"/>
              <a:gd name="connsiteY68" fmla="*/ 8972 h 9858"/>
              <a:gd name="connsiteX69" fmla="*/ 8150 w 10000"/>
              <a:gd name="connsiteY69" fmla="*/ 8921 h 9858"/>
              <a:gd name="connsiteX70" fmla="*/ 7954 w 10000"/>
              <a:gd name="connsiteY70" fmla="*/ 8865 h 9858"/>
              <a:gd name="connsiteX71" fmla="*/ 7758 w 10000"/>
              <a:gd name="connsiteY71" fmla="*/ 8789 h 9858"/>
              <a:gd name="connsiteX72" fmla="*/ 7545 w 10000"/>
              <a:gd name="connsiteY72" fmla="*/ 8707 h 9858"/>
              <a:gd name="connsiteX73" fmla="*/ 7323 w 10000"/>
              <a:gd name="connsiteY73" fmla="*/ 8610 h 9858"/>
              <a:gd name="connsiteX74" fmla="*/ 7323 w 10000"/>
              <a:gd name="connsiteY74" fmla="*/ 8610 h 9858"/>
              <a:gd name="connsiteX75" fmla="*/ 7093 w 10000"/>
              <a:gd name="connsiteY75" fmla="*/ 8501 h 9858"/>
              <a:gd name="connsiteX76" fmla="*/ 6863 w 10000"/>
              <a:gd name="connsiteY76" fmla="*/ 8370 h 9858"/>
              <a:gd name="connsiteX77" fmla="*/ 6624 w 10000"/>
              <a:gd name="connsiteY77" fmla="*/ 8241 h 9858"/>
              <a:gd name="connsiteX78" fmla="*/ 6394 w 10000"/>
              <a:gd name="connsiteY78" fmla="*/ 8093 h 9858"/>
              <a:gd name="connsiteX79" fmla="*/ 6147 w 10000"/>
              <a:gd name="connsiteY79" fmla="*/ 7928 h 9858"/>
              <a:gd name="connsiteX80" fmla="*/ 5908 w 10000"/>
              <a:gd name="connsiteY80" fmla="*/ 7756 h 9858"/>
              <a:gd name="connsiteX81" fmla="*/ 5669 w 10000"/>
              <a:gd name="connsiteY81" fmla="*/ 7575 h 9858"/>
              <a:gd name="connsiteX82" fmla="*/ 5422 w 10000"/>
              <a:gd name="connsiteY82" fmla="*/ 7377 h 9858"/>
              <a:gd name="connsiteX83" fmla="*/ 5183 w 10000"/>
              <a:gd name="connsiteY83" fmla="*/ 7172 h 9858"/>
              <a:gd name="connsiteX84" fmla="*/ 4945 w 10000"/>
              <a:gd name="connsiteY84" fmla="*/ 6958 h 9858"/>
              <a:gd name="connsiteX85" fmla="*/ 4706 w 10000"/>
              <a:gd name="connsiteY85" fmla="*/ 6738 h 9858"/>
              <a:gd name="connsiteX86" fmla="*/ 4467 w 10000"/>
              <a:gd name="connsiteY86" fmla="*/ 6497 h 9858"/>
              <a:gd name="connsiteX87" fmla="*/ 4237 w 10000"/>
              <a:gd name="connsiteY87" fmla="*/ 6260 h 9858"/>
              <a:gd name="connsiteX88" fmla="*/ 4015 w 10000"/>
              <a:gd name="connsiteY88" fmla="*/ 6006 h 9858"/>
              <a:gd name="connsiteX89" fmla="*/ 3785 w 10000"/>
              <a:gd name="connsiteY89" fmla="*/ 5749 h 9858"/>
              <a:gd name="connsiteX90" fmla="*/ 3572 w 10000"/>
              <a:gd name="connsiteY90" fmla="*/ 5479 h 9858"/>
              <a:gd name="connsiteX91" fmla="*/ 3572 w 10000"/>
              <a:gd name="connsiteY91" fmla="*/ 5479 h 9858"/>
              <a:gd name="connsiteX92" fmla="*/ 3308 w 10000"/>
              <a:gd name="connsiteY92" fmla="*/ 5126 h 9858"/>
              <a:gd name="connsiteX93" fmla="*/ 3069 w 10000"/>
              <a:gd name="connsiteY93" fmla="*/ 4773 h 9858"/>
              <a:gd name="connsiteX94" fmla="*/ 2847 w 10000"/>
              <a:gd name="connsiteY94" fmla="*/ 4426 h 9858"/>
              <a:gd name="connsiteX95" fmla="*/ 2651 w 10000"/>
              <a:gd name="connsiteY95" fmla="*/ 4092 h 9858"/>
              <a:gd name="connsiteX96" fmla="*/ 2472 w 10000"/>
              <a:gd name="connsiteY96" fmla="*/ 3753 h 9858"/>
              <a:gd name="connsiteX97" fmla="*/ 2319 w 10000"/>
              <a:gd name="connsiteY97" fmla="*/ 3419 h 9858"/>
              <a:gd name="connsiteX98" fmla="*/ 2182 w 10000"/>
              <a:gd name="connsiteY98" fmla="*/ 3088 h 9858"/>
              <a:gd name="connsiteX99" fmla="*/ 2072 w 10000"/>
              <a:gd name="connsiteY99" fmla="*/ 2760 h 9858"/>
              <a:gd name="connsiteX100" fmla="*/ 2072 w 10000"/>
              <a:gd name="connsiteY100" fmla="*/ 2760 h 9858"/>
              <a:gd name="connsiteX101" fmla="*/ 1995 w 10000"/>
              <a:gd name="connsiteY101" fmla="*/ 2497 h 9858"/>
              <a:gd name="connsiteX102" fmla="*/ 1935 w 10000"/>
              <a:gd name="connsiteY102" fmla="*/ 2241 h 9858"/>
              <a:gd name="connsiteX103" fmla="*/ 1893 w 10000"/>
              <a:gd name="connsiteY103" fmla="*/ 1996 h 9858"/>
              <a:gd name="connsiteX104" fmla="*/ 1867 w 10000"/>
              <a:gd name="connsiteY104" fmla="*/ 1760 h 9858"/>
              <a:gd name="connsiteX105" fmla="*/ 1850 w 10000"/>
              <a:gd name="connsiteY105" fmla="*/ 1537 h 9858"/>
              <a:gd name="connsiteX106" fmla="*/ 1858 w 10000"/>
              <a:gd name="connsiteY106" fmla="*/ 1324 h 9858"/>
              <a:gd name="connsiteX107" fmla="*/ 1876 w 10000"/>
              <a:gd name="connsiteY107" fmla="*/ 1108 h 9858"/>
              <a:gd name="connsiteX108" fmla="*/ 1910 w 10000"/>
              <a:gd name="connsiteY108" fmla="*/ 913 h 9858"/>
              <a:gd name="connsiteX109" fmla="*/ 1910 w 10000"/>
              <a:gd name="connsiteY109" fmla="*/ 913 h 9858"/>
              <a:gd name="connsiteX110" fmla="*/ 1935 w 10000"/>
              <a:gd name="connsiteY110" fmla="*/ 829 h 9858"/>
              <a:gd name="connsiteX111" fmla="*/ 1935 w 10000"/>
              <a:gd name="connsiteY111" fmla="*/ 829 h 9858"/>
              <a:gd name="connsiteX112" fmla="*/ 1986 w 10000"/>
              <a:gd name="connsiteY112" fmla="*/ 666 h 9858"/>
              <a:gd name="connsiteX113" fmla="*/ 2046 w 10000"/>
              <a:gd name="connsiteY113" fmla="*/ 501 h 9858"/>
              <a:gd name="connsiteX114" fmla="*/ 2114 w 10000"/>
              <a:gd name="connsiteY114" fmla="*/ 337 h 9858"/>
              <a:gd name="connsiteX0" fmla="*/ 2114 w 10000"/>
              <a:gd name="connsiteY0" fmla="*/ 186 h 9844"/>
              <a:gd name="connsiteX1" fmla="*/ 1526 w 10000"/>
              <a:gd name="connsiteY1" fmla="*/ 0 h 9844"/>
              <a:gd name="connsiteX2" fmla="*/ 1355 w 10000"/>
              <a:gd name="connsiteY2" fmla="*/ 170 h 9844"/>
              <a:gd name="connsiteX3" fmla="*/ 1194 w 10000"/>
              <a:gd name="connsiteY3" fmla="*/ 344 h 9844"/>
              <a:gd name="connsiteX4" fmla="*/ 1040 w 10000"/>
              <a:gd name="connsiteY4" fmla="*/ 535 h 9844"/>
              <a:gd name="connsiteX5" fmla="*/ 887 w 10000"/>
              <a:gd name="connsiteY5" fmla="*/ 734 h 9844"/>
              <a:gd name="connsiteX6" fmla="*/ 750 w 10000"/>
              <a:gd name="connsiteY6" fmla="*/ 945 h 9844"/>
              <a:gd name="connsiteX7" fmla="*/ 614 w 10000"/>
              <a:gd name="connsiteY7" fmla="*/ 1168 h 9844"/>
              <a:gd name="connsiteX8" fmla="*/ 494 w 10000"/>
              <a:gd name="connsiteY8" fmla="*/ 1395 h 9844"/>
              <a:gd name="connsiteX9" fmla="*/ 384 w 10000"/>
              <a:gd name="connsiteY9" fmla="*/ 1636 h 9844"/>
              <a:gd name="connsiteX10" fmla="*/ 290 w 10000"/>
              <a:gd name="connsiteY10" fmla="*/ 1876 h 9844"/>
              <a:gd name="connsiteX11" fmla="*/ 205 w 10000"/>
              <a:gd name="connsiteY11" fmla="*/ 2134 h 9844"/>
              <a:gd name="connsiteX12" fmla="*/ 128 w 10000"/>
              <a:gd name="connsiteY12" fmla="*/ 2394 h 9844"/>
              <a:gd name="connsiteX13" fmla="*/ 77 w 10000"/>
              <a:gd name="connsiteY13" fmla="*/ 2669 h 9844"/>
              <a:gd name="connsiteX14" fmla="*/ 34 w 10000"/>
              <a:gd name="connsiteY14" fmla="*/ 2943 h 9844"/>
              <a:gd name="connsiteX15" fmla="*/ 9 w 10000"/>
              <a:gd name="connsiteY15" fmla="*/ 3218 h 9844"/>
              <a:gd name="connsiteX16" fmla="*/ 0 w 10000"/>
              <a:gd name="connsiteY16" fmla="*/ 3510 h 9844"/>
              <a:gd name="connsiteX17" fmla="*/ 17 w 10000"/>
              <a:gd name="connsiteY17" fmla="*/ 3804 h 9844"/>
              <a:gd name="connsiteX18" fmla="*/ 43 w 10000"/>
              <a:gd name="connsiteY18" fmla="*/ 4103 h 9844"/>
              <a:gd name="connsiteX19" fmla="*/ 94 w 10000"/>
              <a:gd name="connsiteY19" fmla="*/ 4402 h 9844"/>
              <a:gd name="connsiteX20" fmla="*/ 162 w 10000"/>
              <a:gd name="connsiteY20" fmla="*/ 4701 h 9844"/>
              <a:gd name="connsiteX21" fmla="*/ 256 w 10000"/>
              <a:gd name="connsiteY21" fmla="*/ 5017 h 9844"/>
              <a:gd name="connsiteX22" fmla="*/ 315 w 10000"/>
              <a:gd name="connsiteY22" fmla="*/ 5169 h 9844"/>
              <a:gd name="connsiteX23" fmla="*/ 375 w 10000"/>
              <a:gd name="connsiteY23" fmla="*/ 5328 h 9844"/>
              <a:gd name="connsiteX24" fmla="*/ 435 w 10000"/>
              <a:gd name="connsiteY24" fmla="*/ 5484 h 9844"/>
              <a:gd name="connsiteX25" fmla="*/ 512 w 10000"/>
              <a:gd name="connsiteY25" fmla="*/ 5643 h 9844"/>
              <a:gd name="connsiteX26" fmla="*/ 588 w 10000"/>
              <a:gd name="connsiteY26" fmla="*/ 5801 h 9844"/>
              <a:gd name="connsiteX27" fmla="*/ 673 w 10000"/>
              <a:gd name="connsiteY27" fmla="*/ 5962 h 9844"/>
              <a:gd name="connsiteX28" fmla="*/ 846 w 10000"/>
              <a:gd name="connsiteY28" fmla="*/ 9003 h 9844"/>
              <a:gd name="connsiteX29" fmla="*/ 4032 w 10000"/>
              <a:gd name="connsiteY29" fmla="*/ 9126 h 9844"/>
              <a:gd name="connsiteX30" fmla="*/ 4263 w 10000"/>
              <a:gd name="connsiteY30" fmla="*/ 9235 h 9844"/>
              <a:gd name="connsiteX31" fmla="*/ 4510 w 10000"/>
              <a:gd name="connsiteY31" fmla="*/ 9344 h 9844"/>
              <a:gd name="connsiteX32" fmla="*/ 4757 w 10000"/>
              <a:gd name="connsiteY32" fmla="*/ 9436 h 9844"/>
              <a:gd name="connsiteX33" fmla="*/ 5013 w 10000"/>
              <a:gd name="connsiteY33" fmla="*/ 9520 h 9844"/>
              <a:gd name="connsiteX34" fmla="*/ 5277 w 10000"/>
              <a:gd name="connsiteY34" fmla="*/ 9604 h 9844"/>
              <a:gd name="connsiteX35" fmla="*/ 5550 w 10000"/>
              <a:gd name="connsiteY35" fmla="*/ 9670 h 9844"/>
              <a:gd name="connsiteX36" fmla="*/ 5831 w 10000"/>
              <a:gd name="connsiteY36" fmla="*/ 9726 h 9844"/>
              <a:gd name="connsiteX37" fmla="*/ 6113 w 10000"/>
              <a:gd name="connsiteY37" fmla="*/ 9778 h 9844"/>
              <a:gd name="connsiteX38" fmla="*/ 6411 w 10000"/>
              <a:gd name="connsiteY38" fmla="*/ 9821 h 9844"/>
              <a:gd name="connsiteX39" fmla="*/ 6411 w 10000"/>
              <a:gd name="connsiteY39" fmla="*/ 9821 h 9844"/>
              <a:gd name="connsiteX40" fmla="*/ 6616 w 10000"/>
              <a:gd name="connsiteY40" fmla="*/ 9836 h 9844"/>
              <a:gd name="connsiteX41" fmla="*/ 6820 w 10000"/>
              <a:gd name="connsiteY41" fmla="*/ 9844 h 9844"/>
              <a:gd name="connsiteX42" fmla="*/ 7033 w 10000"/>
              <a:gd name="connsiteY42" fmla="*/ 9836 h 9844"/>
              <a:gd name="connsiteX43" fmla="*/ 7246 w 10000"/>
              <a:gd name="connsiteY43" fmla="*/ 9829 h 9844"/>
              <a:gd name="connsiteX44" fmla="*/ 7477 w 10000"/>
              <a:gd name="connsiteY44" fmla="*/ 9804 h 9844"/>
              <a:gd name="connsiteX45" fmla="*/ 7698 w 10000"/>
              <a:gd name="connsiteY45" fmla="*/ 9770 h 9844"/>
              <a:gd name="connsiteX46" fmla="*/ 7928 w 10000"/>
              <a:gd name="connsiteY46" fmla="*/ 9726 h 9844"/>
              <a:gd name="connsiteX47" fmla="*/ 8159 w 10000"/>
              <a:gd name="connsiteY47" fmla="*/ 9670 h 9844"/>
              <a:gd name="connsiteX48" fmla="*/ 8389 w 10000"/>
              <a:gd name="connsiteY48" fmla="*/ 9604 h 9844"/>
              <a:gd name="connsiteX49" fmla="*/ 8627 w 10000"/>
              <a:gd name="connsiteY49" fmla="*/ 9528 h 9844"/>
              <a:gd name="connsiteX50" fmla="*/ 8858 w 10000"/>
              <a:gd name="connsiteY50" fmla="*/ 9443 h 9844"/>
              <a:gd name="connsiteX51" fmla="*/ 9088 w 10000"/>
              <a:gd name="connsiteY51" fmla="*/ 9344 h 9844"/>
              <a:gd name="connsiteX52" fmla="*/ 9327 w 10000"/>
              <a:gd name="connsiteY52" fmla="*/ 9226 h 9844"/>
              <a:gd name="connsiteX53" fmla="*/ 9557 w 10000"/>
              <a:gd name="connsiteY53" fmla="*/ 9102 h 9844"/>
              <a:gd name="connsiteX54" fmla="*/ 9778 w 10000"/>
              <a:gd name="connsiteY54" fmla="*/ 8970 h 9844"/>
              <a:gd name="connsiteX55" fmla="*/ 10000 w 10000"/>
              <a:gd name="connsiteY55" fmla="*/ 8820 h 9844"/>
              <a:gd name="connsiteX56" fmla="*/ 10000 w 10000"/>
              <a:gd name="connsiteY56" fmla="*/ 8820 h 9844"/>
              <a:gd name="connsiteX57" fmla="*/ 9872 w 10000"/>
              <a:gd name="connsiteY57" fmla="*/ 8876 h 9844"/>
              <a:gd name="connsiteX58" fmla="*/ 9744 w 10000"/>
              <a:gd name="connsiteY58" fmla="*/ 8927 h 9844"/>
              <a:gd name="connsiteX59" fmla="*/ 9608 w 10000"/>
              <a:gd name="connsiteY59" fmla="*/ 8970 h 9844"/>
              <a:gd name="connsiteX60" fmla="*/ 9471 w 10000"/>
              <a:gd name="connsiteY60" fmla="*/ 8994 h 9844"/>
              <a:gd name="connsiteX61" fmla="*/ 9327 w 10000"/>
              <a:gd name="connsiteY61" fmla="*/ 9017 h 9844"/>
              <a:gd name="connsiteX62" fmla="*/ 9173 w 10000"/>
              <a:gd name="connsiteY62" fmla="*/ 9027 h 9844"/>
              <a:gd name="connsiteX63" fmla="*/ 9020 w 10000"/>
              <a:gd name="connsiteY63" fmla="*/ 9035 h 9844"/>
              <a:gd name="connsiteX64" fmla="*/ 8858 w 10000"/>
              <a:gd name="connsiteY64" fmla="*/ 9027 h 9844"/>
              <a:gd name="connsiteX65" fmla="*/ 8696 w 10000"/>
              <a:gd name="connsiteY65" fmla="*/ 9009 h 9844"/>
              <a:gd name="connsiteX66" fmla="*/ 8525 w 10000"/>
              <a:gd name="connsiteY66" fmla="*/ 8986 h 9844"/>
              <a:gd name="connsiteX67" fmla="*/ 8338 w 10000"/>
              <a:gd name="connsiteY67" fmla="*/ 8945 h 9844"/>
              <a:gd name="connsiteX68" fmla="*/ 8150 w 10000"/>
              <a:gd name="connsiteY68" fmla="*/ 8894 h 9844"/>
              <a:gd name="connsiteX69" fmla="*/ 7954 w 10000"/>
              <a:gd name="connsiteY69" fmla="*/ 8837 h 9844"/>
              <a:gd name="connsiteX70" fmla="*/ 7758 w 10000"/>
              <a:gd name="connsiteY70" fmla="*/ 8760 h 9844"/>
              <a:gd name="connsiteX71" fmla="*/ 7545 w 10000"/>
              <a:gd name="connsiteY71" fmla="*/ 8676 h 9844"/>
              <a:gd name="connsiteX72" fmla="*/ 7323 w 10000"/>
              <a:gd name="connsiteY72" fmla="*/ 8578 h 9844"/>
              <a:gd name="connsiteX73" fmla="*/ 7323 w 10000"/>
              <a:gd name="connsiteY73" fmla="*/ 8578 h 9844"/>
              <a:gd name="connsiteX74" fmla="*/ 7093 w 10000"/>
              <a:gd name="connsiteY74" fmla="*/ 8467 h 9844"/>
              <a:gd name="connsiteX75" fmla="*/ 6863 w 10000"/>
              <a:gd name="connsiteY75" fmla="*/ 8335 h 9844"/>
              <a:gd name="connsiteX76" fmla="*/ 6624 w 10000"/>
              <a:gd name="connsiteY76" fmla="*/ 8204 h 9844"/>
              <a:gd name="connsiteX77" fmla="*/ 6394 w 10000"/>
              <a:gd name="connsiteY77" fmla="*/ 8054 h 9844"/>
              <a:gd name="connsiteX78" fmla="*/ 6147 w 10000"/>
              <a:gd name="connsiteY78" fmla="*/ 7886 h 9844"/>
              <a:gd name="connsiteX79" fmla="*/ 5908 w 10000"/>
              <a:gd name="connsiteY79" fmla="*/ 7712 h 9844"/>
              <a:gd name="connsiteX80" fmla="*/ 5669 w 10000"/>
              <a:gd name="connsiteY80" fmla="*/ 7528 h 9844"/>
              <a:gd name="connsiteX81" fmla="*/ 5422 w 10000"/>
              <a:gd name="connsiteY81" fmla="*/ 7327 h 9844"/>
              <a:gd name="connsiteX82" fmla="*/ 5183 w 10000"/>
              <a:gd name="connsiteY82" fmla="*/ 7119 h 9844"/>
              <a:gd name="connsiteX83" fmla="*/ 4945 w 10000"/>
              <a:gd name="connsiteY83" fmla="*/ 6902 h 9844"/>
              <a:gd name="connsiteX84" fmla="*/ 4706 w 10000"/>
              <a:gd name="connsiteY84" fmla="*/ 6679 h 9844"/>
              <a:gd name="connsiteX85" fmla="*/ 4467 w 10000"/>
              <a:gd name="connsiteY85" fmla="*/ 6435 h 9844"/>
              <a:gd name="connsiteX86" fmla="*/ 4237 w 10000"/>
              <a:gd name="connsiteY86" fmla="*/ 6194 h 9844"/>
              <a:gd name="connsiteX87" fmla="*/ 4015 w 10000"/>
              <a:gd name="connsiteY87" fmla="*/ 5937 h 9844"/>
              <a:gd name="connsiteX88" fmla="*/ 3785 w 10000"/>
              <a:gd name="connsiteY88" fmla="*/ 5676 h 9844"/>
              <a:gd name="connsiteX89" fmla="*/ 3572 w 10000"/>
              <a:gd name="connsiteY89" fmla="*/ 5402 h 9844"/>
              <a:gd name="connsiteX90" fmla="*/ 3572 w 10000"/>
              <a:gd name="connsiteY90" fmla="*/ 5402 h 9844"/>
              <a:gd name="connsiteX91" fmla="*/ 3308 w 10000"/>
              <a:gd name="connsiteY91" fmla="*/ 5044 h 9844"/>
              <a:gd name="connsiteX92" fmla="*/ 3069 w 10000"/>
              <a:gd name="connsiteY92" fmla="*/ 4686 h 9844"/>
              <a:gd name="connsiteX93" fmla="*/ 2847 w 10000"/>
              <a:gd name="connsiteY93" fmla="*/ 4334 h 9844"/>
              <a:gd name="connsiteX94" fmla="*/ 2651 w 10000"/>
              <a:gd name="connsiteY94" fmla="*/ 3995 h 9844"/>
              <a:gd name="connsiteX95" fmla="*/ 2472 w 10000"/>
              <a:gd name="connsiteY95" fmla="*/ 3651 h 9844"/>
              <a:gd name="connsiteX96" fmla="*/ 2319 w 10000"/>
              <a:gd name="connsiteY96" fmla="*/ 3312 h 9844"/>
              <a:gd name="connsiteX97" fmla="*/ 2182 w 10000"/>
              <a:gd name="connsiteY97" fmla="*/ 2976 h 9844"/>
              <a:gd name="connsiteX98" fmla="*/ 2072 w 10000"/>
              <a:gd name="connsiteY98" fmla="*/ 2644 h 9844"/>
              <a:gd name="connsiteX99" fmla="*/ 2072 w 10000"/>
              <a:gd name="connsiteY99" fmla="*/ 2644 h 9844"/>
              <a:gd name="connsiteX100" fmla="*/ 1995 w 10000"/>
              <a:gd name="connsiteY100" fmla="*/ 2377 h 9844"/>
              <a:gd name="connsiteX101" fmla="*/ 1935 w 10000"/>
              <a:gd name="connsiteY101" fmla="*/ 2117 h 9844"/>
              <a:gd name="connsiteX102" fmla="*/ 1893 w 10000"/>
              <a:gd name="connsiteY102" fmla="*/ 1869 h 9844"/>
              <a:gd name="connsiteX103" fmla="*/ 1867 w 10000"/>
              <a:gd name="connsiteY103" fmla="*/ 1629 h 9844"/>
              <a:gd name="connsiteX104" fmla="*/ 1850 w 10000"/>
              <a:gd name="connsiteY104" fmla="*/ 1403 h 9844"/>
              <a:gd name="connsiteX105" fmla="*/ 1858 w 10000"/>
              <a:gd name="connsiteY105" fmla="*/ 1187 h 9844"/>
              <a:gd name="connsiteX106" fmla="*/ 1876 w 10000"/>
              <a:gd name="connsiteY106" fmla="*/ 968 h 9844"/>
              <a:gd name="connsiteX107" fmla="*/ 1910 w 10000"/>
              <a:gd name="connsiteY107" fmla="*/ 770 h 9844"/>
              <a:gd name="connsiteX108" fmla="*/ 1910 w 10000"/>
              <a:gd name="connsiteY108" fmla="*/ 770 h 9844"/>
              <a:gd name="connsiteX109" fmla="*/ 1935 w 10000"/>
              <a:gd name="connsiteY109" fmla="*/ 685 h 9844"/>
              <a:gd name="connsiteX110" fmla="*/ 1935 w 10000"/>
              <a:gd name="connsiteY110" fmla="*/ 685 h 9844"/>
              <a:gd name="connsiteX111" fmla="*/ 1986 w 10000"/>
              <a:gd name="connsiteY111" fmla="*/ 520 h 9844"/>
              <a:gd name="connsiteX112" fmla="*/ 2046 w 10000"/>
              <a:gd name="connsiteY112" fmla="*/ 352 h 9844"/>
              <a:gd name="connsiteX113" fmla="*/ 2114 w 10000"/>
              <a:gd name="connsiteY113" fmla="*/ 186 h 9844"/>
              <a:gd name="connsiteX0" fmla="*/ 2046 w 10000"/>
              <a:gd name="connsiteY0" fmla="*/ 358 h 10000"/>
              <a:gd name="connsiteX1" fmla="*/ 1526 w 10000"/>
              <a:gd name="connsiteY1" fmla="*/ 0 h 10000"/>
              <a:gd name="connsiteX2" fmla="*/ 1355 w 10000"/>
              <a:gd name="connsiteY2" fmla="*/ 173 h 10000"/>
              <a:gd name="connsiteX3" fmla="*/ 1194 w 10000"/>
              <a:gd name="connsiteY3" fmla="*/ 349 h 10000"/>
              <a:gd name="connsiteX4" fmla="*/ 1040 w 10000"/>
              <a:gd name="connsiteY4" fmla="*/ 543 h 10000"/>
              <a:gd name="connsiteX5" fmla="*/ 887 w 10000"/>
              <a:gd name="connsiteY5" fmla="*/ 746 h 10000"/>
              <a:gd name="connsiteX6" fmla="*/ 750 w 10000"/>
              <a:gd name="connsiteY6" fmla="*/ 960 h 10000"/>
              <a:gd name="connsiteX7" fmla="*/ 614 w 10000"/>
              <a:gd name="connsiteY7" fmla="*/ 1187 h 10000"/>
              <a:gd name="connsiteX8" fmla="*/ 494 w 10000"/>
              <a:gd name="connsiteY8" fmla="*/ 1417 h 10000"/>
              <a:gd name="connsiteX9" fmla="*/ 384 w 10000"/>
              <a:gd name="connsiteY9" fmla="*/ 1662 h 10000"/>
              <a:gd name="connsiteX10" fmla="*/ 290 w 10000"/>
              <a:gd name="connsiteY10" fmla="*/ 1906 h 10000"/>
              <a:gd name="connsiteX11" fmla="*/ 205 w 10000"/>
              <a:gd name="connsiteY11" fmla="*/ 2168 h 10000"/>
              <a:gd name="connsiteX12" fmla="*/ 128 w 10000"/>
              <a:gd name="connsiteY12" fmla="*/ 2432 h 10000"/>
              <a:gd name="connsiteX13" fmla="*/ 77 w 10000"/>
              <a:gd name="connsiteY13" fmla="*/ 2711 h 10000"/>
              <a:gd name="connsiteX14" fmla="*/ 34 w 10000"/>
              <a:gd name="connsiteY14" fmla="*/ 2990 h 10000"/>
              <a:gd name="connsiteX15" fmla="*/ 9 w 10000"/>
              <a:gd name="connsiteY15" fmla="*/ 3269 h 10000"/>
              <a:gd name="connsiteX16" fmla="*/ 0 w 10000"/>
              <a:gd name="connsiteY16" fmla="*/ 3566 h 10000"/>
              <a:gd name="connsiteX17" fmla="*/ 17 w 10000"/>
              <a:gd name="connsiteY17" fmla="*/ 3864 h 10000"/>
              <a:gd name="connsiteX18" fmla="*/ 43 w 10000"/>
              <a:gd name="connsiteY18" fmla="*/ 4168 h 10000"/>
              <a:gd name="connsiteX19" fmla="*/ 94 w 10000"/>
              <a:gd name="connsiteY19" fmla="*/ 4472 h 10000"/>
              <a:gd name="connsiteX20" fmla="*/ 162 w 10000"/>
              <a:gd name="connsiteY20" fmla="*/ 4775 h 10000"/>
              <a:gd name="connsiteX21" fmla="*/ 256 w 10000"/>
              <a:gd name="connsiteY21" fmla="*/ 5097 h 10000"/>
              <a:gd name="connsiteX22" fmla="*/ 315 w 10000"/>
              <a:gd name="connsiteY22" fmla="*/ 5251 h 10000"/>
              <a:gd name="connsiteX23" fmla="*/ 375 w 10000"/>
              <a:gd name="connsiteY23" fmla="*/ 5412 h 10000"/>
              <a:gd name="connsiteX24" fmla="*/ 435 w 10000"/>
              <a:gd name="connsiteY24" fmla="*/ 5571 h 10000"/>
              <a:gd name="connsiteX25" fmla="*/ 512 w 10000"/>
              <a:gd name="connsiteY25" fmla="*/ 5732 h 10000"/>
              <a:gd name="connsiteX26" fmla="*/ 588 w 10000"/>
              <a:gd name="connsiteY26" fmla="*/ 5893 h 10000"/>
              <a:gd name="connsiteX27" fmla="*/ 673 w 10000"/>
              <a:gd name="connsiteY27" fmla="*/ 6056 h 10000"/>
              <a:gd name="connsiteX28" fmla="*/ 846 w 10000"/>
              <a:gd name="connsiteY28" fmla="*/ 9146 h 10000"/>
              <a:gd name="connsiteX29" fmla="*/ 4032 w 10000"/>
              <a:gd name="connsiteY29" fmla="*/ 9271 h 10000"/>
              <a:gd name="connsiteX30" fmla="*/ 4263 w 10000"/>
              <a:gd name="connsiteY30" fmla="*/ 9381 h 10000"/>
              <a:gd name="connsiteX31" fmla="*/ 4510 w 10000"/>
              <a:gd name="connsiteY31" fmla="*/ 9492 h 10000"/>
              <a:gd name="connsiteX32" fmla="*/ 4757 w 10000"/>
              <a:gd name="connsiteY32" fmla="*/ 9586 h 10000"/>
              <a:gd name="connsiteX33" fmla="*/ 5013 w 10000"/>
              <a:gd name="connsiteY33" fmla="*/ 9671 h 10000"/>
              <a:gd name="connsiteX34" fmla="*/ 5277 w 10000"/>
              <a:gd name="connsiteY34" fmla="*/ 9756 h 10000"/>
              <a:gd name="connsiteX35" fmla="*/ 5550 w 10000"/>
              <a:gd name="connsiteY35" fmla="*/ 9823 h 10000"/>
              <a:gd name="connsiteX36" fmla="*/ 5831 w 10000"/>
              <a:gd name="connsiteY36" fmla="*/ 9880 h 10000"/>
              <a:gd name="connsiteX37" fmla="*/ 6113 w 10000"/>
              <a:gd name="connsiteY37" fmla="*/ 9933 h 10000"/>
              <a:gd name="connsiteX38" fmla="*/ 6411 w 10000"/>
              <a:gd name="connsiteY38" fmla="*/ 9977 h 10000"/>
              <a:gd name="connsiteX39" fmla="*/ 6411 w 10000"/>
              <a:gd name="connsiteY39" fmla="*/ 9977 h 10000"/>
              <a:gd name="connsiteX40" fmla="*/ 6616 w 10000"/>
              <a:gd name="connsiteY40" fmla="*/ 9992 h 10000"/>
              <a:gd name="connsiteX41" fmla="*/ 6820 w 10000"/>
              <a:gd name="connsiteY41" fmla="*/ 10000 h 10000"/>
              <a:gd name="connsiteX42" fmla="*/ 7033 w 10000"/>
              <a:gd name="connsiteY42" fmla="*/ 9992 h 10000"/>
              <a:gd name="connsiteX43" fmla="*/ 7246 w 10000"/>
              <a:gd name="connsiteY43" fmla="*/ 9985 h 10000"/>
              <a:gd name="connsiteX44" fmla="*/ 7477 w 10000"/>
              <a:gd name="connsiteY44" fmla="*/ 9959 h 10000"/>
              <a:gd name="connsiteX45" fmla="*/ 7698 w 10000"/>
              <a:gd name="connsiteY45" fmla="*/ 9925 h 10000"/>
              <a:gd name="connsiteX46" fmla="*/ 7928 w 10000"/>
              <a:gd name="connsiteY46" fmla="*/ 9880 h 10000"/>
              <a:gd name="connsiteX47" fmla="*/ 8159 w 10000"/>
              <a:gd name="connsiteY47" fmla="*/ 9823 h 10000"/>
              <a:gd name="connsiteX48" fmla="*/ 8389 w 10000"/>
              <a:gd name="connsiteY48" fmla="*/ 9756 h 10000"/>
              <a:gd name="connsiteX49" fmla="*/ 8627 w 10000"/>
              <a:gd name="connsiteY49" fmla="*/ 9679 h 10000"/>
              <a:gd name="connsiteX50" fmla="*/ 8858 w 10000"/>
              <a:gd name="connsiteY50" fmla="*/ 9593 h 10000"/>
              <a:gd name="connsiteX51" fmla="*/ 9088 w 10000"/>
              <a:gd name="connsiteY51" fmla="*/ 9492 h 10000"/>
              <a:gd name="connsiteX52" fmla="*/ 9327 w 10000"/>
              <a:gd name="connsiteY52" fmla="*/ 9372 h 10000"/>
              <a:gd name="connsiteX53" fmla="*/ 9557 w 10000"/>
              <a:gd name="connsiteY53" fmla="*/ 9246 h 10000"/>
              <a:gd name="connsiteX54" fmla="*/ 9778 w 10000"/>
              <a:gd name="connsiteY54" fmla="*/ 9112 h 10000"/>
              <a:gd name="connsiteX55" fmla="*/ 10000 w 10000"/>
              <a:gd name="connsiteY55" fmla="*/ 8960 h 10000"/>
              <a:gd name="connsiteX56" fmla="*/ 10000 w 10000"/>
              <a:gd name="connsiteY56" fmla="*/ 8960 h 10000"/>
              <a:gd name="connsiteX57" fmla="*/ 9872 w 10000"/>
              <a:gd name="connsiteY57" fmla="*/ 9017 h 10000"/>
              <a:gd name="connsiteX58" fmla="*/ 9744 w 10000"/>
              <a:gd name="connsiteY58" fmla="*/ 9068 h 10000"/>
              <a:gd name="connsiteX59" fmla="*/ 9608 w 10000"/>
              <a:gd name="connsiteY59" fmla="*/ 9112 h 10000"/>
              <a:gd name="connsiteX60" fmla="*/ 9471 w 10000"/>
              <a:gd name="connsiteY60" fmla="*/ 9137 h 10000"/>
              <a:gd name="connsiteX61" fmla="*/ 9327 w 10000"/>
              <a:gd name="connsiteY61" fmla="*/ 9160 h 10000"/>
              <a:gd name="connsiteX62" fmla="*/ 9173 w 10000"/>
              <a:gd name="connsiteY62" fmla="*/ 9170 h 10000"/>
              <a:gd name="connsiteX63" fmla="*/ 9020 w 10000"/>
              <a:gd name="connsiteY63" fmla="*/ 9178 h 10000"/>
              <a:gd name="connsiteX64" fmla="*/ 8858 w 10000"/>
              <a:gd name="connsiteY64" fmla="*/ 9170 h 10000"/>
              <a:gd name="connsiteX65" fmla="*/ 8696 w 10000"/>
              <a:gd name="connsiteY65" fmla="*/ 9152 h 10000"/>
              <a:gd name="connsiteX66" fmla="*/ 8525 w 10000"/>
              <a:gd name="connsiteY66" fmla="*/ 9128 h 10000"/>
              <a:gd name="connsiteX67" fmla="*/ 8338 w 10000"/>
              <a:gd name="connsiteY67" fmla="*/ 9087 h 10000"/>
              <a:gd name="connsiteX68" fmla="*/ 8150 w 10000"/>
              <a:gd name="connsiteY68" fmla="*/ 9035 h 10000"/>
              <a:gd name="connsiteX69" fmla="*/ 7954 w 10000"/>
              <a:gd name="connsiteY69" fmla="*/ 8977 h 10000"/>
              <a:gd name="connsiteX70" fmla="*/ 7758 w 10000"/>
              <a:gd name="connsiteY70" fmla="*/ 8899 h 10000"/>
              <a:gd name="connsiteX71" fmla="*/ 7545 w 10000"/>
              <a:gd name="connsiteY71" fmla="*/ 8813 h 10000"/>
              <a:gd name="connsiteX72" fmla="*/ 7323 w 10000"/>
              <a:gd name="connsiteY72" fmla="*/ 8714 h 10000"/>
              <a:gd name="connsiteX73" fmla="*/ 7323 w 10000"/>
              <a:gd name="connsiteY73" fmla="*/ 8714 h 10000"/>
              <a:gd name="connsiteX74" fmla="*/ 7093 w 10000"/>
              <a:gd name="connsiteY74" fmla="*/ 8601 h 10000"/>
              <a:gd name="connsiteX75" fmla="*/ 6863 w 10000"/>
              <a:gd name="connsiteY75" fmla="*/ 8467 h 10000"/>
              <a:gd name="connsiteX76" fmla="*/ 6624 w 10000"/>
              <a:gd name="connsiteY76" fmla="*/ 8334 h 10000"/>
              <a:gd name="connsiteX77" fmla="*/ 6394 w 10000"/>
              <a:gd name="connsiteY77" fmla="*/ 8182 h 10000"/>
              <a:gd name="connsiteX78" fmla="*/ 6147 w 10000"/>
              <a:gd name="connsiteY78" fmla="*/ 8011 h 10000"/>
              <a:gd name="connsiteX79" fmla="*/ 5908 w 10000"/>
              <a:gd name="connsiteY79" fmla="*/ 7834 h 10000"/>
              <a:gd name="connsiteX80" fmla="*/ 5669 w 10000"/>
              <a:gd name="connsiteY80" fmla="*/ 7647 h 10000"/>
              <a:gd name="connsiteX81" fmla="*/ 5422 w 10000"/>
              <a:gd name="connsiteY81" fmla="*/ 7443 h 10000"/>
              <a:gd name="connsiteX82" fmla="*/ 5183 w 10000"/>
              <a:gd name="connsiteY82" fmla="*/ 7232 h 10000"/>
              <a:gd name="connsiteX83" fmla="*/ 4945 w 10000"/>
              <a:gd name="connsiteY83" fmla="*/ 7011 h 10000"/>
              <a:gd name="connsiteX84" fmla="*/ 4706 w 10000"/>
              <a:gd name="connsiteY84" fmla="*/ 6785 h 10000"/>
              <a:gd name="connsiteX85" fmla="*/ 4467 w 10000"/>
              <a:gd name="connsiteY85" fmla="*/ 6537 h 10000"/>
              <a:gd name="connsiteX86" fmla="*/ 4237 w 10000"/>
              <a:gd name="connsiteY86" fmla="*/ 6292 h 10000"/>
              <a:gd name="connsiteX87" fmla="*/ 4015 w 10000"/>
              <a:gd name="connsiteY87" fmla="*/ 6031 h 10000"/>
              <a:gd name="connsiteX88" fmla="*/ 3785 w 10000"/>
              <a:gd name="connsiteY88" fmla="*/ 5766 h 10000"/>
              <a:gd name="connsiteX89" fmla="*/ 3572 w 10000"/>
              <a:gd name="connsiteY89" fmla="*/ 5488 h 10000"/>
              <a:gd name="connsiteX90" fmla="*/ 3572 w 10000"/>
              <a:gd name="connsiteY90" fmla="*/ 5488 h 10000"/>
              <a:gd name="connsiteX91" fmla="*/ 3308 w 10000"/>
              <a:gd name="connsiteY91" fmla="*/ 5124 h 10000"/>
              <a:gd name="connsiteX92" fmla="*/ 3069 w 10000"/>
              <a:gd name="connsiteY92" fmla="*/ 4760 h 10000"/>
              <a:gd name="connsiteX93" fmla="*/ 2847 w 10000"/>
              <a:gd name="connsiteY93" fmla="*/ 4403 h 10000"/>
              <a:gd name="connsiteX94" fmla="*/ 2651 w 10000"/>
              <a:gd name="connsiteY94" fmla="*/ 4058 h 10000"/>
              <a:gd name="connsiteX95" fmla="*/ 2472 w 10000"/>
              <a:gd name="connsiteY95" fmla="*/ 3709 h 10000"/>
              <a:gd name="connsiteX96" fmla="*/ 2319 w 10000"/>
              <a:gd name="connsiteY96" fmla="*/ 3364 h 10000"/>
              <a:gd name="connsiteX97" fmla="*/ 2182 w 10000"/>
              <a:gd name="connsiteY97" fmla="*/ 3023 h 10000"/>
              <a:gd name="connsiteX98" fmla="*/ 2072 w 10000"/>
              <a:gd name="connsiteY98" fmla="*/ 2686 h 10000"/>
              <a:gd name="connsiteX99" fmla="*/ 2072 w 10000"/>
              <a:gd name="connsiteY99" fmla="*/ 2686 h 10000"/>
              <a:gd name="connsiteX100" fmla="*/ 1995 w 10000"/>
              <a:gd name="connsiteY100" fmla="*/ 2415 h 10000"/>
              <a:gd name="connsiteX101" fmla="*/ 1935 w 10000"/>
              <a:gd name="connsiteY101" fmla="*/ 2151 h 10000"/>
              <a:gd name="connsiteX102" fmla="*/ 1893 w 10000"/>
              <a:gd name="connsiteY102" fmla="*/ 1899 h 10000"/>
              <a:gd name="connsiteX103" fmla="*/ 1867 w 10000"/>
              <a:gd name="connsiteY103" fmla="*/ 1655 h 10000"/>
              <a:gd name="connsiteX104" fmla="*/ 1850 w 10000"/>
              <a:gd name="connsiteY104" fmla="*/ 1425 h 10000"/>
              <a:gd name="connsiteX105" fmla="*/ 1858 w 10000"/>
              <a:gd name="connsiteY105" fmla="*/ 1206 h 10000"/>
              <a:gd name="connsiteX106" fmla="*/ 1876 w 10000"/>
              <a:gd name="connsiteY106" fmla="*/ 983 h 10000"/>
              <a:gd name="connsiteX107" fmla="*/ 1910 w 10000"/>
              <a:gd name="connsiteY107" fmla="*/ 782 h 10000"/>
              <a:gd name="connsiteX108" fmla="*/ 1910 w 10000"/>
              <a:gd name="connsiteY108" fmla="*/ 782 h 10000"/>
              <a:gd name="connsiteX109" fmla="*/ 1935 w 10000"/>
              <a:gd name="connsiteY109" fmla="*/ 696 h 10000"/>
              <a:gd name="connsiteX110" fmla="*/ 1935 w 10000"/>
              <a:gd name="connsiteY110" fmla="*/ 696 h 10000"/>
              <a:gd name="connsiteX111" fmla="*/ 1986 w 10000"/>
              <a:gd name="connsiteY111" fmla="*/ 528 h 10000"/>
              <a:gd name="connsiteX112" fmla="*/ 2046 w 10000"/>
              <a:gd name="connsiteY112" fmla="*/ 358 h 10000"/>
              <a:gd name="connsiteX0" fmla="*/ 1986 w 10000"/>
              <a:gd name="connsiteY0" fmla="*/ 528 h 10000"/>
              <a:gd name="connsiteX1" fmla="*/ 1526 w 10000"/>
              <a:gd name="connsiteY1" fmla="*/ 0 h 10000"/>
              <a:gd name="connsiteX2" fmla="*/ 1355 w 10000"/>
              <a:gd name="connsiteY2" fmla="*/ 173 h 10000"/>
              <a:gd name="connsiteX3" fmla="*/ 1194 w 10000"/>
              <a:gd name="connsiteY3" fmla="*/ 349 h 10000"/>
              <a:gd name="connsiteX4" fmla="*/ 1040 w 10000"/>
              <a:gd name="connsiteY4" fmla="*/ 543 h 10000"/>
              <a:gd name="connsiteX5" fmla="*/ 887 w 10000"/>
              <a:gd name="connsiteY5" fmla="*/ 746 h 10000"/>
              <a:gd name="connsiteX6" fmla="*/ 750 w 10000"/>
              <a:gd name="connsiteY6" fmla="*/ 960 h 10000"/>
              <a:gd name="connsiteX7" fmla="*/ 614 w 10000"/>
              <a:gd name="connsiteY7" fmla="*/ 1187 h 10000"/>
              <a:gd name="connsiteX8" fmla="*/ 494 w 10000"/>
              <a:gd name="connsiteY8" fmla="*/ 1417 h 10000"/>
              <a:gd name="connsiteX9" fmla="*/ 384 w 10000"/>
              <a:gd name="connsiteY9" fmla="*/ 1662 h 10000"/>
              <a:gd name="connsiteX10" fmla="*/ 290 w 10000"/>
              <a:gd name="connsiteY10" fmla="*/ 1906 h 10000"/>
              <a:gd name="connsiteX11" fmla="*/ 205 w 10000"/>
              <a:gd name="connsiteY11" fmla="*/ 2168 h 10000"/>
              <a:gd name="connsiteX12" fmla="*/ 128 w 10000"/>
              <a:gd name="connsiteY12" fmla="*/ 2432 h 10000"/>
              <a:gd name="connsiteX13" fmla="*/ 77 w 10000"/>
              <a:gd name="connsiteY13" fmla="*/ 2711 h 10000"/>
              <a:gd name="connsiteX14" fmla="*/ 34 w 10000"/>
              <a:gd name="connsiteY14" fmla="*/ 2990 h 10000"/>
              <a:gd name="connsiteX15" fmla="*/ 9 w 10000"/>
              <a:gd name="connsiteY15" fmla="*/ 3269 h 10000"/>
              <a:gd name="connsiteX16" fmla="*/ 0 w 10000"/>
              <a:gd name="connsiteY16" fmla="*/ 3566 h 10000"/>
              <a:gd name="connsiteX17" fmla="*/ 17 w 10000"/>
              <a:gd name="connsiteY17" fmla="*/ 3864 h 10000"/>
              <a:gd name="connsiteX18" fmla="*/ 43 w 10000"/>
              <a:gd name="connsiteY18" fmla="*/ 4168 h 10000"/>
              <a:gd name="connsiteX19" fmla="*/ 94 w 10000"/>
              <a:gd name="connsiteY19" fmla="*/ 4472 h 10000"/>
              <a:gd name="connsiteX20" fmla="*/ 162 w 10000"/>
              <a:gd name="connsiteY20" fmla="*/ 4775 h 10000"/>
              <a:gd name="connsiteX21" fmla="*/ 256 w 10000"/>
              <a:gd name="connsiteY21" fmla="*/ 5097 h 10000"/>
              <a:gd name="connsiteX22" fmla="*/ 315 w 10000"/>
              <a:gd name="connsiteY22" fmla="*/ 5251 h 10000"/>
              <a:gd name="connsiteX23" fmla="*/ 375 w 10000"/>
              <a:gd name="connsiteY23" fmla="*/ 5412 h 10000"/>
              <a:gd name="connsiteX24" fmla="*/ 435 w 10000"/>
              <a:gd name="connsiteY24" fmla="*/ 5571 h 10000"/>
              <a:gd name="connsiteX25" fmla="*/ 512 w 10000"/>
              <a:gd name="connsiteY25" fmla="*/ 5732 h 10000"/>
              <a:gd name="connsiteX26" fmla="*/ 588 w 10000"/>
              <a:gd name="connsiteY26" fmla="*/ 5893 h 10000"/>
              <a:gd name="connsiteX27" fmla="*/ 673 w 10000"/>
              <a:gd name="connsiteY27" fmla="*/ 6056 h 10000"/>
              <a:gd name="connsiteX28" fmla="*/ 846 w 10000"/>
              <a:gd name="connsiteY28" fmla="*/ 9146 h 10000"/>
              <a:gd name="connsiteX29" fmla="*/ 4032 w 10000"/>
              <a:gd name="connsiteY29" fmla="*/ 9271 h 10000"/>
              <a:gd name="connsiteX30" fmla="*/ 4263 w 10000"/>
              <a:gd name="connsiteY30" fmla="*/ 9381 h 10000"/>
              <a:gd name="connsiteX31" fmla="*/ 4510 w 10000"/>
              <a:gd name="connsiteY31" fmla="*/ 9492 h 10000"/>
              <a:gd name="connsiteX32" fmla="*/ 4757 w 10000"/>
              <a:gd name="connsiteY32" fmla="*/ 9586 h 10000"/>
              <a:gd name="connsiteX33" fmla="*/ 5013 w 10000"/>
              <a:gd name="connsiteY33" fmla="*/ 9671 h 10000"/>
              <a:gd name="connsiteX34" fmla="*/ 5277 w 10000"/>
              <a:gd name="connsiteY34" fmla="*/ 9756 h 10000"/>
              <a:gd name="connsiteX35" fmla="*/ 5550 w 10000"/>
              <a:gd name="connsiteY35" fmla="*/ 9823 h 10000"/>
              <a:gd name="connsiteX36" fmla="*/ 5831 w 10000"/>
              <a:gd name="connsiteY36" fmla="*/ 9880 h 10000"/>
              <a:gd name="connsiteX37" fmla="*/ 6113 w 10000"/>
              <a:gd name="connsiteY37" fmla="*/ 9933 h 10000"/>
              <a:gd name="connsiteX38" fmla="*/ 6411 w 10000"/>
              <a:gd name="connsiteY38" fmla="*/ 9977 h 10000"/>
              <a:gd name="connsiteX39" fmla="*/ 6411 w 10000"/>
              <a:gd name="connsiteY39" fmla="*/ 9977 h 10000"/>
              <a:gd name="connsiteX40" fmla="*/ 6616 w 10000"/>
              <a:gd name="connsiteY40" fmla="*/ 9992 h 10000"/>
              <a:gd name="connsiteX41" fmla="*/ 6820 w 10000"/>
              <a:gd name="connsiteY41" fmla="*/ 10000 h 10000"/>
              <a:gd name="connsiteX42" fmla="*/ 7033 w 10000"/>
              <a:gd name="connsiteY42" fmla="*/ 9992 h 10000"/>
              <a:gd name="connsiteX43" fmla="*/ 7246 w 10000"/>
              <a:gd name="connsiteY43" fmla="*/ 9985 h 10000"/>
              <a:gd name="connsiteX44" fmla="*/ 7477 w 10000"/>
              <a:gd name="connsiteY44" fmla="*/ 9959 h 10000"/>
              <a:gd name="connsiteX45" fmla="*/ 7698 w 10000"/>
              <a:gd name="connsiteY45" fmla="*/ 9925 h 10000"/>
              <a:gd name="connsiteX46" fmla="*/ 7928 w 10000"/>
              <a:gd name="connsiteY46" fmla="*/ 9880 h 10000"/>
              <a:gd name="connsiteX47" fmla="*/ 8159 w 10000"/>
              <a:gd name="connsiteY47" fmla="*/ 9823 h 10000"/>
              <a:gd name="connsiteX48" fmla="*/ 8389 w 10000"/>
              <a:gd name="connsiteY48" fmla="*/ 9756 h 10000"/>
              <a:gd name="connsiteX49" fmla="*/ 8627 w 10000"/>
              <a:gd name="connsiteY49" fmla="*/ 9679 h 10000"/>
              <a:gd name="connsiteX50" fmla="*/ 8858 w 10000"/>
              <a:gd name="connsiteY50" fmla="*/ 9593 h 10000"/>
              <a:gd name="connsiteX51" fmla="*/ 9088 w 10000"/>
              <a:gd name="connsiteY51" fmla="*/ 9492 h 10000"/>
              <a:gd name="connsiteX52" fmla="*/ 9327 w 10000"/>
              <a:gd name="connsiteY52" fmla="*/ 9372 h 10000"/>
              <a:gd name="connsiteX53" fmla="*/ 9557 w 10000"/>
              <a:gd name="connsiteY53" fmla="*/ 9246 h 10000"/>
              <a:gd name="connsiteX54" fmla="*/ 9778 w 10000"/>
              <a:gd name="connsiteY54" fmla="*/ 9112 h 10000"/>
              <a:gd name="connsiteX55" fmla="*/ 10000 w 10000"/>
              <a:gd name="connsiteY55" fmla="*/ 8960 h 10000"/>
              <a:gd name="connsiteX56" fmla="*/ 10000 w 10000"/>
              <a:gd name="connsiteY56" fmla="*/ 8960 h 10000"/>
              <a:gd name="connsiteX57" fmla="*/ 9872 w 10000"/>
              <a:gd name="connsiteY57" fmla="*/ 9017 h 10000"/>
              <a:gd name="connsiteX58" fmla="*/ 9744 w 10000"/>
              <a:gd name="connsiteY58" fmla="*/ 9068 h 10000"/>
              <a:gd name="connsiteX59" fmla="*/ 9608 w 10000"/>
              <a:gd name="connsiteY59" fmla="*/ 9112 h 10000"/>
              <a:gd name="connsiteX60" fmla="*/ 9471 w 10000"/>
              <a:gd name="connsiteY60" fmla="*/ 9137 h 10000"/>
              <a:gd name="connsiteX61" fmla="*/ 9327 w 10000"/>
              <a:gd name="connsiteY61" fmla="*/ 9160 h 10000"/>
              <a:gd name="connsiteX62" fmla="*/ 9173 w 10000"/>
              <a:gd name="connsiteY62" fmla="*/ 9170 h 10000"/>
              <a:gd name="connsiteX63" fmla="*/ 9020 w 10000"/>
              <a:gd name="connsiteY63" fmla="*/ 9178 h 10000"/>
              <a:gd name="connsiteX64" fmla="*/ 8858 w 10000"/>
              <a:gd name="connsiteY64" fmla="*/ 9170 h 10000"/>
              <a:gd name="connsiteX65" fmla="*/ 8696 w 10000"/>
              <a:gd name="connsiteY65" fmla="*/ 9152 h 10000"/>
              <a:gd name="connsiteX66" fmla="*/ 8525 w 10000"/>
              <a:gd name="connsiteY66" fmla="*/ 9128 h 10000"/>
              <a:gd name="connsiteX67" fmla="*/ 8338 w 10000"/>
              <a:gd name="connsiteY67" fmla="*/ 9087 h 10000"/>
              <a:gd name="connsiteX68" fmla="*/ 8150 w 10000"/>
              <a:gd name="connsiteY68" fmla="*/ 9035 h 10000"/>
              <a:gd name="connsiteX69" fmla="*/ 7954 w 10000"/>
              <a:gd name="connsiteY69" fmla="*/ 8977 h 10000"/>
              <a:gd name="connsiteX70" fmla="*/ 7758 w 10000"/>
              <a:gd name="connsiteY70" fmla="*/ 8899 h 10000"/>
              <a:gd name="connsiteX71" fmla="*/ 7545 w 10000"/>
              <a:gd name="connsiteY71" fmla="*/ 8813 h 10000"/>
              <a:gd name="connsiteX72" fmla="*/ 7323 w 10000"/>
              <a:gd name="connsiteY72" fmla="*/ 8714 h 10000"/>
              <a:gd name="connsiteX73" fmla="*/ 7323 w 10000"/>
              <a:gd name="connsiteY73" fmla="*/ 8714 h 10000"/>
              <a:gd name="connsiteX74" fmla="*/ 7093 w 10000"/>
              <a:gd name="connsiteY74" fmla="*/ 8601 h 10000"/>
              <a:gd name="connsiteX75" fmla="*/ 6863 w 10000"/>
              <a:gd name="connsiteY75" fmla="*/ 8467 h 10000"/>
              <a:gd name="connsiteX76" fmla="*/ 6624 w 10000"/>
              <a:gd name="connsiteY76" fmla="*/ 8334 h 10000"/>
              <a:gd name="connsiteX77" fmla="*/ 6394 w 10000"/>
              <a:gd name="connsiteY77" fmla="*/ 8182 h 10000"/>
              <a:gd name="connsiteX78" fmla="*/ 6147 w 10000"/>
              <a:gd name="connsiteY78" fmla="*/ 8011 h 10000"/>
              <a:gd name="connsiteX79" fmla="*/ 5908 w 10000"/>
              <a:gd name="connsiteY79" fmla="*/ 7834 h 10000"/>
              <a:gd name="connsiteX80" fmla="*/ 5669 w 10000"/>
              <a:gd name="connsiteY80" fmla="*/ 7647 h 10000"/>
              <a:gd name="connsiteX81" fmla="*/ 5422 w 10000"/>
              <a:gd name="connsiteY81" fmla="*/ 7443 h 10000"/>
              <a:gd name="connsiteX82" fmla="*/ 5183 w 10000"/>
              <a:gd name="connsiteY82" fmla="*/ 7232 h 10000"/>
              <a:gd name="connsiteX83" fmla="*/ 4945 w 10000"/>
              <a:gd name="connsiteY83" fmla="*/ 7011 h 10000"/>
              <a:gd name="connsiteX84" fmla="*/ 4706 w 10000"/>
              <a:gd name="connsiteY84" fmla="*/ 6785 h 10000"/>
              <a:gd name="connsiteX85" fmla="*/ 4467 w 10000"/>
              <a:gd name="connsiteY85" fmla="*/ 6537 h 10000"/>
              <a:gd name="connsiteX86" fmla="*/ 4237 w 10000"/>
              <a:gd name="connsiteY86" fmla="*/ 6292 h 10000"/>
              <a:gd name="connsiteX87" fmla="*/ 4015 w 10000"/>
              <a:gd name="connsiteY87" fmla="*/ 6031 h 10000"/>
              <a:gd name="connsiteX88" fmla="*/ 3785 w 10000"/>
              <a:gd name="connsiteY88" fmla="*/ 5766 h 10000"/>
              <a:gd name="connsiteX89" fmla="*/ 3572 w 10000"/>
              <a:gd name="connsiteY89" fmla="*/ 5488 h 10000"/>
              <a:gd name="connsiteX90" fmla="*/ 3572 w 10000"/>
              <a:gd name="connsiteY90" fmla="*/ 5488 h 10000"/>
              <a:gd name="connsiteX91" fmla="*/ 3308 w 10000"/>
              <a:gd name="connsiteY91" fmla="*/ 5124 h 10000"/>
              <a:gd name="connsiteX92" fmla="*/ 3069 w 10000"/>
              <a:gd name="connsiteY92" fmla="*/ 4760 h 10000"/>
              <a:gd name="connsiteX93" fmla="*/ 2847 w 10000"/>
              <a:gd name="connsiteY93" fmla="*/ 4403 h 10000"/>
              <a:gd name="connsiteX94" fmla="*/ 2651 w 10000"/>
              <a:gd name="connsiteY94" fmla="*/ 4058 h 10000"/>
              <a:gd name="connsiteX95" fmla="*/ 2472 w 10000"/>
              <a:gd name="connsiteY95" fmla="*/ 3709 h 10000"/>
              <a:gd name="connsiteX96" fmla="*/ 2319 w 10000"/>
              <a:gd name="connsiteY96" fmla="*/ 3364 h 10000"/>
              <a:gd name="connsiteX97" fmla="*/ 2182 w 10000"/>
              <a:gd name="connsiteY97" fmla="*/ 3023 h 10000"/>
              <a:gd name="connsiteX98" fmla="*/ 2072 w 10000"/>
              <a:gd name="connsiteY98" fmla="*/ 2686 h 10000"/>
              <a:gd name="connsiteX99" fmla="*/ 2072 w 10000"/>
              <a:gd name="connsiteY99" fmla="*/ 2686 h 10000"/>
              <a:gd name="connsiteX100" fmla="*/ 1995 w 10000"/>
              <a:gd name="connsiteY100" fmla="*/ 2415 h 10000"/>
              <a:gd name="connsiteX101" fmla="*/ 1935 w 10000"/>
              <a:gd name="connsiteY101" fmla="*/ 2151 h 10000"/>
              <a:gd name="connsiteX102" fmla="*/ 1893 w 10000"/>
              <a:gd name="connsiteY102" fmla="*/ 1899 h 10000"/>
              <a:gd name="connsiteX103" fmla="*/ 1867 w 10000"/>
              <a:gd name="connsiteY103" fmla="*/ 1655 h 10000"/>
              <a:gd name="connsiteX104" fmla="*/ 1850 w 10000"/>
              <a:gd name="connsiteY104" fmla="*/ 1425 h 10000"/>
              <a:gd name="connsiteX105" fmla="*/ 1858 w 10000"/>
              <a:gd name="connsiteY105" fmla="*/ 1206 h 10000"/>
              <a:gd name="connsiteX106" fmla="*/ 1876 w 10000"/>
              <a:gd name="connsiteY106" fmla="*/ 983 h 10000"/>
              <a:gd name="connsiteX107" fmla="*/ 1910 w 10000"/>
              <a:gd name="connsiteY107" fmla="*/ 782 h 10000"/>
              <a:gd name="connsiteX108" fmla="*/ 1910 w 10000"/>
              <a:gd name="connsiteY108" fmla="*/ 782 h 10000"/>
              <a:gd name="connsiteX109" fmla="*/ 1935 w 10000"/>
              <a:gd name="connsiteY109" fmla="*/ 696 h 10000"/>
              <a:gd name="connsiteX110" fmla="*/ 1935 w 10000"/>
              <a:gd name="connsiteY110" fmla="*/ 696 h 10000"/>
              <a:gd name="connsiteX111" fmla="*/ 1986 w 10000"/>
              <a:gd name="connsiteY111" fmla="*/ 528 h 10000"/>
              <a:gd name="connsiteX0" fmla="*/ 1986 w 10000"/>
              <a:gd name="connsiteY0" fmla="*/ 355 h 9827"/>
              <a:gd name="connsiteX1" fmla="*/ 1355 w 10000"/>
              <a:gd name="connsiteY1" fmla="*/ 0 h 9827"/>
              <a:gd name="connsiteX2" fmla="*/ 1194 w 10000"/>
              <a:gd name="connsiteY2" fmla="*/ 176 h 9827"/>
              <a:gd name="connsiteX3" fmla="*/ 1040 w 10000"/>
              <a:gd name="connsiteY3" fmla="*/ 370 h 9827"/>
              <a:gd name="connsiteX4" fmla="*/ 887 w 10000"/>
              <a:gd name="connsiteY4" fmla="*/ 573 h 9827"/>
              <a:gd name="connsiteX5" fmla="*/ 750 w 10000"/>
              <a:gd name="connsiteY5" fmla="*/ 787 h 9827"/>
              <a:gd name="connsiteX6" fmla="*/ 614 w 10000"/>
              <a:gd name="connsiteY6" fmla="*/ 1014 h 9827"/>
              <a:gd name="connsiteX7" fmla="*/ 494 w 10000"/>
              <a:gd name="connsiteY7" fmla="*/ 1244 h 9827"/>
              <a:gd name="connsiteX8" fmla="*/ 384 w 10000"/>
              <a:gd name="connsiteY8" fmla="*/ 1489 h 9827"/>
              <a:gd name="connsiteX9" fmla="*/ 290 w 10000"/>
              <a:gd name="connsiteY9" fmla="*/ 1733 h 9827"/>
              <a:gd name="connsiteX10" fmla="*/ 205 w 10000"/>
              <a:gd name="connsiteY10" fmla="*/ 1995 h 9827"/>
              <a:gd name="connsiteX11" fmla="*/ 128 w 10000"/>
              <a:gd name="connsiteY11" fmla="*/ 2259 h 9827"/>
              <a:gd name="connsiteX12" fmla="*/ 77 w 10000"/>
              <a:gd name="connsiteY12" fmla="*/ 2538 h 9827"/>
              <a:gd name="connsiteX13" fmla="*/ 34 w 10000"/>
              <a:gd name="connsiteY13" fmla="*/ 2817 h 9827"/>
              <a:gd name="connsiteX14" fmla="*/ 9 w 10000"/>
              <a:gd name="connsiteY14" fmla="*/ 3096 h 9827"/>
              <a:gd name="connsiteX15" fmla="*/ 0 w 10000"/>
              <a:gd name="connsiteY15" fmla="*/ 3393 h 9827"/>
              <a:gd name="connsiteX16" fmla="*/ 17 w 10000"/>
              <a:gd name="connsiteY16" fmla="*/ 3691 h 9827"/>
              <a:gd name="connsiteX17" fmla="*/ 43 w 10000"/>
              <a:gd name="connsiteY17" fmla="*/ 3995 h 9827"/>
              <a:gd name="connsiteX18" fmla="*/ 94 w 10000"/>
              <a:gd name="connsiteY18" fmla="*/ 4299 h 9827"/>
              <a:gd name="connsiteX19" fmla="*/ 162 w 10000"/>
              <a:gd name="connsiteY19" fmla="*/ 4602 h 9827"/>
              <a:gd name="connsiteX20" fmla="*/ 256 w 10000"/>
              <a:gd name="connsiteY20" fmla="*/ 4924 h 9827"/>
              <a:gd name="connsiteX21" fmla="*/ 315 w 10000"/>
              <a:gd name="connsiteY21" fmla="*/ 5078 h 9827"/>
              <a:gd name="connsiteX22" fmla="*/ 375 w 10000"/>
              <a:gd name="connsiteY22" fmla="*/ 5239 h 9827"/>
              <a:gd name="connsiteX23" fmla="*/ 435 w 10000"/>
              <a:gd name="connsiteY23" fmla="*/ 5398 h 9827"/>
              <a:gd name="connsiteX24" fmla="*/ 512 w 10000"/>
              <a:gd name="connsiteY24" fmla="*/ 5559 h 9827"/>
              <a:gd name="connsiteX25" fmla="*/ 588 w 10000"/>
              <a:gd name="connsiteY25" fmla="*/ 5720 h 9827"/>
              <a:gd name="connsiteX26" fmla="*/ 673 w 10000"/>
              <a:gd name="connsiteY26" fmla="*/ 5883 h 9827"/>
              <a:gd name="connsiteX27" fmla="*/ 846 w 10000"/>
              <a:gd name="connsiteY27" fmla="*/ 8973 h 9827"/>
              <a:gd name="connsiteX28" fmla="*/ 4032 w 10000"/>
              <a:gd name="connsiteY28" fmla="*/ 9098 h 9827"/>
              <a:gd name="connsiteX29" fmla="*/ 4263 w 10000"/>
              <a:gd name="connsiteY29" fmla="*/ 9208 h 9827"/>
              <a:gd name="connsiteX30" fmla="*/ 4510 w 10000"/>
              <a:gd name="connsiteY30" fmla="*/ 9319 h 9827"/>
              <a:gd name="connsiteX31" fmla="*/ 4757 w 10000"/>
              <a:gd name="connsiteY31" fmla="*/ 9413 h 9827"/>
              <a:gd name="connsiteX32" fmla="*/ 5013 w 10000"/>
              <a:gd name="connsiteY32" fmla="*/ 9498 h 9827"/>
              <a:gd name="connsiteX33" fmla="*/ 5277 w 10000"/>
              <a:gd name="connsiteY33" fmla="*/ 9583 h 9827"/>
              <a:gd name="connsiteX34" fmla="*/ 5550 w 10000"/>
              <a:gd name="connsiteY34" fmla="*/ 9650 h 9827"/>
              <a:gd name="connsiteX35" fmla="*/ 5831 w 10000"/>
              <a:gd name="connsiteY35" fmla="*/ 9707 h 9827"/>
              <a:gd name="connsiteX36" fmla="*/ 6113 w 10000"/>
              <a:gd name="connsiteY36" fmla="*/ 9760 h 9827"/>
              <a:gd name="connsiteX37" fmla="*/ 6411 w 10000"/>
              <a:gd name="connsiteY37" fmla="*/ 9804 h 9827"/>
              <a:gd name="connsiteX38" fmla="*/ 6411 w 10000"/>
              <a:gd name="connsiteY38" fmla="*/ 9804 h 9827"/>
              <a:gd name="connsiteX39" fmla="*/ 6616 w 10000"/>
              <a:gd name="connsiteY39" fmla="*/ 9819 h 9827"/>
              <a:gd name="connsiteX40" fmla="*/ 6820 w 10000"/>
              <a:gd name="connsiteY40" fmla="*/ 9827 h 9827"/>
              <a:gd name="connsiteX41" fmla="*/ 7033 w 10000"/>
              <a:gd name="connsiteY41" fmla="*/ 9819 h 9827"/>
              <a:gd name="connsiteX42" fmla="*/ 7246 w 10000"/>
              <a:gd name="connsiteY42" fmla="*/ 9812 h 9827"/>
              <a:gd name="connsiteX43" fmla="*/ 7477 w 10000"/>
              <a:gd name="connsiteY43" fmla="*/ 9786 h 9827"/>
              <a:gd name="connsiteX44" fmla="*/ 7698 w 10000"/>
              <a:gd name="connsiteY44" fmla="*/ 9752 h 9827"/>
              <a:gd name="connsiteX45" fmla="*/ 7928 w 10000"/>
              <a:gd name="connsiteY45" fmla="*/ 9707 h 9827"/>
              <a:gd name="connsiteX46" fmla="*/ 8159 w 10000"/>
              <a:gd name="connsiteY46" fmla="*/ 9650 h 9827"/>
              <a:gd name="connsiteX47" fmla="*/ 8389 w 10000"/>
              <a:gd name="connsiteY47" fmla="*/ 9583 h 9827"/>
              <a:gd name="connsiteX48" fmla="*/ 8627 w 10000"/>
              <a:gd name="connsiteY48" fmla="*/ 9506 h 9827"/>
              <a:gd name="connsiteX49" fmla="*/ 8858 w 10000"/>
              <a:gd name="connsiteY49" fmla="*/ 9420 h 9827"/>
              <a:gd name="connsiteX50" fmla="*/ 9088 w 10000"/>
              <a:gd name="connsiteY50" fmla="*/ 9319 h 9827"/>
              <a:gd name="connsiteX51" fmla="*/ 9327 w 10000"/>
              <a:gd name="connsiteY51" fmla="*/ 9199 h 9827"/>
              <a:gd name="connsiteX52" fmla="*/ 9557 w 10000"/>
              <a:gd name="connsiteY52" fmla="*/ 9073 h 9827"/>
              <a:gd name="connsiteX53" fmla="*/ 9778 w 10000"/>
              <a:gd name="connsiteY53" fmla="*/ 8939 h 9827"/>
              <a:gd name="connsiteX54" fmla="*/ 10000 w 10000"/>
              <a:gd name="connsiteY54" fmla="*/ 8787 h 9827"/>
              <a:gd name="connsiteX55" fmla="*/ 10000 w 10000"/>
              <a:gd name="connsiteY55" fmla="*/ 8787 h 9827"/>
              <a:gd name="connsiteX56" fmla="*/ 9872 w 10000"/>
              <a:gd name="connsiteY56" fmla="*/ 8844 h 9827"/>
              <a:gd name="connsiteX57" fmla="*/ 9744 w 10000"/>
              <a:gd name="connsiteY57" fmla="*/ 8895 h 9827"/>
              <a:gd name="connsiteX58" fmla="*/ 9608 w 10000"/>
              <a:gd name="connsiteY58" fmla="*/ 8939 h 9827"/>
              <a:gd name="connsiteX59" fmla="*/ 9471 w 10000"/>
              <a:gd name="connsiteY59" fmla="*/ 8964 h 9827"/>
              <a:gd name="connsiteX60" fmla="*/ 9327 w 10000"/>
              <a:gd name="connsiteY60" fmla="*/ 8987 h 9827"/>
              <a:gd name="connsiteX61" fmla="*/ 9173 w 10000"/>
              <a:gd name="connsiteY61" fmla="*/ 8997 h 9827"/>
              <a:gd name="connsiteX62" fmla="*/ 9020 w 10000"/>
              <a:gd name="connsiteY62" fmla="*/ 9005 h 9827"/>
              <a:gd name="connsiteX63" fmla="*/ 8858 w 10000"/>
              <a:gd name="connsiteY63" fmla="*/ 8997 h 9827"/>
              <a:gd name="connsiteX64" fmla="*/ 8696 w 10000"/>
              <a:gd name="connsiteY64" fmla="*/ 8979 h 9827"/>
              <a:gd name="connsiteX65" fmla="*/ 8525 w 10000"/>
              <a:gd name="connsiteY65" fmla="*/ 8955 h 9827"/>
              <a:gd name="connsiteX66" fmla="*/ 8338 w 10000"/>
              <a:gd name="connsiteY66" fmla="*/ 8914 h 9827"/>
              <a:gd name="connsiteX67" fmla="*/ 8150 w 10000"/>
              <a:gd name="connsiteY67" fmla="*/ 8862 h 9827"/>
              <a:gd name="connsiteX68" fmla="*/ 7954 w 10000"/>
              <a:gd name="connsiteY68" fmla="*/ 8804 h 9827"/>
              <a:gd name="connsiteX69" fmla="*/ 7758 w 10000"/>
              <a:gd name="connsiteY69" fmla="*/ 8726 h 9827"/>
              <a:gd name="connsiteX70" fmla="*/ 7545 w 10000"/>
              <a:gd name="connsiteY70" fmla="*/ 8640 h 9827"/>
              <a:gd name="connsiteX71" fmla="*/ 7323 w 10000"/>
              <a:gd name="connsiteY71" fmla="*/ 8541 h 9827"/>
              <a:gd name="connsiteX72" fmla="*/ 7323 w 10000"/>
              <a:gd name="connsiteY72" fmla="*/ 8541 h 9827"/>
              <a:gd name="connsiteX73" fmla="*/ 7093 w 10000"/>
              <a:gd name="connsiteY73" fmla="*/ 8428 h 9827"/>
              <a:gd name="connsiteX74" fmla="*/ 6863 w 10000"/>
              <a:gd name="connsiteY74" fmla="*/ 8294 h 9827"/>
              <a:gd name="connsiteX75" fmla="*/ 6624 w 10000"/>
              <a:gd name="connsiteY75" fmla="*/ 8161 h 9827"/>
              <a:gd name="connsiteX76" fmla="*/ 6394 w 10000"/>
              <a:gd name="connsiteY76" fmla="*/ 8009 h 9827"/>
              <a:gd name="connsiteX77" fmla="*/ 6147 w 10000"/>
              <a:gd name="connsiteY77" fmla="*/ 7838 h 9827"/>
              <a:gd name="connsiteX78" fmla="*/ 5908 w 10000"/>
              <a:gd name="connsiteY78" fmla="*/ 7661 h 9827"/>
              <a:gd name="connsiteX79" fmla="*/ 5669 w 10000"/>
              <a:gd name="connsiteY79" fmla="*/ 7474 h 9827"/>
              <a:gd name="connsiteX80" fmla="*/ 5422 w 10000"/>
              <a:gd name="connsiteY80" fmla="*/ 7270 h 9827"/>
              <a:gd name="connsiteX81" fmla="*/ 5183 w 10000"/>
              <a:gd name="connsiteY81" fmla="*/ 7059 h 9827"/>
              <a:gd name="connsiteX82" fmla="*/ 4945 w 10000"/>
              <a:gd name="connsiteY82" fmla="*/ 6838 h 9827"/>
              <a:gd name="connsiteX83" fmla="*/ 4706 w 10000"/>
              <a:gd name="connsiteY83" fmla="*/ 6612 h 9827"/>
              <a:gd name="connsiteX84" fmla="*/ 4467 w 10000"/>
              <a:gd name="connsiteY84" fmla="*/ 6364 h 9827"/>
              <a:gd name="connsiteX85" fmla="*/ 4237 w 10000"/>
              <a:gd name="connsiteY85" fmla="*/ 6119 h 9827"/>
              <a:gd name="connsiteX86" fmla="*/ 4015 w 10000"/>
              <a:gd name="connsiteY86" fmla="*/ 5858 h 9827"/>
              <a:gd name="connsiteX87" fmla="*/ 3785 w 10000"/>
              <a:gd name="connsiteY87" fmla="*/ 5593 h 9827"/>
              <a:gd name="connsiteX88" fmla="*/ 3572 w 10000"/>
              <a:gd name="connsiteY88" fmla="*/ 5315 h 9827"/>
              <a:gd name="connsiteX89" fmla="*/ 3572 w 10000"/>
              <a:gd name="connsiteY89" fmla="*/ 5315 h 9827"/>
              <a:gd name="connsiteX90" fmla="*/ 3308 w 10000"/>
              <a:gd name="connsiteY90" fmla="*/ 4951 h 9827"/>
              <a:gd name="connsiteX91" fmla="*/ 3069 w 10000"/>
              <a:gd name="connsiteY91" fmla="*/ 4587 h 9827"/>
              <a:gd name="connsiteX92" fmla="*/ 2847 w 10000"/>
              <a:gd name="connsiteY92" fmla="*/ 4230 h 9827"/>
              <a:gd name="connsiteX93" fmla="*/ 2651 w 10000"/>
              <a:gd name="connsiteY93" fmla="*/ 3885 h 9827"/>
              <a:gd name="connsiteX94" fmla="*/ 2472 w 10000"/>
              <a:gd name="connsiteY94" fmla="*/ 3536 h 9827"/>
              <a:gd name="connsiteX95" fmla="*/ 2319 w 10000"/>
              <a:gd name="connsiteY95" fmla="*/ 3191 h 9827"/>
              <a:gd name="connsiteX96" fmla="*/ 2182 w 10000"/>
              <a:gd name="connsiteY96" fmla="*/ 2850 h 9827"/>
              <a:gd name="connsiteX97" fmla="*/ 2072 w 10000"/>
              <a:gd name="connsiteY97" fmla="*/ 2513 h 9827"/>
              <a:gd name="connsiteX98" fmla="*/ 2072 w 10000"/>
              <a:gd name="connsiteY98" fmla="*/ 2513 h 9827"/>
              <a:gd name="connsiteX99" fmla="*/ 1995 w 10000"/>
              <a:gd name="connsiteY99" fmla="*/ 2242 h 9827"/>
              <a:gd name="connsiteX100" fmla="*/ 1935 w 10000"/>
              <a:gd name="connsiteY100" fmla="*/ 1978 h 9827"/>
              <a:gd name="connsiteX101" fmla="*/ 1893 w 10000"/>
              <a:gd name="connsiteY101" fmla="*/ 1726 h 9827"/>
              <a:gd name="connsiteX102" fmla="*/ 1867 w 10000"/>
              <a:gd name="connsiteY102" fmla="*/ 1482 h 9827"/>
              <a:gd name="connsiteX103" fmla="*/ 1850 w 10000"/>
              <a:gd name="connsiteY103" fmla="*/ 1252 h 9827"/>
              <a:gd name="connsiteX104" fmla="*/ 1858 w 10000"/>
              <a:gd name="connsiteY104" fmla="*/ 1033 h 9827"/>
              <a:gd name="connsiteX105" fmla="*/ 1876 w 10000"/>
              <a:gd name="connsiteY105" fmla="*/ 810 h 9827"/>
              <a:gd name="connsiteX106" fmla="*/ 1910 w 10000"/>
              <a:gd name="connsiteY106" fmla="*/ 609 h 9827"/>
              <a:gd name="connsiteX107" fmla="*/ 1910 w 10000"/>
              <a:gd name="connsiteY107" fmla="*/ 609 h 9827"/>
              <a:gd name="connsiteX108" fmla="*/ 1935 w 10000"/>
              <a:gd name="connsiteY108" fmla="*/ 523 h 9827"/>
              <a:gd name="connsiteX109" fmla="*/ 1935 w 10000"/>
              <a:gd name="connsiteY109" fmla="*/ 523 h 9827"/>
              <a:gd name="connsiteX110" fmla="*/ 1986 w 10000"/>
              <a:gd name="connsiteY110" fmla="*/ 355 h 9827"/>
              <a:gd name="connsiteX0" fmla="*/ 1986 w 10000"/>
              <a:gd name="connsiteY0" fmla="*/ 185 h 9824"/>
              <a:gd name="connsiteX1" fmla="*/ 1194 w 10000"/>
              <a:gd name="connsiteY1" fmla="*/ 3 h 9824"/>
              <a:gd name="connsiteX2" fmla="*/ 1040 w 10000"/>
              <a:gd name="connsiteY2" fmla="*/ 201 h 9824"/>
              <a:gd name="connsiteX3" fmla="*/ 887 w 10000"/>
              <a:gd name="connsiteY3" fmla="*/ 407 h 9824"/>
              <a:gd name="connsiteX4" fmla="*/ 750 w 10000"/>
              <a:gd name="connsiteY4" fmla="*/ 625 h 9824"/>
              <a:gd name="connsiteX5" fmla="*/ 614 w 10000"/>
              <a:gd name="connsiteY5" fmla="*/ 856 h 9824"/>
              <a:gd name="connsiteX6" fmla="*/ 494 w 10000"/>
              <a:gd name="connsiteY6" fmla="*/ 1090 h 9824"/>
              <a:gd name="connsiteX7" fmla="*/ 384 w 10000"/>
              <a:gd name="connsiteY7" fmla="*/ 1339 h 9824"/>
              <a:gd name="connsiteX8" fmla="*/ 290 w 10000"/>
              <a:gd name="connsiteY8" fmla="*/ 1588 h 9824"/>
              <a:gd name="connsiteX9" fmla="*/ 205 w 10000"/>
              <a:gd name="connsiteY9" fmla="*/ 1854 h 9824"/>
              <a:gd name="connsiteX10" fmla="*/ 128 w 10000"/>
              <a:gd name="connsiteY10" fmla="*/ 2123 h 9824"/>
              <a:gd name="connsiteX11" fmla="*/ 77 w 10000"/>
              <a:gd name="connsiteY11" fmla="*/ 2407 h 9824"/>
              <a:gd name="connsiteX12" fmla="*/ 34 w 10000"/>
              <a:gd name="connsiteY12" fmla="*/ 2691 h 9824"/>
              <a:gd name="connsiteX13" fmla="*/ 9 w 10000"/>
              <a:gd name="connsiteY13" fmla="*/ 2975 h 9824"/>
              <a:gd name="connsiteX14" fmla="*/ 0 w 10000"/>
              <a:gd name="connsiteY14" fmla="*/ 3277 h 9824"/>
              <a:gd name="connsiteX15" fmla="*/ 17 w 10000"/>
              <a:gd name="connsiteY15" fmla="*/ 3580 h 9824"/>
              <a:gd name="connsiteX16" fmla="*/ 43 w 10000"/>
              <a:gd name="connsiteY16" fmla="*/ 3889 h 9824"/>
              <a:gd name="connsiteX17" fmla="*/ 94 w 10000"/>
              <a:gd name="connsiteY17" fmla="*/ 4199 h 9824"/>
              <a:gd name="connsiteX18" fmla="*/ 162 w 10000"/>
              <a:gd name="connsiteY18" fmla="*/ 4507 h 9824"/>
              <a:gd name="connsiteX19" fmla="*/ 256 w 10000"/>
              <a:gd name="connsiteY19" fmla="*/ 4835 h 9824"/>
              <a:gd name="connsiteX20" fmla="*/ 315 w 10000"/>
              <a:gd name="connsiteY20" fmla="*/ 4991 h 9824"/>
              <a:gd name="connsiteX21" fmla="*/ 375 w 10000"/>
              <a:gd name="connsiteY21" fmla="*/ 5155 h 9824"/>
              <a:gd name="connsiteX22" fmla="*/ 435 w 10000"/>
              <a:gd name="connsiteY22" fmla="*/ 5317 h 9824"/>
              <a:gd name="connsiteX23" fmla="*/ 512 w 10000"/>
              <a:gd name="connsiteY23" fmla="*/ 5481 h 9824"/>
              <a:gd name="connsiteX24" fmla="*/ 588 w 10000"/>
              <a:gd name="connsiteY24" fmla="*/ 5645 h 9824"/>
              <a:gd name="connsiteX25" fmla="*/ 673 w 10000"/>
              <a:gd name="connsiteY25" fmla="*/ 5811 h 9824"/>
              <a:gd name="connsiteX26" fmla="*/ 846 w 10000"/>
              <a:gd name="connsiteY26" fmla="*/ 8955 h 9824"/>
              <a:gd name="connsiteX27" fmla="*/ 4032 w 10000"/>
              <a:gd name="connsiteY27" fmla="*/ 9082 h 9824"/>
              <a:gd name="connsiteX28" fmla="*/ 4263 w 10000"/>
              <a:gd name="connsiteY28" fmla="*/ 9194 h 9824"/>
              <a:gd name="connsiteX29" fmla="*/ 4510 w 10000"/>
              <a:gd name="connsiteY29" fmla="*/ 9307 h 9824"/>
              <a:gd name="connsiteX30" fmla="*/ 4757 w 10000"/>
              <a:gd name="connsiteY30" fmla="*/ 9403 h 9824"/>
              <a:gd name="connsiteX31" fmla="*/ 5013 w 10000"/>
              <a:gd name="connsiteY31" fmla="*/ 9489 h 9824"/>
              <a:gd name="connsiteX32" fmla="*/ 5277 w 10000"/>
              <a:gd name="connsiteY32" fmla="*/ 9576 h 9824"/>
              <a:gd name="connsiteX33" fmla="*/ 5550 w 10000"/>
              <a:gd name="connsiteY33" fmla="*/ 9644 h 9824"/>
              <a:gd name="connsiteX34" fmla="*/ 5831 w 10000"/>
              <a:gd name="connsiteY34" fmla="*/ 9702 h 9824"/>
              <a:gd name="connsiteX35" fmla="*/ 6113 w 10000"/>
              <a:gd name="connsiteY35" fmla="*/ 9756 h 9824"/>
              <a:gd name="connsiteX36" fmla="*/ 6411 w 10000"/>
              <a:gd name="connsiteY36" fmla="*/ 9801 h 9824"/>
              <a:gd name="connsiteX37" fmla="*/ 6411 w 10000"/>
              <a:gd name="connsiteY37" fmla="*/ 9801 h 9824"/>
              <a:gd name="connsiteX38" fmla="*/ 6616 w 10000"/>
              <a:gd name="connsiteY38" fmla="*/ 9816 h 9824"/>
              <a:gd name="connsiteX39" fmla="*/ 6820 w 10000"/>
              <a:gd name="connsiteY39" fmla="*/ 9824 h 9824"/>
              <a:gd name="connsiteX40" fmla="*/ 7033 w 10000"/>
              <a:gd name="connsiteY40" fmla="*/ 9816 h 9824"/>
              <a:gd name="connsiteX41" fmla="*/ 7246 w 10000"/>
              <a:gd name="connsiteY41" fmla="*/ 9809 h 9824"/>
              <a:gd name="connsiteX42" fmla="*/ 7477 w 10000"/>
              <a:gd name="connsiteY42" fmla="*/ 9782 h 9824"/>
              <a:gd name="connsiteX43" fmla="*/ 7698 w 10000"/>
              <a:gd name="connsiteY43" fmla="*/ 9748 h 9824"/>
              <a:gd name="connsiteX44" fmla="*/ 7928 w 10000"/>
              <a:gd name="connsiteY44" fmla="*/ 9702 h 9824"/>
              <a:gd name="connsiteX45" fmla="*/ 8159 w 10000"/>
              <a:gd name="connsiteY45" fmla="*/ 9644 h 9824"/>
              <a:gd name="connsiteX46" fmla="*/ 8389 w 10000"/>
              <a:gd name="connsiteY46" fmla="*/ 9576 h 9824"/>
              <a:gd name="connsiteX47" fmla="*/ 8627 w 10000"/>
              <a:gd name="connsiteY47" fmla="*/ 9497 h 9824"/>
              <a:gd name="connsiteX48" fmla="*/ 8858 w 10000"/>
              <a:gd name="connsiteY48" fmla="*/ 9410 h 9824"/>
              <a:gd name="connsiteX49" fmla="*/ 9088 w 10000"/>
              <a:gd name="connsiteY49" fmla="*/ 9307 h 9824"/>
              <a:gd name="connsiteX50" fmla="*/ 9327 w 10000"/>
              <a:gd name="connsiteY50" fmla="*/ 9185 h 9824"/>
              <a:gd name="connsiteX51" fmla="*/ 9557 w 10000"/>
              <a:gd name="connsiteY51" fmla="*/ 9057 h 9824"/>
              <a:gd name="connsiteX52" fmla="*/ 9778 w 10000"/>
              <a:gd name="connsiteY52" fmla="*/ 8920 h 9824"/>
              <a:gd name="connsiteX53" fmla="*/ 10000 w 10000"/>
              <a:gd name="connsiteY53" fmla="*/ 8766 h 9824"/>
              <a:gd name="connsiteX54" fmla="*/ 10000 w 10000"/>
              <a:gd name="connsiteY54" fmla="*/ 8766 h 9824"/>
              <a:gd name="connsiteX55" fmla="*/ 9872 w 10000"/>
              <a:gd name="connsiteY55" fmla="*/ 8824 h 9824"/>
              <a:gd name="connsiteX56" fmla="*/ 9744 w 10000"/>
              <a:gd name="connsiteY56" fmla="*/ 8876 h 9824"/>
              <a:gd name="connsiteX57" fmla="*/ 9608 w 10000"/>
              <a:gd name="connsiteY57" fmla="*/ 8920 h 9824"/>
              <a:gd name="connsiteX58" fmla="*/ 9471 w 10000"/>
              <a:gd name="connsiteY58" fmla="*/ 8946 h 9824"/>
              <a:gd name="connsiteX59" fmla="*/ 9327 w 10000"/>
              <a:gd name="connsiteY59" fmla="*/ 8969 h 9824"/>
              <a:gd name="connsiteX60" fmla="*/ 9173 w 10000"/>
              <a:gd name="connsiteY60" fmla="*/ 8979 h 9824"/>
              <a:gd name="connsiteX61" fmla="*/ 9020 w 10000"/>
              <a:gd name="connsiteY61" fmla="*/ 8988 h 9824"/>
              <a:gd name="connsiteX62" fmla="*/ 8858 w 10000"/>
              <a:gd name="connsiteY62" fmla="*/ 8979 h 9824"/>
              <a:gd name="connsiteX63" fmla="*/ 8696 w 10000"/>
              <a:gd name="connsiteY63" fmla="*/ 8961 h 9824"/>
              <a:gd name="connsiteX64" fmla="*/ 8525 w 10000"/>
              <a:gd name="connsiteY64" fmla="*/ 8937 h 9824"/>
              <a:gd name="connsiteX65" fmla="*/ 8338 w 10000"/>
              <a:gd name="connsiteY65" fmla="*/ 8895 h 9824"/>
              <a:gd name="connsiteX66" fmla="*/ 8150 w 10000"/>
              <a:gd name="connsiteY66" fmla="*/ 8842 h 9824"/>
              <a:gd name="connsiteX67" fmla="*/ 7954 w 10000"/>
              <a:gd name="connsiteY67" fmla="*/ 8783 h 9824"/>
              <a:gd name="connsiteX68" fmla="*/ 7758 w 10000"/>
              <a:gd name="connsiteY68" fmla="*/ 8704 h 9824"/>
              <a:gd name="connsiteX69" fmla="*/ 7545 w 10000"/>
              <a:gd name="connsiteY69" fmla="*/ 8616 h 9824"/>
              <a:gd name="connsiteX70" fmla="*/ 7323 w 10000"/>
              <a:gd name="connsiteY70" fmla="*/ 8515 h 9824"/>
              <a:gd name="connsiteX71" fmla="*/ 7323 w 10000"/>
              <a:gd name="connsiteY71" fmla="*/ 8515 h 9824"/>
              <a:gd name="connsiteX72" fmla="*/ 7093 w 10000"/>
              <a:gd name="connsiteY72" fmla="*/ 8400 h 9824"/>
              <a:gd name="connsiteX73" fmla="*/ 6863 w 10000"/>
              <a:gd name="connsiteY73" fmla="*/ 8264 h 9824"/>
              <a:gd name="connsiteX74" fmla="*/ 6624 w 10000"/>
              <a:gd name="connsiteY74" fmla="*/ 8129 h 9824"/>
              <a:gd name="connsiteX75" fmla="*/ 6394 w 10000"/>
              <a:gd name="connsiteY75" fmla="*/ 7974 h 9824"/>
              <a:gd name="connsiteX76" fmla="*/ 6147 w 10000"/>
              <a:gd name="connsiteY76" fmla="*/ 7800 h 9824"/>
              <a:gd name="connsiteX77" fmla="*/ 5908 w 10000"/>
              <a:gd name="connsiteY77" fmla="*/ 7620 h 9824"/>
              <a:gd name="connsiteX78" fmla="*/ 5669 w 10000"/>
              <a:gd name="connsiteY78" fmla="*/ 7430 h 9824"/>
              <a:gd name="connsiteX79" fmla="*/ 5422 w 10000"/>
              <a:gd name="connsiteY79" fmla="*/ 7222 h 9824"/>
              <a:gd name="connsiteX80" fmla="*/ 5183 w 10000"/>
              <a:gd name="connsiteY80" fmla="*/ 7007 h 9824"/>
              <a:gd name="connsiteX81" fmla="*/ 4945 w 10000"/>
              <a:gd name="connsiteY81" fmla="*/ 6782 h 9824"/>
              <a:gd name="connsiteX82" fmla="*/ 4706 w 10000"/>
              <a:gd name="connsiteY82" fmla="*/ 6552 h 9824"/>
              <a:gd name="connsiteX83" fmla="*/ 4467 w 10000"/>
              <a:gd name="connsiteY83" fmla="*/ 6300 h 9824"/>
              <a:gd name="connsiteX84" fmla="*/ 4237 w 10000"/>
              <a:gd name="connsiteY84" fmla="*/ 6051 h 9824"/>
              <a:gd name="connsiteX85" fmla="*/ 4015 w 10000"/>
              <a:gd name="connsiteY85" fmla="*/ 5785 h 9824"/>
              <a:gd name="connsiteX86" fmla="*/ 3785 w 10000"/>
              <a:gd name="connsiteY86" fmla="*/ 5515 h 9824"/>
              <a:gd name="connsiteX87" fmla="*/ 3572 w 10000"/>
              <a:gd name="connsiteY87" fmla="*/ 5233 h 9824"/>
              <a:gd name="connsiteX88" fmla="*/ 3572 w 10000"/>
              <a:gd name="connsiteY88" fmla="*/ 5233 h 9824"/>
              <a:gd name="connsiteX89" fmla="*/ 3308 w 10000"/>
              <a:gd name="connsiteY89" fmla="*/ 4862 h 9824"/>
              <a:gd name="connsiteX90" fmla="*/ 3069 w 10000"/>
              <a:gd name="connsiteY90" fmla="*/ 4492 h 9824"/>
              <a:gd name="connsiteX91" fmla="*/ 2847 w 10000"/>
              <a:gd name="connsiteY91" fmla="*/ 4128 h 9824"/>
              <a:gd name="connsiteX92" fmla="*/ 2651 w 10000"/>
              <a:gd name="connsiteY92" fmla="*/ 3777 h 9824"/>
              <a:gd name="connsiteX93" fmla="*/ 2472 w 10000"/>
              <a:gd name="connsiteY93" fmla="*/ 3422 h 9824"/>
              <a:gd name="connsiteX94" fmla="*/ 2319 w 10000"/>
              <a:gd name="connsiteY94" fmla="*/ 3071 h 9824"/>
              <a:gd name="connsiteX95" fmla="*/ 2182 w 10000"/>
              <a:gd name="connsiteY95" fmla="*/ 2724 h 9824"/>
              <a:gd name="connsiteX96" fmla="*/ 2072 w 10000"/>
              <a:gd name="connsiteY96" fmla="*/ 2381 h 9824"/>
              <a:gd name="connsiteX97" fmla="*/ 2072 w 10000"/>
              <a:gd name="connsiteY97" fmla="*/ 2381 h 9824"/>
              <a:gd name="connsiteX98" fmla="*/ 1995 w 10000"/>
              <a:gd name="connsiteY98" fmla="*/ 2105 h 9824"/>
              <a:gd name="connsiteX99" fmla="*/ 1935 w 10000"/>
              <a:gd name="connsiteY99" fmla="*/ 1837 h 9824"/>
              <a:gd name="connsiteX100" fmla="*/ 1893 w 10000"/>
              <a:gd name="connsiteY100" fmla="*/ 1580 h 9824"/>
              <a:gd name="connsiteX101" fmla="*/ 1867 w 10000"/>
              <a:gd name="connsiteY101" fmla="*/ 1332 h 9824"/>
              <a:gd name="connsiteX102" fmla="*/ 1850 w 10000"/>
              <a:gd name="connsiteY102" fmla="*/ 1098 h 9824"/>
              <a:gd name="connsiteX103" fmla="*/ 1858 w 10000"/>
              <a:gd name="connsiteY103" fmla="*/ 875 h 9824"/>
              <a:gd name="connsiteX104" fmla="*/ 1876 w 10000"/>
              <a:gd name="connsiteY104" fmla="*/ 648 h 9824"/>
              <a:gd name="connsiteX105" fmla="*/ 1910 w 10000"/>
              <a:gd name="connsiteY105" fmla="*/ 444 h 9824"/>
              <a:gd name="connsiteX106" fmla="*/ 1910 w 10000"/>
              <a:gd name="connsiteY106" fmla="*/ 444 h 9824"/>
              <a:gd name="connsiteX107" fmla="*/ 1935 w 10000"/>
              <a:gd name="connsiteY107" fmla="*/ 356 h 9824"/>
              <a:gd name="connsiteX108" fmla="*/ 1935 w 10000"/>
              <a:gd name="connsiteY108" fmla="*/ 356 h 9824"/>
              <a:gd name="connsiteX109" fmla="*/ 1986 w 10000"/>
              <a:gd name="connsiteY109" fmla="*/ 185 h 9824"/>
              <a:gd name="connsiteX0" fmla="*/ 1986 w 10000"/>
              <a:gd name="connsiteY0" fmla="*/ 26 h 9838"/>
              <a:gd name="connsiteX1" fmla="*/ 1040 w 10000"/>
              <a:gd name="connsiteY1" fmla="*/ 43 h 9838"/>
              <a:gd name="connsiteX2" fmla="*/ 887 w 10000"/>
              <a:gd name="connsiteY2" fmla="*/ 252 h 9838"/>
              <a:gd name="connsiteX3" fmla="*/ 750 w 10000"/>
              <a:gd name="connsiteY3" fmla="*/ 474 h 9838"/>
              <a:gd name="connsiteX4" fmla="*/ 614 w 10000"/>
              <a:gd name="connsiteY4" fmla="*/ 709 h 9838"/>
              <a:gd name="connsiteX5" fmla="*/ 494 w 10000"/>
              <a:gd name="connsiteY5" fmla="*/ 948 h 9838"/>
              <a:gd name="connsiteX6" fmla="*/ 384 w 10000"/>
              <a:gd name="connsiteY6" fmla="*/ 1201 h 9838"/>
              <a:gd name="connsiteX7" fmla="*/ 290 w 10000"/>
              <a:gd name="connsiteY7" fmla="*/ 1454 h 9838"/>
              <a:gd name="connsiteX8" fmla="*/ 205 w 10000"/>
              <a:gd name="connsiteY8" fmla="*/ 1725 h 9838"/>
              <a:gd name="connsiteX9" fmla="*/ 128 w 10000"/>
              <a:gd name="connsiteY9" fmla="*/ 1999 h 9838"/>
              <a:gd name="connsiteX10" fmla="*/ 77 w 10000"/>
              <a:gd name="connsiteY10" fmla="*/ 2288 h 9838"/>
              <a:gd name="connsiteX11" fmla="*/ 34 w 10000"/>
              <a:gd name="connsiteY11" fmla="*/ 2577 h 9838"/>
              <a:gd name="connsiteX12" fmla="*/ 9 w 10000"/>
              <a:gd name="connsiteY12" fmla="*/ 2866 h 9838"/>
              <a:gd name="connsiteX13" fmla="*/ 0 w 10000"/>
              <a:gd name="connsiteY13" fmla="*/ 3174 h 9838"/>
              <a:gd name="connsiteX14" fmla="*/ 17 w 10000"/>
              <a:gd name="connsiteY14" fmla="*/ 3482 h 9838"/>
              <a:gd name="connsiteX15" fmla="*/ 43 w 10000"/>
              <a:gd name="connsiteY15" fmla="*/ 3797 h 9838"/>
              <a:gd name="connsiteX16" fmla="*/ 94 w 10000"/>
              <a:gd name="connsiteY16" fmla="*/ 4112 h 9838"/>
              <a:gd name="connsiteX17" fmla="*/ 162 w 10000"/>
              <a:gd name="connsiteY17" fmla="*/ 4426 h 9838"/>
              <a:gd name="connsiteX18" fmla="*/ 256 w 10000"/>
              <a:gd name="connsiteY18" fmla="*/ 4760 h 9838"/>
              <a:gd name="connsiteX19" fmla="*/ 315 w 10000"/>
              <a:gd name="connsiteY19" fmla="*/ 4918 h 9838"/>
              <a:gd name="connsiteX20" fmla="*/ 375 w 10000"/>
              <a:gd name="connsiteY20" fmla="*/ 5085 h 9838"/>
              <a:gd name="connsiteX21" fmla="*/ 435 w 10000"/>
              <a:gd name="connsiteY21" fmla="*/ 5250 h 9838"/>
              <a:gd name="connsiteX22" fmla="*/ 512 w 10000"/>
              <a:gd name="connsiteY22" fmla="*/ 5417 h 9838"/>
              <a:gd name="connsiteX23" fmla="*/ 588 w 10000"/>
              <a:gd name="connsiteY23" fmla="*/ 5584 h 9838"/>
              <a:gd name="connsiteX24" fmla="*/ 673 w 10000"/>
              <a:gd name="connsiteY24" fmla="*/ 5753 h 9838"/>
              <a:gd name="connsiteX25" fmla="*/ 846 w 10000"/>
              <a:gd name="connsiteY25" fmla="*/ 8953 h 9838"/>
              <a:gd name="connsiteX26" fmla="*/ 4032 w 10000"/>
              <a:gd name="connsiteY26" fmla="*/ 9083 h 9838"/>
              <a:gd name="connsiteX27" fmla="*/ 4263 w 10000"/>
              <a:gd name="connsiteY27" fmla="*/ 9197 h 9838"/>
              <a:gd name="connsiteX28" fmla="*/ 4510 w 10000"/>
              <a:gd name="connsiteY28" fmla="*/ 9312 h 9838"/>
              <a:gd name="connsiteX29" fmla="*/ 4757 w 10000"/>
              <a:gd name="connsiteY29" fmla="*/ 9409 h 9838"/>
              <a:gd name="connsiteX30" fmla="*/ 5013 w 10000"/>
              <a:gd name="connsiteY30" fmla="*/ 9497 h 9838"/>
              <a:gd name="connsiteX31" fmla="*/ 5277 w 10000"/>
              <a:gd name="connsiteY31" fmla="*/ 9586 h 9838"/>
              <a:gd name="connsiteX32" fmla="*/ 5550 w 10000"/>
              <a:gd name="connsiteY32" fmla="*/ 9655 h 9838"/>
              <a:gd name="connsiteX33" fmla="*/ 5831 w 10000"/>
              <a:gd name="connsiteY33" fmla="*/ 9714 h 9838"/>
              <a:gd name="connsiteX34" fmla="*/ 6113 w 10000"/>
              <a:gd name="connsiteY34" fmla="*/ 9769 h 9838"/>
              <a:gd name="connsiteX35" fmla="*/ 6411 w 10000"/>
              <a:gd name="connsiteY35" fmla="*/ 9815 h 9838"/>
              <a:gd name="connsiteX36" fmla="*/ 6411 w 10000"/>
              <a:gd name="connsiteY36" fmla="*/ 9815 h 9838"/>
              <a:gd name="connsiteX37" fmla="*/ 6616 w 10000"/>
              <a:gd name="connsiteY37" fmla="*/ 9830 h 9838"/>
              <a:gd name="connsiteX38" fmla="*/ 6820 w 10000"/>
              <a:gd name="connsiteY38" fmla="*/ 9838 h 9838"/>
              <a:gd name="connsiteX39" fmla="*/ 7033 w 10000"/>
              <a:gd name="connsiteY39" fmla="*/ 9830 h 9838"/>
              <a:gd name="connsiteX40" fmla="*/ 7246 w 10000"/>
              <a:gd name="connsiteY40" fmla="*/ 9823 h 9838"/>
              <a:gd name="connsiteX41" fmla="*/ 7477 w 10000"/>
              <a:gd name="connsiteY41" fmla="*/ 9795 h 9838"/>
              <a:gd name="connsiteX42" fmla="*/ 7698 w 10000"/>
              <a:gd name="connsiteY42" fmla="*/ 9761 h 9838"/>
              <a:gd name="connsiteX43" fmla="*/ 7928 w 10000"/>
              <a:gd name="connsiteY43" fmla="*/ 9714 h 9838"/>
              <a:gd name="connsiteX44" fmla="*/ 8159 w 10000"/>
              <a:gd name="connsiteY44" fmla="*/ 9655 h 9838"/>
              <a:gd name="connsiteX45" fmla="*/ 8389 w 10000"/>
              <a:gd name="connsiteY45" fmla="*/ 9586 h 9838"/>
              <a:gd name="connsiteX46" fmla="*/ 8627 w 10000"/>
              <a:gd name="connsiteY46" fmla="*/ 9505 h 9838"/>
              <a:gd name="connsiteX47" fmla="*/ 8858 w 10000"/>
              <a:gd name="connsiteY47" fmla="*/ 9417 h 9838"/>
              <a:gd name="connsiteX48" fmla="*/ 9088 w 10000"/>
              <a:gd name="connsiteY48" fmla="*/ 9312 h 9838"/>
              <a:gd name="connsiteX49" fmla="*/ 9327 w 10000"/>
              <a:gd name="connsiteY49" fmla="*/ 9188 h 9838"/>
              <a:gd name="connsiteX50" fmla="*/ 9557 w 10000"/>
              <a:gd name="connsiteY50" fmla="*/ 9057 h 9838"/>
              <a:gd name="connsiteX51" fmla="*/ 9778 w 10000"/>
              <a:gd name="connsiteY51" fmla="*/ 8918 h 9838"/>
              <a:gd name="connsiteX52" fmla="*/ 10000 w 10000"/>
              <a:gd name="connsiteY52" fmla="*/ 8761 h 9838"/>
              <a:gd name="connsiteX53" fmla="*/ 10000 w 10000"/>
              <a:gd name="connsiteY53" fmla="*/ 8761 h 9838"/>
              <a:gd name="connsiteX54" fmla="*/ 9872 w 10000"/>
              <a:gd name="connsiteY54" fmla="*/ 8820 h 9838"/>
              <a:gd name="connsiteX55" fmla="*/ 9744 w 10000"/>
              <a:gd name="connsiteY55" fmla="*/ 8873 h 9838"/>
              <a:gd name="connsiteX56" fmla="*/ 9608 w 10000"/>
              <a:gd name="connsiteY56" fmla="*/ 8918 h 9838"/>
              <a:gd name="connsiteX57" fmla="*/ 9471 w 10000"/>
              <a:gd name="connsiteY57" fmla="*/ 8944 h 9838"/>
              <a:gd name="connsiteX58" fmla="*/ 9327 w 10000"/>
              <a:gd name="connsiteY58" fmla="*/ 8968 h 9838"/>
              <a:gd name="connsiteX59" fmla="*/ 9173 w 10000"/>
              <a:gd name="connsiteY59" fmla="*/ 8978 h 9838"/>
              <a:gd name="connsiteX60" fmla="*/ 9020 w 10000"/>
              <a:gd name="connsiteY60" fmla="*/ 8987 h 9838"/>
              <a:gd name="connsiteX61" fmla="*/ 8858 w 10000"/>
              <a:gd name="connsiteY61" fmla="*/ 8978 h 9838"/>
              <a:gd name="connsiteX62" fmla="*/ 8696 w 10000"/>
              <a:gd name="connsiteY62" fmla="*/ 8960 h 9838"/>
              <a:gd name="connsiteX63" fmla="*/ 8525 w 10000"/>
              <a:gd name="connsiteY63" fmla="*/ 8935 h 9838"/>
              <a:gd name="connsiteX64" fmla="*/ 8338 w 10000"/>
              <a:gd name="connsiteY64" fmla="*/ 8892 h 9838"/>
              <a:gd name="connsiteX65" fmla="*/ 8150 w 10000"/>
              <a:gd name="connsiteY65" fmla="*/ 8838 h 9838"/>
              <a:gd name="connsiteX66" fmla="*/ 7954 w 10000"/>
              <a:gd name="connsiteY66" fmla="*/ 8778 h 9838"/>
              <a:gd name="connsiteX67" fmla="*/ 7758 w 10000"/>
              <a:gd name="connsiteY67" fmla="*/ 8698 h 9838"/>
              <a:gd name="connsiteX68" fmla="*/ 7545 w 10000"/>
              <a:gd name="connsiteY68" fmla="*/ 8608 h 9838"/>
              <a:gd name="connsiteX69" fmla="*/ 7323 w 10000"/>
              <a:gd name="connsiteY69" fmla="*/ 8506 h 9838"/>
              <a:gd name="connsiteX70" fmla="*/ 7323 w 10000"/>
              <a:gd name="connsiteY70" fmla="*/ 8506 h 9838"/>
              <a:gd name="connsiteX71" fmla="*/ 7093 w 10000"/>
              <a:gd name="connsiteY71" fmla="*/ 8388 h 9838"/>
              <a:gd name="connsiteX72" fmla="*/ 6863 w 10000"/>
              <a:gd name="connsiteY72" fmla="*/ 8250 h 9838"/>
              <a:gd name="connsiteX73" fmla="*/ 6624 w 10000"/>
              <a:gd name="connsiteY73" fmla="*/ 8113 h 9838"/>
              <a:gd name="connsiteX74" fmla="*/ 6394 w 10000"/>
              <a:gd name="connsiteY74" fmla="*/ 7955 h 9838"/>
              <a:gd name="connsiteX75" fmla="*/ 6147 w 10000"/>
              <a:gd name="connsiteY75" fmla="*/ 7778 h 9838"/>
              <a:gd name="connsiteX76" fmla="*/ 5908 w 10000"/>
              <a:gd name="connsiteY76" fmla="*/ 7595 h 9838"/>
              <a:gd name="connsiteX77" fmla="*/ 5669 w 10000"/>
              <a:gd name="connsiteY77" fmla="*/ 7401 h 9838"/>
              <a:gd name="connsiteX78" fmla="*/ 5422 w 10000"/>
              <a:gd name="connsiteY78" fmla="*/ 7189 h 9838"/>
              <a:gd name="connsiteX79" fmla="*/ 5183 w 10000"/>
              <a:gd name="connsiteY79" fmla="*/ 6971 h 9838"/>
              <a:gd name="connsiteX80" fmla="*/ 4945 w 10000"/>
              <a:gd name="connsiteY80" fmla="*/ 6742 h 9838"/>
              <a:gd name="connsiteX81" fmla="*/ 4706 w 10000"/>
              <a:gd name="connsiteY81" fmla="*/ 6507 h 9838"/>
              <a:gd name="connsiteX82" fmla="*/ 4467 w 10000"/>
              <a:gd name="connsiteY82" fmla="*/ 6251 h 9838"/>
              <a:gd name="connsiteX83" fmla="*/ 4237 w 10000"/>
              <a:gd name="connsiteY83" fmla="*/ 5997 h 9838"/>
              <a:gd name="connsiteX84" fmla="*/ 4015 w 10000"/>
              <a:gd name="connsiteY84" fmla="*/ 5727 h 9838"/>
              <a:gd name="connsiteX85" fmla="*/ 3785 w 10000"/>
              <a:gd name="connsiteY85" fmla="*/ 5452 h 9838"/>
              <a:gd name="connsiteX86" fmla="*/ 3572 w 10000"/>
              <a:gd name="connsiteY86" fmla="*/ 5165 h 9838"/>
              <a:gd name="connsiteX87" fmla="*/ 3572 w 10000"/>
              <a:gd name="connsiteY87" fmla="*/ 5165 h 9838"/>
              <a:gd name="connsiteX88" fmla="*/ 3308 w 10000"/>
              <a:gd name="connsiteY88" fmla="*/ 4787 h 9838"/>
              <a:gd name="connsiteX89" fmla="*/ 3069 w 10000"/>
              <a:gd name="connsiteY89" fmla="*/ 4410 h 9838"/>
              <a:gd name="connsiteX90" fmla="*/ 2847 w 10000"/>
              <a:gd name="connsiteY90" fmla="*/ 4040 h 9838"/>
              <a:gd name="connsiteX91" fmla="*/ 2651 w 10000"/>
              <a:gd name="connsiteY91" fmla="*/ 3683 h 9838"/>
              <a:gd name="connsiteX92" fmla="*/ 2472 w 10000"/>
              <a:gd name="connsiteY92" fmla="*/ 3321 h 9838"/>
              <a:gd name="connsiteX93" fmla="*/ 2319 w 10000"/>
              <a:gd name="connsiteY93" fmla="*/ 2964 h 9838"/>
              <a:gd name="connsiteX94" fmla="*/ 2182 w 10000"/>
              <a:gd name="connsiteY94" fmla="*/ 2611 h 9838"/>
              <a:gd name="connsiteX95" fmla="*/ 2072 w 10000"/>
              <a:gd name="connsiteY95" fmla="*/ 2262 h 9838"/>
              <a:gd name="connsiteX96" fmla="*/ 2072 w 10000"/>
              <a:gd name="connsiteY96" fmla="*/ 2262 h 9838"/>
              <a:gd name="connsiteX97" fmla="*/ 1995 w 10000"/>
              <a:gd name="connsiteY97" fmla="*/ 1981 h 9838"/>
              <a:gd name="connsiteX98" fmla="*/ 1935 w 10000"/>
              <a:gd name="connsiteY98" fmla="*/ 1708 h 9838"/>
              <a:gd name="connsiteX99" fmla="*/ 1893 w 10000"/>
              <a:gd name="connsiteY99" fmla="*/ 1446 h 9838"/>
              <a:gd name="connsiteX100" fmla="*/ 1867 w 10000"/>
              <a:gd name="connsiteY100" fmla="*/ 1194 h 9838"/>
              <a:gd name="connsiteX101" fmla="*/ 1850 w 10000"/>
              <a:gd name="connsiteY101" fmla="*/ 956 h 9838"/>
              <a:gd name="connsiteX102" fmla="*/ 1858 w 10000"/>
              <a:gd name="connsiteY102" fmla="*/ 729 h 9838"/>
              <a:gd name="connsiteX103" fmla="*/ 1876 w 10000"/>
              <a:gd name="connsiteY103" fmla="*/ 498 h 9838"/>
              <a:gd name="connsiteX104" fmla="*/ 1910 w 10000"/>
              <a:gd name="connsiteY104" fmla="*/ 290 h 9838"/>
              <a:gd name="connsiteX105" fmla="*/ 1910 w 10000"/>
              <a:gd name="connsiteY105" fmla="*/ 290 h 9838"/>
              <a:gd name="connsiteX106" fmla="*/ 1935 w 10000"/>
              <a:gd name="connsiteY106" fmla="*/ 200 h 9838"/>
              <a:gd name="connsiteX107" fmla="*/ 1935 w 10000"/>
              <a:gd name="connsiteY107" fmla="*/ 200 h 9838"/>
              <a:gd name="connsiteX108" fmla="*/ 1986 w 10000"/>
              <a:gd name="connsiteY108" fmla="*/ 26 h 9838"/>
              <a:gd name="connsiteX0" fmla="*/ 1935 w 10000"/>
              <a:gd name="connsiteY0" fmla="*/ 168 h 9965"/>
              <a:gd name="connsiteX1" fmla="*/ 1040 w 10000"/>
              <a:gd name="connsiteY1" fmla="*/ 9 h 9965"/>
              <a:gd name="connsiteX2" fmla="*/ 887 w 10000"/>
              <a:gd name="connsiteY2" fmla="*/ 221 h 9965"/>
              <a:gd name="connsiteX3" fmla="*/ 750 w 10000"/>
              <a:gd name="connsiteY3" fmla="*/ 447 h 9965"/>
              <a:gd name="connsiteX4" fmla="*/ 614 w 10000"/>
              <a:gd name="connsiteY4" fmla="*/ 686 h 9965"/>
              <a:gd name="connsiteX5" fmla="*/ 494 w 10000"/>
              <a:gd name="connsiteY5" fmla="*/ 929 h 9965"/>
              <a:gd name="connsiteX6" fmla="*/ 384 w 10000"/>
              <a:gd name="connsiteY6" fmla="*/ 1186 h 9965"/>
              <a:gd name="connsiteX7" fmla="*/ 290 w 10000"/>
              <a:gd name="connsiteY7" fmla="*/ 1443 h 9965"/>
              <a:gd name="connsiteX8" fmla="*/ 205 w 10000"/>
              <a:gd name="connsiteY8" fmla="*/ 1718 h 9965"/>
              <a:gd name="connsiteX9" fmla="*/ 128 w 10000"/>
              <a:gd name="connsiteY9" fmla="*/ 1997 h 9965"/>
              <a:gd name="connsiteX10" fmla="*/ 77 w 10000"/>
              <a:gd name="connsiteY10" fmla="*/ 2291 h 9965"/>
              <a:gd name="connsiteX11" fmla="*/ 34 w 10000"/>
              <a:gd name="connsiteY11" fmla="*/ 2584 h 9965"/>
              <a:gd name="connsiteX12" fmla="*/ 9 w 10000"/>
              <a:gd name="connsiteY12" fmla="*/ 2878 h 9965"/>
              <a:gd name="connsiteX13" fmla="*/ 0 w 10000"/>
              <a:gd name="connsiteY13" fmla="*/ 3191 h 9965"/>
              <a:gd name="connsiteX14" fmla="*/ 17 w 10000"/>
              <a:gd name="connsiteY14" fmla="*/ 3504 h 9965"/>
              <a:gd name="connsiteX15" fmla="*/ 43 w 10000"/>
              <a:gd name="connsiteY15" fmla="*/ 3825 h 9965"/>
              <a:gd name="connsiteX16" fmla="*/ 94 w 10000"/>
              <a:gd name="connsiteY16" fmla="*/ 4145 h 9965"/>
              <a:gd name="connsiteX17" fmla="*/ 162 w 10000"/>
              <a:gd name="connsiteY17" fmla="*/ 4464 h 9965"/>
              <a:gd name="connsiteX18" fmla="*/ 256 w 10000"/>
              <a:gd name="connsiteY18" fmla="*/ 4803 h 9965"/>
              <a:gd name="connsiteX19" fmla="*/ 315 w 10000"/>
              <a:gd name="connsiteY19" fmla="*/ 4964 h 9965"/>
              <a:gd name="connsiteX20" fmla="*/ 375 w 10000"/>
              <a:gd name="connsiteY20" fmla="*/ 5134 h 9965"/>
              <a:gd name="connsiteX21" fmla="*/ 435 w 10000"/>
              <a:gd name="connsiteY21" fmla="*/ 5301 h 9965"/>
              <a:gd name="connsiteX22" fmla="*/ 512 w 10000"/>
              <a:gd name="connsiteY22" fmla="*/ 5471 h 9965"/>
              <a:gd name="connsiteX23" fmla="*/ 588 w 10000"/>
              <a:gd name="connsiteY23" fmla="*/ 5641 h 9965"/>
              <a:gd name="connsiteX24" fmla="*/ 673 w 10000"/>
              <a:gd name="connsiteY24" fmla="*/ 5813 h 9965"/>
              <a:gd name="connsiteX25" fmla="*/ 846 w 10000"/>
              <a:gd name="connsiteY25" fmla="*/ 9065 h 9965"/>
              <a:gd name="connsiteX26" fmla="*/ 4032 w 10000"/>
              <a:gd name="connsiteY26" fmla="*/ 9198 h 9965"/>
              <a:gd name="connsiteX27" fmla="*/ 4263 w 10000"/>
              <a:gd name="connsiteY27" fmla="*/ 9313 h 9965"/>
              <a:gd name="connsiteX28" fmla="*/ 4510 w 10000"/>
              <a:gd name="connsiteY28" fmla="*/ 9430 h 9965"/>
              <a:gd name="connsiteX29" fmla="*/ 4757 w 10000"/>
              <a:gd name="connsiteY29" fmla="*/ 9529 h 9965"/>
              <a:gd name="connsiteX30" fmla="*/ 5013 w 10000"/>
              <a:gd name="connsiteY30" fmla="*/ 9618 h 9965"/>
              <a:gd name="connsiteX31" fmla="*/ 5277 w 10000"/>
              <a:gd name="connsiteY31" fmla="*/ 9709 h 9965"/>
              <a:gd name="connsiteX32" fmla="*/ 5550 w 10000"/>
              <a:gd name="connsiteY32" fmla="*/ 9779 h 9965"/>
              <a:gd name="connsiteX33" fmla="*/ 5831 w 10000"/>
              <a:gd name="connsiteY33" fmla="*/ 9839 h 9965"/>
              <a:gd name="connsiteX34" fmla="*/ 6113 w 10000"/>
              <a:gd name="connsiteY34" fmla="*/ 9895 h 9965"/>
              <a:gd name="connsiteX35" fmla="*/ 6411 w 10000"/>
              <a:gd name="connsiteY35" fmla="*/ 9942 h 9965"/>
              <a:gd name="connsiteX36" fmla="*/ 6411 w 10000"/>
              <a:gd name="connsiteY36" fmla="*/ 9942 h 9965"/>
              <a:gd name="connsiteX37" fmla="*/ 6616 w 10000"/>
              <a:gd name="connsiteY37" fmla="*/ 9957 h 9965"/>
              <a:gd name="connsiteX38" fmla="*/ 6820 w 10000"/>
              <a:gd name="connsiteY38" fmla="*/ 9965 h 9965"/>
              <a:gd name="connsiteX39" fmla="*/ 7033 w 10000"/>
              <a:gd name="connsiteY39" fmla="*/ 9957 h 9965"/>
              <a:gd name="connsiteX40" fmla="*/ 7246 w 10000"/>
              <a:gd name="connsiteY40" fmla="*/ 9950 h 9965"/>
              <a:gd name="connsiteX41" fmla="*/ 7477 w 10000"/>
              <a:gd name="connsiteY41" fmla="*/ 9921 h 9965"/>
              <a:gd name="connsiteX42" fmla="*/ 7698 w 10000"/>
              <a:gd name="connsiteY42" fmla="*/ 9887 h 9965"/>
              <a:gd name="connsiteX43" fmla="*/ 7928 w 10000"/>
              <a:gd name="connsiteY43" fmla="*/ 9839 h 9965"/>
              <a:gd name="connsiteX44" fmla="*/ 8159 w 10000"/>
              <a:gd name="connsiteY44" fmla="*/ 9779 h 9965"/>
              <a:gd name="connsiteX45" fmla="*/ 8389 w 10000"/>
              <a:gd name="connsiteY45" fmla="*/ 9709 h 9965"/>
              <a:gd name="connsiteX46" fmla="*/ 8627 w 10000"/>
              <a:gd name="connsiteY46" fmla="*/ 9627 h 9965"/>
              <a:gd name="connsiteX47" fmla="*/ 8858 w 10000"/>
              <a:gd name="connsiteY47" fmla="*/ 9537 h 9965"/>
              <a:gd name="connsiteX48" fmla="*/ 9088 w 10000"/>
              <a:gd name="connsiteY48" fmla="*/ 9430 h 9965"/>
              <a:gd name="connsiteX49" fmla="*/ 9327 w 10000"/>
              <a:gd name="connsiteY49" fmla="*/ 9304 h 9965"/>
              <a:gd name="connsiteX50" fmla="*/ 9557 w 10000"/>
              <a:gd name="connsiteY50" fmla="*/ 9171 h 9965"/>
              <a:gd name="connsiteX51" fmla="*/ 9778 w 10000"/>
              <a:gd name="connsiteY51" fmla="*/ 9030 h 9965"/>
              <a:gd name="connsiteX52" fmla="*/ 10000 w 10000"/>
              <a:gd name="connsiteY52" fmla="*/ 8870 h 9965"/>
              <a:gd name="connsiteX53" fmla="*/ 10000 w 10000"/>
              <a:gd name="connsiteY53" fmla="*/ 8870 h 9965"/>
              <a:gd name="connsiteX54" fmla="*/ 9872 w 10000"/>
              <a:gd name="connsiteY54" fmla="*/ 8930 h 9965"/>
              <a:gd name="connsiteX55" fmla="*/ 9744 w 10000"/>
              <a:gd name="connsiteY55" fmla="*/ 8984 h 9965"/>
              <a:gd name="connsiteX56" fmla="*/ 9608 w 10000"/>
              <a:gd name="connsiteY56" fmla="*/ 9030 h 9965"/>
              <a:gd name="connsiteX57" fmla="*/ 9471 w 10000"/>
              <a:gd name="connsiteY57" fmla="*/ 9056 h 9965"/>
              <a:gd name="connsiteX58" fmla="*/ 9327 w 10000"/>
              <a:gd name="connsiteY58" fmla="*/ 9081 h 9965"/>
              <a:gd name="connsiteX59" fmla="*/ 9173 w 10000"/>
              <a:gd name="connsiteY59" fmla="*/ 9091 h 9965"/>
              <a:gd name="connsiteX60" fmla="*/ 9020 w 10000"/>
              <a:gd name="connsiteY60" fmla="*/ 9100 h 9965"/>
              <a:gd name="connsiteX61" fmla="*/ 8858 w 10000"/>
              <a:gd name="connsiteY61" fmla="*/ 9091 h 9965"/>
              <a:gd name="connsiteX62" fmla="*/ 8696 w 10000"/>
              <a:gd name="connsiteY62" fmla="*/ 9073 h 9965"/>
              <a:gd name="connsiteX63" fmla="*/ 8525 w 10000"/>
              <a:gd name="connsiteY63" fmla="*/ 9047 h 9965"/>
              <a:gd name="connsiteX64" fmla="*/ 8338 w 10000"/>
              <a:gd name="connsiteY64" fmla="*/ 9003 h 9965"/>
              <a:gd name="connsiteX65" fmla="*/ 8150 w 10000"/>
              <a:gd name="connsiteY65" fmla="*/ 8949 h 9965"/>
              <a:gd name="connsiteX66" fmla="*/ 7954 w 10000"/>
              <a:gd name="connsiteY66" fmla="*/ 8888 h 9965"/>
              <a:gd name="connsiteX67" fmla="*/ 7758 w 10000"/>
              <a:gd name="connsiteY67" fmla="*/ 8806 h 9965"/>
              <a:gd name="connsiteX68" fmla="*/ 7545 w 10000"/>
              <a:gd name="connsiteY68" fmla="*/ 8715 h 9965"/>
              <a:gd name="connsiteX69" fmla="*/ 7323 w 10000"/>
              <a:gd name="connsiteY69" fmla="*/ 8611 h 9965"/>
              <a:gd name="connsiteX70" fmla="*/ 7323 w 10000"/>
              <a:gd name="connsiteY70" fmla="*/ 8611 h 9965"/>
              <a:gd name="connsiteX71" fmla="*/ 7093 w 10000"/>
              <a:gd name="connsiteY71" fmla="*/ 8491 h 9965"/>
              <a:gd name="connsiteX72" fmla="*/ 6863 w 10000"/>
              <a:gd name="connsiteY72" fmla="*/ 8351 h 9965"/>
              <a:gd name="connsiteX73" fmla="*/ 6624 w 10000"/>
              <a:gd name="connsiteY73" fmla="*/ 8212 h 9965"/>
              <a:gd name="connsiteX74" fmla="*/ 6394 w 10000"/>
              <a:gd name="connsiteY74" fmla="*/ 8051 h 9965"/>
              <a:gd name="connsiteX75" fmla="*/ 6147 w 10000"/>
              <a:gd name="connsiteY75" fmla="*/ 7871 h 9965"/>
              <a:gd name="connsiteX76" fmla="*/ 5908 w 10000"/>
              <a:gd name="connsiteY76" fmla="*/ 7685 h 9965"/>
              <a:gd name="connsiteX77" fmla="*/ 5669 w 10000"/>
              <a:gd name="connsiteY77" fmla="*/ 7488 h 9965"/>
              <a:gd name="connsiteX78" fmla="*/ 5422 w 10000"/>
              <a:gd name="connsiteY78" fmla="*/ 7272 h 9965"/>
              <a:gd name="connsiteX79" fmla="*/ 5183 w 10000"/>
              <a:gd name="connsiteY79" fmla="*/ 7051 h 9965"/>
              <a:gd name="connsiteX80" fmla="*/ 4945 w 10000"/>
              <a:gd name="connsiteY80" fmla="*/ 6818 h 9965"/>
              <a:gd name="connsiteX81" fmla="*/ 4706 w 10000"/>
              <a:gd name="connsiteY81" fmla="*/ 6579 h 9965"/>
              <a:gd name="connsiteX82" fmla="*/ 4467 w 10000"/>
              <a:gd name="connsiteY82" fmla="*/ 6319 h 9965"/>
              <a:gd name="connsiteX83" fmla="*/ 4237 w 10000"/>
              <a:gd name="connsiteY83" fmla="*/ 6061 h 9965"/>
              <a:gd name="connsiteX84" fmla="*/ 4015 w 10000"/>
              <a:gd name="connsiteY84" fmla="*/ 5786 h 9965"/>
              <a:gd name="connsiteX85" fmla="*/ 3785 w 10000"/>
              <a:gd name="connsiteY85" fmla="*/ 5507 h 9965"/>
              <a:gd name="connsiteX86" fmla="*/ 3572 w 10000"/>
              <a:gd name="connsiteY86" fmla="*/ 5215 h 9965"/>
              <a:gd name="connsiteX87" fmla="*/ 3572 w 10000"/>
              <a:gd name="connsiteY87" fmla="*/ 5215 h 9965"/>
              <a:gd name="connsiteX88" fmla="*/ 3308 w 10000"/>
              <a:gd name="connsiteY88" fmla="*/ 4831 h 9965"/>
              <a:gd name="connsiteX89" fmla="*/ 3069 w 10000"/>
              <a:gd name="connsiteY89" fmla="*/ 4448 h 9965"/>
              <a:gd name="connsiteX90" fmla="*/ 2847 w 10000"/>
              <a:gd name="connsiteY90" fmla="*/ 4072 h 9965"/>
              <a:gd name="connsiteX91" fmla="*/ 2651 w 10000"/>
              <a:gd name="connsiteY91" fmla="*/ 3709 h 9965"/>
              <a:gd name="connsiteX92" fmla="*/ 2472 w 10000"/>
              <a:gd name="connsiteY92" fmla="*/ 3341 h 9965"/>
              <a:gd name="connsiteX93" fmla="*/ 2319 w 10000"/>
              <a:gd name="connsiteY93" fmla="*/ 2978 h 9965"/>
              <a:gd name="connsiteX94" fmla="*/ 2182 w 10000"/>
              <a:gd name="connsiteY94" fmla="*/ 2619 h 9965"/>
              <a:gd name="connsiteX95" fmla="*/ 2072 w 10000"/>
              <a:gd name="connsiteY95" fmla="*/ 2264 h 9965"/>
              <a:gd name="connsiteX96" fmla="*/ 2072 w 10000"/>
              <a:gd name="connsiteY96" fmla="*/ 2264 h 9965"/>
              <a:gd name="connsiteX97" fmla="*/ 1995 w 10000"/>
              <a:gd name="connsiteY97" fmla="*/ 1979 h 9965"/>
              <a:gd name="connsiteX98" fmla="*/ 1935 w 10000"/>
              <a:gd name="connsiteY98" fmla="*/ 1701 h 9965"/>
              <a:gd name="connsiteX99" fmla="*/ 1893 w 10000"/>
              <a:gd name="connsiteY99" fmla="*/ 1435 h 9965"/>
              <a:gd name="connsiteX100" fmla="*/ 1867 w 10000"/>
              <a:gd name="connsiteY100" fmla="*/ 1179 h 9965"/>
              <a:gd name="connsiteX101" fmla="*/ 1850 w 10000"/>
              <a:gd name="connsiteY101" fmla="*/ 937 h 9965"/>
              <a:gd name="connsiteX102" fmla="*/ 1858 w 10000"/>
              <a:gd name="connsiteY102" fmla="*/ 706 h 9965"/>
              <a:gd name="connsiteX103" fmla="*/ 1876 w 10000"/>
              <a:gd name="connsiteY103" fmla="*/ 471 h 9965"/>
              <a:gd name="connsiteX104" fmla="*/ 1910 w 10000"/>
              <a:gd name="connsiteY104" fmla="*/ 260 h 9965"/>
              <a:gd name="connsiteX105" fmla="*/ 1910 w 10000"/>
              <a:gd name="connsiteY105" fmla="*/ 260 h 9965"/>
              <a:gd name="connsiteX106" fmla="*/ 1935 w 10000"/>
              <a:gd name="connsiteY106" fmla="*/ 168 h 9965"/>
              <a:gd name="connsiteX107" fmla="*/ 1935 w 10000"/>
              <a:gd name="connsiteY107" fmla="*/ 168 h 9965"/>
              <a:gd name="connsiteX0" fmla="*/ 1935 w 10000"/>
              <a:gd name="connsiteY0" fmla="*/ 160 h 9991"/>
              <a:gd name="connsiteX1" fmla="*/ 1040 w 10000"/>
              <a:gd name="connsiteY1" fmla="*/ 0 h 9991"/>
              <a:gd name="connsiteX2" fmla="*/ 887 w 10000"/>
              <a:gd name="connsiteY2" fmla="*/ 213 h 9991"/>
              <a:gd name="connsiteX3" fmla="*/ 750 w 10000"/>
              <a:gd name="connsiteY3" fmla="*/ 440 h 9991"/>
              <a:gd name="connsiteX4" fmla="*/ 614 w 10000"/>
              <a:gd name="connsiteY4" fmla="*/ 679 h 9991"/>
              <a:gd name="connsiteX5" fmla="*/ 494 w 10000"/>
              <a:gd name="connsiteY5" fmla="*/ 923 h 9991"/>
              <a:gd name="connsiteX6" fmla="*/ 384 w 10000"/>
              <a:gd name="connsiteY6" fmla="*/ 1181 h 9991"/>
              <a:gd name="connsiteX7" fmla="*/ 290 w 10000"/>
              <a:gd name="connsiteY7" fmla="*/ 1439 h 9991"/>
              <a:gd name="connsiteX8" fmla="*/ 205 w 10000"/>
              <a:gd name="connsiteY8" fmla="*/ 1715 h 9991"/>
              <a:gd name="connsiteX9" fmla="*/ 128 w 10000"/>
              <a:gd name="connsiteY9" fmla="*/ 1995 h 9991"/>
              <a:gd name="connsiteX10" fmla="*/ 77 w 10000"/>
              <a:gd name="connsiteY10" fmla="*/ 2290 h 9991"/>
              <a:gd name="connsiteX11" fmla="*/ 34 w 10000"/>
              <a:gd name="connsiteY11" fmla="*/ 2584 h 9991"/>
              <a:gd name="connsiteX12" fmla="*/ 9 w 10000"/>
              <a:gd name="connsiteY12" fmla="*/ 2879 h 9991"/>
              <a:gd name="connsiteX13" fmla="*/ 0 w 10000"/>
              <a:gd name="connsiteY13" fmla="*/ 3193 h 9991"/>
              <a:gd name="connsiteX14" fmla="*/ 17 w 10000"/>
              <a:gd name="connsiteY14" fmla="*/ 3507 h 9991"/>
              <a:gd name="connsiteX15" fmla="*/ 43 w 10000"/>
              <a:gd name="connsiteY15" fmla="*/ 3829 h 9991"/>
              <a:gd name="connsiteX16" fmla="*/ 94 w 10000"/>
              <a:gd name="connsiteY16" fmla="*/ 4151 h 9991"/>
              <a:gd name="connsiteX17" fmla="*/ 162 w 10000"/>
              <a:gd name="connsiteY17" fmla="*/ 4471 h 9991"/>
              <a:gd name="connsiteX18" fmla="*/ 256 w 10000"/>
              <a:gd name="connsiteY18" fmla="*/ 4811 h 9991"/>
              <a:gd name="connsiteX19" fmla="*/ 315 w 10000"/>
              <a:gd name="connsiteY19" fmla="*/ 4972 h 9991"/>
              <a:gd name="connsiteX20" fmla="*/ 375 w 10000"/>
              <a:gd name="connsiteY20" fmla="*/ 5143 h 9991"/>
              <a:gd name="connsiteX21" fmla="*/ 435 w 10000"/>
              <a:gd name="connsiteY21" fmla="*/ 5311 h 9991"/>
              <a:gd name="connsiteX22" fmla="*/ 512 w 10000"/>
              <a:gd name="connsiteY22" fmla="*/ 5481 h 9991"/>
              <a:gd name="connsiteX23" fmla="*/ 588 w 10000"/>
              <a:gd name="connsiteY23" fmla="*/ 5652 h 9991"/>
              <a:gd name="connsiteX24" fmla="*/ 673 w 10000"/>
              <a:gd name="connsiteY24" fmla="*/ 5824 h 9991"/>
              <a:gd name="connsiteX25" fmla="*/ 846 w 10000"/>
              <a:gd name="connsiteY25" fmla="*/ 9088 h 9991"/>
              <a:gd name="connsiteX26" fmla="*/ 4032 w 10000"/>
              <a:gd name="connsiteY26" fmla="*/ 9221 h 9991"/>
              <a:gd name="connsiteX27" fmla="*/ 4263 w 10000"/>
              <a:gd name="connsiteY27" fmla="*/ 9337 h 9991"/>
              <a:gd name="connsiteX28" fmla="*/ 4510 w 10000"/>
              <a:gd name="connsiteY28" fmla="*/ 9454 h 9991"/>
              <a:gd name="connsiteX29" fmla="*/ 4757 w 10000"/>
              <a:gd name="connsiteY29" fmla="*/ 9553 h 9991"/>
              <a:gd name="connsiteX30" fmla="*/ 5013 w 10000"/>
              <a:gd name="connsiteY30" fmla="*/ 9643 h 9991"/>
              <a:gd name="connsiteX31" fmla="*/ 5277 w 10000"/>
              <a:gd name="connsiteY31" fmla="*/ 9734 h 9991"/>
              <a:gd name="connsiteX32" fmla="*/ 5550 w 10000"/>
              <a:gd name="connsiteY32" fmla="*/ 9804 h 9991"/>
              <a:gd name="connsiteX33" fmla="*/ 5831 w 10000"/>
              <a:gd name="connsiteY33" fmla="*/ 9865 h 9991"/>
              <a:gd name="connsiteX34" fmla="*/ 6113 w 10000"/>
              <a:gd name="connsiteY34" fmla="*/ 9921 h 9991"/>
              <a:gd name="connsiteX35" fmla="*/ 6411 w 10000"/>
              <a:gd name="connsiteY35" fmla="*/ 9968 h 9991"/>
              <a:gd name="connsiteX36" fmla="*/ 6411 w 10000"/>
              <a:gd name="connsiteY36" fmla="*/ 9968 h 9991"/>
              <a:gd name="connsiteX37" fmla="*/ 6616 w 10000"/>
              <a:gd name="connsiteY37" fmla="*/ 9983 h 9991"/>
              <a:gd name="connsiteX38" fmla="*/ 6820 w 10000"/>
              <a:gd name="connsiteY38" fmla="*/ 9991 h 9991"/>
              <a:gd name="connsiteX39" fmla="*/ 7033 w 10000"/>
              <a:gd name="connsiteY39" fmla="*/ 9983 h 9991"/>
              <a:gd name="connsiteX40" fmla="*/ 7246 w 10000"/>
              <a:gd name="connsiteY40" fmla="*/ 9976 h 9991"/>
              <a:gd name="connsiteX41" fmla="*/ 7477 w 10000"/>
              <a:gd name="connsiteY41" fmla="*/ 9947 h 9991"/>
              <a:gd name="connsiteX42" fmla="*/ 7698 w 10000"/>
              <a:gd name="connsiteY42" fmla="*/ 9913 h 9991"/>
              <a:gd name="connsiteX43" fmla="*/ 7928 w 10000"/>
              <a:gd name="connsiteY43" fmla="*/ 9865 h 9991"/>
              <a:gd name="connsiteX44" fmla="*/ 8159 w 10000"/>
              <a:gd name="connsiteY44" fmla="*/ 9804 h 9991"/>
              <a:gd name="connsiteX45" fmla="*/ 8389 w 10000"/>
              <a:gd name="connsiteY45" fmla="*/ 9734 h 9991"/>
              <a:gd name="connsiteX46" fmla="*/ 8627 w 10000"/>
              <a:gd name="connsiteY46" fmla="*/ 9652 h 9991"/>
              <a:gd name="connsiteX47" fmla="*/ 8858 w 10000"/>
              <a:gd name="connsiteY47" fmla="*/ 9561 h 9991"/>
              <a:gd name="connsiteX48" fmla="*/ 9088 w 10000"/>
              <a:gd name="connsiteY48" fmla="*/ 9454 h 9991"/>
              <a:gd name="connsiteX49" fmla="*/ 9327 w 10000"/>
              <a:gd name="connsiteY49" fmla="*/ 9328 h 9991"/>
              <a:gd name="connsiteX50" fmla="*/ 9557 w 10000"/>
              <a:gd name="connsiteY50" fmla="*/ 9194 h 9991"/>
              <a:gd name="connsiteX51" fmla="*/ 9778 w 10000"/>
              <a:gd name="connsiteY51" fmla="*/ 9053 h 9991"/>
              <a:gd name="connsiteX52" fmla="*/ 10000 w 10000"/>
              <a:gd name="connsiteY52" fmla="*/ 8892 h 9991"/>
              <a:gd name="connsiteX53" fmla="*/ 10000 w 10000"/>
              <a:gd name="connsiteY53" fmla="*/ 8892 h 9991"/>
              <a:gd name="connsiteX54" fmla="*/ 9872 w 10000"/>
              <a:gd name="connsiteY54" fmla="*/ 8952 h 9991"/>
              <a:gd name="connsiteX55" fmla="*/ 9744 w 10000"/>
              <a:gd name="connsiteY55" fmla="*/ 9007 h 9991"/>
              <a:gd name="connsiteX56" fmla="*/ 9608 w 10000"/>
              <a:gd name="connsiteY56" fmla="*/ 9053 h 9991"/>
              <a:gd name="connsiteX57" fmla="*/ 9471 w 10000"/>
              <a:gd name="connsiteY57" fmla="*/ 9079 h 9991"/>
              <a:gd name="connsiteX58" fmla="*/ 9327 w 10000"/>
              <a:gd name="connsiteY58" fmla="*/ 9104 h 9991"/>
              <a:gd name="connsiteX59" fmla="*/ 9173 w 10000"/>
              <a:gd name="connsiteY59" fmla="*/ 9114 h 9991"/>
              <a:gd name="connsiteX60" fmla="*/ 9020 w 10000"/>
              <a:gd name="connsiteY60" fmla="*/ 9123 h 9991"/>
              <a:gd name="connsiteX61" fmla="*/ 8858 w 10000"/>
              <a:gd name="connsiteY61" fmla="*/ 9114 h 9991"/>
              <a:gd name="connsiteX62" fmla="*/ 8696 w 10000"/>
              <a:gd name="connsiteY62" fmla="*/ 9096 h 9991"/>
              <a:gd name="connsiteX63" fmla="*/ 8525 w 10000"/>
              <a:gd name="connsiteY63" fmla="*/ 9070 h 9991"/>
              <a:gd name="connsiteX64" fmla="*/ 8338 w 10000"/>
              <a:gd name="connsiteY64" fmla="*/ 9026 h 9991"/>
              <a:gd name="connsiteX65" fmla="*/ 8150 w 10000"/>
              <a:gd name="connsiteY65" fmla="*/ 8971 h 9991"/>
              <a:gd name="connsiteX66" fmla="*/ 7954 w 10000"/>
              <a:gd name="connsiteY66" fmla="*/ 8910 h 9991"/>
              <a:gd name="connsiteX67" fmla="*/ 7758 w 10000"/>
              <a:gd name="connsiteY67" fmla="*/ 8828 h 9991"/>
              <a:gd name="connsiteX68" fmla="*/ 7545 w 10000"/>
              <a:gd name="connsiteY68" fmla="*/ 8737 h 9991"/>
              <a:gd name="connsiteX69" fmla="*/ 7323 w 10000"/>
              <a:gd name="connsiteY69" fmla="*/ 8632 h 9991"/>
              <a:gd name="connsiteX70" fmla="*/ 7323 w 10000"/>
              <a:gd name="connsiteY70" fmla="*/ 8632 h 9991"/>
              <a:gd name="connsiteX71" fmla="*/ 7093 w 10000"/>
              <a:gd name="connsiteY71" fmla="*/ 8512 h 9991"/>
              <a:gd name="connsiteX72" fmla="*/ 6863 w 10000"/>
              <a:gd name="connsiteY72" fmla="*/ 8371 h 9991"/>
              <a:gd name="connsiteX73" fmla="*/ 6624 w 10000"/>
              <a:gd name="connsiteY73" fmla="*/ 8232 h 9991"/>
              <a:gd name="connsiteX74" fmla="*/ 6394 w 10000"/>
              <a:gd name="connsiteY74" fmla="*/ 8070 h 9991"/>
              <a:gd name="connsiteX75" fmla="*/ 6147 w 10000"/>
              <a:gd name="connsiteY75" fmla="*/ 7890 h 9991"/>
              <a:gd name="connsiteX76" fmla="*/ 5908 w 10000"/>
              <a:gd name="connsiteY76" fmla="*/ 7703 h 9991"/>
              <a:gd name="connsiteX77" fmla="*/ 5669 w 10000"/>
              <a:gd name="connsiteY77" fmla="*/ 7505 h 9991"/>
              <a:gd name="connsiteX78" fmla="*/ 5422 w 10000"/>
              <a:gd name="connsiteY78" fmla="*/ 7289 h 9991"/>
              <a:gd name="connsiteX79" fmla="*/ 5183 w 10000"/>
              <a:gd name="connsiteY79" fmla="*/ 7067 h 9991"/>
              <a:gd name="connsiteX80" fmla="*/ 4945 w 10000"/>
              <a:gd name="connsiteY80" fmla="*/ 6833 h 9991"/>
              <a:gd name="connsiteX81" fmla="*/ 4706 w 10000"/>
              <a:gd name="connsiteY81" fmla="*/ 6593 h 9991"/>
              <a:gd name="connsiteX82" fmla="*/ 4467 w 10000"/>
              <a:gd name="connsiteY82" fmla="*/ 6332 h 9991"/>
              <a:gd name="connsiteX83" fmla="*/ 4237 w 10000"/>
              <a:gd name="connsiteY83" fmla="*/ 6073 h 9991"/>
              <a:gd name="connsiteX84" fmla="*/ 4015 w 10000"/>
              <a:gd name="connsiteY84" fmla="*/ 5797 h 9991"/>
              <a:gd name="connsiteX85" fmla="*/ 3785 w 10000"/>
              <a:gd name="connsiteY85" fmla="*/ 5517 h 9991"/>
              <a:gd name="connsiteX86" fmla="*/ 3572 w 10000"/>
              <a:gd name="connsiteY86" fmla="*/ 5224 h 9991"/>
              <a:gd name="connsiteX87" fmla="*/ 3572 w 10000"/>
              <a:gd name="connsiteY87" fmla="*/ 5224 h 9991"/>
              <a:gd name="connsiteX88" fmla="*/ 3308 w 10000"/>
              <a:gd name="connsiteY88" fmla="*/ 4839 h 9991"/>
              <a:gd name="connsiteX89" fmla="*/ 3069 w 10000"/>
              <a:gd name="connsiteY89" fmla="*/ 4455 h 9991"/>
              <a:gd name="connsiteX90" fmla="*/ 2847 w 10000"/>
              <a:gd name="connsiteY90" fmla="*/ 4077 h 9991"/>
              <a:gd name="connsiteX91" fmla="*/ 2651 w 10000"/>
              <a:gd name="connsiteY91" fmla="*/ 3713 h 9991"/>
              <a:gd name="connsiteX92" fmla="*/ 2472 w 10000"/>
              <a:gd name="connsiteY92" fmla="*/ 3344 h 9991"/>
              <a:gd name="connsiteX93" fmla="*/ 2319 w 10000"/>
              <a:gd name="connsiteY93" fmla="*/ 2979 h 9991"/>
              <a:gd name="connsiteX94" fmla="*/ 2182 w 10000"/>
              <a:gd name="connsiteY94" fmla="*/ 2619 h 9991"/>
              <a:gd name="connsiteX95" fmla="*/ 2072 w 10000"/>
              <a:gd name="connsiteY95" fmla="*/ 2263 h 9991"/>
              <a:gd name="connsiteX96" fmla="*/ 2072 w 10000"/>
              <a:gd name="connsiteY96" fmla="*/ 2263 h 9991"/>
              <a:gd name="connsiteX97" fmla="*/ 1995 w 10000"/>
              <a:gd name="connsiteY97" fmla="*/ 1977 h 9991"/>
              <a:gd name="connsiteX98" fmla="*/ 1935 w 10000"/>
              <a:gd name="connsiteY98" fmla="*/ 1698 h 9991"/>
              <a:gd name="connsiteX99" fmla="*/ 1893 w 10000"/>
              <a:gd name="connsiteY99" fmla="*/ 1431 h 9991"/>
              <a:gd name="connsiteX100" fmla="*/ 1867 w 10000"/>
              <a:gd name="connsiteY100" fmla="*/ 1174 h 9991"/>
              <a:gd name="connsiteX101" fmla="*/ 1850 w 10000"/>
              <a:gd name="connsiteY101" fmla="*/ 931 h 9991"/>
              <a:gd name="connsiteX102" fmla="*/ 1858 w 10000"/>
              <a:gd name="connsiteY102" fmla="*/ 699 h 9991"/>
              <a:gd name="connsiteX103" fmla="*/ 1876 w 10000"/>
              <a:gd name="connsiteY103" fmla="*/ 464 h 9991"/>
              <a:gd name="connsiteX104" fmla="*/ 1910 w 10000"/>
              <a:gd name="connsiteY104" fmla="*/ 252 h 9991"/>
              <a:gd name="connsiteX105" fmla="*/ 1910 w 10000"/>
              <a:gd name="connsiteY105" fmla="*/ 252 h 9991"/>
              <a:gd name="connsiteX106" fmla="*/ 1935 w 10000"/>
              <a:gd name="connsiteY106" fmla="*/ 160 h 9991"/>
              <a:gd name="connsiteX0" fmla="*/ 1910 w 10000"/>
              <a:gd name="connsiteY0" fmla="*/ 252 h 10000"/>
              <a:gd name="connsiteX1" fmla="*/ 1040 w 10000"/>
              <a:gd name="connsiteY1" fmla="*/ 0 h 10000"/>
              <a:gd name="connsiteX2" fmla="*/ 887 w 10000"/>
              <a:gd name="connsiteY2" fmla="*/ 213 h 10000"/>
              <a:gd name="connsiteX3" fmla="*/ 750 w 10000"/>
              <a:gd name="connsiteY3" fmla="*/ 440 h 10000"/>
              <a:gd name="connsiteX4" fmla="*/ 614 w 10000"/>
              <a:gd name="connsiteY4" fmla="*/ 680 h 10000"/>
              <a:gd name="connsiteX5" fmla="*/ 494 w 10000"/>
              <a:gd name="connsiteY5" fmla="*/ 924 h 10000"/>
              <a:gd name="connsiteX6" fmla="*/ 384 w 10000"/>
              <a:gd name="connsiteY6" fmla="*/ 1182 h 10000"/>
              <a:gd name="connsiteX7" fmla="*/ 290 w 10000"/>
              <a:gd name="connsiteY7" fmla="*/ 1440 h 10000"/>
              <a:gd name="connsiteX8" fmla="*/ 205 w 10000"/>
              <a:gd name="connsiteY8" fmla="*/ 1717 h 10000"/>
              <a:gd name="connsiteX9" fmla="*/ 128 w 10000"/>
              <a:gd name="connsiteY9" fmla="*/ 1997 h 10000"/>
              <a:gd name="connsiteX10" fmla="*/ 77 w 10000"/>
              <a:gd name="connsiteY10" fmla="*/ 2292 h 10000"/>
              <a:gd name="connsiteX11" fmla="*/ 34 w 10000"/>
              <a:gd name="connsiteY11" fmla="*/ 2586 h 10000"/>
              <a:gd name="connsiteX12" fmla="*/ 9 w 10000"/>
              <a:gd name="connsiteY12" fmla="*/ 2882 h 10000"/>
              <a:gd name="connsiteX13" fmla="*/ 0 w 10000"/>
              <a:gd name="connsiteY13" fmla="*/ 3196 h 10000"/>
              <a:gd name="connsiteX14" fmla="*/ 17 w 10000"/>
              <a:gd name="connsiteY14" fmla="*/ 3510 h 10000"/>
              <a:gd name="connsiteX15" fmla="*/ 43 w 10000"/>
              <a:gd name="connsiteY15" fmla="*/ 3832 h 10000"/>
              <a:gd name="connsiteX16" fmla="*/ 94 w 10000"/>
              <a:gd name="connsiteY16" fmla="*/ 4155 h 10000"/>
              <a:gd name="connsiteX17" fmla="*/ 162 w 10000"/>
              <a:gd name="connsiteY17" fmla="*/ 4475 h 10000"/>
              <a:gd name="connsiteX18" fmla="*/ 256 w 10000"/>
              <a:gd name="connsiteY18" fmla="*/ 4815 h 10000"/>
              <a:gd name="connsiteX19" fmla="*/ 315 w 10000"/>
              <a:gd name="connsiteY19" fmla="*/ 4976 h 10000"/>
              <a:gd name="connsiteX20" fmla="*/ 375 w 10000"/>
              <a:gd name="connsiteY20" fmla="*/ 5148 h 10000"/>
              <a:gd name="connsiteX21" fmla="*/ 435 w 10000"/>
              <a:gd name="connsiteY21" fmla="*/ 5316 h 10000"/>
              <a:gd name="connsiteX22" fmla="*/ 512 w 10000"/>
              <a:gd name="connsiteY22" fmla="*/ 5486 h 10000"/>
              <a:gd name="connsiteX23" fmla="*/ 588 w 10000"/>
              <a:gd name="connsiteY23" fmla="*/ 5657 h 10000"/>
              <a:gd name="connsiteX24" fmla="*/ 673 w 10000"/>
              <a:gd name="connsiteY24" fmla="*/ 5829 h 10000"/>
              <a:gd name="connsiteX25" fmla="*/ 846 w 10000"/>
              <a:gd name="connsiteY25" fmla="*/ 9096 h 10000"/>
              <a:gd name="connsiteX26" fmla="*/ 4032 w 10000"/>
              <a:gd name="connsiteY26" fmla="*/ 9229 h 10000"/>
              <a:gd name="connsiteX27" fmla="*/ 4263 w 10000"/>
              <a:gd name="connsiteY27" fmla="*/ 9345 h 10000"/>
              <a:gd name="connsiteX28" fmla="*/ 4510 w 10000"/>
              <a:gd name="connsiteY28" fmla="*/ 9463 h 10000"/>
              <a:gd name="connsiteX29" fmla="*/ 4757 w 10000"/>
              <a:gd name="connsiteY29" fmla="*/ 9562 h 10000"/>
              <a:gd name="connsiteX30" fmla="*/ 5013 w 10000"/>
              <a:gd name="connsiteY30" fmla="*/ 9652 h 10000"/>
              <a:gd name="connsiteX31" fmla="*/ 5277 w 10000"/>
              <a:gd name="connsiteY31" fmla="*/ 9743 h 10000"/>
              <a:gd name="connsiteX32" fmla="*/ 5550 w 10000"/>
              <a:gd name="connsiteY32" fmla="*/ 9813 h 10000"/>
              <a:gd name="connsiteX33" fmla="*/ 5831 w 10000"/>
              <a:gd name="connsiteY33" fmla="*/ 9874 h 10000"/>
              <a:gd name="connsiteX34" fmla="*/ 6113 w 10000"/>
              <a:gd name="connsiteY34" fmla="*/ 9930 h 10000"/>
              <a:gd name="connsiteX35" fmla="*/ 6411 w 10000"/>
              <a:gd name="connsiteY35" fmla="*/ 9977 h 10000"/>
              <a:gd name="connsiteX36" fmla="*/ 6411 w 10000"/>
              <a:gd name="connsiteY36" fmla="*/ 9977 h 10000"/>
              <a:gd name="connsiteX37" fmla="*/ 6616 w 10000"/>
              <a:gd name="connsiteY37" fmla="*/ 9992 h 10000"/>
              <a:gd name="connsiteX38" fmla="*/ 6820 w 10000"/>
              <a:gd name="connsiteY38" fmla="*/ 10000 h 10000"/>
              <a:gd name="connsiteX39" fmla="*/ 7033 w 10000"/>
              <a:gd name="connsiteY39" fmla="*/ 9992 h 10000"/>
              <a:gd name="connsiteX40" fmla="*/ 7246 w 10000"/>
              <a:gd name="connsiteY40" fmla="*/ 9985 h 10000"/>
              <a:gd name="connsiteX41" fmla="*/ 7477 w 10000"/>
              <a:gd name="connsiteY41" fmla="*/ 9956 h 10000"/>
              <a:gd name="connsiteX42" fmla="*/ 7698 w 10000"/>
              <a:gd name="connsiteY42" fmla="*/ 9922 h 10000"/>
              <a:gd name="connsiteX43" fmla="*/ 7928 w 10000"/>
              <a:gd name="connsiteY43" fmla="*/ 9874 h 10000"/>
              <a:gd name="connsiteX44" fmla="*/ 8159 w 10000"/>
              <a:gd name="connsiteY44" fmla="*/ 9813 h 10000"/>
              <a:gd name="connsiteX45" fmla="*/ 8389 w 10000"/>
              <a:gd name="connsiteY45" fmla="*/ 9743 h 10000"/>
              <a:gd name="connsiteX46" fmla="*/ 8627 w 10000"/>
              <a:gd name="connsiteY46" fmla="*/ 9661 h 10000"/>
              <a:gd name="connsiteX47" fmla="*/ 8858 w 10000"/>
              <a:gd name="connsiteY47" fmla="*/ 9570 h 10000"/>
              <a:gd name="connsiteX48" fmla="*/ 9088 w 10000"/>
              <a:gd name="connsiteY48" fmla="*/ 9463 h 10000"/>
              <a:gd name="connsiteX49" fmla="*/ 9327 w 10000"/>
              <a:gd name="connsiteY49" fmla="*/ 9336 h 10000"/>
              <a:gd name="connsiteX50" fmla="*/ 9557 w 10000"/>
              <a:gd name="connsiteY50" fmla="*/ 9202 h 10000"/>
              <a:gd name="connsiteX51" fmla="*/ 9778 w 10000"/>
              <a:gd name="connsiteY51" fmla="*/ 9061 h 10000"/>
              <a:gd name="connsiteX52" fmla="*/ 10000 w 10000"/>
              <a:gd name="connsiteY52" fmla="*/ 8900 h 10000"/>
              <a:gd name="connsiteX53" fmla="*/ 10000 w 10000"/>
              <a:gd name="connsiteY53" fmla="*/ 8900 h 10000"/>
              <a:gd name="connsiteX54" fmla="*/ 9872 w 10000"/>
              <a:gd name="connsiteY54" fmla="*/ 8960 h 10000"/>
              <a:gd name="connsiteX55" fmla="*/ 9744 w 10000"/>
              <a:gd name="connsiteY55" fmla="*/ 9015 h 10000"/>
              <a:gd name="connsiteX56" fmla="*/ 9608 w 10000"/>
              <a:gd name="connsiteY56" fmla="*/ 9061 h 10000"/>
              <a:gd name="connsiteX57" fmla="*/ 9471 w 10000"/>
              <a:gd name="connsiteY57" fmla="*/ 9087 h 10000"/>
              <a:gd name="connsiteX58" fmla="*/ 9327 w 10000"/>
              <a:gd name="connsiteY58" fmla="*/ 9112 h 10000"/>
              <a:gd name="connsiteX59" fmla="*/ 9173 w 10000"/>
              <a:gd name="connsiteY59" fmla="*/ 9122 h 10000"/>
              <a:gd name="connsiteX60" fmla="*/ 9020 w 10000"/>
              <a:gd name="connsiteY60" fmla="*/ 9131 h 10000"/>
              <a:gd name="connsiteX61" fmla="*/ 8858 w 10000"/>
              <a:gd name="connsiteY61" fmla="*/ 9122 h 10000"/>
              <a:gd name="connsiteX62" fmla="*/ 8696 w 10000"/>
              <a:gd name="connsiteY62" fmla="*/ 9104 h 10000"/>
              <a:gd name="connsiteX63" fmla="*/ 8525 w 10000"/>
              <a:gd name="connsiteY63" fmla="*/ 9078 h 10000"/>
              <a:gd name="connsiteX64" fmla="*/ 8338 w 10000"/>
              <a:gd name="connsiteY64" fmla="*/ 9034 h 10000"/>
              <a:gd name="connsiteX65" fmla="*/ 8150 w 10000"/>
              <a:gd name="connsiteY65" fmla="*/ 8979 h 10000"/>
              <a:gd name="connsiteX66" fmla="*/ 7954 w 10000"/>
              <a:gd name="connsiteY66" fmla="*/ 8918 h 10000"/>
              <a:gd name="connsiteX67" fmla="*/ 7758 w 10000"/>
              <a:gd name="connsiteY67" fmla="*/ 8836 h 10000"/>
              <a:gd name="connsiteX68" fmla="*/ 7545 w 10000"/>
              <a:gd name="connsiteY68" fmla="*/ 8745 h 10000"/>
              <a:gd name="connsiteX69" fmla="*/ 7323 w 10000"/>
              <a:gd name="connsiteY69" fmla="*/ 8640 h 10000"/>
              <a:gd name="connsiteX70" fmla="*/ 7323 w 10000"/>
              <a:gd name="connsiteY70" fmla="*/ 8640 h 10000"/>
              <a:gd name="connsiteX71" fmla="*/ 7093 w 10000"/>
              <a:gd name="connsiteY71" fmla="*/ 8520 h 10000"/>
              <a:gd name="connsiteX72" fmla="*/ 6863 w 10000"/>
              <a:gd name="connsiteY72" fmla="*/ 8379 h 10000"/>
              <a:gd name="connsiteX73" fmla="*/ 6624 w 10000"/>
              <a:gd name="connsiteY73" fmla="*/ 8239 h 10000"/>
              <a:gd name="connsiteX74" fmla="*/ 6394 w 10000"/>
              <a:gd name="connsiteY74" fmla="*/ 8077 h 10000"/>
              <a:gd name="connsiteX75" fmla="*/ 6147 w 10000"/>
              <a:gd name="connsiteY75" fmla="*/ 7897 h 10000"/>
              <a:gd name="connsiteX76" fmla="*/ 5908 w 10000"/>
              <a:gd name="connsiteY76" fmla="*/ 7710 h 10000"/>
              <a:gd name="connsiteX77" fmla="*/ 5669 w 10000"/>
              <a:gd name="connsiteY77" fmla="*/ 7512 h 10000"/>
              <a:gd name="connsiteX78" fmla="*/ 5422 w 10000"/>
              <a:gd name="connsiteY78" fmla="*/ 7296 h 10000"/>
              <a:gd name="connsiteX79" fmla="*/ 5183 w 10000"/>
              <a:gd name="connsiteY79" fmla="*/ 7073 h 10000"/>
              <a:gd name="connsiteX80" fmla="*/ 4945 w 10000"/>
              <a:gd name="connsiteY80" fmla="*/ 6839 h 10000"/>
              <a:gd name="connsiteX81" fmla="*/ 4706 w 10000"/>
              <a:gd name="connsiteY81" fmla="*/ 6599 h 10000"/>
              <a:gd name="connsiteX82" fmla="*/ 4467 w 10000"/>
              <a:gd name="connsiteY82" fmla="*/ 6338 h 10000"/>
              <a:gd name="connsiteX83" fmla="*/ 4237 w 10000"/>
              <a:gd name="connsiteY83" fmla="*/ 6078 h 10000"/>
              <a:gd name="connsiteX84" fmla="*/ 4015 w 10000"/>
              <a:gd name="connsiteY84" fmla="*/ 5802 h 10000"/>
              <a:gd name="connsiteX85" fmla="*/ 3785 w 10000"/>
              <a:gd name="connsiteY85" fmla="*/ 5522 h 10000"/>
              <a:gd name="connsiteX86" fmla="*/ 3572 w 10000"/>
              <a:gd name="connsiteY86" fmla="*/ 5229 h 10000"/>
              <a:gd name="connsiteX87" fmla="*/ 3572 w 10000"/>
              <a:gd name="connsiteY87" fmla="*/ 5229 h 10000"/>
              <a:gd name="connsiteX88" fmla="*/ 3308 w 10000"/>
              <a:gd name="connsiteY88" fmla="*/ 4843 h 10000"/>
              <a:gd name="connsiteX89" fmla="*/ 3069 w 10000"/>
              <a:gd name="connsiteY89" fmla="*/ 4459 h 10000"/>
              <a:gd name="connsiteX90" fmla="*/ 2847 w 10000"/>
              <a:gd name="connsiteY90" fmla="*/ 4081 h 10000"/>
              <a:gd name="connsiteX91" fmla="*/ 2651 w 10000"/>
              <a:gd name="connsiteY91" fmla="*/ 3716 h 10000"/>
              <a:gd name="connsiteX92" fmla="*/ 2472 w 10000"/>
              <a:gd name="connsiteY92" fmla="*/ 3347 h 10000"/>
              <a:gd name="connsiteX93" fmla="*/ 2319 w 10000"/>
              <a:gd name="connsiteY93" fmla="*/ 2982 h 10000"/>
              <a:gd name="connsiteX94" fmla="*/ 2182 w 10000"/>
              <a:gd name="connsiteY94" fmla="*/ 2621 h 10000"/>
              <a:gd name="connsiteX95" fmla="*/ 2072 w 10000"/>
              <a:gd name="connsiteY95" fmla="*/ 2265 h 10000"/>
              <a:gd name="connsiteX96" fmla="*/ 2072 w 10000"/>
              <a:gd name="connsiteY96" fmla="*/ 2265 h 10000"/>
              <a:gd name="connsiteX97" fmla="*/ 1995 w 10000"/>
              <a:gd name="connsiteY97" fmla="*/ 1979 h 10000"/>
              <a:gd name="connsiteX98" fmla="*/ 1935 w 10000"/>
              <a:gd name="connsiteY98" fmla="*/ 1700 h 10000"/>
              <a:gd name="connsiteX99" fmla="*/ 1893 w 10000"/>
              <a:gd name="connsiteY99" fmla="*/ 1432 h 10000"/>
              <a:gd name="connsiteX100" fmla="*/ 1867 w 10000"/>
              <a:gd name="connsiteY100" fmla="*/ 1175 h 10000"/>
              <a:gd name="connsiteX101" fmla="*/ 1850 w 10000"/>
              <a:gd name="connsiteY101" fmla="*/ 932 h 10000"/>
              <a:gd name="connsiteX102" fmla="*/ 1858 w 10000"/>
              <a:gd name="connsiteY102" fmla="*/ 700 h 10000"/>
              <a:gd name="connsiteX103" fmla="*/ 1876 w 10000"/>
              <a:gd name="connsiteY103" fmla="*/ 464 h 10000"/>
              <a:gd name="connsiteX104" fmla="*/ 1910 w 10000"/>
              <a:gd name="connsiteY104" fmla="*/ 252 h 10000"/>
              <a:gd name="connsiteX105" fmla="*/ 1910 w 10000"/>
              <a:gd name="connsiteY105" fmla="*/ 252 h 10000"/>
              <a:gd name="connsiteX0" fmla="*/ 1910 w 10000"/>
              <a:gd name="connsiteY0" fmla="*/ 252 h 10000"/>
              <a:gd name="connsiteX1" fmla="*/ 1040 w 10000"/>
              <a:gd name="connsiteY1" fmla="*/ 0 h 10000"/>
              <a:gd name="connsiteX2" fmla="*/ 887 w 10000"/>
              <a:gd name="connsiteY2" fmla="*/ 213 h 10000"/>
              <a:gd name="connsiteX3" fmla="*/ 750 w 10000"/>
              <a:gd name="connsiteY3" fmla="*/ 440 h 10000"/>
              <a:gd name="connsiteX4" fmla="*/ 614 w 10000"/>
              <a:gd name="connsiteY4" fmla="*/ 680 h 10000"/>
              <a:gd name="connsiteX5" fmla="*/ 494 w 10000"/>
              <a:gd name="connsiteY5" fmla="*/ 924 h 10000"/>
              <a:gd name="connsiteX6" fmla="*/ 384 w 10000"/>
              <a:gd name="connsiteY6" fmla="*/ 1182 h 10000"/>
              <a:gd name="connsiteX7" fmla="*/ 290 w 10000"/>
              <a:gd name="connsiteY7" fmla="*/ 1440 h 10000"/>
              <a:gd name="connsiteX8" fmla="*/ 205 w 10000"/>
              <a:gd name="connsiteY8" fmla="*/ 1717 h 10000"/>
              <a:gd name="connsiteX9" fmla="*/ 128 w 10000"/>
              <a:gd name="connsiteY9" fmla="*/ 1997 h 10000"/>
              <a:gd name="connsiteX10" fmla="*/ 77 w 10000"/>
              <a:gd name="connsiteY10" fmla="*/ 2292 h 10000"/>
              <a:gd name="connsiteX11" fmla="*/ 34 w 10000"/>
              <a:gd name="connsiteY11" fmla="*/ 2586 h 10000"/>
              <a:gd name="connsiteX12" fmla="*/ 9 w 10000"/>
              <a:gd name="connsiteY12" fmla="*/ 2882 h 10000"/>
              <a:gd name="connsiteX13" fmla="*/ 0 w 10000"/>
              <a:gd name="connsiteY13" fmla="*/ 3196 h 10000"/>
              <a:gd name="connsiteX14" fmla="*/ 17 w 10000"/>
              <a:gd name="connsiteY14" fmla="*/ 3510 h 10000"/>
              <a:gd name="connsiteX15" fmla="*/ 43 w 10000"/>
              <a:gd name="connsiteY15" fmla="*/ 3832 h 10000"/>
              <a:gd name="connsiteX16" fmla="*/ 94 w 10000"/>
              <a:gd name="connsiteY16" fmla="*/ 4155 h 10000"/>
              <a:gd name="connsiteX17" fmla="*/ 162 w 10000"/>
              <a:gd name="connsiteY17" fmla="*/ 4475 h 10000"/>
              <a:gd name="connsiteX18" fmla="*/ 256 w 10000"/>
              <a:gd name="connsiteY18" fmla="*/ 4815 h 10000"/>
              <a:gd name="connsiteX19" fmla="*/ 315 w 10000"/>
              <a:gd name="connsiteY19" fmla="*/ 4976 h 10000"/>
              <a:gd name="connsiteX20" fmla="*/ 375 w 10000"/>
              <a:gd name="connsiteY20" fmla="*/ 5148 h 10000"/>
              <a:gd name="connsiteX21" fmla="*/ 435 w 10000"/>
              <a:gd name="connsiteY21" fmla="*/ 5316 h 10000"/>
              <a:gd name="connsiteX22" fmla="*/ 512 w 10000"/>
              <a:gd name="connsiteY22" fmla="*/ 5486 h 10000"/>
              <a:gd name="connsiteX23" fmla="*/ 588 w 10000"/>
              <a:gd name="connsiteY23" fmla="*/ 5657 h 10000"/>
              <a:gd name="connsiteX24" fmla="*/ 673 w 10000"/>
              <a:gd name="connsiteY24" fmla="*/ 5829 h 10000"/>
              <a:gd name="connsiteX25" fmla="*/ 846 w 10000"/>
              <a:gd name="connsiteY25" fmla="*/ 9096 h 10000"/>
              <a:gd name="connsiteX26" fmla="*/ 4032 w 10000"/>
              <a:gd name="connsiteY26" fmla="*/ 9229 h 10000"/>
              <a:gd name="connsiteX27" fmla="*/ 4263 w 10000"/>
              <a:gd name="connsiteY27" fmla="*/ 9345 h 10000"/>
              <a:gd name="connsiteX28" fmla="*/ 4510 w 10000"/>
              <a:gd name="connsiteY28" fmla="*/ 9463 h 10000"/>
              <a:gd name="connsiteX29" fmla="*/ 4757 w 10000"/>
              <a:gd name="connsiteY29" fmla="*/ 9562 h 10000"/>
              <a:gd name="connsiteX30" fmla="*/ 5013 w 10000"/>
              <a:gd name="connsiteY30" fmla="*/ 9652 h 10000"/>
              <a:gd name="connsiteX31" fmla="*/ 5277 w 10000"/>
              <a:gd name="connsiteY31" fmla="*/ 9743 h 10000"/>
              <a:gd name="connsiteX32" fmla="*/ 5550 w 10000"/>
              <a:gd name="connsiteY32" fmla="*/ 9813 h 10000"/>
              <a:gd name="connsiteX33" fmla="*/ 5831 w 10000"/>
              <a:gd name="connsiteY33" fmla="*/ 9874 h 10000"/>
              <a:gd name="connsiteX34" fmla="*/ 6113 w 10000"/>
              <a:gd name="connsiteY34" fmla="*/ 9930 h 10000"/>
              <a:gd name="connsiteX35" fmla="*/ 6411 w 10000"/>
              <a:gd name="connsiteY35" fmla="*/ 9977 h 10000"/>
              <a:gd name="connsiteX36" fmla="*/ 6411 w 10000"/>
              <a:gd name="connsiteY36" fmla="*/ 9977 h 10000"/>
              <a:gd name="connsiteX37" fmla="*/ 6616 w 10000"/>
              <a:gd name="connsiteY37" fmla="*/ 9992 h 10000"/>
              <a:gd name="connsiteX38" fmla="*/ 6820 w 10000"/>
              <a:gd name="connsiteY38" fmla="*/ 10000 h 10000"/>
              <a:gd name="connsiteX39" fmla="*/ 7033 w 10000"/>
              <a:gd name="connsiteY39" fmla="*/ 9992 h 10000"/>
              <a:gd name="connsiteX40" fmla="*/ 7246 w 10000"/>
              <a:gd name="connsiteY40" fmla="*/ 9985 h 10000"/>
              <a:gd name="connsiteX41" fmla="*/ 7477 w 10000"/>
              <a:gd name="connsiteY41" fmla="*/ 9956 h 10000"/>
              <a:gd name="connsiteX42" fmla="*/ 7698 w 10000"/>
              <a:gd name="connsiteY42" fmla="*/ 9922 h 10000"/>
              <a:gd name="connsiteX43" fmla="*/ 7928 w 10000"/>
              <a:gd name="connsiteY43" fmla="*/ 9874 h 10000"/>
              <a:gd name="connsiteX44" fmla="*/ 8159 w 10000"/>
              <a:gd name="connsiteY44" fmla="*/ 9813 h 10000"/>
              <a:gd name="connsiteX45" fmla="*/ 8389 w 10000"/>
              <a:gd name="connsiteY45" fmla="*/ 9743 h 10000"/>
              <a:gd name="connsiteX46" fmla="*/ 8627 w 10000"/>
              <a:gd name="connsiteY46" fmla="*/ 9661 h 10000"/>
              <a:gd name="connsiteX47" fmla="*/ 8858 w 10000"/>
              <a:gd name="connsiteY47" fmla="*/ 9570 h 10000"/>
              <a:gd name="connsiteX48" fmla="*/ 9088 w 10000"/>
              <a:gd name="connsiteY48" fmla="*/ 9463 h 10000"/>
              <a:gd name="connsiteX49" fmla="*/ 9327 w 10000"/>
              <a:gd name="connsiteY49" fmla="*/ 9336 h 10000"/>
              <a:gd name="connsiteX50" fmla="*/ 9557 w 10000"/>
              <a:gd name="connsiteY50" fmla="*/ 9202 h 10000"/>
              <a:gd name="connsiteX51" fmla="*/ 9778 w 10000"/>
              <a:gd name="connsiteY51" fmla="*/ 9061 h 10000"/>
              <a:gd name="connsiteX52" fmla="*/ 10000 w 10000"/>
              <a:gd name="connsiteY52" fmla="*/ 8900 h 10000"/>
              <a:gd name="connsiteX53" fmla="*/ 10000 w 10000"/>
              <a:gd name="connsiteY53" fmla="*/ 8900 h 10000"/>
              <a:gd name="connsiteX54" fmla="*/ 9872 w 10000"/>
              <a:gd name="connsiteY54" fmla="*/ 8960 h 10000"/>
              <a:gd name="connsiteX55" fmla="*/ 9744 w 10000"/>
              <a:gd name="connsiteY55" fmla="*/ 9015 h 10000"/>
              <a:gd name="connsiteX56" fmla="*/ 9608 w 10000"/>
              <a:gd name="connsiteY56" fmla="*/ 9061 h 10000"/>
              <a:gd name="connsiteX57" fmla="*/ 9471 w 10000"/>
              <a:gd name="connsiteY57" fmla="*/ 9087 h 10000"/>
              <a:gd name="connsiteX58" fmla="*/ 9327 w 10000"/>
              <a:gd name="connsiteY58" fmla="*/ 9112 h 10000"/>
              <a:gd name="connsiteX59" fmla="*/ 9173 w 10000"/>
              <a:gd name="connsiteY59" fmla="*/ 9122 h 10000"/>
              <a:gd name="connsiteX60" fmla="*/ 9020 w 10000"/>
              <a:gd name="connsiteY60" fmla="*/ 9131 h 10000"/>
              <a:gd name="connsiteX61" fmla="*/ 8858 w 10000"/>
              <a:gd name="connsiteY61" fmla="*/ 9122 h 10000"/>
              <a:gd name="connsiteX62" fmla="*/ 8696 w 10000"/>
              <a:gd name="connsiteY62" fmla="*/ 9104 h 10000"/>
              <a:gd name="connsiteX63" fmla="*/ 8525 w 10000"/>
              <a:gd name="connsiteY63" fmla="*/ 9078 h 10000"/>
              <a:gd name="connsiteX64" fmla="*/ 8338 w 10000"/>
              <a:gd name="connsiteY64" fmla="*/ 9034 h 10000"/>
              <a:gd name="connsiteX65" fmla="*/ 8150 w 10000"/>
              <a:gd name="connsiteY65" fmla="*/ 8979 h 10000"/>
              <a:gd name="connsiteX66" fmla="*/ 7954 w 10000"/>
              <a:gd name="connsiteY66" fmla="*/ 8918 h 10000"/>
              <a:gd name="connsiteX67" fmla="*/ 7758 w 10000"/>
              <a:gd name="connsiteY67" fmla="*/ 8836 h 10000"/>
              <a:gd name="connsiteX68" fmla="*/ 7545 w 10000"/>
              <a:gd name="connsiteY68" fmla="*/ 8745 h 10000"/>
              <a:gd name="connsiteX69" fmla="*/ 7323 w 10000"/>
              <a:gd name="connsiteY69" fmla="*/ 8640 h 10000"/>
              <a:gd name="connsiteX70" fmla="*/ 7323 w 10000"/>
              <a:gd name="connsiteY70" fmla="*/ 8640 h 10000"/>
              <a:gd name="connsiteX71" fmla="*/ 7093 w 10000"/>
              <a:gd name="connsiteY71" fmla="*/ 8520 h 10000"/>
              <a:gd name="connsiteX72" fmla="*/ 6863 w 10000"/>
              <a:gd name="connsiteY72" fmla="*/ 8379 h 10000"/>
              <a:gd name="connsiteX73" fmla="*/ 6624 w 10000"/>
              <a:gd name="connsiteY73" fmla="*/ 8239 h 10000"/>
              <a:gd name="connsiteX74" fmla="*/ 6394 w 10000"/>
              <a:gd name="connsiteY74" fmla="*/ 8077 h 10000"/>
              <a:gd name="connsiteX75" fmla="*/ 6147 w 10000"/>
              <a:gd name="connsiteY75" fmla="*/ 7897 h 10000"/>
              <a:gd name="connsiteX76" fmla="*/ 5908 w 10000"/>
              <a:gd name="connsiteY76" fmla="*/ 7710 h 10000"/>
              <a:gd name="connsiteX77" fmla="*/ 5669 w 10000"/>
              <a:gd name="connsiteY77" fmla="*/ 7512 h 10000"/>
              <a:gd name="connsiteX78" fmla="*/ 5422 w 10000"/>
              <a:gd name="connsiteY78" fmla="*/ 7296 h 10000"/>
              <a:gd name="connsiteX79" fmla="*/ 5183 w 10000"/>
              <a:gd name="connsiteY79" fmla="*/ 7073 h 10000"/>
              <a:gd name="connsiteX80" fmla="*/ 4945 w 10000"/>
              <a:gd name="connsiteY80" fmla="*/ 6839 h 10000"/>
              <a:gd name="connsiteX81" fmla="*/ 4706 w 10000"/>
              <a:gd name="connsiteY81" fmla="*/ 6599 h 10000"/>
              <a:gd name="connsiteX82" fmla="*/ 4467 w 10000"/>
              <a:gd name="connsiteY82" fmla="*/ 6338 h 10000"/>
              <a:gd name="connsiteX83" fmla="*/ 4237 w 10000"/>
              <a:gd name="connsiteY83" fmla="*/ 6078 h 10000"/>
              <a:gd name="connsiteX84" fmla="*/ 4015 w 10000"/>
              <a:gd name="connsiteY84" fmla="*/ 5802 h 10000"/>
              <a:gd name="connsiteX85" fmla="*/ 3785 w 10000"/>
              <a:gd name="connsiteY85" fmla="*/ 5522 h 10000"/>
              <a:gd name="connsiteX86" fmla="*/ 3572 w 10000"/>
              <a:gd name="connsiteY86" fmla="*/ 5229 h 10000"/>
              <a:gd name="connsiteX87" fmla="*/ 3572 w 10000"/>
              <a:gd name="connsiteY87" fmla="*/ 5229 h 10000"/>
              <a:gd name="connsiteX88" fmla="*/ 3308 w 10000"/>
              <a:gd name="connsiteY88" fmla="*/ 4843 h 10000"/>
              <a:gd name="connsiteX89" fmla="*/ 3069 w 10000"/>
              <a:gd name="connsiteY89" fmla="*/ 4459 h 10000"/>
              <a:gd name="connsiteX90" fmla="*/ 2847 w 10000"/>
              <a:gd name="connsiteY90" fmla="*/ 4081 h 10000"/>
              <a:gd name="connsiteX91" fmla="*/ 2651 w 10000"/>
              <a:gd name="connsiteY91" fmla="*/ 3716 h 10000"/>
              <a:gd name="connsiteX92" fmla="*/ 2472 w 10000"/>
              <a:gd name="connsiteY92" fmla="*/ 3347 h 10000"/>
              <a:gd name="connsiteX93" fmla="*/ 2319 w 10000"/>
              <a:gd name="connsiteY93" fmla="*/ 2982 h 10000"/>
              <a:gd name="connsiteX94" fmla="*/ 2182 w 10000"/>
              <a:gd name="connsiteY94" fmla="*/ 2621 h 10000"/>
              <a:gd name="connsiteX95" fmla="*/ 2072 w 10000"/>
              <a:gd name="connsiteY95" fmla="*/ 2265 h 10000"/>
              <a:gd name="connsiteX96" fmla="*/ 2072 w 10000"/>
              <a:gd name="connsiteY96" fmla="*/ 2265 h 10000"/>
              <a:gd name="connsiteX97" fmla="*/ 1995 w 10000"/>
              <a:gd name="connsiteY97" fmla="*/ 1979 h 10000"/>
              <a:gd name="connsiteX98" fmla="*/ 1935 w 10000"/>
              <a:gd name="connsiteY98" fmla="*/ 1700 h 10000"/>
              <a:gd name="connsiteX99" fmla="*/ 1893 w 10000"/>
              <a:gd name="connsiteY99" fmla="*/ 1432 h 10000"/>
              <a:gd name="connsiteX100" fmla="*/ 1867 w 10000"/>
              <a:gd name="connsiteY100" fmla="*/ 1175 h 10000"/>
              <a:gd name="connsiteX101" fmla="*/ 1850 w 10000"/>
              <a:gd name="connsiteY101" fmla="*/ 932 h 10000"/>
              <a:gd name="connsiteX102" fmla="*/ 1858 w 10000"/>
              <a:gd name="connsiteY102" fmla="*/ 700 h 10000"/>
              <a:gd name="connsiteX103" fmla="*/ 1876 w 10000"/>
              <a:gd name="connsiteY103" fmla="*/ 464 h 10000"/>
              <a:gd name="connsiteX104" fmla="*/ 1910 w 10000"/>
              <a:gd name="connsiteY104" fmla="*/ 252 h 10000"/>
              <a:gd name="connsiteX0" fmla="*/ 1910 w 10000"/>
              <a:gd name="connsiteY0" fmla="*/ 39 h 9787"/>
              <a:gd name="connsiteX1" fmla="*/ 887 w 10000"/>
              <a:gd name="connsiteY1" fmla="*/ 0 h 9787"/>
              <a:gd name="connsiteX2" fmla="*/ 750 w 10000"/>
              <a:gd name="connsiteY2" fmla="*/ 227 h 9787"/>
              <a:gd name="connsiteX3" fmla="*/ 614 w 10000"/>
              <a:gd name="connsiteY3" fmla="*/ 467 h 9787"/>
              <a:gd name="connsiteX4" fmla="*/ 494 w 10000"/>
              <a:gd name="connsiteY4" fmla="*/ 711 h 9787"/>
              <a:gd name="connsiteX5" fmla="*/ 384 w 10000"/>
              <a:gd name="connsiteY5" fmla="*/ 969 h 9787"/>
              <a:gd name="connsiteX6" fmla="*/ 290 w 10000"/>
              <a:gd name="connsiteY6" fmla="*/ 1227 h 9787"/>
              <a:gd name="connsiteX7" fmla="*/ 205 w 10000"/>
              <a:gd name="connsiteY7" fmla="*/ 1504 h 9787"/>
              <a:gd name="connsiteX8" fmla="*/ 128 w 10000"/>
              <a:gd name="connsiteY8" fmla="*/ 1784 h 9787"/>
              <a:gd name="connsiteX9" fmla="*/ 77 w 10000"/>
              <a:gd name="connsiteY9" fmla="*/ 2079 h 9787"/>
              <a:gd name="connsiteX10" fmla="*/ 34 w 10000"/>
              <a:gd name="connsiteY10" fmla="*/ 2373 h 9787"/>
              <a:gd name="connsiteX11" fmla="*/ 9 w 10000"/>
              <a:gd name="connsiteY11" fmla="*/ 2669 h 9787"/>
              <a:gd name="connsiteX12" fmla="*/ 0 w 10000"/>
              <a:gd name="connsiteY12" fmla="*/ 2983 h 9787"/>
              <a:gd name="connsiteX13" fmla="*/ 17 w 10000"/>
              <a:gd name="connsiteY13" fmla="*/ 3297 h 9787"/>
              <a:gd name="connsiteX14" fmla="*/ 43 w 10000"/>
              <a:gd name="connsiteY14" fmla="*/ 3619 h 9787"/>
              <a:gd name="connsiteX15" fmla="*/ 94 w 10000"/>
              <a:gd name="connsiteY15" fmla="*/ 3942 h 9787"/>
              <a:gd name="connsiteX16" fmla="*/ 162 w 10000"/>
              <a:gd name="connsiteY16" fmla="*/ 4262 h 9787"/>
              <a:gd name="connsiteX17" fmla="*/ 256 w 10000"/>
              <a:gd name="connsiteY17" fmla="*/ 4602 h 9787"/>
              <a:gd name="connsiteX18" fmla="*/ 315 w 10000"/>
              <a:gd name="connsiteY18" fmla="*/ 4763 h 9787"/>
              <a:gd name="connsiteX19" fmla="*/ 375 w 10000"/>
              <a:gd name="connsiteY19" fmla="*/ 4935 h 9787"/>
              <a:gd name="connsiteX20" fmla="*/ 435 w 10000"/>
              <a:gd name="connsiteY20" fmla="*/ 5103 h 9787"/>
              <a:gd name="connsiteX21" fmla="*/ 512 w 10000"/>
              <a:gd name="connsiteY21" fmla="*/ 5273 h 9787"/>
              <a:gd name="connsiteX22" fmla="*/ 588 w 10000"/>
              <a:gd name="connsiteY22" fmla="*/ 5444 h 9787"/>
              <a:gd name="connsiteX23" fmla="*/ 673 w 10000"/>
              <a:gd name="connsiteY23" fmla="*/ 5616 h 9787"/>
              <a:gd name="connsiteX24" fmla="*/ 846 w 10000"/>
              <a:gd name="connsiteY24" fmla="*/ 8883 h 9787"/>
              <a:gd name="connsiteX25" fmla="*/ 4032 w 10000"/>
              <a:gd name="connsiteY25" fmla="*/ 9016 h 9787"/>
              <a:gd name="connsiteX26" fmla="*/ 4263 w 10000"/>
              <a:gd name="connsiteY26" fmla="*/ 9132 h 9787"/>
              <a:gd name="connsiteX27" fmla="*/ 4510 w 10000"/>
              <a:gd name="connsiteY27" fmla="*/ 9250 h 9787"/>
              <a:gd name="connsiteX28" fmla="*/ 4757 w 10000"/>
              <a:gd name="connsiteY28" fmla="*/ 9349 h 9787"/>
              <a:gd name="connsiteX29" fmla="*/ 5013 w 10000"/>
              <a:gd name="connsiteY29" fmla="*/ 9439 h 9787"/>
              <a:gd name="connsiteX30" fmla="*/ 5277 w 10000"/>
              <a:gd name="connsiteY30" fmla="*/ 9530 h 9787"/>
              <a:gd name="connsiteX31" fmla="*/ 5550 w 10000"/>
              <a:gd name="connsiteY31" fmla="*/ 9600 h 9787"/>
              <a:gd name="connsiteX32" fmla="*/ 5831 w 10000"/>
              <a:gd name="connsiteY32" fmla="*/ 9661 h 9787"/>
              <a:gd name="connsiteX33" fmla="*/ 6113 w 10000"/>
              <a:gd name="connsiteY33" fmla="*/ 9717 h 9787"/>
              <a:gd name="connsiteX34" fmla="*/ 6411 w 10000"/>
              <a:gd name="connsiteY34" fmla="*/ 9764 h 9787"/>
              <a:gd name="connsiteX35" fmla="*/ 6411 w 10000"/>
              <a:gd name="connsiteY35" fmla="*/ 9764 h 9787"/>
              <a:gd name="connsiteX36" fmla="*/ 6616 w 10000"/>
              <a:gd name="connsiteY36" fmla="*/ 9779 h 9787"/>
              <a:gd name="connsiteX37" fmla="*/ 6820 w 10000"/>
              <a:gd name="connsiteY37" fmla="*/ 9787 h 9787"/>
              <a:gd name="connsiteX38" fmla="*/ 7033 w 10000"/>
              <a:gd name="connsiteY38" fmla="*/ 9779 h 9787"/>
              <a:gd name="connsiteX39" fmla="*/ 7246 w 10000"/>
              <a:gd name="connsiteY39" fmla="*/ 9772 h 9787"/>
              <a:gd name="connsiteX40" fmla="*/ 7477 w 10000"/>
              <a:gd name="connsiteY40" fmla="*/ 9743 h 9787"/>
              <a:gd name="connsiteX41" fmla="*/ 7698 w 10000"/>
              <a:gd name="connsiteY41" fmla="*/ 9709 h 9787"/>
              <a:gd name="connsiteX42" fmla="*/ 7928 w 10000"/>
              <a:gd name="connsiteY42" fmla="*/ 9661 h 9787"/>
              <a:gd name="connsiteX43" fmla="*/ 8159 w 10000"/>
              <a:gd name="connsiteY43" fmla="*/ 9600 h 9787"/>
              <a:gd name="connsiteX44" fmla="*/ 8389 w 10000"/>
              <a:gd name="connsiteY44" fmla="*/ 9530 h 9787"/>
              <a:gd name="connsiteX45" fmla="*/ 8627 w 10000"/>
              <a:gd name="connsiteY45" fmla="*/ 9448 h 9787"/>
              <a:gd name="connsiteX46" fmla="*/ 8858 w 10000"/>
              <a:gd name="connsiteY46" fmla="*/ 9357 h 9787"/>
              <a:gd name="connsiteX47" fmla="*/ 9088 w 10000"/>
              <a:gd name="connsiteY47" fmla="*/ 9250 h 9787"/>
              <a:gd name="connsiteX48" fmla="*/ 9327 w 10000"/>
              <a:gd name="connsiteY48" fmla="*/ 9123 h 9787"/>
              <a:gd name="connsiteX49" fmla="*/ 9557 w 10000"/>
              <a:gd name="connsiteY49" fmla="*/ 8989 h 9787"/>
              <a:gd name="connsiteX50" fmla="*/ 9778 w 10000"/>
              <a:gd name="connsiteY50" fmla="*/ 8848 h 9787"/>
              <a:gd name="connsiteX51" fmla="*/ 10000 w 10000"/>
              <a:gd name="connsiteY51" fmla="*/ 8687 h 9787"/>
              <a:gd name="connsiteX52" fmla="*/ 10000 w 10000"/>
              <a:gd name="connsiteY52" fmla="*/ 8687 h 9787"/>
              <a:gd name="connsiteX53" fmla="*/ 9872 w 10000"/>
              <a:gd name="connsiteY53" fmla="*/ 8747 h 9787"/>
              <a:gd name="connsiteX54" fmla="*/ 9744 w 10000"/>
              <a:gd name="connsiteY54" fmla="*/ 8802 h 9787"/>
              <a:gd name="connsiteX55" fmla="*/ 9608 w 10000"/>
              <a:gd name="connsiteY55" fmla="*/ 8848 h 9787"/>
              <a:gd name="connsiteX56" fmla="*/ 9471 w 10000"/>
              <a:gd name="connsiteY56" fmla="*/ 8874 h 9787"/>
              <a:gd name="connsiteX57" fmla="*/ 9327 w 10000"/>
              <a:gd name="connsiteY57" fmla="*/ 8899 h 9787"/>
              <a:gd name="connsiteX58" fmla="*/ 9173 w 10000"/>
              <a:gd name="connsiteY58" fmla="*/ 8909 h 9787"/>
              <a:gd name="connsiteX59" fmla="*/ 9020 w 10000"/>
              <a:gd name="connsiteY59" fmla="*/ 8918 h 9787"/>
              <a:gd name="connsiteX60" fmla="*/ 8858 w 10000"/>
              <a:gd name="connsiteY60" fmla="*/ 8909 h 9787"/>
              <a:gd name="connsiteX61" fmla="*/ 8696 w 10000"/>
              <a:gd name="connsiteY61" fmla="*/ 8891 h 9787"/>
              <a:gd name="connsiteX62" fmla="*/ 8525 w 10000"/>
              <a:gd name="connsiteY62" fmla="*/ 8865 h 9787"/>
              <a:gd name="connsiteX63" fmla="*/ 8338 w 10000"/>
              <a:gd name="connsiteY63" fmla="*/ 8821 h 9787"/>
              <a:gd name="connsiteX64" fmla="*/ 8150 w 10000"/>
              <a:gd name="connsiteY64" fmla="*/ 8766 h 9787"/>
              <a:gd name="connsiteX65" fmla="*/ 7954 w 10000"/>
              <a:gd name="connsiteY65" fmla="*/ 8705 h 9787"/>
              <a:gd name="connsiteX66" fmla="*/ 7758 w 10000"/>
              <a:gd name="connsiteY66" fmla="*/ 8623 h 9787"/>
              <a:gd name="connsiteX67" fmla="*/ 7545 w 10000"/>
              <a:gd name="connsiteY67" fmla="*/ 8532 h 9787"/>
              <a:gd name="connsiteX68" fmla="*/ 7323 w 10000"/>
              <a:gd name="connsiteY68" fmla="*/ 8427 h 9787"/>
              <a:gd name="connsiteX69" fmla="*/ 7323 w 10000"/>
              <a:gd name="connsiteY69" fmla="*/ 8427 h 9787"/>
              <a:gd name="connsiteX70" fmla="*/ 7093 w 10000"/>
              <a:gd name="connsiteY70" fmla="*/ 8307 h 9787"/>
              <a:gd name="connsiteX71" fmla="*/ 6863 w 10000"/>
              <a:gd name="connsiteY71" fmla="*/ 8166 h 9787"/>
              <a:gd name="connsiteX72" fmla="*/ 6624 w 10000"/>
              <a:gd name="connsiteY72" fmla="*/ 8026 h 9787"/>
              <a:gd name="connsiteX73" fmla="*/ 6394 w 10000"/>
              <a:gd name="connsiteY73" fmla="*/ 7864 h 9787"/>
              <a:gd name="connsiteX74" fmla="*/ 6147 w 10000"/>
              <a:gd name="connsiteY74" fmla="*/ 7684 h 9787"/>
              <a:gd name="connsiteX75" fmla="*/ 5908 w 10000"/>
              <a:gd name="connsiteY75" fmla="*/ 7497 h 9787"/>
              <a:gd name="connsiteX76" fmla="*/ 5669 w 10000"/>
              <a:gd name="connsiteY76" fmla="*/ 7299 h 9787"/>
              <a:gd name="connsiteX77" fmla="*/ 5422 w 10000"/>
              <a:gd name="connsiteY77" fmla="*/ 7083 h 9787"/>
              <a:gd name="connsiteX78" fmla="*/ 5183 w 10000"/>
              <a:gd name="connsiteY78" fmla="*/ 6860 h 9787"/>
              <a:gd name="connsiteX79" fmla="*/ 4945 w 10000"/>
              <a:gd name="connsiteY79" fmla="*/ 6626 h 9787"/>
              <a:gd name="connsiteX80" fmla="*/ 4706 w 10000"/>
              <a:gd name="connsiteY80" fmla="*/ 6386 h 9787"/>
              <a:gd name="connsiteX81" fmla="*/ 4467 w 10000"/>
              <a:gd name="connsiteY81" fmla="*/ 6125 h 9787"/>
              <a:gd name="connsiteX82" fmla="*/ 4237 w 10000"/>
              <a:gd name="connsiteY82" fmla="*/ 5865 h 9787"/>
              <a:gd name="connsiteX83" fmla="*/ 4015 w 10000"/>
              <a:gd name="connsiteY83" fmla="*/ 5589 h 9787"/>
              <a:gd name="connsiteX84" fmla="*/ 3785 w 10000"/>
              <a:gd name="connsiteY84" fmla="*/ 5309 h 9787"/>
              <a:gd name="connsiteX85" fmla="*/ 3572 w 10000"/>
              <a:gd name="connsiteY85" fmla="*/ 5016 h 9787"/>
              <a:gd name="connsiteX86" fmla="*/ 3572 w 10000"/>
              <a:gd name="connsiteY86" fmla="*/ 5016 h 9787"/>
              <a:gd name="connsiteX87" fmla="*/ 3308 w 10000"/>
              <a:gd name="connsiteY87" fmla="*/ 4630 h 9787"/>
              <a:gd name="connsiteX88" fmla="*/ 3069 w 10000"/>
              <a:gd name="connsiteY88" fmla="*/ 4246 h 9787"/>
              <a:gd name="connsiteX89" fmla="*/ 2847 w 10000"/>
              <a:gd name="connsiteY89" fmla="*/ 3868 h 9787"/>
              <a:gd name="connsiteX90" fmla="*/ 2651 w 10000"/>
              <a:gd name="connsiteY90" fmla="*/ 3503 h 9787"/>
              <a:gd name="connsiteX91" fmla="*/ 2472 w 10000"/>
              <a:gd name="connsiteY91" fmla="*/ 3134 h 9787"/>
              <a:gd name="connsiteX92" fmla="*/ 2319 w 10000"/>
              <a:gd name="connsiteY92" fmla="*/ 2769 h 9787"/>
              <a:gd name="connsiteX93" fmla="*/ 2182 w 10000"/>
              <a:gd name="connsiteY93" fmla="*/ 2408 h 9787"/>
              <a:gd name="connsiteX94" fmla="*/ 2072 w 10000"/>
              <a:gd name="connsiteY94" fmla="*/ 2052 h 9787"/>
              <a:gd name="connsiteX95" fmla="*/ 2072 w 10000"/>
              <a:gd name="connsiteY95" fmla="*/ 2052 h 9787"/>
              <a:gd name="connsiteX96" fmla="*/ 1995 w 10000"/>
              <a:gd name="connsiteY96" fmla="*/ 1766 h 9787"/>
              <a:gd name="connsiteX97" fmla="*/ 1935 w 10000"/>
              <a:gd name="connsiteY97" fmla="*/ 1487 h 9787"/>
              <a:gd name="connsiteX98" fmla="*/ 1893 w 10000"/>
              <a:gd name="connsiteY98" fmla="*/ 1219 h 9787"/>
              <a:gd name="connsiteX99" fmla="*/ 1867 w 10000"/>
              <a:gd name="connsiteY99" fmla="*/ 962 h 9787"/>
              <a:gd name="connsiteX100" fmla="*/ 1850 w 10000"/>
              <a:gd name="connsiteY100" fmla="*/ 719 h 9787"/>
              <a:gd name="connsiteX101" fmla="*/ 1858 w 10000"/>
              <a:gd name="connsiteY101" fmla="*/ 487 h 9787"/>
              <a:gd name="connsiteX102" fmla="*/ 1876 w 10000"/>
              <a:gd name="connsiteY102" fmla="*/ 251 h 9787"/>
              <a:gd name="connsiteX103" fmla="*/ 1910 w 10000"/>
              <a:gd name="connsiteY103" fmla="*/ 39 h 9787"/>
              <a:gd name="connsiteX0" fmla="*/ 1876 w 10000"/>
              <a:gd name="connsiteY0" fmla="*/ 256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100" fmla="*/ 1850 w 10000"/>
              <a:gd name="connsiteY100" fmla="*/ 735 h 10000"/>
              <a:gd name="connsiteX101" fmla="*/ 1858 w 10000"/>
              <a:gd name="connsiteY101" fmla="*/ 498 h 10000"/>
              <a:gd name="connsiteX102" fmla="*/ 1876 w 10000"/>
              <a:gd name="connsiteY102" fmla="*/ 256 h 10000"/>
              <a:gd name="connsiteX0" fmla="*/ 1858 w 10000"/>
              <a:gd name="connsiteY0" fmla="*/ 498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100" fmla="*/ 1850 w 10000"/>
              <a:gd name="connsiteY100" fmla="*/ 735 h 10000"/>
              <a:gd name="connsiteX101" fmla="*/ 1858 w 10000"/>
              <a:gd name="connsiteY101" fmla="*/ 498 h 10000"/>
              <a:gd name="connsiteX0" fmla="*/ 1850 w 10000"/>
              <a:gd name="connsiteY0" fmla="*/ 735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100" fmla="*/ 1850 w 10000"/>
              <a:gd name="connsiteY100" fmla="*/ 735 h 10000"/>
              <a:gd name="connsiteX0" fmla="*/ 1867 w 10000"/>
              <a:gd name="connsiteY0" fmla="*/ 983 h 10000"/>
              <a:gd name="connsiteX1" fmla="*/ 887 w 10000"/>
              <a:gd name="connsiteY1" fmla="*/ 0 h 10000"/>
              <a:gd name="connsiteX2" fmla="*/ 750 w 10000"/>
              <a:gd name="connsiteY2" fmla="*/ 232 h 10000"/>
              <a:gd name="connsiteX3" fmla="*/ 614 w 10000"/>
              <a:gd name="connsiteY3" fmla="*/ 477 h 10000"/>
              <a:gd name="connsiteX4" fmla="*/ 494 w 10000"/>
              <a:gd name="connsiteY4" fmla="*/ 726 h 10000"/>
              <a:gd name="connsiteX5" fmla="*/ 384 w 10000"/>
              <a:gd name="connsiteY5" fmla="*/ 990 h 10000"/>
              <a:gd name="connsiteX6" fmla="*/ 290 w 10000"/>
              <a:gd name="connsiteY6" fmla="*/ 1254 h 10000"/>
              <a:gd name="connsiteX7" fmla="*/ 205 w 10000"/>
              <a:gd name="connsiteY7" fmla="*/ 1537 h 10000"/>
              <a:gd name="connsiteX8" fmla="*/ 128 w 10000"/>
              <a:gd name="connsiteY8" fmla="*/ 1823 h 10000"/>
              <a:gd name="connsiteX9" fmla="*/ 77 w 10000"/>
              <a:gd name="connsiteY9" fmla="*/ 2124 h 10000"/>
              <a:gd name="connsiteX10" fmla="*/ 34 w 10000"/>
              <a:gd name="connsiteY10" fmla="*/ 2425 h 10000"/>
              <a:gd name="connsiteX11" fmla="*/ 9 w 10000"/>
              <a:gd name="connsiteY11" fmla="*/ 2727 h 10000"/>
              <a:gd name="connsiteX12" fmla="*/ 0 w 10000"/>
              <a:gd name="connsiteY12" fmla="*/ 3048 h 10000"/>
              <a:gd name="connsiteX13" fmla="*/ 17 w 10000"/>
              <a:gd name="connsiteY13" fmla="*/ 3369 h 10000"/>
              <a:gd name="connsiteX14" fmla="*/ 43 w 10000"/>
              <a:gd name="connsiteY14" fmla="*/ 3698 h 10000"/>
              <a:gd name="connsiteX15" fmla="*/ 94 w 10000"/>
              <a:gd name="connsiteY15" fmla="*/ 4028 h 10000"/>
              <a:gd name="connsiteX16" fmla="*/ 162 w 10000"/>
              <a:gd name="connsiteY16" fmla="*/ 4355 h 10000"/>
              <a:gd name="connsiteX17" fmla="*/ 256 w 10000"/>
              <a:gd name="connsiteY17" fmla="*/ 4702 h 10000"/>
              <a:gd name="connsiteX18" fmla="*/ 315 w 10000"/>
              <a:gd name="connsiteY18" fmla="*/ 4867 h 10000"/>
              <a:gd name="connsiteX19" fmla="*/ 375 w 10000"/>
              <a:gd name="connsiteY19" fmla="*/ 5042 h 10000"/>
              <a:gd name="connsiteX20" fmla="*/ 435 w 10000"/>
              <a:gd name="connsiteY20" fmla="*/ 5214 h 10000"/>
              <a:gd name="connsiteX21" fmla="*/ 512 w 10000"/>
              <a:gd name="connsiteY21" fmla="*/ 5388 h 10000"/>
              <a:gd name="connsiteX22" fmla="*/ 588 w 10000"/>
              <a:gd name="connsiteY22" fmla="*/ 5562 h 10000"/>
              <a:gd name="connsiteX23" fmla="*/ 673 w 10000"/>
              <a:gd name="connsiteY23" fmla="*/ 5738 h 10000"/>
              <a:gd name="connsiteX24" fmla="*/ 846 w 10000"/>
              <a:gd name="connsiteY24" fmla="*/ 9076 h 10000"/>
              <a:gd name="connsiteX25" fmla="*/ 4032 w 10000"/>
              <a:gd name="connsiteY25" fmla="*/ 9212 h 10000"/>
              <a:gd name="connsiteX26" fmla="*/ 4263 w 10000"/>
              <a:gd name="connsiteY26" fmla="*/ 9331 h 10000"/>
              <a:gd name="connsiteX27" fmla="*/ 4510 w 10000"/>
              <a:gd name="connsiteY27" fmla="*/ 9451 h 10000"/>
              <a:gd name="connsiteX28" fmla="*/ 4757 w 10000"/>
              <a:gd name="connsiteY28" fmla="*/ 9552 h 10000"/>
              <a:gd name="connsiteX29" fmla="*/ 5013 w 10000"/>
              <a:gd name="connsiteY29" fmla="*/ 9644 h 10000"/>
              <a:gd name="connsiteX30" fmla="*/ 5277 w 10000"/>
              <a:gd name="connsiteY30" fmla="*/ 9737 h 10000"/>
              <a:gd name="connsiteX31" fmla="*/ 5550 w 10000"/>
              <a:gd name="connsiteY31" fmla="*/ 9809 h 10000"/>
              <a:gd name="connsiteX32" fmla="*/ 5831 w 10000"/>
              <a:gd name="connsiteY32" fmla="*/ 9871 h 10000"/>
              <a:gd name="connsiteX33" fmla="*/ 6113 w 10000"/>
              <a:gd name="connsiteY33" fmla="*/ 9928 h 10000"/>
              <a:gd name="connsiteX34" fmla="*/ 6411 w 10000"/>
              <a:gd name="connsiteY34" fmla="*/ 9976 h 10000"/>
              <a:gd name="connsiteX35" fmla="*/ 6411 w 10000"/>
              <a:gd name="connsiteY35" fmla="*/ 9976 h 10000"/>
              <a:gd name="connsiteX36" fmla="*/ 6616 w 10000"/>
              <a:gd name="connsiteY36" fmla="*/ 9992 h 10000"/>
              <a:gd name="connsiteX37" fmla="*/ 6820 w 10000"/>
              <a:gd name="connsiteY37" fmla="*/ 10000 h 10000"/>
              <a:gd name="connsiteX38" fmla="*/ 7033 w 10000"/>
              <a:gd name="connsiteY38" fmla="*/ 9992 h 10000"/>
              <a:gd name="connsiteX39" fmla="*/ 7246 w 10000"/>
              <a:gd name="connsiteY39" fmla="*/ 9985 h 10000"/>
              <a:gd name="connsiteX40" fmla="*/ 7477 w 10000"/>
              <a:gd name="connsiteY40" fmla="*/ 9955 h 10000"/>
              <a:gd name="connsiteX41" fmla="*/ 7698 w 10000"/>
              <a:gd name="connsiteY41" fmla="*/ 9920 h 10000"/>
              <a:gd name="connsiteX42" fmla="*/ 7928 w 10000"/>
              <a:gd name="connsiteY42" fmla="*/ 9871 h 10000"/>
              <a:gd name="connsiteX43" fmla="*/ 8159 w 10000"/>
              <a:gd name="connsiteY43" fmla="*/ 9809 h 10000"/>
              <a:gd name="connsiteX44" fmla="*/ 8389 w 10000"/>
              <a:gd name="connsiteY44" fmla="*/ 9737 h 10000"/>
              <a:gd name="connsiteX45" fmla="*/ 8627 w 10000"/>
              <a:gd name="connsiteY45" fmla="*/ 9654 h 10000"/>
              <a:gd name="connsiteX46" fmla="*/ 8858 w 10000"/>
              <a:gd name="connsiteY46" fmla="*/ 9561 h 10000"/>
              <a:gd name="connsiteX47" fmla="*/ 9088 w 10000"/>
              <a:gd name="connsiteY47" fmla="*/ 9451 h 10000"/>
              <a:gd name="connsiteX48" fmla="*/ 9327 w 10000"/>
              <a:gd name="connsiteY48" fmla="*/ 9322 h 10000"/>
              <a:gd name="connsiteX49" fmla="*/ 9557 w 10000"/>
              <a:gd name="connsiteY49" fmla="*/ 9185 h 10000"/>
              <a:gd name="connsiteX50" fmla="*/ 9778 w 10000"/>
              <a:gd name="connsiteY50" fmla="*/ 9041 h 10000"/>
              <a:gd name="connsiteX51" fmla="*/ 10000 w 10000"/>
              <a:gd name="connsiteY51" fmla="*/ 8876 h 10000"/>
              <a:gd name="connsiteX52" fmla="*/ 10000 w 10000"/>
              <a:gd name="connsiteY52" fmla="*/ 8876 h 10000"/>
              <a:gd name="connsiteX53" fmla="*/ 9872 w 10000"/>
              <a:gd name="connsiteY53" fmla="*/ 8937 h 10000"/>
              <a:gd name="connsiteX54" fmla="*/ 9744 w 10000"/>
              <a:gd name="connsiteY54" fmla="*/ 8994 h 10000"/>
              <a:gd name="connsiteX55" fmla="*/ 9608 w 10000"/>
              <a:gd name="connsiteY55" fmla="*/ 9041 h 10000"/>
              <a:gd name="connsiteX56" fmla="*/ 9471 w 10000"/>
              <a:gd name="connsiteY56" fmla="*/ 9067 h 10000"/>
              <a:gd name="connsiteX57" fmla="*/ 9327 w 10000"/>
              <a:gd name="connsiteY57" fmla="*/ 9093 h 10000"/>
              <a:gd name="connsiteX58" fmla="*/ 9173 w 10000"/>
              <a:gd name="connsiteY58" fmla="*/ 9103 h 10000"/>
              <a:gd name="connsiteX59" fmla="*/ 9020 w 10000"/>
              <a:gd name="connsiteY59" fmla="*/ 9112 h 10000"/>
              <a:gd name="connsiteX60" fmla="*/ 8858 w 10000"/>
              <a:gd name="connsiteY60" fmla="*/ 9103 h 10000"/>
              <a:gd name="connsiteX61" fmla="*/ 8696 w 10000"/>
              <a:gd name="connsiteY61" fmla="*/ 9084 h 10000"/>
              <a:gd name="connsiteX62" fmla="*/ 8525 w 10000"/>
              <a:gd name="connsiteY62" fmla="*/ 9058 h 10000"/>
              <a:gd name="connsiteX63" fmla="*/ 8338 w 10000"/>
              <a:gd name="connsiteY63" fmla="*/ 9013 h 10000"/>
              <a:gd name="connsiteX64" fmla="*/ 8150 w 10000"/>
              <a:gd name="connsiteY64" fmla="*/ 8957 h 10000"/>
              <a:gd name="connsiteX65" fmla="*/ 7954 w 10000"/>
              <a:gd name="connsiteY65" fmla="*/ 8894 h 10000"/>
              <a:gd name="connsiteX66" fmla="*/ 7758 w 10000"/>
              <a:gd name="connsiteY66" fmla="*/ 8811 h 10000"/>
              <a:gd name="connsiteX67" fmla="*/ 7545 w 10000"/>
              <a:gd name="connsiteY67" fmla="*/ 8718 h 10000"/>
              <a:gd name="connsiteX68" fmla="*/ 7323 w 10000"/>
              <a:gd name="connsiteY68" fmla="*/ 8610 h 10000"/>
              <a:gd name="connsiteX69" fmla="*/ 7323 w 10000"/>
              <a:gd name="connsiteY69" fmla="*/ 8610 h 10000"/>
              <a:gd name="connsiteX70" fmla="*/ 7093 w 10000"/>
              <a:gd name="connsiteY70" fmla="*/ 8488 h 10000"/>
              <a:gd name="connsiteX71" fmla="*/ 6863 w 10000"/>
              <a:gd name="connsiteY71" fmla="*/ 8344 h 10000"/>
              <a:gd name="connsiteX72" fmla="*/ 6624 w 10000"/>
              <a:gd name="connsiteY72" fmla="*/ 8201 h 10000"/>
              <a:gd name="connsiteX73" fmla="*/ 6394 w 10000"/>
              <a:gd name="connsiteY73" fmla="*/ 8035 h 10000"/>
              <a:gd name="connsiteX74" fmla="*/ 6147 w 10000"/>
              <a:gd name="connsiteY74" fmla="*/ 7851 h 10000"/>
              <a:gd name="connsiteX75" fmla="*/ 5908 w 10000"/>
              <a:gd name="connsiteY75" fmla="*/ 7660 h 10000"/>
              <a:gd name="connsiteX76" fmla="*/ 5669 w 10000"/>
              <a:gd name="connsiteY76" fmla="*/ 7458 h 10000"/>
              <a:gd name="connsiteX77" fmla="*/ 5422 w 10000"/>
              <a:gd name="connsiteY77" fmla="*/ 7237 h 10000"/>
              <a:gd name="connsiteX78" fmla="*/ 5183 w 10000"/>
              <a:gd name="connsiteY78" fmla="*/ 7009 h 10000"/>
              <a:gd name="connsiteX79" fmla="*/ 4945 w 10000"/>
              <a:gd name="connsiteY79" fmla="*/ 6770 h 10000"/>
              <a:gd name="connsiteX80" fmla="*/ 4706 w 10000"/>
              <a:gd name="connsiteY80" fmla="*/ 6525 h 10000"/>
              <a:gd name="connsiteX81" fmla="*/ 4467 w 10000"/>
              <a:gd name="connsiteY81" fmla="*/ 6258 h 10000"/>
              <a:gd name="connsiteX82" fmla="*/ 4237 w 10000"/>
              <a:gd name="connsiteY82" fmla="*/ 5993 h 10000"/>
              <a:gd name="connsiteX83" fmla="*/ 4015 w 10000"/>
              <a:gd name="connsiteY83" fmla="*/ 5711 h 10000"/>
              <a:gd name="connsiteX84" fmla="*/ 3785 w 10000"/>
              <a:gd name="connsiteY84" fmla="*/ 5425 h 10000"/>
              <a:gd name="connsiteX85" fmla="*/ 3572 w 10000"/>
              <a:gd name="connsiteY85" fmla="*/ 5125 h 10000"/>
              <a:gd name="connsiteX86" fmla="*/ 3572 w 10000"/>
              <a:gd name="connsiteY86" fmla="*/ 5125 h 10000"/>
              <a:gd name="connsiteX87" fmla="*/ 3308 w 10000"/>
              <a:gd name="connsiteY87" fmla="*/ 4731 h 10000"/>
              <a:gd name="connsiteX88" fmla="*/ 3069 w 10000"/>
              <a:gd name="connsiteY88" fmla="*/ 4338 h 10000"/>
              <a:gd name="connsiteX89" fmla="*/ 2847 w 10000"/>
              <a:gd name="connsiteY89" fmla="*/ 3952 h 10000"/>
              <a:gd name="connsiteX90" fmla="*/ 2651 w 10000"/>
              <a:gd name="connsiteY90" fmla="*/ 3579 h 10000"/>
              <a:gd name="connsiteX91" fmla="*/ 2472 w 10000"/>
              <a:gd name="connsiteY91" fmla="*/ 3202 h 10000"/>
              <a:gd name="connsiteX92" fmla="*/ 2319 w 10000"/>
              <a:gd name="connsiteY92" fmla="*/ 2829 h 10000"/>
              <a:gd name="connsiteX93" fmla="*/ 2182 w 10000"/>
              <a:gd name="connsiteY93" fmla="*/ 2460 h 10000"/>
              <a:gd name="connsiteX94" fmla="*/ 2072 w 10000"/>
              <a:gd name="connsiteY94" fmla="*/ 2097 h 10000"/>
              <a:gd name="connsiteX95" fmla="*/ 2072 w 10000"/>
              <a:gd name="connsiteY95" fmla="*/ 2097 h 10000"/>
              <a:gd name="connsiteX96" fmla="*/ 1995 w 10000"/>
              <a:gd name="connsiteY96" fmla="*/ 1804 h 10000"/>
              <a:gd name="connsiteX97" fmla="*/ 1935 w 10000"/>
              <a:gd name="connsiteY97" fmla="*/ 1519 h 10000"/>
              <a:gd name="connsiteX98" fmla="*/ 1893 w 10000"/>
              <a:gd name="connsiteY98" fmla="*/ 1246 h 10000"/>
              <a:gd name="connsiteX99" fmla="*/ 1867 w 10000"/>
              <a:gd name="connsiteY99" fmla="*/ 983 h 10000"/>
              <a:gd name="connsiteX0" fmla="*/ 1867 w 10000"/>
              <a:gd name="connsiteY0" fmla="*/ 751 h 9768"/>
              <a:gd name="connsiteX1" fmla="*/ 750 w 10000"/>
              <a:gd name="connsiteY1" fmla="*/ 0 h 9768"/>
              <a:gd name="connsiteX2" fmla="*/ 614 w 10000"/>
              <a:gd name="connsiteY2" fmla="*/ 245 h 9768"/>
              <a:gd name="connsiteX3" fmla="*/ 494 w 10000"/>
              <a:gd name="connsiteY3" fmla="*/ 494 h 9768"/>
              <a:gd name="connsiteX4" fmla="*/ 384 w 10000"/>
              <a:gd name="connsiteY4" fmla="*/ 758 h 9768"/>
              <a:gd name="connsiteX5" fmla="*/ 290 w 10000"/>
              <a:gd name="connsiteY5" fmla="*/ 1022 h 9768"/>
              <a:gd name="connsiteX6" fmla="*/ 205 w 10000"/>
              <a:gd name="connsiteY6" fmla="*/ 1305 h 9768"/>
              <a:gd name="connsiteX7" fmla="*/ 128 w 10000"/>
              <a:gd name="connsiteY7" fmla="*/ 1591 h 9768"/>
              <a:gd name="connsiteX8" fmla="*/ 77 w 10000"/>
              <a:gd name="connsiteY8" fmla="*/ 1892 h 9768"/>
              <a:gd name="connsiteX9" fmla="*/ 34 w 10000"/>
              <a:gd name="connsiteY9" fmla="*/ 2193 h 9768"/>
              <a:gd name="connsiteX10" fmla="*/ 9 w 10000"/>
              <a:gd name="connsiteY10" fmla="*/ 2495 h 9768"/>
              <a:gd name="connsiteX11" fmla="*/ 0 w 10000"/>
              <a:gd name="connsiteY11" fmla="*/ 2816 h 9768"/>
              <a:gd name="connsiteX12" fmla="*/ 17 w 10000"/>
              <a:gd name="connsiteY12" fmla="*/ 3137 h 9768"/>
              <a:gd name="connsiteX13" fmla="*/ 43 w 10000"/>
              <a:gd name="connsiteY13" fmla="*/ 3466 h 9768"/>
              <a:gd name="connsiteX14" fmla="*/ 94 w 10000"/>
              <a:gd name="connsiteY14" fmla="*/ 3796 h 9768"/>
              <a:gd name="connsiteX15" fmla="*/ 162 w 10000"/>
              <a:gd name="connsiteY15" fmla="*/ 4123 h 9768"/>
              <a:gd name="connsiteX16" fmla="*/ 256 w 10000"/>
              <a:gd name="connsiteY16" fmla="*/ 4470 h 9768"/>
              <a:gd name="connsiteX17" fmla="*/ 315 w 10000"/>
              <a:gd name="connsiteY17" fmla="*/ 4635 h 9768"/>
              <a:gd name="connsiteX18" fmla="*/ 375 w 10000"/>
              <a:gd name="connsiteY18" fmla="*/ 4810 h 9768"/>
              <a:gd name="connsiteX19" fmla="*/ 435 w 10000"/>
              <a:gd name="connsiteY19" fmla="*/ 4982 h 9768"/>
              <a:gd name="connsiteX20" fmla="*/ 512 w 10000"/>
              <a:gd name="connsiteY20" fmla="*/ 5156 h 9768"/>
              <a:gd name="connsiteX21" fmla="*/ 588 w 10000"/>
              <a:gd name="connsiteY21" fmla="*/ 5330 h 9768"/>
              <a:gd name="connsiteX22" fmla="*/ 673 w 10000"/>
              <a:gd name="connsiteY22" fmla="*/ 5506 h 9768"/>
              <a:gd name="connsiteX23" fmla="*/ 846 w 10000"/>
              <a:gd name="connsiteY23" fmla="*/ 8844 h 9768"/>
              <a:gd name="connsiteX24" fmla="*/ 4032 w 10000"/>
              <a:gd name="connsiteY24" fmla="*/ 8980 h 9768"/>
              <a:gd name="connsiteX25" fmla="*/ 4263 w 10000"/>
              <a:gd name="connsiteY25" fmla="*/ 9099 h 9768"/>
              <a:gd name="connsiteX26" fmla="*/ 4510 w 10000"/>
              <a:gd name="connsiteY26" fmla="*/ 9219 h 9768"/>
              <a:gd name="connsiteX27" fmla="*/ 4757 w 10000"/>
              <a:gd name="connsiteY27" fmla="*/ 9320 h 9768"/>
              <a:gd name="connsiteX28" fmla="*/ 5013 w 10000"/>
              <a:gd name="connsiteY28" fmla="*/ 9412 h 9768"/>
              <a:gd name="connsiteX29" fmla="*/ 5277 w 10000"/>
              <a:gd name="connsiteY29" fmla="*/ 9505 h 9768"/>
              <a:gd name="connsiteX30" fmla="*/ 5550 w 10000"/>
              <a:gd name="connsiteY30" fmla="*/ 9577 h 9768"/>
              <a:gd name="connsiteX31" fmla="*/ 5831 w 10000"/>
              <a:gd name="connsiteY31" fmla="*/ 9639 h 9768"/>
              <a:gd name="connsiteX32" fmla="*/ 6113 w 10000"/>
              <a:gd name="connsiteY32" fmla="*/ 9696 h 9768"/>
              <a:gd name="connsiteX33" fmla="*/ 6411 w 10000"/>
              <a:gd name="connsiteY33" fmla="*/ 9744 h 9768"/>
              <a:gd name="connsiteX34" fmla="*/ 6411 w 10000"/>
              <a:gd name="connsiteY34" fmla="*/ 9744 h 9768"/>
              <a:gd name="connsiteX35" fmla="*/ 6616 w 10000"/>
              <a:gd name="connsiteY35" fmla="*/ 9760 h 9768"/>
              <a:gd name="connsiteX36" fmla="*/ 6820 w 10000"/>
              <a:gd name="connsiteY36" fmla="*/ 9768 h 9768"/>
              <a:gd name="connsiteX37" fmla="*/ 7033 w 10000"/>
              <a:gd name="connsiteY37" fmla="*/ 9760 h 9768"/>
              <a:gd name="connsiteX38" fmla="*/ 7246 w 10000"/>
              <a:gd name="connsiteY38" fmla="*/ 9753 h 9768"/>
              <a:gd name="connsiteX39" fmla="*/ 7477 w 10000"/>
              <a:gd name="connsiteY39" fmla="*/ 9723 h 9768"/>
              <a:gd name="connsiteX40" fmla="*/ 7698 w 10000"/>
              <a:gd name="connsiteY40" fmla="*/ 9688 h 9768"/>
              <a:gd name="connsiteX41" fmla="*/ 7928 w 10000"/>
              <a:gd name="connsiteY41" fmla="*/ 9639 h 9768"/>
              <a:gd name="connsiteX42" fmla="*/ 8159 w 10000"/>
              <a:gd name="connsiteY42" fmla="*/ 9577 h 9768"/>
              <a:gd name="connsiteX43" fmla="*/ 8389 w 10000"/>
              <a:gd name="connsiteY43" fmla="*/ 9505 h 9768"/>
              <a:gd name="connsiteX44" fmla="*/ 8627 w 10000"/>
              <a:gd name="connsiteY44" fmla="*/ 9422 h 9768"/>
              <a:gd name="connsiteX45" fmla="*/ 8858 w 10000"/>
              <a:gd name="connsiteY45" fmla="*/ 9329 h 9768"/>
              <a:gd name="connsiteX46" fmla="*/ 9088 w 10000"/>
              <a:gd name="connsiteY46" fmla="*/ 9219 h 9768"/>
              <a:gd name="connsiteX47" fmla="*/ 9327 w 10000"/>
              <a:gd name="connsiteY47" fmla="*/ 9090 h 9768"/>
              <a:gd name="connsiteX48" fmla="*/ 9557 w 10000"/>
              <a:gd name="connsiteY48" fmla="*/ 8953 h 9768"/>
              <a:gd name="connsiteX49" fmla="*/ 9778 w 10000"/>
              <a:gd name="connsiteY49" fmla="*/ 8809 h 9768"/>
              <a:gd name="connsiteX50" fmla="*/ 10000 w 10000"/>
              <a:gd name="connsiteY50" fmla="*/ 8644 h 9768"/>
              <a:gd name="connsiteX51" fmla="*/ 10000 w 10000"/>
              <a:gd name="connsiteY51" fmla="*/ 8644 h 9768"/>
              <a:gd name="connsiteX52" fmla="*/ 9872 w 10000"/>
              <a:gd name="connsiteY52" fmla="*/ 8705 h 9768"/>
              <a:gd name="connsiteX53" fmla="*/ 9744 w 10000"/>
              <a:gd name="connsiteY53" fmla="*/ 8762 h 9768"/>
              <a:gd name="connsiteX54" fmla="*/ 9608 w 10000"/>
              <a:gd name="connsiteY54" fmla="*/ 8809 h 9768"/>
              <a:gd name="connsiteX55" fmla="*/ 9471 w 10000"/>
              <a:gd name="connsiteY55" fmla="*/ 8835 h 9768"/>
              <a:gd name="connsiteX56" fmla="*/ 9327 w 10000"/>
              <a:gd name="connsiteY56" fmla="*/ 8861 h 9768"/>
              <a:gd name="connsiteX57" fmla="*/ 9173 w 10000"/>
              <a:gd name="connsiteY57" fmla="*/ 8871 h 9768"/>
              <a:gd name="connsiteX58" fmla="*/ 9020 w 10000"/>
              <a:gd name="connsiteY58" fmla="*/ 8880 h 9768"/>
              <a:gd name="connsiteX59" fmla="*/ 8858 w 10000"/>
              <a:gd name="connsiteY59" fmla="*/ 8871 h 9768"/>
              <a:gd name="connsiteX60" fmla="*/ 8696 w 10000"/>
              <a:gd name="connsiteY60" fmla="*/ 8852 h 9768"/>
              <a:gd name="connsiteX61" fmla="*/ 8525 w 10000"/>
              <a:gd name="connsiteY61" fmla="*/ 8826 h 9768"/>
              <a:gd name="connsiteX62" fmla="*/ 8338 w 10000"/>
              <a:gd name="connsiteY62" fmla="*/ 8781 h 9768"/>
              <a:gd name="connsiteX63" fmla="*/ 8150 w 10000"/>
              <a:gd name="connsiteY63" fmla="*/ 8725 h 9768"/>
              <a:gd name="connsiteX64" fmla="*/ 7954 w 10000"/>
              <a:gd name="connsiteY64" fmla="*/ 8662 h 9768"/>
              <a:gd name="connsiteX65" fmla="*/ 7758 w 10000"/>
              <a:gd name="connsiteY65" fmla="*/ 8579 h 9768"/>
              <a:gd name="connsiteX66" fmla="*/ 7545 w 10000"/>
              <a:gd name="connsiteY66" fmla="*/ 8486 h 9768"/>
              <a:gd name="connsiteX67" fmla="*/ 7323 w 10000"/>
              <a:gd name="connsiteY67" fmla="*/ 8378 h 9768"/>
              <a:gd name="connsiteX68" fmla="*/ 7323 w 10000"/>
              <a:gd name="connsiteY68" fmla="*/ 8378 h 9768"/>
              <a:gd name="connsiteX69" fmla="*/ 7093 w 10000"/>
              <a:gd name="connsiteY69" fmla="*/ 8256 h 9768"/>
              <a:gd name="connsiteX70" fmla="*/ 6863 w 10000"/>
              <a:gd name="connsiteY70" fmla="*/ 8112 h 9768"/>
              <a:gd name="connsiteX71" fmla="*/ 6624 w 10000"/>
              <a:gd name="connsiteY71" fmla="*/ 7969 h 9768"/>
              <a:gd name="connsiteX72" fmla="*/ 6394 w 10000"/>
              <a:gd name="connsiteY72" fmla="*/ 7803 h 9768"/>
              <a:gd name="connsiteX73" fmla="*/ 6147 w 10000"/>
              <a:gd name="connsiteY73" fmla="*/ 7619 h 9768"/>
              <a:gd name="connsiteX74" fmla="*/ 5908 w 10000"/>
              <a:gd name="connsiteY74" fmla="*/ 7428 h 9768"/>
              <a:gd name="connsiteX75" fmla="*/ 5669 w 10000"/>
              <a:gd name="connsiteY75" fmla="*/ 7226 h 9768"/>
              <a:gd name="connsiteX76" fmla="*/ 5422 w 10000"/>
              <a:gd name="connsiteY76" fmla="*/ 7005 h 9768"/>
              <a:gd name="connsiteX77" fmla="*/ 5183 w 10000"/>
              <a:gd name="connsiteY77" fmla="*/ 6777 h 9768"/>
              <a:gd name="connsiteX78" fmla="*/ 4945 w 10000"/>
              <a:gd name="connsiteY78" fmla="*/ 6538 h 9768"/>
              <a:gd name="connsiteX79" fmla="*/ 4706 w 10000"/>
              <a:gd name="connsiteY79" fmla="*/ 6293 h 9768"/>
              <a:gd name="connsiteX80" fmla="*/ 4467 w 10000"/>
              <a:gd name="connsiteY80" fmla="*/ 6026 h 9768"/>
              <a:gd name="connsiteX81" fmla="*/ 4237 w 10000"/>
              <a:gd name="connsiteY81" fmla="*/ 5761 h 9768"/>
              <a:gd name="connsiteX82" fmla="*/ 4015 w 10000"/>
              <a:gd name="connsiteY82" fmla="*/ 5479 h 9768"/>
              <a:gd name="connsiteX83" fmla="*/ 3785 w 10000"/>
              <a:gd name="connsiteY83" fmla="*/ 5193 h 9768"/>
              <a:gd name="connsiteX84" fmla="*/ 3572 w 10000"/>
              <a:gd name="connsiteY84" fmla="*/ 4893 h 9768"/>
              <a:gd name="connsiteX85" fmla="*/ 3572 w 10000"/>
              <a:gd name="connsiteY85" fmla="*/ 4893 h 9768"/>
              <a:gd name="connsiteX86" fmla="*/ 3308 w 10000"/>
              <a:gd name="connsiteY86" fmla="*/ 4499 h 9768"/>
              <a:gd name="connsiteX87" fmla="*/ 3069 w 10000"/>
              <a:gd name="connsiteY87" fmla="*/ 4106 h 9768"/>
              <a:gd name="connsiteX88" fmla="*/ 2847 w 10000"/>
              <a:gd name="connsiteY88" fmla="*/ 3720 h 9768"/>
              <a:gd name="connsiteX89" fmla="*/ 2651 w 10000"/>
              <a:gd name="connsiteY89" fmla="*/ 3347 h 9768"/>
              <a:gd name="connsiteX90" fmla="*/ 2472 w 10000"/>
              <a:gd name="connsiteY90" fmla="*/ 2970 h 9768"/>
              <a:gd name="connsiteX91" fmla="*/ 2319 w 10000"/>
              <a:gd name="connsiteY91" fmla="*/ 2597 h 9768"/>
              <a:gd name="connsiteX92" fmla="*/ 2182 w 10000"/>
              <a:gd name="connsiteY92" fmla="*/ 2228 h 9768"/>
              <a:gd name="connsiteX93" fmla="*/ 2072 w 10000"/>
              <a:gd name="connsiteY93" fmla="*/ 1865 h 9768"/>
              <a:gd name="connsiteX94" fmla="*/ 2072 w 10000"/>
              <a:gd name="connsiteY94" fmla="*/ 1865 h 9768"/>
              <a:gd name="connsiteX95" fmla="*/ 1995 w 10000"/>
              <a:gd name="connsiteY95" fmla="*/ 1572 h 9768"/>
              <a:gd name="connsiteX96" fmla="*/ 1935 w 10000"/>
              <a:gd name="connsiteY96" fmla="*/ 1287 h 9768"/>
              <a:gd name="connsiteX97" fmla="*/ 1893 w 10000"/>
              <a:gd name="connsiteY97" fmla="*/ 1014 h 9768"/>
              <a:gd name="connsiteX98" fmla="*/ 1867 w 10000"/>
              <a:gd name="connsiteY98" fmla="*/ 751 h 9768"/>
              <a:gd name="connsiteX0" fmla="*/ 1867 w 10000"/>
              <a:gd name="connsiteY0" fmla="*/ 518 h 9749"/>
              <a:gd name="connsiteX1" fmla="*/ 614 w 10000"/>
              <a:gd name="connsiteY1" fmla="*/ 0 h 9749"/>
              <a:gd name="connsiteX2" fmla="*/ 494 w 10000"/>
              <a:gd name="connsiteY2" fmla="*/ 255 h 9749"/>
              <a:gd name="connsiteX3" fmla="*/ 384 w 10000"/>
              <a:gd name="connsiteY3" fmla="*/ 525 h 9749"/>
              <a:gd name="connsiteX4" fmla="*/ 290 w 10000"/>
              <a:gd name="connsiteY4" fmla="*/ 795 h 9749"/>
              <a:gd name="connsiteX5" fmla="*/ 205 w 10000"/>
              <a:gd name="connsiteY5" fmla="*/ 1085 h 9749"/>
              <a:gd name="connsiteX6" fmla="*/ 128 w 10000"/>
              <a:gd name="connsiteY6" fmla="*/ 1378 h 9749"/>
              <a:gd name="connsiteX7" fmla="*/ 77 w 10000"/>
              <a:gd name="connsiteY7" fmla="*/ 1686 h 9749"/>
              <a:gd name="connsiteX8" fmla="*/ 34 w 10000"/>
              <a:gd name="connsiteY8" fmla="*/ 1994 h 9749"/>
              <a:gd name="connsiteX9" fmla="*/ 9 w 10000"/>
              <a:gd name="connsiteY9" fmla="*/ 2303 h 9749"/>
              <a:gd name="connsiteX10" fmla="*/ 0 w 10000"/>
              <a:gd name="connsiteY10" fmla="*/ 2632 h 9749"/>
              <a:gd name="connsiteX11" fmla="*/ 17 w 10000"/>
              <a:gd name="connsiteY11" fmla="*/ 2961 h 9749"/>
              <a:gd name="connsiteX12" fmla="*/ 43 w 10000"/>
              <a:gd name="connsiteY12" fmla="*/ 3297 h 9749"/>
              <a:gd name="connsiteX13" fmla="*/ 94 w 10000"/>
              <a:gd name="connsiteY13" fmla="*/ 3635 h 9749"/>
              <a:gd name="connsiteX14" fmla="*/ 162 w 10000"/>
              <a:gd name="connsiteY14" fmla="*/ 3970 h 9749"/>
              <a:gd name="connsiteX15" fmla="*/ 256 w 10000"/>
              <a:gd name="connsiteY15" fmla="*/ 4325 h 9749"/>
              <a:gd name="connsiteX16" fmla="*/ 315 w 10000"/>
              <a:gd name="connsiteY16" fmla="*/ 4494 h 9749"/>
              <a:gd name="connsiteX17" fmla="*/ 375 w 10000"/>
              <a:gd name="connsiteY17" fmla="*/ 4673 h 9749"/>
              <a:gd name="connsiteX18" fmla="*/ 435 w 10000"/>
              <a:gd name="connsiteY18" fmla="*/ 4849 h 9749"/>
              <a:gd name="connsiteX19" fmla="*/ 512 w 10000"/>
              <a:gd name="connsiteY19" fmla="*/ 5027 h 9749"/>
              <a:gd name="connsiteX20" fmla="*/ 588 w 10000"/>
              <a:gd name="connsiteY20" fmla="*/ 5206 h 9749"/>
              <a:gd name="connsiteX21" fmla="*/ 673 w 10000"/>
              <a:gd name="connsiteY21" fmla="*/ 5386 h 9749"/>
              <a:gd name="connsiteX22" fmla="*/ 846 w 10000"/>
              <a:gd name="connsiteY22" fmla="*/ 8803 h 9749"/>
              <a:gd name="connsiteX23" fmla="*/ 4032 w 10000"/>
              <a:gd name="connsiteY23" fmla="*/ 8942 h 9749"/>
              <a:gd name="connsiteX24" fmla="*/ 4263 w 10000"/>
              <a:gd name="connsiteY24" fmla="*/ 9064 h 9749"/>
              <a:gd name="connsiteX25" fmla="*/ 4510 w 10000"/>
              <a:gd name="connsiteY25" fmla="*/ 9187 h 9749"/>
              <a:gd name="connsiteX26" fmla="*/ 4757 w 10000"/>
              <a:gd name="connsiteY26" fmla="*/ 9290 h 9749"/>
              <a:gd name="connsiteX27" fmla="*/ 5013 w 10000"/>
              <a:gd name="connsiteY27" fmla="*/ 9385 h 9749"/>
              <a:gd name="connsiteX28" fmla="*/ 5277 w 10000"/>
              <a:gd name="connsiteY28" fmla="*/ 9480 h 9749"/>
              <a:gd name="connsiteX29" fmla="*/ 5550 w 10000"/>
              <a:gd name="connsiteY29" fmla="*/ 9553 h 9749"/>
              <a:gd name="connsiteX30" fmla="*/ 5831 w 10000"/>
              <a:gd name="connsiteY30" fmla="*/ 9617 h 9749"/>
              <a:gd name="connsiteX31" fmla="*/ 6113 w 10000"/>
              <a:gd name="connsiteY31" fmla="*/ 9675 h 9749"/>
              <a:gd name="connsiteX32" fmla="*/ 6411 w 10000"/>
              <a:gd name="connsiteY32" fmla="*/ 9724 h 9749"/>
              <a:gd name="connsiteX33" fmla="*/ 6411 w 10000"/>
              <a:gd name="connsiteY33" fmla="*/ 9724 h 9749"/>
              <a:gd name="connsiteX34" fmla="*/ 6616 w 10000"/>
              <a:gd name="connsiteY34" fmla="*/ 9741 h 9749"/>
              <a:gd name="connsiteX35" fmla="*/ 6820 w 10000"/>
              <a:gd name="connsiteY35" fmla="*/ 9749 h 9749"/>
              <a:gd name="connsiteX36" fmla="*/ 7033 w 10000"/>
              <a:gd name="connsiteY36" fmla="*/ 9741 h 9749"/>
              <a:gd name="connsiteX37" fmla="*/ 7246 w 10000"/>
              <a:gd name="connsiteY37" fmla="*/ 9734 h 9749"/>
              <a:gd name="connsiteX38" fmla="*/ 7477 w 10000"/>
              <a:gd name="connsiteY38" fmla="*/ 9703 h 9749"/>
              <a:gd name="connsiteX39" fmla="*/ 7698 w 10000"/>
              <a:gd name="connsiteY39" fmla="*/ 9667 h 9749"/>
              <a:gd name="connsiteX40" fmla="*/ 7928 w 10000"/>
              <a:gd name="connsiteY40" fmla="*/ 9617 h 9749"/>
              <a:gd name="connsiteX41" fmla="*/ 8159 w 10000"/>
              <a:gd name="connsiteY41" fmla="*/ 9553 h 9749"/>
              <a:gd name="connsiteX42" fmla="*/ 8389 w 10000"/>
              <a:gd name="connsiteY42" fmla="*/ 9480 h 9749"/>
              <a:gd name="connsiteX43" fmla="*/ 8627 w 10000"/>
              <a:gd name="connsiteY43" fmla="*/ 9395 h 9749"/>
              <a:gd name="connsiteX44" fmla="*/ 8858 w 10000"/>
              <a:gd name="connsiteY44" fmla="*/ 9300 h 9749"/>
              <a:gd name="connsiteX45" fmla="*/ 9088 w 10000"/>
              <a:gd name="connsiteY45" fmla="*/ 9187 h 9749"/>
              <a:gd name="connsiteX46" fmla="*/ 9327 w 10000"/>
              <a:gd name="connsiteY46" fmla="*/ 9055 h 9749"/>
              <a:gd name="connsiteX47" fmla="*/ 9557 w 10000"/>
              <a:gd name="connsiteY47" fmla="*/ 8915 h 9749"/>
              <a:gd name="connsiteX48" fmla="*/ 9778 w 10000"/>
              <a:gd name="connsiteY48" fmla="*/ 8767 h 9749"/>
              <a:gd name="connsiteX49" fmla="*/ 10000 w 10000"/>
              <a:gd name="connsiteY49" fmla="*/ 8598 h 9749"/>
              <a:gd name="connsiteX50" fmla="*/ 10000 w 10000"/>
              <a:gd name="connsiteY50" fmla="*/ 8598 h 9749"/>
              <a:gd name="connsiteX51" fmla="*/ 9872 w 10000"/>
              <a:gd name="connsiteY51" fmla="*/ 8661 h 9749"/>
              <a:gd name="connsiteX52" fmla="*/ 9744 w 10000"/>
              <a:gd name="connsiteY52" fmla="*/ 8719 h 9749"/>
              <a:gd name="connsiteX53" fmla="*/ 9608 w 10000"/>
              <a:gd name="connsiteY53" fmla="*/ 8767 h 9749"/>
              <a:gd name="connsiteX54" fmla="*/ 9471 w 10000"/>
              <a:gd name="connsiteY54" fmla="*/ 8794 h 9749"/>
              <a:gd name="connsiteX55" fmla="*/ 9327 w 10000"/>
              <a:gd name="connsiteY55" fmla="*/ 8820 h 9749"/>
              <a:gd name="connsiteX56" fmla="*/ 9173 w 10000"/>
              <a:gd name="connsiteY56" fmla="*/ 8831 h 9749"/>
              <a:gd name="connsiteX57" fmla="*/ 9020 w 10000"/>
              <a:gd name="connsiteY57" fmla="*/ 8840 h 9749"/>
              <a:gd name="connsiteX58" fmla="*/ 8858 w 10000"/>
              <a:gd name="connsiteY58" fmla="*/ 8831 h 9749"/>
              <a:gd name="connsiteX59" fmla="*/ 8696 w 10000"/>
              <a:gd name="connsiteY59" fmla="*/ 8811 h 9749"/>
              <a:gd name="connsiteX60" fmla="*/ 8525 w 10000"/>
              <a:gd name="connsiteY60" fmla="*/ 8785 h 9749"/>
              <a:gd name="connsiteX61" fmla="*/ 8338 w 10000"/>
              <a:gd name="connsiteY61" fmla="*/ 8739 h 9749"/>
              <a:gd name="connsiteX62" fmla="*/ 8150 w 10000"/>
              <a:gd name="connsiteY62" fmla="*/ 8681 h 9749"/>
              <a:gd name="connsiteX63" fmla="*/ 7954 w 10000"/>
              <a:gd name="connsiteY63" fmla="*/ 8617 h 9749"/>
              <a:gd name="connsiteX64" fmla="*/ 7758 w 10000"/>
              <a:gd name="connsiteY64" fmla="*/ 8532 h 9749"/>
              <a:gd name="connsiteX65" fmla="*/ 7545 w 10000"/>
              <a:gd name="connsiteY65" fmla="*/ 8437 h 9749"/>
              <a:gd name="connsiteX66" fmla="*/ 7323 w 10000"/>
              <a:gd name="connsiteY66" fmla="*/ 8326 h 9749"/>
              <a:gd name="connsiteX67" fmla="*/ 7323 w 10000"/>
              <a:gd name="connsiteY67" fmla="*/ 8326 h 9749"/>
              <a:gd name="connsiteX68" fmla="*/ 7093 w 10000"/>
              <a:gd name="connsiteY68" fmla="*/ 8201 h 9749"/>
              <a:gd name="connsiteX69" fmla="*/ 6863 w 10000"/>
              <a:gd name="connsiteY69" fmla="*/ 8054 h 9749"/>
              <a:gd name="connsiteX70" fmla="*/ 6624 w 10000"/>
              <a:gd name="connsiteY70" fmla="*/ 7907 h 9749"/>
              <a:gd name="connsiteX71" fmla="*/ 6394 w 10000"/>
              <a:gd name="connsiteY71" fmla="*/ 7737 h 9749"/>
              <a:gd name="connsiteX72" fmla="*/ 6147 w 10000"/>
              <a:gd name="connsiteY72" fmla="*/ 7549 h 9749"/>
              <a:gd name="connsiteX73" fmla="*/ 5908 w 10000"/>
              <a:gd name="connsiteY73" fmla="*/ 7353 h 9749"/>
              <a:gd name="connsiteX74" fmla="*/ 5669 w 10000"/>
              <a:gd name="connsiteY74" fmla="*/ 7147 h 9749"/>
              <a:gd name="connsiteX75" fmla="*/ 5422 w 10000"/>
              <a:gd name="connsiteY75" fmla="*/ 6920 h 9749"/>
              <a:gd name="connsiteX76" fmla="*/ 5183 w 10000"/>
              <a:gd name="connsiteY76" fmla="*/ 6687 h 9749"/>
              <a:gd name="connsiteX77" fmla="*/ 4945 w 10000"/>
              <a:gd name="connsiteY77" fmla="*/ 6442 h 9749"/>
              <a:gd name="connsiteX78" fmla="*/ 4706 w 10000"/>
              <a:gd name="connsiteY78" fmla="*/ 6191 h 9749"/>
              <a:gd name="connsiteX79" fmla="*/ 4467 w 10000"/>
              <a:gd name="connsiteY79" fmla="*/ 5918 h 9749"/>
              <a:gd name="connsiteX80" fmla="*/ 4237 w 10000"/>
              <a:gd name="connsiteY80" fmla="*/ 5647 h 9749"/>
              <a:gd name="connsiteX81" fmla="*/ 4015 w 10000"/>
              <a:gd name="connsiteY81" fmla="*/ 5358 h 9749"/>
              <a:gd name="connsiteX82" fmla="*/ 3785 w 10000"/>
              <a:gd name="connsiteY82" fmla="*/ 5065 h 9749"/>
              <a:gd name="connsiteX83" fmla="*/ 3572 w 10000"/>
              <a:gd name="connsiteY83" fmla="*/ 4758 h 9749"/>
              <a:gd name="connsiteX84" fmla="*/ 3572 w 10000"/>
              <a:gd name="connsiteY84" fmla="*/ 4758 h 9749"/>
              <a:gd name="connsiteX85" fmla="*/ 3308 w 10000"/>
              <a:gd name="connsiteY85" fmla="*/ 4355 h 9749"/>
              <a:gd name="connsiteX86" fmla="*/ 3069 w 10000"/>
              <a:gd name="connsiteY86" fmla="*/ 3953 h 9749"/>
              <a:gd name="connsiteX87" fmla="*/ 2847 w 10000"/>
              <a:gd name="connsiteY87" fmla="*/ 3557 h 9749"/>
              <a:gd name="connsiteX88" fmla="*/ 2651 w 10000"/>
              <a:gd name="connsiteY88" fmla="*/ 3175 h 9749"/>
              <a:gd name="connsiteX89" fmla="*/ 2472 w 10000"/>
              <a:gd name="connsiteY89" fmla="*/ 2790 h 9749"/>
              <a:gd name="connsiteX90" fmla="*/ 2319 w 10000"/>
              <a:gd name="connsiteY90" fmla="*/ 2408 h 9749"/>
              <a:gd name="connsiteX91" fmla="*/ 2182 w 10000"/>
              <a:gd name="connsiteY91" fmla="*/ 2030 h 9749"/>
              <a:gd name="connsiteX92" fmla="*/ 2072 w 10000"/>
              <a:gd name="connsiteY92" fmla="*/ 1658 h 9749"/>
              <a:gd name="connsiteX93" fmla="*/ 2072 w 10000"/>
              <a:gd name="connsiteY93" fmla="*/ 1658 h 9749"/>
              <a:gd name="connsiteX94" fmla="*/ 1995 w 10000"/>
              <a:gd name="connsiteY94" fmla="*/ 1358 h 9749"/>
              <a:gd name="connsiteX95" fmla="*/ 1935 w 10000"/>
              <a:gd name="connsiteY95" fmla="*/ 1067 h 9749"/>
              <a:gd name="connsiteX96" fmla="*/ 1893 w 10000"/>
              <a:gd name="connsiteY96" fmla="*/ 787 h 9749"/>
              <a:gd name="connsiteX97" fmla="*/ 1867 w 10000"/>
              <a:gd name="connsiteY97" fmla="*/ 518 h 9749"/>
              <a:gd name="connsiteX0" fmla="*/ 1867 w 10000"/>
              <a:gd name="connsiteY0" fmla="*/ 270 h 9739"/>
              <a:gd name="connsiteX1" fmla="*/ 494 w 10000"/>
              <a:gd name="connsiteY1" fmla="*/ 1 h 9739"/>
              <a:gd name="connsiteX2" fmla="*/ 384 w 10000"/>
              <a:gd name="connsiteY2" fmla="*/ 278 h 9739"/>
              <a:gd name="connsiteX3" fmla="*/ 290 w 10000"/>
              <a:gd name="connsiteY3" fmla="*/ 554 h 9739"/>
              <a:gd name="connsiteX4" fmla="*/ 205 w 10000"/>
              <a:gd name="connsiteY4" fmla="*/ 852 h 9739"/>
              <a:gd name="connsiteX5" fmla="*/ 128 w 10000"/>
              <a:gd name="connsiteY5" fmla="*/ 1152 h 9739"/>
              <a:gd name="connsiteX6" fmla="*/ 77 w 10000"/>
              <a:gd name="connsiteY6" fmla="*/ 1468 h 9739"/>
              <a:gd name="connsiteX7" fmla="*/ 34 w 10000"/>
              <a:gd name="connsiteY7" fmla="*/ 1784 h 9739"/>
              <a:gd name="connsiteX8" fmla="*/ 9 w 10000"/>
              <a:gd name="connsiteY8" fmla="*/ 2101 h 9739"/>
              <a:gd name="connsiteX9" fmla="*/ 0 w 10000"/>
              <a:gd name="connsiteY9" fmla="*/ 2439 h 9739"/>
              <a:gd name="connsiteX10" fmla="*/ 17 w 10000"/>
              <a:gd name="connsiteY10" fmla="*/ 2776 h 9739"/>
              <a:gd name="connsiteX11" fmla="*/ 43 w 10000"/>
              <a:gd name="connsiteY11" fmla="*/ 3121 h 9739"/>
              <a:gd name="connsiteX12" fmla="*/ 94 w 10000"/>
              <a:gd name="connsiteY12" fmla="*/ 3468 h 9739"/>
              <a:gd name="connsiteX13" fmla="*/ 162 w 10000"/>
              <a:gd name="connsiteY13" fmla="*/ 3811 h 9739"/>
              <a:gd name="connsiteX14" fmla="*/ 256 w 10000"/>
              <a:gd name="connsiteY14" fmla="*/ 4175 h 9739"/>
              <a:gd name="connsiteX15" fmla="*/ 315 w 10000"/>
              <a:gd name="connsiteY15" fmla="*/ 4349 h 9739"/>
              <a:gd name="connsiteX16" fmla="*/ 375 w 10000"/>
              <a:gd name="connsiteY16" fmla="*/ 4532 h 9739"/>
              <a:gd name="connsiteX17" fmla="*/ 435 w 10000"/>
              <a:gd name="connsiteY17" fmla="*/ 4713 h 9739"/>
              <a:gd name="connsiteX18" fmla="*/ 512 w 10000"/>
              <a:gd name="connsiteY18" fmla="*/ 4895 h 9739"/>
              <a:gd name="connsiteX19" fmla="*/ 588 w 10000"/>
              <a:gd name="connsiteY19" fmla="*/ 5079 h 9739"/>
              <a:gd name="connsiteX20" fmla="*/ 673 w 10000"/>
              <a:gd name="connsiteY20" fmla="*/ 5264 h 9739"/>
              <a:gd name="connsiteX21" fmla="*/ 846 w 10000"/>
              <a:gd name="connsiteY21" fmla="*/ 8769 h 9739"/>
              <a:gd name="connsiteX22" fmla="*/ 4032 w 10000"/>
              <a:gd name="connsiteY22" fmla="*/ 8911 h 9739"/>
              <a:gd name="connsiteX23" fmla="*/ 4263 w 10000"/>
              <a:gd name="connsiteY23" fmla="*/ 9036 h 9739"/>
              <a:gd name="connsiteX24" fmla="*/ 4510 w 10000"/>
              <a:gd name="connsiteY24" fmla="*/ 9163 h 9739"/>
              <a:gd name="connsiteX25" fmla="*/ 4757 w 10000"/>
              <a:gd name="connsiteY25" fmla="*/ 9268 h 9739"/>
              <a:gd name="connsiteX26" fmla="*/ 5013 w 10000"/>
              <a:gd name="connsiteY26" fmla="*/ 9366 h 9739"/>
              <a:gd name="connsiteX27" fmla="*/ 5277 w 10000"/>
              <a:gd name="connsiteY27" fmla="*/ 9463 h 9739"/>
              <a:gd name="connsiteX28" fmla="*/ 5550 w 10000"/>
              <a:gd name="connsiteY28" fmla="*/ 9538 h 9739"/>
              <a:gd name="connsiteX29" fmla="*/ 5831 w 10000"/>
              <a:gd name="connsiteY29" fmla="*/ 9604 h 9739"/>
              <a:gd name="connsiteX30" fmla="*/ 6113 w 10000"/>
              <a:gd name="connsiteY30" fmla="*/ 9663 h 9739"/>
              <a:gd name="connsiteX31" fmla="*/ 6411 w 10000"/>
              <a:gd name="connsiteY31" fmla="*/ 9713 h 9739"/>
              <a:gd name="connsiteX32" fmla="*/ 6411 w 10000"/>
              <a:gd name="connsiteY32" fmla="*/ 9713 h 9739"/>
              <a:gd name="connsiteX33" fmla="*/ 6616 w 10000"/>
              <a:gd name="connsiteY33" fmla="*/ 9731 h 9739"/>
              <a:gd name="connsiteX34" fmla="*/ 6820 w 10000"/>
              <a:gd name="connsiteY34" fmla="*/ 9739 h 9739"/>
              <a:gd name="connsiteX35" fmla="*/ 7033 w 10000"/>
              <a:gd name="connsiteY35" fmla="*/ 9731 h 9739"/>
              <a:gd name="connsiteX36" fmla="*/ 7246 w 10000"/>
              <a:gd name="connsiteY36" fmla="*/ 9724 h 9739"/>
              <a:gd name="connsiteX37" fmla="*/ 7477 w 10000"/>
              <a:gd name="connsiteY37" fmla="*/ 9692 h 9739"/>
              <a:gd name="connsiteX38" fmla="*/ 7698 w 10000"/>
              <a:gd name="connsiteY38" fmla="*/ 9655 h 9739"/>
              <a:gd name="connsiteX39" fmla="*/ 7928 w 10000"/>
              <a:gd name="connsiteY39" fmla="*/ 9604 h 9739"/>
              <a:gd name="connsiteX40" fmla="*/ 8159 w 10000"/>
              <a:gd name="connsiteY40" fmla="*/ 9538 h 9739"/>
              <a:gd name="connsiteX41" fmla="*/ 8389 w 10000"/>
              <a:gd name="connsiteY41" fmla="*/ 9463 h 9739"/>
              <a:gd name="connsiteX42" fmla="*/ 8627 w 10000"/>
              <a:gd name="connsiteY42" fmla="*/ 9376 h 9739"/>
              <a:gd name="connsiteX43" fmla="*/ 8858 w 10000"/>
              <a:gd name="connsiteY43" fmla="*/ 9278 h 9739"/>
              <a:gd name="connsiteX44" fmla="*/ 9088 w 10000"/>
              <a:gd name="connsiteY44" fmla="*/ 9163 h 9739"/>
              <a:gd name="connsiteX45" fmla="*/ 9327 w 10000"/>
              <a:gd name="connsiteY45" fmla="*/ 9027 h 9739"/>
              <a:gd name="connsiteX46" fmla="*/ 9557 w 10000"/>
              <a:gd name="connsiteY46" fmla="*/ 8884 h 9739"/>
              <a:gd name="connsiteX47" fmla="*/ 9778 w 10000"/>
              <a:gd name="connsiteY47" fmla="*/ 8732 h 9739"/>
              <a:gd name="connsiteX48" fmla="*/ 10000 w 10000"/>
              <a:gd name="connsiteY48" fmla="*/ 8558 h 9739"/>
              <a:gd name="connsiteX49" fmla="*/ 10000 w 10000"/>
              <a:gd name="connsiteY49" fmla="*/ 8558 h 9739"/>
              <a:gd name="connsiteX50" fmla="*/ 9872 w 10000"/>
              <a:gd name="connsiteY50" fmla="*/ 8623 h 9739"/>
              <a:gd name="connsiteX51" fmla="*/ 9744 w 10000"/>
              <a:gd name="connsiteY51" fmla="*/ 8682 h 9739"/>
              <a:gd name="connsiteX52" fmla="*/ 9608 w 10000"/>
              <a:gd name="connsiteY52" fmla="*/ 8732 h 9739"/>
              <a:gd name="connsiteX53" fmla="*/ 9471 w 10000"/>
              <a:gd name="connsiteY53" fmla="*/ 8759 h 9739"/>
              <a:gd name="connsiteX54" fmla="*/ 9327 w 10000"/>
              <a:gd name="connsiteY54" fmla="*/ 8786 h 9739"/>
              <a:gd name="connsiteX55" fmla="*/ 9173 w 10000"/>
              <a:gd name="connsiteY55" fmla="*/ 8797 h 9739"/>
              <a:gd name="connsiteX56" fmla="*/ 9020 w 10000"/>
              <a:gd name="connsiteY56" fmla="*/ 8807 h 9739"/>
              <a:gd name="connsiteX57" fmla="*/ 8858 w 10000"/>
              <a:gd name="connsiteY57" fmla="*/ 8797 h 9739"/>
              <a:gd name="connsiteX58" fmla="*/ 8696 w 10000"/>
              <a:gd name="connsiteY58" fmla="*/ 8777 h 9739"/>
              <a:gd name="connsiteX59" fmla="*/ 8525 w 10000"/>
              <a:gd name="connsiteY59" fmla="*/ 8750 h 9739"/>
              <a:gd name="connsiteX60" fmla="*/ 8338 w 10000"/>
              <a:gd name="connsiteY60" fmla="*/ 8703 h 9739"/>
              <a:gd name="connsiteX61" fmla="*/ 8150 w 10000"/>
              <a:gd name="connsiteY61" fmla="*/ 8644 h 9739"/>
              <a:gd name="connsiteX62" fmla="*/ 7954 w 10000"/>
              <a:gd name="connsiteY62" fmla="*/ 8578 h 9739"/>
              <a:gd name="connsiteX63" fmla="*/ 7758 w 10000"/>
              <a:gd name="connsiteY63" fmla="*/ 8491 h 9739"/>
              <a:gd name="connsiteX64" fmla="*/ 7545 w 10000"/>
              <a:gd name="connsiteY64" fmla="*/ 8393 h 9739"/>
              <a:gd name="connsiteX65" fmla="*/ 7323 w 10000"/>
              <a:gd name="connsiteY65" fmla="*/ 8279 h 9739"/>
              <a:gd name="connsiteX66" fmla="*/ 7323 w 10000"/>
              <a:gd name="connsiteY66" fmla="*/ 8279 h 9739"/>
              <a:gd name="connsiteX67" fmla="*/ 7093 w 10000"/>
              <a:gd name="connsiteY67" fmla="*/ 8151 h 9739"/>
              <a:gd name="connsiteX68" fmla="*/ 6863 w 10000"/>
              <a:gd name="connsiteY68" fmla="*/ 8000 h 9739"/>
              <a:gd name="connsiteX69" fmla="*/ 6624 w 10000"/>
              <a:gd name="connsiteY69" fmla="*/ 7850 h 9739"/>
              <a:gd name="connsiteX70" fmla="*/ 6394 w 10000"/>
              <a:gd name="connsiteY70" fmla="*/ 7675 h 9739"/>
              <a:gd name="connsiteX71" fmla="*/ 6147 w 10000"/>
              <a:gd name="connsiteY71" fmla="*/ 7482 h 9739"/>
              <a:gd name="connsiteX72" fmla="*/ 5908 w 10000"/>
              <a:gd name="connsiteY72" fmla="*/ 7281 h 9739"/>
              <a:gd name="connsiteX73" fmla="*/ 5669 w 10000"/>
              <a:gd name="connsiteY73" fmla="*/ 7070 h 9739"/>
              <a:gd name="connsiteX74" fmla="*/ 5422 w 10000"/>
              <a:gd name="connsiteY74" fmla="*/ 6837 h 9739"/>
              <a:gd name="connsiteX75" fmla="*/ 5183 w 10000"/>
              <a:gd name="connsiteY75" fmla="*/ 6598 h 9739"/>
              <a:gd name="connsiteX76" fmla="*/ 4945 w 10000"/>
              <a:gd name="connsiteY76" fmla="*/ 6347 h 9739"/>
              <a:gd name="connsiteX77" fmla="*/ 4706 w 10000"/>
              <a:gd name="connsiteY77" fmla="*/ 6089 h 9739"/>
              <a:gd name="connsiteX78" fmla="*/ 4467 w 10000"/>
              <a:gd name="connsiteY78" fmla="*/ 5809 h 9739"/>
              <a:gd name="connsiteX79" fmla="*/ 4237 w 10000"/>
              <a:gd name="connsiteY79" fmla="*/ 5531 h 9739"/>
              <a:gd name="connsiteX80" fmla="*/ 4015 w 10000"/>
              <a:gd name="connsiteY80" fmla="*/ 5235 h 9739"/>
              <a:gd name="connsiteX81" fmla="*/ 3785 w 10000"/>
              <a:gd name="connsiteY81" fmla="*/ 4934 h 9739"/>
              <a:gd name="connsiteX82" fmla="*/ 3572 w 10000"/>
              <a:gd name="connsiteY82" fmla="*/ 4620 h 9739"/>
              <a:gd name="connsiteX83" fmla="*/ 3572 w 10000"/>
              <a:gd name="connsiteY83" fmla="*/ 4620 h 9739"/>
              <a:gd name="connsiteX84" fmla="*/ 3308 w 10000"/>
              <a:gd name="connsiteY84" fmla="*/ 4206 h 9739"/>
              <a:gd name="connsiteX85" fmla="*/ 3069 w 10000"/>
              <a:gd name="connsiteY85" fmla="*/ 3794 h 9739"/>
              <a:gd name="connsiteX86" fmla="*/ 2847 w 10000"/>
              <a:gd name="connsiteY86" fmla="*/ 3388 h 9739"/>
              <a:gd name="connsiteX87" fmla="*/ 2651 w 10000"/>
              <a:gd name="connsiteY87" fmla="*/ 2996 h 9739"/>
              <a:gd name="connsiteX88" fmla="*/ 2472 w 10000"/>
              <a:gd name="connsiteY88" fmla="*/ 2601 h 9739"/>
              <a:gd name="connsiteX89" fmla="*/ 2319 w 10000"/>
              <a:gd name="connsiteY89" fmla="*/ 2209 h 9739"/>
              <a:gd name="connsiteX90" fmla="*/ 2182 w 10000"/>
              <a:gd name="connsiteY90" fmla="*/ 1821 h 9739"/>
              <a:gd name="connsiteX91" fmla="*/ 2072 w 10000"/>
              <a:gd name="connsiteY91" fmla="*/ 1440 h 9739"/>
              <a:gd name="connsiteX92" fmla="*/ 2072 w 10000"/>
              <a:gd name="connsiteY92" fmla="*/ 1440 h 9739"/>
              <a:gd name="connsiteX93" fmla="*/ 1995 w 10000"/>
              <a:gd name="connsiteY93" fmla="*/ 1132 h 9739"/>
              <a:gd name="connsiteX94" fmla="*/ 1935 w 10000"/>
              <a:gd name="connsiteY94" fmla="*/ 833 h 9739"/>
              <a:gd name="connsiteX95" fmla="*/ 1893 w 10000"/>
              <a:gd name="connsiteY95" fmla="*/ 546 h 9739"/>
              <a:gd name="connsiteX96" fmla="*/ 1867 w 10000"/>
              <a:gd name="connsiteY96" fmla="*/ 270 h 9739"/>
              <a:gd name="connsiteX0" fmla="*/ 1867 w 10000"/>
              <a:gd name="connsiteY0" fmla="*/ 46 h 9769"/>
              <a:gd name="connsiteX1" fmla="*/ 384 w 10000"/>
              <a:gd name="connsiteY1" fmla="*/ 54 h 9769"/>
              <a:gd name="connsiteX2" fmla="*/ 290 w 10000"/>
              <a:gd name="connsiteY2" fmla="*/ 338 h 9769"/>
              <a:gd name="connsiteX3" fmla="*/ 205 w 10000"/>
              <a:gd name="connsiteY3" fmla="*/ 644 h 9769"/>
              <a:gd name="connsiteX4" fmla="*/ 128 w 10000"/>
              <a:gd name="connsiteY4" fmla="*/ 952 h 9769"/>
              <a:gd name="connsiteX5" fmla="*/ 77 w 10000"/>
              <a:gd name="connsiteY5" fmla="*/ 1276 h 9769"/>
              <a:gd name="connsiteX6" fmla="*/ 34 w 10000"/>
              <a:gd name="connsiteY6" fmla="*/ 1601 h 9769"/>
              <a:gd name="connsiteX7" fmla="*/ 9 w 10000"/>
              <a:gd name="connsiteY7" fmla="*/ 1926 h 9769"/>
              <a:gd name="connsiteX8" fmla="*/ 0 w 10000"/>
              <a:gd name="connsiteY8" fmla="*/ 2273 h 9769"/>
              <a:gd name="connsiteX9" fmla="*/ 17 w 10000"/>
              <a:gd name="connsiteY9" fmla="*/ 2619 h 9769"/>
              <a:gd name="connsiteX10" fmla="*/ 43 w 10000"/>
              <a:gd name="connsiteY10" fmla="*/ 2974 h 9769"/>
              <a:gd name="connsiteX11" fmla="*/ 94 w 10000"/>
              <a:gd name="connsiteY11" fmla="*/ 3330 h 9769"/>
              <a:gd name="connsiteX12" fmla="*/ 162 w 10000"/>
              <a:gd name="connsiteY12" fmla="*/ 3682 h 9769"/>
              <a:gd name="connsiteX13" fmla="*/ 256 w 10000"/>
              <a:gd name="connsiteY13" fmla="*/ 4056 h 9769"/>
              <a:gd name="connsiteX14" fmla="*/ 315 w 10000"/>
              <a:gd name="connsiteY14" fmla="*/ 4235 h 9769"/>
              <a:gd name="connsiteX15" fmla="*/ 375 w 10000"/>
              <a:gd name="connsiteY15" fmla="*/ 4422 h 9769"/>
              <a:gd name="connsiteX16" fmla="*/ 435 w 10000"/>
              <a:gd name="connsiteY16" fmla="*/ 4608 h 9769"/>
              <a:gd name="connsiteX17" fmla="*/ 512 w 10000"/>
              <a:gd name="connsiteY17" fmla="*/ 4795 h 9769"/>
              <a:gd name="connsiteX18" fmla="*/ 588 w 10000"/>
              <a:gd name="connsiteY18" fmla="*/ 4984 h 9769"/>
              <a:gd name="connsiteX19" fmla="*/ 673 w 10000"/>
              <a:gd name="connsiteY19" fmla="*/ 5174 h 9769"/>
              <a:gd name="connsiteX20" fmla="*/ 846 w 10000"/>
              <a:gd name="connsiteY20" fmla="*/ 8773 h 9769"/>
              <a:gd name="connsiteX21" fmla="*/ 4032 w 10000"/>
              <a:gd name="connsiteY21" fmla="*/ 8919 h 9769"/>
              <a:gd name="connsiteX22" fmla="*/ 4263 w 10000"/>
              <a:gd name="connsiteY22" fmla="*/ 9047 h 9769"/>
              <a:gd name="connsiteX23" fmla="*/ 4510 w 10000"/>
              <a:gd name="connsiteY23" fmla="*/ 9178 h 9769"/>
              <a:gd name="connsiteX24" fmla="*/ 4757 w 10000"/>
              <a:gd name="connsiteY24" fmla="*/ 9285 h 9769"/>
              <a:gd name="connsiteX25" fmla="*/ 5013 w 10000"/>
              <a:gd name="connsiteY25" fmla="*/ 9386 h 9769"/>
              <a:gd name="connsiteX26" fmla="*/ 5277 w 10000"/>
              <a:gd name="connsiteY26" fmla="*/ 9486 h 9769"/>
              <a:gd name="connsiteX27" fmla="*/ 5550 w 10000"/>
              <a:gd name="connsiteY27" fmla="*/ 9563 h 9769"/>
              <a:gd name="connsiteX28" fmla="*/ 5831 w 10000"/>
              <a:gd name="connsiteY28" fmla="*/ 9630 h 9769"/>
              <a:gd name="connsiteX29" fmla="*/ 6113 w 10000"/>
              <a:gd name="connsiteY29" fmla="*/ 9691 h 9769"/>
              <a:gd name="connsiteX30" fmla="*/ 6411 w 10000"/>
              <a:gd name="connsiteY30" fmla="*/ 9742 h 9769"/>
              <a:gd name="connsiteX31" fmla="*/ 6411 w 10000"/>
              <a:gd name="connsiteY31" fmla="*/ 9742 h 9769"/>
              <a:gd name="connsiteX32" fmla="*/ 6616 w 10000"/>
              <a:gd name="connsiteY32" fmla="*/ 9761 h 9769"/>
              <a:gd name="connsiteX33" fmla="*/ 6820 w 10000"/>
              <a:gd name="connsiteY33" fmla="*/ 9769 h 9769"/>
              <a:gd name="connsiteX34" fmla="*/ 7033 w 10000"/>
              <a:gd name="connsiteY34" fmla="*/ 9761 h 9769"/>
              <a:gd name="connsiteX35" fmla="*/ 7246 w 10000"/>
              <a:gd name="connsiteY35" fmla="*/ 9754 h 9769"/>
              <a:gd name="connsiteX36" fmla="*/ 7477 w 10000"/>
              <a:gd name="connsiteY36" fmla="*/ 9721 h 9769"/>
              <a:gd name="connsiteX37" fmla="*/ 7698 w 10000"/>
              <a:gd name="connsiteY37" fmla="*/ 9683 h 9769"/>
              <a:gd name="connsiteX38" fmla="*/ 7928 w 10000"/>
              <a:gd name="connsiteY38" fmla="*/ 9630 h 9769"/>
              <a:gd name="connsiteX39" fmla="*/ 8159 w 10000"/>
              <a:gd name="connsiteY39" fmla="*/ 9563 h 9769"/>
              <a:gd name="connsiteX40" fmla="*/ 8389 w 10000"/>
              <a:gd name="connsiteY40" fmla="*/ 9486 h 9769"/>
              <a:gd name="connsiteX41" fmla="*/ 8627 w 10000"/>
              <a:gd name="connsiteY41" fmla="*/ 9396 h 9769"/>
              <a:gd name="connsiteX42" fmla="*/ 8858 w 10000"/>
              <a:gd name="connsiteY42" fmla="*/ 9296 h 9769"/>
              <a:gd name="connsiteX43" fmla="*/ 9088 w 10000"/>
              <a:gd name="connsiteY43" fmla="*/ 9178 h 9769"/>
              <a:gd name="connsiteX44" fmla="*/ 9327 w 10000"/>
              <a:gd name="connsiteY44" fmla="*/ 9038 h 9769"/>
              <a:gd name="connsiteX45" fmla="*/ 9557 w 10000"/>
              <a:gd name="connsiteY45" fmla="*/ 8891 h 9769"/>
              <a:gd name="connsiteX46" fmla="*/ 9778 w 10000"/>
              <a:gd name="connsiteY46" fmla="*/ 8735 h 9769"/>
              <a:gd name="connsiteX47" fmla="*/ 10000 w 10000"/>
              <a:gd name="connsiteY47" fmla="*/ 8556 h 9769"/>
              <a:gd name="connsiteX48" fmla="*/ 10000 w 10000"/>
              <a:gd name="connsiteY48" fmla="*/ 8556 h 9769"/>
              <a:gd name="connsiteX49" fmla="*/ 9872 w 10000"/>
              <a:gd name="connsiteY49" fmla="*/ 8623 h 9769"/>
              <a:gd name="connsiteX50" fmla="*/ 9744 w 10000"/>
              <a:gd name="connsiteY50" fmla="*/ 8684 h 9769"/>
              <a:gd name="connsiteX51" fmla="*/ 9608 w 10000"/>
              <a:gd name="connsiteY51" fmla="*/ 8735 h 9769"/>
              <a:gd name="connsiteX52" fmla="*/ 9471 w 10000"/>
              <a:gd name="connsiteY52" fmla="*/ 8763 h 9769"/>
              <a:gd name="connsiteX53" fmla="*/ 9327 w 10000"/>
              <a:gd name="connsiteY53" fmla="*/ 8790 h 9769"/>
              <a:gd name="connsiteX54" fmla="*/ 9173 w 10000"/>
              <a:gd name="connsiteY54" fmla="*/ 8802 h 9769"/>
              <a:gd name="connsiteX55" fmla="*/ 9020 w 10000"/>
              <a:gd name="connsiteY55" fmla="*/ 8812 h 9769"/>
              <a:gd name="connsiteX56" fmla="*/ 8858 w 10000"/>
              <a:gd name="connsiteY56" fmla="*/ 8802 h 9769"/>
              <a:gd name="connsiteX57" fmla="*/ 8696 w 10000"/>
              <a:gd name="connsiteY57" fmla="*/ 8781 h 9769"/>
              <a:gd name="connsiteX58" fmla="*/ 8525 w 10000"/>
              <a:gd name="connsiteY58" fmla="*/ 8753 h 9769"/>
              <a:gd name="connsiteX59" fmla="*/ 8338 w 10000"/>
              <a:gd name="connsiteY59" fmla="*/ 8705 h 9769"/>
              <a:gd name="connsiteX60" fmla="*/ 8150 w 10000"/>
              <a:gd name="connsiteY60" fmla="*/ 8645 h 9769"/>
              <a:gd name="connsiteX61" fmla="*/ 7954 w 10000"/>
              <a:gd name="connsiteY61" fmla="*/ 8577 h 9769"/>
              <a:gd name="connsiteX62" fmla="*/ 7758 w 10000"/>
              <a:gd name="connsiteY62" fmla="*/ 8488 h 9769"/>
              <a:gd name="connsiteX63" fmla="*/ 7545 w 10000"/>
              <a:gd name="connsiteY63" fmla="*/ 8387 h 9769"/>
              <a:gd name="connsiteX64" fmla="*/ 7323 w 10000"/>
              <a:gd name="connsiteY64" fmla="*/ 8270 h 9769"/>
              <a:gd name="connsiteX65" fmla="*/ 7323 w 10000"/>
              <a:gd name="connsiteY65" fmla="*/ 8270 h 9769"/>
              <a:gd name="connsiteX66" fmla="*/ 7093 w 10000"/>
              <a:gd name="connsiteY66" fmla="*/ 8138 h 9769"/>
              <a:gd name="connsiteX67" fmla="*/ 6863 w 10000"/>
              <a:gd name="connsiteY67" fmla="*/ 7983 h 9769"/>
              <a:gd name="connsiteX68" fmla="*/ 6624 w 10000"/>
              <a:gd name="connsiteY68" fmla="*/ 7829 h 9769"/>
              <a:gd name="connsiteX69" fmla="*/ 6394 w 10000"/>
              <a:gd name="connsiteY69" fmla="*/ 7650 h 9769"/>
              <a:gd name="connsiteX70" fmla="*/ 6147 w 10000"/>
              <a:gd name="connsiteY70" fmla="*/ 7452 h 9769"/>
              <a:gd name="connsiteX71" fmla="*/ 5908 w 10000"/>
              <a:gd name="connsiteY71" fmla="*/ 7245 h 9769"/>
              <a:gd name="connsiteX72" fmla="*/ 5669 w 10000"/>
              <a:gd name="connsiteY72" fmla="*/ 7028 h 9769"/>
              <a:gd name="connsiteX73" fmla="*/ 5422 w 10000"/>
              <a:gd name="connsiteY73" fmla="*/ 6789 h 9769"/>
              <a:gd name="connsiteX74" fmla="*/ 5183 w 10000"/>
              <a:gd name="connsiteY74" fmla="*/ 6544 h 9769"/>
              <a:gd name="connsiteX75" fmla="*/ 4945 w 10000"/>
              <a:gd name="connsiteY75" fmla="*/ 6286 h 9769"/>
              <a:gd name="connsiteX76" fmla="*/ 4706 w 10000"/>
              <a:gd name="connsiteY76" fmla="*/ 6021 h 9769"/>
              <a:gd name="connsiteX77" fmla="*/ 4467 w 10000"/>
              <a:gd name="connsiteY77" fmla="*/ 5734 h 9769"/>
              <a:gd name="connsiteX78" fmla="*/ 4237 w 10000"/>
              <a:gd name="connsiteY78" fmla="*/ 5448 h 9769"/>
              <a:gd name="connsiteX79" fmla="*/ 4015 w 10000"/>
              <a:gd name="connsiteY79" fmla="*/ 5144 h 9769"/>
              <a:gd name="connsiteX80" fmla="*/ 3785 w 10000"/>
              <a:gd name="connsiteY80" fmla="*/ 4835 h 9769"/>
              <a:gd name="connsiteX81" fmla="*/ 3572 w 10000"/>
              <a:gd name="connsiteY81" fmla="*/ 4513 h 9769"/>
              <a:gd name="connsiteX82" fmla="*/ 3572 w 10000"/>
              <a:gd name="connsiteY82" fmla="*/ 4513 h 9769"/>
              <a:gd name="connsiteX83" fmla="*/ 3308 w 10000"/>
              <a:gd name="connsiteY83" fmla="*/ 4088 h 9769"/>
              <a:gd name="connsiteX84" fmla="*/ 3069 w 10000"/>
              <a:gd name="connsiteY84" fmla="*/ 3665 h 9769"/>
              <a:gd name="connsiteX85" fmla="*/ 2847 w 10000"/>
              <a:gd name="connsiteY85" fmla="*/ 3248 h 9769"/>
              <a:gd name="connsiteX86" fmla="*/ 2651 w 10000"/>
              <a:gd name="connsiteY86" fmla="*/ 2845 h 9769"/>
              <a:gd name="connsiteX87" fmla="*/ 2472 w 10000"/>
              <a:gd name="connsiteY87" fmla="*/ 2440 h 9769"/>
              <a:gd name="connsiteX88" fmla="*/ 2319 w 10000"/>
              <a:gd name="connsiteY88" fmla="*/ 2037 h 9769"/>
              <a:gd name="connsiteX89" fmla="*/ 2182 w 10000"/>
              <a:gd name="connsiteY89" fmla="*/ 1639 h 9769"/>
              <a:gd name="connsiteX90" fmla="*/ 2072 w 10000"/>
              <a:gd name="connsiteY90" fmla="*/ 1248 h 9769"/>
              <a:gd name="connsiteX91" fmla="*/ 2072 w 10000"/>
              <a:gd name="connsiteY91" fmla="*/ 1248 h 9769"/>
              <a:gd name="connsiteX92" fmla="*/ 1995 w 10000"/>
              <a:gd name="connsiteY92" fmla="*/ 931 h 9769"/>
              <a:gd name="connsiteX93" fmla="*/ 1935 w 10000"/>
              <a:gd name="connsiteY93" fmla="*/ 624 h 9769"/>
              <a:gd name="connsiteX94" fmla="*/ 1893 w 10000"/>
              <a:gd name="connsiteY94" fmla="*/ 330 h 9769"/>
              <a:gd name="connsiteX95" fmla="*/ 1867 w 10000"/>
              <a:gd name="connsiteY95" fmla="*/ 46 h 9769"/>
              <a:gd name="connsiteX0" fmla="*/ 1867 w 10000"/>
              <a:gd name="connsiteY0" fmla="*/ 47 h 10000"/>
              <a:gd name="connsiteX1" fmla="*/ 384 w 10000"/>
              <a:gd name="connsiteY1" fmla="*/ 55 h 10000"/>
              <a:gd name="connsiteX2" fmla="*/ 290 w 10000"/>
              <a:gd name="connsiteY2" fmla="*/ 346 h 10000"/>
              <a:gd name="connsiteX3" fmla="*/ 205 w 10000"/>
              <a:gd name="connsiteY3" fmla="*/ 659 h 10000"/>
              <a:gd name="connsiteX4" fmla="*/ 128 w 10000"/>
              <a:gd name="connsiteY4" fmla="*/ 975 h 10000"/>
              <a:gd name="connsiteX5" fmla="*/ 77 w 10000"/>
              <a:gd name="connsiteY5" fmla="*/ 1306 h 10000"/>
              <a:gd name="connsiteX6" fmla="*/ 34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3 w 10000"/>
              <a:gd name="connsiteY10" fmla="*/ 3044 h 10000"/>
              <a:gd name="connsiteX11" fmla="*/ 94 w 10000"/>
              <a:gd name="connsiteY11" fmla="*/ 3409 h 10000"/>
              <a:gd name="connsiteX12" fmla="*/ 162 w 10000"/>
              <a:gd name="connsiteY12" fmla="*/ 3769 h 10000"/>
              <a:gd name="connsiteX13" fmla="*/ 256 w 10000"/>
              <a:gd name="connsiteY13" fmla="*/ 4152 h 10000"/>
              <a:gd name="connsiteX14" fmla="*/ 315 w 10000"/>
              <a:gd name="connsiteY14" fmla="*/ 4335 h 10000"/>
              <a:gd name="connsiteX15" fmla="*/ 375 w 10000"/>
              <a:gd name="connsiteY15" fmla="*/ 4527 h 10000"/>
              <a:gd name="connsiteX16" fmla="*/ 435 w 10000"/>
              <a:gd name="connsiteY16" fmla="*/ 4717 h 10000"/>
              <a:gd name="connsiteX17" fmla="*/ 512 w 10000"/>
              <a:gd name="connsiteY17" fmla="*/ 4908 h 10000"/>
              <a:gd name="connsiteX18" fmla="*/ 588 w 10000"/>
              <a:gd name="connsiteY18" fmla="*/ 5102 h 10000"/>
              <a:gd name="connsiteX19" fmla="*/ 673 w 10000"/>
              <a:gd name="connsiteY19" fmla="*/ 5296 h 10000"/>
              <a:gd name="connsiteX20" fmla="*/ 846 w 10000"/>
              <a:gd name="connsiteY20" fmla="*/ 8980 h 10000"/>
              <a:gd name="connsiteX21" fmla="*/ 4032 w 10000"/>
              <a:gd name="connsiteY21" fmla="*/ 9130 h 10000"/>
              <a:gd name="connsiteX22" fmla="*/ 4263 w 10000"/>
              <a:gd name="connsiteY22" fmla="*/ 9261 h 10000"/>
              <a:gd name="connsiteX23" fmla="*/ 4510 w 10000"/>
              <a:gd name="connsiteY23" fmla="*/ 9395 h 10000"/>
              <a:gd name="connsiteX24" fmla="*/ 4757 w 10000"/>
              <a:gd name="connsiteY24" fmla="*/ 9505 h 10000"/>
              <a:gd name="connsiteX25" fmla="*/ 5013 w 10000"/>
              <a:gd name="connsiteY25" fmla="*/ 9608 h 10000"/>
              <a:gd name="connsiteX26" fmla="*/ 5277 w 10000"/>
              <a:gd name="connsiteY26" fmla="*/ 9710 h 10000"/>
              <a:gd name="connsiteX27" fmla="*/ 5550 w 10000"/>
              <a:gd name="connsiteY27" fmla="*/ 9789 h 10000"/>
              <a:gd name="connsiteX28" fmla="*/ 5831 w 10000"/>
              <a:gd name="connsiteY28" fmla="*/ 9858 h 10000"/>
              <a:gd name="connsiteX29" fmla="*/ 6113 w 10000"/>
              <a:gd name="connsiteY29" fmla="*/ 9920 h 10000"/>
              <a:gd name="connsiteX30" fmla="*/ 6411 w 10000"/>
              <a:gd name="connsiteY30" fmla="*/ 9972 h 10000"/>
              <a:gd name="connsiteX31" fmla="*/ 6411 w 10000"/>
              <a:gd name="connsiteY31" fmla="*/ 9972 h 10000"/>
              <a:gd name="connsiteX32" fmla="*/ 6616 w 10000"/>
              <a:gd name="connsiteY32" fmla="*/ 9992 h 10000"/>
              <a:gd name="connsiteX33" fmla="*/ 6820 w 10000"/>
              <a:gd name="connsiteY33" fmla="*/ 10000 h 10000"/>
              <a:gd name="connsiteX34" fmla="*/ 7033 w 10000"/>
              <a:gd name="connsiteY34" fmla="*/ 9992 h 10000"/>
              <a:gd name="connsiteX35" fmla="*/ 7246 w 10000"/>
              <a:gd name="connsiteY35" fmla="*/ 9985 h 10000"/>
              <a:gd name="connsiteX36" fmla="*/ 7477 w 10000"/>
              <a:gd name="connsiteY36" fmla="*/ 9951 h 10000"/>
              <a:gd name="connsiteX37" fmla="*/ 7698 w 10000"/>
              <a:gd name="connsiteY37" fmla="*/ 9912 h 10000"/>
              <a:gd name="connsiteX38" fmla="*/ 7928 w 10000"/>
              <a:gd name="connsiteY38" fmla="*/ 9858 h 10000"/>
              <a:gd name="connsiteX39" fmla="*/ 8159 w 10000"/>
              <a:gd name="connsiteY39" fmla="*/ 9789 h 10000"/>
              <a:gd name="connsiteX40" fmla="*/ 8389 w 10000"/>
              <a:gd name="connsiteY40" fmla="*/ 9710 h 10000"/>
              <a:gd name="connsiteX41" fmla="*/ 8627 w 10000"/>
              <a:gd name="connsiteY41" fmla="*/ 9618 h 10000"/>
              <a:gd name="connsiteX42" fmla="*/ 8858 w 10000"/>
              <a:gd name="connsiteY42" fmla="*/ 9516 h 10000"/>
              <a:gd name="connsiteX43" fmla="*/ 9088 w 10000"/>
              <a:gd name="connsiteY43" fmla="*/ 9395 h 10000"/>
              <a:gd name="connsiteX44" fmla="*/ 9327 w 10000"/>
              <a:gd name="connsiteY44" fmla="*/ 9252 h 10000"/>
              <a:gd name="connsiteX45" fmla="*/ 9557 w 10000"/>
              <a:gd name="connsiteY45" fmla="*/ 9101 h 10000"/>
              <a:gd name="connsiteX46" fmla="*/ 9778 w 10000"/>
              <a:gd name="connsiteY46" fmla="*/ 8942 h 10000"/>
              <a:gd name="connsiteX47" fmla="*/ 10000 w 10000"/>
              <a:gd name="connsiteY47" fmla="*/ 8758 h 10000"/>
              <a:gd name="connsiteX48" fmla="*/ 10000 w 10000"/>
              <a:gd name="connsiteY48" fmla="*/ 8758 h 10000"/>
              <a:gd name="connsiteX49" fmla="*/ 9744 w 10000"/>
              <a:gd name="connsiteY49" fmla="*/ 8889 h 10000"/>
              <a:gd name="connsiteX50" fmla="*/ 9608 w 10000"/>
              <a:gd name="connsiteY50" fmla="*/ 8942 h 10000"/>
              <a:gd name="connsiteX51" fmla="*/ 9471 w 10000"/>
              <a:gd name="connsiteY51" fmla="*/ 8970 h 10000"/>
              <a:gd name="connsiteX52" fmla="*/ 9327 w 10000"/>
              <a:gd name="connsiteY52" fmla="*/ 8998 h 10000"/>
              <a:gd name="connsiteX53" fmla="*/ 9173 w 10000"/>
              <a:gd name="connsiteY53" fmla="*/ 9010 h 10000"/>
              <a:gd name="connsiteX54" fmla="*/ 9020 w 10000"/>
              <a:gd name="connsiteY54" fmla="*/ 9020 h 10000"/>
              <a:gd name="connsiteX55" fmla="*/ 8858 w 10000"/>
              <a:gd name="connsiteY55" fmla="*/ 9010 h 10000"/>
              <a:gd name="connsiteX56" fmla="*/ 8696 w 10000"/>
              <a:gd name="connsiteY56" fmla="*/ 8989 h 10000"/>
              <a:gd name="connsiteX57" fmla="*/ 8525 w 10000"/>
              <a:gd name="connsiteY57" fmla="*/ 8960 h 10000"/>
              <a:gd name="connsiteX58" fmla="*/ 8338 w 10000"/>
              <a:gd name="connsiteY58" fmla="*/ 8911 h 10000"/>
              <a:gd name="connsiteX59" fmla="*/ 8150 w 10000"/>
              <a:gd name="connsiteY59" fmla="*/ 8849 h 10000"/>
              <a:gd name="connsiteX60" fmla="*/ 7954 w 10000"/>
              <a:gd name="connsiteY60" fmla="*/ 8780 h 10000"/>
              <a:gd name="connsiteX61" fmla="*/ 7758 w 10000"/>
              <a:gd name="connsiteY61" fmla="*/ 8689 h 10000"/>
              <a:gd name="connsiteX62" fmla="*/ 7545 w 10000"/>
              <a:gd name="connsiteY62" fmla="*/ 8585 h 10000"/>
              <a:gd name="connsiteX63" fmla="*/ 7323 w 10000"/>
              <a:gd name="connsiteY63" fmla="*/ 8466 h 10000"/>
              <a:gd name="connsiteX64" fmla="*/ 7323 w 10000"/>
              <a:gd name="connsiteY64" fmla="*/ 8466 h 10000"/>
              <a:gd name="connsiteX65" fmla="*/ 7093 w 10000"/>
              <a:gd name="connsiteY65" fmla="*/ 8330 h 10000"/>
              <a:gd name="connsiteX66" fmla="*/ 6863 w 10000"/>
              <a:gd name="connsiteY66" fmla="*/ 8172 h 10000"/>
              <a:gd name="connsiteX67" fmla="*/ 6624 w 10000"/>
              <a:gd name="connsiteY67" fmla="*/ 8014 h 10000"/>
              <a:gd name="connsiteX68" fmla="*/ 6394 w 10000"/>
              <a:gd name="connsiteY68" fmla="*/ 7831 h 10000"/>
              <a:gd name="connsiteX69" fmla="*/ 6147 w 10000"/>
              <a:gd name="connsiteY69" fmla="*/ 7628 h 10000"/>
              <a:gd name="connsiteX70" fmla="*/ 5908 w 10000"/>
              <a:gd name="connsiteY70" fmla="*/ 7416 h 10000"/>
              <a:gd name="connsiteX71" fmla="*/ 5669 w 10000"/>
              <a:gd name="connsiteY71" fmla="*/ 7194 h 10000"/>
              <a:gd name="connsiteX72" fmla="*/ 5422 w 10000"/>
              <a:gd name="connsiteY72" fmla="*/ 6950 h 10000"/>
              <a:gd name="connsiteX73" fmla="*/ 5183 w 10000"/>
              <a:gd name="connsiteY73" fmla="*/ 6699 h 10000"/>
              <a:gd name="connsiteX74" fmla="*/ 4945 w 10000"/>
              <a:gd name="connsiteY74" fmla="*/ 6435 h 10000"/>
              <a:gd name="connsiteX75" fmla="*/ 4706 w 10000"/>
              <a:gd name="connsiteY75" fmla="*/ 6163 h 10000"/>
              <a:gd name="connsiteX76" fmla="*/ 4467 w 10000"/>
              <a:gd name="connsiteY76" fmla="*/ 5870 h 10000"/>
              <a:gd name="connsiteX77" fmla="*/ 4237 w 10000"/>
              <a:gd name="connsiteY77" fmla="*/ 5577 h 10000"/>
              <a:gd name="connsiteX78" fmla="*/ 4015 w 10000"/>
              <a:gd name="connsiteY78" fmla="*/ 5266 h 10000"/>
              <a:gd name="connsiteX79" fmla="*/ 3785 w 10000"/>
              <a:gd name="connsiteY79" fmla="*/ 4949 h 10000"/>
              <a:gd name="connsiteX80" fmla="*/ 3572 w 10000"/>
              <a:gd name="connsiteY80" fmla="*/ 4620 h 10000"/>
              <a:gd name="connsiteX81" fmla="*/ 3572 w 10000"/>
              <a:gd name="connsiteY81" fmla="*/ 4620 h 10000"/>
              <a:gd name="connsiteX82" fmla="*/ 3308 w 10000"/>
              <a:gd name="connsiteY82" fmla="*/ 4185 h 10000"/>
              <a:gd name="connsiteX83" fmla="*/ 3069 w 10000"/>
              <a:gd name="connsiteY83" fmla="*/ 3752 h 10000"/>
              <a:gd name="connsiteX84" fmla="*/ 2847 w 10000"/>
              <a:gd name="connsiteY84" fmla="*/ 3325 h 10000"/>
              <a:gd name="connsiteX85" fmla="*/ 2651 w 10000"/>
              <a:gd name="connsiteY85" fmla="*/ 2912 h 10000"/>
              <a:gd name="connsiteX86" fmla="*/ 2472 w 10000"/>
              <a:gd name="connsiteY86" fmla="*/ 2498 h 10000"/>
              <a:gd name="connsiteX87" fmla="*/ 2319 w 10000"/>
              <a:gd name="connsiteY87" fmla="*/ 2085 h 10000"/>
              <a:gd name="connsiteX88" fmla="*/ 2182 w 10000"/>
              <a:gd name="connsiteY88" fmla="*/ 1678 h 10000"/>
              <a:gd name="connsiteX89" fmla="*/ 2072 w 10000"/>
              <a:gd name="connsiteY89" fmla="*/ 1278 h 10000"/>
              <a:gd name="connsiteX90" fmla="*/ 2072 w 10000"/>
              <a:gd name="connsiteY90" fmla="*/ 1278 h 10000"/>
              <a:gd name="connsiteX91" fmla="*/ 1995 w 10000"/>
              <a:gd name="connsiteY91" fmla="*/ 953 h 10000"/>
              <a:gd name="connsiteX92" fmla="*/ 1935 w 10000"/>
              <a:gd name="connsiteY92" fmla="*/ 639 h 10000"/>
              <a:gd name="connsiteX93" fmla="*/ 1893 w 10000"/>
              <a:gd name="connsiteY93" fmla="*/ 338 h 10000"/>
              <a:gd name="connsiteX94" fmla="*/ 1867 w 10000"/>
              <a:gd name="connsiteY94" fmla="*/ 47 h 10000"/>
              <a:gd name="connsiteX0" fmla="*/ 1867 w 10000"/>
              <a:gd name="connsiteY0" fmla="*/ 47 h 10000"/>
              <a:gd name="connsiteX1" fmla="*/ 384 w 10000"/>
              <a:gd name="connsiteY1" fmla="*/ 55 h 10000"/>
              <a:gd name="connsiteX2" fmla="*/ 290 w 10000"/>
              <a:gd name="connsiteY2" fmla="*/ 346 h 10000"/>
              <a:gd name="connsiteX3" fmla="*/ 205 w 10000"/>
              <a:gd name="connsiteY3" fmla="*/ 659 h 10000"/>
              <a:gd name="connsiteX4" fmla="*/ 128 w 10000"/>
              <a:gd name="connsiteY4" fmla="*/ 975 h 10000"/>
              <a:gd name="connsiteX5" fmla="*/ 77 w 10000"/>
              <a:gd name="connsiteY5" fmla="*/ 1306 h 10000"/>
              <a:gd name="connsiteX6" fmla="*/ 34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3 w 10000"/>
              <a:gd name="connsiteY10" fmla="*/ 3044 h 10000"/>
              <a:gd name="connsiteX11" fmla="*/ 94 w 10000"/>
              <a:gd name="connsiteY11" fmla="*/ 3409 h 10000"/>
              <a:gd name="connsiteX12" fmla="*/ 162 w 10000"/>
              <a:gd name="connsiteY12" fmla="*/ 3769 h 10000"/>
              <a:gd name="connsiteX13" fmla="*/ 256 w 10000"/>
              <a:gd name="connsiteY13" fmla="*/ 4152 h 10000"/>
              <a:gd name="connsiteX14" fmla="*/ 315 w 10000"/>
              <a:gd name="connsiteY14" fmla="*/ 4335 h 10000"/>
              <a:gd name="connsiteX15" fmla="*/ 375 w 10000"/>
              <a:gd name="connsiteY15" fmla="*/ 4527 h 10000"/>
              <a:gd name="connsiteX16" fmla="*/ 435 w 10000"/>
              <a:gd name="connsiteY16" fmla="*/ 4717 h 10000"/>
              <a:gd name="connsiteX17" fmla="*/ 512 w 10000"/>
              <a:gd name="connsiteY17" fmla="*/ 4908 h 10000"/>
              <a:gd name="connsiteX18" fmla="*/ 588 w 10000"/>
              <a:gd name="connsiteY18" fmla="*/ 5102 h 10000"/>
              <a:gd name="connsiteX19" fmla="*/ 673 w 10000"/>
              <a:gd name="connsiteY19" fmla="*/ 5296 h 10000"/>
              <a:gd name="connsiteX20" fmla="*/ 846 w 10000"/>
              <a:gd name="connsiteY20" fmla="*/ 8980 h 10000"/>
              <a:gd name="connsiteX21" fmla="*/ 4032 w 10000"/>
              <a:gd name="connsiteY21" fmla="*/ 9130 h 10000"/>
              <a:gd name="connsiteX22" fmla="*/ 4263 w 10000"/>
              <a:gd name="connsiteY22" fmla="*/ 9261 h 10000"/>
              <a:gd name="connsiteX23" fmla="*/ 4510 w 10000"/>
              <a:gd name="connsiteY23" fmla="*/ 9395 h 10000"/>
              <a:gd name="connsiteX24" fmla="*/ 4757 w 10000"/>
              <a:gd name="connsiteY24" fmla="*/ 9505 h 10000"/>
              <a:gd name="connsiteX25" fmla="*/ 5013 w 10000"/>
              <a:gd name="connsiteY25" fmla="*/ 9608 h 10000"/>
              <a:gd name="connsiteX26" fmla="*/ 5277 w 10000"/>
              <a:gd name="connsiteY26" fmla="*/ 9710 h 10000"/>
              <a:gd name="connsiteX27" fmla="*/ 5550 w 10000"/>
              <a:gd name="connsiteY27" fmla="*/ 9789 h 10000"/>
              <a:gd name="connsiteX28" fmla="*/ 5831 w 10000"/>
              <a:gd name="connsiteY28" fmla="*/ 9858 h 10000"/>
              <a:gd name="connsiteX29" fmla="*/ 6113 w 10000"/>
              <a:gd name="connsiteY29" fmla="*/ 9920 h 10000"/>
              <a:gd name="connsiteX30" fmla="*/ 6411 w 10000"/>
              <a:gd name="connsiteY30" fmla="*/ 9972 h 10000"/>
              <a:gd name="connsiteX31" fmla="*/ 6411 w 10000"/>
              <a:gd name="connsiteY31" fmla="*/ 9972 h 10000"/>
              <a:gd name="connsiteX32" fmla="*/ 6616 w 10000"/>
              <a:gd name="connsiteY32" fmla="*/ 9992 h 10000"/>
              <a:gd name="connsiteX33" fmla="*/ 6820 w 10000"/>
              <a:gd name="connsiteY33" fmla="*/ 10000 h 10000"/>
              <a:gd name="connsiteX34" fmla="*/ 7033 w 10000"/>
              <a:gd name="connsiteY34" fmla="*/ 9992 h 10000"/>
              <a:gd name="connsiteX35" fmla="*/ 7246 w 10000"/>
              <a:gd name="connsiteY35" fmla="*/ 9985 h 10000"/>
              <a:gd name="connsiteX36" fmla="*/ 7477 w 10000"/>
              <a:gd name="connsiteY36" fmla="*/ 9951 h 10000"/>
              <a:gd name="connsiteX37" fmla="*/ 7698 w 10000"/>
              <a:gd name="connsiteY37" fmla="*/ 9912 h 10000"/>
              <a:gd name="connsiteX38" fmla="*/ 7928 w 10000"/>
              <a:gd name="connsiteY38" fmla="*/ 9858 h 10000"/>
              <a:gd name="connsiteX39" fmla="*/ 8159 w 10000"/>
              <a:gd name="connsiteY39" fmla="*/ 9789 h 10000"/>
              <a:gd name="connsiteX40" fmla="*/ 8389 w 10000"/>
              <a:gd name="connsiteY40" fmla="*/ 9710 h 10000"/>
              <a:gd name="connsiteX41" fmla="*/ 8627 w 10000"/>
              <a:gd name="connsiteY41" fmla="*/ 9618 h 10000"/>
              <a:gd name="connsiteX42" fmla="*/ 8858 w 10000"/>
              <a:gd name="connsiteY42" fmla="*/ 9516 h 10000"/>
              <a:gd name="connsiteX43" fmla="*/ 9088 w 10000"/>
              <a:gd name="connsiteY43" fmla="*/ 9395 h 10000"/>
              <a:gd name="connsiteX44" fmla="*/ 9327 w 10000"/>
              <a:gd name="connsiteY44" fmla="*/ 9252 h 10000"/>
              <a:gd name="connsiteX45" fmla="*/ 9557 w 10000"/>
              <a:gd name="connsiteY45" fmla="*/ 9101 h 10000"/>
              <a:gd name="connsiteX46" fmla="*/ 9778 w 10000"/>
              <a:gd name="connsiteY46" fmla="*/ 8942 h 10000"/>
              <a:gd name="connsiteX47" fmla="*/ 10000 w 10000"/>
              <a:gd name="connsiteY47" fmla="*/ 8758 h 10000"/>
              <a:gd name="connsiteX48" fmla="*/ 9744 w 10000"/>
              <a:gd name="connsiteY48" fmla="*/ 8889 h 10000"/>
              <a:gd name="connsiteX49" fmla="*/ 9608 w 10000"/>
              <a:gd name="connsiteY49" fmla="*/ 8942 h 10000"/>
              <a:gd name="connsiteX50" fmla="*/ 9471 w 10000"/>
              <a:gd name="connsiteY50" fmla="*/ 8970 h 10000"/>
              <a:gd name="connsiteX51" fmla="*/ 9327 w 10000"/>
              <a:gd name="connsiteY51" fmla="*/ 8998 h 10000"/>
              <a:gd name="connsiteX52" fmla="*/ 9173 w 10000"/>
              <a:gd name="connsiteY52" fmla="*/ 9010 h 10000"/>
              <a:gd name="connsiteX53" fmla="*/ 9020 w 10000"/>
              <a:gd name="connsiteY53" fmla="*/ 9020 h 10000"/>
              <a:gd name="connsiteX54" fmla="*/ 8858 w 10000"/>
              <a:gd name="connsiteY54" fmla="*/ 9010 h 10000"/>
              <a:gd name="connsiteX55" fmla="*/ 8696 w 10000"/>
              <a:gd name="connsiteY55" fmla="*/ 8989 h 10000"/>
              <a:gd name="connsiteX56" fmla="*/ 8525 w 10000"/>
              <a:gd name="connsiteY56" fmla="*/ 8960 h 10000"/>
              <a:gd name="connsiteX57" fmla="*/ 8338 w 10000"/>
              <a:gd name="connsiteY57" fmla="*/ 8911 h 10000"/>
              <a:gd name="connsiteX58" fmla="*/ 8150 w 10000"/>
              <a:gd name="connsiteY58" fmla="*/ 8849 h 10000"/>
              <a:gd name="connsiteX59" fmla="*/ 7954 w 10000"/>
              <a:gd name="connsiteY59" fmla="*/ 8780 h 10000"/>
              <a:gd name="connsiteX60" fmla="*/ 7758 w 10000"/>
              <a:gd name="connsiteY60" fmla="*/ 8689 h 10000"/>
              <a:gd name="connsiteX61" fmla="*/ 7545 w 10000"/>
              <a:gd name="connsiteY61" fmla="*/ 8585 h 10000"/>
              <a:gd name="connsiteX62" fmla="*/ 7323 w 10000"/>
              <a:gd name="connsiteY62" fmla="*/ 8466 h 10000"/>
              <a:gd name="connsiteX63" fmla="*/ 7323 w 10000"/>
              <a:gd name="connsiteY63" fmla="*/ 8466 h 10000"/>
              <a:gd name="connsiteX64" fmla="*/ 7093 w 10000"/>
              <a:gd name="connsiteY64" fmla="*/ 8330 h 10000"/>
              <a:gd name="connsiteX65" fmla="*/ 6863 w 10000"/>
              <a:gd name="connsiteY65" fmla="*/ 8172 h 10000"/>
              <a:gd name="connsiteX66" fmla="*/ 6624 w 10000"/>
              <a:gd name="connsiteY66" fmla="*/ 8014 h 10000"/>
              <a:gd name="connsiteX67" fmla="*/ 6394 w 10000"/>
              <a:gd name="connsiteY67" fmla="*/ 7831 h 10000"/>
              <a:gd name="connsiteX68" fmla="*/ 6147 w 10000"/>
              <a:gd name="connsiteY68" fmla="*/ 7628 h 10000"/>
              <a:gd name="connsiteX69" fmla="*/ 5908 w 10000"/>
              <a:gd name="connsiteY69" fmla="*/ 7416 h 10000"/>
              <a:gd name="connsiteX70" fmla="*/ 5669 w 10000"/>
              <a:gd name="connsiteY70" fmla="*/ 7194 h 10000"/>
              <a:gd name="connsiteX71" fmla="*/ 5422 w 10000"/>
              <a:gd name="connsiteY71" fmla="*/ 6950 h 10000"/>
              <a:gd name="connsiteX72" fmla="*/ 5183 w 10000"/>
              <a:gd name="connsiteY72" fmla="*/ 6699 h 10000"/>
              <a:gd name="connsiteX73" fmla="*/ 4945 w 10000"/>
              <a:gd name="connsiteY73" fmla="*/ 6435 h 10000"/>
              <a:gd name="connsiteX74" fmla="*/ 4706 w 10000"/>
              <a:gd name="connsiteY74" fmla="*/ 6163 h 10000"/>
              <a:gd name="connsiteX75" fmla="*/ 4467 w 10000"/>
              <a:gd name="connsiteY75" fmla="*/ 5870 h 10000"/>
              <a:gd name="connsiteX76" fmla="*/ 4237 w 10000"/>
              <a:gd name="connsiteY76" fmla="*/ 5577 h 10000"/>
              <a:gd name="connsiteX77" fmla="*/ 4015 w 10000"/>
              <a:gd name="connsiteY77" fmla="*/ 5266 h 10000"/>
              <a:gd name="connsiteX78" fmla="*/ 3785 w 10000"/>
              <a:gd name="connsiteY78" fmla="*/ 4949 h 10000"/>
              <a:gd name="connsiteX79" fmla="*/ 3572 w 10000"/>
              <a:gd name="connsiteY79" fmla="*/ 4620 h 10000"/>
              <a:gd name="connsiteX80" fmla="*/ 3572 w 10000"/>
              <a:gd name="connsiteY80" fmla="*/ 4620 h 10000"/>
              <a:gd name="connsiteX81" fmla="*/ 3308 w 10000"/>
              <a:gd name="connsiteY81" fmla="*/ 4185 h 10000"/>
              <a:gd name="connsiteX82" fmla="*/ 3069 w 10000"/>
              <a:gd name="connsiteY82" fmla="*/ 3752 h 10000"/>
              <a:gd name="connsiteX83" fmla="*/ 2847 w 10000"/>
              <a:gd name="connsiteY83" fmla="*/ 3325 h 10000"/>
              <a:gd name="connsiteX84" fmla="*/ 2651 w 10000"/>
              <a:gd name="connsiteY84" fmla="*/ 2912 h 10000"/>
              <a:gd name="connsiteX85" fmla="*/ 2472 w 10000"/>
              <a:gd name="connsiteY85" fmla="*/ 2498 h 10000"/>
              <a:gd name="connsiteX86" fmla="*/ 2319 w 10000"/>
              <a:gd name="connsiteY86" fmla="*/ 2085 h 10000"/>
              <a:gd name="connsiteX87" fmla="*/ 2182 w 10000"/>
              <a:gd name="connsiteY87" fmla="*/ 1678 h 10000"/>
              <a:gd name="connsiteX88" fmla="*/ 2072 w 10000"/>
              <a:gd name="connsiteY88" fmla="*/ 1278 h 10000"/>
              <a:gd name="connsiteX89" fmla="*/ 2072 w 10000"/>
              <a:gd name="connsiteY89" fmla="*/ 1278 h 10000"/>
              <a:gd name="connsiteX90" fmla="*/ 1995 w 10000"/>
              <a:gd name="connsiteY90" fmla="*/ 953 h 10000"/>
              <a:gd name="connsiteX91" fmla="*/ 1935 w 10000"/>
              <a:gd name="connsiteY91" fmla="*/ 639 h 10000"/>
              <a:gd name="connsiteX92" fmla="*/ 1893 w 10000"/>
              <a:gd name="connsiteY92" fmla="*/ 338 h 10000"/>
              <a:gd name="connsiteX93" fmla="*/ 1867 w 10000"/>
              <a:gd name="connsiteY93" fmla="*/ 47 h 10000"/>
              <a:gd name="connsiteX0" fmla="*/ 1867 w 10000"/>
              <a:gd name="connsiteY0" fmla="*/ 47 h 10000"/>
              <a:gd name="connsiteX1" fmla="*/ 384 w 10000"/>
              <a:gd name="connsiteY1" fmla="*/ 55 h 10000"/>
              <a:gd name="connsiteX2" fmla="*/ 290 w 10000"/>
              <a:gd name="connsiteY2" fmla="*/ 346 h 10000"/>
              <a:gd name="connsiteX3" fmla="*/ 205 w 10000"/>
              <a:gd name="connsiteY3" fmla="*/ 659 h 10000"/>
              <a:gd name="connsiteX4" fmla="*/ 128 w 10000"/>
              <a:gd name="connsiteY4" fmla="*/ 975 h 10000"/>
              <a:gd name="connsiteX5" fmla="*/ 77 w 10000"/>
              <a:gd name="connsiteY5" fmla="*/ 1306 h 10000"/>
              <a:gd name="connsiteX6" fmla="*/ 34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3 w 10000"/>
              <a:gd name="connsiteY10" fmla="*/ 3044 h 10000"/>
              <a:gd name="connsiteX11" fmla="*/ 94 w 10000"/>
              <a:gd name="connsiteY11" fmla="*/ 3409 h 10000"/>
              <a:gd name="connsiteX12" fmla="*/ 162 w 10000"/>
              <a:gd name="connsiteY12" fmla="*/ 3769 h 10000"/>
              <a:gd name="connsiteX13" fmla="*/ 256 w 10000"/>
              <a:gd name="connsiteY13" fmla="*/ 4152 h 10000"/>
              <a:gd name="connsiteX14" fmla="*/ 315 w 10000"/>
              <a:gd name="connsiteY14" fmla="*/ 4335 h 10000"/>
              <a:gd name="connsiteX15" fmla="*/ 375 w 10000"/>
              <a:gd name="connsiteY15" fmla="*/ 4527 h 10000"/>
              <a:gd name="connsiteX16" fmla="*/ 435 w 10000"/>
              <a:gd name="connsiteY16" fmla="*/ 4717 h 10000"/>
              <a:gd name="connsiteX17" fmla="*/ 512 w 10000"/>
              <a:gd name="connsiteY17" fmla="*/ 4908 h 10000"/>
              <a:gd name="connsiteX18" fmla="*/ 588 w 10000"/>
              <a:gd name="connsiteY18" fmla="*/ 5102 h 10000"/>
              <a:gd name="connsiteX19" fmla="*/ 673 w 10000"/>
              <a:gd name="connsiteY19" fmla="*/ 5296 h 10000"/>
              <a:gd name="connsiteX20" fmla="*/ 846 w 10000"/>
              <a:gd name="connsiteY20" fmla="*/ 8980 h 10000"/>
              <a:gd name="connsiteX21" fmla="*/ 4032 w 10000"/>
              <a:gd name="connsiteY21" fmla="*/ 9130 h 10000"/>
              <a:gd name="connsiteX22" fmla="*/ 4263 w 10000"/>
              <a:gd name="connsiteY22" fmla="*/ 9261 h 10000"/>
              <a:gd name="connsiteX23" fmla="*/ 4510 w 10000"/>
              <a:gd name="connsiteY23" fmla="*/ 9395 h 10000"/>
              <a:gd name="connsiteX24" fmla="*/ 4757 w 10000"/>
              <a:gd name="connsiteY24" fmla="*/ 9505 h 10000"/>
              <a:gd name="connsiteX25" fmla="*/ 5013 w 10000"/>
              <a:gd name="connsiteY25" fmla="*/ 9608 h 10000"/>
              <a:gd name="connsiteX26" fmla="*/ 5277 w 10000"/>
              <a:gd name="connsiteY26" fmla="*/ 9710 h 10000"/>
              <a:gd name="connsiteX27" fmla="*/ 5550 w 10000"/>
              <a:gd name="connsiteY27" fmla="*/ 9789 h 10000"/>
              <a:gd name="connsiteX28" fmla="*/ 5831 w 10000"/>
              <a:gd name="connsiteY28" fmla="*/ 9858 h 10000"/>
              <a:gd name="connsiteX29" fmla="*/ 6113 w 10000"/>
              <a:gd name="connsiteY29" fmla="*/ 9920 h 10000"/>
              <a:gd name="connsiteX30" fmla="*/ 6411 w 10000"/>
              <a:gd name="connsiteY30" fmla="*/ 9972 h 10000"/>
              <a:gd name="connsiteX31" fmla="*/ 6411 w 10000"/>
              <a:gd name="connsiteY31" fmla="*/ 9972 h 10000"/>
              <a:gd name="connsiteX32" fmla="*/ 6616 w 10000"/>
              <a:gd name="connsiteY32" fmla="*/ 9992 h 10000"/>
              <a:gd name="connsiteX33" fmla="*/ 6820 w 10000"/>
              <a:gd name="connsiteY33" fmla="*/ 10000 h 10000"/>
              <a:gd name="connsiteX34" fmla="*/ 7033 w 10000"/>
              <a:gd name="connsiteY34" fmla="*/ 9992 h 10000"/>
              <a:gd name="connsiteX35" fmla="*/ 7246 w 10000"/>
              <a:gd name="connsiteY35" fmla="*/ 9985 h 10000"/>
              <a:gd name="connsiteX36" fmla="*/ 7477 w 10000"/>
              <a:gd name="connsiteY36" fmla="*/ 9951 h 10000"/>
              <a:gd name="connsiteX37" fmla="*/ 7698 w 10000"/>
              <a:gd name="connsiteY37" fmla="*/ 9912 h 10000"/>
              <a:gd name="connsiteX38" fmla="*/ 7928 w 10000"/>
              <a:gd name="connsiteY38" fmla="*/ 9858 h 10000"/>
              <a:gd name="connsiteX39" fmla="*/ 8159 w 10000"/>
              <a:gd name="connsiteY39" fmla="*/ 9789 h 10000"/>
              <a:gd name="connsiteX40" fmla="*/ 8389 w 10000"/>
              <a:gd name="connsiteY40" fmla="*/ 9710 h 10000"/>
              <a:gd name="connsiteX41" fmla="*/ 8627 w 10000"/>
              <a:gd name="connsiteY41" fmla="*/ 9618 h 10000"/>
              <a:gd name="connsiteX42" fmla="*/ 8858 w 10000"/>
              <a:gd name="connsiteY42" fmla="*/ 9516 h 10000"/>
              <a:gd name="connsiteX43" fmla="*/ 9088 w 10000"/>
              <a:gd name="connsiteY43" fmla="*/ 9395 h 10000"/>
              <a:gd name="connsiteX44" fmla="*/ 9327 w 10000"/>
              <a:gd name="connsiteY44" fmla="*/ 9252 h 10000"/>
              <a:gd name="connsiteX45" fmla="*/ 9557 w 10000"/>
              <a:gd name="connsiteY45" fmla="*/ 9101 h 10000"/>
              <a:gd name="connsiteX46" fmla="*/ 9778 w 10000"/>
              <a:gd name="connsiteY46" fmla="*/ 8942 h 10000"/>
              <a:gd name="connsiteX47" fmla="*/ 10000 w 10000"/>
              <a:gd name="connsiteY47" fmla="*/ 8758 h 10000"/>
              <a:gd name="connsiteX48" fmla="*/ 9744 w 10000"/>
              <a:gd name="connsiteY48" fmla="*/ 8889 h 10000"/>
              <a:gd name="connsiteX49" fmla="*/ 9471 w 10000"/>
              <a:gd name="connsiteY49" fmla="*/ 8970 h 10000"/>
              <a:gd name="connsiteX50" fmla="*/ 9327 w 10000"/>
              <a:gd name="connsiteY50" fmla="*/ 8998 h 10000"/>
              <a:gd name="connsiteX51" fmla="*/ 9173 w 10000"/>
              <a:gd name="connsiteY51" fmla="*/ 9010 h 10000"/>
              <a:gd name="connsiteX52" fmla="*/ 9020 w 10000"/>
              <a:gd name="connsiteY52" fmla="*/ 9020 h 10000"/>
              <a:gd name="connsiteX53" fmla="*/ 8858 w 10000"/>
              <a:gd name="connsiteY53" fmla="*/ 9010 h 10000"/>
              <a:gd name="connsiteX54" fmla="*/ 8696 w 10000"/>
              <a:gd name="connsiteY54" fmla="*/ 8989 h 10000"/>
              <a:gd name="connsiteX55" fmla="*/ 8525 w 10000"/>
              <a:gd name="connsiteY55" fmla="*/ 8960 h 10000"/>
              <a:gd name="connsiteX56" fmla="*/ 8338 w 10000"/>
              <a:gd name="connsiteY56" fmla="*/ 8911 h 10000"/>
              <a:gd name="connsiteX57" fmla="*/ 8150 w 10000"/>
              <a:gd name="connsiteY57" fmla="*/ 8849 h 10000"/>
              <a:gd name="connsiteX58" fmla="*/ 7954 w 10000"/>
              <a:gd name="connsiteY58" fmla="*/ 8780 h 10000"/>
              <a:gd name="connsiteX59" fmla="*/ 7758 w 10000"/>
              <a:gd name="connsiteY59" fmla="*/ 8689 h 10000"/>
              <a:gd name="connsiteX60" fmla="*/ 7545 w 10000"/>
              <a:gd name="connsiteY60" fmla="*/ 8585 h 10000"/>
              <a:gd name="connsiteX61" fmla="*/ 7323 w 10000"/>
              <a:gd name="connsiteY61" fmla="*/ 8466 h 10000"/>
              <a:gd name="connsiteX62" fmla="*/ 7323 w 10000"/>
              <a:gd name="connsiteY62" fmla="*/ 8466 h 10000"/>
              <a:gd name="connsiteX63" fmla="*/ 7093 w 10000"/>
              <a:gd name="connsiteY63" fmla="*/ 8330 h 10000"/>
              <a:gd name="connsiteX64" fmla="*/ 6863 w 10000"/>
              <a:gd name="connsiteY64" fmla="*/ 8172 h 10000"/>
              <a:gd name="connsiteX65" fmla="*/ 6624 w 10000"/>
              <a:gd name="connsiteY65" fmla="*/ 8014 h 10000"/>
              <a:gd name="connsiteX66" fmla="*/ 6394 w 10000"/>
              <a:gd name="connsiteY66" fmla="*/ 7831 h 10000"/>
              <a:gd name="connsiteX67" fmla="*/ 6147 w 10000"/>
              <a:gd name="connsiteY67" fmla="*/ 7628 h 10000"/>
              <a:gd name="connsiteX68" fmla="*/ 5908 w 10000"/>
              <a:gd name="connsiteY68" fmla="*/ 7416 h 10000"/>
              <a:gd name="connsiteX69" fmla="*/ 5669 w 10000"/>
              <a:gd name="connsiteY69" fmla="*/ 7194 h 10000"/>
              <a:gd name="connsiteX70" fmla="*/ 5422 w 10000"/>
              <a:gd name="connsiteY70" fmla="*/ 6950 h 10000"/>
              <a:gd name="connsiteX71" fmla="*/ 5183 w 10000"/>
              <a:gd name="connsiteY71" fmla="*/ 6699 h 10000"/>
              <a:gd name="connsiteX72" fmla="*/ 4945 w 10000"/>
              <a:gd name="connsiteY72" fmla="*/ 6435 h 10000"/>
              <a:gd name="connsiteX73" fmla="*/ 4706 w 10000"/>
              <a:gd name="connsiteY73" fmla="*/ 6163 h 10000"/>
              <a:gd name="connsiteX74" fmla="*/ 4467 w 10000"/>
              <a:gd name="connsiteY74" fmla="*/ 5870 h 10000"/>
              <a:gd name="connsiteX75" fmla="*/ 4237 w 10000"/>
              <a:gd name="connsiteY75" fmla="*/ 5577 h 10000"/>
              <a:gd name="connsiteX76" fmla="*/ 4015 w 10000"/>
              <a:gd name="connsiteY76" fmla="*/ 5266 h 10000"/>
              <a:gd name="connsiteX77" fmla="*/ 3785 w 10000"/>
              <a:gd name="connsiteY77" fmla="*/ 4949 h 10000"/>
              <a:gd name="connsiteX78" fmla="*/ 3572 w 10000"/>
              <a:gd name="connsiteY78" fmla="*/ 4620 h 10000"/>
              <a:gd name="connsiteX79" fmla="*/ 3572 w 10000"/>
              <a:gd name="connsiteY79" fmla="*/ 4620 h 10000"/>
              <a:gd name="connsiteX80" fmla="*/ 3308 w 10000"/>
              <a:gd name="connsiteY80" fmla="*/ 4185 h 10000"/>
              <a:gd name="connsiteX81" fmla="*/ 3069 w 10000"/>
              <a:gd name="connsiteY81" fmla="*/ 3752 h 10000"/>
              <a:gd name="connsiteX82" fmla="*/ 2847 w 10000"/>
              <a:gd name="connsiteY82" fmla="*/ 3325 h 10000"/>
              <a:gd name="connsiteX83" fmla="*/ 2651 w 10000"/>
              <a:gd name="connsiteY83" fmla="*/ 2912 h 10000"/>
              <a:gd name="connsiteX84" fmla="*/ 2472 w 10000"/>
              <a:gd name="connsiteY84" fmla="*/ 2498 h 10000"/>
              <a:gd name="connsiteX85" fmla="*/ 2319 w 10000"/>
              <a:gd name="connsiteY85" fmla="*/ 2085 h 10000"/>
              <a:gd name="connsiteX86" fmla="*/ 2182 w 10000"/>
              <a:gd name="connsiteY86" fmla="*/ 1678 h 10000"/>
              <a:gd name="connsiteX87" fmla="*/ 2072 w 10000"/>
              <a:gd name="connsiteY87" fmla="*/ 1278 h 10000"/>
              <a:gd name="connsiteX88" fmla="*/ 2072 w 10000"/>
              <a:gd name="connsiteY88" fmla="*/ 1278 h 10000"/>
              <a:gd name="connsiteX89" fmla="*/ 1995 w 10000"/>
              <a:gd name="connsiteY89" fmla="*/ 953 h 10000"/>
              <a:gd name="connsiteX90" fmla="*/ 1935 w 10000"/>
              <a:gd name="connsiteY90" fmla="*/ 639 h 10000"/>
              <a:gd name="connsiteX91" fmla="*/ 1893 w 10000"/>
              <a:gd name="connsiteY91" fmla="*/ 338 h 10000"/>
              <a:gd name="connsiteX92" fmla="*/ 1867 w 10000"/>
              <a:gd name="connsiteY92" fmla="*/ 47 h 10000"/>
              <a:gd name="connsiteX0" fmla="*/ 1867 w 9778"/>
              <a:gd name="connsiteY0" fmla="*/ 47 h 10000"/>
              <a:gd name="connsiteX1" fmla="*/ 384 w 9778"/>
              <a:gd name="connsiteY1" fmla="*/ 55 h 10000"/>
              <a:gd name="connsiteX2" fmla="*/ 290 w 9778"/>
              <a:gd name="connsiteY2" fmla="*/ 346 h 10000"/>
              <a:gd name="connsiteX3" fmla="*/ 205 w 9778"/>
              <a:gd name="connsiteY3" fmla="*/ 659 h 10000"/>
              <a:gd name="connsiteX4" fmla="*/ 128 w 9778"/>
              <a:gd name="connsiteY4" fmla="*/ 975 h 10000"/>
              <a:gd name="connsiteX5" fmla="*/ 77 w 9778"/>
              <a:gd name="connsiteY5" fmla="*/ 1306 h 10000"/>
              <a:gd name="connsiteX6" fmla="*/ 34 w 9778"/>
              <a:gd name="connsiteY6" fmla="*/ 1639 h 10000"/>
              <a:gd name="connsiteX7" fmla="*/ 9 w 9778"/>
              <a:gd name="connsiteY7" fmla="*/ 1972 h 10000"/>
              <a:gd name="connsiteX8" fmla="*/ 0 w 9778"/>
              <a:gd name="connsiteY8" fmla="*/ 2327 h 10000"/>
              <a:gd name="connsiteX9" fmla="*/ 17 w 9778"/>
              <a:gd name="connsiteY9" fmla="*/ 2681 h 10000"/>
              <a:gd name="connsiteX10" fmla="*/ 43 w 9778"/>
              <a:gd name="connsiteY10" fmla="*/ 3044 h 10000"/>
              <a:gd name="connsiteX11" fmla="*/ 94 w 9778"/>
              <a:gd name="connsiteY11" fmla="*/ 3409 h 10000"/>
              <a:gd name="connsiteX12" fmla="*/ 162 w 9778"/>
              <a:gd name="connsiteY12" fmla="*/ 3769 h 10000"/>
              <a:gd name="connsiteX13" fmla="*/ 256 w 9778"/>
              <a:gd name="connsiteY13" fmla="*/ 4152 h 10000"/>
              <a:gd name="connsiteX14" fmla="*/ 315 w 9778"/>
              <a:gd name="connsiteY14" fmla="*/ 4335 h 10000"/>
              <a:gd name="connsiteX15" fmla="*/ 375 w 9778"/>
              <a:gd name="connsiteY15" fmla="*/ 4527 h 10000"/>
              <a:gd name="connsiteX16" fmla="*/ 435 w 9778"/>
              <a:gd name="connsiteY16" fmla="*/ 4717 h 10000"/>
              <a:gd name="connsiteX17" fmla="*/ 512 w 9778"/>
              <a:gd name="connsiteY17" fmla="*/ 4908 h 10000"/>
              <a:gd name="connsiteX18" fmla="*/ 588 w 9778"/>
              <a:gd name="connsiteY18" fmla="*/ 5102 h 10000"/>
              <a:gd name="connsiteX19" fmla="*/ 673 w 9778"/>
              <a:gd name="connsiteY19" fmla="*/ 5296 h 10000"/>
              <a:gd name="connsiteX20" fmla="*/ 846 w 9778"/>
              <a:gd name="connsiteY20" fmla="*/ 8980 h 10000"/>
              <a:gd name="connsiteX21" fmla="*/ 4032 w 9778"/>
              <a:gd name="connsiteY21" fmla="*/ 9130 h 10000"/>
              <a:gd name="connsiteX22" fmla="*/ 4263 w 9778"/>
              <a:gd name="connsiteY22" fmla="*/ 9261 h 10000"/>
              <a:gd name="connsiteX23" fmla="*/ 4510 w 9778"/>
              <a:gd name="connsiteY23" fmla="*/ 9395 h 10000"/>
              <a:gd name="connsiteX24" fmla="*/ 4757 w 9778"/>
              <a:gd name="connsiteY24" fmla="*/ 9505 h 10000"/>
              <a:gd name="connsiteX25" fmla="*/ 5013 w 9778"/>
              <a:gd name="connsiteY25" fmla="*/ 9608 h 10000"/>
              <a:gd name="connsiteX26" fmla="*/ 5277 w 9778"/>
              <a:gd name="connsiteY26" fmla="*/ 9710 h 10000"/>
              <a:gd name="connsiteX27" fmla="*/ 5550 w 9778"/>
              <a:gd name="connsiteY27" fmla="*/ 9789 h 10000"/>
              <a:gd name="connsiteX28" fmla="*/ 5831 w 9778"/>
              <a:gd name="connsiteY28" fmla="*/ 9858 h 10000"/>
              <a:gd name="connsiteX29" fmla="*/ 6113 w 9778"/>
              <a:gd name="connsiteY29" fmla="*/ 9920 h 10000"/>
              <a:gd name="connsiteX30" fmla="*/ 6411 w 9778"/>
              <a:gd name="connsiteY30" fmla="*/ 9972 h 10000"/>
              <a:gd name="connsiteX31" fmla="*/ 6411 w 9778"/>
              <a:gd name="connsiteY31" fmla="*/ 9972 h 10000"/>
              <a:gd name="connsiteX32" fmla="*/ 6616 w 9778"/>
              <a:gd name="connsiteY32" fmla="*/ 9992 h 10000"/>
              <a:gd name="connsiteX33" fmla="*/ 6820 w 9778"/>
              <a:gd name="connsiteY33" fmla="*/ 10000 h 10000"/>
              <a:gd name="connsiteX34" fmla="*/ 7033 w 9778"/>
              <a:gd name="connsiteY34" fmla="*/ 9992 h 10000"/>
              <a:gd name="connsiteX35" fmla="*/ 7246 w 9778"/>
              <a:gd name="connsiteY35" fmla="*/ 9985 h 10000"/>
              <a:gd name="connsiteX36" fmla="*/ 7477 w 9778"/>
              <a:gd name="connsiteY36" fmla="*/ 9951 h 10000"/>
              <a:gd name="connsiteX37" fmla="*/ 7698 w 9778"/>
              <a:gd name="connsiteY37" fmla="*/ 9912 h 10000"/>
              <a:gd name="connsiteX38" fmla="*/ 7928 w 9778"/>
              <a:gd name="connsiteY38" fmla="*/ 9858 h 10000"/>
              <a:gd name="connsiteX39" fmla="*/ 8159 w 9778"/>
              <a:gd name="connsiteY39" fmla="*/ 9789 h 10000"/>
              <a:gd name="connsiteX40" fmla="*/ 8389 w 9778"/>
              <a:gd name="connsiteY40" fmla="*/ 9710 h 10000"/>
              <a:gd name="connsiteX41" fmla="*/ 8627 w 9778"/>
              <a:gd name="connsiteY41" fmla="*/ 9618 h 10000"/>
              <a:gd name="connsiteX42" fmla="*/ 8858 w 9778"/>
              <a:gd name="connsiteY42" fmla="*/ 9516 h 10000"/>
              <a:gd name="connsiteX43" fmla="*/ 9088 w 9778"/>
              <a:gd name="connsiteY43" fmla="*/ 9395 h 10000"/>
              <a:gd name="connsiteX44" fmla="*/ 9327 w 9778"/>
              <a:gd name="connsiteY44" fmla="*/ 9252 h 10000"/>
              <a:gd name="connsiteX45" fmla="*/ 9557 w 9778"/>
              <a:gd name="connsiteY45" fmla="*/ 9101 h 10000"/>
              <a:gd name="connsiteX46" fmla="*/ 9778 w 9778"/>
              <a:gd name="connsiteY46" fmla="*/ 8942 h 10000"/>
              <a:gd name="connsiteX47" fmla="*/ 9744 w 9778"/>
              <a:gd name="connsiteY47" fmla="*/ 8889 h 10000"/>
              <a:gd name="connsiteX48" fmla="*/ 9471 w 9778"/>
              <a:gd name="connsiteY48" fmla="*/ 8970 h 10000"/>
              <a:gd name="connsiteX49" fmla="*/ 9327 w 9778"/>
              <a:gd name="connsiteY49" fmla="*/ 8998 h 10000"/>
              <a:gd name="connsiteX50" fmla="*/ 9173 w 9778"/>
              <a:gd name="connsiteY50" fmla="*/ 9010 h 10000"/>
              <a:gd name="connsiteX51" fmla="*/ 9020 w 9778"/>
              <a:gd name="connsiteY51" fmla="*/ 9020 h 10000"/>
              <a:gd name="connsiteX52" fmla="*/ 8858 w 9778"/>
              <a:gd name="connsiteY52" fmla="*/ 9010 h 10000"/>
              <a:gd name="connsiteX53" fmla="*/ 8696 w 9778"/>
              <a:gd name="connsiteY53" fmla="*/ 8989 h 10000"/>
              <a:gd name="connsiteX54" fmla="*/ 8525 w 9778"/>
              <a:gd name="connsiteY54" fmla="*/ 8960 h 10000"/>
              <a:gd name="connsiteX55" fmla="*/ 8338 w 9778"/>
              <a:gd name="connsiteY55" fmla="*/ 8911 h 10000"/>
              <a:gd name="connsiteX56" fmla="*/ 8150 w 9778"/>
              <a:gd name="connsiteY56" fmla="*/ 8849 h 10000"/>
              <a:gd name="connsiteX57" fmla="*/ 7954 w 9778"/>
              <a:gd name="connsiteY57" fmla="*/ 8780 h 10000"/>
              <a:gd name="connsiteX58" fmla="*/ 7758 w 9778"/>
              <a:gd name="connsiteY58" fmla="*/ 8689 h 10000"/>
              <a:gd name="connsiteX59" fmla="*/ 7545 w 9778"/>
              <a:gd name="connsiteY59" fmla="*/ 8585 h 10000"/>
              <a:gd name="connsiteX60" fmla="*/ 7323 w 9778"/>
              <a:gd name="connsiteY60" fmla="*/ 8466 h 10000"/>
              <a:gd name="connsiteX61" fmla="*/ 7323 w 9778"/>
              <a:gd name="connsiteY61" fmla="*/ 8466 h 10000"/>
              <a:gd name="connsiteX62" fmla="*/ 7093 w 9778"/>
              <a:gd name="connsiteY62" fmla="*/ 8330 h 10000"/>
              <a:gd name="connsiteX63" fmla="*/ 6863 w 9778"/>
              <a:gd name="connsiteY63" fmla="*/ 8172 h 10000"/>
              <a:gd name="connsiteX64" fmla="*/ 6624 w 9778"/>
              <a:gd name="connsiteY64" fmla="*/ 8014 h 10000"/>
              <a:gd name="connsiteX65" fmla="*/ 6394 w 9778"/>
              <a:gd name="connsiteY65" fmla="*/ 7831 h 10000"/>
              <a:gd name="connsiteX66" fmla="*/ 6147 w 9778"/>
              <a:gd name="connsiteY66" fmla="*/ 7628 h 10000"/>
              <a:gd name="connsiteX67" fmla="*/ 5908 w 9778"/>
              <a:gd name="connsiteY67" fmla="*/ 7416 h 10000"/>
              <a:gd name="connsiteX68" fmla="*/ 5669 w 9778"/>
              <a:gd name="connsiteY68" fmla="*/ 7194 h 10000"/>
              <a:gd name="connsiteX69" fmla="*/ 5422 w 9778"/>
              <a:gd name="connsiteY69" fmla="*/ 6950 h 10000"/>
              <a:gd name="connsiteX70" fmla="*/ 5183 w 9778"/>
              <a:gd name="connsiteY70" fmla="*/ 6699 h 10000"/>
              <a:gd name="connsiteX71" fmla="*/ 4945 w 9778"/>
              <a:gd name="connsiteY71" fmla="*/ 6435 h 10000"/>
              <a:gd name="connsiteX72" fmla="*/ 4706 w 9778"/>
              <a:gd name="connsiteY72" fmla="*/ 6163 h 10000"/>
              <a:gd name="connsiteX73" fmla="*/ 4467 w 9778"/>
              <a:gd name="connsiteY73" fmla="*/ 5870 h 10000"/>
              <a:gd name="connsiteX74" fmla="*/ 4237 w 9778"/>
              <a:gd name="connsiteY74" fmla="*/ 5577 h 10000"/>
              <a:gd name="connsiteX75" fmla="*/ 4015 w 9778"/>
              <a:gd name="connsiteY75" fmla="*/ 5266 h 10000"/>
              <a:gd name="connsiteX76" fmla="*/ 3785 w 9778"/>
              <a:gd name="connsiteY76" fmla="*/ 4949 h 10000"/>
              <a:gd name="connsiteX77" fmla="*/ 3572 w 9778"/>
              <a:gd name="connsiteY77" fmla="*/ 4620 h 10000"/>
              <a:gd name="connsiteX78" fmla="*/ 3572 w 9778"/>
              <a:gd name="connsiteY78" fmla="*/ 4620 h 10000"/>
              <a:gd name="connsiteX79" fmla="*/ 3308 w 9778"/>
              <a:gd name="connsiteY79" fmla="*/ 4185 h 10000"/>
              <a:gd name="connsiteX80" fmla="*/ 3069 w 9778"/>
              <a:gd name="connsiteY80" fmla="*/ 3752 h 10000"/>
              <a:gd name="connsiteX81" fmla="*/ 2847 w 9778"/>
              <a:gd name="connsiteY81" fmla="*/ 3325 h 10000"/>
              <a:gd name="connsiteX82" fmla="*/ 2651 w 9778"/>
              <a:gd name="connsiteY82" fmla="*/ 2912 h 10000"/>
              <a:gd name="connsiteX83" fmla="*/ 2472 w 9778"/>
              <a:gd name="connsiteY83" fmla="*/ 2498 h 10000"/>
              <a:gd name="connsiteX84" fmla="*/ 2319 w 9778"/>
              <a:gd name="connsiteY84" fmla="*/ 2085 h 10000"/>
              <a:gd name="connsiteX85" fmla="*/ 2182 w 9778"/>
              <a:gd name="connsiteY85" fmla="*/ 1678 h 10000"/>
              <a:gd name="connsiteX86" fmla="*/ 2072 w 9778"/>
              <a:gd name="connsiteY86" fmla="*/ 1278 h 10000"/>
              <a:gd name="connsiteX87" fmla="*/ 2072 w 9778"/>
              <a:gd name="connsiteY87" fmla="*/ 1278 h 10000"/>
              <a:gd name="connsiteX88" fmla="*/ 1995 w 9778"/>
              <a:gd name="connsiteY88" fmla="*/ 953 h 10000"/>
              <a:gd name="connsiteX89" fmla="*/ 1935 w 9778"/>
              <a:gd name="connsiteY89" fmla="*/ 639 h 10000"/>
              <a:gd name="connsiteX90" fmla="*/ 1893 w 9778"/>
              <a:gd name="connsiteY90" fmla="*/ 338 h 10000"/>
              <a:gd name="connsiteX91" fmla="*/ 1867 w 9778"/>
              <a:gd name="connsiteY91" fmla="*/ 47 h 10000"/>
              <a:gd name="connsiteX0" fmla="*/ 1909 w 10000"/>
              <a:gd name="connsiteY0" fmla="*/ 47 h 10000"/>
              <a:gd name="connsiteX1" fmla="*/ 393 w 10000"/>
              <a:gd name="connsiteY1" fmla="*/ 55 h 10000"/>
              <a:gd name="connsiteX2" fmla="*/ 297 w 10000"/>
              <a:gd name="connsiteY2" fmla="*/ 346 h 10000"/>
              <a:gd name="connsiteX3" fmla="*/ 210 w 10000"/>
              <a:gd name="connsiteY3" fmla="*/ 659 h 10000"/>
              <a:gd name="connsiteX4" fmla="*/ 131 w 10000"/>
              <a:gd name="connsiteY4" fmla="*/ 975 h 10000"/>
              <a:gd name="connsiteX5" fmla="*/ 79 w 10000"/>
              <a:gd name="connsiteY5" fmla="*/ 1306 h 10000"/>
              <a:gd name="connsiteX6" fmla="*/ 35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4 w 10000"/>
              <a:gd name="connsiteY10" fmla="*/ 3044 h 10000"/>
              <a:gd name="connsiteX11" fmla="*/ 96 w 10000"/>
              <a:gd name="connsiteY11" fmla="*/ 3409 h 10000"/>
              <a:gd name="connsiteX12" fmla="*/ 166 w 10000"/>
              <a:gd name="connsiteY12" fmla="*/ 3769 h 10000"/>
              <a:gd name="connsiteX13" fmla="*/ 262 w 10000"/>
              <a:gd name="connsiteY13" fmla="*/ 4152 h 10000"/>
              <a:gd name="connsiteX14" fmla="*/ 322 w 10000"/>
              <a:gd name="connsiteY14" fmla="*/ 4335 h 10000"/>
              <a:gd name="connsiteX15" fmla="*/ 384 w 10000"/>
              <a:gd name="connsiteY15" fmla="*/ 4527 h 10000"/>
              <a:gd name="connsiteX16" fmla="*/ 445 w 10000"/>
              <a:gd name="connsiteY16" fmla="*/ 4717 h 10000"/>
              <a:gd name="connsiteX17" fmla="*/ 524 w 10000"/>
              <a:gd name="connsiteY17" fmla="*/ 4908 h 10000"/>
              <a:gd name="connsiteX18" fmla="*/ 601 w 10000"/>
              <a:gd name="connsiteY18" fmla="*/ 5102 h 10000"/>
              <a:gd name="connsiteX19" fmla="*/ 688 w 10000"/>
              <a:gd name="connsiteY19" fmla="*/ 5296 h 10000"/>
              <a:gd name="connsiteX20" fmla="*/ 865 w 10000"/>
              <a:gd name="connsiteY20" fmla="*/ 8980 h 10000"/>
              <a:gd name="connsiteX21" fmla="*/ 4124 w 10000"/>
              <a:gd name="connsiteY21" fmla="*/ 9130 h 10000"/>
              <a:gd name="connsiteX22" fmla="*/ 4360 w 10000"/>
              <a:gd name="connsiteY22" fmla="*/ 9261 h 10000"/>
              <a:gd name="connsiteX23" fmla="*/ 4612 w 10000"/>
              <a:gd name="connsiteY23" fmla="*/ 9395 h 10000"/>
              <a:gd name="connsiteX24" fmla="*/ 4865 w 10000"/>
              <a:gd name="connsiteY24" fmla="*/ 9505 h 10000"/>
              <a:gd name="connsiteX25" fmla="*/ 5127 w 10000"/>
              <a:gd name="connsiteY25" fmla="*/ 9608 h 10000"/>
              <a:gd name="connsiteX26" fmla="*/ 5397 w 10000"/>
              <a:gd name="connsiteY26" fmla="*/ 9710 h 10000"/>
              <a:gd name="connsiteX27" fmla="*/ 5676 w 10000"/>
              <a:gd name="connsiteY27" fmla="*/ 9789 h 10000"/>
              <a:gd name="connsiteX28" fmla="*/ 5963 w 10000"/>
              <a:gd name="connsiteY28" fmla="*/ 9858 h 10000"/>
              <a:gd name="connsiteX29" fmla="*/ 6252 w 10000"/>
              <a:gd name="connsiteY29" fmla="*/ 9920 h 10000"/>
              <a:gd name="connsiteX30" fmla="*/ 6557 w 10000"/>
              <a:gd name="connsiteY30" fmla="*/ 9972 h 10000"/>
              <a:gd name="connsiteX31" fmla="*/ 6557 w 10000"/>
              <a:gd name="connsiteY31" fmla="*/ 9972 h 10000"/>
              <a:gd name="connsiteX32" fmla="*/ 6766 w 10000"/>
              <a:gd name="connsiteY32" fmla="*/ 9992 h 10000"/>
              <a:gd name="connsiteX33" fmla="*/ 6975 w 10000"/>
              <a:gd name="connsiteY33" fmla="*/ 10000 h 10000"/>
              <a:gd name="connsiteX34" fmla="*/ 7193 w 10000"/>
              <a:gd name="connsiteY34" fmla="*/ 9992 h 10000"/>
              <a:gd name="connsiteX35" fmla="*/ 7411 w 10000"/>
              <a:gd name="connsiteY35" fmla="*/ 9985 h 10000"/>
              <a:gd name="connsiteX36" fmla="*/ 7647 w 10000"/>
              <a:gd name="connsiteY36" fmla="*/ 9951 h 10000"/>
              <a:gd name="connsiteX37" fmla="*/ 7873 w 10000"/>
              <a:gd name="connsiteY37" fmla="*/ 9912 h 10000"/>
              <a:gd name="connsiteX38" fmla="*/ 8108 w 10000"/>
              <a:gd name="connsiteY38" fmla="*/ 9858 h 10000"/>
              <a:gd name="connsiteX39" fmla="*/ 8344 w 10000"/>
              <a:gd name="connsiteY39" fmla="*/ 9789 h 10000"/>
              <a:gd name="connsiteX40" fmla="*/ 8579 w 10000"/>
              <a:gd name="connsiteY40" fmla="*/ 9710 h 10000"/>
              <a:gd name="connsiteX41" fmla="*/ 8823 w 10000"/>
              <a:gd name="connsiteY41" fmla="*/ 9618 h 10000"/>
              <a:gd name="connsiteX42" fmla="*/ 9059 w 10000"/>
              <a:gd name="connsiteY42" fmla="*/ 9516 h 10000"/>
              <a:gd name="connsiteX43" fmla="*/ 9294 w 10000"/>
              <a:gd name="connsiteY43" fmla="*/ 9395 h 10000"/>
              <a:gd name="connsiteX44" fmla="*/ 9539 w 10000"/>
              <a:gd name="connsiteY44" fmla="*/ 9252 h 10000"/>
              <a:gd name="connsiteX45" fmla="*/ 9774 w 10000"/>
              <a:gd name="connsiteY45" fmla="*/ 9101 h 10000"/>
              <a:gd name="connsiteX46" fmla="*/ 10000 w 10000"/>
              <a:gd name="connsiteY46" fmla="*/ 8942 h 10000"/>
              <a:gd name="connsiteX47" fmla="*/ 9686 w 10000"/>
              <a:gd name="connsiteY47" fmla="*/ 8970 h 10000"/>
              <a:gd name="connsiteX48" fmla="*/ 9539 w 10000"/>
              <a:gd name="connsiteY48" fmla="*/ 8998 h 10000"/>
              <a:gd name="connsiteX49" fmla="*/ 9381 w 10000"/>
              <a:gd name="connsiteY49" fmla="*/ 9010 h 10000"/>
              <a:gd name="connsiteX50" fmla="*/ 9225 w 10000"/>
              <a:gd name="connsiteY50" fmla="*/ 9020 h 10000"/>
              <a:gd name="connsiteX51" fmla="*/ 9059 w 10000"/>
              <a:gd name="connsiteY51" fmla="*/ 9010 h 10000"/>
              <a:gd name="connsiteX52" fmla="*/ 8893 w 10000"/>
              <a:gd name="connsiteY52" fmla="*/ 8989 h 10000"/>
              <a:gd name="connsiteX53" fmla="*/ 8719 w 10000"/>
              <a:gd name="connsiteY53" fmla="*/ 8960 h 10000"/>
              <a:gd name="connsiteX54" fmla="*/ 8527 w 10000"/>
              <a:gd name="connsiteY54" fmla="*/ 8911 h 10000"/>
              <a:gd name="connsiteX55" fmla="*/ 8335 w 10000"/>
              <a:gd name="connsiteY55" fmla="*/ 8849 h 10000"/>
              <a:gd name="connsiteX56" fmla="*/ 8135 w 10000"/>
              <a:gd name="connsiteY56" fmla="*/ 8780 h 10000"/>
              <a:gd name="connsiteX57" fmla="*/ 7934 w 10000"/>
              <a:gd name="connsiteY57" fmla="*/ 8689 h 10000"/>
              <a:gd name="connsiteX58" fmla="*/ 7716 w 10000"/>
              <a:gd name="connsiteY58" fmla="*/ 8585 h 10000"/>
              <a:gd name="connsiteX59" fmla="*/ 7489 w 10000"/>
              <a:gd name="connsiteY59" fmla="*/ 8466 h 10000"/>
              <a:gd name="connsiteX60" fmla="*/ 7489 w 10000"/>
              <a:gd name="connsiteY60" fmla="*/ 8466 h 10000"/>
              <a:gd name="connsiteX61" fmla="*/ 7254 w 10000"/>
              <a:gd name="connsiteY61" fmla="*/ 8330 h 10000"/>
              <a:gd name="connsiteX62" fmla="*/ 7019 w 10000"/>
              <a:gd name="connsiteY62" fmla="*/ 8172 h 10000"/>
              <a:gd name="connsiteX63" fmla="*/ 6774 w 10000"/>
              <a:gd name="connsiteY63" fmla="*/ 8014 h 10000"/>
              <a:gd name="connsiteX64" fmla="*/ 6539 w 10000"/>
              <a:gd name="connsiteY64" fmla="*/ 7831 h 10000"/>
              <a:gd name="connsiteX65" fmla="*/ 6287 w 10000"/>
              <a:gd name="connsiteY65" fmla="*/ 7628 h 10000"/>
              <a:gd name="connsiteX66" fmla="*/ 6042 w 10000"/>
              <a:gd name="connsiteY66" fmla="*/ 7416 h 10000"/>
              <a:gd name="connsiteX67" fmla="*/ 5798 w 10000"/>
              <a:gd name="connsiteY67" fmla="*/ 7194 h 10000"/>
              <a:gd name="connsiteX68" fmla="*/ 5545 w 10000"/>
              <a:gd name="connsiteY68" fmla="*/ 6950 h 10000"/>
              <a:gd name="connsiteX69" fmla="*/ 5301 w 10000"/>
              <a:gd name="connsiteY69" fmla="*/ 6699 h 10000"/>
              <a:gd name="connsiteX70" fmla="*/ 5057 w 10000"/>
              <a:gd name="connsiteY70" fmla="*/ 6435 h 10000"/>
              <a:gd name="connsiteX71" fmla="*/ 4813 w 10000"/>
              <a:gd name="connsiteY71" fmla="*/ 6163 h 10000"/>
              <a:gd name="connsiteX72" fmla="*/ 4568 w 10000"/>
              <a:gd name="connsiteY72" fmla="*/ 5870 h 10000"/>
              <a:gd name="connsiteX73" fmla="*/ 4333 w 10000"/>
              <a:gd name="connsiteY73" fmla="*/ 5577 h 10000"/>
              <a:gd name="connsiteX74" fmla="*/ 4106 w 10000"/>
              <a:gd name="connsiteY74" fmla="*/ 5266 h 10000"/>
              <a:gd name="connsiteX75" fmla="*/ 3871 w 10000"/>
              <a:gd name="connsiteY75" fmla="*/ 4949 h 10000"/>
              <a:gd name="connsiteX76" fmla="*/ 3653 w 10000"/>
              <a:gd name="connsiteY76" fmla="*/ 4620 h 10000"/>
              <a:gd name="connsiteX77" fmla="*/ 3653 w 10000"/>
              <a:gd name="connsiteY77" fmla="*/ 4620 h 10000"/>
              <a:gd name="connsiteX78" fmla="*/ 3383 w 10000"/>
              <a:gd name="connsiteY78" fmla="*/ 4185 h 10000"/>
              <a:gd name="connsiteX79" fmla="*/ 3139 w 10000"/>
              <a:gd name="connsiteY79" fmla="*/ 3752 h 10000"/>
              <a:gd name="connsiteX80" fmla="*/ 2912 w 10000"/>
              <a:gd name="connsiteY80" fmla="*/ 3325 h 10000"/>
              <a:gd name="connsiteX81" fmla="*/ 2711 w 10000"/>
              <a:gd name="connsiteY81" fmla="*/ 2912 h 10000"/>
              <a:gd name="connsiteX82" fmla="*/ 2528 w 10000"/>
              <a:gd name="connsiteY82" fmla="*/ 2498 h 10000"/>
              <a:gd name="connsiteX83" fmla="*/ 2372 w 10000"/>
              <a:gd name="connsiteY83" fmla="*/ 2085 h 10000"/>
              <a:gd name="connsiteX84" fmla="*/ 2232 w 10000"/>
              <a:gd name="connsiteY84" fmla="*/ 1678 h 10000"/>
              <a:gd name="connsiteX85" fmla="*/ 2119 w 10000"/>
              <a:gd name="connsiteY85" fmla="*/ 1278 h 10000"/>
              <a:gd name="connsiteX86" fmla="*/ 2119 w 10000"/>
              <a:gd name="connsiteY86" fmla="*/ 1278 h 10000"/>
              <a:gd name="connsiteX87" fmla="*/ 2040 w 10000"/>
              <a:gd name="connsiteY87" fmla="*/ 953 h 10000"/>
              <a:gd name="connsiteX88" fmla="*/ 1979 w 10000"/>
              <a:gd name="connsiteY88" fmla="*/ 639 h 10000"/>
              <a:gd name="connsiteX89" fmla="*/ 1936 w 10000"/>
              <a:gd name="connsiteY89" fmla="*/ 338 h 10000"/>
              <a:gd name="connsiteX90" fmla="*/ 1909 w 10000"/>
              <a:gd name="connsiteY90" fmla="*/ 47 h 10000"/>
              <a:gd name="connsiteX0" fmla="*/ 1909 w 9774"/>
              <a:gd name="connsiteY0" fmla="*/ 47 h 10000"/>
              <a:gd name="connsiteX1" fmla="*/ 393 w 9774"/>
              <a:gd name="connsiteY1" fmla="*/ 55 h 10000"/>
              <a:gd name="connsiteX2" fmla="*/ 297 w 9774"/>
              <a:gd name="connsiteY2" fmla="*/ 346 h 10000"/>
              <a:gd name="connsiteX3" fmla="*/ 210 w 9774"/>
              <a:gd name="connsiteY3" fmla="*/ 659 h 10000"/>
              <a:gd name="connsiteX4" fmla="*/ 131 w 9774"/>
              <a:gd name="connsiteY4" fmla="*/ 975 h 10000"/>
              <a:gd name="connsiteX5" fmla="*/ 79 w 9774"/>
              <a:gd name="connsiteY5" fmla="*/ 1306 h 10000"/>
              <a:gd name="connsiteX6" fmla="*/ 35 w 9774"/>
              <a:gd name="connsiteY6" fmla="*/ 1639 h 10000"/>
              <a:gd name="connsiteX7" fmla="*/ 9 w 9774"/>
              <a:gd name="connsiteY7" fmla="*/ 1972 h 10000"/>
              <a:gd name="connsiteX8" fmla="*/ 0 w 9774"/>
              <a:gd name="connsiteY8" fmla="*/ 2327 h 10000"/>
              <a:gd name="connsiteX9" fmla="*/ 17 w 9774"/>
              <a:gd name="connsiteY9" fmla="*/ 2681 h 10000"/>
              <a:gd name="connsiteX10" fmla="*/ 44 w 9774"/>
              <a:gd name="connsiteY10" fmla="*/ 3044 h 10000"/>
              <a:gd name="connsiteX11" fmla="*/ 96 w 9774"/>
              <a:gd name="connsiteY11" fmla="*/ 3409 h 10000"/>
              <a:gd name="connsiteX12" fmla="*/ 166 w 9774"/>
              <a:gd name="connsiteY12" fmla="*/ 3769 h 10000"/>
              <a:gd name="connsiteX13" fmla="*/ 262 w 9774"/>
              <a:gd name="connsiteY13" fmla="*/ 4152 h 10000"/>
              <a:gd name="connsiteX14" fmla="*/ 322 w 9774"/>
              <a:gd name="connsiteY14" fmla="*/ 4335 h 10000"/>
              <a:gd name="connsiteX15" fmla="*/ 384 w 9774"/>
              <a:gd name="connsiteY15" fmla="*/ 4527 h 10000"/>
              <a:gd name="connsiteX16" fmla="*/ 445 w 9774"/>
              <a:gd name="connsiteY16" fmla="*/ 4717 h 10000"/>
              <a:gd name="connsiteX17" fmla="*/ 524 w 9774"/>
              <a:gd name="connsiteY17" fmla="*/ 4908 h 10000"/>
              <a:gd name="connsiteX18" fmla="*/ 601 w 9774"/>
              <a:gd name="connsiteY18" fmla="*/ 5102 h 10000"/>
              <a:gd name="connsiteX19" fmla="*/ 688 w 9774"/>
              <a:gd name="connsiteY19" fmla="*/ 5296 h 10000"/>
              <a:gd name="connsiteX20" fmla="*/ 865 w 9774"/>
              <a:gd name="connsiteY20" fmla="*/ 8980 h 10000"/>
              <a:gd name="connsiteX21" fmla="*/ 4124 w 9774"/>
              <a:gd name="connsiteY21" fmla="*/ 9130 h 10000"/>
              <a:gd name="connsiteX22" fmla="*/ 4360 w 9774"/>
              <a:gd name="connsiteY22" fmla="*/ 9261 h 10000"/>
              <a:gd name="connsiteX23" fmla="*/ 4612 w 9774"/>
              <a:gd name="connsiteY23" fmla="*/ 9395 h 10000"/>
              <a:gd name="connsiteX24" fmla="*/ 4865 w 9774"/>
              <a:gd name="connsiteY24" fmla="*/ 9505 h 10000"/>
              <a:gd name="connsiteX25" fmla="*/ 5127 w 9774"/>
              <a:gd name="connsiteY25" fmla="*/ 9608 h 10000"/>
              <a:gd name="connsiteX26" fmla="*/ 5397 w 9774"/>
              <a:gd name="connsiteY26" fmla="*/ 9710 h 10000"/>
              <a:gd name="connsiteX27" fmla="*/ 5676 w 9774"/>
              <a:gd name="connsiteY27" fmla="*/ 9789 h 10000"/>
              <a:gd name="connsiteX28" fmla="*/ 5963 w 9774"/>
              <a:gd name="connsiteY28" fmla="*/ 9858 h 10000"/>
              <a:gd name="connsiteX29" fmla="*/ 6252 w 9774"/>
              <a:gd name="connsiteY29" fmla="*/ 9920 h 10000"/>
              <a:gd name="connsiteX30" fmla="*/ 6557 w 9774"/>
              <a:gd name="connsiteY30" fmla="*/ 9972 h 10000"/>
              <a:gd name="connsiteX31" fmla="*/ 6557 w 9774"/>
              <a:gd name="connsiteY31" fmla="*/ 9972 h 10000"/>
              <a:gd name="connsiteX32" fmla="*/ 6766 w 9774"/>
              <a:gd name="connsiteY32" fmla="*/ 9992 h 10000"/>
              <a:gd name="connsiteX33" fmla="*/ 6975 w 9774"/>
              <a:gd name="connsiteY33" fmla="*/ 10000 h 10000"/>
              <a:gd name="connsiteX34" fmla="*/ 7193 w 9774"/>
              <a:gd name="connsiteY34" fmla="*/ 9992 h 10000"/>
              <a:gd name="connsiteX35" fmla="*/ 7411 w 9774"/>
              <a:gd name="connsiteY35" fmla="*/ 9985 h 10000"/>
              <a:gd name="connsiteX36" fmla="*/ 7647 w 9774"/>
              <a:gd name="connsiteY36" fmla="*/ 9951 h 10000"/>
              <a:gd name="connsiteX37" fmla="*/ 7873 w 9774"/>
              <a:gd name="connsiteY37" fmla="*/ 9912 h 10000"/>
              <a:gd name="connsiteX38" fmla="*/ 8108 w 9774"/>
              <a:gd name="connsiteY38" fmla="*/ 9858 h 10000"/>
              <a:gd name="connsiteX39" fmla="*/ 8344 w 9774"/>
              <a:gd name="connsiteY39" fmla="*/ 9789 h 10000"/>
              <a:gd name="connsiteX40" fmla="*/ 8579 w 9774"/>
              <a:gd name="connsiteY40" fmla="*/ 9710 h 10000"/>
              <a:gd name="connsiteX41" fmla="*/ 8823 w 9774"/>
              <a:gd name="connsiteY41" fmla="*/ 9618 h 10000"/>
              <a:gd name="connsiteX42" fmla="*/ 9059 w 9774"/>
              <a:gd name="connsiteY42" fmla="*/ 9516 h 10000"/>
              <a:gd name="connsiteX43" fmla="*/ 9294 w 9774"/>
              <a:gd name="connsiteY43" fmla="*/ 9395 h 10000"/>
              <a:gd name="connsiteX44" fmla="*/ 9539 w 9774"/>
              <a:gd name="connsiteY44" fmla="*/ 9252 h 10000"/>
              <a:gd name="connsiteX45" fmla="*/ 9774 w 9774"/>
              <a:gd name="connsiteY45" fmla="*/ 9101 h 10000"/>
              <a:gd name="connsiteX46" fmla="*/ 9686 w 9774"/>
              <a:gd name="connsiteY46" fmla="*/ 8970 h 10000"/>
              <a:gd name="connsiteX47" fmla="*/ 9539 w 9774"/>
              <a:gd name="connsiteY47" fmla="*/ 8998 h 10000"/>
              <a:gd name="connsiteX48" fmla="*/ 9381 w 9774"/>
              <a:gd name="connsiteY48" fmla="*/ 9010 h 10000"/>
              <a:gd name="connsiteX49" fmla="*/ 9225 w 9774"/>
              <a:gd name="connsiteY49" fmla="*/ 9020 h 10000"/>
              <a:gd name="connsiteX50" fmla="*/ 9059 w 9774"/>
              <a:gd name="connsiteY50" fmla="*/ 9010 h 10000"/>
              <a:gd name="connsiteX51" fmla="*/ 8893 w 9774"/>
              <a:gd name="connsiteY51" fmla="*/ 8989 h 10000"/>
              <a:gd name="connsiteX52" fmla="*/ 8719 w 9774"/>
              <a:gd name="connsiteY52" fmla="*/ 8960 h 10000"/>
              <a:gd name="connsiteX53" fmla="*/ 8527 w 9774"/>
              <a:gd name="connsiteY53" fmla="*/ 8911 h 10000"/>
              <a:gd name="connsiteX54" fmla="*/ 8335 w 9774"/>
              <a:gd name="connsiteY54" fmla="*/ 8849 h 10000"/>
              <a:gd name="connsiteX55" fmla="*/ 8135 w 9774"/>
              <a:gd name="connsiteY55" fmla="*/ 8780 h 10000"/>
              <a:gd name="connsiteX56" fmla="*/ 7934 w 9774"/>
              <a:gd name="connsiteY56" fmla="*/ 8689 h 10000"/>
              <a:gd name="connsiteX57" fmla="*/ 7716 w 9774"/>
              <a:gd name="connsiteY57" fmla="*/ 8585 h 10000"/>
              <a:gd name="connsiteX58" fmla="*/ 7489 w 9774"/>
              <a:gd name="connsiteY58" fmla="*/ 8466 h 10000"/>
              <a:gd name="connsiteX59" fmla="*/ 7489 w 9774"/>
              <a:gd name="connsiteY59" fmla="*/ 8466 h 10000"/>
              <a:gd name="connsiteX60" fmla="*/ 7254 w 9774"/>
              <a:gd name="connsiteY60" fmla="*/ 8330 h 10000"/>
              <a:gd name="connsiteX61" fmla="*/ 7019 w 9774"/>
              <a:gd name="connsiteY61" fmla="*/ 8172 h 10000"/>
              <a:gd name="connsiteX62" fmla="*/ 6774 w 9774"/>
              <a:gd name="connsiteY62" fmla="*/ 8014 h 10000"/>
              <a:gd name="connsiteX63" fmla="*/ 6539 w 9774"/>
              <a:gd name="connsiteY63" fmla="*/ 7831 h 10000"/>
              <a:gd name="connsiteX64" fmla="*/ 6287 w 9774"/>
              <a:gd name="connsiteY64" fmla="*/ 7628 h 10000"/>
              <a:gd name="connsiteX65" fmla="*/ 6042 w 9774"/>
              <a:gd name="connsiteY65" fmla="*/ 7416 h 10000"/>
              <a:gd name="connsiteX66" fmla="*/ 5798 w 9774"/>
              <a:gd name="connsiteY66" fmla="*/ 7194 h 10000"/>
              <a:gd name="connsiteX67" fmla="*/ 5545 w 9774"/>
              <a:gd name="connsiteY67" fmla="*/ 6950 h 10000"/>
              <a:gd name="connsiteX68" fmla="*/ 5301 w 9774"/>
              <a:gd name="connsiteY68" fmla="*/ 6699 h 10000"/>
              <a:gd name="connsiteX69" fmla="*/ 5057 w 9774"/>
              <a:gd name="connsiteY69" fmla="*/ 6435 h 10000"/>
              <a:gd name="connsiteX70" fmla="*/ 4813 w 9774"/>
              <a:gd name="connsiteY70" fmla="*/ 6163 h 10000"/>
              <a:gd name="connsiteX71" fmla="*/ 4568 w 9774"/>
              <a:gd name="connsiteY71" fmla="*/ 5870 h 10000"/>
              <a:gd name="connsiteX72" fmla="*/ 4333 w 9774"/>
              <a:gd name="connsiteY72" fmla="*/ 5577 h 10000"/>
              <a:gd name="connsiteX73" fmla="*/ 4106 w 9774"/>
              <a:gd name="connsiteY73" fmla="*/ 5266 h 10000"/>
              <a:gd name="connsiteX74" fmla="*/ 3871 w 9774"/>
              <a:gd name="connsiteY74" fmla="*/ 4949 h 10000"/>
              <a:gd name="connsiteX75" fmla="*/ 3653 w 9774"/>
              <a:gd name="connsiteY75" fmla="*/ 4620 h 10000"/>
              <a:gd name="connsiteX76" fmla="*/ 3653 w 9774"/>
              <a:gd name="connsiteY76" fmla="*/ 4620 h 10000"/>
              <a:gd name="connsiteX77" fmla="*/ 3383 w 9774"/>
              <a:gd name="connsiteY77" fmla="*/ 4185 h 10000"/>
              <a:gd name="connsiteX78" fmla="*/ 3139 w 9774"/>
              <a:gd name="connsiteY78" fmla="*/ 3752 h 10000"/>
              <a:gd name="connsiteX79" fmla="*/ 2912 w 9774"/>
              <a:gd name="connsiteY79" fmla="*/ 3325 h 10000"/>
              <a:gd name="connsiteX80" fmla="*/ 2711 w 9774"/>
              <a:gd name="connsiteY80" fmla="*/ 2912 h 10000"/>
              <a:gd name="connsiteX81" fmla="*/ 2528 w 9774"/>
              <a:gd name="connsiteY81" fmla="*/ 2498 h 10000"/>
              <a:gd name="connsiteX82" fmla="*/ 2372 w 9774"/>
              <a:gd name="connsiteY82" fmla="*/ 2085 h 10000"/>
              <a:gd name="connsiteX83" fmla="*/ 2232 w 9774"/>
              <a:gd name="connsiteY83" fmla="*/ 1678 h 10000"/>
              <a:gd name="connsiteX84" fmla="*/ 2119 w 9774"/>
              <a:gd name="connsiteY84" fmla="*/ 1278 h 10000"/>
              <a:gd name="connsiteX85" fmla="*/ 2119 w 9774"/>
              <a:gd name="connsiteY85" fmla="*/ 1278 h 10000"/>
              <a:gd name="connsiteX86" fmla="*/ 2040 w 9774"/>
              <a:gd name="connsiteY86" fmla="*/ 953 h 10000"/>
              <a:gd name="connsiteX87" fmla="*/ 1979 w 9774"/>
              <a:gd name="connsiteY87" fmla="*/ 639 h 10000"/>
              <a:gd name="connsiteX88" fmla="*/ 1936 w 9774"/>
              <a:gd name="connsiteY88" fmla="*/ 338 h 10000"/>
              <a:gd name="connsiteX89" fmla="*/ 1909 w 9774"/>
              <a:gd name="connsiteY89" fmla="*/ 47 h 10000"/>
              <a:gd name="connsiteX0" fmla="*/ 1953 w 9910"/>
              <a:gd name="connsiteY0" fmla="*/ 47 h 10000"/>
              <a:gd name="connsiteX1" fmla="*/ 402 w 9910"/>
              <a:gd name="connsiteY1" fmla="*/ 55 h 10000"/>
              <a:gd name="connsiteX2" fmla="*/ 304 w 9910"/>
              <a:gd name="connsiteY2" fmla="*/ 346 h 10000"/>
              <a:gd name="connsiteX3" fmla="*/ 215 w 9910"/>
              <a:gd name="connsiteY3" fmla="*/ 659 h 10000"/>
              <a:gd name="connsiteX4" fmla="*/ 134 w 9910"/>
              <a:gd name="connsiteY4" fmla="*/ 975 h 10000"/>
              <a:gd name="connsiteX5" fmla="*/ 81 w 9910"/>
              <a:gd name="connsiteY5" fmla="*/ 1306 h 10000"/>
              <a:gd name="connsiteX6" fmla="*/ 36 w 9910"/>
              <a:gd name="connsiteY6" fmla="*/ 1639 h 10000"/>
              <a:gd name="connsiteX7" fmla="*/ 9 w 9910"/>
              <a:gd name="connsiteY7" fmla="*/ 1972 h 10000"/>
              <a:gd name="connsiteX8" fmla="*/ 0 w 9910"/>
              <a:gd name="connsiteY8" fmla="*/ 2327 h 10000"/>
              <a:gd name="connsiteX9" fmla="*/ 17 w 9910"/>
              <a:gd name="connsiteY9" fmla="*/ 2681 h 10000"/>
              <a:gd name="connsiteX10" fmla="*/ 45 w 9910"/>
              <a:gd name="connsiteY10" fmla="*/ 3044 h 10000"/>
              <a:gd name="connsiteX11" fmla="*/ 98 w 9910"/>
              <a:gd name="connsiteY11" fmla="*/ 3409 h 10000"/>
              <a:gd name="connsiteX12" fmla="*/ 170 w 9910"/>
              <a:gd name="connsiteY12" fmla="*/ 3769 h 10000"/>
              <a:gd name="connsiteX13" fmla="*/ 268 w 9910"/>
              <a:gd name="connsiteY13" fmla="*/ 4152 h 10000"/>
              <a:gd name="connsiteX14" fmla="*/ 329 w 9910"/>
              <a:gd name="connsiteY14" fmla="*/ 4335 h 10000"/>
              <a:gd name="connsiteX15" fmla="*/ 393 w 9910"/>
              <a:gd name="connsiteY15" fmla="*/ 4527 h 10000"/>
              <a:gd name="connsiteX16" fmla="*/ 455 w 9910"/>
              <a:gd name="connsiteY16" fmla="*/ 4717 h 10000"/>
              <a:gd name="connsiteX17" fmla="*/ 536 w 9910"/>
              <a:gd name="connsiteY17" fmla="*/ 4908 h 10000"/>
              <a:gd name="connsiteX18" fmla="*/ 615 w 9910"/>
              <a:gd name="connsiteY18" fmla="*/ 5102 h 10000"/>
              <a:gd name="connsiteX19" fmla="*/ 704 w 9910"/>
              <a:gd name="connsiteY19" fmla="*/ 5296 h 10000"/>
              <a:gd name="connsiteX20" fmla="*/ 885 w 9910"/>
              <a:gd name="connsiteY20" fmla="*/ 8980 h 10000"/>
              <a:gd name="connsiteX21" fmla="*/ 4219 w 9910"/>
              <a:gd name="connsiteY21" fmla="*/ 9130 h 10000"/>
              <a:gd name="connsiteX22" fmla="*/ 4461 w 9910"/>
              <a:gd name="connsiteY22" fmla="*/ 9261 h 10000"/>
              <a:gd name="connsiteX23" fmla="*/ 4719 w 9910"/>
              <a:gd name="connsiteY23" fmla="*/ 9395 h 10000"/>
              <a:gd name="connsiteX24" fmla="*/ 4977 w 9910"/>
              <a:gd name="connsiteY24" fmla="*/ 9505 h 10000"/>
              <a:gd name="connsiteX25" fmla="*/ 5246 w 9910"/>
              <a:gd name="connsiteY25" fmla="*/ 9608 h 10000"/>
              <a:gd name="connsiteX26" fmla="*/ 5522 w 9910"/>
              <a:gd name="connsiteY26" fmla="*/ 9710 h 10000"/>
              <a:gd name="connsiteX27" fmla="*/ 5807 w 9910"/>
              <a:gd name="connsiteY27" fmla="*/ 9789 h 10000"/>
              <a:gd name="connsiteX28" fmla="*/ 6101 w 9910"/>
              <a:gd name="connsiteY28" fmla="*/ 9858 h 10000"/>
              <a:gd name="connsiteX29" fmla="*/ 6397 w 9910"/>
              <a:gd name="connsiteY29" fmla="*/ 9920 h 10000"/>
              <a:gd name="connsiteX30" fmla="*/ 6709 w 9910"/>
              <a:gd name="connsiteY30" fmla="*/ 9972 h 10000"/>
              <a:gd name="connsiteX31" fmla="*/ 6709 w 9910"/>
              <a:gd name="connsiteY31" fmla="*/ 9972 h 10000"/>
              <a:gd name="connsiteX32" fmla="*/ 6922 w 9910"/>
              <a:gd name="connsiteY32" fmla="*/ 9992 h 10000"/>
              <a:gd name="connsiteX33" fmla="*/ 7136 w 9910"/>
              <a:gd name="connsiteY33" fmla="*/ 10000 h 10000"/>
              <a:gd name="connsiteX34" fmla="*/ 7359 w 9910"/>
              <a:gd name="connsiteY34" fmla="*/ 9992 h 10000"/>
              <a:gd name="connsiteX35" fmla="*/ 7582 w 9910"/>
              <a:gd name="connsiteY35" fmla="*/ 9985 h 10000"/>
              <a:gd name="connsiteX36" fmla="*/ 7824 w 9910"/>
              <a:gd name="connsiteY36" fmla="*/ 9951 h 10000"/>
              <a:gd name="connsiteX37" fmla="*/ 8055 w 9910"/>
              <a:gd name="connsiteY37" fmla="*/ 9912 h 10000"/>
              <a:gd name="connsiteX38" fmla="*/ 8295 w 9910"/>
              <a:gd name="connsiteY38" fmla="*/ 9858 h 10000"/>
              <a:gd name="connsiteX39" fmla="*/ 8537 w 9910"/>
              <a:gd name="connsiteY39" fmla="*/ 9789 h 10000"/>
              <a:gd name="connsiteX40" fmla="*/ 8777 w 9910"/>
              <a:gd name="connsiteY40" fmla="*/ 9710 h 10000"/>
              <a:gd name="connsiteX41" fmla="*/ 9027 w 9910"/>
              <a:gd name="connsiteY41" fmla="*/ 9618 h 10000"/>
              <a:gd name="connsiteX42" fmla="*/ 9268 w 9910"/>
              <a:gd name="connsiteY42" fmla="*/ 9516 h 10000"/>
              <a:gd name="connsiteX43" fmla="*/ 9509 w 9910"/>
              <a:gd name="connsiteY43" fmla="*/ 9395 h 10000"/>
              <a:gd name="connsiteX44" fmla="*/ 9760 w 9910"/>
              <a:gd name="connsiteY44" fmla="*/ 9252 h 10000"/>
              <a:gd name="connsiteX45" fmla="*/ 9910 w 9910"/>
              <a:gd name="connsiteY45" fmla="*/ 8970 h 10000"/>
              <a:gd name="connsiteX46" fmla="*/ 9760 w 9910"/>
              <a:gd name="connsiteY46" fmla="*/ 8998 h 10000"/>
              <a:gd name="connsiteX47" fmla="*/ 9598 w 9910"/>
              <a:gd name="connsiteY47" fmla="*/ 9010 h 10000"/>
              <a:gd name="connsiteX48" fmla="*/ 9438 w 9910"/>
              <a:gd name="connsiteY48" fmla="*/ 9020 h 10000"/>
              <a:gd name="connsiteX49" fmla="*/ 9268 w 9910"/>
              <a:gd name="connsiteY49" fmla="*/ 9010 h 10000"/>
              <a:gd name="connsiteX50" fmla="*/ 9099 w 9910"/>
              <a:gd name="connsiteY50" fmla="*/ 8989 h 10000"/>
              <a:gd name="connsiteX51" fmla="*/ 8921 w 9910"/>
              <a:gd name="connsiteY51" fmla="*/ 8960 h 10000"/>
              <a:gd name="connsiteX52" fmla="*/ 8724 w 9910"/>
              <a:gd name="connsiteY52" fmla="*/ 8911 h 10000"/>
              <a:gd name="connsiteX53" fmla="*/ 8528 w 9910"/>
              <a:gd name="connsiteY53" fmla="*/ 8849 h 10000"/>
              <a:gd name="connsiteX54" fmla="*/ 8323 w 9910"/>
              <a:gd name="connsiteY54" fmla="*/ 8780 h 10000"/>
              <a:gd name="connsiteX55" fmla="*/ 8117 w 9910"/>
              <a:gd name="connsiteY55" fmla="*/ 8689 h 10000"/>
              <a:gd name="connsiteX56" fmla="*/ 7894 w 9910"/>
              <a:gd name="connsiteY56" fmla="*/ 8585 h 10000"/>
              <a:gd name="connsiteX57" fmla="*/ 7662 w 9910"/>
              <a:gd name="connsiteY57" fmla="*/ 8466 h 10000"/>
              <a:gd name="connsiteX58" fmla="*/ 7662 w 9910"/>
              <a:gd name="connsiteY58" fmla="*/ 8466 h 10000"/>
              <a:gd name="connsiteX59" fmla="*/ 7422 w 9910"/>
              <a:gd name="connsiteY59" fmla="*/ 8330 h 10000"/>
              <a:gd name="connsiteX60" fmla="*/ 7181 w 9910"/>
              <a:gd name="connsiteY60" fmla="*/ 8172 h 10000"/>
              <a:gd name="connsiteX61" fmla="*/ 6931 w 9910"/>
              <a:gd name="connsiteY61" fmla="*/ 8014 h 10000"/>
              <a:gd name="connsiteX62" fmla="*/ 6690 w 9910"/>
              <a:gd name="connsiteY62" fmla="*/ 7831 h 10000"/>
              <a:gd name="connsiteX63" fmla="*/ 6432 w 9910"/>
              <a:gd name="connsiteY63" fmla="*/ 7628 h 10000"/>
              <a:gd name="connsiteX64" fmla="*/ 6182 w 9910"/>
              <a:gd name="connsiteY64" fmla="*/ 7416 h 10000"/>
              <a:gd name="connsiteX65" fmla="*/ 5932 w 9910"/>
              <a:gd name="connsiteY65" fmla="*/ 7194 h 10000"/>
              <a:gd name="connsiteX66" fmla="*/ 5673 w 9910"/>
              <a:gd name="connsiteY66" fmla="*/ 6950 h 10000"/>
              <a:gd name="connsiteX67" fmla="*/ 5424 w 9910"/>
              <a:gd name="connsiteY67" fmla="*/ 6699 h 10000"/>
              <a:gd name="connsiteX68" fmla="*/ 5174 w 9910"/>
              <a:gd name="connsiteY68" fmla="*/ 6435 h 10000"/>
              <a:gd name="connsiteX69" fmla="*/ 4924 w 9910"/>
              <a:gd name="connsiteY69" fmla="*/ 6163 h 10000"/>
              <a:gd name="connsiteX70" fmla="*/ 4674 w 9910"/>
              <a:gd name="connsiteY70" fmla="*/ 5870 h 10000"/>
              <a:gd name="connsiteX71" fmla="*/ 4433 w 9910"/>
              <a:gd name="connsiteY71" fmla="*/ 5577 h 10000"/>
              <a:gd name="connsiteX72" fmla="*/ 4201 w 9910"/>
              <a:gd name="connsiteY72" fmla="*/ 5266 h 10000"/>
              <a:gd name="connsiteX73" fmla="*/ 3961 w 9910"/>
              <a:gd name="connsiteY73" fmla="*/ 4949 h 10000"/>
              <a:gd name="connsiteX74" fmla="*/ 3737 w 9910"/>
              <a:gd name="connsiteY74" fmla="*/ 4620 h 10000"/>
              <a:gd name="connsiteX75" fmla="*/ 3737 w 9910"/>
              <a:gd name="connsiteY75" fmla="*/ 4620 h 10000"/>
              <a:gd name="connsiteX76" fmla="*/ 3461 w 9910"/>
              <a:gd name="connsiteY76" fmla="*/ 4185 h 10000"/>
              <a:gd name="connsiteX77" fmla="*/ 3212 w 9910"/>
              <a:gd name="connsiteY77" fmla="*/ 3752 h 10000"/>
              <a:gd name="connsiteX78" fmla="*/ 2979 w 9910"/>
              <a:gd name="connsiteY78" fmla="*/ 3325 h 10000"/>
              <a:gd name="connsiteX79" fmla="*/ 2774 w 9910"/>
              <a:gd name="connsiteY79" fmla="*/ 2912 h 10000"/>
              <a:gd name="connsiteX80" fmla="*/ 2586 w 9910"/>
              <a:gd name="connsiteY80" fmla="*/ 2498 h 10000"/>
              <a:gd name="connsiteX81" fmla="*/ 2427 w 9910"/>
              <a:gd name="connsiteY81" fmla="*/ 2085 h 10000"/>
              <a:gd name="connsiteX82" fmla="*/ 2284 w 9910"/>
              <a:gd name="connsiteY82" fmla="*/ 1678 h 10000"/>
              <a:gd name="connsiteX83" fmla="*/ 2168 w 9910"/>
              <a:gd name="connsiteY83" fmla="*/ 1278 h 10000"/>
              <a:gd name="connsiteX84" fmla="*/ 2168 w 9910"/>
              <a:gd name="connsiteY84" fmla="*/ 1278 h 10000"/>
              <a:gd name="connsiteX85" fmla="*/ 2087 w 9910"/>
              <a:gd name="connsiteY85" fmla="*/ 953 h 10000"/>
              <a:gd name="connsiteX86" fmla="*/ 2025 w 9910"/>
              <a:gd name="connsiteY86" fmla="*/ 639 h 10000"/>
              <a:gd name="connsiteX87" fmla="*/ 1981 w 9910"/>
              <a:gd name="connsiteY87" fmla="*/ 338 h 10000"/>
              <a:gd name="connsiteX88" fmla="*/ 1953 w 9910"/>
              <a:gd name="connsiteY88" fmla="*/ 47 h 10000"/>
              <a:gd name="connsiteX0" fmla="*/ 1971 w 10000"/>
              <a:gd name="connsiteY0" fmla="*/ 47 h 10000"/>
              <a:gd name="connsiteX1" fmla="*/ 406 w 10000"/>
              <a:gd name="connsiteY1" fmla="*/ 55 h 10000"/>
              <a:gd name="connsiteX2" fmla="*/ 307 w 10000"/>
              <a:gd name="connsiteY2" fmla="*/ 346 h 10000"/>
              <a:gd name="connsiteX3" fmla="*/ 217 w 10000"/>
              <a:gd name="connsiteY3" fmla="*/ 659 h 10000"/>
              <a:gd name="connsiteX4" fmla="*/ 135 w 10000"/>
              <a:gd name="connsiteY4" fmla="*/ 975 h 10000"/>
              <a:gd name="connsiteX5" fmla="*/ 82 w 10000"/>
              <a:gd name="connsiteY5" fmla="*/ 1306 h 10000"/>
              <a:gd name="connsiteX6" fmla="*/ 36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5 w 10000"/>
              <a:gd name="connsiteY10" fmla="*/ 3044 h 10000"/>
              <a:gd name="connsiteX11" fmla="*/ 99 w 10000"/>
              <a:gd name="connsiteY11" fmla="*/ 3409 h 10000"/>
              <a:gd name="connsiteX12" fmla="*/ 172 w 10000"/>
              <a:gd name="connsiteY12" fmla="*/ 3769 h 10000"/>
              <a:gd name="connsiteX13" fmla="*/ 270 w 10000"/>
              <a:gd name="connsiteY13" fmla="*/ 4152 h 10000"/>
              <a:gd name="connsiteX14" fmla="*/ 332 w 10000"/>
              <a:gd name="connsiteY14" fmla="*/ 4335 h 10000"/>
              <a:gd name="connsiteX15" fmla="*/ 397 w 10000"/>
              <a:gd name="connsiteY15" fmla="*/ 4527 h 10000"/>
              <a:gd name="connsiteX16" fmla="*/ 459 w 10000"/>
              <a:gd name="connsiteY16" fmla="*/ 4717 h 10000"/>
              <a:gd name="connsiteX17" fmla="*/ 541 w 10000"/>
              <a:gd name="connsiteY17" fmla="*/ 4908 h 10000"/>
              <a:gd name="connsiteX18" fmla="*/ 621 w 10000"/>
              <a:gd name="connsiteY18" fmla="*/ 5102 h 10000"/>
              <a:gd name="connsiteX19" fmla="*/ 710 w 10000"/>
              <a:gd name="connsiteY19" fmla="*/ 5296 h 10000"/>
              <a:gd name="connsiteX20" fmla="*/ 893 w 10000"/>
              <a:gd name="connsiteY20" fmla="*/ 8980 h 10000"/>
              <a:gd name="connsiteX21" fmla="*/ 4257 w 10000"/>
              <a:gd name="connsiteY21" fmla="*/ 9130 h 10000"/>
              <a:gd name="connsiteX22" fmla="*/ 4502 w 10000"/>
              <a:gd name="connsiteY22" fmla="*/ 9261 h 10000"/>
              <a:gd name="connsiteX23" fmla="*/ 4762 w 10000"/>
              <a:gd name="connsiteY23" fmla="*/ 9395 h 10000"/>
              <a:gd name="connsiteX24" fmla="*/ 5022 w 10000"/>
              <a:gd name="connsiteY24" fmla="*/ 9505 h 10000"/>
              <a:gd name="connsiteX25" fmla="*/ 5294 w 10000"/>
              <a:gd name="connsiteY25" fmla="*/ 9608 h 10000"/>
              <a:gd name="connsiteX26" fmla="*/ 5572 w 10000"/>
              <a:gd name="connsiteY26" fmla="*/ 9710 h 10000"/>
              <a:gd name="connsiteX27" fmla="*/ 5860 w 10000"/>
              <a:gd name="connsiteY27" fmla="*/ 9789 h 10000"/>
              <a:gd name="connsiteX28" fmla="*/ 6156 w 10000"/>
              <a:gd name="connsiteY28" fmla="*/ 9858 h 10000"/>
              <a:gd name="connsiteX29" fmla="*/ 6455 w 10000"/>
              <a:gd name="connsiteY29" fmla="*/ 9920 h 10000"/>
              <a:gd name="connsiteX30" fmla="*/ 6770 w 10000"/>
              <a:gd name="connsiteY30" fmla="*/ 9972 h 10000"/>
              <a:gd name="connsiteX31" fmla="*/ 6770 w 10000"/>
              <a:gd name="connsiteY31" fmla="*/ 9972 h 10000"/>
              <a:gd name="connsiteX32" fmla="*/ 6985 w 10000"/>
              <a:gd name="connsiteY32" fmla="*/ 9992 h 10000"/>
              <a:gd name="connsiteX33" fmla="*/ 7201 w 10000"/>
              <a:gd name="connsiteY33" fmla="*/ 10000 h 10000"/>
              <a:gd name="connsiteX34" fmla="*/ 7426 w 10000"/>
              <a:gd name="connsiteY34" fmla="*/ 9992 h 10000"/>
              <a:gd name="connsiteX35" fmla="*/ 7651 w 10000"/>
              <a:gd name="connsiteY35" fmla="*/ 9985 h 10000"/>
              <a:gd name="connsiteX36" fmla="*/ 7895 w 10000"/>
              <a:gd name="connsiteY36" fmla="*/ 9951 h 10000"/>
              <a:gd name="connsiteX37" fmla="*/ 8128 w 10000"/>
              <a:gd name="connsiteY37" fmla="*/ 9912 h 10000"/>
              <a:gd name="connsiteX38" fmla="*/ 8370 w 10000"/>
              <a:gd name="connsiteY38" fmla="*/ 9858 h 10000"/>
              <a:gd name="connsiteX39" fmla="*/ 8615 w 10000"/>
              <a:gd name="connsiteY39" fmla="*/ 9789 h 10000"/>
              <a:gd name="connsiteX40" fmla="*/ 8857 w 10000"/>
              <a:gd name="connsiteY40" fmla="*/ 9710 h 10000"/>
              <a:gd name="connsiteX41" fmla="*/ 9109 w 10000"/>
              <a:gd name="connsiteY41" fmla="*/ 9618 h 10000"/>
              <a:gd name="connsiteX42" fmla="*/ 9352 w 10000"/>
              <a:gd name="connsiteY42" fmla="*/ 9516 h 10000"/>
              <a:gd name="connsiteX43" fmla="*/ 9595 w 10000"/>
              <a:gd name="connsiteY43" fmla="*/ 9395 h 10000"/>
              <a:gd name="connsiteX44" fmla="*/ 9849 w 10000"/>
              <a:gd name="connsiteY44" fmla="*/ 9252 h 10000"/>
              <a:gd name="connsiteX45" fmla="*/ 10000 w 10000"/>
              <a:gd name="connsiteY45" fmla="*/ 8970 h 10000"/>
              <a:gd name="connsiteX46" fmla="*/ 9685 w 10000"/>
              <a:gd name="connsiteY46" fmla="*/ 9010 h 10000"/>
              <a:gd name="connsiteX47" fmla="*/ 9524 w 10000"/>
              <a:gd name="connsiteY47" fmla="*/ 9020 h 10000"/>
              <a:gd name="connsiteX48" fmla="*/ 9352 w 10000"/>
              <a:gd name="connsiteY48" fmla="*/ 9010 h 10000"/>
              <a:gd name="connsiteX49" fmla="*/ 9182 w 10000"/>
              <a:gd name="connsiteY49" fmla="*/ 8989 h 10000"/>
              <a:gd name="connsiteX50" fmla="*/ 9002 w 10000"/>
              <a:gd name="connsiteY50" fmla="*/ 8960 h 10000"/>
              <a:gd name="connsiteX51" fmla="*/ 8803 w 10000"/>
              <a:gd name="connsiteY51" fmla="*/ 8911 h 10000"/>
              <a:gd name="connsiteX52" fmla="*/ 8605 w 10000"/>
              <a:gd name="connsiteY52" fmla="*/ 8849 h 10000"/>
              <a:gd name="connsiteX53" fmla="*/ 8399 w 10000"/>
              <a:gd name="connsiteY53" fmla="*/ 8780 h 10000"/>
              <a:gd name="connsiteX54" fmla="*/ 8191 w 10000"/>
              <a:gd name="connsiteY54" fmla="*/ 8689 h 10000"/>
              <a:gd name="connsiteX55" fmla="*/ 7966 w 10000"/>
              <a:gd name="connsiteY55" fmla="*/ 8585 h 10000"/>
              <a:gd name="connsiteX56" fmla="*/ 7732 w 10000"/>
              <a:gd name="connsiteY56" fmla="*/ 8466 h 10000"/>
              <a:gd name="connsiteX57" fmla="*/ 7732 w 10000"/>
              <a:gd name="connsiteY57" fmla="*/ 8466 h 10000"/>
              <a:gd name="connsiteX58" fmla="*/ 7489 w 10000"/>
              <a:gd name="connsiteY58" fmla="*/ 8330 h 10000"/>
              <a:gd name="connsiteX59" fmla="*/ 7246 w 10000"/>
              <a:gd name="connsiteY59" fmla="*/ 8172 h 10000"/>
              <a:gd name="connsiteX60" fmla="*/ 6994 w 10000"/>
              <a:gd name="connsiteY60" fmla="*/ 8014 h 10000"/>
              <a:gd name="connsiteX61" fmla="*/ 6751 w 10000"/>
              <a:gd name="connsiteY61" fmla="*/ 7831 h 10000"/>
              <a:gd name="connsiteX62" fmla="*/ 6490 w 10000"/>
              <a:gd name="connsiteY62" fmla="*/ 7628 h 10000"/>
              <a:gd name="connsiteX63" fmla="*/ 6238 w 10000"/>
              <a:gd name="connsiteY63" fmla="*/ 7416 h 10000"/>
              <a:gd name="connsiteX64" fmla="*/ 5986 w 10000"/>
              <a:gd name="connsiteY64" fmla="*/ 7194 h 10000"/>
              <a:gd name="connsiteX65" fmla="*/ 5725 w 10000"/>
              <a:gd name="connsiteY65" fmla="*/ 6950 h 10000"/>
              <a:gd name="connsiteX66" fmla="*/ 5473 w 10000"/>
              <a:gd name="connsiteY66" fmla="*/ 6699 h 10000"/>
              <a:gd name="connsiteX67" fmla="*/ 5221 w 10000"/>
              <a:gd name="connsiteY67" fmla="*/ 6435 h 10000"/>
              <a:gd name="connsiteX68" fmla="*/ 4969 w 10000"/>
              <a:gd name="connsiteY68" fmla="*/ 6163 h 10000"/>
              <a:gd name="connsiteX69" fmla="*/ 4716 w 10000"/>
              <a:gd name="connsiteY69" fmla="*/ 5870 h 10000"/>
              <a:gd name="connsiteX70" fmla="*/ 4473 w 10000"/>
              <a:gd name="connsiteY70" fmla="*/ 5577 h 10000"/>
              <a:gd name="connsiteX71" fmla="*/ 4239 w 10000"/>
              <a:gd name="connsiteY71" fmla="*/ 5266 h 10000"/>
              <a:gd name="connsiteX72" fmla="*/ 3997 w 10000"/>
              <a:gd name="connsiteY72" fmla="*/ 4949 h 10000"/>
              <a:gd name="connsiteX73" fmla="*/ 3771 w 10000"/>
              <a:gd name="connsiteY73" fmla="*/ 4620 h 10000"/>
              <a:gd name="connsiteX74" fmla="*/ 3771 w 10000"/>
              <a:gd name="connsiteY74" fmla="*/ 4620 h 10000"/>
              <a:gd name="connsiteX75" fmla="*/ 3492 w 10000"/>
              <a:gd name="connsiteY75" fmla="*/ 4185 h 10000"/>
              <a:gd name="connsiteX76" fmla="*/ 3241 w 10000"/>
              <a:gd name="connsiteY76" fmla="*/ 3752 h 10000"/>
              <a:gd name="connsiteX77" fmla="*/ 3006 w 10000"/>
              <a:gd name="connsiteY77" fmla="*/ 3325 h 10000"/>
              <a:gd name="connsiteX78" fmla="*/ 2799 w 10000"/>
              <a:gd name="connsiteY78" fmla="*/ 2912 h 10000"/>
              <a:gd name="connsiteX79" fmla="*/ 2609 w 10000"/>
              <a:gd name="connsiteY79" fmla="*/ 2498 h 10000"/>
              <a:gd name="connsiteX80" fmla="*/ 2449 w 10000"/>
              <a:gd name="connsiteY80" fmla="*/ 2085 h 10000"/>
              <a:gd name="connsiteX81" fmla="*/ 2305 w 10000"/>
              <a:gd name="connsiteY81" fmla="*/ 1678 h 10000"/>
              <a:gd name="connsiteX82" fmla="*/ 2188 w 10000"/>
              <a:gd name="connsiteY82" fmla="*/ 1278 h 10000"/>
              <a:gd name="connsiteX83" fmla="*/ 2188 w 10000"/>
              <a:gd name="connsiteY83" fmla="*/ 1278 h 10000"/>
              <a:gd name="connsiteX84" fmla="*/ 2106 w 10000"/>
              <a:gd name="connsiteY84" fmla="*/ 953 h 10000"/>
              <a:gd name="connsiteX85" fmla="*/ 2043 w 10000"/>
              <a:gd name="connsiteY85" fmla="*/ 639 h 10000"/>
              <a:gd name="connsiteX86" fmla="*/ 1999 w 10000"/>
              <a:gd name="connsiteY86" fmla="*/ 338 h 10000"/>
              <a:gd name="connsiteX87" fmla="*/ 1971 w 10000"/>
              <a:gd name="connsiteY87" fmla="*/ 47 h 10000"/>
              <a:gd name="connsiteX0" fmla="*/ 1971 w 9864"/>
              <a:gd name="connsiteY0" fmla="*/ 47 h 10000"/>
              <a:gd name="connsiteX1" fmla="*/ 406 w 9864"/>
              <a:gd name="connsiteY1" fmla="*/ 55 h 10000"/>
              <a:gd name="connsiteX2" fmla="*/ 307 w 9864"/>
              <a:gd name="connsiteY2" fmla="*/ 346 h 10000"/>
              <a:gd name="connsiteX3" fmla="*/ 217 w 9864"/>
              <a:gd name="connsiteY3" fmla="*/ 659 h 10000"/>
              <a:gd name="connsiteX4" fmla="*/ 135 w 9864"/>
              <a:gd name="connsiteY4" fmla="*/ 975 h 10000"/>
              <a:gd name="connsiteX5" fmla="*/ 82 w 9864"/>
              <a:gd name="connsiteY5" fmla="*/ 1306 h 10000"/>
              <a:gd name="connsiteX6" fmla="*/ 36 w 9864"/>
              <a:gd name="connsiteY6" fmla="*/ 1639 h 10000"/>
              <a:gd name="connsiteX7" fmla="*/ 9 w 9864"/>
              <a:gd name="connsiteY7" fmla="*/ 1972 h 10000"/>
              <a:gd name="connsiteX8" fmla="*/ 0 w 9864"/>
              <a:gd name="connsiteY8" fmla="*/ 2327 h 10000"/>
              <a:gd name="connsiteX9" fmla="*/ 17 w 9864"/>
              <a:gd name="connsiteY9" fmla="*/ 2681 h 10000"/>
              <a:gd name="connsiteX10" fmla="*/ 45 w 9864"/>
              <a:gd name="connsiteY10" fmla="*/ 3044 h 10000"/>
              <a:gd name="connsiteX11" fmla="*/ 99 w 9864"/>
              <a:gd name="connsiteY11" fmla="*/ 3409 h 10000"/>
              <a:gd name="connsiteX12" fmla="*/ 172 w 9864"/>
              <a:gd name="connsiteY12" fmla="*/ 3769 h 10000"/>
              <a:gd name="connsiteX13" fmla="*/ 270 w 9864"/>
              <a:gd name="connsiteY13" fmla="*/ 4152 h 10000"/>
              <a:gd name="connsiteX14" fmla="*/ 332 w 9864"/>
              <a:gd name="connsiteY14" fmla="*/ 4335 h 10000"/>
              <a:gd name="connsiteX15" fmla="*/ 397 w 9864"/>
              <a:gd name="connsiteY15" fmla="*/ 4527 h 10000"/>
              <a:gd name="connsiteX16" fmla="*/ 459 w 9864"/>
              <a:gd name="connsiteY16" fmla="*/ 4717 h 10000"/>
              <a:gd name="connsiteX17" fmla="*/ 541 w 9864"/>
              <a:gd name="connsiteY17" fmla="*/ 4908 h 10000"/>
              <a:gd name="connsiteX18" fmla="*/ 621 w 9864"/>
              <a:gd name="connsiteY18" fmla="*/ 5102 h 10000"/>
              <a:gd name="connsiteX19" fmla="*/ 710 w 9864"/>
              <a:gd name="connsiteY19" fmla="*/ 5296 h 10000"/>
              <a:gd name="connsiteX20" fmla="*/ 893 w 9864"/>
              <a:gd name="connsiteY20" fmla="*/ 8980 h 10000"/>
              <a:gd name="connsiteX21" fmla="*/ 4257 w 9864"/>
              <a:gd name="connsiteY21" fmla="*/ 9130 h 10000"/>
              <a:gd name="connsiteX22" fmla="*/ 4502 w 9864"/>
              <a:gd name="connsiteY22" fmla="*/ 9261 h 10000"/>
              <a:gd name="connsiteX23" fmla="*/ 4762 w 9864"/>
              <a:gd name="connsiteY23" fmla="*/ 9395 h 10000"/>
              <a:gd name="connsiteX24" fmla="*/ 5022 w 9864"/>
              <a:gd name="connsiteY24" fmla="*/ 9505 h 10000"/>
              <a:gd name="connsiteX25" fmla="*/ 5294 w 9864"/>
              <a:gd name="connsiteY25" fmla="*/ 9608 h 10000"/>
              <a:gd name="connsiteX26" fmla="*/ 5572 w 9864"/>
              <a:gd name="connsiteY26" fmla="*/ 9710 h 10000"/>
              <a:gd name="connsiteX27" fmla="*/ 5860 w 9864"/>
              <a:gd name="connsiteY27" fmla="*/ 9789 h 10000"/>
              <a:gd name="connsiteX28" fmla="*/ 6156 w 9864"/>
              <a:gd name="connsiteY28" fmla="*/ 9858 h 10000"/>
              <a:gd name="connsiteX29" fmla="*/ 6455 w 9864"/>
              <a:gd name="connsiteY29" fmla="*/ 9920 h 10000"/>
              <a:gd name="connsiteX30" fmla="*/ 6770 w 9864"/>
              <a:gd name="connsiteY30" fmla="*/ 9972 h 10000"/>
              <a:gd name="connsiteX31" fmla="*/ 6770 w 9864"/>
              <a:gd name="connsiteY31" fmla="*/ 9972 h 10000"/>
              <a:gd name="connsiteX32" fmla="*/ 6985 w 9864"/>
              <a:gd name="connsiteY32" fmla="*/ 9992 h 10000"/>
              <a:gd name="connsiteX33" fmla="*/ 7201 w 9864"/>
              <a:gd name="connsiteY33" fmla="*/ 10000 h 10000"/>
              <a:gd name="connsiteX34" fmla="*/ 7426 w 9864"/>
              <a:gd name="connsiteY34" fmla="*/ 9992 h 10000"/>
              <a:gd name="connsiteX35" fmla="*/ 7651 w 9864"/>
              <a:gd name="connsiteY35" fmla="*/ 9985 h 10000"/>
              <a:gd name="connsiteX36" fmla="*/ 7895 w 9864"/>
              <a:gd name="connsiteY36" fmla="*/ 9951 h 10000"/>
              <a:gd name="connsiteX37" fmla="*/ 8128 w 9864"/>
              <a:gd name="connsiteY37" fmla="*/ 9912 h 10000"/>
              <a:gd name="connsiteX38" fmla="*/ 8370 w 9864"/>
              <a:gd name="connsiteY38" fmla="*/ 9858 h 10000"/>
              <a:gd name="connsiteX39" fmla="*/ 8615 w 9864"/>
              <a:gd name="connsiteY39" fmla="*/ 9789 h 10000"/>
              <a:gd name="connsiteX40" fmla="*/ 8857 w 9864"/>
              <a:gd name="connsiteY40" fmla="*/ 9710 h 10000"/>
              <a:gd name="connsiteX41" fmla="*/ 9109 w 9864"/>
              <a:gd name="connsiteY41" fmla="*/ 9618 h 10000"/>
              <a:gd name="connsiteX42" fmla="*/ 9352 w 9864"/>
              <a:gd name="connsiteY42" fmla="*/ 9516 h 10000"/>
              <a:gd name="connsiteX43" fmla="*/ 9595 w 9864"/>
              <a:gd name="connsiteY43" fmla="*/ 9395 h 10000"/>
              <a:gd name="connsiteX44" fmla="*/ 9849 w 9864"/>
              <a:gd name="connsiteY44" fmla="*/ 9252 h 10000"/>
              <a:gd name="connsiteX45" fmla="*/ 9685 w 9864"/>
              <a:gd name="connsiteY45" fmla="*/ 9010 h 10000"/>
              <a:gd name="connsiteX46" fmla="*/ 9524 w 9864"/>
              <a:gd name="connsiteY46" fmla="*/ 9020 h 10000"/>
              <a:gd name="connsiteX47" fmla="*/ 9352 w 9864"/>
              <a:gd name="connsiteY47" fmla="*/ 9010 h 10000"/>
              <a:gd name="connsiteX48" fmla="*/ 9182 w 9864"/>
              <a:gd name="connsiteY48" fmla="*/ 8989 h 10000"/>
              <a:gd name="connsiteX49" fmla="*/ 9002 w 9864"/>
              <a:gd name="connsiteY49" fmla="*/ 8960 h 10000"/>
              <a:gd name="connsiteX50" fmla="*/ 8803 w 9864"/>
              <a:gd name="connsiteY50" fmla="*/ 8911 h 10000"/>
              <a:gd name="connsiteX51" fmla="*/ 8605 w 9864"/>
              <a:gd name="connsiteY51" fmla="*/ 8849 h 10000"/>
              <a:gd name="connsiteX52" fmla="*/ 8399 w 9864"/>
              <a:gd name="connsiteY52" fmla="*/ 8780 h 10000"/>
              <a:gd name="connsiteX53" fmla="*/ 8191 w 9864"/>
              <a:gd name="connsiteY53" fmla="*/ 8689 h 10000"/>
              <a:gd name="connsiteX54" fmla="*/ 7966 w 9864"/>
              <a:gd name="connsiteY54" fmla="*/ 8585 h 10000"/>
              <a:gd name="connsiteX55" fmla="*/ 7732 w 9864"/>
              <a:gd name="connsiteY55" fmla="*/ 8466 h 10000"/>
              <a:gd name="connsiteX56" fmla="*/ 7732 w 9864"/>
              <a:gd name="connsiteY56" fmla="*/ 8466 h 10000"/>
              <a:gd name="connsiteX57" fmla="*/ 7489 w 9864"/>
              <a:gd name="connsiteY57" fmla="*/ 8330 h 10000"/>
              <a:gd name="connsiteX58" fmla="*/ 7246 w 9864"/>
              <a:gd name="connsiteY58" fmla="*/ 8172 h 10000"/>
              <a:gd name="connsiteX59" fmla="*/ 6994 w 9864"/>
              <a:gd name="connsiteY59" fmla="*/ 8014 h 10000"/>
              <a:gd name="connsiteX60" fmla="*/ 6751 w 9864"/>
              <a:gd name="connsiteY60" fmla="*/ 7831 h 10000"/>
              <a:gd name="connsiteX61" fmla="*/ 6490 w 9864"/>
              <a:gd name="connsiteY61" fmla="*/ 7628 h 10000"/>
              <a:gd name="connsiteX62" fmla="*/ 6238 w 9864"/>
              <a:gd name="connsiteY62" fmla="*/ 7416 h 10000"/>
              <a:gd name="connsiteX63" fmla="*/ 5986 w 9864"/>
              <a:gd name="connsiteY63" fmla="*/ 7194 h 10000"/>
              <a:gd name="connsiteX64" fmla="*/ 5725 w 9864"/>
              <a:gd name="connsiteY64" fmla="*/ 6950 h 10000"/>
              <a:gd name="connsiteX65" fmla="*/ 5473 w 9864"/>
              <a:gd name="connsiteY65" fmla="*/ 6699 h 10000"/>
              <a:gd name="connsiteX66" fmla="*/ 5221 w 9864"/>
              <a:gd name="connsiteY66" fmla="*/ 6435 h 10000"/>
              <a:gd name="connsiteX67" fmla="*/ 4969 w 9864"/>
              <a:gd name="connsiteY67" fmla="*/ 6163 h 10000"/>
              <a:gd name="connsiteX68" fmla="*/ 4716 w 9864"/>
              <a:gd name="connsiteY68" fmla="*/ 5870 h 10000"/>
              <a:gd name="connsiteX69" fmla="*/ 4473 w 9864"/>
              <a:gd name="connsiteY69" fmla="*/ 5577 h 10000"/>
              <a:gd name="connsiteX70" fmla="*/ 4239 w 9864"/>
              <a:gd name="connsiteY70" fmla="*/ 5266 h 10000"/>
              <a:gd name="connsiteX71" fmla="*/ 3997 w 9864"/>
              <a:gd name="connsiteY71" fmla="*/ 4949 h 10000"/>
              <a:gd name="connsiteX72" fmla="*/ 3771 w 9864"/>
              <a:gd name="connsiteY72" fmla="*/ 4620 h 10000"/>
              <a:gd name="connsiteX73" fmla="*/ 3771 w 9864"/>
              <a:gd name="connsiteY73" fmla="*/ 4620 h 10000"/>
              <a:gd name="connsiteX74" fmla="*/ 3492 w 9864"/>
              <a:gd name="connsiteY74" fmla="*/ 4185 h 10000"/>
              <a:gd name="connsiteX75" fmla="*/ 3241 w 9864"/>
              <a:gd name="connsiteY75" fmla="*/ 3752 h 10000"/>
              <a:gd name="connsiteX76" fmla="*/ 3006 w 9864"/>
              <a:gd name="connsiteY76" fmla="*/ 3325 h 10000"/>
              <a:gd name="connsiteX77" fmla="*/ 2799 w 9864"/>
              <a:gd name="connsiteY77" fmla="*/ 2912 h 10000"/>
              <a:gd name="connsiteX78" fmla="*/ 2609 w 9864"/>
              <a:gd name="connsiteY78" fmla="*/ 2498 h 10000"/>
              <a:gd name="connsiteX79" fmla="*/ 2449 w 9864"/>
              <a:gd name="connsiteY79" fmla="*/ 2085 h 10000"/>
              <a:gd name="connsiteX80" fmla="*/ 2305 w 9864"/>
              <a:gd name="connsiteY80" fmla="*/ 1678 h 10000"/>
              <a:gd name="connsiteX81" fmla="*/ 2188 w 9864"/>
              <a:gd name="connsiteY81" fmla="*/ 1278 h 10000"/>
              <a:gd name="connsiteX82" fmla="*/ 2188 w 9864"/>
              <a:gd name="connsiteY82" fmla="*/ 1278 h 10000"/>
              <a:gd name="connsiteX83" fmla="*/ 2106 w 9864"/>
              <a:gd name="connsiteY83" fmla="*/ 953 h 10000"/>
              <a:gd name="connsiteX84" fmla="*/ 2043 w 9864"/>
              <a:gd name="connsiteY84" fmla="*/ 639 h 10000"/>
              <a:gd name="connsiteX85" fmla="*/ 1999 w 9864"/>
              <a:gd name="connsiteY85" fmla="*/ 338 h 10000"/>
              <a:gd name="connsiteX86" fmla="*/ 1971 w 9864"/>
              <a:gd name="connsiteY86" fmla="*/ 47 h 10000"/>
              <a:gd name="connsiteX0" fmla="*/ 1998 w 9819"/>
              <a:gd name="connsiteY0" fmla="*/ 47 h 10000"/>
              <a:gd name="connsiteX1" fmla="*/ 412 w 9819"/>
              <a:gd name="connsiteY1" fmla="*/ 55 h 10000"/>
              <a:gd name="connsiteX2" fmla="*/ 311 w 9819"/>
              <a:gd name="connsiteY2" fmla="*/ 346 h 10000"/>
              <a:gd name="connsiteX3" fmla="*/ 220 w 9819"/>
              <a:gd name="connsiteY3" fmla="*/ 659 h 10000"/>
              <a:gd name="connsiteX4" fmla="*/ 137 w 9819"/>
              <a:gd name="connsiteY4" fmla="*/ 975 h 10000"/>
              <a:gd name="connsiteX5" fmla="*/ 83 w 9819"/>
              <a:gd name="connsiteY5" fmla="*/ 1306 h 10000"/>
              <a:gd name="connsiteX6" fmla="*/ 36 w 9819"/>
              <a:gd name="connsiteY6" fmla="*/ 1639 h 10000"/>
              <a:gd name="connsiteX7" fmla="*/ 9 w 9819"/>
              <a:gd name="connsiteY7" fmla="*/ 1972 h 10000"/>
              <a:gd name="connsiteX8" fmla="*/ 0 w 9819"/>
              <a:gd name="connsiteY8" fmla="*/ 2327 h 10000"/>
              <a:gd name="connsiteX9" fmla="*/ 17 w 9819"/>
              <a:gd name="connsiteY9" fmla="*/ 2681 h 10000"/>
              <a:gd name="connsiteX10" fmla="*/ 46 w 9819"/>
              <a:gd name="connsiteY10" fmla="*/ 3044 h 10000"/>
              <a:gd name="connsiteX11" fmla="*/ 100 w 9819"/>
              <a:gd name="connsiteY11" fmla="*/ 3409 h 10000"/>
              <a:gd name="connsiteX12" fmla="*/ 174 w 9819"/>
              <a:gd name="connsiteY12" fmla="*/ 3769 h 10000"/>
              <a:gd name="connsiteX13" fmla="*/ 274 w 9819"/>
              <a:gd name="connsiteY13" fmla="*/ 4152 h 10000"/>
              <a:gd name="connsiteX14" fmla="*/ 337 w 9819"/>
              <a:gd name="connsiteY14" fmla="*/ 4335 h 10000"/>
              <a:gd name="connsiteX15" fmla="*/ 402 w 9819"/>
              <a:gd name="connsiteY15" fmla="*/ 4527 h 10000"/>
              <a:gd name="connsiteX16" fmla="*/ 465 w 9819"/>
              <a:gd name="connsiteY16" fmla="*/ 4717 h 10000"/>
              <a:gd name="connsiteX17" fmla="*/ 548 w 9819"/>
              <a:gd name="connsiteY17" fmla="*/ 4908 h 10000"/>
              <a:gd name="connsiteX18" fmla="*/ 630 w 9819"/>
              <a:gd name="connsiteY18" fmla="*/ 5102 h 10000"/>
              <a:gd name="connsiteX19" fmla="*/ 720 w 9819"/>
              <a:gd name="connsiteY19" fmla="*/ 5296 h 10000"/>
              <a:gd name="connsiteX20" fmla="*/ 905 w 9819"/>
              <a:gd name="connsiteY20" fmla="*/ 8980 h 10000"/>
              <a:gd name="connsiteX21" fmla="*/ 4316 w 9819"/>
              <a:gd name="connsiteY21" fmla="*/ 9130 h 10000"/>
              <a:gd name="connsiteX22" fmla="*/ 4564 w 9819"/>
              <a:gd name="connsiteY22" fmla="*/ 9261 h 10000"/>
              <a:gd name="connsiteX23" fmla="*/ 4828 w 9819"/>
              <a:gd name="connsiteY23" fmla="*/ 9395 h 10000"/>
              <a:gd name="connsiteX24" fmla="*/ 5091 w 9819"/>
              <a:gd name="connsiteY24" fmla="*/ 9505 h 10000"/>
              <a:gd name="connsiteX25" fmla="*/ 5367 w 9819"/>
              <a:gd name="connsiteY25" fmla="*/ 9608 h 10000"/>
              <a:gd name="connsiteX26" fmla="*/ 5649 w 9819"/>
              <a:gd name="connsiteY26" fmla="*/ 9710 h 10000"/>
              <a:gd name="connsiteX27" fmla="*/ 5941 w 9819"/>
              <a:gd name="connsiteY27" fmla="*/ 9789 h 10000"/>
              <a:gd name="connsiteX28" fmla="*/ 6241 w 9819"/>
              <a:gd name="connsiteY28" fmla="*/ 9858 h 10000"/>
              <a:gd name="connsiteX29" fmla="*/ 6544 w 9819"/>
              <a:gd name="connsiteY29" fmla="*/ 9920 h 10000"/>
              <a:gd name="connsiteX30" fmla="*/ 6863 w 9819"/>
              <a:gd name="connsiteY30" fmla="*/ 9972 h 10000"/>
              <a:gd name="connsiteX31" fmla="*/ 6863 w 9819"/>
              <a:gd name="connsiteY31" fmla="*/ 9972 h 10000"/>
              <a:gd name="connsiteX32" fmla="*/ 7081 w 9819"/>
              <a:gd name="connsiteY32" fmla="*/ 9992 h 10000"/>
              <a:gd name="connsiteX33" fmla="*/ 7300 w 9819"/>
              <a:gd name="connsiteY33" fmla="*/ 10000 h 10000"/>
              <a:gd name="connsiteX34" fmla="*/ 7528 w 9819"/>
              <a:gd name="connsiteY34" fmla="*/ 9992 h 10000"/>
              <a:gd name="connsiteX35" fmla="*/ 7756 w 9819"/>
              <a:gd name="connsiteY35" fmla="*/ 9985 h 10000"/>
              <a:gd name="connsiteX36" fmla="*/ 8004 w 9819"/>
              <a:gd name="connsiteY36" fmla="*/ 9951 h 10000"/>
              <a:gd name="connsiteX37" fmla="*/ 8240 w 9819"/>
              <a:gd name="connsiteY37" fmla="*/ 9912 h 10000"/>
              <a:gd name="connsiteX38" fmla="*/ 8485 w 9819"/>
              <a:gd name="connsiteY38" fmla="*/ 9858 h 10000"/>
              <a:gd name="connsiteX39" fmla="*/ 8734 w 9819"/>
              <a:gd name="connsiteY39" fmla="*/ 9789 h 10000"/>
              <a:gd name="connsiteX40" fmla="*/ 8979 w 9819"/>
              <a:gd name="connsiteY40" fmla="*/ 9710 h 10000"/>
              <a:gd name="connsiteX41" fmla="*/ 9235 w 9819"/>
              <a:gd name="connsiteY41" fmla="*/ 9618 h 10000"/>
              <a:gd name="connsiteX42" fmla="*/ 9481 w 9819"/>
              <a:gd name="connsiteY42" fmla="*/ 9516 h 10000"/>
              <a:gd name="connsiteX43" fmla="*/ 9727 w 9819"/>
              <a:gd name="connsiteY43" fmla="*/ 9395 h 10000"/>
              <a:gd name="connsiteX44" fmla="*/ 9819 w 9819"/>
              <a:gd name="connsiteY44" fmla="*/ 9010 h 10000"/>
              <a:gd name="connsiteX45" fmla="*/ 9655 w 9819"/>
              <a:gd name="connsiteY45" fmla="*/ 9020 h 10000"/>
              <a:gd name="connsiteX46" fmla="*/ 9481 w 9819"/>
              <a:gd name="connsiteY46" fmla="*/ 9010 h 10000"/>
              <a:gd name="connsiteX47" fmla="*/ 9309 w 9819"/>
              <a:gd name="connsiteY47" fmla="*/ 8989 h 10000"/>
              <a:gd name="connsiteX48" fmla="*/ 9126 w 9819"/>
              <a:gd name="connsiteY48" fmla="*/ 8960 h 10000"/>
              <a:gd name="connsiteX49" fmla="*/ 8924 w 9819"/>
              <a:gd name="connsiteY49" fmla="*/ 8911 h 10000"/>
              <a:gd name="connsiteX50" fmla="*/ 8724 w 9819"/>
              <a:gd name="connsiteY50" fmla="*/ 8849 h 10000"/>
              <a:gd name="connsiteX51" fmla="*/ 8515 w 9819"/>
              <a:gd name="connsiteY51" fmla="*/ 8780 h 10000"/>
              <a:gd name="connsiteX52" fmla="*/ 8304 w 9819"/>
              <a:gd name="connsiteY52" fmla="*/ 8689 h 10000"/>
              <a:gd name="connsiteX53" fmla="*/ 8076 w 9819"/>
              <a:gd name="connsiteY53" fmla="*/ 8585 h 10000"/>
              <a:gd name="connsiteX54" fmla="*/ 7839 w 9819"/>
              <a:gd name="connsiteY54" fmla="*/ 8466 h 10000"/>
              <a:gd name="connsiteX55" fmla="*/ 7839 w 9819"/>
              <a:gd name="connsiteY55" fmla="*/ 8466 h 10000"/>
              <a:gd name="connsiteX56" fmla="*/ 7592 w 9819"/>
              <a:gd name="connsiteY56" fmla="*/ 8330 h 10000"/>
              <a:gd name="connsiteX57" fmla="*/ 7346 w 9819"/>
              <a:gd name="connsiteY57" fmla="*/ 8172 h 10000"/>
              <a:gd name="connsiteX58" fmla="*/ 7090 w 9819"/>
              <a:gd name="connsiteY58" fmla="*/ 8014 h 10000"/>
              <a:gd name="connsiteX59" fmla="*/ 6844 w 9819"/>
              <a:gd name="connsiteY59" fmla="*/ 7831 h 10000"/>
              <a:gd name="connsiteX60" fmla="*/ 6579 w 9819"/>
              <a:gd name="connsiteY60" fmla="*/ 7628 h 10000"/>
              <a:gd name="connsiteX61" fmla="*/ 6324 w 9819"/>
              <a:gd name="connsiteY61" fmla="*/ 7416 h 10000"/>
              <a:gd name="connsiteX62" fmla="*/ 6069 w 9819"/>
              <a:gd name="connsiteY62" fmla="*/ 7194 h 10000"/>
              <a:gd name="connsiteX63" fmla="*/ 5804 w 9819"/>
              <a:gd name="connsiteY63" fmla="*/ 6950 h 10000"/>
              <a:gd name="connsiteX64" fmla="*/ 5548 w 9819"/>
              <a:gd name="connsiteY64" fmla="*/ 6699 h 10000"/>
              <a:gd name="connsiteX65" fmla="*/ 5293 w 9819"/>
              <a:gd name="connsiteY65" fmla="*/ 6435 h 10000"/>
              <a:gd name="connsiteX66" fmla="*/ 5038 w 9819"/>
              <a:gd name="connsiteY66" fmla="*/ 6163 h 10000"/>
              <a:gd name="connsiteX67" fmla="*/ 4781 w 9819"/>
              <a:gd name="connsiteY67" fmla="*/ 5870 h 10000"/>
              <a:gd name="connsiteX68" fmla="*/ 4535 w 9819"/>
              <a:gd name="connsiteY68" fmla="*/ 5577 h 10000"/>
              <a:gd name="connsiteX69" fmla="*/ 4297 w 9819"/>
              <a:gd name="connsiteY69" fmla="*/ 5266 h 10000"/>
              <a:gd name="connsiteX70" fmla="*/ 4052 w 9819"/>
              <a:gd name="connsiteY70" fmla="*/ 4949 h 10000"/>
              <a:gd name="connsiteX71" fmla="*/ 3823 w 9819"/>
              <a:gd name="connsiteY71" fmla="*/ 4620 h 10000"/>
              <a:gd name="connsiteX72" fmla="*/ 3823 w 9819"/>
              <a:gd name="connsiteY72" fmla="*/ 4620 h 10000"/>
              <a:gd name="connsiteX73" fmla="*/ 3540 w 9819"/>
              <a:gd name="connsiteY73" fmla="*/ 4185 h 10000"/>
              <a:gd name="connsiteX74" fmla="*/ 3286 w 9819"/>
              <a:gd name="connsiteY74" fmla="*/ 3752 h 10000"/>
              <a:gd name="connsiteX75" fmla="*/ 3047 w 9819"/>
              <a:gd name="connsiteY75" fmla="*/ 3325 h 10000"/>
              <a:gd name="connsiteX76" fmla="*/ 2838 w 9819"/>
              <a:gd name="connsiteY76" fmla="*/ 2912 h 10000"/>
              <a:gd name="connsiteX77" fmla="*/ 2645 w 9819"/>
              <a:gd name="connsiteY77" fmla="*/ 2498 h 10000"/>
              <a:gd name="connsiteX78" fmla="*/ 2483 w 9819"/>
              <a:gd name="connsiteY78" fmla="*/ 2085 h 10000"/>
              <a:gd name="connsiteX79" fmla="*/ 2337 w 9819"/>
              <a:gd name="connsiteY79" fmla="*/ 1678 h 10000"/>
              <a:gd name="connsiteX80" fmla="*/ 2218 w 9819"/>
              <a:gd name="connsiteY80" fmla="*/ 1278 h 10000"/>
              <a:gd name="connsiteX81" fmla="*/ 2218 w 9819"/>
              <a:gd name="connsiteY81" fmla="*/ 1278 h 10000"/>
              <a:gd name="connsiteX82" fmla="*/ 2135 w 9819"/>
              <a:gd name="connsiteY82" fmla="*/ 953 h 10000"/>
              <a:gd name="connsiteX83" fmla="*/ 2071 w 9819"/>
              <a:gd name="connsiteY83" fmla="*/ 639 h 10000"/>
              <a:gd name="connsiteX84" fmla="*/ 2027 w 9819"/>
              <a:gd name="connsiteY84" fmla="*/ 338 h 10000"/>
              <a:gd name="connsiteX85" fmla="*/ 1998 w 9819"/>
              <a:gd name="connsiteY85" fmla="*/ 47 h 10000"/>
              <a:gd name="connsiteX0" fmla="*/ 2035 w 9935"/>
              <a:gd name="connsiteY0" fmla="*/ 47 h 10000"/>
              <a:gd name="connsiteX1" fmla="*/ 420 w 9935"/>
              <a:gd name="connsiteY1" fmla="*/ 55 h 10000"/>
              <a:gd name="connsiteX2" fmla="*/ 317 w 9935"/>
              <a:gd name="connsiteY2" fmla="*/ 346 h 10000"/>
              <a:gd name="connsiteX3" fmla="*/ 224 w 9935"/>
              <a:gd name="connsiteY3" fmla="*/ 659 h 10000"/>
              <a:gd name="connsiteX4" fmla="*/ 140 w 9935"/>
              <a:gd name="connsiteY4" fmla="*/ 975 h 10000"/>
              <a:gd name="connsiteX5" fmla="*/ 85 w 9935"/>
              <a:gd name="connsiteY5" fmla="*/ 1306 h 10000"/>
              <a:gd name="connsiteX6" fmla="*/ 37 w 9935"/>
              <a:gd name="connsiteY6" fmla="*/ 1639 h 10000"/>
              <a:gd name="connsiteX7" fmla="*/ 9 w 9935"/>
              <a:gd name="connsiteY7" fmla="*/ 1972 h 10000"/>
              <a:gd name="connsiteX8" fmla="*/ 0 w 9935"/>
              <a:gd name="connsiteY8" fmla="*/ 2327 h 10000"/>
              <a:gd name="connsiteX9" fmla="*/ 17 w 9935"/>
              <a:gd name="connsiteY9" fmla="*/ 2681 h 10000"/>
              <a:gd name="connsiteX10" fmla="*/ 47 w 9935"/>
              <a:gd name="connsiteY10" fmla="*/ 3044 h 10000"/>
              <a:gd name="connsiteX11" fmla="*/ 102 w 9935"/>
              <a:gd name="connsiteY11" fmla="*/ 3409 h 10000"/>
              <a:gd name="connsiteX12" fmla="*/ 177 w 9935"/>
              <a:gd name="connsiteY12" fmla="*/ 3769 h 10000"/>
              <a:gd name="connsiteX13" fmla="*/ 279 w 9935"/>
              <a:gd name="connsiteY13" fmla="*/ 4152 h 10000"/>
              <a:gd name="connsiteX14" fmla="*/ 343 w 9935"/>
              <a:gd name="connsiteY14" fmla="*/ 4335 h 10000"/>
              <a:gd name="connsiteX15" fmla="*/ 409 w 9935"/>
              <a:gd name="connsiteY15" fmla="*/ 4527 h 10000"/>
              <a:gd name="connsiteX16" fmla="*/ 474 w 9935"/>
              <a:gd name="connsiteY16" fmla="*/ 4717 h 10000"/>
              <a:gd name="connsiteX17" fmla="*/ 558 w 9935"/>
              <a:gd name="connsiteY17" fmla="*/ 4908 h 10000"/>
              <a:gd name="connsiteX18" fmla="*/ 642 w 9935"/>
              <a:gd name="connsiteY18" fmla="*/ 5102 h 10000"/>
              <a:gd name="connsiteX19" fmla="*/ 733 w 9935"/>
              <a:gd name="connsiteY19" fmla="*/ 5296 h 10000"/>
              <a:gd name="connsiteX20" fmla="*/ 922 w 9935"/>
              <a:gd name="connsiteY20" fmla="*/ 8980 h 10000"/>
              <a:gd name="connsiteX21" fmla="*/ 4396 w 9935"/>
              <a:gd name="connsiteY21" fmla="*/ 9130 h 10000"/>
              <a:gd name="connsiteX22" fmla="*/ 4648 w 9935"/>
              <a:gd name="connsiteY22" fmla="*/ 9261 h 10000"/>
              <a:gd name="connsiteX23" fmla="*/ 4917 w 9935"/>
              <a:gd name="connsiteY23" fmla="*/ 9395 h 10000"/>
              <a:gd name="connsiteX24" fmla="*/ 5185 w 9935"/>
              <a:gd name="connsiteY24" fmla="*/ 9505 h 10000"/>
              <a:gd name="connsiteX25" fmla="*/ 5466 w 9935"/>
              <a:gd name="connsiteY25" fmla="*/ 9608 h 10000"/>
              <a:gd name="connsiteX26" fmla="*/ 5753 w 9935"/>
              <a:gd name="connsiteY26" fmla="*/ 9710 h 10000"/>
              <a:gd name="connsiteX27" fmla="*/ 6051 w 9935"/>
              <a:gd name="connsiteY27" fmla="*/ 9789 h 10000"/>
              <a:gd name="connsiteX28" fmla="*/ 6356 w 9935"/>
              <a:gd name="connsiteY28" fmla="*/ 9858 h 10000"/>
              <a:gd name="connsiteX29" fmla="*/ 6665 w 9935"/>
              <a:gd name="connsiteY29" fmla="*/ 9920 h 10000"/>
              <a:gd name="connsiteX30" fmla="*/ 6990 w 9935"/>
              <a:gd name="connsiteY30" fmla="*/ 9972 h 10000"/>
              <a:gd name="connsiteX31" fmla="*/ 6990 w 9935"/>
              <a:gd name="connsiteY31" fmla="*/ 9972 h 10000"/>
              <a:gd name="connsiteX32" fmla="*/ 7212 w 9935"/>
              <a:gd name="connsiteY32" fmla="*/ 9992 h 10000"/>
              <a:gd name="connsiteX33" fmla="*/ 7435 w 9935"/>
              <a:gd name="connsiteY33" fmla="*/ 10000 h 10000"/>
              <a:gd name="connsiteX34" fmla="*/ 7667 w 9935"/>
              <a:gd name="connsiteY34" fmla="*/ 9992 h 10000"/>
              <a:gd name="connsiteX35" fmla="*/ 7899 w 9935"/>
              <a:gd name="connsiteY35" fmla="*/ 9985 h 10000"/>
              <a:gd name="connsiteX36" fmla="*/ 8152 w 9935"/>
              <a:gd name="connsiteY36" fmla="*/ 9951 h 10000"/>
              <a:gd name="connsiteX37" fmla="*/ 8392 w 9935"/>
              <a:gd name="connsiteY37" fmla="*/ 9912 h 10000"/>
              <a:gd name="connsiteX38" fmla="*/ 8641 w 9935"/>
              <a:gd name="connsiteY38" fmla="*/ 9858 h 10000"/>
              <a:gd name="connsiteX39" fmla="*/ 8895 w 9935"/>
              <a:gd name="connsiteY39" fmla="*/ 9789 h 10000"/>
              <a:gd name="connsiteX40" fmla="*/ 9145 w 9935"/>
              <a:gd name="connsiteY40" fmla="*/ 9710 h 10000"/>
              <a:gd name="connsiteX41" fmla="*/ 9405 w 9935"/>
              <a:gd name="connsiteY41" fmla="*/ 9618 h 10000"/>
              <a:gd name="connsiteX42" fmla="*/ 9656 w 9935"/>
              <a:gd name="connsiteY42" fmla="*/ 9516 h 10000"/>
              <a:gd name="connsiteX43" fmla="*/ 9906 w 9935"/>
              <a:gd name="connsiteY43" fmla="*/ 9395 h 10000"/>
              <a:gd name="connsiteX44" fmla="*/ 9833 w 9935"/>
              <a:gd name="connsiteY44" fmla="*/ 9020 h 10000"/>
              <a:gd name="connsiteX45" fmla="*/ 9656 w 9935"/>
              <a:gd name="connsiteY45" fmla="*/ 9010 h 10000"/>
              <a:gd name="connsiteX46" fmla="*/ 9481 w 9935"/>
              <a:gd name="connsiteY46" fmla="*/ 8989 h 10000"/>
              <a:gd name="connsiteX47" fmla="*/ 9294 w 9935"/>
              <a:gd name="connsiteY47" fmla="*/ 8960 h 10000"/>
              <a:gd name="connsiteX48" fmla="*/ 9089 w 9935"/>
              <a:gd name="connsiteY48" fmla="*/ 8911 h 10000"/>
              <a:gd name="connsiteX49" fmla="*/ 8885 w 9935"/>
              <a:gd name="connsiteY49" fmla="*/ 8849 h 10000"/>
              <a:gd name="connsiteX50" fmla="*/ 8672 w 9935"/>
              <a:gd name="connsiteY50" fmla="*/ 8780 h 10000"/>
              <a:gd name="connsiteX51" fmla="*/ 8457 w 9935"/>
              <a:gd name="connsiteY51" fmla="*/ 8689 h 10000"/>
              <a:gd name="connsiteX52" fmla="*/ 8225 w 9935"/>
              <a:gd name="connsiteY52" fmla="*/ 8585 h 10000"/>
              <a:gd name="connsiteX53" fmla="*/ 7984 w 9935"/>
              <a:gd name="connsiteY53" fmla="*/ 8466 h 10000"/>
              <a:gd name="connsiteX54" fmla="*/ 7984 w 9935"/>
              <a:gd name="connsiteY54" fmla="*/ 8466 h 10000"/>
              <a:gd name="connsiteX55" fmla="*/ 7732 w 9935"/>
              <a:gd name="connsiteY55" fmla="*/ 8330 h 10000"/>
              <a:gd name="connsiteX56" fmla="*/ 7481 w 9935"/>
              <a:gd name="connsiteY56" fmla="*/ 8172 h 10000"/>
              <a:gd name="connsiteX57" fmla="*/ 7221 w 9935"/>
              <a:gd name="connsiteY57" fmla="*/ 8014 h 10000"/>
              <a:gd name="connsiteX58" fmla="*/ 6970 w 9935"/>
              <a:gd name="connsiteY58" fmla="*/ 7831 h 10000"/>
              <a:gd name="connsiteX59" fmla="*/ 6700 w 9935"/>
              <a:gd name="connsiteY59" fmla="*/ 7628 h 10000"/>
              <a:gd name="connsiteX60" fmla="*/ 6441 w 9935"/>
              <a:gd name="connsiteY60" fmla="*/ 7416 h 10000"/>
              <a:gd name="connsiteX61" fmla="*/ 6181 w 9935"/>
              <a:gd name="connsiteY61" fmla="*/ 7194 h 10000"/>
              <a:gd name="connsiteX62" fmla="*/ 5911 w 9935"/>
              <a:gd name="connsiteY62" fmla="*/ 6950 h 10000"/>
              <a:gd name="connsiteX63" fmla="*/ 5650 w 9935"/>
              <a:gd name="connsiteY63" fmla="*/ 6699 h 10000"/>
              <a:gd name="connsiteX64" fmla="*/ 5391 w 9935"/>
              <a:gd name="connsiteY64" fmla="*/ 6435 h 10000"/>
              <a:gd name="connsiteX65" fmla="*/ 5131 w 9935"/>
              <a:gd name="connsiteY65" fmla="*/ 6163 h 10000"/>
              <a:gd name="connsiteX66" fmla="*/ 4869 w 9935"/>
              <a:gd name="connsiteY66" fmla="*/ 5870 h 10000"/>
              <a:gd name="connsiteX67" fmla="*/ 4619 w 9935"/>
              <a:gd name="connsiteY67" fmla="*/ 5577 h 10000"/>
              <a:gd name="connsiteX68" fmla="*/ 4376 w 9935"/>
              <a:gd name="connsiteY68" fmla="*/ 5266 h 10000"/>
              <a:gd name="connsiteX69" fmla="*/ 4127 w 9935"/>
              <a:gd name="connsiteY69" fmla="*/ 4949 h 10000"/>
              <a:gd name="connsiteX70" fmla="*/ 3893 w 9935"/>
              <a:gd name="connsiteY70" fmla="*/ 4620 h 10000"/>
              <a:gd name="connsiteX71" fmla="*/ 3893 w 9935"/>
              <a:gd name="connsiteY71" fmla="*/ 4620 h 10000"/>
              <a:gd name="connsiteX72" fmla="*/ 3605 w 9935"/>
              <a:gd name="connsiteY72" fmla="*/ 4185 h 10000"/>
              <a:gd name="connsiteX73" fmla="*/ 3347 w 9935"/>
              <a:gd name="connsiteY73" fmla="*/ 3752 h 10000"/>
              <a:gd name="connsiteX74" fmla="*/ 3103 w 9935"/>
              <a:gd name="connsiteY74" fmla="*/ 3325 h 10000"/>
              <a:gd name="connsiteX75" fmla="*/ 2890 w 9935"/>
              <a:gd name="connsiteY75" fmla="*/ 2912 h 10000"/>
              <a:gd name="connsiteX76" fmla="*/ 2694 w 9935"/>
              <a:gd name="connsiteY76" fmla="*/ 2498 h 10000"/>
              <a:gd name="connsiteX77" fmla="*/ 2529 w 9935"/>
              <a:gd name="connsiteY77" fmla="*/ 2085 h 10000"/>
              <a:gd name="connsiteX78" fmla="*/ 2380 w 9935"/>
              <a:gd name="connsiteY78" fmla="*/ 1678 h 10000"/>
              <a:gd name="connsiteX79" fmla="*/ 2259 w 9935"/>
              <a:gd name="connsiteY79" fmla="*/ 1278 h 10000"/>
              <a:gd name="connsiteX80" fmla="*/ 2259 w 9935"/>
              <a:gd name="connsiteY80" fmla="*/ 1278 h 10000"/>
              <a:gd name="connsiteX81" fmla="*/ 2174 w 9935"/>
              <a:gd name="connsiteY81" fmla="*/ 953 h 10000"/>
              <a:gd name="connsiteX82" fmla="*/ 2109 w 9935"/>
              <a:gd name="connsiteY82" fmla="*/ 639 h 10000"/>
              <a:gd name="connsiteX83" fmla="*/ 2064 w 9935"/>
              <a:gd name="connsiteY83" fmla="*/ 338 h 10000"/>
              <a:gd name="connsiteX84" fmla="*/ 2035 w 9935"/>
              <a:gd name="connsiteY84" fmla="*/ 47 h 10000"/>
              <a:gd name="connsiteX0" fmla="*/ 2048 w 9897"/>
              <a:gd name="connsiteY0" fmla="*/ 47 h 10000"/>
              <a:gd name="connsiteX1" fmla="*/ 423 w 9897"/>
              <a:gd name="connsiteY1" fmla="*/ 55 h 10000"/>
              <a:gd name="connsiteX2" fmla="*/ 319 w 9897"/>
              <a:gd name="connsiteY2" fmla="*/ 346 h 10000"/>
              <a:gd name="connsiteX3" fmla="*/ 225 w 9897"/>
              <a:gd name="connsiteY3" fmla="*/ 659 h 10000"/>
              <a:gd name="connsiteX4" fmla="*/ 141 w 9897"/>
              <a:gd name="connsiteY4" fmla="*/ 975 h 10000"/>
              <a:gd name="connsiteX5" fmla="*/ 86 w 9897"/>
              <a:gd name="connsiteY5" fmla="*/ 1306 h 10000"/>
              <a:gd name="connsiteX6" fmla="*/ 37 w 9897"/>
              <a:gd name="connsiteY6" fmla="*/ 1639 h 10000"/>
              <a:gd name="connsiteX7" fmla="*/ 9 w 9897"/>
              <a:gd name="connsiteY7" fmla="*/ 1972 h 10000"/>
              <a:gd name="connsiteX8" fmla="*/ 0 w 9897"/>
              <a:gd name="connsiteY8" fmla="*/ 2327 h 10000"/>
              <a:gd name="connsiteX9" fmla="*/ 17 w 9897"/>
              <a:gd name="connsiteY9" fmla="*/ 2681 h 10000"/>
              <a:gd name="connsiteX10" fmla="*/ 47 w 9897"/>
              <a:gd name="connsiteY10" fmla="*/ 3044 h 10000"/>
              <a:gd name="connsiteX11" fmla="*/ 103 w 9897"/>
              <a:gd name="connsiteY11" fmla="*/ 3409 h 10000"/>
              <a:gd name="connsiteX12" fmla="*/ 178 w 9897"/>
              <a:gd name="connsiteY12" fmla="*/ 3769 h 10000"/>
              <a:gd name="connsiteX13" fmla="*/ 281 w 9897"/>
              <a:gd name="connsiteY13" fmla="*/ 4152 h 10000"/>
              <a:gd name="connsiteX14" fmla="*/ 345 w 9897"/>
              <a:gd name="connsiteY14" fmla="*/ 4335 h 10000"/>
              <a:gd name="connsiteX15" fmla="*/ 412 w 9897"/>
              <a:gd name="connsiteY15" fmla="*/ 4527 h 10000"/>
              <a:gd name="connsiteX16" fmla="*/ 477 w 9897"/>
              <a:gd name="connsiteY16" fmla="*/ 4717 h 10000"/>
              <a:gd name="connsiteX17" fmla="*/ 562 w 9897"/>
              <a:gd name="connsiteY17" fmla="*/ 4908 h 10000"/>
              <a:gd name="connsiteX18" fmla="*/ 646 w 9897"/>
              <a:gd name="connsiteY18" fmla="*/ 5102 h 10000"/>
              <a:gd name="connsiteX19" fmla="*/ 738 w 9897"/>
              <a:gd name="connsiteY19" fmla="*/ 5296 h 10000"/>
              <a:gd name="connsiteX20" fmla="*/ 928 w 9897"/>
              <a:gd name="connsiteY20" fmla="*/ 8980 h 10000"/>
              <a:gd name="connsiteX21" fmla="*/ 4425 w 9897"/>
              <a:gd name="connsiteY21" fmla="*/ 9130 h 10000"/>
              <a:gd name="connsiteX22" fmla="*/ 4678 w 9897"/>
              <a:gd name="connsiteY22" fmla="*/ 9261 h 10000"/>
              <a:gd name="connsiteX23" fmla="*/ 4949 w 9897"/>
              <a:gd name="connsiteY23" fmla="*/ 9395 h 10000"/>
              <a:gd name="connsiteX24" fmla="*/ 5219 w 9897"/>
              <a:gd name="connsiteY24" fmla="*/ 9505 h 10000"/>
              <a:gd name="connsiteX25" fmla="*/ 5502 w 9897"/>
              <a:gd name="connsiteY25" fmla="*/ 9608 h 10000"/>
              <a:gd name="connsiteX26" fmla="*/ 5791 w 9897"/>
              <a:gd name="connsiteY26" fmla="*/ 9710 h 10000"/>
              <a:gd name="connsiteX27" fmla="*/ 6091 w 9897"/>
              <a:gd name="connsiteY27" fmla="*/ 9789 h 10000"/>
              <a:gd name="connsiteX28" fmla="*/ 6398 w 9897"/>
              <a:gd name="connsiteY28" fmla="*/ 9858 h 10000"/>
              <a:gd name="connsiteX29" fmla="*/ 6709 w 9897"/>
              <a:gd name="connsiteY29" fmla="*/ 9920 h 10000"/>
              <a:gd name="connsiteX30" fmla="*/ 7036 w 9897"/>
              <a:gd name="connsiteY30" fmla="*/ 9972 h 10000"/>
              <a:gd name="connsiteX31" fmla="*/ 7036 w 9897"/>
              <a:gd name="connsiteY31" fmla="*/ 9972 h 10000"/>
              <a:gd name="connsiteX32" fmla="*/ 7259 w 9897"/>
              <a:gd name="connsiteY32" fmla="*/ 9992 h 10000"/>
              <a:gd name="connsiteX33" fmla="*/ 7484 w 9897"/>
              <a:gd name="connsiteY33" fmla="*/ 10000 h 10000"/>
              <a:gd name="connsiteX34" fmla="*/ 7717 w 9897"/>
              <a:gd name="connsiteY34" fmla="*/ 9992 h 10000"/>
              <a:gd name="connsiteX35" fmla="*/ 7951 w 9897"/>
              <a:gd name="connsiteY35" fmla="*/ 9985 h 10000"/>
              <a:gd name="connsiteX36" fmla="*/ 8205 w 9897"/>
              <a:gd name="connsiteY36" fmla="*/ 9951 h 10000"/>
              <a:gd name="connsiteX37" fmla="*/ 8447 w 9897"/>
              <a:gd name="connsiteY37" fmla="*/ 9912 h 10000"/>
              <a:gd name="connsiteX38" fmla="*/ 8698 w 9897"/>
              <a:gd name="connsiteY38" fmla="*/ 9858 h 10000"/>
              <a:gd name="connsiteX39" fmla="*/ 8953 w 9897"/>
              <a:gd name="connsiteY39" fmla="*/ 9789 h 10000"/>
              <a:gd name="connsiteX40" fmla="*/ 9205 w 9897"/>
              <a:gd name="connsiteY40" fmla="*/ 9710 h 10000"/>
              <a:gd name="connsiteX41" fmla="*/ 9467 w 9897"/>
              <a:gd name="connsiteY41" fmla="*/ 9618 h 10000"/>
              <a:gd name="connsiteX42" fmla="*/ 9719 w 9897"/>
              <a:gd name="connsiteY42" fmla="*/ 9516 h 10000"/>
              <a:gd name="connsiteX43" fmla="*/ 9897 w 9897"/>
              <a:gd name="connsiteY43" fmla="*/ 9020 h 10000"/>
              <a:gd name="connsiteX44" fmla="*/ 9719 w 9897"/>
              <a:gd name="connsiteY44" fmla="*/ 9010 h 10000"/>
              <a:gd name="connsiteX45" fmla="*/ 9543 w 9897"/>
              <a:gd name="connsiteY45" fmla="*/ 8989 h 10000"/>
              <a:gd name="connsiteX46" fmla="*/ 9355 w 9897"/>
              <a:gd name="connsiteY46" fmla="*/ 8960 h 10000"/>
              <a:gd name="connsiteX47" fmla="*/ 9148 w 9897"/>
              <a:gd name="connsiteY47" fmla="*/ 8911 h 10000"/>
              <a:gd name="connsiteX48" fmla="*/ 8943 w 9897"/>
              <a:gd name="connsiteY48" fmla="*/ 8849 h 10000"/>
              <a:gd name="connsiteX49" fmla="*/ 8729 w 9897"/>
              <a:gd name="connsiteY49" fmla="*/ 8780 h 10000"/>
              <a:gd name="connsiteX50" fmla="*/ 8512 w 9897"/>
              <a:gd name="connsiteY50" fmla="*/ 8689 h 10000"/>
              <a:gd name="connsiteX51" fmla="*/ 8279 w 9897"/>
              <a:gd name="connsiteY51" fmla="*/ 8585 h 10000"/>
              <a:gd name="connsiteX52" fmla="*/ 8036 w 9897"/>
              <a:gd name="connsiteY52" fmla="*/ 8466 h 10000"/>
              <a:gd name="connsiteX53" fmla="*/ 8036 w 9897"/>
              <a:gd name="connsiteY53" fmla="*/ 8466 h 10000"/>
              <a:gd name="connsiteX54" fmla="*/ 7783 w 9897"/>
              <a:gd name="connsiteY54" fmla="*/ 8330 h 10000"/>
              <a:gd name="connsiteX55" fmla="*/ 7530 w 9897"/>
              <a:gd name="connsiteY55" fmla="*/ 8172 h 10000"/>
              <a:gd name="connsiteX56" fmla="*/ 7268 w 9897"/>
              <a:gd name="connsiteY56" fmla="*/ 8014 h 10000"/>
              <a:gd name="connsiteX57" fmla="*/ 7016 w 9897"/>
              <a:gd name="connsiteY57" fmla="*/ 7831 h 10000"/>
              <a:gd name="connsiteX58" fmla="*/ 6744 w 9897"/>
              <a:gd name="connsiteY58" fmla="*/ 7628 h 10000"/>
              <a:gd name="connsiteX59" fmla="*/ 6483 w 9897"/>
              <a:gd name="connsiteY59" fmla="*/ 7416 h 10000"/>
              <a:gd name="connsiteX60" fmla="*/ 6221 w 9897"/>
              <a:gd name="connsiteY60" fmla="*/ 7194 h 10000"/>
              <a:gd name="connsiteX61" fmla="*/ 5950 w 9897"/>
              <a:gd name="connsiteY61" fmla="*/ 6950 h 10000"/>
              <a:gd name="connsiteX62" fmla="*/ 5687 w 9897"/>
              <a:gd name="connsiteY62" fmla="*/ 6699 h 10000"/>
              <a:gd name="connsiteX63" fmla="*/ 5426 w 9897"/>
              <a:gd name="connsiteY63" fmla="*/ 6435 h 10000"/>
              <a:gd name="connsiteX64" fmla="*/ 5165 w 9897"/>
              <a:gd name="connsiteY64" fmla="*/ 6163 h 10000"/>
              <a:gd name="connsiteX65" fmla="*/ 4901 w 9897"/>
              <a:gd name="connsiteY65" fmla="*/ 5870 h 10000"/>
              <a:gd name="connsiteX66" fmla="*/ 4649 w 9897"/>
              <a:gd name="connsiteY66" fmla="*/ 5577 h 10000"/>
              <a:gd name="connsiteX67" fmla="*/ 4405 w 9897"/>
              <a:gd name="connsiteY67" fmla="*/ 5266 h 10000"/>
              <a:gd name="connsiteX68" fmla="*/ 4154 w 9897"/>
              <a:gd name="connsiteY68" fmla="*/ 4949 h 10000"/>
              <a:gd name="connsiteX69" fmla="*/ 3918 w 9897"/>
              <a:gd name="connsiteY69" fmla="*/ 4620 h 10000"/>
              <a:gd name="connsiteX70" fmla="*/ 3918 w 9897"/>
              <a:gd name="connsiteY70" fmla="*/ 4620 h 10000"/>
              <a:gd name="connsiteX71" fmla="*/ 3629 w 9897"/>
              <a:gd name="connsiteY71" fmla="*/ 4185 h 10000"/>
              <a:gd name="connsiteX72" fmla="*/ 3369 w 9897"/>
              <a:gd name="connsiteY72" fmla="*/ 3752 h 10000"/>
              <a:gd name="connsiteX73" fmla="*/ 3123 w 9897"/>
              <a:gd name="connsiteY73" fmla="*/ 3325 h 10000"/>
              <a:gd name="connsiteX74" fmla="*/ 2909 w 9897"/>
              <a:gd name="connsiteY74" fmla="*/ 2912 h 10000"/>
              <a:gd name="connsiteX75" fmla="*/ 2712 w 9897"/>
              <a:gd name="connsiteY75" fmla="*/ 2498 h 10000"/>
              <a:gd name="connsiteX76" fmla="*/ 2546 w 9897"/>
              <a:gd name="connsiteY76" fmla="*/ 2085 h 10000"/>
              <a:gd name="connsiteX77" fmla="*/ 2396 w 9897"/>
              <a:gd name="connsiteY77" fmla="*/ 1678 h 10000"/>
              <a:gd name="connsiteX78" fmla="*/ 2274 w 9897"/>
              <a:gd name="connsiteY78" fmla="*/ 1278 h 10000"/>
              <a:gd name="connsiteX79" fmla="*/ 2274 w 9897"/>
              <a:gd name="connsiteY79" fmla="*/ 1278 h 10000"/>
              <a:gd name="connsiteX80" fmla="*/ 2188 w 9897"/>
              <a:gd name="connsiteY80" fmla="*/ 953 h 10000"/>
              <a:gd name="connsiteX81" fmla="*/ 2123 w 9897"/>
              <a:gd name="connsiteY81" fmla="*/ 639 h 10000"/>
              <a:gd name="connsiteX82" fmla="*/ 2078 w 9897"/>
              <a:gd name="connsiteY82" fmla="*/ 338 h 10000"/>
              <a:gd name="connsiteX83" fmla="*/ 2048 w 9897"/>
              <a:gd name="connsiteY83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9046 w 10000"/>
              <a:gd name="connsiteY39" fmla="*/ 9789 h 10000"/>
              <a:gd name="connsiteX40" fmla="*/ 9301 w 10000"/>
              <a:gd name="connsiteY40" fmla="*/ 9710 h 10000"/>
              <a:gd name="connsiteX41" fmla="*/ 9566 w 10000"/>
              <a:gd name="connsiteY41" fmla="*/ 9618 h 10000"/>
              <a:gd name="connsiteX42" fmla="*/ 10000 w 10000"/>
              <a:gd name="connsiteY42" fmla="*/ 9020 h 10000"/>
              <a:gd name="connsiteX43" fmla="*/ 9820 w 10000"/>
              <a:gd name="connsiteY43" fmla="*/ 9010 h 10000"/>
              <a:gd name="connsiteX44" fmla="*/ 9642 w 10000"/>
              <a:gd name="connsiteY44" fmla="*/ 8989 h 10000"/>
              <a:gd name="connsiteX45" fmla="*/ 9452 w 10000"/>
              <a:gd name="connsiteY45" fmla="*/ 8960 h 10000"/>
              <a:gd name="connsiteX46" fmla="*/ 9243 w 10000"/>
              <a:gd name="connsiteY46" fmla="*/ 8911 h 10000"/>
              <a:gd name="connsiteX47" fmla="*/ 9036 w 10000"/>
              <a:gd name="connsiteY47" fmla="*/ 8849 h 10000"/>
              <a:gd name="connsiteX48" fmla="*/ 8820 w 10000"/>
              <a:gd name="connsiteY48" fmla="*/ 8780 h 10000"/>
              <a:gd name="connsiteX49" fmla="*/ 8601 w 10000"/>
              <a:gd name="connsiteY49" fmla="*/ 8689 h 10000"/>
              <a:gd name="connsiteX50" fmla="*/ 8365 w 10000"/>
              <a:gd name="connsiteY50" fmla="*/ 8585 h 10000"/>
              <a:gd name="connsiteX51" fmla="*/ 8120 w 10000"/>
              <a:gd name="connsiteY51" fmla="*/ 8466 h 10000"/>
              <a:gd name="connsiteX52" fmla="*/ 8120 w 10000"/>
              <a:gd name="connsiteY52" fmla="*/ 8466 h 10000"/>
              <a:gd name="connsiteX53" fmla="*/ 7864 w 10000"/>
              <a:gd name="connsiteY53" fmla="*/ 8330 h 10000"/>
              <a:gd name="connsiteX54" fmla="*/ 7608 w 10000"/>
              <a:gd name="connsiteY54" fmla="*/ 8172 h 10000"/>
              <a:gd name="connsiteX55" fmla="*/ 7344 w 10000"/>
              <a:gd name="connsiteY55" fmla="*/ 8014 h 10000"/>
              <a:gd name="connsiteX56" fmla="*/ 7089 w 10000"/>
              <a:gd name="connsiteY56" fmla="*/ 7831 h 10000"/>
              <a:gd name="connsiteX57" fmla="*/ 6814 w 10000"/>
              <a:gd name="connsiteY57" fmla="*/ 7628 h 10000"/>
              <a:gd name="connsiteX58" fmla="*/ 6550 w 10000"/>
              <a:gd name="connsiteY58" fmla="*/ 7416 h 10000"/>
              <a:gd name="connsiteX59" fmla="*/ 6286 w 10000"/>
              <a:gd name="connsiteY59" fmla="*/ 7194 h 10000"/>
              <a:gd name="connsiteX60" fmla="*/ 6012 w 10000"/>
              <a:gd name="connsiteY60" fmla="*/ 6950 h 10000"/>
              <a:gd name="connsiteX61" fmla="*/ 5746 w 10000"/>
              <a:gd name="connsiteY61" fmla="*/ 6699 h 10000"/>
              <a:gd name="connsiteX62" fmla="*/ 5482 w 10000"/>
              <a:gd name="connsiteY62" fmla="*/ 6435 h 10000"/>
              <a:gd name="connsiteX63" fmla="*/ 5219 w 10000"/>
              <a:gd name="connsiteY63" fmla="*/ 6163 h 10000"/>
              <a:gd name="connsiteX64" fmla="*/ 4952 w 10000"/>
              <a:gd name="connsiteY64" fmla="*/ 5870 h 10000"/>
              <a:gd name="connsiteX65" fmla="*/ 4697 w 10000"/>
              <a:gd name="connsiteY65" fmla="*/ 5577 h 10000"/>
              <a:gd name="connsiteX66" fmla="*/ 4451 w 10000"/>
              <a:gd name="connsiteY66" fmla="*/ 5266 h 10000"/>
              <a:gd name="connsiteX67" fmla="*/ 4197 w 10000"/>
              <a:gd name="connsiteY67" fmla="*/ 4949 h 10000"/>
              <a:gd name="connsiteX68" fmla="*/ 3959 w 10000"/>
              <a:gd name="connsiteY68" fmla="*/ 4620 h 10000"/>
              <a:gd name="connsiteX69" fmla="*/ 3959 w 10000"/>
              <a:gd name="connsiteY69" fmla="*/ 4620 h 10000"/>
              <a:gd name="connsiteX70" fmla="*/ 3667 w 10000"/>
              <a:gd name="connsiteY70" fmla="*/ 4185 h 10000"/>
              <a:gd name="connsiteX71" fmla="*/ 3404 w 10000"/>
              <a:gd name="connsiteY71" fmla="*/ 3752 h 10000"/>
              <a:gd name="connsiteX72" fmla="*/ 3156 w 10000"/>
              <a:gd name="connsiteY72" fmla="*/ 3325 h 10000"/>
              <a:gd name="connsiteX73" fmla="*/ 2939 w 10000"/>
              <a:gd name="connsiteY73" fmla="*/ 2912 h 10000"/>
              <a:gd name="connsiteX74" fmla="*/ 2740 w 10000"/>
              <a:gd name="connsiteY74" fmla="*/ 2498 h 10000"/>
              <a:gd name="connsiteX75" fmla="*/ 2572 w 10000"/>
              <a:gd name="connsiteY75" fmla="*/ 2085 h 10000"/>
              <a:gd name="connsiteX76" fmla="*/ 2421 w 10000"/>
              <a:gd name="connsiteY76" fmla="*/ 1678 h 10000"/>
              <a:gd name="connsiteX77" fmla="*/ 2298 w 10000"/>
              <a:gd name="connsiteY77" fmla="*/ 1278 h 10000"/>
              <a:gd name="connsiteX78" fmla="*/ 2298 w 10000"/>
              <a:gd name="connsiteY78" fmla="*/ 1278 h 10000"/>
              <a:gd name="connsiteX79" fmla="*/ 2211 w 10000"/>
              <a:gd name="connsiteY79" fmla="*/ 953 h 10000"/>
              <a:gd name="connsiteX80" fmla="*/ 2145 w 10000"/>
              <a:gd name="connsiteY80" fmla="*/ 639 h 10000"/>
              <a:gd name="connsiteX81" fmla="*/ 2100 w 10000"/>
              <a:gd name="connsiteY81" fmla="*/ 338 h 10000"/>
              <a:gd name="connsiteX82" fmla="*/ 2069 w 10000"/>
              <a:gd name="connsiteY82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9046 w 10000"/>
              <a:gd name="connsiteY39" fmla="*/ 9789 h 10000"/>
              <a:gd name="connsiteX40" fmla="*/ 9301 w 10000"/>
              <a:gd name="connsiteY40" fmla="*/ 9710 h 10000"/>
              <a:gd name="connsiteX41" fmla="*/ 10000 w 10000"/>
              <a:gd name="connsiteY41" fmla="*/ 9020 h 10000"/>
              <a:gd name="connsiteX42" fmla="*/ 9820 w 10000"/>
              <a:gd name="connsiteY42" fmla="*/ 9010 h 10000"/>
              <a:gd name="connsiteX43" fmla="*/ 9642 w 10000"/>
              <a:gd name="connsiteY43" fmla="*/ 8989 h 10000"/>
              <a:gd name="connsiteX44" fmla="*/ 9452 w 10000"/>
              <a:gd name="connsiteY44" fmla="*/ 8960 h 10000"/>
              <a:gd name="connsiteX45" fmla="*/ 9243 w 10000"/>
              <a:gd name="connsiteY45" fmla="*/ 8911 h 10000"/>
              <a:gd name="connsiteX46" fmla="*/ 9036 w 10000"/>
              <a:gd name="connsiteY46" fmla="*/ 8849 h 10000"/>
              <a:gd name="connsiteX47" fmla="*/ 8820 w 10000"/>
              <a:gd name="connsiteY47" fmla="*/ 8780 h 10000"/>
              <a:gd name="connsiteX48" fmla="*/ 8601 w 10000"/>
              <a:gd name="connsiteY48" fmla="*/ 8689 h 10000"/>
              <a:gd name="connsiteX49" fmla="*/ 8365 w 10000"/>
              <a:gd name="connsiteY49" fmla="*/ 8585 h 10000"/>
              <a:gd name="connsiteX50" fmla="*/ 8120 w 10000"/>
              <a:gd name="connsiteY50" fmla="*/ 8466 h 10000"/>
              <a:gd name="connsiteX51" fmla="*/ 8120 w 10000"/>
              <a:gd name="connsiteY51" fmla="*/ 8466 h 10000"/>
              <a:gd name="connsiteX52" fmla="*/ 7864 w 10000"/>
              <a:gd name="connsiteY52" fmla="*/ 8330 h 10000"/>
              <a:gd name="connsiteX53" fmla="*/ 7608 w 10000"/>
              <a:gd name="connsiteY53" fmla="*/ 8172 h 10000"/>
              <a:gd name="connsiteX54" fmla="*/ 7344 w 10000"/>
              <a:gd name="connsiteY54" fmla="*/ 8014 h 10000"/>
              <a:gd name="connsiteX55" fmla="*/ 7089 w 10000"/>
              <a:gd name="connsiteY55" fmla="*/ 7831 h 10000"/>
              <a:gd name="connsiteX56" fmla="*/ 6814 w 10000"/>
              <a:gd name="connsiteY56" fmla="*/ 7628 h 10000"/>
              <a:gd name="connsiteX57" fmla="*/ 6550 w 10000"/>
              <a:gd name="connsiteY57" fmla="*/ 7416 h 10000"/>
              <a:gd name="connsiteX58" fmla="*/ 6286 w 10000"/>
              <a:gd name="connsiteY58" fmla="*/ 7194 h 10000"/>
              <a:gd name="connsiteX59" fmla="*/ 6012 w 10000"/>
              <a:gd name="connsiteY59" fmla="*/ 6950 h 10000"/>
              <a:gd name="connsiteX60" fmla="*/ 5746 w 10000"/>
              <a:gd name="connsiteY60" fmla="*/ 6699 h 10000"/>
              <a:gd name="connsiteX61" fmla="*/ 5482 w 10000"/>
              <a:gd name="connsiteY61" fmla="*/ 6435 h 10000"/>
              <a:gd name="connsiteX62" fmla="*/ 5219 w 10000"/>
              <a:gd name="connsiteY62" fmla="*/ 6163 h 10000"/>
              <a:gd name="connsiteX63" fmla="*/ 4952 w 10000"/>
              <a:gd name="connsiteY63" fmla="*/ 5870 h 10000"/>
              <a:gd name="connsiteX64" fmla="*/ 4697 w 10000"/>
              <a:gd name="connsiteY64" fmla="*/ 5577 h 10000"/>
              <a:gd name="connsiteX65" fmla="*/ 4451 w 10000"/>
              <a:gd name="connsiteY65" fmla="*/ 5266 h 10000"/>
              <a:gd name="connsiteX66" fmla="*/ 4197 w 10000"/>
              <a:gd name="connsiteY66" fmla="*/ 4949 h 10000"/>
              <a:gd name="connsiteX67" fmla="*/ 3959 w 10000"/>
              <a:gd name="connsiteY67" fmla="*/ 4620 h 10000"/>
              <a:gd name="connsiteX68" fmla="*/ 3959 w 10000"/>
              <a:gd name="connsiteY68" fmla="*/ 4620 h 10000"/>
              <a:gd name="connsiteX69" fmla="*/ 3667 w 10000"/>
              <a:gd name="connsiteY69" fmla="*/ 4185 h 10000"/>
              <a:gd name="connsiteX70" fmla="*/ 3404 w 10000"/>
              <a:gd name="connsiteY70" fmla="*/ 3752 h 10000"/>
              <a:gd name="connsiteX71" fmla="*/ 3156 w 10000"/>
              <a:gd name="connsiteY71" fmla="*/ 3325 h 10000"/>
              <a:gd name="connsiteX72" fmla="*/ 2939 w 10000"/>
              <a:gd name="connsiteY72" fmla="*/ 2912 h 10000"/>
              <a:gd name="connsiteX73" fmla="*/ 2740 w 10000"/>
              <a:gd name="connsiteY73" fmla="*/ 2498 h 10000"/>
              <a:gd name="connsiteX74" fmla="*/ 2572 w 10000"/>
              <a:gd name="connsiteY74" fmla="*/ 2085 h 10000"/>
              <a:gd name="connsiteX75" fmla="*/ 2421 w 10000"/>
              <a:gd name="connsiteY75" fmla="*/ 1678 h 10000"/>
              <a:gd name="connsiteX76" fmla="*/ 2298 w 10000"/>
              <a:gd name="connsiteY76" fmla="*/ 1278 h 10000"/>
              <a:gd name="connsiteX77" fmla="*/ 2298 w 10000"/>
              <a:gd name="connsiteY77" fmla="*/ 1278 h 10000"/>
              <a:gd name="connsiteX78" fmla="*/ 2211 w 10000"/>
              <a:gd name="connsiteY78" fmla="*/ 953 h 10000"/>
              <a:gd name="connsiteX79" fmla="*/ 2145 w 10000"/>
              <a:gd name="connsiteY79" fmla="*/ 639 h 10000"/>
              <a:gd name="connsiteX80" fmla="*/ 2100 w 10000"/>
              <a:gd name="connsiteY80" fmla="*/ 338 h 10000"/>
              <a:gd name="connsiteX81" fmla="*/ 2069 w 10000"/>
              <a:gd name="connsiteY81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9046 w 10000"/>
              <a:gd name="connsiteY39" fmla="*/ 9789 h 10000"/>
              <a:gd name="connsiteX40" fmla="*/ 10000 w 10000"/>
              <a:gd name="connsiteY40" fmla="*/ 9020 h 10000"/>
              <a:gd name="connsiteX41" fmla="*/ 9820 w 10000"/>
              <a:gd name="connsiteY41" fmla="*/ 9010 h 10000"/>
              <a:gd name="connsiteX42" fmla="*/ 9642 w 10000"/>
              <a:gd name="connsiteY42" fmla="*/ 8989 h 10000"/>
              <a:gd name="connsiteX43" fmla="*/ 9452 w 10000"/>
              <a:gd name="connsiteY43" fmla="*/ 8960 h 10000"/>
              <a:gd name="connsiteX44" fmla="*/ 9243 w 10000"/>
              <a:gd name="connsiteY44" fmla="*/ 8911 h 10000"/>
              <a:gd name="connsiteX45" fmla="*/ 9036 w 10000"/>
              <a:gd name="connsiteY45" fmla="*/ 8849 h 10000"/>
              <a:gd name="connsiteX46" fmla="*/ 8820 w 10000"/>
              <a:gd name="connsiteY46" fmla="*/ 8780 h 10000"/>
              <a:gd name="connsiteX47" fmla="*/ 8601 w 10000"/>
              <a:gd name="connsiteY47" fmla="*/ 8689 h 10000"/>
              <a:gd name="connsiteX48" fmla="*/ 8365 w 10000"/>
              <a:gd name="connsiteY48" fmla="*/ 8585 h 10000"/>
              <a:gd name="connsiteX49" fmla="*/ 8120 w 10000"/>
              <a:gd name="connsiteY49" fmla="*/ 8466 h 10000"/>
              <a:gd name="connsiteX50" fmla="*/ 8120 w 10000"/>
              <a:gd name="connsiteY50" fmla="*/ 8466 h 10000"/>
              <a:gd name="connsiteX51" fmla="*/ 7864 w 10000"/>
              <a:gd name="connsiteY51" fmla="*/ 8330 h 10000"/>
              <a:gd name="connsiteX52" fmla="*/ 7608 w 10000"/>
              <a:gd name="connsiteY52" fmla="*/ 8172 h 10000"/>
              <a:gd name="connsiteX53" fmla="*/ 7344 w 10000"/>
              <a:gd name="connsiteY53" fmla="*/ 8014 h 10000"/>
              <a:gd name="connsiteX54" fmla="*/ 7089 w 10000"/>
              <a:gd name="connsiteY54" fmla="*/ 7831 h 10000"/>
              <a:gd name="connsiteX55" fmla="*/ 6814 w 10000"/>
              <a:gd name="connsiteY55" fmla="*/ 7628 h 10000"/>
              <a:gd name="connsiteX56" fmla="*/ 6550 w 10000"/>
              <a:gd name="connsiteY56" fmla="*/ 7416 h 10000"/>
              <a:gd name="connsiteX57" fmla="*/ 6286 w 10000"/>
              <a:gd name="connsiteY57" fmla="*/ 7194 h 10000"/>
              <a:gd name="connsiteX58" fmla="*/ 6012 w 10000"/>
              <a:gd name="connsiteY58" fmla="*/ 6950 h 10000"/>
              <a:gd name="connsiteX59" fmla="*/ 5746 w 10000"/>
              <a:gd name="connsiteY59" fmla="*/ 6699 h 10000"/>
              <a:gd name="connsiteX60" fmla="*/ 5482 w 10000"/>
              <a:gd name="connsiteY60" fmla="*/ 6435 h 10000"/>
              <a:gd name="connsiteX61" fmla="*/ 5219 w 10000"/>
              <a:gd name="connsiteY61" fmla="*/ 6163 h 10000"/>
              <a:gd name="connsiteX62" fmla="*/ 4952 w 10000"/>
              <a:gd name="connsiteY62" fmla="*/ 5870 h 10000"/>
              <a:gd name="connsiteX63" fmla="*/ 4697 w 10000"/>
              <a:gd name="connsiteY63" fmla="*/ 5577 h 10000"/>
              <a:gd name="connsiteX64" fmla="*/ 4451 w 10000"/>
              <a:gd name="connsiteY64" fmla="*/ 5266 h 10000"/>
              <a:gd name="connsiteX65" fmla="*/ 4197 w 10000"/>
              <a:gd name="connsiteY65" fmla="*/ 4949 h 10000"/>
              <a:gd name="connsiteX66" fmla="*/ 3959 w 10000"/>
              <a:gd name="connsiteY66" fmla="*/ 4620 h 10000"/>
              <a:gd name="connsiteX67" fmla="*/ 3959 w 10000"/>
              <a:gd name="connsiteY67" fmla="*/ 4620 h 10000"/>
              <a:gd name="connsiteX68" fmla="*/ 3667 w 10000"/>
              <a:gd name="connsiteY68" fmla="*/ 4185 h 10000"/>
              <a:gd name="connsiteX69" fmla="*/ 3404 w 10000"/>
              <a:gd name="connsiteY69" fmla="*/ 3752 h 10000"/>
              <a:gd name="connsiteX70" fmla="*/ 3156 w 10000"/>
              <a:gd name="connsiteY70" fmla="*/ 3325 h 10000"/>
              <a:gd name="connsiteX71" fmla="*/ 2939 w 10000"/>
              <a:gd name="connsiteY71" fmla="*/ 2912 h 10000"/>
              <a:gd name="connsiteX72" fmla="*/ 2740 w 10000"/>
              <a:gd name="connsiteY72" fmla="*/ 2498 h 10000"/>
              <a:gd name="connsiteX73" fmla="*/ 2572 w 10000"/>
              <a:gd name="connsiteY73" fmla="*/ 2085 h 10000"/>
              <a:gd name="connsiteX74" fmla="*/ 2421 w 10000"/>
              <a:gd name="connsiteY74" fmla="*/ 1678 h 10000"/>
              <a:gd name="connsiteX75" fmla="*/ 2298 w 10000"/>
              <a:gd name="connsiteY75" fmla="*/ 1278 h 10000"/>
              <a:gd name="connsiteX76" fmla="*/ 2298 w 10000"/>
              <a:gd name="connsiteY76" fmla="*/ 1278 h 10000"/>
              <a:gd name="connsiteX77" fmla="*/ 2211 w 10000"/>
              <a:gd name="connsiteY77" fmla="*/ 953 h 10000"/>
              <a:gd name="connsiteX78" fmla="*/ 2145 w 10000"/>
              <a:gd name="connsiteY78" fmla="*/ 639 h 10000"/>
              <a:gd name="connsiteX79" fmla="*/ 2100 w 10000"/>
              <a:gd name="connsiteY79" fmla="*/ 338 h 10000"/>
              <a:gd name="connsiteX80" fmla="*/ 2069 w 10000"/>
              <a:gd name="connsiteY80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8789 w 10000"/>
              <a:gd name="connsiteY38" fmla="*/ 9858 h 10000"/>
              <a:gd name="connsiteX39" fmla="*/ 10000 w 10000"/>
              <a:gd name="connsiteY39" fmla="*/ 9020 h 10000"/>
              <a:gd name="connsiteX40" fmla="*/ 9820 w 10000"/>
              <a:gd name="connsiteY40" fmla="*/ 9010 h 10000"/>
              <a:gd name="connsiteX41" fmla="*/ 9642 w 10000"/>
              <a:gd name="connsiteY41" fmla="*/ 8989 h 10000"/>
              <a:gd name="connsiteX42" fmla="*/ 9452 w 10000"/>
              <a:gd name="connsiteY42" fmla="*/ 8960 h 10000"/>
              <a:gd name="connsiteX43" fmla="*/ 9243 w 10000"/>
              <a:gd name="connsiteY43" fmla="*/ 8911 h 10000"/>
              <a:gd name="connsiteX44" fmla="*/ 9036 w 10000"/>
              <a:gd name="connsiteY44" fmla="*/ 8849 h 10000"/>
              <a:gd name="connsiteX45" fmla="*/ 8820 w 10000"/>
              <a:gd name="connsiteY45" fmla="*/ 8780 h 10000"/>
              <a:gd name="connsiteX46" fmla="*/ 8601 w 10000"/>
              <a:gd name="connsiteY46" fmla="*/ 8689 h 10000"/>
              <a:gd name="connsiteX47" fmla="*/ 8365 w 10000"/>
              <a:gd name="connsiteY47" fmla="*/ 8585 h 10000"/>
              <a:gd name="connsiteX48" fmla="*/ 8120 w 10000"/>
              <a:gd name="connsiteY48" fmla="*/ 8466 h 10000"/>
              <a:gd name="connsiteX49" fmla="*/ 8120 w 10000"/>
              <a:gd name="connsiteY49" fmla="*/ 8466 h 10000"/>
              <a:gd name="connsiteX50" fmla="*/ 7864 w 10000"/>
              <a:gd name="connsiteY50" fmla="*/ 8330 h 10000"/>
              <a:gd name="connsiteX51" fmla="*/ 7608 w 10000"/>
              <a:gd name="connsiteY51" fmla="*/ 8172 h 10000"/>
              <a:gd name="connsiteX52" fmla="*/ 7344 w 10000"/>
              <a:gd name="connsiteY52" fmla="*/ 8014 h 10000"/>
              <a:gd name="connsiteX53" fmla="*/ 7089 w 10000"/>
              <a:gd name="connsiteY53" fmla="*/ 7831 h 10000"/>
              <a:gd name="connsiteX54" fmla="*/ 6814 w 10000"/>
              <a:gd name="connsiteY54" fmla="*/ 7628 h 10000"/>
              <a:gd name="connsiteX55" fmla="*/ 6550 w 10000"/>
              <a:gd name="connsiteY55" fmla="*/ 7416 h 10000"/>
              <a:gd name="connsiteX56" fmla="*/ 6286 w 10000"/>
              <a:gd name="connsiteY56" fmla="*/ 7194 h 10000"/>
              <a:gd name="connsiteX57" fmla="*/ 6012 w 10000"/>
              <a:gd name="connsiteY57" fmla="*/ 6950 h 10000"/>
              <a:gd name="connsiteX58" fmla="*/ 5746 w 10000"/>
              <a:gd name="connsiteY58" fmla="*/ 6699 h 10000"/>
              <a:gd name="connsiteX59" fmla="*/ 5482 w 10000"/>
              <a:gd name="connsiteY59" fmla="*/ 6435 h 10000"/>
              <a:gd name="connsiteX60" fmla="*/ 5219 w 10000"/>
              <a:gd name="connsiteY60" fmla="*/ 6163 h 10000"/>
              <a:gd name="connsiteX61" fmla="*/ 4952 w 10000"/>
              <a:gd name="connsiteY61" fmla="*/ 5870 h 10000"/>
              <a:gd name="connsiteX62" fmla="*/ 4697 w 10000"/>
              <a:gd name="connsiteY62" fmla="*/ 5577 h 10000"/>
              <a:gd name="connsiteX63" fmla="*/ 4451 w 10000"/>
              <a:gd name="connsiteY63" fmla="*/ 5266 h 10000"/>
              <a:gd name="connsiteX64" fmla="*/ 4197 w 10000"/>
              <a:gd name="connsiteY64" fmla="*/ 4949 h 10000"/>
              <a:gd name="connsiteX65" fmla="*/ 3959 w 10000"/>
              <a:gd name="connsiteY65" fmla="*/ 4620 h 10000"/>
              <a:gd name="connsiteX66" fmla="*/ 3959 w 10000"/>
              <a:gd name="connsiteY66" fmla="*/ 4620 h 10000"/>
              <a:gd name="connsiteX67" fmla="*/ 3667 w 10000"/>
              <a:gd name="connsiteY67" fmla="*/ 4185 h 10000"/>
              <a:gd name="connsiteX68" fmla="*/ 3404 w 10000"/>
              <a:gd name="connsiteY68" fmla="*/ 3752 h 10000"/>
              <a:gd name="connsiteX69" fmla="*/ 3156 w 10000"/>
              <a:gd name="connsiteY69" fmla="*/ 3325 h 10000"/>
              <a:gd name="connsiteX70" fmla="*/ 2939 w 10000"/>
              <a:gd name="connsiteY70" fmla="*/ 2912 h 10000"/>
              <a:gd name="connsiteX71" fmla="*/ 2740 w 10000"/>
              <a:gd name="connsiteY71" fmla="*/ 2498 h 10000"/>
              <a:gd name="connsiteX72" fmla="*/ 2572 w 10000"/>
              <a:gd name="connsiteY72" fmla="*/ 2085 h 10000"/>
              <a:gd name="connsiteX73" fmla="*/ 2421 w 10000"/>
              <a:gd name="connsiteY73" fmla="*/ 1678 h 10000"/>
              <a:gd name="connsiteX74" fmla="*/ 2298 w 10000"/>
              <a:gd name="connsiteY74" fmla="*/ 1278 h 10000"/>
              <a:gd name="connsiteX75" fmla="*/ 2298 w 10000"/>
              <a:gd name="connsiteY75" fmla="*/ 1278 h 10000"/>
              <a:gd name="connsiteX76" fmla="*/ 2211 w 10000"/>
              <a:gd name="connsiteY76" fmla="*/ 953 h 10000"/>
              <a:gd name="connsiteX77" fmla="*/ 2145 w 10000"/>
              <a:gd name="connsiteY77" fmla="*/ 639 h 10000"/>
              <a:gd name="connsiteX78" fmla="*/ 2100 w 10000"/>
              <a:gd name="connsiteY78" fmla="*/ 338 h 10000"/>
              <a:gd name="connsiteX79" fmla="*/ 2069 w 10000"/>
              <a:gd name="connsiteY79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8535 w 10000"/>
              <a:gd name="connsiteY37" fmla="*/ 9912 h 10000"/>
              <a:gd name="connsiteX38" fmla="*/ 10000 w 10000"/>
              <a:gd name="connsiteY38" fmla="*/ 9020 h 10000"/>
              <a:gd name="connsiteX39" fmla="*/ 9820 w 10000"/>
              <a:gd name="connsiteY39" fmla="*/ 9010 h 10000"/>
              <a:gd name="connsiteX40" fmla="*/ 9642 w 10000"/>
              <a:gd name="connsiteY40" fmla="*/ 8989 h 10000"/>
              <a:gd name="connsiteX41" fmla="*/ 9452 w 10000"/>
              <a:gd name="connsiteY41" fmla="*/ 8960 h 10000"/>
              <a:gd name="connsiteX42" fmla="*/ 9243 w 10000"/>
              <a:gd name="connsiteY42" fmla="*/ 8911 h 10000"/>
              <a:gd name="connsiteX43" fmla="*/ 9036 w 10000"/>
              <a:gd name="connsiteY43" fmla="*/ 8849 h 10000"/>
              <a:gd name="connsiteX44" fmla="*/ 8820 w 10000"/>
              <a:gd name="connsiteY44" fmla="*/ 8780 h 10000"/>
              <a:gd name="connsiteX45" fmla="*/ 8601 w 10000"/>
              <a:gd name="connsiteY45" fmla="*/ 8689 h 10000"/>
              <a:gd name="connsiteX46" fmla="*/ 8365 w 10000"/>
              <a:gd name="connsiteY46" fmla="*/ 8585 h 10000"/>
              <a:gd name="connsiteX47" fmla="*/ 8120 w 10000"/>
              <a:gd name="connsiteY47" fmla="*/ 8466 h 10000"/>
              <a:gd name="connsiteX48" fmla="*/ 8120 w 10000"/>
              <a:gd name="connsiteY48" fmla="*/ 8466 h 10000"/>
              <a:gd name="connsiteX49" fmla="*/ 7864 w 10000"/>
              <a:gd name="connsiteY49" fmla="*/ 8330 h 10000"/>
              <a:gd name="connsiteX50" fmla="*/ 7608 w 10000"/>
              <a:gd name="connsiteY50" fmla="*/ 8172 h 10000"/>
              <a:gd name="connsiteX51" fmla="*/ 7344 w 10000"/>
              <a:gd name="connsiteY51" fmla="*/ 8014 h 10000"/>
              <a:gd name="connsiteX52" fmla="*/ 7089 w 10000"/>
              <a:gd name="connsiteY52" fmla="*/ 7831 h 10000"/>
              <a:gd name="connsiteX53" fmla="*/ 6814 w 10000"/>
              <a:gd name="connsiteY53" fmla="*/ 7628 h 10000"/>
              <a:gd name="connsiteX54" fmla="*/ 6550 w 10000"/>
              <a:gd name="connsiteY54" fmla="*/ 7416 h 10000"/>
              <a:gd name="connsiteX55" fmla="*/ 6286 w 10000"/>
              <a:gd name="connsiteY55" fmla="*/ 7194 h 10000"/>
              <a:gd name="connsiteX56" fmla="*/ 6012 w 10000"/>
              <a:gd name="connsiteY56" fmla="*/ 6950 h 10000"/>
              <a:gd name="connsiteX57" fmla="*/ 5746 w 10000"/>
              <a:gd name="connsiteY57" fmla="*/ 6699 h 10000"/>
              <a:gd name="connsiteX58" fmla="*/ 5482 w 10000"/>
              <a:gd name="connsiteY58" fmla="*/ 6435 h 10000"/>
              <a:gd name="connsiteX59" fmla="*/ 5219 w 10000"/>
              <a:gd name="connsiteY59" fmla="*/ 6163 h 10000"/>
              <a:gd name="connsiteX60" fmla="*/ 4952 w 10000"/>
              <a:gd name="connsiteY60" fmla="*/ 5870 h 10000"/>
              <a:gd name="connsiteX61" fmla="*/ 4697 w 10000"/>
              <a:gd name="connsiteY61" fmla="*/ 5577 h 10000"/>
              <a:gd name="connsiteX62" fmla="*/ 4451 w 10000"/>
              <a:gd name="connsiteY62" fmla="*/ 5266 h 10000"/>
              <a:gd name="connsiteX63" fmla="*/ 4197 w 10000"/>
              <a:gd name="connsiteY63" fmla="*/ 4949 h 10000"/>
              <a:gd name="connsiteX64" fmla="*/ 3959 w 10000"/>
              <a:gd name="connsiteY64" fmla="*/ 4620 h 10000"/>
              <a:gd name="connsiteX65" fmla="*/ 3959 w 10000"/>
              <a:gd name="connsiteY65" fmla="*/ 4620 h 10000"/>
              <a:gd name="connsiteX66" fmla="*/ 3667 w 10000"/>
              <a:gd name="connsiteY66" fmla="*/ 4185 h 10000"/>
              <a:gd name="connsiteX67" fmla="*/ 3404 w 10000"/>
              <a:gd name="connsiteY67" fmla="*/ 3752 h 10000"/>
              <a:gd name="connsiteX68" fmla="*/ 3156 w 10000"/>
              <a:gd name="connsiteY68" fmla="*/ 3325 h 10000"/>
              <a:gd name="connsiteX69" fmla="*/ 2939 w 10000"/>
              <a:gd name="connsiteY69" fmla="*/ 2912 h 10000"/>
              <a:gd name="connsiteX70" fmla="*/ 2740 w 10000"/>
              <a:gd name="connsiteY70" fmla="*/ 2498 h 10000"/>
              <a:gd name="connsiteX71" fmla="*/ 2572 w 10000"/>
              <a:gd name="connsiteY71" fmla="*/ 2085 h 10000"/>
              <a:gd name="connsiteX72" fmla="*/ 2421 w 10000"/>
              <a:gd name="connsiteY72" fmla="*/ 1678 h 10000"/>
              <a:gd name="connsiteX73" fmla="*/ 2298 w 10000"/>
              <a:gd name="connsiteY73" fmla="*/ 1278 h 10000"/>
              <a:gd name="connsiteX74" fmla="*/ 2298 w 10000"/>
              <a:gd name="connsiteY74" fmla="*/ 1278 h 10000"/>
              <a:gd name="connsiteX75" fmla="*/ 2211 w 10000"/>
              <a:gd name="connsiteY75" fmla="*/ 953 h 10000"/>
              <a:gd name="connsiteX76" fmla="*/ 2145 w 10000"/>
              <a:gd name="connsiteY76" fmla="*/ 639 h 10000"/>
              <a:gd name="connsiteX77" fmla="*/ 2100 w 10000"/>
              <a:gd name="connsiteY77" fmla="*/ 338 h 10000"/>
              <a:gd name="connsiteX78" fmla="*/ 2069 w 10000"/>
              <a:gd name="connsiteY78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8290 w 10000"/>
              <a:gd name="connsiteY36" fmla="*/ 9951 h 10000"/>
              <a:gd name="connsiteX37" fmla="*/ 10000 w 10000"/>
              <a:gd name="connsiteY37" fmla="*/ 9020 h 10000"/>
              <a:gd name="connsiteX38" fmla="*/ 9820 w 10000"/>
              <a:gd name="connsiteY38" fmla="*/ 9010 h 10000"/>
              <a:gd name="connsiteX39" fmla="*/ 9642 w 10000"/>
              <a:gd name="connsiteY39" fmla="*/ 8989 h 10000"/>
              <a:gd name="connsiteX40" fmla="*/ 9452 w 10000"/>
              <a:gd name="connsiteY40" fmla="*/ 8960 h 10000"/>
              <a:gd name="connsiteX41" fmla="*/ 9243 w 10000"/>
              <a:gd name="connsiteY41" fmla="*/ 8911 h 10000"/>
              <a:gd name="connsiteX42" fmla="*/ 9036 w 10000"/>
              <a:gd name="connsiteY42" fmla="*/ 8849 h 10000"/>
              <a:gd name="connsiteX43" fmla="*/ 8820 w 10000"/>
              <a:gd name="connsiteY43" fmla="*/ 8780 h 10000"/>
              <a:gd name="connsiteX44" fmla="*/ 8601 w 10000"/>
              <a:gd name="connsiteY44" fmla="*/ 8689 h 10000"/>
              <a:gd name="connsiteX45" fmla="*/ 8365 w 10000"/>
              <a:gd name="connsiteY45" fmla="*/ 8585 h 10000"/>
              <a:gd name="connsiteX46" fmla="*/ 8120 w 10000"/>
              <a:gd name="connsiteY46" fmla="*/ 8466 h 10000"/>
              <a:gd name="connsiteX47" fmla="*/ 8120 w 10000"/>
              <a:gd name="connsiteY47" fmla="*/ 8466 h 10000"/>
              <a:gd name="connsiteX48" fmla="*/ 7864 w 10000"/>
              <a:gd name="connsiteY48" fmla="*/ 8330 h 10000"/>
              <a:gd name="connsiteX49" fmla="*/ 7608 w 10000"/>
              <a:gd name="connsiteY49" fmla="*/ 8172 h 10000"/>
              <a:gd name="connsiteX50" fmla="*/ 7344 w 10000"/>
              <a:gd name="connsiteY50" fmla="*/ 8014 h 10000"/>
              <a:gd name="connsiteX51" fmla="*/ 7089 w 10000"/>
              <a:gd name="connsiteY51" fmla="*/ 7831 h 10000"/>
              <a:gd name="connsiteX52" fmla="*/ 6814 w 10000"/>
              <a:gd name="connsiteY52" fmla="*/ 7628 h 10000"/>
              <a:gd name="connsiteX53" fmla="*/ 6550 w 10000"/>
              <a:gd name="connsiteY53" fmla="*/ 7416 h 10000"/>
              <a:gd name="connsiteX54" fmla="*/ 6286 w 10000"/>
              <a:gd name="connsiteY54" fmla="*/ 7194 h 10000"/>
              <a:gd name="connsiteX55" fmla="*/ 6012 w 10000"/>
              <a:gd name="connsiteY55" fmla="*/ 6950 h 10000"/>
              <a:gd name="connsiteX56" fmla="*/ 5746 w 10000"/>
              <a:gd name="connsiteY56" fmla="*/ 6699 h 10000"/>
              <a:gd name="connsiteX57" fmla="*/ 5482 w 10000"/>
              <a:gd name="connsiteY57" fmla="*/ 6435 h 10000"/>
              <a:gd name="connsiteX58" fmla="*/ 5219 w 10000"/>
              <a:gd name="connsiteY58" fmla="*/ 6163 h 10000"/>
              <a:gd name="connsiteX59" fmla="*/ 4952 w 10000"/>
              <a:gd name="connsiteY59" fmla="*/ 5870 h 10000"/>
              <a:gd name="connsiteX60" fmla="*/ 4697 w 10000"/>
              <a:gd name="connsiteY60" fmla="*/ 5577 h 10000"/>
              <a:gd name="connsiteX61" fmla="*/ 4451 w 10000"/>
              <a:gd name="connsiteY61" fmla="*/ 5266 h 10000"/>
              <a:gd name="connsiteX62" fmla="*/ 4197 w 10000"/>
              <a:gd name="connsiteY62" fmla="*/ 4949 h 10000"/>
              <a:gd name="connsiteX63" fmla="*/ 3959 w 10000"/>
              <a:gd name="connsiteY63" fmla="*/ 4620 h 10000"/>
              <a:gd name="connsiteX64" fmla="*/ 3959 w 10000"/>
              <a:gd name="connsiteY64" fmla="*/ 4620 h 10000"/>
              <a:gd name="connsiteX65" fmla="*/ 3667 w 10000"/>
              <a:gd name="connsiteY65" fmla="*/ 4185 h 10000"/>
              <a:gd name="connsiteX66" fmla="*/ 3404 w 10000"/>
              <a:gd name="connsiteY66" fmla="*/ 3752 h 10000"/>
              <a:gd name="connsiteX67" fmla="*/ 3156 w 10000"/>
              <a:gd name="connsiteY67" fmla="*/ 3325 h 10000"/>
              <a:gd name="connsiteX68" fmla="*/ 2939 w 10000"/>
              <a:gd name="connsiteY68" fmla="*/ 2912 h 10000"/>
              <a:gd name="connsiteX69" fmla="*/ 2740 w 10000"/>
              <a:gd name="connsiteY69" fmla="*/ 2498 h 10000"/>
              <a:gd name="connsiteX70" fmla="*/ 2572 w 10000"/>
              <a:gd name="connsiteY70" fmla="*/ 2085 h 10000"/>
              <a:gd name="connsiteX71" fmla="*/ 2421 w 10000"/>
              <a:gd name="connsiteY71" fmla="*/ 1678 h 10000"/>
              <a:gd name="connsiteX72" fmla="*/ 2298 w 10000"/>
              <a:gd name="connsiteY72" fmla="*/ 1278 h 10000"/>
              <a:gd name="connsiteX73" fmla="*/ 2298 w 10000"/>
              <a:gd name="connsiteY73" fmla="*/ 1278 h 10000"/>
              <a:gd name="connsiteX74" fmla="*/ 2211 w 10000"/>
              <a:gd name="connsiteY74" fmla="*/ 953 h 10000"/>
              <a:gd name="connsiteX75" fmla="*/ 2145 w 10000"/>
              <a:gd name="connsiteY75" fmla="*/ 639 h 10000"/>
              <a:gd name="connsiteX76" fmla="*/ 2100 w 10000"/>
              <a:gd name="connsiteY76" fmla="*/ 338 h 10000"/>
              <a:gd name="connsiteX77" fmla="*/ 2069 w 10000"/>
              <a:gd name="connsiteY77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8034 w 10000"/>
              <a:gd name="connsiteY35" fmla="*/ 9985 h 10000"/>
              <a:gd name="connsiteX36" fmla="*/ 10000 w 10000"/>
              <a:gd name="connsiteY36" fmla="*/ 9020 h 10000"/>
              <a:gd name="connsiteX37" fmla="*/ 9820 w 10000"/>
              <a:gd name="connsiteY37" fmla="*/ 9010 h 10000"/>
              <a:gd name="connsiteX38" fmla="*/ 9642 w 10000"/>
              <a:gd name="connsiteY38" fmla="*/ 8989 h 10000"/>
              <a:gd name="connsiteX39" fmla="*/ 9452 w 10000"/>
              <a:gd name="connsiteY39" fmla="*/ 8960 h 10000"/>
              <a:gd name="connsiteX40" fmla="*/ 9243 w 10000"/>
              <a:gd name="connsiteY40" fmla="*/ 8911 h 10000"/>
              <a:gd name="connsiteX41" fmla="*/ 9036 w 10000"/>
              <a:gd name="connsiteY41" fmla="*/ 8849 h 10000"/>
              <a:gd name="connsiteX42" fmla="*/ 8820 w 10000"/>
              <a:gd name="connsiteY42" fmla="*/ 8780 h 10000"/>
              <a:gd name="connsiteX43" fmla="*/ 8601 w 10000"/>
              <a:gd name="connsiteY43" fmla="*/ 8689 h 10000"/>
              <a:gd name="connsiteX44" fmla="*/ 8365 w 10000"/>
              <a:gd name="connsiteY44" fmla="*/ 8585 h 10000"/>
              <a:gd name="connsiteX45" fmla="*/ 8120 w 10000"/>
              <a:gd name="connsiteY45" fmla="*/ 8466 h 10000"/>
              <a:gd name="connsiteX46" fmla="*/ 8120 w 10000"/>
              <a:gd name="connsiteY46" fmla="*/ 8466 h 10000"/>
              <a:gd name="connsiteX47" fmla="*/ 7864 w 10000"/>
              <a:gd name="connsiteY47" fmla="*/ 8330 h 10000"/>
              <a:gd name="connsiteX48" fmla="*/ 7608 w 10000"/>
              <a:gd name="connsiteY48" fmla="*/ 8172 h 10000"/>
              <a:gd name="connsiteX49" fmla="*/ 7344 w 10000"/>
              <a:gd name="connsiteY49" fmla="*/ 8014 h 10000"/>
              <a:gd name="connsiteX50" fmla="*/ 7089 w 10000"/>
              <a:gd name="connsiteY50" fmla="*/ 7831 h 10000"/>
              <a:gd name="connsiteX51" fmla="*/ 6814 w 10000"/>
              <a:gd name="connsiteY51" fmla="*/ 7628 h 10000"/>
              <a:gd name="connsiteX52" fmla="*/ 6550 w 10000"/>
              <a:gd name="connsiteY52" fmla="*/ 7416 h 10000"/>
              <a:gd name="connsiteX53" fmla="*/ 6286 w 10000"/>
              <a:gd name="connsiteY53" fmla="*/ 7194 h 10000"/>
              <a:gd name="connsiteX54" fmla="*/ 6012 w 10000"/>
              <a:gd name="connsiteY54" fmla="*/ 6950 h 10000"/>
              <a:gd name="connsiteX55" fmla="*/ 5746 w 10000"/>
              <a:gd name="connsiteY55" fmla="*/ 6699 h 10000"/>
              <a:gd name="connsiteX56" fmla="*/ 5482 w 10000"/>
              <a:gd name="connsiteY56" fmla="*/ 6435 h 10000"/>
              <a:gd name="connsiteX57" fmla="*/ 5219 w 10000"/>
              <a:gd name="connsiteY57" fmla="*/ 6163 h 10000"/>
              <a:gd name="connsiteX58" fmla="*/ 4952 w 10000"/>
              <a:gd name="connsiteY58" fmla="*/ 5870 h 10000"/>
              <a:gd name="connsiteX59" fmla="*/ 4697 w 10000"/>
              <a:gd name="connsiteY59" fmla="*/ 5577 h 10000"/>
              <a:gd name="connsiteX60" fmla="*/ 4451 w 10000"/>
              <a:gd name="connsiteY60" fmla="*/ 5266 h 10000"/>
              <a:gd name="connsiteX61" fmla="*/ 4197 w 10000"/>
              <a:gd name="connsiteY61" fmla="*/ 4949 h 10000"/>
              <a:gd name="connsiteX62" fmla="*/ 3959 w 10000"/>
              <a:gd name="connsiteY62" fmla="*/ 4620 h 10000"/>
              <a:gd name="connsiteX63" fmla="*/ 3959 w 10000"/>
              <a:gd name="connsiteY63" fmla="*/ 4620 h 10000"/>
              <a:gd name="connsiteX64" fmla="*/ 3667 w 10000"/>
              <a:gd name="connsiteY64" fmla="*/ 4185 h 10000"/>
              <a:gd name="connsiteX65" fmla="*/ 3404 w 10000"/>
              <a:gd name="connsiteY65" fmla="*/ 3752 h 10000"/>
              <a:gd name="connsiteX66" fmla="*/ 3156 w 10000"/>
              <a:gd name="connsiteY66" fmla="*/ 3325 h 10000"/>
              <a:gd name="connsiteX67" fmla="*/ 2939 w 10000"/>
              <a:gd name="connsiteY67" fmla="*/ 2912 h 10000"/>
              <a:gd name="connsiteX68" fmla="*/ 2740 w 10000"/>
              <a:gd name="connsiteY68" fmla="*/ 2498 h 10000"/>
              <a:gd name="connsiteX69" fmla="*/ 2572 w 10000"/>
              <a:gd name="connsiteY69" fmla="*/ 2085 h 10000"/>
              <a:gd name="connsiteX70" fmla="*/ 2421 w 10000"/>
              <a:gd name="connsiteY70" fmla="*/ 1678 h 10000"/>
              <a:gd name="connsiteX71" fmla="*/ 2298 w 10000"/>
              <a:gd name="connsiteY71" fmla="*/ 1278 h 10000"/>
              <a:gd name="connsiteX72" fmla="*/ 2298 w 10000"/>
              <a:gd name="connsiteY72" fmla="*/ 1278 h 10000"/>
              <a:gd name="connsiteX73" fmla="*/ 2211 w 10000"/>
              <a:gd name="connsiteY73" fmla="*/ 953 h 10000"/>
              <a:gd name="connsiteX74" fmla="*/ 2145 w 10000"/>
              <a:gd name="connsiteY74" fmla="*/ 639 h 10000"/>
              <a:gd name="connsiteX75" fmla="*/ 2100 w 10000"/>
              <a:gd name="connsiteY75" fmla="*/ 338 h 10000"/>
              <a:gd name="connsiteX76" fmla="*/ 2069 w 10000"/>
              <a:gd name="connsiteY76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7797 w 10000"/>
              <a:gd name="connsiteY34" fmla="*/ 9992 h 10000"/>
              <a:gd name="connsiteX35" fmla="*/ 10000 w 10000"/>
              <a:gd name="connsiteY35" fmla="*/ 9020 h 10000"/>
              <a:gd name="connsiteX36" fmla="*/ 9820 w 10000"/>
              <a:gd name="connsiteY36" fmla="*/ 9010 h 10000"/>
              <a:gd name="connsiteX37" fmla="*/ 9642 w 10000"/>
              <a:gd name="connsiteY37" fmla="*/ 8989 h 10000"/>
              <a:gd name="connsiteX38" fmla="*/ 9452 w 10000"/>
              <a:gd name="connsiteY38" fmla="*/ 8960 h 10000"/>
              <a:gd name="connsiteX39" fmla="*/ 9243 w 10000"/>
              <a:gd name="connsiteY39" fmla="*/ 8911 h 10000"/>
              <a:gd name="connsiteX40" fmla="*/ 9036 w 10000"/>
              <a:gd name="connsiteY40" fmla="*/ 8849 h 10000"/>
              <a:gd name="connsiteX41" fmla="*/ 8820 w 10000"/>
              <a:gd name="connsiteY41" fmla="*/ 8780 h 10000"/>
              <a:gd name="connsiteX42" fmla="*/ 8601 w 10000"/>
              <a:gd name="connsiteY42" fmla="*/ 8689 h 10000"/>
              <a:gd name="connsiteX43" fmla="*/ 8365 w 10000"/>
              <a:gd name="connsiteY43" fmla="*/ 8585 h 10000"/>
              <a:gd name="connsiteX44" fmla="*/ 8120 w 10000"/>
              <a:gd name="connsiteY44" fmla="*/ 8466 h 10000"/>
              <a:gd name="connsiteX45" fmla="*/ 8120 w 10000"/>
              <a:gd name="connsiteY45" fmla="*/ 8466 h 10000"/>
              <a:gd name="connsiteX46" fmla="*/ 7864 w 10000"/>
              <a:gd name="connsiteY46" fmla="*/ 8330 h 10000"/>
              <a:gd name="connsiteX47" fmla="*/ 7608 w 10000"/>
              <a:gd name="connsiteY47" fmla="*/ 8172 h 10000"/>
              <a:gd name="connsiteX48" fmla="*/ 7344 w 10000"/>
              <a:gd name="connsiteY48" fmla="*/ 8014 h 10000"/>
              <a:gd name="connsiteX49" fmla="*/ 7089 w 10000"/>
              <a:gd name="connsiteY49" fmla="*/ 7831 h 10000"/>
              <a:gd name="connsiteX50" fmla="*/ 6814 w 10000"/>
              <a:gd name="connsiteY50" fmla="*/ 7628 h 10000"/>
              <a:gd name="connsiteX51" fmla="*/ 6550 w 10000"/>
              <a:gd name="connsiteY51" fmla="*/ 7416 h 10000"/>
              <a:gd name="connsiteX52" fmla="*/ 6286 w 10000"/>
              <a:gd name="connsiteY52" fmla="*/ 7194 h 10000"/>
              <a:gd name="connsiteX53" fmla="*/ 6012 w 10000"/>
              <a:gd name="connsiteY53" fmla="*/ 6950 h 10000"/>
              <a:gd name="connsiteX54" fmla="*/ 5746 w 10000"/>
              <a:gd name="connsiteY54" fmla="*/ 6699 h 10000"/>
              <a:gd name="connsiteX55" fmla="*/ 5482 w 10000"/>
              <a:gd name="connsiteY55" fmla="*/ 6435 h 10000"/>
              <a:gd name="connsiteX56" fmla="*/ 5219 w 10000"/>
              <a:gd name="connsiteY56" fmla="*/ 6163 h 10000"/>
              <a:gd name="connsiteX57" fmla="*/ 4952 w 10000"/>
              <a:gd name="connsiteY57" fmla="*/ 5870 h 10000"/>
              <a:gd name="connsiteX58" fmla="*/ 4697 w 10000"/>
              <a:gd name="connsiteY58" fmla="*/ 5577 h 10000"/>
              <a:gd name="connsiteX59" fmla="*/ 4451 w 10000"/>
              <a:gd name="connsiteY59" fmla="*/ 5266 h 10000"/>
              <a:gd name="connsiteX60" fmla="*/ 4197 w 10000"/>
              <a:gd name="connsiteY60" fmla="*/ 4949 h 10000"/>
              <a:gd name="connsiteX61" fmla="*/ 3959 w 10000"/>
              <a:gd name="connsiteY61" fmla="*/ 4620 h 10000"/>
              <a:gd name="connsiteX62" fmla="*/ 3959 w 10000"/>
              <a:gd name="connsiteY62" fmla="*/ 4620 h 10000"/>
              <a:gd name="connsiteX63" fmla="*/ 3667 w 10000"/>
              <a:gd name="connsiteY63" fmla="*/ 4185 h 10000"/>
              <a:gd name="connsiteX64" fmla="*/ 3404 w 10000"/>
              <a:gd name="connsiteY64" fmla="*/ 3752 h 10000"/>
              <a:gd name="connsiteX65" fmla="*/ 3156 w 10000"/>
              <a:gd name="connsiteY65" fmla="*/ 3325 h 10000"/>
              <a:gd name="connsiteX66" fmla="*/ 2939 w 10000"/>
              <a:gd name="connsiteY66" fmla="*/ 2912 h 10000"/>
              <a:gd name="connsiteX67" fmla="*/ 2740 w 10000"/>
              <a:gd name="connsiteY67" fmla="*/ 2498 h 10000"/>
              <a:gd name="connsiteX68" fmla="*/ 2572 w 10000"/>
              <a:gd name="connsiteY68" fmla="*/ 2085 h 10000"/>
              <a:gd name="connsiteX69" fmla="*/ 2421 w 10000"/>
              <a:gd name="connsiteY69" fmla="*/ 1678 h 10000"/>
              <a:gd name="connsiteX70" fmla="*/ 2298 w 10000"/>
              <a:gd name="connsiteY70" fmla="*/ 1278 h 10000"/>
              <a:gd name="connsiteX71" fmla="*/ 2298 w 10000"/>
              <a:gd name="connsiteY71" fmla="*/ 1278 h 10000"/>
              <a:gd name="connsiteX72" fmla="*/ 2211 w 10000"/>
              <a:gd name="connsiteY72" fmla="*/ 953 h 10000"/>
              <a:gd name="connsiteX73" fmla="*/ 2145 w 10000"/>
              <a:gd name="connsiteY73" fmla="*/ 639 h 10000"/>
              <a:gd name="connsiteX74" fmla="*/ 2100 w 10000"/>
              <a:gd name="connsiteY74" fmla="*/ 338 h 10000"/>
              <a:gd name="connsiteX75" fmla="*/ 2069 w 10000"/>
              <a:gd name="connsiteY75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6 h 10000"/>
              <a:gd name="connsiteX3" fmla="*/ 227 w 10000"/>
              <a:gd name="connsiteY3" fmla="*/ 659 h 10000"/>
              <a:gd name="connsiteX4" fmla="*/ 142 w 10000"/>
              <a:gd name="connsiteY4" fmla="*/ 975 h 10000"/>
              <a:gd name="connsiteX5" fmla="*/ 87 w 10000"/>
              <a:gd name="connsiteY5" fmla="*/ 1306 h 10000"/>
              <a:gd name="connsiteX6" fmla="*/ 37 w 10000"/>
              <a:gd name="connsiteY6" fmla="*/ 1639 h 10000"/>
              <a:gd name="connsiteX7" fmla="*/ 9 w 10000"/>
              <a:gd name="connsiteY7" fmla="*/ 1972 h 10000"/>
              <a:gd name="connsiteX8" fmla="*/ 0 w 10000"/>
              <a:gd name="connsiteY8" fmla="*/ 2327 h 10000"/>
              <a:gd name="connsiteX9" fmla="*/ 17 w 10000"/>
              <a:gd name="connsiteY9" fmla="*/ 2681 h 10000"/>
              <a:gd name="connsiteX10" fmla="*/ 47 w 10000"/>
              <a:gd name="connsiteY10" fmla="*/ 3044 h 10000"/>
              <a:gd name="connsiteX11" fmla="*/ 104 w 10000"/>
              <a:gd name="connsiteY11" fmla="*/ 3409 h 10000"/>
              <a:gd name="connsiteX12" fmla="*/ 180 w 10000"/>
              <a:gd name="connsiteY12" fmla="*/ 3769 h 10000"/>
              <a:gd name="connsiteX13" fmla="*/ 284 w 10000"/>
              <a:gd name="connsiteY13" fmla="*/ 4152 h 10000"/>
              <a:gd name="connsiteX14" fmla="*/ 349 w 10000"/>
              <a:gd name="connsiteY14" fmla="*/ 4335 h 10000"/>
              <a:gd name="connsiteX15" fmla="*/ 416 w 10000"/>
              <a:gd name="connsiteY15" fmla="*/ 4527 h 10000"/>
              <a:gd name="connsiteX16" fmla="*/ 482 w 10000"/>
              <a:gd name="connsiteY16" fmla="*/ 4717 h 10000"/>
              <a:gd name="connsiteX17" fmla="*/ 568 w 10000"/>
              <a:gd name="connsiteY17" fmla="*/ 4908 h 10000"/>
              <a:gd name="connsiteX18" fmla="*/ 653 w 10000"/>
              <a:gd name="connsiteY18" fmla="*/ 5102 h 10000"/>
              <a:gd name="connsiteX19" fmla="*/ 746 w 10000"/>
              <a:gd name="connsiteY19" fmla="*/ 5296 h 10000"/>
              <a:gd name="connsiteX20" fmla="*/ 938 w 10000"/>
              <a:gd name="connsiteY20" fmla="*/ 8980 h 10000"/>
              <a:gd name="connsiteX21" fmla="*/ 4471 w 10000"/>
              <a:gd name="connsiteY21" fmla="*/ 9130 h 10000"/>
              <a:gd name="connsiteX22" fmla="*/ 4727 w 10000"/>
              <a:gd name="connsiteY22" fmla="*/ 9261 h 10000"/>
              <a:gd name="connsiteX23" fmla="*/ 5001 w 10000"/>
              <a:gd name="connsiteY23" fmla="*/ 9395 h 10000"/>
              <a:gd name="connsiteX24" fmla="*/ 5273 w 10000"/>
              <a:gd name="connsiteY24" fmla="*/ 9505 h 10000"/>
              <a:gd name="connsiteX25" fmla="*/ 5559 w 10000"/>
              <a:gd name="connsiteY25" fmla="*/ 9608 h 10000"/>
              <a:gd name="connsiteX26" fmla="*/ 5851 w 10000"/>
              <a:gd name="connsiteY26" fmla="*/ 9710 h 10000"/>
              <a:gd name="connsiteX27" fmla="*/ 6154 w 10000"/>
              <a:gd name="connsiteY27" fmla="*/ 9789 h 10000"/>
              <a:gd name="connsiteX28" fmla="*/ 6465 w 10000"/>
              <a:gd name="connsiteY28" fmla="*/ 9858 h 10000"/>
              <a:gd name="connsiteX29" fmla="*/ 6779 w 10000"/>
              <a:gd name="connsiteY29" fmla="*/ 9920 h 10000"/>
              <a:gd name="connsiteX30" fmla="*/ 7109 w 10000"/>
              <a:gd name="connsiteY30" fmla="*/ 9972 h 10000"/>
              <a:gd name="connsiteX31" fmla="*/ 7109 w 10000"/>
              <a:gd name="connsiteY31" fmla="*/ 9972 h 10000"/>
              <a:gd name="connsiteX32" fmla="*/ 7335 w 10000"/>
              <a:gd name="connsiteY32" fmla="*/ 9992 h 10000"/>
              <a:gd name="connsiteX33" fmla="*/ 7562 w 10000"/>
              <a:gd name="connsiteY33" fmla="*/ 10000 h 10000"/>
              <a:gd name="connsiteX34" fmla="*/ 10000 w 10000"/>
              <a:gd name="connsiteY34" fmla="*/ 9020 h 10000"/>
              <a:gd name="connsiteX35" fmla="*/ 9820 w 10000"/>
              <a:gd name="connsiteY35" fmla="*/ 9010 h 10000"/>
              <a:gd name="connsiteX36" fmla="*/ 9642 w 10000"/>
              <a:gd name="connsiteY36" fmla="*/ 8989 h 10000"/>
              <a:gd name="connsiteX37" fmla="*/ 9452 w 10000"/>
              <a:gd name="connsiteY37" fmla="*/ 8960 h 10000"/>
              <a:gd name="connsiteX38" fmla="*/ 9243 w 10000"/>
              <a:gd name="connsiteY38" fmla="*/ 8911 h 10000"/>
              <a:gd name="connsiteX39" fmla="*/ 9036 w 10000"/>
              <a:gd name="connsiteY39" fmla="*/ 8849 h 10000"/>
              <a:gd name="connsiteX40" fmla="*/ 8820 w 10000"/>
              <a:gd name="connsiteY40" fmla="*/ 8780 h 10000"/>
              <a:gd name="connsiteX41" fmla="*/ 8601 w 10000"/>
              <a:gd name="connsiteY41" fmla="*/ 8689 h 10000"/>
              <a:gd name="connsiteX42" fmla="*/ 8365 w 10000"/>
              <a:gd name="connsiteY42" fmla="*/ 8585 h 10000"/>
              <a:gd name="connsiteX43" fmla="*/ 8120 w 10000"/>
              <a:gd name="connsiteY43" fmla="*/ 8466 h 10000"/>
              <a:gd name="connsiteX44" fmla="*/ 8120 w 10000"/>
              <a:gd name="connsiteY44" fmla="*/ 8466 h 10000"/>
              <a:gd name="connsiteX45" fmla="*/ 7864 w 10000"/>
              <a:gd name="connsiteY45" fmla="*/ 8330 h 10000"/>
              <a:gd name="connsiteX46" fmla="*/ 7608 w 10000"/>
              <a:gd name="connsiteY46" fmla="*/ 8172 h 10000"/>
              <a:gd name="connsiteX47" fmla="*/ 7344 w 10000"/>
              <a:gd name="connsiteY47" fmla="*/ 8014 h 10000"/>
              <a:gd name="connsiteX48" fmla="*/ 7089 w 10000"/>
              <a:gd name="connsiteY48" fmla="*/ 7831 h 10000"/>
              <a:gd name="connsiteX49" fmla="*/ 6814 w 10000"/>
              <a:gd name="connsiteY49" fmla="*/ 7628 h 10000"/>
              <a:gd name="connsiteX50" fmla="*/ 6550 w 10000"/>
              <a:gd name="connsiteY50" fmla="*/ 7416 h 10000"/>
              <a:gd name="connsiteX51" fmla="*/ 6286 w 10000"/>
              <a:gd name="connsiteY51" fmla="*/ 7194 h 10000"/>
              <a:gd name="connsiteX52" fmla="*/ 6012 w 10000"/>
              <a:gd name="connsiteY52" fmla="*/ 6950 h 10000"/>
              <a:gd name="connsiteX53" fmla="*/ 5746 w 10000"/>
              <a:gd name="connsiteY53" fmla="*/ 6699 h 10000"/>
              <a:gd name="connsiteX54" fmla="*/ 5482 w 10000"/>
              <a:gd name="connsiteY54" fmla="*/ 6435 h 10000"/>
              <a:gd name="connsiteX55" fmla="*/ 5219 w 10000"/>
              <a:gd name="connsiteY55" fmla="*/ 6163 h 10000"/>
              <a:gd name="connsiteX56" fmla="*/ 4952 w 10000"/>
              <a:gd name="connsiteY56" fmla="*/ 5870 h 10000"/>
              <a:gd name="connsiteX57" fmla="*/ 4697 w 10000"/>
              <a:gd name="connsiteY57" fmla="*/ 5577 h 10000"/>
              <a:gd name="connsiteX58" fmla="*/ 4451 w 10000"/>
              <a:gd name="connsiteY58" fmla="*/ 5266 h 10000"/>
              <a:gd name="connsiteX59" fmla="*/ 4197 w 10000"/>
              <a:gd name="connsiteY59" fmla="*/ 4949 h 10000"/>
              <a:gd name="connsiteX60" fmla="*/ 3959 w 10000"/>
              <a:gd name="connsiteY60" fmla="*/ 4620 h 10000"/>
              <a:gd name="connsiteX61" fmla="*/ 3959 w 10000"/>
              <a:gd name="connsiteY61" fmla="*/ 4620 h 10000"/>
              <a:gd name="connsiteX62" fmla="*/ 3667 w 10000"/>
              <a:gd name="connsiteY62" fmla="*/ 4185 h 10000"/>
              <a:gd name="connsiteX63" fmla="*/ 3404 w 10000"/>
              <a:gd name="connsiteY63" fmla="*/ 3752 h 10000"/>
              <a:gd name="connsiteX64" fmla="*/ 3156 w 10000"/>
              <a:gd name="connsiteY64" fmla="*/ 3325 h 10000"/>
              <a:gd name="connsiteX65" fmla="*/ 2939 w 10000"/>
              <a:gd name="connsiteY65" fmla="*/ 2912 h 10000"/>
              <a:gd name="connsiteX66" fmla="*/ 2740 w 10000"/>
              <a:gd name="connsiteY66" fmla="*/ 2498 h 10000"/>
              <a:gd name="connsiteX67" fmla="*/ 2572 w 10000"/>
              <a:gd name="connsiteY67" fmla="*/ 2085 h 10000"/>
              <a:gd name="connsiteX68" fmla="*/ 2421 w 10000"/>
              <a:gd name="connsiteY68" fmla="*/ 1678 h 10000"/>
              <a:gd name="connsiteX69" fmla="*/ 2298 w 10000"/>
              <a:gd name="connsiteY69" fmla="*/ 1278 h 10000"/>
              <a:gd name="connsiteX70" fmla="*/ 2298 w 10000"/>
              <a:gd name="connsiteY70" fmla="*/ 1278 h 10000"/>
              <a:gd name="connsiteX71" fmla="*/ 2211 w 10000"/>
              <a:gd name="connsiteY71" fmla="*/ 953 h 10000"/>
              <a:gd name="connsiteX72" fmla="*/ 2145 w 10000"/>
              <a:gd name="connsiteY72" fmla="*/ 639 h 10000"/>
              <a:gd name="connsiteX73" fmla="*/ 2100 w 10000"/>
              <a:gd name="connsiteY73" fmla="*/ 338 h 10000"/>
              <a:gd name="connsiteX74" fmla="*/ 2069 w 10000"/>
              <a:gd name="connsiteY74" fmla="*/ 47 h 10000"/>
              <a:gd name="connsiteX0" fmla="*/ 2069 w 10000"/>
              <a:gd name="connsiteY0" fmla="*/ 47 h 9992"/>
              <a:gd name="connsiteX1" fmla="*/ 427 w 10000"/>
              <a:gd name="connsiteY1" fmla="*/ 55 h 9992"/>
              <a:gd name="connsiteX2" fmla="*/ 322 w 10000"/>
              <a:gd name="connsiteY2" fmla="*/ 346 h 9992"/>
              <a:gd name="connsiteX3" fmla="*/ 227 w 10000"/>
              <a:gd name="connsiteY3" fmla="*/ 659 h 9992"/>
              <a:gd name="connsiteX4" fmla="*/ 142 w 10000"/>
              <a:gd name="connsiteY4" fmla="*/ 975 h 9992"/>
              <a:gd name="connsiteX5" fmla="*/ 87 w 10000"/>
              <a:gd name="connsiteY5" fmla="*/ 1306 h 9992"/>
              <a:gd name="connsiteX6" fmla="*/ 37 w 10000"/>
              <a:gd name="connsiteY6" fmla="*/ 1639 h 9992"/>
              <a:gd name="connsiteX7" fmla="*/ 9 w 10000"/>
              <a:gd name="connsiteY7" fmla="*/ 1972 h 9992"/>
              <a:gd name="connsiteX8" fmla="*/ 0 w 10000"/>
              <a:gd name="connsiteY8" fmla="*/ 2327 h 9992"/>
              <a:gd name="connsiteX9" fmla="*/ 17 w 10000"/>
              <a:gd name="connsiteY9" fmla="*/ 2681 h 9992"/>
              <a:gd name="connsiteX10" fmla="*/ 47 w 10000"/>
              <a:gd name="connsiteY10" fmla="*/ 3044 h 9992"/>
              <a:gd name="connsiteX11" fmla="*/ 104 w 10000"/>
              <a:gd name="connsiteY11" fmla="*/ 3409 h 9992"/>
              <a:gd name="connsiteX12" fmla="*/ 180 w 10000"/>
              <a:gd name="connsiteY12" fmla="*/ 3769 h 9992"/>
              <a:gd name="connsiteX13" fmla="*/ 284 w 10000"/>
              <a:gd name="connsiteY13" fmla="*/ 4152 h 9992"/>
              <a:gd name="connsiteX14" fmla="*/ 349 w 10000"/>
              <a:gd name="connsiteY14" fmla="*/ 4335 h 9992"/>
              <a:gd name="connsiteX15" fmla="*/ 416 w 10000"/>
              <a:gd name="connsiteY15" fmla="*/ 4527 h 9992"/>
              <a:gd name="connsiteX16" fmla="*/ 482 w 10000"/>
              <a:gd name="connsiteY16" fmla="*/ 4717 h 9992"/>
              <a:gd name="connsiteX17" fmla="*/ 568 w 10000"/>
              <a:gd name="connsiteY17" fmla="*/ 4908 h 9992"/>
              <a:gd name="connsiteX18" fmla="*/ 653 w 10000"/>
              <a:gd name="connsiteY18" fmla="*/ 5102 h 9992"/>
              <a:gd name="connsiteX19" fmla="*/ 746 w 10000"/>
              <a:gd name="connsiteY19" fmla="*/ 5296 h 9992"/>
              <a:gd name="connsiteX20" fmla="*/ 938 w 10000"/>
              <a:gd name="connsiteY20" fmla="*/ 8980 h 9992"/>
              <a:gd name="connsiteX21" fmla="*/ 4471 w 10000"/>
              <a:gd name="connsiteY21" fmla="*/ 9130 h 9992"/>
              <a:gd name="connsiteX22" fmla="*/ 4727 w 10000"/>
              <a:gd name="connsiteY22" fmla="*/ 9261 h 9992"/>
              <a:gd name="connsiteX23" fmla="*/ 5001 w 10000"/>
              <a:gd name="connsiteY23" fmla="*/ 9395 h 9992"/>
              <a:gd name="connsiteX24" fmla="*/ 5273 w 10000"/>
              <a:gd name="connsiteY24" fmla="*/ 9505 h 9992"/>
              <a:gd name="connsiteX25" fmla="*/ 5559 w 10000"/>
              <a:gd name="connsiteY25" fmla="*/ 9608 h 9992"/>
              <a:gd name="connsiteX26" fmla="*/ 5851 w 10000"/>
              <a:gd name="connsiteY26" fmla="*/ 9710 h 9992"/>
              <a:gd name="connsiteX27" fmla="*/ 6154 w 10000"/>
              <a:gd name="connsiteY27" fmla="*/ 9789 h 9992"/>
              <a:gd name="connsiteX28" fmla="*/ 6465 w 10000"/>
              <a:gd name="connsiteY28" fmla="*/ 9858 h 9992"/>
              <a:gd name="connsiteX29" fmla="*/ 6779 w 10000"/>
              <a:gd name="connsiteY29" fmla="*/ 9920 h 9992"/>
              <a:gd name="connsiteX30" fmla="*/ 7109 w 10000"/>
              <a:gd name="connsiteY30" fmla="*/ 9972 h 9992"/>
              <a:gd name="connsiteX31" fmla="*/ 7109 w 10000"/>
              <a:gd name="connsiteY31" fmla="*/ 9972 h 9992"/>
              <a:gd name="connsiteX32" fmla="*/ 7335 w 10000"/>
              <a:gd name="connsiteY32" fmla="*/ 9992 h 9992"/>
              <a:gd name="connsiteX33" fmla="*/ 10000 w 10000"/>
              <a:gd name="connsiteY33" fmla="*/ 9020 h 9992"/>
              <a:gd name="connsiteX34" fmla="*/ 9820 w 10000"/>
              <a:gd name="connsiteY34" fmla="*/ 9010 h 9992"/>
              <a:gd name="connsiteX35" fmla="*/ 9642 w 10000"/>
              <a:gd name="connsiteY35" fmla="*/ 8989 h 9992"/>
              <a:gd name="connsiteX36" fmla="*/ 9452 w 10000"/>
              <a:gd name="connsiteY36" fmla="*/ 8960 h 9992"/>
              <a:gd name="connsiteX37" fmla="*/ 9243 w 10000"/>
              <a:gd name="connsiteY37" fmla="*/ 8911 h 9992"/>
              <a:gd name="connsiteX38" fmla="*/ 9036 w 10000"/>
              <a:gd name="connsiteY38" fmla="*/ 8849 h 9992"/>
              <a:gd name="connsiteX39" fmla="*/ 8820 w 10000"/>
              <a:gd name="connsiteY39" fmla="*/ 8780 h 9992"/>
              <a:gd name="connsiteX40" fmla="*/ 8601 w 10000"/>
              <a:gd name="connsiteY40" fmla="*/ 8689 h 9992"/>
              <a:gd name="connsiteX41" fmla="*/ 8365 w 10000"/>
              <a:gd name="connsiteY41" fmla="*/ 8585 h 9992"/>
              <a:gd name="connsiteX42" fmla="*/ 8120 w 10000"/>
              <a:gd name="connsiteY42" fmla="*/ 8466 h 9992"/>
              <a:gd name="connsiteX43" fmla="*/ 8120 w 10000"/>
              <a:gd name="connsiteY43" fmla="*/ 8466 h 9992"/>
              <a:gd name="connsiteX44" fmla="*/ 7864 w 10000"/>
              <a:gd name="connsiteY44" fmla="*/ 8330 h 9992"/>
              <a:gd name="connsiteX45" fmla="*/ 7608 w 10000"/>
              <a:gd name="connsiteY45" fmla="*/ 8172 h 9992"/>
              <a:gd name="connsiteX46" fmla="*/ 7344 w 10000"/>
              <a:gd name="connsiteY46" fmla="*/ 8014 h 9992"/>
              <a:gd name="connsiteX47" fmla="*/ 7089 w 10000"/>
              <a:gd name="connsiteY47" fmla="*/ 7831 h 9992"/>
              <a:gd name="connsiteX48" fmla="*/ 6814 w 10000"/>
              <a:gd name="connsiteY48" fmla="*/ 7628 h 9992"/>
              <a:gd name="connsiteX49" fmla="*/ 6550 w 10000"/>
              <a:gd name="connsiteY49" fmla="*/ 7416 h 9992"/>
              <a:gd name="connsiteX50" fmla="*/ 6286 w 10000"/>
              <a:gd name="connsiteY50" fmla="*/ 7194 h 9992"/>
              <a:gd name="connsiteX51" fmla="*/ 6012 w 10000"/>
              <a:gd name="connsiteY51" fmla="*/ 6950 h 9992"/>
              <a:gd name="connsiteX52" fmla="*/ 5746 w 10000"/>
              <a:gd name="connsiteY52" fmla="*/ 6699 h 9992"/>
              <a:gd name="connsiteX53" fmla="*/ 5482 w 10000"/>
              <a:gd name="connsiteY53" fmla="*/ 6435 h 9992"/>
              <a:gd name="connsiteX54" fmla="*/ 5219 w 10000"/>
              <a:gd name="connsiteY54" fmla="*/ 6163 h 9992"/>
              <a:gd name="connsiteX55" fmla="*/ 4952 w 10000"/>
              <a:gd name="connsiteY55" fmla="*/ 5870 h 9992"/>
              <a:gd name="connsiteX56" fmla="*/ 4697 w 10000"/>
              <a:gd name="connsiteY56" fmla="*/ 5577 h 9992"/>
              <a:gd name="connsiteX57" fmla="*/ 4451 w 10000"/>
              <a:gd name="connsiteY57" fmla="*/ 5266 h 9992"/>
              <a:gd name="connsiteX58" fmla="*/ 4197 w 10000"/>
              <a:gd name="connsiteY58" fmla="*/ 4949 h 9992"/>
              <a:gd name="connsiteX59" fmla="*/ 3959 w 10000"/>
              <a:gd name="connsiteY59" fmla="*/ 4620 h 9992"/>
              <a:gd name="connsiteX60" fmla="*/ 3959 w 10000"/>
              <a:gd name="connsiteY60" fmla="*/ 4620 h 9992"/>
              <a:gd name="connsiteX61" fmla="*/ 3667 w 10000"/>
              <a:gd name="connsiteY61" fmla="*/ 4185 h 9992"/>
              <a:gd name="connsiteX62" fmla="*/ 3404 w 10000"/>
              <a:gd name="connsiteY62" fmla="*/ 3752 h 9992"/>
              <a:gd name="connsiteX63" fmla="*/ 3156 w 10000"/>
              <a:gd name="connsiteY63" fmla="*/ 3325 h 9992"/>
              <a:gd name="connsiteX64" fmla="*/ 2939 w 10000"/>
              <a:gd name="connsiteY64" fmla="*/ 2912 h 9992"/>
              <a:gd name="connsiteX65" fmla="*/ 2740 w 10000"/>
              <a:gd name="connsiteY65" fmla="*/ 2498 h 9992"/>
              <a:gd name="connsiteX66" fmla="*/ 2572 w 10000"/>
              <a:gd name="connsiteY66" fmla="*/ 2085 h 9992"/>
              <a:gd name="connsiteX67" fmla="*/ 2421 w 10000"/>
              <a:gd name="connsiteY67" fmla="*/ 1678 h 9992"/>
              <a:gd name="connsiteX68" fmla="*/ 2298 w 10000"/>
              <a:gd name="connsiteY68" fmla="*/ 1278 h 9992"/>
              <a:gd name="connsiteX69" fmla="*/ 2298 w 10000"/>
              <a:gd name="connsiteY69" fmla="*/ 1278 h 9992"/>
              <a:gd name="connsiteX70" fmla="*/ 2211 w 10000"/>
              <a:gd name="connsiteY70" fmla="*/ 953 h 9992"/>
              <a:gd name="connsiteX71" fmla="*/ 2145 w 10000"/>
              <a:gd name="connsiteY71" fmla="*/ 639 h 9992"/>
              <a:gd name="connsiteX72" fmla="*/ 2100 w 10000"/>
              <a:gd name="connsiteY72" fmla="*/ 338 h 9992"/>
              <a:gd name="connsiteX73" fmla="*/ 2069 w 10000"/>
              <a:gd name="connsiteY73" fmla="*/ 47 h 9992"/>
              <a:gd name="connsiteX0" fmla="*/ 2069 w 10000"/>
              <a:gd name="connsiteY0" fmla="*/ 47 h 9980"/>
              <a:gd name="connsiteX1" fmla="*/ 427 w 10000"/>
              <a:gd name="connsiteY1" fmla="*/ 55 h 9980"/>
              <a:gd name="connsiteX2" fmla="*/ 322 w 10000"/>
              <a:gd name="connsiteY2" fmla="*/ 346 h 9980"/>
              <a:gd name="connsiteX3" fmla="*/ 227 w 10000"/>
              <a:gd name="connsiteY3" fmla="*/ 660 h 9980"/>
              <a:gd name="connsiteX4" fmla="*/ 142 w 10000"/>
              <a:gd name="connsiteY4" fmla="*/ 976 h 9980"/>
              <a:gd name="connsiteX5" fmla="*/ 87 w 10000"/>
              <a:gd name="connsiteY5" fmla="*/ 1307 h 9980"/>
              <a:gd name="connsiteX6" fmla="*/ 37 w 10000"/>
              <a:gd name="connsiteY6" fmla="*/ 1640 h 9980"/>
              <a:gd name="connsiteX7" fmla="*/ 9 w 10000"/>
              <a:gd name="connsiteY7" fmla="*/ 1974 h 9980"/>
              <a:gd name="connsiteX8" fmla="*/ 0 w 10000"/>
              <a:gd name="connsiteY8" fmla="*/ 2329 h 9980"/>
              <a:gd name="connsiteX9" fmla="*/ 17 w 10000"/>
              <a:gd name="connsiteY9" fmla="*/ 2683 h 9980"/>
              <a:gd name="connsiteX10" fmla="*/ 47 w 10000"/>
              <a:gd name="connsiteY10" fmla="*/ 3046 h 9980"/>
              <a:gd name="connsiteX11" fmla="*/ 104 w 10000"/>
              <a:gd name="connsiteY11" fmla="*/ 3412 h 9980"/>
              <a:gd name="connsiteX12" fmla="*/ 180 w 10000"/>
              <a:gd name="connsiteY12" fmla="*/ 3772 h 9980"/>
              <a:gd name="connsiteX13" fmla="*/ 284 w 10000"/>
              <a:gd name="connsiteY13" fmla="*/ 4155 h 9980"/>
              <a:gd name="connsiteX14" fmla="*/ 349 w 10000"/>
              <a:gd name="connsiteY14" fmla="*/ 4338 h 9980"/>
              <a:gd name="connsiteX15" fmla="*/ 416 w 10000"/>
              <a:gd name="connsiteY15" fmla="*/ 4531 h 9980"/>
              <a:gd name="connsiteX16" fmla="*/ 482 w 10000"/>
              <a:gd name="connsiteY16" fmla="*/ 4721 h 9980"/>
              <a:gd name="connsiteX17" fmla="*/ 568 w 10000"/>
              <a:gd name="connsiteY17" fmla="*/ 4912 h 9980"/>
              <a:gd name="connsiteX18" fmla="*/ 653 w 10000"/>
              <a:gd name="connsiteY18" fmla="*/ 5106 h 9980"/>
              <a:gd name="connsiteX19" fmla="*/ 746 w 10000"/>
              <a:gd name="connsiteY19" fmla="*/ 5300 h 9980"/>
              <a:gd name="connsiteX20" fmla="*/ 938 w 10000"/>
              <a:gd name="connsiteY20" fmla="*/ 8987 h 9980"/>
              <a:gd name="connsiteX21" fmla="*/ 4471 w 10000"/>
              <a:gd name="connsiteY21" fmla="*/ 9137 h 9980"/>
              <a:gd name="connsiteX22" fmla="*/ 4727 w 10000"/>
              <a:gd name="connsiteY22" fmla="*/ 9268 h 9980"/>
              <a:gd name="connsiteX23" fmla="*/ 5001 w 10000"/>
              <a:gd name="connsiteY23" fmla="*/ 9403 h 9980"/>
              <a:gd name="connsiteX24" fmla="*/ 5273 w 10000"/>
              <a:gd name="connsiteY24" fmla="*/ 9513 h 9980"/>
              <a:gd name="connsiteX25" fmla="*/ 5559 w 10000"/>
              <a:gd name="connsiteY25" fmla="*/ 9616 h 9980"/>
              <a:gd name="connsiteX26" fmla="*/ 5851 w 10000"/>
              <a:gd name="connsiteY26" fmla="*/ 9718 h 9980"/>
              <a:gd name="connsiteX27" fmla="*/ 6154 w 10000"/>
              <a:gd name="connsiteY27" fmla="*/ 9797 h 9980"/>
              <a:gd name="connsiteX28" fmla="*/ 6465 w 10000"/>
              <a:gd name="connsiteY28" fmla="*/ 9866 h 9980"/>
              <a:gd name="connsiteX29" fmla="*/ 6779 w 10000"/>
              <a:gd name="connsiteY29" fmla="*/ 9928 h 9980"/>
              <a:gd name="connsiteX30" fmla="*/ 7109 w 10000"/>
              <a:gd name="connsiteY30" fmla="*/ 9980 h 9980"/>
              <a:gd name="connsiteX31" fmla="*/ 7109 w 10000"/>
              <a:gd name="connsiteY31" fmla="*/ 9980 h 9980"/>
              <a:gd name="connsiteX32" fmla="*/ 10000 w 10000"/>
              <a:gd name="connsiteY32" fmla="*/ 9027 h 9980"/>
              <a:gd name="connsiteX33" fmla="*/ 9820 w 10000"/>
              <a:gd name="connsiteY33" fmla="*/ 9017 h 9980"/>
              <a:gd name="connsiteX34" fmla="*/ 9642 w 10000"/>
              <a:gd name="connsiteY34" fmla="*/ 8996 h 9980"/>
              <a:gd name="connsiteX35" fmla="*/ 9452 w 10000"/>
              <a:gd name="connsiteY35" fmla="*/ 8967 h 9980"/>
              <a:gd name="connsiteX36" fmla="*/ 9243 w 10000"/>
              <a:gd name="connsiteY36" fmla="*/ 8918 h 9980"/>
              <a:gd name="connsiteX37" fmla="*/ 9036 w 10000"/>
              <a:gd name="connsiteY37" fmla="*/ 8856 h 9980"/>
              <a:gd name="connsiteX38" fmla="*/ 8820 w 10000"/>
              <a:gd name="connsiteY38" fmla="*/ 8787 h 9980"/>
              <a:gd name="connsiteX39" fmla="*/ 8601 w 10000"/>
              <a:gd name="connsiteY39" fmla="*/ 8696 h 9980"/>
              <a:gd name="connsiteX40" fmla="*/ 8365 w 10000"/>
              <a:gd name="connsiteY40" fmla="*/ 8592 h 9980"/>
              <a:gd name="connsiteX41" fmla="*/ 8120 w 10000"/>
              <a:gd name="connsiteY41" fmla="*/ 8473 h 9980"/>
              <a:gd name="connsiteX42" fmla="*/ 8120 w 10000"/>
              <a:gd name="connsiteY42" fmla="*/ 8473 h 9980"/>
              <a:gd name="connsiteX43" fmla="*/ 7864 w 10000"/>
              <a:gd name="connsiteY43" fmla="*/ 8337 h 9980"/>
              <a:gd name="connsiteX44" fmla="*/ 7608 w 10000"/>
              <a:gd name="connsiteY44" fmla="*/ 8179 h 9980"/>
              <a:gd name="connsiteX45" fmla="*/ 7344 w 10000"/>
              <a:gd name="connsiteY45" fmla="*/ 8020 h 9980"/>
              <a:gd name="connsiteX46" fmla="*/ 7089 w 10000"/>
              <a:gd name="connsiteY46" fmla="*/ 7837 h 9980"/>
              <a:gd name="connsiteX47" fmla="*/ 6814 w 10000"/>
              <a:gd name="connsiteY47" fmla="*/ 7634 h 9980"/>
              <a:gd name="connsiteX48" fmla="*/ 6550 w 10000"/>
              <a:gd name="connsiteY48" fmla="*/ 7422 h 9980"/>
              <a:gd name="connsiteX49" fmla="*/ 6286 w 10000"/>
              <a:gd name="connsiteY49" fmla="*/ 7200 h 9980"/>
              <a:gd name="connsiteX50" fmla="*/ 6012 w 10000"/>
              <a:gd name="connsiteY50" fmla="*/ 6956 h 9980"/>
              <a:gd name="connsiteX51" fmla="*/ 5746 w 10000"/>
              <a:gd name="connsiteY51" fmla="*/ 6704 h 9980"/>
              <a:gd name="connsiteX52" fmla="*/ 5482 w 10000"/>
              <a:gd name="connsiteY52" fmla="*/ 6440 h 9980"/>
              <a:gd name="connsiteX53" fmla="*/ 5219 w 10000"/>
              <a:gd name="connsiteY53" fmla="*/ 6168 h 9980"/>
              <a:gd name="connsiteX54" fmla="*/ 4952 w 10000"/>
              <a:gd name="connsiteY54" fmla="*/ 5875 h 9980"/>
              <a:gd name="connsiteX55" fmla="*/ 4697 w 10000"/>
              <a:gd name="connsiteY55" fmla="*/ 5581 h 9980"/>
              <a:gd name="connsiteX56" fmla="*/ 4451 w 10000"/>
              <a:gd name="connsiteY56" fmla="*/ 5270 h 9980"/>
              <a:gd name="connsiteX57" fmla="*/ 4197 w 10000"/>
              <a:gd name="connsiteY57" fmla="*/ 4953 h 9980"/>
              <a:gd name="connsiteX58" fmla="*/ 3959 w 10000"/>
              <a:gd name="connsiteY58" fmla="*/ 4624 h 9980"/>
              <a:gd name="connsiteX59" fmla="*/ 3959 w 10000"/>
              <a:gd name="connsiteY59" fmla="*/ 4624 h 9980"/>
              <a:gd name="connsiteX60" fmla="*/ 3667 w 10000"/>
              <a:gd name="connsiteY60" fmla="*/ 4188 h 9980"/>
              <a:gd name="connsiteX61" fmla="*/ 3404 w 10000"/>
              <a:gd name="connsiteY61" fmla="*/ 3755 h 9980"/>
              <a:gd name="connsiteX62" fmla="*/ 3156 w 10000"/>
              <a:gd name="connsiteY62" fmla="*/ 3328 h 9980"/>
              <a:gd name="connsiteX63" fmla="*/ 2939 w 10000"/>
              <a:gd name="connsiteY63" fmla="*/ 2914 h 9980"/>
              <a:gd name="connsiteX64" fmla="*/ 2740 w 10000"/>
              <a:gd name="connsiteY64" fmla="*/ 2500 h 9980"/>
              <a:gd name="connsiteX65" fmla="*/ 2572 w 10000"/>
              <a:gd name="connsiteY65" fmla="*/ 2087 h 9980"/>
              <a:gd name="connsiteX66" fmla="*/ 2421 w 10000"/>
              <a:gd name="connsiteY66" fmla="*/ 1679 h 9980"/>
              <a:gd name="connsiteX67" fmla="*/ 2298 w 10000"/>
              <a:gd name="connsiteY67" fmla="*/ 1279 h 9980"/>
              <a:gd name="connsiteX68" fmla="*/ 2298 w 10000"/>
              <a:gd name="connsiteY68" fmla="*/ 1279 h 9980"/>
              <a:gd name="connsiteX69" fmla="*/ 2211 w 10000"/>
              <a:gd name="connsiteY69" fmla="*/ 954 h 9980"/>
              <a:gd name="connsiteX70" fmla="*/ 2145 w 10000"/>
              <a:gd name="connsiteY70" fmla="*/ 640 h 9980"/>
              <a:gd name="connsiteX71" fmla="*/ 2100 w 10000"/>
              <a:gd name="connsiteY71" fmla="*/ 338 h 9980"/>
              <a:gd name="connsiteX72" fmla="*/ 2069 w 10000"/>
              <a:gd name="connsiteY72" fmla="*/ 47 h 998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47 h 10000"/>
              <a:gd name="connsiteX3" fmla="*/ 227 w 10000"/>
              <a:gd name="connsiteY3" fmla="*/ 661 h 10000"/>
              <a:gd name="connsiteX4" fmla="*/ 142 w 10000"/>
              <a:gd name="connsiteY4" fmla="*/ 978 h 10000"/>
              <a:gd name="connsiteX5" fmla="*/ 87 w 10000"/>
              <a:gd name="connsiteY5" fmla="*/ 1310 h 10000"/>
              <a:gd name="connsiteX6" fmla="*/ 37 w 10000"/>
              <a:gd name="connsiteY6" fmla="*/ 1643 h 10000"/>
              <a:gd name="connsiteX7" fmla="*/ 9 w 10000"/>
              <a:gd name="connsiteY7" fmla="*/ 1978 h 10000"/>
              <a:gd name="connsiteX8" fmla="*/ 0 w 10000"/>
              <a:gd name="connsiteY8" fmla="*/ 2334 h 10000"/>
              <a:gd name="connsiteX9" fmla="*/ 17 w 10000"/>
              <a:gd name="connsiteY9" fmla="*/ 2688 h 10000"/>
              <a:gd name="connsiteX10" fmla="*/ 47 w 10000"/>
              <a:gd name="connsiteY10" fmla="*/ 3052 h 10000"/>
              <a:gd name="connsiteX11" fmla="*/ 104 w 10000"/>
              <a:gd name="connsiteY11" fmla="*/ 3419 h 10000"/>
              <a:gd name="connsiteX12" fmla="*/ 180 w 10000"/>
              <a:gd name="connsiteY12" fmla="*/ 3780 h 10000"/>
              <a:gd name="connsiteX13" fmla="*/ 284 w 10000"/>
              <a:gd name="connsiteY13" fmla="*/ 4163 h 10000"/>
              <a:gd name="connsiteX14" fmla="*/ 349 w 10000"/>
              <a:gd name="connsiteY14" fmla="*/ 4347 h 10000"/>
              <a:gd name="connsiteX15" fmla="*/ 416 w 10000"/>
              <a:gd name="connsiteY15" fmla="*/ 4540 h 10000"/>
              <a:gd name="connsiteX16" fmla="*/ 482 w 10000"/>
              <a:gd name="connsiteY16" fmla="*/ 4730 h 10000"/>
              <a:gd name="connsiteX17" fmla="*/ 568 w 10000"/>
              <a:gd name="connsiteY17" fmla="*/ 4922 h 10000"/>
              <a:gd name="connsiteX18" fmla="*/ 653 w 10000"/>
              <a:gd name="connsiteY18" fmla="*/ 5116 h 10000"/>
              <a:gd name="connsiteX19" fmla="*/ 746 w 10000"/>
              <a:gd name="connsiteY19" fmla="*/ 5311 h 10000"/>
              <a:gd name="connsiteX20" fmla="*/ 938 w 10000"/>
              <a:gd name="connsiteY20" fmla="*/ 9005 h 10000"/>
              <a:gd name="connsiteX21" fmla="*/ 4471 w 10000"/>
              <a:gd name="connsiteY21" fmla="*/ 9155 h 10000"/>
              <a:gd name="connsiteX22" fmla="*/ 4727 w 10000"/>
              <a:gd name="connsiteY22" fmla="*/ 9287 h 10000"/>
              <a:gd name="connsiteX23" fmla="*/ 5001 w 10000"/>
              <a:gd name="connsiteY23" fmla="*/ 9422 h 10000"/>
              <a:gd name="connsiteX24" fmla="*/ 5273 w 10000"/>
              <a:gd name="connsiteY24" fmla="*/ 9532 h 10000"/>
              <a:gd name="connsiteX25" fmla="*/ 5559 w 10000"/>
              <a:gd name="connsiteY25" fmla="*/ 9635 h 10000"/>
              <a:gd name="connsiteX26" fmla="*/ 5851 w 10000"/>
              <a:gd name="connsiteY26" fmla="*/ 9737 h 10000"/>
              <a:gd name="connsiteX27" fmla="*/ 6154 w 10000"/>
              <a:gd name="connsiteY27" fmla="*/ 9817 h 10000"/>
              <a:gd name="connsiteX28" fmla="*/ 6465 w 10000"/>
              <a:gd name="connsiteY28" fmla="*/ 9886 h 10000"/>
              <a:gd name="connsiteX29" fmla="*/ 6779 w 10000"/>
              <a:gd name="connsiteY29" fmla="*/ 9948 h 10000"/>
              <a:gd name="connsiteX30" fmla="*/ 7109 w 10000"/>
              <a:gd name="connsiteY30" fmla="*/ 10000 h 10000"/>
              <a:gd name="connsiteX31" fmla="*/ 10000 w 10000"/>
              <a:gd name="connsiteY31" fmla="*/ 9045 h 10000"/>
              <a:gd name="connsiteX32" fmla="*/ 9820 w 10000"/>
              <a:gd name="connsiteY32" fmla="*/ 9035 h 10000"/>
              <a:gd name="connsiteX33" fmla="*/ 9642 w 10000"/>
              <a:gd name="connsiteY33" fmla="*/ 9014 h 10000"/>
              <a:gd name="connsiteX34" fmla="*/ 9452 w 10000"/>
              <a:gd name="connsiteY34" fmla="*/ 8985 h 10000"/>
              <a:gd name="connsiteX35" fmla="*/ 9243 w 10000"/>
              <a:gd name="connsiteY35" fmla="*/ 8936 h 10000"/>
              <a:gd name="connsiteX36" fmla="*/ 9036 w 10000"/>
              <a:gd name="connsiteY36" fmla="*/ 8874 h 10000"/>
              <a:gd name="connsiteX37" fmla="*/ 8820 w 10000"/>
              <a:gd name="connsiteY37" fmla="*/ 8805 h 10000"/>
              <a:gd name="connsiteX38" fmla="*/ 8601 w 10000"/>
              <a:gd name="connsiteY38" fmla="*/ 8713 h 10000"/>
              <a:gd name="connsiteX39" fmla="*/ 8365 w 10000"/>
              <a:gd name="connsiteY39" fmla="*/ 8609 h 10000"/>
              <a:gd name="connsiteX40" fmla="*/ 8120 w 10000"/>
              <a:gd name="connsiteY40" fmla="*/ 8490 h 10000"/>
              <a:gd name="connsiteX41" fmla="*/ 8120 w 10000"/>
              <a:gd name="connsiteY41" fmla="*/ 8490 h 10000"/>
              <a:gd name="connsiteX42" fmla="*/ 7864 w 10000"/>
              <a:gd name="connsiteY42" fmla="*/ 8354 h 10000"/>
              <a:gd name="connsiteX43" fmla="*/ 7608 w 10000"/>
              <a:gd name="connsiteY43" fmla="*/ 8195 h 10000"/>
              <a:gd name="connsiteX44" fmla="*/ 7344 w 10000"/>
              <a:gd name="connsiteY44" fmla="*/ 8036 h 10000"/>
              <a:gd name="connsiteX45" fmla="*/ 7089 w 10000"/>
              <a:gd name="connsiteY45" fmla="*/ 7853 h 10000"/>
              <a:gd name="connsiteX46" fmla="*/ 6814 w 10000"/>
              <a:gd name="connsiteY46" fmla="*/ 7649 h 10000"/>
              <a:gd name="connsiteX47" fmla="*/ 6550 w 10000"/>
              <a:gd name="connsiteY47" fmla="*/ 7437 h 10000"/>
              <a:gd name="connsiteX48" fmla="*/ 6286 w 10000"/>
              <a:gd name="connsiteY48" fmla="*/ 7214 h 10000"/>
              <a:gd name="connsiteX49" fmla="*/ 6012 w 10000"/>
              <a:gd name="connsiteY49" fmla="*/ 6970 h 10000"/>
              <a:gd name="connsiteX50" fmla="*/ 5746 w 10000"/>
              <a:gd name="connsiteY50" fmla="*/ 6717 h 10000"/>
              <a:gd name="connsiteX51" fmla="*/ 5482 w 10000"/>
              <a:gd name="connsiteY51" fmla="*/ 6453 h 10000"/>
              <a:gd name="connsiteX52" fmla="*/ 5219 w 10000"/>
              <a:gd name="connsiteY52" fmla="*/ 6180 h 10000"/>
              <a:gd name="connsiteX53" fmla="*/ 4952 w 10000"/>
              <a:gd name="connsiteY53" fmla="*/ 5887 h 10000"/>
              <a:gd name="connsiteX54" fmla="*/ 4697 w 10000"/>
              <a:gd name="connsiteY54" fmla="*/ 5592 h 10000"/>
              <a:gd name="connsiteX55" fmla="*/ 4451 w 10000"/>
              <a:gd name="connsiteY55" fmla="*/ 5281 h 10000"/>
              <a:gd name="connsiteX56" fmla="*/ 4197 w 10000"/>
              <a:gd name="connsiteY56" fmla="*/ 4963 h 10000"/>
              <a:gd name="connsiteX57" fmla="*/ 3959 w 10000"/>
              <a:gd name="connsiteY57" fmla="*/ 4633 h 10000"/>
              <a:gd name="connsiteX58" fmla="*/ 3959 w 10000"/>
              <a:gd name="connsiteY58" fmla="*/ 4633 h 10000"/>
              <a:gd name="connsiteX59" fmla="*/ 3667 w 10000"/>
              <a:gd name="connsiteY59" fmla="*/ 4196 h 10000"/>
              <a:gd name="connsiteX60" fmla="*/ 3404 w 10000"/>
              <a:gd name="connsiteY60" fmla="*/ 3763 h 10000"/>
              <a:gd name="connsiteX61" fmla="*/ 3156 w 10000"/>
              <a:gd name="connsiteY61" fmla="*/ 3335 h 10000"/>
              <a:gd name="connsiteX62" fmla="*/ 2939 w 10000"/>
              <a:gd name="connsiteY62" fmla="*/ 2920 h 10000"/>
              <a:gd name="connsiteX63" fmla="*/ 2740 w 10000"/>
              <a:gd name="connsiteY63" fmla="*/ 2505 h 10000"/>
              <a:gd name="connsiteX64" fmla="*/ 2572 w 10000"/>
              <a:gd name="connsiteY64" fmla="*/ 2091 h 10000"/>
              <a:gd name="connsiteX65" fmla="*/ 2421 w 10000"/>
              <a:gd name="connsiteY65" fmla="*/ 1682 h 10000"/>
              <a:gd name="connsiteX66" fmla="*/ 2298 w 10000"/>
              <a:gd name="connsiteY66" fmla="*/ 1282 h 10000"/>
              <a:gd name="connsiteX67" fmla="*/ 2298 w 10000"/>
              <a:gd name="connsiteY67" fmla="*/ 1282 h 10000"/>
              <a:gd name="connsiteX68" fmla="*/ 2211 w 10000"/>
              <a:gd name="connsiteY68" fmla="*/ 956 h 10000"/>
              <a:gd name="connsiteX69" fmla="*/ 2145 w 10000"/>
              <a:gd name="connsiteY69" fmla="*/ 641 h 10000"/>
              <a:gd name="connsiteX70" fmla="*/ 2100 w 10000"/>
              <a:gd name="connsiteY70" fmla="*/ 339 h 10000"/>
              <a:gd name="connsiteX71" fmla="*/ 2069 w 10000"/>
              <a:gd name="connsiteY71" fmla="*/ 47 h 10000"/>
              <a:gd name="connsiteX0" fmla="*/ 2069 w 10000"/>
              <a:gd name="connsiteY0" fmla="*/ 47 h 9948"/>
              <a:gd name="connsiteX1" fmla="*/ 427 w 10000"/>
              <a:gd name="connsiteY1" fmla="*/ 55 h 9948"/>
              <a:gd name="connsiteX2" fmla="*/ 322 w 10000"/>
              <a:gd name="connsiteY2" fmla="*/ 347 h 9948"/>
              <a:gd name="connsiteX3" fmla="*/ 227 w 10000"/>
              <a:gd name="connsiteY3" fmla="*/ 661 h 9948"/>
              <a:gd name="connsiteX4" fmla="*/ 142 w 10000"/>
              <a:gd name="connsiteY4" fmla="*/ 978 h 9948"/>
              <a:gd name="connsiteX5" fmla="*/ 87 w 10000"/>
              <a:gd name="connsiteY5" fmla="*/ 1310 h 9948"/>
              <a:gd name="connsiteX6" fmla="*/ 37 w 10000"/>
              <a:gd name="connsiteY6" fmla="*/ 1643 h 9948"/>
              <a:gd name="connsiteX7" fmla="*/ 9 w 10000"/>
              <a:gd name="connsiteY7" fmla="*/ 1978 h 9948"/>
              <a:gd name="connsiteX8" fmla="*/ 0 w 10000"/>
              <a:gd name="connsiteY8" fmla="*/ 2334 h 9948"/>
              <a:gd name="connsiteX9" fmla="*/ 17 w 10000"/>
              <a:gd name="connsiteY9" fmla="*/ 2688 h 9948"/>
              <a:gd name="connsiteX10" fmla="*/ 47 w 10000"/>
              <a:gd name="connsiteY10" fmla="*/ 3052 h 9948"/>
              <a:gd name="connsiteX11" fmla="*/ 104 w 10000"/>
              <a:gd name="connsiteY11" fmla="*/ 3419 h 9948"/>
              <a:gd name="connsiteX12" fmla="*/ 180 w 10000"/>
              <a:gd name="connsiteY12" fmla="*/ 3780 h 9948"/>
              <a:gd name="connsiteX13" fmla="*/ 284 w 10000"/>
              <a:gd name="connsiteY13" fmla="*/ 4163 h 9948"/>
              <a:gd name="connsiteX14" fmla="*/ 349 w 10000"/>
              <a:gd name="connsiteY14" fmla="*/ 4347 h 9948"/>
              <a:gd name="connsiteX15" fmla="*/ 416 w 10000"/>
              <a:gd name="connsiteY15" fmla="*/ 4540 h 9948"/>
              <a:gd name="connsiteX16" fmla="*/ 482 w 10000"/>
              <a:gd name="connsiteY16" fmla="*/ 4730 h 9948"/>
              <a:gd name="connsiteX17" fmla="*/ 568 w 10000"/>
              <a:gd name="connsiteY17" fmla="*/ 4922 h 9948"/>
              <a:gd name="connsiteX18" fmla="*/ 653 w 10000"/>
              <a:gd name="connsiteY18" fmla="*/ 5116 h 9948"/>
              <a:gd name="connsiteX19" fmla="*/ 746 w 10000"/>
              <a:gd name="connsiteY19" fmla="*/ 5311 h 9948"/>
              <a:gd name="connsiteX20" fmla="*/ 938 w 10000"/>
              <a:gd name="connsiteY20" fmla="*/ 9005 h 9948"/>
              <a:gd name="connsiteX21" fmla="*/ 4471 w 10000"/>
              <a:gd name="connsiteY21" fmla="*/ 9155 h 9948"/>
              <a:gd name="connsiteX22" fmla="*/ 4727 w 10000"/>
              <a:gd name="connsiteY22" fmla="*/ 9287 h 9948"/>
              <a:gd name="connsiteX23" fmla="*/ 5001 w 10000"/>
              <a:gd name="connsiteY23" fmla="*/ 9422 h 9948"/>
              <a:gd name="connsiteX24" fmla="*/ 5273 w 10000"/>
              <a:gd name="connsiteY24" fmla="*/ 9532 h 9948"/>
              <a:gd name="connsiteX25" fmla="*/ 5559 w 10000"/>
              <a:gd name="connsiteY25" fmla="*/ 9635 h 9948"/>
              <a:gd name="connsiteX26" fmla="*/ 5851 w 10000"/>
              <a:gd name="connsiteY26" fmla="*/ 9737 h 9948"/>
              <a:gd name="connsiteX27" fmla="*/ 6154 w 10000"/>
              <a:gd name="connsiteY27" fmla="*/ 9817 h 9948"/>
              <a:gd name="connsiteX28" fmla="*/ 6465 w 10000"/>
              <a:gd name="connsiteY28" fmla="*/ 9886 h 9948"/>
              <a:gd name="connsiteX29" fmla="*/ 6779 w 10000"/>
              <a:gd name="connsiteY29" fmla="*/ 9948 h 9948"/>
              <a:gd name="connsiteX30" fmla="*/ 10000 w 10000"/>
              <a:gd name="connsiteY30" fmla="*/ 9045 h 9948"/>
              <a:gd name="connsiteX31" fmla="*/ 9820 w 10000"/>
              <a:gd name="connsiteY31" fmla="*/ 9035 h 9948"/>
              <a:gd name="connsiteX32" fmla="*/ 9642 w 10000"/>
              <a:gd name="connsiteY32" fmla="*/ 9014 h 9948"/>
              <a:gd name="connsiteX33" fmla="*/ 9452 w 10000"/>
              <a:gd name="connsiteY33" fmla="*/ 8985 h 9948"/>
              <a:gd name="connsiteX34" fmla="*/ 9243 w 10000"/>
              <a:gd name="connsiteY34" fmla="*/ 8936 h 9948"/>
              <a:gd name="connsiteX35" fmla="*/ 9036 w 10000"/>
              <a:gd name="connsiteY35" fmla="*/ 8874 h 9948"/>
              <a:gd name="connsiteX36" fmla="*/ 8820 w 10000"/>
              <a:gd name="connsiteY36" fmla="*/ 8805 h 9948"/>
              <a:gd name="connsiteX37" fmla="*/ 8601 w 10000"/>
              <a:gd name="connsiteY37" fmla="*/ 8713 h 9948"/>
              <a:gd name="connsiteX38" fmla="*/ 8365 w 10000"/>
              <a:gd name="connsiteY38" fmla="*/ 8609 h 9948"/>
              <a:gd name="connsiteX39" fmla="*/ 8120 w 10000"/>
              <a:gd name="connsiteY39" fmla="*/ 8490 h 9948"/>
              <a:gd name="connsiteX40" fmla="*/ 8120 w 10000"/>
              <a:gd name="connsiteY40" fmla="*/ 8490 h 9948"/>
              <a:gd name="connsiteX41" fmla="*/ 7864 w 10000"/>
              <a:gd name="connsiteY41" fmla="*/ 8354 h 9948"/>
              <a:gd name="connsiteX42" fmla="*/ 7608 w 10000"/>
              <a:gd name="connsiteY42" fmla="*/ 8195 h 9948"/>
              <a:gd name="connsiteX43" fmla="*/ 7344 w 10000"/>
              <a:gd name="connsiteY43" fmla="*/ 8036 h 9948"/>
              <a:gd name="connsiteX44" fmla="*/ 7089 w 10000"/>
              <a:gd name="connsiteY44" fmla="*/ 7853 h 9948"/>
              <a:gd name="connsiteX45" fmla="*/ 6814 w 10000"/>
              <a:gd name="connsiteY45" fmla="*/ 7649 h 9948"/>
              <a:gd name="connsiteX46" fmla="*/ 6550 w 10000"/>
              <a:gd name="connsiteY46" fmla="*/ 7437 h 9948"/>
              <a:gd name="connsiteX47" fmla="*/ 6286 w 10000"/>
              <a:gd name="connsiteY47" fmla="*/ 7214 h 9948"/>
              <a:gd name="connsiteX48" fmla="*/ 6012 w 10000"/>
              <a:gd name="connsiteY48" fmla="*/ 6970 h 9948"/>
              <a:gd name="connsiteX49" fmla="*/ 5746 w 10000"/>
              <a:gd name="connsiteY49" fmla="*/ 6717 h 9948"/>
              <a:gd name="connsiteX50" fmla="*/ 5482 w 10000"/>
              <a:gd name="connsiteY50" fmla="*/ 6453 h 9948"/>
              <a:gd name="connsiteX51" fmla="*/ 5219 w 10000"/>
              <a:gd name="connsiteY51" fmla="*/ 6180 h 9948"/>
              <a:gd name="connsiteX52" fmla="*/ 4952 w 10000"/>
              <a:gd name="connsiteY52" fmla="*/ 5887 h 9948"/>
              <a:gd name="connsiteX53" fmla="*/ 4697 w 10000"/>
              <a:gd name="connsiteY53" fmla="*/ 5592 h 9948"/>
              <a:gd name="connsiteX54" fmla="*/ 4451 w 10000"/>
              <a:gd name="connsiteY54" fmla="*/ 5281 h 9948"/>
              <a:gd name="connsiteX55" fmla="*/ 4197 w 10000"/>
              <a:gd name="connsiteY55" fmla="*/ 4963 h 9948"/>
              <a:gd name="connsiteX56" fmla="*/ 3959 w 10000"/>
              <a:gd name="connsiteY56" fmla="*/ 4633 h 9948"/>
              <a:gd name="connsiteX57" fmla="*/ 3959 w 10000"/>
              <a:gd name="connsiteY57" fmla="*/ 4633 h 9948"/>
              <a:gd name="connsiteX58" fmla="*/ 3667 w 10000"/>
              <a:gd name="connsiteY58" fmla="*/ 4196 h 9948"/>
              <a:gd name="connsiteX59" fmla="*/ 3404 w 10000"/>
              <a:gd name="connsiteY59" fmla="*/ 3763 h 9948"/>
              <a:gd name="connsiteX60" fmla="*/ 3156 w 10000"/>
              <a:gd name="connsiteY60" fmla="*/ 3335 h 9948"/>
              <a:gd name="connsiteX61" fmla="*/ 2939 w 10000"/>
              <a:gd name="connsiteY61" fmla="*/ 2920 h 9948"/>
              <a:gd name="connsiteX62" fmla="*/ 2740 w 10000"/>
              <a:gd name="connsiteY62" fmla="*/ 2505 h 9948"/>
              <a:gd name="connsiteX63" fmla="*/ 2572 w 10000"/>
              <a:gd name="connsiteY63" fmla="*/ 2091 h 9948"/>
              <a:gd name="connsiteX64" fmla="*/ 2421 w 10000"/>
              <a:gd name="connsiteY64" fmla="*/ 1682 h 9948"/>
              <a:gd name="connsiteX65" fmla="*/ 2298 w 10000"/>
              <a:gd name="connsiteY65" fmla="*/ 1282 h 9948"/>
              <a:gd name="connsiteX66" fmla="*/ 2298 w 10000"/>
              <a:gd name="connsiteY66" fmla="*/ 1282 h 9948"/>
              <a:gd name="connsiteX67" fmla="*/ 2211 w 10000"/>
              <a:gd name="connsiteY67" fmla="*/ 956 h 9948"/>
              <a:gd name="connsiteX68" fmla="*/ 2145 w 10000"/>
              <a:gd name="connsiteY68" fmla="*/ 641 h 9948"/>
              <a:gd name="connsiteX69" fmla="*/ 2100 w 10000"/>
              <a:gd name="connsiteY69" fmla="*/ 339 h 9948"/>
              <a:gd name="connsiteX70" fmla="*/ 2069 w 10000"/>
              <a:gd name="connsiteY70" fmla="*/ 47 h 9948"/>
              <a:gd name="connsiteX0" fmla="*/ 2069 w 10000"/>
              <a:gd name="connsiteY0" fmla="*/ 47 h 9938"/>
              <a:gd name="connsiteX1" fmla="*/ 427 w 10000"/>
              <a:gd name="connsiteY1" fmla="*/ 55 h 9938"/>
              <a:gd name="connsiteX2" fmla="*/ 322 w 10000"/>
              <a:gd name="connsiteY2" fmla="*/ 349 h 9938"/>
              <a:gd name="connsiteX3" fmla="*/ 227 w 10000"/>
              <a:gd name="connsiteY3" fmla="*/ 664 h 9938"/>
              <a:gd name="connsiteX4" fmla="*/ 142 w 10000"/>
              <a:gd name="connsiteY4" fmla="*/ 983 h 9938"/>
              <a:gd name="connsiteX5" fmla="*/ 87 w 10000"/>
              <a:gd name="connsiteY5" fmla="*/ 1317 h 9938"/>
              <a:gd name="connsiteX6" fmla="*/ 37 w 10000"/>
              <a:gd name="connsiteY6" fmla="*/ 1652 h 9938"/>
              <a:gd name="connsiteX7" fmla="*/ 9 w 10000"/>
              <a:gd name="connsiteY7" fmla="*/ 1988 h 9938"/>
              <a:gd name="connsiteX8" fmla="*/ 0 w 10000"/>
              <a:gd name="connsiteY8" fmla="*/ 2346 h 9938"/>
              <a:gd name="connsiteX9" fmla="*/ 17 w 10000"/>
              <a:gd name="connsiteY9" fmla="*/ 2702 h 9938"/>
              <a:gd name="connsiteX10" fmla="*/ 47 w 10000"/>
              <a:gd name="connsiteY10" fmla="*/ 3068 h 9938"/>
              <a:gd name="connsiteX11" fmla="*/ 104 w 10000"/>
              <a:gd name="connsiteY11" fmla="*/ 3437 h 9938"/>
              <a:gd name="connsiteX12" fmla="*/ 180 w 10000"/>
              <a:gd name="connsiteY12" fmla="*/ 3800 h 9938"/>
              <a:gd name="connsiteX13" fmla="*/ 284 w 10000"/>
              <a:gd name="connsiteY13" fmla="*/ 4185 h 9938"/>
              <a:gd name="connsiteX14" fmla="*/ 349 w 10000"/>
              <a:gd name="connsiteY14" fmla="*/ 4370 h 9938"/>
              <a:gd name="connsiteX15" fmla="*/ 416 w 10000"/>
              <a:gd name="connsiteY15" fmla="*/ 4564 h 9938"/>
              <a:gd name="connsiteX16" fmla="*/ 482 w 10000"/>
              <a:gd name="connsiteY16" fmla="*/ 4755 h 9938"/>
              <a:gd name="connsiteX17" fmla="*/ 568 w 10000"/>
              <a:gd name="connsiteY17" fmla="*/ 4948 h 9938"/>
              <a:gd name="connsiteX18" fmla="*/ 653 w 10000"/>
              <a:gd name="connsiteY18" fmla="*/ 5143 h 9938"/>
              <a:gd name="connsiteX19" fmla="*/ 746 w 10000"/>
              <a:gd name="connsiteY19" fmla="*/ 5339 h 9938"/>
              <a:gd name="connsiteX20" fmla="*/ 938 w 10000"/>
              <a:gd name="connsiteY20" fmla="*/ 9052 h 9938"/>
              <a:gd name="connsiteX21" fmla="*/ 4471 w 10000"/>
              <a:gd name="connsiteY21" fmla="*/ 9203 h 9938"/>
              <a:gd name="connsiteX22" fmla="*/ 4727 w 10000"/>
              <a:gd name="connsiteY22" fmla="*/ 9336 h 9938"/>
              <a:gd name="connsiteX23" fmla="*/ 5001 w 10000"/>
              <a:gd name="connsiteY23" fmla="*/ 9471 h 9938"/>
              <a:gd name="connsiteX24" fmla="*/ 5273 w 10000"/>
              <a:gd name="connsiteY24" fmla="*/ 9582 h 9938"/>
              <a:gd name="connsiteX25" fmla="*/ 5559 w 10000"/>
              <a:gd name="connsiteY25" fmla="*/ 9685 h 9938"/>
              <a:gd name="connsiteX26" fmla="*/ 5851 w 10000"/>
              <a:gd name="connsiteY26" fmla="*/ 9788 h 9938"/>
              <a:gd name="connsiteX27" fmla="*/ 6154 w 10000"/>
              <a:gd name="connsiteY27" fmla="*/ 9868 h 9938"/>
              <a:gd name="connsiteX28" fmla="*/ 6465 w 10000"/>
              <a:gd name="connsiteY28" fmla="*/ 9938 h 9938"/>
              <a:gd name="connsiteX29" fmla="*/ 10000 w 10000"/>
              <a:gd name="connsiteY29" fmla="*/ 9092 h 9938"/>
              <a:gd name="connsiteX30" fmla="*/ 9820 w 10000"/>
              <a:gd name="connsiteY30" fmla="*/ 9082 h 9938"/>
              <a:gd name="connsiteX31" fmla="*/ 9642 w 10000"/>
              <a:gd name="connsiteY31" fmla="*/ 9061 h 9938"/>
              <a:gd name="connsiteX32" fmla="*/ 9452 w 10000"/>
              <a:gd name="connsiteY32" fmla="*/ 9032 h 9938"/>
              <a:gd name="connsiteX33" fmla="*/ 9243 w 10000"/>
              <a:gd name="connsiteY33" fmla="*/ 8983 h 9938"/>
              <a:gd name="connsiteX34" fmla="*/ 9036 w 10000"/>
              <a:gd name="connsiteY34" fmla="*/ 8920 h 9938"/>
              <a:gd name="connsiteX35" fmla="*/ 8820 w 10000"/>
              <a:gd name="connsiteY35" fmla="*/ 8851 h 9938"/>
              <a:gd name="connsiteX36" fmla="*/ 8601 w 10000"/>
              <a:gd name="connsiteY36" fmla="*/ 8759 h 9938"/>
              <a:gd name="connsiteX37" fmla="*/ 8365 w 10000"/>
              <a:gd name="connsiteY37" fmla="*/ 8654 h 9938"/>
              <a:gd name="connsiteX38" fmla="*/ 8120 w 10000"/>
              <a:gd name="connsiteY38" fmla="*/ 8534 h 9938"/>
              <a:gd name="connsiteX39" fmla="*/ 8120 w 10000"/>
              <a:gd name="connsiteY39" fmla="*/ 8534 h 9938"/>
              <a:gd name="connsiteX40" fmla="*/ 7864 w 10000"/>
              <a:gd name="connsiteY40" fmla="*/ 8398 h 9938"/>
              <a:gd name="connsiteX41" fmla="*/ 7608 w 10000"/>
              <a:gd name="connsiteY41" fmla="*/ 8238 h 9938"/>
              <a:gd name="connsiteX42" fmla="*/ 7344 w 10000"/>
              <a:gd name="connsiteY42" fmla="*/ 8078 h 9938"/>
              <a:gd name="connsiteX43" fmla="*/ 7089 w 10000"/>
              <a:gd name="connsiteY43" fmla="*/ 7894 h 9938"/>
              <a:gd name="connsiteX44" fmla="*/ 6814 w 10000"/>
              <a:gd name="connsiteY44" fmla="*/ 7689 h 9938"/>
              <a:gd name="connsiteX45" fmla="*/ 6550 w 10000"/>
              <a:gd name="connsiteY45" fmla="*/ 7476 h 9938"/>
              <a:gd name="connsiteX46" fmla="*/ 6286 w 10000"/>
              <a:gd name="connsiteY46" fmla="*/ 7252 h 9938"/>
              <a:gd name="connsiteX47" fmla="*/ 6012 w 10000"/>
              <a:gd name="connsiteY47" fmla="*/ 7006 h 9938"/>
              <a:gd name="connsiteX48" fmla="*/ 5746 w 10000"/>
              <a:gd name="connsiteY48" fmla="*/ 6752 h 9938"/>
              <a:gd name="connsiteX49" fmla="*/ 5482 w 10000"/>
              <a:gd name="connsiteY49" fmla="*/ 6487 h 9938"/>
              <a:gd name="connsiteX50" fmla="*/ 5219 w 10000"/>
              <a:gd name="connsiteY50" fmla="*/ 6212 h 9938"/>
              <a:gd name="connsiteX51" fmla="*/ 4952 w 10000"/>
              <a:gd name="connsiteY51" fmla="*/ 5918 h 9938"/>
              <a:gd name="connsiteX52" fmla="*/ 4697 w 10000"/>
              <a:gd name="connsiteY52" fmla="*/ 5621 h 9938"/>
              <a:gd name="connsiteX53" fmla="*/ 4451 w 10000"/>
              <a:gd name="connsiteY53" fmla="*/ 5309 h 9938"/>
              <a:gd name="connsiteX54" fmla="*/ 4197 w 10000"/>
              <a:gd name="connsiteY54" fmla="*/ 4989 h 9938"/>
              <a:gd name="connsiteX55" fmla="*/ 3959 w 10000"/>
              <a:gd name="connsiteY55" fmla="*/ 4657 h 9938"/>
              <a:gd name="connsiteX56" fmla="*/ 3959 w 10000"/>
              <a:gd name="connsiteY56" fmla="*/ 4657 h 9938"/>
              <a:gd name="connsiteX57" fmla="*/ 3667 w 10000"/>
              <a:gd name="connsiteY57" fmla="*/ 4218 h 9938"/>
              <a:gd name="connsiteX58" fmla="*/ 3404 w 10000"/>
              <a:gd name="connsiteY58" fmla="*/ 3783 h 9938"/>
              <a:gd name="connsiteX59" fmla="*/ 3156 w 10000"/>
              <a:gd name="connsiteY59" fmla="*/ 3352 h 9938"/>
              <a:gd name="connsiteX60" fmla="*/ 2939 w 10000"/>
              <a:gd name="connsiteY60" fmla="*/ 2935 h 9938"/>
              <a:gd name="connsiteX61" fmla="*/ 2740 w 10000"/>
              <a:gd name="connsiteY61" fmla="*/ 2518 h 9938"/>
              <a:gd name="connsiteX62" fmla="*/ 2572 w 10000"/>
              <a:gd name="connsiteY62" fmla="*/ 2102 h 9938"/>
              <a:gd name="connsiteX63" fmla="*/ 2421 w 10000"/>
              <a:gd name="connsiteY63" fmla="*/ 1691 h 9938"/>
              <a:gd name="connsiteX64" fmla="*/ 2298 w 10000"/>
              <a:gd name="connsiteY64" fmla="*/ 1289 h 9938"/>
              <a:gd name="connsiteX65" fmla="*/ 2298 w 10000"/>
              <a:gd name="connsiteY65" fmla="*/ 1289 h 9938"/>
              <a:gd name="connsiteX66" fmla="*/ 2211 w 10000"/>
              <a:gd name="connsiteY66" fmla="*/ 961 h 9938"/>
              <a:gd name="connsiteX67" fmla="*/ 2145 w 10000"/>
              <a:gd name="connsiteY67" fmla="*/ 644 h 9938"/>
              <a:gd name="connsiteX68" fmla="*/ 2100 w 10000"/>
              <a:gd name="connsiteY68" fmla="*/ 341 h 9938"/>
              <a:gd name="connsiteX69" fmla="*/ 2069 w 10000"/>
              <a:gd name="connsiteY69" fmla="*/ 47 h 9938"/>
              <a:gd name="connsiteX0" fmla="*/ 2069 w 10000"/>
              <a:gd name="connsiteY0" fmla="*/ 47 h 9930"/>
              <a:gd name="connsiteX1" fmla="*/ 427 w 10000"/>
              <a:gd name="connsiteY1" fmla="*/ 55 h 9930"/>
              <a:gd name="connsiteX2" fmla="*/ 322 w 10000"/>
              <a:gd name="connsiteY2" fmla="*/ 351 h 9930"/>
              <a:gd name="connsiteX3" fmla="*/ 227 w 10000"/>
              <a:gd name="connsiteY3" fmla="*/ 668 h 9930"/>
              <a:gd name="connsiteX4" fmla="*/ 142 w 10000"/>
              <a:gd name="connsiteY4" fmla="*/ 989 h 9930"/>
              <a:gd name="connsiteX5" fmla="*/ 87 w 10000"/>
              <a:gd name="connsiteY5" fmla="*/ 1325 h 9930"/>
              <a:gd name="connsiteX6" fmla="*/ 37 w 10000"/>
              <a:gd name="connsiteY6" fmla="*/ 1662 h 9930"/>
              <a:gd name="connsiteX7" fmla="*/ 9 w 10000"/>
              <a:gd name="connsiteY7" fmla="*/ 2000 h 9930"/>
              <a:gd name="connsiteX8" fmla="*/ 0 w 10000"/>
              <a:gd name="connsiteY8" fmla="*/ 2361 h 9930"/>
              <a:gd name="connsiteX9" fmla="*/ 17 w 10000"/>
              <a:gd name="connsiteY9" fmla="*/ 2719 h 9930"/>
              <a:gd name="connsiteX10" fmla="*/ 47 w 10000"/>
              <a:gd name="connsiteY10" fmla="*/ 3087 h 9930"/>
              <a:gd name="connsiteX11" fmla="*/ 104 w 10000"/>
              <a:gd name="connsiteY11" fmla="*/ 3458 h 9930"/>
              <a:gd name="connsiteX12" fmla="*/ 180 w 10000"/>
              <a:gd name="connsiteY12" fmla="*/ 3824 h 9930"/>
              <a:gd name="connsiteX13" fmla="*/ 284 w 10000"/>
              <a:gd name="connsiteY13" fmla="*/ 4211 h 9930"/>
              <a:gd name="connsiteX14" fmla="*/ 349 w 10000"/>
              <a:gd name="connsiteY14" fmla="*/ 4397 h 9930"/>
              <a:gd name="connsiteX15" fmla="*/ 416 w 10000"/>
              <a:gd name="connsiteY15" fmla="*/ 4592 h 9930"/>
              <a:gd name="connsiteX16" fmla="*/ 482 w 10000"/>
              <a:gd name="connsiteY16" fmla="*/ 4785 h 9930"/>
              <a:gd name="connsiteX17" fmla="*/ 568 w 10000"/>
              <a:gd name="connsiteY17" fmla="*/ 4979 h 9930"/>
              <a:gd name="connsiteX18" fmla="*/ 653 w 10000"/>
              <a:gd name="connsiteY18" fmla="*/ 5175 h 9930"/>
              <a:gd name="connsiteX19" fmla="*/ 746 w 10000"/>
              <a:gd name="connsiteY19" fmla="*/ 5372 h 9930"/>
              <a:gd name="connsiteX20" fmla="*/ 938 w 10000"/>
              <a:gd name="connsiteY20" fmla="*/ 9108 h 9930"/>
              <a:gd name="connsiteX21" fmla="*/ 4471 w 10000"/>
              <a:gd name="connsiteY21" fmla="*/ 9260 h 9930"/>
              <a:gd name="connsiteX22" fmla="*/ 4727 w 10000"/>
              <a:gd name="connsiteY22" fmla="*/ 9394 h 9930"/>
              <a:gd name="connsiteX23" fmla="*/ 5001 w 10000"/>
              <a:gd name="connsiteY23" fmla="*/ 9530 h 9930"/>
              <a:gd name="connsiteX24" fmla="*/ 5273 w 10000"/>
              <a:gd name="connsiteY24" fmla="*/ 9642 h 9930"/>
              <a:gd name="connsiteX25" fmla="*/ 5559 w 10000"/>
              <a:gd name="connsiteY25" fmla="*/ 9745 h 9930"/>
              <a:gd name="connsiteX26" fmla="*/ 5851 w 10000"/>
              <a:gd name="connsiteY26" fmla="*/ 9849 h 9930"/>
              <a:gd name="connsiteX27" fmla="*/ 6154 w 10000"/>
              <a:gd name="connsiteY27" fmla="*/ 9930 h 9930"/>
              <a:gd name="connsiteX28" fmla="*/ 10000 w 10000"/>
              <a:gd name="connsiteY28" fmla="*/ 9149 h 9930"/>
              <a:gd name="connsiteX29" fmla="*/ 9820 w 10000"/>
              <a:gd name="connsiteY29" fmla="*/ 9139 h 9930"/>
              <a:gd name="connsiteX30" fmla="*/ 9642 w 10000"/>
              <a:gd name="connsiteY30" fmla="*/ 9118 h 9930"/>
              <a:gd name="connsiteX31" fmla="*/ 9452 w 10000"/>
              <a:gd name="connsiteY31" fmla="*/ 9088 h 9930"/>
              <a:gd name="connsiteX32" fmla="*/ 9243 w 10000"/>
              <a:gd name="connsiteY32" fmla="*/ 9039 h 9930"/>
              <a:gd name="connsiteX33" fmla="*/ 9036 w 10000"/>
              <a:gd name="connsiteY33" fmla="*/ 8976 h 9930"/>
              <a:gd name="connsiteX34" fmla="*/ 8820 w 10000"/>
              <a:gd name="connsiteY34" fmla="*/ 8906 h 9930"/>
              <a:gd name="connsiteX35" fmla="*/ 8601 w 10000"/>
              <a:gd name="connsiteY35" fmla="*/ 8814 h 9930"/>
              <a:gd name="connsiteX36" fmla="*/ 8365 w 10000"/>
              <a:gd name="connsiteY36" fmla="*/ 8708 h 9930"/>
              <a:gd name="connsiteX37" fmla="*/ 8120 w 10000"/>
              <a:gd name="connsiteY37" fmla="*/ 8587 h 9930"/>
              <a:gd name="connsiteX38" fmla="*/ 8120 w 10000"/>
              <a:gd name="connsiteY38" fmla="*/ 8587 h 9930"/>
              <a:gd name="connsiteX39" fmla="*/ 7864 w 10000"/>
              <a:gd name="connsiteY39" fmla="*/ 8450 h 9930"/>
              <a:gd name="connsiteX40" fmla="*/ 7608 w 10000"/>
              <a:gd name="connsiteY40" fmla="*/ 8289 h 9930"/>
              <a:gd name="connsiteX41" fmla="*/ 7344 w 10000"/>
              <a:gd name="connsiteY41" fmla="*/ 8128 h 9930"/>
              <a:gd name="connsiteX42" fmla="*/ 7089 w 10000"/>
              <a:gd name="connsiteY42" fmla="*/ 7943 h 9930"/>
              <a:gd name="connsiteX43" fmla="*/ 6814 w 10000"/>
              <a:gd name="connsiteY43" fmla="*/ 7737 h 9930"/>
              <a:gd name="connsiteX44" fmla="*/ 6550 w 10000"/>
              <a:gd name="connsiteY44" fmla="*/ 7523 h 9930"/>
              <a:gd name="connsiteX45" fmla="*/ 6286 w 10000"/>
              <a:gd name="connsiteY45" fmla="*/ 7297 h 9930"/>
              <a:gd name="connsiteX46" fmla="*/ 6012 w 10000"/>
              <a:gd name="connsiteY46" fmla="*/ 7050 h 9930"/>
              <a:gd name="connsiteX47" fmla="*/ 5746 w 10000"/>
              <a:gd name="connsiteY47" fmla="*/ 6794 h 9930"/>
              <a:gd name="connsiteX48" fmla="*/ 5482 w 10000"/>
              <a:gd name="connsiteY48" fmla="*/ 6527 h 9930"/>
              <a:gd name="connsiteX49" fmla="*/ 5219 w 10000"/>
              <a:gd name="connsiteY49" fmla="*/ 6251 h 9930"/>
              <a:gd name="connsiteX50" fmla="*/ 4952 w 10000"/>
              <a:gd name="connsiteY50" fmla="*/ 5955 h 9930"/>
              <a:gd name="connsiteX51" fmla="*/ 4697 w 10000"/>
              <a:gd name="connsiteY51" fmla="*/ 5656 h 9930"/>
              <a:gd name="connsiteX52" fmla="*/ 4451 w 10000"/>
              <a:gd name="connsiteY52" fmla="*/ 5342 h 9930"/>
              <a:gd name="connsiteX53" fmla="*/ 4197 w 10000"/>
              <a:gd name="connsiteY53" fmla="*/ 5020 h 9930"/>
              <a:gd name="connsiteX54" fmla="*/ 3959 w 10000"/>
              <a:gd name="connsiteY54" fmla="*/ 4686 h 9930"/>
              <a:gd name="connsiteX55" fmla="*/ 3959 w 10000"/>
              <a:gd name="connsiteY55" fmla="*/ 4686 h 9930"/>
              <a:gd name="connsiteX56" fmla="*/ 3667 w 10000"/>
              <a:gd name="connsiteY56" fmla="*/ 4244 h 9930"/>
              <a:gd name="connsiteX57" fmla="*/ 3404 w 10000"/>
              <a:gd name="connsiteY57" fmla="*/ 3807 h 9930"/>
              <a:gd name="connsiteX58" fmla="*/ 3156 w 10000"/>
              <a:gd name="connsiteY58" fmla="*/ 3373 h 9930"/>
              <a:gd name="connsiteX59" fmla="*/ 2939 w 10000"/>
              <a:gd name="connsiteY59" fmla="*/ 2953 h 9930"/>
              <a:gd name="connsiteX60" fmla="*/ 2740 w 10000"/>
              <a:gd name="connsiteY60" fmla="*/ 2534 h 9930"/>
              <a:gd name="connsiteX61" fmla="*/ 2572 w 10000"/>
              <a:gd name="connsiteY61" fmla="*/ 2115 h 9930"/>
              <a:gd name="connsiteX62" fmla="*/ 2421 w 10000"/>
              <a:gd name="connsiteY62" fmla="*/ 1702 h 9930"/>
              <a:gd name="connsiteX63" fmla="*/ 2298 w 10000"/>
              <a:gd name="connsiteY63" fmla="*/ 1297 h 9930"/>
              <a:gd name="connsiteX64" fmla="*/ 2298 w 10000"/>
              <a:gd name="connsiteY64" fmla="*/ 1297 h 9930"/>
              <a:gd name="connsiteX65" fmla="*/ 2211 w 10000"/>
              <a:gd name="connsiteY65" fmla="*/ 967 h 9930"/>
              <a:gd name="connsiteX66" fmla="*/ 2145 w 10000"/>
              <a:gd name="connsiteY66" fmla="*/ 648 h 9930"/>
              <a:gd name="connsiteX67" fmla="*/ 2100 w 10000"/>
              <a:gd name="connsiteY67" fmla="*/ 343 h 9930"/>
              <a:gd name="connsiteX68" fmla="*/ 2069 w 10000"/>
              <a:gd name="connsiteY68" fmla="*/ 47 h 9930"/>
              <a:gd name="connsiteX0" fmla="*/ 2069 w 10000"/>
              <a:gd name="connsiteY0" fmla="*/ 47 h 9918"/>
              <a:gd name="connsiteX1" fmla="*/ 427 w 10000"/>
              <a:gd name="connsiteY1" fmla="*/ 55 h 9918"/>
              <a:gd name="connsiteX2" fmla="*/ 322 w 10000"/>
              <a:gd name="connsiteY2" fmla="*/ 353 h 9918"/>
              <a:gd name="connsiteX3" fmla="*/ 227 w 10000"/>
              <a:gd name="connsiteY3" fmla="*/ 673 h 9918"/>
              <a:gd name="connsiteX4" fmla="*/ 142 w 10000"/>
              <a:gd name="connsiteY4" fmla="*/ 996 h 9918"/>
              <a:gd name="connsiteX5" fmla="*/ 87 w 10000"/>
              <a:gd name="connsiteY5" fmla="*/ 1334 h 9918"/>
              <a:gd name="connsiteX6" fmla="*/ 37 w 10000"/>
              <a:gd name="connsiteY6" fmla="*/ 1674 h 9918"/>
              <a:gd name="connsiteX7" fmla="*/ 9 w 10000"/>
              <a:gd name="connsiteY7" fmla="*/ 2014 h 9918"/>
              <a:gd name="connsiteX8" fmla="*/ 0 w 10000"/>
              <a:gd name="connsiteY8" fmla="*/ 2378 h 9918"/>
              <a:gd name="connsiteX9" fmla="*/ 17 w 10000"/>
              <a:gd name="connsiteY9" fmla="*/ 2738 h 9918"/>
              <a:gd name="connsiteX10" fmla="*/ 47 w 10000"/>
              <a:gd name="connsiteY10" fmla="*/ 3109 h 9918"/>
              <a:gd name="connsiteX11" fmla="*/ 104 w 10000"/>
              <a:gd name="connsiteY11" fmla="*/ 3482 h 9918"/>
              <a:gd name="connsiteX12" fmla="*/ 180 w 10000"/>
              <a:gd name="connsiteY12" fmla="*/ 3851 h 9918"/>
              <a:gd name="connsiteX13" fmla="*/ 284 w 10000"/>
              <a:gd name="connsiteY13" fmla="*/ 4241 h 9918"/>
              <a:gd name="connsiteX14" fmla="*/ 349 w 10000"/>
              <a:gd name="connsiteY14" fmla="*/ 4428 h 9918"/>
              <a:gd name="connsiteX15" fmla="*/ 416 w 10000"/>
              <a:gd name="connsiteY15" fmla="*/ 4624 h 9918"/>
              <a:gd name="connsiteX16" fmla="*/ 482 w 10000"/>
              <a:gd name="connsiteY16" fmla="*/ 4819 h 9918"/>
              <a:gd name="connsiteX17" fmla="*/ 568 w 10000"/>
              <a:gd name="connsiteY17" fmla="*/ 5014 h 9918"/>
              <a:gd name="connsiteX18" fmla="*/ 653 w 10000"/>
              <a:gd name="connsiteY18" fmla="*/ 5211 h 9918"/>
              <a:gd name="connsiteX19" fmla="*/ 746 w 10000"/>
              <a:gd name="connsiteY19" fmla="*/ 5410 h 9918"/>
              <a:gd name="connsiteX20" fmla="*/ 938 w 10000"/>
              <a:gd name="connsiteY20" fmla="*/ 9172 h 9918"/>
              <a:gd name="connsiteX21" fmla="*/ 4471 w 10000"/>
              <a:gd name="connsiteY21" fmla="*/ 9325 h 9918"/>
              <a:gd name="connsiteX22" fmla="*/ 4727 w 10000"/>
              <a:gd name="connsiteY22" fmla="*/ 9460 h 9918"/>
              <a:gd name="connsiteX23" fmla="*/ 5001 w 10000"/>
              <a:gd name="connsiteY23" fmla="*/ 9597 h 9918"/>
              <a:gd name="connsiteX24" fmla="*/ 5273 w 10000"/>
              <a:gd name="connsiteY24" fmla="*/ 9710 h 9918"/>
              <a:gd name="connsiteX25" fmla="*/ 5559 w 10000"/>
              <a:gd name="connsiteY25" fmla="*/ 9814 h 9918"/>
              <a:gd name="connsiteX26" fmla="*/ 5851 w 10000"/>
              <a:gd name="connsiteY26" fmla="*/ 9918 h 9918"/>
              <a:gd name="connsiteX27" fmla="*/ 10000 w 10000"/>
              <a:gd name="connsiteY27" fmla="*/ 9213 h 9918"/>
              <a:gd name="connsiteX28" fmla="*/ 9820 w 10000"/>
              <a:gd name="connsiteY28" fmla="*/ 9203 h 9918"/>
              <a:gd name="connsiteX29" fmla="*/ 9642 w 10000"/>
              <a:gd name="connsiteY29" fmla="*/ 9182 h 9918"/>
              <a:gd name="connsiteX30" fmla="*/ 9452 w 10000"/>
              <a:gd name="connsiteY30" fmla="*/ 9152 h 9918"/>
              <a:gd name="connsiteX31" fmla="*/ 9243 w 10000"/>
              <a:gd name="connsiteY31" fmla="*/ 9103 h 9918"/>
              <a:gd name="connsiteX32" fmla="*/ 9036 w 10000"/>
              <a:gd name="connsiteY32" fmla="*/ 9039 h 9918"/>
              <a:gd name="connsiteX33" fmla="*/ 8820 w 10000"/>
              <a:gd name="connsiteY33" fmla="*/ 8969 h 9918"/>
              <a:gd name="connsiteX34" fmla="*/ 8601 w 10000"/>
              <a:gd name="connsiteY34" fmla="*/ 8876 h 9918"/>
              <a:gd name="connsiteX35" fmla="*/ 8365 w 10000"/>
              <a:gd name="connsiteY35" fmla="*/ 8769 h 9918"/>
              <a:gd name="connsiteX36" fmla="*/ 8120 w 10000"/>
              <a:gd name="connsiteY36" fmla="*/ 8648 h 9918"/>
              <a:gd name="connsiteX37" fmla="*/ 8120 w 10000"/>
              <a:gd name="connsiteY37" fmla="*/ 8648 h 9918"/>
              <a:gd name="connsiteX38" fmla="*/ 7864 w 10000"/>
              <a:gd name="connsiteY38" fmla="*/ 8510 h 9918"/>
              <a:gd name="connsiteX39" fmla="*/ 7608 w 10000"/>
              <a:gd name="connsiteY39" fmla="*/ 8347 h 9918"/>
              <a:gd name="connsiteX40" fmla="*/ 7344 w 10000"/>
              <a:gd name="connsiteY40" fmla="*/ 8185 h 9918"/>
              <a:gd name="connsiteX41" fmla="*/ 7089 w 10000"/>
              <a:gd name="connsiteY41" fmla="*/ 7999 h 9918"/>
              <a:gd name="connsiteX42" fmla="*/ 6814 w 10000"/>
              <a:gd name="connsiteY42" fmla="*/ 7792 h 9918"/>
              <a:gd name="connsiteX43" fmla="*/ 6550 w 10000"/>
              <a:gd name="connsiteY43" fmla="*/ 7576 h 9918"/>
              <a:gd name="connsiteX44" fmla="*/ 6286 w 10000"/>
              <a:gd name="connsiteY44" fmla="*/ 7348 h 9918"/>
              <a:gd name="connsiteX45" fmla="*/ 6012 w 10000"/>
              <a:gd name="connsiteY45" fmla="*/ 7100 h 9918"/>
              <a:gd name="connsiteX46" fmla="*/ 5746 w 10000"/>
              <a:gd name="connsiteY46" fmla="*/ 6842 h 9918"/>
              <a:gd name="connsiteX47" fmla="*/ 5482 w 10000"/>
              <a:gd name="connsiteY47" fmla="*/ 6573 h 9918"/>
              <a:gd name="connsiteX48" fmla="*/ 5219 w 10000"/>
              <a:gd name="connsiteY48" fmla="*/ 6295 h 9918"/>
              <a:gd name="connsiteX49" fmla="*/ 4952 w 10000"/>
              <a:gd name="connsiteY49" fmla="*/ 5997 h 9918"/>
              <a:gd name="connsiteX50" fmla="*/ 4697 w 10000"/>
              <a:gd name="connsiteY50" fmla="*/ 5696 h 9918"/>
              <a:gd name="connsiteX51" fmla="*/ 4451 w 10000"/>
              <a:gd name="connsiteY51" fmla="*/ 5380 h 9918"/>
              <a:gd name="connsiteX52" fmla="*/ 4197 w 10000"/>
              <a:gd name="connsiteY52" fmla="*/ 5055 h 9918"/>
              <a:gd name="connsiteX53" fmla="*/ 3959 w 10000"/>
              <a:gd name="connsiteY53" fmla="*/ 4719 h 9918"/>
              <a:gd name="connsiteX54" fmla="*/ 3959 w 10000"/>
              <a:gd name="connsiteY54" fmla="*/ 4719 h 9918"/>
              <a:gd name="connsiteX55" fmla="*/ 3667 w 10000"/>
              <a:gd name="connsiteY55" fmla="*/ 4274 h 9918"/>
              <a:gd name="connsiteX56" fmla="*/ 3404 w 10000"/>
              <a:gd name="connsiteY56" fmla="*/ 3834 h 9918"/>
              <a:gd name="connsiteX57" fmla="*/ 3156 w 10000"/>
              <a:gd name="connsiteY57" fmla="*/ 3397 h 9918"/>
              <a:gd name="connsiteX58" fmla="*/ 2939 w 10000"/>
              <a:gd name="connsiteY58" fmla="*/ 2974 h 9918"/>
              <a:gd name="connsiteX59" fmla="*/ 2740 w 10000"/>
              <a:gd name="connsiteY59" fmla="*/ 2552 h 9918"/>
              <a:gd name="connsiteX60" fmla="*/ 2572 w 10000"/>
              <a:gd name="connsiteY60" fmla="*/ 2130 h 9918"/>
              <a:gd name="connsiteX61" fmla="*/ 2421 w 10000"/>
              <a:gd name="connsiteY61" fmla="*/ 1714 h 9918"/>
              <a:gd name="connsiteX62" fmla="*/ 2298 w 10000"/>
              <a:gd name="connsiteY62" fmla="*/ 1306 h 9918"/>
              <a:gd name="connsiteX63" fmla="*/ 2298 w 10000"/>
              <a:gd name="connsiteY63" fmla="*/ 1306 h 9918"/>
              <a:gd name="connsiteX64" fmla="*/ 2211 w 10000"/>
              <a:gd name="connsiteY64" fmla="*/ 974 h 9918"/>
              <a:gd name="connsiteX65" fmla="*/ 2145 w 10000"/>
              <a:gd name="connsiteY65" fmla="*/ 653 h 9918"/>
              <a:gd name="connsiteX66" fmla="*/ 2100 w 10000"/>
              <a:gd name="connsiteY66" fmla="*/ 345 h 9918"/>
              <a:gd name="connsiteX67" fmla="*/ 2069 w 10000"/>
              <a:gd name="connsiteY67" fmla="*/ 47 h 9918"/>
              <a:gd name="connsiteX0" fmla="*/ 2069 w 10000"/>
              <a:gd name="connsiteY0" fmla="*/ 47 h 9910"/>
              <a:gd name="connsiteX1" fmla="*/ 427 w 10000"/>
              <a:gd name="connsiteY1" fmla="*/ 55 h 9910"/>
              <a:gd name="connsiteX2" fmla="*/ 322 w 10000"/>
              <a:gd name="connsiteY2" fmla="*/ 356 h 9910"/>
              <a:gd name="connsiteX3" fmla="*/ 227 w 10000"/>
              <a:gd name="connsiteY3" fmla="*/ 679 h 9910"/>
              <a:gd name="connsiteX4" fmla="*/ 142 w 10000"/>
              <a:gd name="connsiteY4" fmla="*/ 1004 h 9910"/>
              <a:gd name="connsiteX5" fmla="*/ 87 w 10000"/>
              <a:gd name="connsiteY5" fmla="*/ 1345 h 9910"/>
              <a:gd name="connsiteX6" fmla="*/ 37 w 10000"/>
              <a:gd name="connsiteY6" fmla="*/ 1688 h 9910"/>
              <a:gd name="connsiteX7" fmla="*/ 9 w 10000"/>
              <a:gd name="connsiteY7" fmla="*/ 2031 h 9910"/>
              <a:gd name="connsiteX8" fmla="*/ 0 w 10000"/>
              <a:gd name="connsiteY8" fmla="*/ 2398 h 9910"/>
              <a:gd name="connsiteX9" fmla="*/ 17 w 10000"/>
              <a:gd name="connsiteY9" fmla="*/ 2761 h 9910"/>
              <a:gd name="connsiteX10" fmla="*/ 47 w 10000"/>
              <a:gd name="connsiteY10" fmla="*/ 3135 h 9910"/>
              <a:gd name="connsiteX11" fmla="*/ 104 w 10000"/>
              <a:gd name="connsiteY11" fmla="*/ 3511 h 9910"/>
              <a:gd name="connsiteX12" fmla="*/ 180 w 10000"/>
              <a:gd name="connsiteY12" fmla="*/ 3883 h 9910"/>
              <a:gd name="connsiteX13" fmla="*/ 284 w 10000"/>
              <a:gd name="connsiteY13" fmla="*/ 4276 h 9910"/>
              <a:gd name="connsiteX14" fmla="*/ 349 w 10000"/>
              <a:gd name="connsiteY14" fmla="*/ 4465 h 9910"/>
              <a:gd name="connsiteX15" fmla="*/ 416 w 10000"/>
              <a:gd name="connsiteY15" fmla="*/ 4662 h 9910"/>
              <a:gd name="connsiteX16" fmla="*/ 482 w 10000"/>
              <a:gd name="connsiteY16" fmla="*/ 4859 h 9910"/>
              <a:gd name="connsiteX17" fmla="*/ 568 w 10000"/>
              <a:gd name="connsiteY17" fmla="*/ 5055 h 9910"/>
              <a:gd name="connsiteX18" fmla="*/ 653 w 10000"/>
              <a:gd name="connsiteY18" fmla="*/ 5254 h 9910"/>
              <a:gd name="connsiteX19" fmla="*/ 746 w 10000"/>
              <a:gd name="connsiteY19" fmla="*/ 5455 h 9910"/>
              <a:gd name="connsiteX20" fmla="*/ 938 w 10000"/>
              <a:gd name="connsiteY20" fmla="*/ 9248 h 9910"/>
              <a:gd name="connsiteX21" fmla="*/ 4471 w 10000"/>
              <a:gd name="connsiteY21" fmla="*/ 9402 h 9910"/>
              <a:gd name="connsiteX22" fmla="*/ 4727 w 10000"/>
              <a:gd name="connsiteY22" fmla="*/ 9538 h 9910"/>
              <a:gd name="connsiteX23" fmla="*/ 5001 w 10000"/>
              <a:gd name="connsiteY23" fmla="*/ 9676 h 9910"/>
              <a:gd name="connsiteX24" fmla="*/ 5273 w 10000"/>
              <a:gd name="connsiteY24" fmla="*/ 9790 h 9910"/>
              <a:gd name="connsiteX25" fmla="*/ 5559 w 10000"/>
              <a:gd name="connsiteY25" fmla="*/ 9895 h 9910"/>
              <a:gd name="connsiteX26" fmla="*/ 10000 w 10000"/>
              <a:gd name="connsiteY26" fmla="*/ 9289 h 9910"/>
              <a:gd name="connsiteX27" fmla="*/ 9820 w 10000"/>
              <a:gd name="connsiteY27" fmla="*/ 9279 h 9910"/>
              <a:gd name="connsiteX28" fmla="*/ 9642 w 10000"/>
              <a:gd name="connsiteY28" fmla="*/ 9258 h 9910"/>
              <a:gd name="connsiteX29" fmla="*/ 9452 w 10000"/>
              <a:gd name="connsiteY29" fmla="*/ 9228 h 9910"/>
              <a:gd name="connsiteX30" fmla="*/ 9243 w 10000"/>
              <a:gd name="connsiteY30" fmla="*/ 9178 h 9910"/>
              <a:gd name="connsiteX31" fmla="*/ 9036 w 10000"/>
              <a:gd name="connsiteY31" fmla="*/ 9114 h 9910"/>
              <a:gd name="connsiteX32" fmla="*/ 8820 w 10000"/>
              <a:gd name="connsiteY32" fmla="*/ 9043 h 9910"/>
              <a:gd name="connsiteX33" fmla="*/ 8601 w 10000"/>
              <a:gd name="connsiteY33" fmla="*/ 8949 h 9910"/>
              <a:gd name="connsiteX34" fmla="*/ 8365 w 10000"/>
              <a:gd name="connsiteY34" fmla="*/ 8842 h 9910"/>
              <a:gd name="connsiteX35" fmla="*/ 8120 w 10000"/>
              <a:gd name="connsiteY35" fmla="*/ 8719 h 9910"/>
              <a:gd name="connsiteX36" fmla="*/ 8120 w 10000"/>
              <a:gd name="connsiteY36" fmla="*/ 8719 h 9910"/>
              <a:gd name="connsiteX37" fmla="*/ 7864 w 10000"/>
              <a:gd name="connsiteY37" fmla="*/ 8580 h 9910"/>
              <a:gd name="connsiteX38" fmla="*/ 7608 w 10000"/>
              <a:gd name="connsiteY38" fmla="*/ 8416 h 9910"/>
              <a:gd name="connsiteX39" fmla="*/ 7344 w 10000"/>
              <a:gd name="connsiteY39" fmla="*/ 8253 h 9910"/>
              <a:gd name="connsiteX40" fmla="*/ 7089 w 10000"/>
              <a:gd name="connsiteY40" fmla="*/ 8065 h 9910"/>
              <a:gd name="connsiteX41" fmla="*/ 6814 w 10000"/>
              <a:gd name="connsiteY41" fmla="*/ 7856 h 9910"/>
              <a:gd name="connsiteX42" fmla="*/ 6550 w 10000"/>
              <a:gd name="connsiteY42" fmla="*/ 7639 h 9910"/>
              <a:gd name="connsiteX43" fmla="*/ 6286 w 10000"/>
              <a:gd name="connsiteY43" fmla="*/ 7409 h 9910"/>
              <a:gd name="connsiteX44" fmla="*/ 6012 w 10000"/>
              <a:gd name="connsiteY44" fmla="*/ 7159 h 9910"/>
              <a:gd name="connsiteX45" fmla="*/ 5746 w 10000"/>
              <a:gd name="connsiteY45" fmla="*/ 6899 h 9910"/>
              <a:gd name="connsiteX46" fmla="*/ 5482 w 10000"/>
              <a:gd name="connsiteY46" fmla="*/ 6627 h 9910"/>
              <a:gd name="connsiteX47" fmla="*/ 5219 w 10000"/>
              <a:gd name="connsiteY47" fmla="*/ 6347 h 9910"/>
              <a:gd name="connsiteX48" fmla="*/ 4952 w 10000"/>
              <a:gd name="connsiteY48" fmla="*/ 6047 h 9910"/>
              <a:gd name="connsiteX49" fmla="*/ 4697 w 10000"/>
              <a:gd name="connsiteY49" fmla="*/ 5743 h 9910"/>
              <a:gd name="connsiteX50" fmla="*/ 4451 w 10000"/>
              <a:gd name="connsiteY50" fmla="*/ 5424 h 9910"/>
              <a:gd name="connsiteX51" fmla="*/ 4197 w 10000"/>
              <a:gd name="connsiteY51" fmla="*/ 5097 h 9910"/>
              <a:gd name="connsiteX52" fmla="*/ 3959 w 10000"/>
              <a:gd name="connsiteY52" fmla="*/ 4758 h 9910"/>
              <a:gd name="connsiteX53" fmla="*/ 3959 w 10000"/>
              <a:gd name="connsiteY53" fmla="*/ 4758 h 9910"/>
              <a:gd name="connsiteX54" fmla="*/ 3667 w 10000"/>
              <a:gd name="connsiteY54" fmla="*/ 4309 h 9910"/>
              <a:gd name="connsiteX55" fmla="*/ 3404 w 10000"/>
              <a:gd name="connsiteY55" fmla="*/ 3866 h 9910"/>
              <a:gd name="connsiteX56" fmla="*/ 3156 w 10000"/>
              <a:gd name="connsiteY56" fmla="*/ 3425 h 9910"/>
              <a:gd name="connsiteX57" fmla="*/ 2939 w 10000"/>
              <a:gd name="connsiteY57" fmla="*/ 2999 h 9910"/>
              <a:gd name="connsiteX58" fmla="*/ 2740 w 10000"/>
              <a:gd name="connsiteY58" fmla="*/ 2573 h 9910"/>
              <a:gd name="connsiteX59" fmla="*/ 2572 w 10000"/>
              <a:gd name="connsiteY59" fmla="*/ 2148 h 9910"/>
              <a:gd name="connsiteX60" fmla="*/ 2421 w 10000"/>
              <a:gd name="connsiteY60" fmla="*/ 1728 h 9910"/>
              <a:gd name="connsiteX61" fmla="*/ 2298 w 10000"/>
              <a:gd name="connsiteY61" fmla="*/ 1317 h 9910"/>
              <a:gd name="connsiteX62" fmla="*/ 2298 w 10000"/>
              <a:gd name="connsiteY62" fmla="*/ 1317 h 9910"/>
              <a:gd name="connsiteX63" fmla="*/ 2211 w 10000"/>
              <a:gd name="connsiteY63" fmla="*/ 982 h 9910"/>
              <a:gd name="connsiteX64" fmla="*/ 2145 w 10000"/>
              <a:gd name="connsiteY64" fmla="*/ 658 h 9910"/>
              <a:gd name="connsiteX65" fmla="*/ 2100 w 10000"/>
              <a:gd name="connsiteY65" fmla="*/ 348 h 9910"/>
              <a:gd name="connsiteX66" fmla="*/ 2069 w 10000"/>
              <a:gd name="connsiteY66" fmla="*/ 47 h 991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4727 w 10000"/>
              <a:gd name="connsiteY22" fmla="*/ 9625 h 10000"/>
              <a:gd name="connsiteX23" fmla="*/ 5001 w 10000"/>
              <a:gd name="connsiteY23" fmla="*/ 9764 h 10000"/>
              <a:gd name="connsiteX24" fmla="*/ 5273 w 10000"/>
              <a:gd name="connsiteY24" fmla="*/ 9879 h 10000"/>
              <a:gd name="connsiteX25" fmla="*/ 10000 w 10000"/>
              <a:gd name="connsiteY25" fmla="*/ 9373 h 10000"/>
              <a:gd name="connsiteX26" fmla="*/ 9820 w 10000"/>
              <a:gd name="connsiteY26" fmla="*/ 9363 h 10000"/>
              <a:gd name="connsiteX27" fmla="*/ 9642 w 10000"/>
              <a:gd name="connsiteY27" fmla="*/ 9342 h 10000"/>
              <a:gd name="connsiteX28" fmla="*/ 9452 w 10000"/>
              <a:gd name="connsiteY28" fmla="*/ 9312 h 10000"/>
              <a:gd name="connsiteX29" fmla="*/ 9243 w 10000"/>
              <a:gd name="connsiteY29" fmla="*/ 9261 h 10000"/>
              <a:gd name="connsiteX30" fmla="*/ 9036 w 10000"/>
              <a:gd name="connsiteY30" fmla="*/ 9197 h 10000"/>
              <a:gd name="connsiteX31" fmla="*/ 8820 w 10000"/>
              <a:gd name="connsiteY31" fmla="*/ 9125 h 10000"/>
              <a:gd name="connsiteX32" fmla="*/ 8601 w 10000"/>
              <a:gd name="connsiteY32" fmla="*/ 9030 h 10000"/>
              <a:gd name="connsiteX33" fmla="*/ 8365 w 10000"/>
              <a:gd name="connsiteY33" fmla="*/ 8922 h 10000"/>
              <a:gd name="connsiteX34" fmla="*/ 8120 w 10000"/>
              <a:gd name="connsiteY34" fmla="*/ 8798 h 10000"/>
              <a:gd name="connsiteX35" fmla="*/ 8120 w 10000"/>
              <a:gd name="connsiteY35" fmla="*/ 8798 h 10000"/>
              <a:gd name="connsiteX36" fmla="*/ 7864 w 10000"/>
              <a:gd name="connsiteY36" fmla="*/ 8658 h 10000"/>
              <a:gd name="connsiteX37" fmla="*/ 7608 w 10000"/>
              <a:gd name="connsiteY37" fmla="*/ 8492 h 10000"/>
              <a:gd name="connsiteX38" fmla="*/ 7344 w 10000"/>
              <a:gd name="connsiteY38" fmla="*/ 8328 h 10000"/>
              <a:gd name="connsiteX39" fmla="*/ 7089 w 10000"/>
              <a:gd name="connsiteY39" fmla="*/ 8138 h 10000"/>
              <a:gd name="connsiteX40" fmla="*/ 6814 w 10000"/>
              <a:gd name="connsiteY40" fmla="*/ 7927 h 10000"/>
              <a:gd name="connsiteX41" fmla="*/ 6550 w 10000"/>
              <a:gd name="connsiteY41" fmla="*/ 7708 h 10000"/>
              <a:gd name="connsiteX42" fmla="*/ 6286 w 10000"/>
              <a:gd name="connsiteY42" fmla="*/ 7476 h 10000"/>
              <a:gd name="connsiteX43" fmla="*/ 6012 w 10000"/>
              <a:gd name="connsiteY43" fmla="*/ 7224 h 10000"/>
              <a:gd name="connsiteX44" fmla="*/ 5746 w 10000"/>
              <a:gd name="connsiteY44" fmla="*/ 6962 h 10000"/>
              <a:gd name="connsiteX45" fmla="*/ 5482 w 10000"/>
              <a:gd name="connsiteY45" fmla="*/ 6687 h 10000"/>
              <a:gd name="connsiteX46" fmla="*/ 5219 w 10000"/>
              <a:gd name="connsiteY46" fmla="*/ 6405 h 10000"/>
              <a:gd name="connsiteX47" fmla="*/ 4952 w 10000"/>
              <a:gd name="connsiteY47" fmla="*/ 6102 h 10000"/>
              <a:gd name="connsiteX48" fmla="*/ 4697 w 10000"/>
              <a:gd name="connsiteY48" fmla="*/ 5795 h 10000"/>
              <a:gd name="connsiteX49" fmla="*/ 4451 w 10000"/>
              <a:gd name="connsiteY49" fmla="*/ 5473 h 10000"/>
              <a:gd name="connsiteX50" fmla="*/ 4197 w 10000"/>
              <a:gd name="connsiteY50" fmla="*/ 5143 h 10000"/>
              <a:gd name="connsiteX51" fmla="*/ 3959 w 10000"/>
              <a:gd name="connsiteY51" fmla="*/ 4801 h 10000"/>
              <a:gd name="connsiteX52" fmla="*/ 3959 w 10000"/>
              <a:gd name="connsiteY52" fmla="*/ 4801 h 10000"/>
              <a:gd name="connsiteX53" fmla="*/ 3667 w 10000"/>
              <a:gd name="connsiteY53" fmla="*/ 4348 h 10000"/>
              <a:gd name="connsiteX54" fmla="*/ 3404 w 10000"/>
              <a:gd name="connsiteY54" fmla="*/ 3901 h 10000"/>
              <a:gd name="connsiteX55" fmla="*/ 3156 w 10000"/>
              <a:gd name="connsiteY55" fmla="*/ 3456 h 10000"/>
              <a:gd name="connsiteX56" fmla="*/ 2939 w 10000"/>
              <a:gd name="connsiteY56" fmla="*/ 3026 h 10000"/>
              <a:gd name="connsiteX57" fmla="*/ 2740 w 10000"/>
              <a:gd name="connsiteY57" fmla="*/ 2596 h 10000"/>
              <a:gd name="connsiteX58" fmla="*/ 2572 w 10000"/>
              <a:gd name="connsiteY58" fmla="*/ 2168 h 10000"/>
              <a:gd name="connsiteX59" fmla="*/ 2421 w 10000"/>
              <a:gd name="connsiteY59" fmla="*/ 1744 h 10000"/>
              <a:gd name="connsiteX60" fmla="*/ 2298 w 10000"/>
              <a:gd name="connsiteY60" fmla="*/ 1329 h 10000"/>
              <a:gd name="connsiteX61" fmla="*/ 2298 w 10000"/>
              <a:gd name="connsiteY61" fmla="*/ 1329 h 10000"/>
              <a:gd name="connsiteX62" fmla="*/ 2211 w 10000"/>
              <a:gd name="connsiteY62" fmla="*/ 991 h 10000"/>
              <a:gd name="connsiteX63" fmla="*/ 2145 w 10000"/>
              <a:gd name="connsiteY63" fmla="*/ 664 h 10000"/>
              <a:gd name="connsiteX64" fmla="*/ 2100 w 10000"/>
              <a:gd name="connsiteY64" fmla="*/ 351 h 10000"/>
              <a:gd name="connsiteX65" fmla="*/ 2069 w 10000"/>
              <a:gd name="connsiteY65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4727 w 10000"/>
              <a:gd name="connsiteY22" fmla="*/ 9625 h 10000"/>
              <a:gd name="connsiteX23" fmla="*/ 5001 w 10000"/>
              <a:gd name="connsiteY23" fmla="*/ 9764 h 10000"/>
              <a:gd name="connsiteX24" fmla="*/ 10000 w 10000"/>
              <a:gd name="connsiteY24" fmla="*/ 9373 h 10000"/>
              <a:gd name="connsiteX25" fmla="*/ 9820 w 10000"/>
              <a:gd name="connsiteY25" fmla="*/ 9363 h 10000"/>
              <a:gd name="connsiteX26" fmla="*/ 9642 w 10000"/>
              <a:gd name="connsiteY26" fmla="*/ 9342 h 10000"/>
              <a:gd name="connsiteX27" fmla="*/ 9452 w 10000"/>
              <a:gd name="connsiteY27" fmla="*/ 9312 h 10000"/>
              <a:gd name="connsiteX28" fmla="*/ 9243 w 10000"/>
              <a:gd name="connsiteY28" fmla="*/ 9261 h 10000"/>
              <a:gd name="connsiteX29" fmla="*/ 9036 w 10000"/>
              <a:gd name="connsiteY29" fmla="*/ 9197 h 10000"/>
              <a:gd name="connsiteX30" fmla="*/ 8820 w 10000"/>
              <a:gd name="connsiteY30" fmla="*/ 9125 h 10000"/>
              <a:gd name="connsiteX31" fmla="*/ 8601 w 10000"/>
              <a:gd name="connsiteY31" fmla="*/ 9030 h 10000"/>
              <a:gd name="connsiteX32" fmla="*/ 8365 w 10000"/>
              <a:gd name="connsiteY32" fmla="*/ 8922 h 10000"/>
              <a:gd name="connsiteX33" fmla="*/ 8120 w 10000"/>
              <a:gd name="connsiteY33" fmla="*/ 8798 h 10000"/>
              <a:gd name="connsiteX34" fmla="*/ 8120 w 10000"/>
              <a:gd name="connsiteY34" fmla="*/ 8798 h 10000"/>
              <a:gd name="connsiteX35" fmla="*/ 7864 w 10000"/>
              <a:gd name="connsiteY35" fmla="*/ 8658 h 10000"/>
              <a:gd name="connsiteX36" fmla="*/ 7608 w 10000"/>
              <a:gd name="connsiteY36" fmla="*/ 8492 h 10000"/>
              <a:gd name="connsiteX37" fmla="*/ 7344 w 10000"/>
              <a:gd name="connsiteY37" fmla="*/ 8328 h 10000"/>
              <a:gd name="connsiteX38" fmla="*/ 7089 w 10000"/>
              <a:gd name="connsiteY38" fmla="*/ 8138 h 10000"/>
              <a:gd name="connsiteX39" fmla="*/ 6814 w 10000"/>
              <a:gd name="connsiteY39" fmla="*/ 7927 h 10000"/>
              <a:gd name="connsiteX40" fmla="*/ 6550 w 10000"/>
              <a:gd name="connsiteY40" fmla="*/ 7708 h 10000"/>
              <a:gd name="connsiteX41" fmla="*/ 6286 w 10000"/>
              <a:gd name="connsiteY41" fmla="*/ 7476 h 10000"/>
              <a:gd name="connsiteX42" fmla="*/ 6012 w 10000"/>
              <a:gd name="connsiteY42" fmla="*/ 7224 h 10000"/>
              <a:gd name="connsiteX43" fmla="*/ 5746 w 10000"/>
              <a:gd name="connsiteY43" fmla="*/ 6962 h 10000"/>
              <a:gd name="connsiteX44" fmla="*/ 5482 w 10000"/>
              <a:gd name="connsiteY44" fmla="*/ 6687 h 10000"/>
              <a:gd name="connsiteX45" fmla="*/ 5219 w 10000"/>
              <a:gd name="connsiteY45" fmla="*/ 6405 h 10000"/>
              <a:gd name="connsiteX46" fmla="*/ 4952 w 10000"/>
              <a:gd name="connsiteY46" fmla="*/ 6102 h 10000"/>
              <a:gd name="connsiteX47" fmla="*/ 4697 w 10000"/>
              <a:gd name="connsiteY47" fmla="*/ 5795 h 10000"/>
              <a:gd name="connsiteX48" fmla="*/ 4451 w 10000"/>
              <a:gd name="connsiteY48" fmla="*/ 5473 h 10000"/>
              <a:gd name="connsiteX49" fmla="*/ 4197 w 10000"/>
              <a:gd name="connsiteY49" fmla="*/ 5143 h 10000"/>
              <a:gd name="connsiteX50" fmla="*/ 3959 w 10000"/>
              <a:gd name="connsiteY50" fmla="*/ 4801 h 10000"/>
              <a:gd name="connsiteX51" fmla="*/ 3959 w 10000"/>
              <a:gd name="connsiteY51" fmla="*/ 4801 h 10000"/>
              <a:gd name="connsiteX52" fmla="*/ 3667 w 10000"/>
              <a:gd name="connsiteY52" fmla="*/ 4348 h 10000"/>
              <a:gd name="connsiteX53" fmla="*/ 3404 w 10000"/>
              <a:gd name="connsiteY53" fmla="*/ 3901 h 10000"/>
              <a:gd name="connsiteX54" fmla="*/ 3156 w 10000"/>
              <a:gd name="connsiteY54" fmla="*/ 3456 h 10000"/>
              <a:gd name="connsiteX55" fmla="*/ 2939 w 10000"/>
              <a:gd name="connsiteY55" fmla="*/ 3026 h 10000"/>
              <a:gd name="connsiteX56" fmla="*/ 2740 w 10000"/>
              <a:gd name="connsiteY56" fmla="*/ 2596 h 10000"/>
              <a:gd name="connsiteX57" fmla="*/ 2572 w 10000"/>
              <a:gd name="connsiteY57" fmla="*/ 2168 h 10000"/>
              <a:gd name="connsiteX58" fmla="*/ 2421 w 10000"/>
              <a:gd name="connsiteY58" fmla="*/ 1744 h 10000"/>
              <a:gd name="connsiteX59" fmla="*/ 2298 w 10000"/>
              <a:gd name="connsiteY59" fmla="*/ 1329 h 10000"/>
              <a:gd name="connsiteX60" fmla="*/ 2298 w 10000"/>
              <a:gd name="connsiteY60" fmla="*/ 1329 h 10000"/>
              <a:gd name="connsiteX61" fmla="*/ 2211 w 10000"/>
              <a:gd name="connsiteY61" fmla="*/ 991 h 10000"/>
              <a:gd name="connsiteX62" fmla="*/ 2145 w 10000"/>
              <a:gd name="connsiteY62" fmla="*/ 664 h 10000"/>
              <a:gd name="connsiteX63" fmla="*/ 2100 w 10000"/>
              <a:gd name="connsiteY63" fmla="*/ 351 h 10000"/>
              <a:gd name="connsiteX64" fmla="*/ 2069 w 10000"/>
              <a:gd name="connsiteY64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4727 w 10000"/>
              <a:gd name="connsiteY22" fmla="*/ 9625 h 10000"/>
              <a:gd name="connsiteX23" fmla="*/ 10000 w 10000"/>
              <a:gd name="connsiteY23" fmla="*/ 9373 h 10000"/>
              <a:gd name="connsiteX24" fmla="*/ 9820 w 10000"/>
              <a:gd name="connsiteY24" fmla="*/ 9363 h 10000"/>
              <a:gd name="connsiteX25" fmla="*/ 9642 w 10000"/>
              <a:gd name="connsiteY25" fmla="*/ 9342 h 10000"/>
              <a:gd name="connsiteX26" fmla="*/ 9452 w 10000"/>
              <a:gd name="connsiteY26" fmla="*/ 9312 h 10000"/>
              <a:gd name="connsiteX27" fmla="*/ 9243 w 10000"/>
              <a:gd name="connsiteY27" fmla="*/ 9261 h 10000"/>
              <a:gd name="connsiteX28" fmla="*/ 9036 w 10000"/>
              <a:gd name="connsiteY28" fmla="*/ 9197 h 10000"/>
              <a:gd name="connsiteX29" fmla="*/ 8820 w 10000"/>
              <a:gd name="connsiteY29" fmla="*/ 9125 h 10000"/>
              <a:gd name="connsiteX30" fmla="*/ 8601 w 10000"/>
              <a:gd name="connsiteY30" fmla="*/ 9030 h 10000"/>
              <a:gd name="connsiteX31" fmla="*/ 8365 w 10000"/>
              <a:gd name="connsiteY31" fmla="*/ 8922 h 10000"/>
              <a:gd name="connsiteX32" fmla="*/ 8120 w 10000"/>
              <a:gd name="connsiteY32" fmla="*/ 8798 h 10000"/>
              <a:gd name="connsiteX33" fmla="*/ 8120 w 10000"/>
              <a:gd name="connsiteY33" fmla="*/ 8798 h 10000"/>
              <a:gd name="connsiteX34" fmla="*/ 7864 w 10000"/>
              <a:gd name="connsiteY34" fmla="*/ 8658 h 10000"/>
              <a:gd name="connsiteX35" fmla="*/ 7608 w 10000"/>
              <a:gd name="connsiteY35" fmla="*/ 8492 h 10000"/>
              <a:gd name="connsiteX36" fmla="*/ 7344 w 10000"/>
              <a:gd name="connsiteY36" fmla="*/ 8328 h 10000"/>
              <a:gd name="connsiteX37" fmla="*/ 7089 w 10000"/>
              <a:gd name="connsiteY37" fmla="*/ 8138 h 10000"/>
              <a:gd name="connsiteX38" fmla="*/ 6814 w 10000"/>
              <a:gd name="connsiteY38" fmla="*/ 7927 h 10000"/>
              <a:gd name="connsiteX39" fmla="*/ 6550 w 10000"/>
              <a:gd name="connsiteY39" fmla="*/ 7708 h 10000"/>
              <a:gd name="connsiteX40" fmla="*/ 6286 w 10000"/>
              <a:gd name="connsiteY40" fmla="*/ 7476 h 10000"/>
              <a:gd name="connsiteX41" fmla="*/ 6012 w 10000"/>
              <a:gd name="connsiteY41" fmla="*/ 7224 h 10000"/>
              <a:gd name="connsiteX42" fmla="*/ 5746 w 10000"/>
              <a:gd name="connsiteY42" fmla="*/ 6962 h 10000"/>
              <a:gd name="connsiteX43" fmla="*/ 5482 w 10000"/>
              <a:gd name="connsiteY43" fmla="*/ 6687 h 10000"/>
              <a:gd name="connsiteX44" fmla="*/ 5219 w 10000"/>
              <a:gd name="connsiteY44" fmla="*/ 6405 h 10000"/>
              <a:gd name="connsiteX45" fmla="*/ 4952 w 10000"/>
              <a:gd name="connsiteY45" fmla="*/ 6102 h 10000"/>
              <a:gd name="connsiteX46" fmla="*/ 4697 w 10000"/>
              <a:gd name="connsiteY46" fmla="*/ 5795 h 10000"/>
              <a:gd name="connsiteX47" fmla="*/ 4451 w 10000"/>
              <a:gd name="connsiteY47" fmla="*/ 5473 h 10000"/>
              <a:gd name="connsiteX48" fmla="*/ 4197 w 10000"/>
              <a:gd name="connsiteY48" fmla="*/ 5143 h 10000"/>
              <a:gd name="connsiteX49" fmla="*/ 3959 w 10000"/>
              <a:gd name="connsiteY49" fmla="*/ 4801 h 10000"/>
              <a:gd name="connsiteX50" fmla="*/ 3959 w 10000"/>
              <a:gd name="connsiteY50" fmla="*/ 4801 h 10000"/>
              <a:gd name="connsiteX51" fmla="*/ 3667 w 10000"/>
              <a:gd name="connsiteY51" fmla="*/ 4348 h 10000"/>
              <a:gd name="connsiteX52" fmla="*/ 3404 w 10000"/>
              <a:gd name="connsiteY52" fmla="*/ 3901 h 10000"/>
              <a:gd name="connsiteX53" fmla="*/ 3156 w 10000"/>
              <a:gd name="connsiteY53" fmla="*/ 3456 h 10000"/>
              <a:gd name="connsiteX54" fmla="*/ 2939 w 10000"/>
              <a:gd name="connsiteY54" fmla="*/ 3026 h 10000"/>
              <a:gd name="connsiteX55" fmla="*/ 2740 w 10000"/>
              <a:gd name="connsiteY55" fmla="*/ 2596 h 10000"/>
              <a:gd name="connsiteX56" fmla="*/ 2572 w 10000"/>
              <a:gd name="connsiteY56" fmla="*/ 2168 h 10000"/>
              <a:gd name="connsiteX57" fmla="*/ 2421 w 10000"/>
              <a:gd name="connsiteY57" fmla="*/ 1744 h 10000"/>
              <a:gd name="connsiteX58" fmla="*/ 2298 w 10000"/>
              <a:gd name="connsiteY58" fmla="*/ 1329 h 10000"/>
              <a:gd name="connsiteX59" fmla="*/ 2298 w 10000"/>
              <a:gd name="connsiteY59" fmla="*/ 1329 h 10000"/>
              <a:gd name="connsiteX60" fmla="*/ 2211 w 10000"/>
              <a:gd name="connsiteY60" fmla="*/ 991 h 10000"/>
              <a:gd name="connsiteX61" fmla="*/ 2145 w 10000"/>
              <a:gd name="connsiteY61" fmla="*/ 664 h 10000"/>
              <a:gd name="connsiteX62" fmla="*/ 2100 w 10000"/>
              <a:gd name="connsiteY62" fmla="*/ 351 h 10000"/>
              <a:gd name="connsiteX63" fmla="*/ 2069 w 10000"/>
              <a:gd name="connsiteY63" fmla="*/ 47 h 10000"/>
              <a:gd name="connsiteX0" fmla="*/ 2069 w 10000"/>
              <a:gd name="connsiteY0" fmla="*/ 47 h 10000"/>
              <a:gd name="connsiteX1" fmla="*/ 427 w 10000"/>
              <a:gd name="connsiteY1" fmla="*/ 55 h 10000"/>
              <a:gd name="connsiteX2" fmla="*/ 322 w 10000"/>
              <a:gd name="connsiteY2" fmla="*/ 359 h 10000"/>
              <a:gd name="connsiteX3" fmla="*/ 227 w 10000"/>
              <a:gd name="connsiteY3" fmla="*/ 685 h 10000"/>
              <a:gd name="connsiteX4" fmla="*/ 142 w 10000"/>
              <a:gd name="connsiteY4" fmla="*/ 1013 h 10000"/>
              <a:gd name="connsiteX5" fmla="*/ 87 w 10000"/>
              <a:gd name="connsiteY5" fmla="*/ 1357 h 10000"/>
              <a:gd name="connsiteX6" fmla="*/ 37 w 10000"/>
              <a:gd name="connsiteY6" fmla="*/ 1703 h 10000"/>
              <a:gd name="connsiteX7" fmla="*/ 9 w 10000"/>
              <a:gd name="connsiteY7" fmla="*/ 2049 h 10000"/>
              <a:gd name="connsiteX8" fmla="*/ 0 w 10000"/>
              <a:gd name="connsiteY8" fmla="*/ 2420 h 10000"/>
              <a:gd name="connsiteX9" fmla="*/ 17 w 10000"/>
              <a:gd name="connsiteY9" fmla="*/ 2786 h 10000"/>
              <a:gd name="connsiteX10" fmla="*/ 47 w 10000"/>
              <a:gd name="connsiteY10" fmla="*/ 3163 h 10000"/>
              <a:gd name="connsiteX11" fmla="*/ 104 w 10000"/>
              <a:gd name="connsiteY11" fmla="*/ 3543 h 10000"/>
              <a:gd name="connsiteX12" fmla="*/ 180 w 10000"/>
              <a:gd name="connsiteY12" fmla="*/ 3918 h 10000"/>
              <a:gd name="connsiteX13" fmla="*/ 284 w 10000"/>
              <a:gd name="connsiteY13" fmla="*/ 4315 h 10000"/>
              <a:gd name="connsiteX14" fmla="*/ 349 w 10000"/>
              <a:gd name="connsiteY14" fmla="*/ 4506 h 10000"/>
              <a:gd name="connsiteX15" fmla="*/ 416 w 10000"/>
              <a:gd name="connsiteY15" fmla="*/ 4704 h 10000"/>
              <a:gd name="connsiteX16" fmla="*/ 482 w 10000"/>
              <a:gd name="connsiteY16" fmla="*/ 4903 h 10000"/>
              <a:gd name="connsiteX17" fmla="*/ 568 w 10000"/>
              <a:gd name="connsiteY17" fmla="*/ 5101 h 10000"/>
              <a:gd name="connsiteX18" fmla="*/ 653 w 10000"/>
              <a:gd name="connsiteY18" fmla="*/ 5302 h 10000"/>
              <a:gd name="connsiteX19" fmla="*/ 746 w 10000"/>
              <a:gd name="connsiteY19" fmla="*/ 5505 h 10000"/>
              <a:gd name="connsiteX20" fmla="*/ 938 w 10000"/>
              <a:gd name="connsiteY20" fmla="*/ 9332 h 10000"/>
              <a:gd name="connsiteX21" fmla="*/ 4471 w 10000"/>
              <a:gd name="connsiteY21" fmla="*/ 9487 h 10000"/>
              <a:gd name="connsiteX22" fmla="*/ 10000 w 10000"/>
              <a:gd name="connsiteY22" fmla="*/ 9373 h 10000"/>
              <a:gd name="connsiteX23" fmla="*/ 9820 w 10000"/>
              <a:gd name="connsiteY23" fmla="*/ 9363 h 10000"/>
              <a:gd name="connsiteX24" fmla="*/ 9642 w 10000"/>
              <a:gd name="connsiteY24" fmla="*/ 9342 h 10000"/>
              <a:gd name="connsiteX25" fmla="*/ 9452 w 10000"/>
              <a:gd name="connsiteY25" fmla="*/ 9312 h 10000"/>
              <a:gd name="connsiteX26" fmla="*/ 9243 w 10000"/>
              <a:gd name="connsiteY26" fmla="*/ 9261 h 10000"/>
              <a:gd name="connsiteX27" fmla="*/ 9036 w 10000"/>
              <a:gd name="connsiteY27" fmla="*/ 9197 h 10000"/>
              <a:gd name="connsiteX28" fmla="*/ 8820 w 10000"/>
              <a:gd name="connsiteY28" fmla="*/ 9125 h 10000"/>
              <a:gd name="connsiteX29" fmla="*/ 8601 w 10000"/>
              <a:gd name="connsiteY29" fmla="*/ 9030 h 10000"/>
              <a:gd name="connsiteX30" fmla="*/ 8365 w 10000"/>
              <a:gd name="connsiteY30" fmla="*/ 8922 h 10000"/>
              <a:gd name="connsiteX31" fmla="*/ 8120 w 10000"/>
              <a:gd name="connsiteY31" fmla="*/ 8798 h 10000"/>
              <a:gd name="connsiteX32" fmla="*/ 8120 w 10000"/>
              <a:gd name="connsiteY32" fmla="*/ 8798 h 10000"/>
              <a:gd name="connsiteX33" fmla="*/ 7864 w 10000"/>
              <a:gd name="connsiteY33" fmla="*/ 8658 h 10000"/>
              <a:gd name="connsiteX34" fmla="*/ 7608 w 10000"/>
              <a:gd name="connsiteY34" fmla="*/ 8492 h 10000"/>
              <a:gd name="connsiteX35" fmla="*/ 7344 w 10000"/>
              <a:gd name="connsiteY35" fmla="*/ 8328 h 10000"/>
              <a:gd name="connsiteX36" fmla="*/ 7089 w 10000"/>
              <a:gd name="connsiteY36" fmla="*/ 8138 h 10000"/>
              <a:gd name="connsiteX37" fmla="*/ 6814 w 10000"/>
              <a:gd name="connsiteY37" fmla="*/ 7927 h 10000"/>
              <a:gd name="connsiteX38" fmla="*/ 6550 w 10000"/>
              <a:gd name="connsiteY38" fmla="*/ 7708 h 10000"/>
              <a:gd name="connsiteX39" fmla="*/ 6286 w 10000"/>
              <a:gd name="connsiteY39" fmla="*/ 7476 h 10000"/>
              <a:gd name="connsiteX40" fmla="*/ 6012 w 10000"/>
              <a:gd name="connsiteY40" fmla="*/ 7224 h 10000"/>
              <a:gd name="connsiteX41" fmla="*/ 5746 w 10000"/>
              <a:gd name="connsiteY41" fmla="*/ 6962 h 10000"/>
              <a:gd name="connsiteX42" fmla="*/ 5482 w 10000"/>
              <a:gd name="connsiteY42" fmla="*/ 6687 h 10000"/>
              <a:gd name="connsiteX43" fmla="*/ 5219 w 10000"/>
              <a:gd name="connsiteY43" fmla="*/ 6405 h 10000"/>
              <a:gd name="connsiteX44" fmla="*/ 4952 w 10000"/>
              <a:gd name="connsiteY44" fmla="*/ 6102 h 10000"/>
              <a:gd name="connsiteX45" fmla="*/ 4697 w 10000"/>
              <a:gd name="connsiteY45" fmla="*/ 5795 h 10000"/>
              <a:gd name="connsiteX46" fmla="*/ 4451 w 10000"/>
              <a:gd name="connsiteY46" fmla="*/ 5473 h 10000"/>
              <a:gd name="connsiteX47" fmla="*/ 4197 w 10000"/>
              <a:gd name="connsiteY47" fmla="*/ 5143 h 10000"/>
              <a:gd name="connsiteX48" fmla="*/ 3959 w 10000"/>
              <a:gd name="connsiteY48" fmla="*/ 4801 h 10000"/>
              <a:gd name="connsiteX49" fmla="*/ 3959 w 10000"/>
              <a:gd name="connsiteY49" fmla="*/ 4801 h 10000"/>
              <a:gd name="connsiteX50" fmla="*/ 3667 w 10000"/>
              <a:gd name="connsiteY50" fmla="*/ 4348 h 10000"/>
              <a:gd name="connsiteX51" fmla="*/ 3404 w 10000"/>
              <a:gd name="connsiteY51" fmla="*/ 3901 h 10000"/>
              <a:gd name="connsiteX52" fmla="*/ 3156 w 10000"/>
              <a:gd name="connsiteY52" fmla="*/ 3456 h 10000"/>
              <a:gd name="connsiteX53" fmla="*/ 2939 w 10000"/>
              <a:gd name="connsiteY53" fmla="*/ 3026 h 10000"/>
              <a:gd name="connsiteX54" fmla="*/ 2740 w 10000"/>
              <a:gd name="connsiteY54" fmla="*/ 2596 h 10000"/>
              <a:gd name="connsiteX55" fmla="*/ 2572 w 10000"/>
              <a:gd name="connsiteY55" fmla="*/ 2168 h 10000"/>
              <a:gd name="connsiteX56" fmla="*/ 2421 w 10000"/>
              <a:gd name="connsiteY56" fmla="*/ 1744 h 10000"/>
              <a:gd name="connsiteX57" fmla="*/ 2298 w 10000"/>
              <a:gd name="connsiteY57" fmla="*/ 1329 h 10000"/>
              <a:gd name="connsiteX58" fmla="*/ 2298 w 10000"/>
              <a:gd name="connsiteY58" fmla="*/ 1329 h 10000"/>
              <a:gd name="connsiteX59" fmla="*/ 2211 w 10000"/>
              <a:gd name="connsiteY59" fmla="*/ 991 h 10000"/>
              <a:gd name="connsiteX60" fmla="*/ 2145 w 10000"/>
              <a:gd name="connsiteY60" fmla="*/ 664 h 10000"/>
              <a:gd name="connsiteX61" fmla="*/ 2100 w 10000"/>
              <a:gd name="connsiteY61" fmla="*/ 351 h 10000"/>
              <a:gd name="connsiteX62" fmla="*/ 2069 w 10000"/>
              <a:gd name="connsiteY62" fmla="*/ 47 h 10000"/>
              <a:gd name="connsiteX0" fmla="*/ 2069 w 10000"/>
              <a:gd name="connsiteY0" fmla="*/ 47 h 9576"/>
              <a:gd name="connsiteX1" fmla="*/ 427 w 10000"/>
              <a:gd name="connsiteY1" fmla="*/ 55 h 9576"/>
              <a:gd name="connsiteX2" fmla="*/ 322 w 10000"/>
              <a:gd name="connsiteY2" fmla="*/ 359 h 9576"/>
              <a:gd name="connsiteX3" fmla="*/ 227 w 10000"/>
              <a:gd name="connsiteY3" fmla="*/ 685 h 9576"/>
              <a:gd name="connsiteX4" fmla="*/ 142 w 10000"/>
              <a:gd name="connsiteY4" fmla="*/ 1013 h 9576"/>
              <a:gd name="connsiteX5" fmla="*/ 87 w 10000"/>
              <a:gd name="connsiteY5" fmla="*/ 1357 h 9576"/>
              <a:gd name="connsiteX6" fmla="*/ 37 w 10000"/>
              <a:gd name="connsiteY6" fmla="*/ 1703 h 9576"/>
              <a:gd name="connsiteX7" fmla="*/ 9 w 10000"/>
              <a:gd name="connsiteY7" fmla="*/ 2049 h 9576"/>
              <a:gd name="connsiteX8" fmla="*/ 0 w 10000"/>
              <a:gd name="connsiteY8" fmla="*/ 2420 h 9576"/>
              <a:gd name="connsiteX9" fmla="*/ 17 w 10000"/>
              <a:gd name="connsiteY9" fmla="*/ 2786 h 9576"/>
              <a:gd name="connsiteX10" fmla="*/ 47 w 10000"/>
              <a:gd name="connsiteY10" fmla="*/ 3163 h 9576"/>
              <a:gd name="connsiteX11" fmla="*/ 104 w 10000"/>
              <a:gd name="connsiteY11" fmla="*/ 3543 h 9576"/>
              <a:gd name="connsiteX12" fmla="*/ 180 w 10000"/>
              <a:gd name="connsiteY12" fmla="*/ 3918 h 9576"/>
              <a:gd name="connsiteX13" fmla="*/ 284 w 10000"/>
              <a:gd name="connsiteY13" fmla="*/ 4315 h 9576"/>
              <a:gd name="connsiteX14" fmla="*/ 349 w 10000"/>
              <a:gd name="connsiteY14" fmla="*/ 4506 h 9576"/>
              <a:gd name="connsiteX15" fmla="*/ 416 w 10000"/>
              <a:gd name="connsiteY15" fmla="*/ 4704 h 9576"/>
              <a:gd name="connsiteX16" fmla="*/ 482 w 10000"/>
              <a:gd name="connsiteY16" fmla="*/ 4903 h 9576"/>
              <a:gd name="connsiteX17" fmla="*/ 568 w 10000"/>
              <a:gd name="connsiteY17" fmla="*/ 5101 h 9576"/>
              <a:gd name="connsiteX18" fmla="*/ 653 w 10000"/>
              <a:gd name="connsiteY18" fmla="*/ 5302 h 9576"/>
              <a:gd name="connsiteX19" fmla="*/ 746 w 10000"/>
              <a:gd name="connsiteY19" fmla="*/ 5505 h 9576"/>
              <a:gd name="connsiteX20" fmla="*/ 938 w 10000"/>
              <a:gd name="connsiteY20" fmla="*/ 9332 h 9576"/>
              <a:gd name="connsiteX21" fmla="*/ 4471 w 10000"/>
              <a:gd name="connsiteY21" fmla="*/ 9487 h 9576"/>
              <a:gd name="connsiteX22" fmla="*/ 10000 w 10000"/>
              <a:gd name="connsiteY22" fmla="*/ 9373 h 9576"/>
              <a:gd name="connsiteX23" fmla="*/ 9820 w 10000"/>
              <a:gd name="connsiteY23" fmla="*/ 9363 h 9576"/>
              <a:gd name="connsiteX24" fmla="*/ 9642 w 10000"/>
              <a:gd name="connsiteY24" fmla="*/ 9342 h 9576"/>
              <a:gd name="connsiteX25" fmla="*/ 9452 w 10000"/>
              <a:gd name="connsiteY25" fmla="*/ 9312 h 9576"/>
              <a:gd name="connsiteX26" fmla="*/ 9243 w 10000"/>
              <a:gd name="connsiteY26" fmla="*/ 9261 h 9576"/>
              <a:gd name="connsiteX27" fmla="*/ 9036 w 10000"/>
              <a:gd name="connsiteY27" fmla="*/ 9197 h 9576"/>
              <a:gd name="connsiteX28" fmla="*/ 8820 w 10000"/>
              <a:gd name="connsiteY28" fmla="*/ 9125 h 9576"/>
              <a:gd name="connsiteX29" fmla="*/ 8601 w 10000"/>
              <a:gd name="connsiteY29" fmla="*/ 9030 h 9576"/>
              <a:gd name="connsiteX30" fmla="*/ 8365 w 10000"/>
              <a:gd name="connsiteY30" fmla="*/ 8922 h 9576"/>
              <a:gd name="connsiteX31" fmla="*/ 8120 w 10000"/>
              <a:gd name="connsiteY31" fmla="*/ 8798 h 9576"/>
              <a:gd name="connsiteX32" fmla="*/ 8120 w 10000"/>
              <a:gd name="connsiteY32" fmla="*/ 8798 h 9576"/>
              <a:gd name="connsiteX33" fmla="*/ 7864 w 10000"/>
              <a:gd name="connsiteY33" fmla="*/ 8658 h 9576"/>
              <a:gd name="connsiteX34" fmla="*/ 7608 w 10000"/>
              <a:gd name="connsiteY34" fmla="*/ 8492 h 9576"/>
              <a:gd name="connsiteX35" fmla="*/ 7344 w 10000"/>
              <a:gd name="connsiteY35" fmla="*/ 8328 h 9576"/>
              <a:gd name="connsiteX36" fmla="*/ 7089 w 10000"/>
              <a:gd name="connsiteY36" fmla="*/ 8138 h 9576"/>
              <a:gd name="connsiteX37" fmla="*/ 6814 w 10000"/>
              <a:gd name="connsiteY37" fmla="*/ 7927 h 9576"/>
              <a:gd name="connsiteX38" fmla="*/ 6550 w 10000"/>
              <a:gd name="connsiteY38" fmla="*/ 7708 h 9576"/>
              <a:gd name="connsiteX39" fmla="*/ 6286 w 10000"/>
              <a:gd name="connsiteY39" fmla="*/ 7476 h 9576"/>
              <a:gd name="connsiteX40" fmla="*/ 6012 w 10000"/>
              <a:gd name="connsiteY40" fmla="*/ 7224 h 9576"/>
              <a:gd name="connsiteX41" fmla="*/ 5746 w 10000"/>
              <a:gd name="connsiteY41" fmla="*/ 6962 h 9576"/>
              <a:gd name="connsiteX42" fmla="*/ 5482 w 10000"/>
              <a:gd name="connsiteY42" fmla="*/ 6687 h 9576"/>
              <a:gd name="connsiteX43" fmla="*/ 5219 w 10000"/>
              <a:gd name="connsiteY43" fmla="*/ 6405 h 9576"/>
              <a:gd name="connsiteX44" fmla="*/ 4952 w 10000"/>
              <a:gd name="connsiteY44" fmla="*/ 6102 h 9576"/>
              <a:gd name="connsiteX45" fmla="*/ 4697 w 10000"/>
              <a:gd name="connsiteY45" fmla="*/ 5795 h 9576"/>
              <a:gd name="connsiteX46" fmla="*/ 4451 w 10000"/>
              <a:gd name="connsiteY46" fmla="*/ 5473 h 9576"/>
              <a:gd name="connsiteX47" fmla="*/ 4197 w 10000"/>
              <a:gd name="connsiteY47" fmla="*/ 5143 h 9576"/>
              <a:gd name="connsiteX48" fmla="*/ 3959 w 10000"/>
              <a:gd name="connsiteY48" fmla="*/ 4801 h 9576"/>
              <a:gd name="connsiteX49" fmla="*/ 3959 w 10000"/>
              <a:gd name="connsiteY49" fmla="*/ 4801 h 9576"/>
              <a:gd name="connsiteX50" fmla="*/ 3667 w 10000"/>
              <a:gd name="connsiteY50" fmla="*/ 4348 h 9576"/>
              <a:gd name="connsiteX51" fmla="*/ 3404 w 10000"/>
              <a:gd name="connsiteY51" fmla="*/ 3901 h 9576"/>
              <a:gd name="connsiteX52" fmla="*/ 3156 w 10000"/>
              <a:gd name="connsiteY52" fmla="*/ 3456 h 9576"/>
              <a:gd name="connsiteX53" fmla="*/ 2939 w 10000"/>
              <a:gd name="connsiteY53" fmla="*/ 3026 h 9576"/>
              <a:gd name="connsiteX54" fmla="*/ 2740 w 10000"/>
              <a:gd name="connsiteY54" fmla="*/ 2596 h 9576"/>
              <a:gd name="connsiteX55" fmla="*/ 2572 w 10000"/>
              <a:gd name="connsiteY55" fmla="*/ 2168 h 9576"/>
              <a:gd name="connsiteX56" fmla="*/ 2421 w 10000"/>
              <a:gd name="connsiteY56" fmla="*/ 1744 h 9576"/>
              <a:gd name="connsiteX57" fmla="*/ 2298 w 10000"/>
              <a:gd name="connsiteY57" fmla="*/ 1329 h 9576"/>
              <a:gd name="connsiteX58" fmla="*/ 2298 w 10000"/>
              <a:gd name="connsiteY58" fmla="*/ 1329 h 9576"/>
              <a:gd name="connsiteX59" fmla="*/ 2211 w 10000"/>
              <a:gd name="connsiteY59" fmla="*/ 991 h 9576"/>
              <a:gd name="connsiteX60" fmla="*/ 2145 w 10000"/>
              <a:gd name="connsiteY60" fmla="*/ 664 h 9576"/>
              <a:gd name="connsiteX61" fmla="*/ 2100 w 10000"/>
              <a:gd name="connsiteY61" fmla="*/ 351 h 9576"/>
              <a:gd name="connsiteX62" fmla="*/ 2069 w 10000"/>
              <a:gd name="connsiteY62" fmla="*/ 47 h 9576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180 w 10000"/>
              <a:gd name="connsiteY12" fmla="*/ 4091 h 10000"/>
              <a:gd name="connsiteX13" fmla="*/ 284 w 10000"/>
              <a:gd name="connsiteY13" fmla="*/ 4506 h 10000"/>
              <a:gd name="connsiteX14" fmla="*/ 349 w 10000"/>
              <a:gd name="connsiteY14" fmla="*/ 4706 h 10000"/>
              <a:gd name="connsiteX15" fmla="*/ 416 w 10000"/>
              <a:gd name="connsiteY15" fmla="*/ 4912 h 10000"/>
              <a:gd name="connsiteX16" fmla="*/ 482 w 10000"/>
              <a:gd name="connsiteY16" fmla="*/ 5120 h 10000"/>
              <a:gd name="connsiteX17" fmla="*/ 568 w 10000"/>
              <a:gd name="connsiteY17" fmla="*/ 5327 h 10000"/>
              <a:gd name="connsiteX18" fmla="*/ 653 w 10000"/>
              <a:gd name="connsiteY18" fmla="*/ 5537 h 10000"/>
              <a:gd name="connsiteX19" fmla="*/ 746 w 10000"/>
              <a:gd name="connsiteY19" fmla="*/ 5749 h 10000"/>
              <a:gd name="connsiteX20" fmla="*/ 938 w 10000"/>
              <a:gd name="connsiteY20" fmla="*/ 9745 h 10000"/>
              <a:gd name="connsiteX21" fmla="*/ 4471 w 10000"/>
              <a:gd name="connsiteY21" fmla="*/ 9907 h 10000"/>
              <a:gd name="connsiteX22" fmla="*/ 10000 w 10000"/>
              <a:gd name="connsiteY22" fmla="*/ 9788 h 10000"/>
              <a:gd name="connsiteX23" fmla="*/ 9820 w 10000"/>
              <a:gd name="connsiteY23" fmla="*/ 9778 h 10000"/>
              <a:gd name="connsiteX24" fmla="*/ 9642 w 10000"/>
              <a:gd name="connsiteY24" fmla="*/ 9756 h 10000"/>
              <a:gd name="connsiteX25" fmla="*/ 9452 w 10000"/>
              <a:gd name="connsiteY25" fmla="*/ 9724 h 10000"/>
              <a:gd name="connsiteX26" fmla="*/ 9243 w 10000"/>
              <a:gd name="connsiteY26" fmla="*/ 9671 h 10000"/>
              <a:gd name="connsiteX27" fmla="*/ 9036 w 10000"/>
              <a:gd name="connsiteY27" fmla="*/ 9604 h 10000"/>
              <a:gd name="connsiteX28" fmla="*/ 8820 w 10000"/>
              <a:gd name="connsiteY28" fmla="*/ 9529 h 10000"/>
              <a:gd name="connsiteX29" fmla="*/ 8601 w 10000"/>
              <a:gd name="connsiteY29" fmla="*/ 9430 h 10000"/>
              <a:gd name="connsiteX30" fmla="*/ 8365 w 10000"/>
              <a:gd name="connsiteY30" fmla="*/ 9317 h 10000"/>
              <a:gd name="connsiteX31" fmla="*/ 8120 w 10000"/>
              <a:gd name="connsiteY31" fmla="*/ 9188 h 10000"/>
              <a:gd name="connsiteX32" fmla="*/ 8120 w 10000"/>
              <a:gd name="connsiteY32" fmla="*/ 9188 h 10000"/>
              <a:gd name="connsiteX33" fmla="*/ 7864 w 10000"/>
              <a:gd name="connsiteY33" fmla="*/ 9041 h 10000"/>
              <a:gd name="connsiteX34" fmla="*/ 7608 w 10000"/>
              <a:gd name="connsiteY34" fmla="*/ 8868 h 10000"/>
              <a:gd name="connsiteX35" fmla="*/ 7344 w 10000"/>
              <a:gd name="connsiteY35" fmla="*/ 8697 h 10000"/>
              <a:gd name="connsiteX36" fmla="*/ 7089 w 10000"/>
              <a:gd name="connsiteY36" fmla="*/ 8498 h 10000"/>
              <a:gd name="connsiteX37" fmla="*/ 6814 w 10000"/>
              <a:gd name="connsiteY37" fmla="*/ 8278 h 10000"/>
              <a:gd name="connsiteX38" fmla="*/ 6550 w 10000"/>
              <a:gd name="connsiteY38" fmla="*/ 8049 h 10000"/>
              <a:gd name="connsiteX39" fmla="*/ 6286 w 10000"/>
              <a:gd name="connsiteY39" fmla="*/ 7807 h 10000"/>
              <a:gd name="connsiteX40" fmla="*/ 6012 w 10000"/>
              <a:gd name="connsiteY40" fmla="*/ 7544 h 10000"/>
              <a:gd name="connsiteX41" fmla="*/ 5746 w 10000"/>
              <a:gd name="connsiteY41" fmla="*/ 7270 h 10000"/>
              <a:gd name="connsiteX42" fmla="*/ 5482 w 10000"/>
              <a:gd name="connsiteY42" fmla="*/ 6983 h 10000"/>
              <a:gd name="connsiteX43" fmla="*/ 5219 w 10000"/>
              <a:gd name="connsiteY43" fmla="*/ 6689 h 10000"/>
              <a:gd name="connsiteX44" fmla="*/ 4952 w 10000"/>
              <a:gd name="connsiteY44" fmla="*/ 6372 h 10000"/>
              <a:gd name="connsiteX45" fmla="*/ 4697 w 10000"/>
              <a:gd name="connsiteY45" fmla="*/ 6052 h 10000"/>
              <a:gd name="connsiteX46" fmla="*/ 4451 w 10000"/>
              <a:gd name="connsiteY46" fmla="*/ 5715 h 10000"/>
              <a:gd name="connsiteX47" fmla="*/ 4197 w 10000"/>
              <a:gd name="connsiteY47" fmla="*/ 5371 h 10000"/>
              <a:gd name="connsiteX48" fmla="*/ 3959 w 10000"/>
              <a:gd name="connsiteY48" fmla="*/ 5014 h 10000"/>
              <a:gd name="connsiteX49" fmla="*/ 3959 w 10000"/>
              <a:gd name="connsiteY49" fmla="*/ 5014 h 10000"/>
              <a:gd name="connsiteX50" fmla="*/ 3667 w 10000"/>
              <a:gd name="connsiteY50" fmla="*/ 4541 h 10000"/>
              <a:gd name="connsiteX51" fmla="*/ 3404 w 10000"/>
              <a:gd name="connsiteY51" fmla="*/ 4074 h 10000"/>
              <a:gd name="connsiteX52" fmla="*/ 3156 w 10000"/>
              <a:gd name="connsiteY52" fmla="*/ 3609 h 10000"/>
              <a:gd name="connsiteX53" fmla="*/ 2939 w 10000"/>
              <a:gd name="connsiteY53" fmla="*/ 3160 h 10000"/>
              <a:gd name="connsiteX54" fmla="*/ 2740 w 10000"/>
              <a:gd name="connsiteY54" fmla="*/ 2711 h 10000"/>
              <a:gd name="connsiteX55" fmla="*/ 2572 w 10000"/>
              <a:gd name="connsiteY55" fmla="*/ 2264 h 10000"/>
              <a:gd name="connsiteX56" fmla="*/ 2421 w 10000"/>
              <a:gd name="connsiteY56" fmla="*/ 1821 h 10000"/>
              <a:gd name="connsiteX57" fmla="*/ 2298 w 10000"/>
              <a:gd name="connsiteY57" fmla="*/ 1388 h 10000"/>
              <a:gd name="connsiteX58" fmla="*/ 2298 w 10000"/>
              <a:gd name="connsiteY58" fmla="*/ 1388 h 10000"/>
              <a:gd name="connsiteX59" fmla="*/ 2211 w 10000"/>
              <a:gd name="connsiteY59" fmla="*/ 1035 h 10000"/>
              <a:gd name="connsiteX60" fmla="*/ 2145 w 10000"/>
              <a:gd name="connsiteY60" fmla="*/ 693 h 10000"/>
              <a:gd name="connsiteX61" fmla="*/ 2100 w 10000"/>
              <a:gd name="connsiteY61" fmla="*/ 367 h 10000"/>
              <a:gd name="connsiteX62" fmla="*/ 2069 w 10000"/>
              <a:gd name="connsiteY62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180 w 10000"/>
              <a:gd name="connsiteY12" fmla="*/ 4091 h 10000"/>
              <a:gd name="connsiteX13" fmla="*/ 284 w 10000"/>
              <a:gd name="connsiteY13" fmla="*/ 4506 h 10000"/>
              <a:gd name="connsiteX14" fmla="*/ 349 w 10000"/>
              <a:gd name="connsiteY14" fmla="*/ 4706 h 10000"/>
              <a:gd name="connsiteX15" fmla="*/ 416 w 10000"/>
              <a:gd name="connsiteY15" fmla="*/ 4912 h 10000"/>
              <a:gd name="connsiteX16" fmla="*/ 482 w 10000"/>
              <a:gd name="connsiteY16" fmla="*/ 5120 h 10000"/>
              <a:gd name="connsiteX17" fmla="*/ 568 w 10000"/>
              <a:gd name="connsiteY17" fmla="*/ 5327 h 10000"/>
              <a:gd name="connsiteX18" fmla="*/ 653 w 10000"/>
              <a:gd name="connsiteY18" fmla="*/ 5537 h 10000"/>
              <a:gd name="connsiteX19" fmla="*/ 938 w 10000"/>
              <a:gd name="connsiteY19" fmla="*/ 9745 h 10000"/>
              <a:gd name="connsiteX20" fmla="*/ 4471 w 10000"/>
              <a:gd name="connsiteY20" fmla="*/ 9907 h 10000"/>
              <a:gd name="connsiteX21" fmla="*/ 10000 w 10000"/>
              <a:gd name="connsiteY21" fmla="*/ 9788 h 10000"/>
              <a:gd name="connsiteX22" fmla="*/ 9820 w 10000"/>
              <a:gd name="connsiteY22" fmla="*/ 9778 h 10000"/>
              <a:gd name="connsiteX23" fmla="*/ 9642 w 10000"/>
              <a:gd name="connsiteY23" fmla="*/ 9756 h 10000"/>
              <a:gd name="connsiteX24" fmla="*/ 9452 w 10000"/>
              <a:gd name="connsiteY24" fmla="*/ 9724 h 10000"/>
              <a:gd name="connsiteX25" fmla="*/ 9243 w 10000"/>
              <a:gd name="connsiteY25" fmla="*/ 9671 h 10000"/>
              <a:gd name="connsiteX26" fmla="*/ 9036 w 10000"/>
              <a:gd name="connsiteY26" fmla="*/ 9604 h 10000"/>
              <a:gd name="connsiteX27" fmla="*/ 8820 w 10000"/>
              <a:gd name="connsiteY27" fmla="*/ 9529 h 10000"/>
              <a:gd name="connsiteX28" fmla="*/ 8601 w 10000"/>
              <a:gd name="connsiteY28" fmla="*/ 9430 h 10000"/>
              <a:gd name="connsiteX29" fmla="*/ 8365 w 10000"/>
              <a:gd name="connsiteY29" fmla="*/ 9317 h 10000"/>
              <a:gd name="connsiteX30" fmla="*/ 8120 w 10000"/>
              <a:gd name="connsiteY30" fmla="*/ 9188 h 10000"/>
              <a:gd name="connsiteX31" fmla="*/ 8120 w 10000"/>
              <a:gd name="connsiteY31" fmla="*/ 9188 h 10000"/>
              <a:gd name="connsiteX32" fmla="*/ 7864 w 10000"/>
              <a:gd name="connsiteY32" fmla="*/ 9041 h 10000"/>
              <a:gd name="connsiteX33" fmla="*/ 7608 w 10000"/>
              <a:gd name="connsiteY33" fmla="*/ 8868 h 10000"/>
              <a:gd name="connsiteX34" fmla="*/ 7344 w 10000"/>
              <a:gd name="connsiteY34" fmla="*/ 8697 h 10000"/>
              <a:gd name="connsiteX35" fmla="*/ 7089 w 10000"/>
              <a:gd name="connsiteY35" fmla="*/ 8498 h 10000"/>
              <a:gd name="connsiteX36" fmla="*/ 6814 w 10000"/>
              <a:gd name="connsiteY36" fmla="*/ 8278 h 10000"/>
              <a:gd name="connsiteX37" fmla="*/ 6550 w 10000"/>
              <a:gd name="connsiteY37" fmla="*/ 8049 h 10000"/>
              <a:gd name="connsiteX38" fmla="*/ 6286 w 10000"/>
              <a:gd name="connsiteY38" fmla="*/ 7807 h 10000"/>
              <a:gd name="connsiteX39" fmla="*/ 6012 w 10000"/>
              <a:gd name="connsiteY39" fmla="*/ 7544 h 10000"/>
              <a:gd name="connsiteX40" fmla="*/ 5746 w 10000"/>
              <a:gd name="connsiteY40" fmla="*/ 7270 h 10000"/>
              <a:gd name="connsiteX41" fmla="*/ 5482 w 10000"/>
              <a:gd name="connsiteY41" fmla="*/ 6983 h 10000"/>
              <a:gd name="connsiteX42" fmla="*/ 5219 w 10000"/>
              <a:gd name="connsiteY42" fmla="*/ 6689 h 10000"/>
              <a:gd name="connsiteX43" fmla="*/ 4952 w 10000"/>
              <a:gd name="connsiteY43" fmla="*/ 6372 h 10000"/>
              <a:gd name="connsiteX44" fmla="*/ 4697 w 10000"/>
              <a:gd name="connsiteY44" fmla="*/ 6052 h 10000"/>
              <a:gd name="connsiteX45" fmla="*/ 4451 w 10000"/>
              <a:gd name="connsiteY45" fmla="*/ 5715 h 10000"/>
              <a:gd name="connsiteX46" fmla="*/ 4197 w 10000"/>
              <a:gd name="connsiteY46" fmla="*/ 5371 h 10000"/>
              <a:gd name="connsiteX47" fmla="*/ 3959 w 10000"/>
              <a:gd name="connsiteY47" fmla="*/ 5014 h 10000"/>
              <a:gd name="connsiteX48" fmla="*/ 3959 w 10000"/>
              <a:gd name="connsiteY48" fmla="*/ 5014 h 10000"/>
              <a:gd name="connsiteX49" fmla="*/ 3667 w 10000"/>
              <a:gd name="connsiteY49" fmla="*/ 4541 h 10000"/>
              <a:gd name="connsiteX50" fmla="*/ 3404 w 10000"/>
              <a:gd name="connsiteY50" fmla="*/ 4074 h 10000"/>
              <a:gd name="connsiteX51" fmla="*/ 3156 w 10000"/>
              <a:gd name="connsiteY51" fmla="*/ 3609 h 10000"/>
              <a:gd name="connsiteX52" fmla="*/ 2939 w 10000"/>
              <a:gd name="connsiteY52" fmla="*/ 3160 h 10000"/>
              <a:gd name="connsiteX53" fmla="*/ 2740 w 10000"/>
              <a:gd name="connsiteY53" fmla="*/ 2711 h 10000"/>
              <a:gd name="connsiteX54" fmla="*/ 2572 w 10000"/>
              <a:gd name="connsiteY54" fmla="*/ 2264 h 10000"/>
              <a:gd name="connsiteX55" fmla="*/ 2421 w 10000"/>
              <a:gd name="connsiteY55" fmla="*/ 1821 h 10000"/>
              <a:gd name="connsiteX56" fmla="*/ 2298 w 10000"/>
              <a:gd name="connsiteY56" fmla="*/ 1388 h 10000"/>
              <a:gd name="connsiteX57" fmla="*/ 2298 w 10000"/>
              <a:gd name="connsiteY57" fmla="*/ 1388 h 10000"/>
              <a:gd name="connsiteX58" fmla="*/ 2211 w 10000"/>
              <a:gd name="connsiteY58" fmla="*/ 1035 h 10000"/>
              <a:gd name="connsiteX59" fmla="*/ 2145 w 10000"/>
              <a:gd name="connsiteY59" fmla="*/ 693 h 10000"/>
              <a:gd name="connsiteX60" fmla="*/ 2100 w 10000"/>
              <a:gd name="connsiteY60" fmla="*/ 367 h 10000"/>
              <a:gd name="connsiteX61" fmla="*/ 2069 w 10000"/>
              <a:gd name="connsiteY61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180 w 10000"/>
              <a:gd name="connsiteY12" fmla="*/ 4091 h 10000"/>
              <a:gd name="connsiteX13" fmla="*/ 284 w 10000"/>
              <a:gd name="connsiteY13" fmla="*/ 4506 h 10000"/>
              <a:gd name="connsiteX14" fmla="*/ 349 w 10000"/>
              <a:gd name="connsiteY14" fmla="*/ 4706 h 10000"/>
              <a:gd name="connsiteX15" fmla="*/ 416 w 10000"/>
              <a:gd name="connsiteY15" fmla="*/ 4912 h 10000"/>
              <a:gd name="connsiteX16" fmla="*/ 482 w 10000"/>
              <a:gd name="connsiteY16" fmla="*/ 5120 h 10000"/>
              <a:gd name="connsiteX17" fmla="*/ 568 w 10000"/>
              <a:gd name="connsiteY17" fmla="*/ 5327 h 10000"/>
              <a:gd name="connsiteX18" fmla="*/ 938 w 10000"/>
              <a:gd name="connsiteY18" fmla="*/ 9745 h 10000"/>
              <a:gd name="connsiteX19" fmla="*/ 4471 w 10000"/>
              <a:gd name="connsiteY19" fmla="*/ 9907 h 10000"/>
              <a:gd name="connsiteX20" fmla="*/ 10000 w 10000"/>
              <a:gd name="connsiteY20" fmla="*/ 9788 h 10000"/>
              <a:gd name="connsiteX21" fmla="*/ 9820 w 10000"/>
              <a:gd name="connsiteY21" fmla="*/ 9778 h 10000"/>
              <a:gd name="connsiteX22" fmla="*/ 9642 w 10000"/>
              <a:gd name="connsiteY22" fmla="*/ 9756 h 10000"/>
              <a:gd name="connsiteX23" fmla="*/ 9452 w 10000"/>
              <a:gd name="connsiteY23" fmla="*/ 9724 h 10000"/>
              <a:gd name="connsiteX24" fmla="*/ 9243 w 10000"/>
              <a:gd name="connsiteY24" fmla="*/ 9671 h 10000"/>
              <a:gd name="connsiteX25" fmla="*/ 9036 w 10000"/>
              <a:gd name="connsiteY25" fmla="*/ 9604 h 10000"/>
              <a:gd name="connsiteX26" fmla="*/ 8820 w 10000"/>
              <a:gd name="connsiteY26" fmla="*/ 9529 h 10000"/>
              <a:gd name="connsiteX27" fmla="*/ 8601 w 10000"/>
              <a:gd name="connsiteY27" fmla="*/ 9430 h 10000"/>
              <a:gd name="connsiteX28" fmla="*/ 8365 w 10000"/>
              <a:gd name="connsiteY28" fmla="*/ 9317 h 10000"/>
              <a:gd name="connsiteX29" fmla="*/ 8120 w 10000"/>
              <a:gd name="connsiteY29" fmla="*/ 9188 h 10000"/>
              <a:gd name="connsiteX30" fmla="*/ 8120 w 10000"/>
              <a:gd name="connsiteY30" fmla="*/ 9188 h 10000"/>
              <a:gd name="connsiteX31" fmla="*/ 7864 w 10000"/>
              <a:gd name="connsiteY31" fmla="*/ 9041 h 10000"/>
              <a:gd name="connsiteX32" fmla="*/ 7608 w 10000"/>
              <a:gd name="connsiteY32" fmla="*/ 8868 h 10000"/>
              <a:gd name="connsiteX33" fmla="*/ 7344 w 10000"/>
              <a:gd name="connsiteY33" fmla="*/ 8697 h 10000"/>
              <a:gd name="connsiteX34" fmla="*/ 7089 w 10000"/>
              <a:gd name="connsiteY34" fmla="*/ 8498 h 10000"/>
              <a:gd name="connsiteX35" fmla="*/ 6814 w 10000"/>
              <a:gd name="connsiteY35" fmla="*/ 8278 h 10000"/>
              <a:gd name="connsiteX36" fmla="*/ 6550 w 10000"/>
              <a:gd name="connsiteY36" fmla="*/ 8049 h 10000"/>
              <a:gd name="connsiteX37" fmla="*/ 6286 w 10000"/>
              <a:gd name="connsiteY37" fmla="*/ 7807 h 10000"/>
              <a:gd name="connsiteX38" fmla="*/ 6012 w 10000"/>
              <a:gd name="connsiteY38" fmla="*/ 7544 h 10000"/>
              <a:gd name="connsiteX39" fmla="*/ 5746 w 10000"/>
              <a:gd name="connsiteY39" fmla="*/ 7270 h 10000"/>
              <a:gd name="connsiteX40" fmla="*/ 5482 w 10000"/>
              <a:gd name="connsiteY40" fmla="*/ 6983 h 10000"/>
              <a:gd name="connsiteX41" fmla="*/ 5219 w 10000"/>
              <a:gd name="connsiteY41" fmla="*/ 6689 h 10000"/>
              <a:gd name="connsiteX42" fmla="*/ 4952 w 10000"/>
              <a:gd name="connsiteY42" fmla="*/ 6372 h 10000"/>
              <a:gd name="connsiteX43" fmla="*/ 4697 w 10000"/>
              <a:gd name="connsiteY43" fmla="*/ 6052 h 10000"/>
              <a:gd name="connsiteX44" fmla="*/ 4451 w 10000"/>
              <a:gd name="connsiteY44" fmla="*/ 5715 h 10000"/>
              <a:gd name="connsiteX45" fmla="*/ 4197 w 10000"/>
              <a:gd name="connsiteY45" fmla="*/ 5371 h 10000"/>
              <a:gd name="connsiteX46" fmla="*/ 3959 w 10000"/>
              <a:gd name="connsiteY46" fmla="*/ 5014 h 10000"/>
              <a:gd name="connsiteX47" fmla="*/ 3959 w 10000"/>
              <a:gd name="connsiteY47" fmla="*/ 5014 h 10000"/>
              <a:gd name="connsiteX48" fmla="*/ 3667 w 10000"/>
              <a:gd name="connsiteY48" fmla="*/ 4541 h 10000"/>
              <a:gd name="connsiteX49" fmla="*/ 3404 w 10000"/>
              <a:gd name="connsiteY49" fmla="*/ 4074 h 10000"/>
              <a:gd name="connsiteX50" fmla="*/ 3156 w 10000"/>
              <a:gd name="connsiteY50" fmla="*/ 3609 h 10000"/>
              <a:gd name="connsiteX51" fmla="*/ 2939 w 10000"/>
              <a:gd name="connsiteY51" fmla="*/ 3160 h 10000"/>
              <a:gd name="connsiteX52" fmla="*/ 2740 w 10000"/>
              <a:gd name="connsiteY52" fmla="*/ 2711 h 10000"/>
              <a:gd name="connsiteX53" fmla="*/ 2572 w 10000"/>
              <a:gd name="connsiteY53" fmla="*/ 2264 h 10000"/>
              <a:gd name="connsiteX54" fmla="*/ 2421 w 10000"/>
              <a:gd name="connsiteY54" fmla="*/ 1821 h 10000"/>
              <a:gd name="connsiteX55" fmla="*/ 2298 w 10000"/>
              <a:gd name="connsiteY55" fmla="*/ 1388 h 10000"/>
              <a:gd name="connsiteX56" fmla="*/ 2298 w 10000"/>
              <a:gd name="connsiteY56" fmla="*/ 1388 h 10000"/>
              <a:gd name="connsiteX57" fmla="*/ 2211 w 10000"/>
              <a:gd name="connsiteY57" fmla="*/ 1035 h 10000"/>
              <a:gd name="connsiteX58" fmla="*/ 2145 w 10000"/>
              <a:gd name="connsiteY58" fmla="*/ 693 h 10000"/>
              <a:gd name="connsiteX59" fmla="*/ 2100 w 10000"/>
              <a:gd name="connsiteY59" fmla="*/ 367 h 10000"/>
              <a:gd name="connsiteX60" fmla="*/ 2069 w 10000"/>
              <a:gd name="connsiteY60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284 w 10000"/>
              <a:gd name="connsiteY12" fmla="*/ 4506 h 10000"/>
              <a:gd name="connsiteX13" fmla="*/ 349 w 10000"/>
              <a:gd name="connsiteY13" fmla="*/ 4706 h 10000"/>
              <a:gd name="connsiteX14" fmla="*/ 416 w 10000"/>
              <a:gd name="connsiteY14" fmla="*/ 4912 h 10000"/>
              <a:gd name="connsiteX15" fmla="*/ 482 w 10000"/>
              <a:gd name="connsiteY15" fmla="*/ 5120 h 10000"/>
              <a:gd name="connsiteX16" fmla="*/ 568 w 10000"/>
              <a:gd name="connsiteY16" fmla="*/ 5327 h 10000"/>
              <a:gd name="connsiteX17" fmla="*/ 938 w 10000"/>
              <a:gd name="connsiteY17" fmla="*/ 9745 h 10000"/>
              <a:gd name="connsiteX18" fmla="*/ 4471 w 10000"/>
              <a:gd name="connsiteY18" fmla="*/ 9907 h 10000"/>
              <a:gd name="connsiteX19" fmla="*/ 10000 w 10000"/>
              <a:gd name="connsiteY19" fmla="*/ 9788 h 10000"/>
              <a:gd name="connsiteX20" fmla="*/ 9820 w 10000"/>
              <a:gd name="connsiteY20" fmla="*/ 9778 h 10000"/>
              <a:gd name="connsiteX21" fmla="*/ 9642 w 10000"/>
              <a:gd name="connsiteY21" fmla="*/ 9756 h 10000"/>
              <a:gd name="connsiteX22" fmla="*/ 9452 w 10000"/>
              <a:gd name="connsiteY22" fmla="*/ 9724 h 10000"/>
              <a:gd name="connsiteX23" fmla="*/ 9243 w 10000"/>
              <a:gd name="connsiteY23" fmla="*/ 9671 h 10000"/>
              <a:gd name="connsiteX24" fmla="*/ 9036 w 10000"/>
              <a:gd name="connsiteY24" fmla="*/ 9604 h 10000"/>
              <a:gd name="connsiteX25" fmla="*/ 8820 w 10000"/>
              <a:gd name="connsiteY25" fmla="*/ 9529 h 10000"/>
              <a:gd name="connsiteX26" fmla="*/ 8601 w 10000"/>
              <a:gd name="connsiteY26" fmla="*/ 9430 h 10000"/>
              <a:gd name="connsiteX27" fmla="*/ 8365 w 10000"/>
              <a:gd name="connsiteY27" fmla="*/ 9317 h 10000"/>
              <a:gd name="connsiteX28" fmla="*/ 8120 w 10000"/>
              <a:gd name="connsiteY28" fmla="*/ 9188 h 10000"/>
              <a:gd name="connsiteX29" fmla="*/ 8120 w 10000"/>
              <a:gd name="connsiteY29" fmla="*/ 9188 h 10000"/>
              <a:gd name="connsiteX30" fmla="*/ 7864 w 10000"/>
              <a:gd name="connsiteY30" fmla="*/ 9041 h 10000"/>
              <a:gd name="connsiteX31" fmla="*/ 7608 w 10000"/>
              <a:gd name="connsiteY31" fmla="*/ 8868 h 10000"/>
              <a:gd name="connsiteX32" fmla="*/ 7344 w 10000"/>
              <a:gd name="connsiteY32" fmla="*/ 8697 h 10000"/>
              <a:gd name="connsiteX33" fmla="*/ 7089 w 10000"/>
              <a:gd name="connsiteY33" fmla="*/ 8498 h 10000"/>
              <a:gd name="connsiteX34" fmla="*/ 6814 w 10000"/>
              <a:gd name="connsiteY34" fmla="*/ 8278 h 10000"/>
              <a:gd name="connsiteX35" fmla="*/ 6550 w 10000"/>
              <a:gd name="connsiteY35" fmla="*/ 8049 h 10000"/>
              <a:gd name="connsiteX36" fmla="*/ 6286 w 10000"/>
              <a:gd name="connsiteY36" fmla="*/ 7807 h 10000"/>
              <a:gd name="connsiteX37" fmla="*/ 6012 w 10000"/>
              <a:gd name="connsiteY37" fmla="*/ 7544 h 10000"/>
              <a:gd name="connsiteX38" fmla="*/ 5746 w 10000"/>
              <a:gd name="connsiteY38" fmla="*/ 7270 h 10000"/>
              <a:gd name="connsiteX39" fmla="*/ 5482 w 10000"/>
              <a:gd name="connsiteY39" fmla="*/ 6983 h 10000"/>
              <a:gd name="connsiteX40" fmla="*/ 5219 w 10000"/>
              <a:gd name="connsiteY40" fmla="*/ 6689 h 10000"/>
              <a:gd name="connsiteX41" fmla="*/ 4952 w 10000"/>
              <a:gd name="connsiteY41" fmla="*/ 6372 h 10000"/>
              <a:gd name="connsiteX42" fmla="*/ 4697 w 10000"/>
              <a:gd name="connsiteY42" fmla="*/ 6052 h 10000"/>
              <a:gd name="connsiteX43" fmla="*/ 4451 w 10000"/>
              <a:gd name="connsiteY43" fmla="*/ 5715 h 10000"/>
              <a:gd name="connsiteX44" fmla="*/ 4197 w 10000"/>
              <a:gd name="connsiteY44" fmla="*/ 5371 h 10000"/>
              <a:gd name="connsiteX45" fmla="*/ 3959 w 10000"/>
              <a:gd name="connsiteY45" fmla="*/ 5014 h 10000"/>
              <a:gd name="connsiteX46" fmla="*/ 3959 w 10000"/>
              <a:gd name="connsiteY46" fmla="*/ 5014 h 10000"/>
              <a:gd name="connsiteX47" fmla="*/ 3667 w 10000"/>
              <a:gd name="connsiteY47" fmla="*/ 4541 h 10000"/>
              <a:gd name="connsiteX48" fmla="*/ 3404 w 10000"/>
              <a:gd name="connsiteY48" fmla="*/ 4074 h 10000"/>
              <a:gd name="connsiteX49" fmla="*/ 3156 w 10000"/>
              <a:gd name="connsiteY49" fmla="*/ 3609 h 10000"/>
              <a:gd name="connsiteX50" fmla="*/ 2939 w 10000"/>
              <a:gd name="connsiteY50" fmla="*/ 3160 h 10000"/>
              <a:gd name="connsiteX51" fmla="*/ 2740 w 10000"/>
              <a:gd name="connsiteY51" fmla="*/ 2711 h 10000"/>
              <a:gd name="connsiteX52" fmla="*/ 2572 w 10000"/>
              <a:gd name="connsiteY52" fmla="*/ 2264 h 10000"/>
              <a:gd name="connsiteX53" fmla="*/ 2421 w 10000"/>
              <a:gd name="connsiteY53" fmla="*/ 1821 h 10000"/>
              <a:gd name="connsiteX54" fmla="*/ 2298 w 10000"/>
              <a:gd name="connsiteY54" fmla="*/ 1388 h 10000"/>
              <a:gd name="connsiteX55" fmla="*/ 2298 w 10000"/>
              <a:gd name="connsiteY55" fmla="*/ 1388 h 10000"/>
              <a:gd name="connsiteX56" fmla="*/ 2211 w 10000"/>
              <a:gd name="connsiteY56" fmla="*/ 1035 h 10000"/>
              <a:gd name="connsiteX57" fmla="*/ 2145 w 10000"/>
              <a:gd name="connsiteY57" fmla="*/ 693 h 10000"/>
              <a:gd name="connsiteX58" fmla="*/ 2100 w 10000"/>
              <a:gd name="connsiteY58" fmla="*/ 367 h 10000"/>
              <a:gd name="connsiteX59" fmla="*/ 2069 w 10000"/>
              <a:gd name="connsiteY59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349 w 10000"/>
              <a:gd name="connsiteY12" fmla="*/ 4706 h 10000"/>
              <a:gd name="connsiteX13" fmla="*/ 416 w 10000"/>
              <a:gd name="connsiteY13" fmla="*/ 4912 h 10000"/>
              <a:gd name="connsiteX14" fmla="*/ 482 w 10000"/>
              <a:gd name="connsiteY14" fmla="*/ 5120 h 10000"/>
              <a:gd name="connsiteX15" fmla="*/ 568 w 10000"/>
              <a:gd name="connsiteY15" fmla="*/ 5327 h 10000"/>
              <a:gd name="connsiteX16" fmla="*/ 938 w 10000"/>
              <a:gd name="connsiteY16" fmla="*/ 9745 h 10000"/>
              <a:gd name="connsiteX17" fmla="*/ 4471 w 10000"/>
              <a:gd name="connsiteY17" fmla="*/ 9907 h 10000"/>
              <a:gd name="connsiteX18" fmla="*/ 10000 w 10000"/>
              <a:gd name="connsiteY18" fmla="*/ 9788 h 10000"/>
              <a:gd name="connsiteX19" fmla="*/ 9820 w 10000"/>
              <a:gd name="connsiteY19" fmla="*/ 9778 h 10000"/>
              <a:gd name="connsiteX20" fmla="*/ 9642 w 10000"/>
              <a:gd name="connsiteY20" fmla="*/ 9756 h 10000"/>
              <a:gd name="connsiteX21" fmla="*/ 9452 w 10000"/>
              <a:gd name="connsiteY21" fmla="*/ 9724 h 10000"/>
              <a:gd name="connsiteX22" fmla="*/ 9243 w 10000"/>
              <a:gd name="connsiteY22" fmla="*/ 9671 h 10000"/>
              <a:gd name="connsiteX23" fmla="*/ 9036 w 10000"/>
              <a:gd name="connsiteY23" fmla="*/ 9604 h 10000"/>
              <a:gd name="connsiteX24" fmla="*/ 8820 w 10000"/>
              <a:gd name="connsiteY24" fmla="*/ 9529 h 10000"/>
              <a:gd name="connsiteX25" fmla="*/ 8601 w 10000"/>
              <a:gd name="connsiteY25" fmla="*/ 9430 h 10000"/>
              <a:gd name="connsiteX26" fmla="*/ 8365 w 10000"/>
              <a:gd name="connsiteY26" fmla="*/ 9317 h 10000"/>
              <a:gd name="connsiteX27" fmla="*/ 8120 w 10000"/>
              <a:gd name="connsiteY27" fmla="*/ 9188 h 10000"/>
              <a:gd name="connsiteX28" fmla="*/ 8120 w 10000"/>
              <a:gd name="connsiteY28" fmla="*/ 9188 h 10000"/>
              <a:gd name="connsiteX29" fmla="*/ 7864 w 10000"/>
              <a:gd name="connsiteY29" fmla="*/ 9041 h 10000"/>
              <a:gd name="connsiteX30" fmla="*/ 7608 w 10000"/>
              <a:gd name="connsiteY30" fmla="*/ 8868 h 10000"/>
              <a:gd name="connsiteX31" fmla="*/ 7344 w 10000"/>
              <a:gd name="connsiteY31" fmla="*/ 8697 h 10000"/>
              <a:gd name="connsiteX32" fmla="*/ 7089 w 10000"/>
              <a:gd name="connsiteY32" fmla="*/ 8498 h 10000"/>
              <a:gd name="connsiteX33" fmla="*/ 6814 w 10000"/>
              <a:gd name="connsiteY33" fmla="*/ 8278 h 10000"/>
              <a:gd name="connsiteX34" fmla="*/ 6550 w 10000"/>
              <a:gd name="connsiteY34" fmla="*/ 8049 h 10000"/>
              <a:gd name="connsiteX35" fmla="*/ 6286 w 10000"/>
              <a:gd name="connsiteY35" fmla="*/ 7807 h 10000"/>
              <a:gd name="connsiteX36" fmla="*/ 6012 w 10000"/>
              <a:gd name="connsiteY36" fmla="*/ 7544 h 10000"/>
              <a:gd name="connsiteX37" fmla="*/ 5746 w 10000"/>
              <a:gd name="connsiteY37" fmla="*/ 7270 h 10000"/>
              <a:gd name="connsiteX38" fmla="*/ 5482 w 10000"/>
              <a:gd name="connsiteY38" fmla="*/ 6983 h 10000"/>
              <a:gd name="connsiteX39" fmla="*/ 5219 w 10000"/>
              <a:gd name="connsiteY39" fmla="*/ 6689 h 10000"/>
              <a:gd name="connsiteX40" fmla="*/ 4952 w 10000"/>
              <a:gd name="connsiteY40" fmla="*/ 6372 h 10000"/>
              <a:gd name="connsiteX41" fmla="*/ 4697 w 10000"/>
              <a:gd name="connsiteY41" fmla="*/ 6052 h 10000"/>
              <a:gd name="connsiteX42" fmla="*/ 4451 w 10000"/>
              <a:gd name="connsiteY42" fmla="*/ 5715 h 10000"/>
              <a:gd name="connsiteX43" fmla="*/ 4197 w 10000"/>
              <a:gd name="connsiteY43" fmla="*/ 5371 h 10000"/>
              <a:gd name="connsiteX44" fmla="*/ 3959 w 10000"/>
              <a:gd name="connsiteY44" fmla="*/ 5014 h 10000"/>
              <a:gd name="connsiteX45" fmla="*/ 3959 w 10000"/>
              <a:gd name="connsiteY45" fmla="*/ 5014 h 10000"/>
              <a:gd name="connsiteX46" fmla="*/ 3667 w 10000"/>
              <a:gd name="connsiteY46" fmla="*/ 4541 h 10000"/>
              <a:gd name="connsiteX47" fmla="*/ 3404 w 10000"/>
              <a:gd name="connsiteY47" fmla="*/ 4074 h 10000"/>
              <a:gd name="connsiteX48" fmla="*/ 3156 w 10000"/>
              <a:gd name="connsiteY48" fmla="*/ 3609 h 10000"/>
              <a:gd name="connsiteX49" fmla="*/ 2939 w 10000"/>
              <a:gd name="connsiteY49" fmla="*/ 3160 h 10000"/>
              <a:gd name="connsiteX50" fmla="*/ 2740 w 10000"/>
              <a:gd name="connsiteY50" fmla="*/ 2711 h 10000"/>
              <a:gd name="connsiteX51" fmla="*/ 2572 w 10000"/>
              <a:gd name="connsiteY51" fmla="*/ 2264 h 10000"/>
              <a:gd name="connsiteX52" fmla="*/ 2421 w 10000"/>
              <a:gd name="connsiteY52" fmla="*/ 1821 h 10000"/>
              <a:gd name="connsiteX53" fmla="*/ 2298 w 10000"/>
              <a:gd name="connsiteY53" fmla="*/ 1388 h 10000"/>
              <a:gd name="connsiteX54" fmla="*/ 2298 w 10000"/>
              <a:gd name="connsiteY54" fmla="*/ 1388 h 10000"/>
              <a:gd name="connsiteX55" fmla="*/ 2211 w 10000"/>
              <a:gd name="connsiteY55" fmla="*/ 1035 h 10000"/>
              <a:gd name="connsiteX56" fmla="*/ 2145 w 10000"/>
              <a:gd name="connsiteY56" fmla="*/ 693 h 10000"/>
              <a:gd name="connsiteX57" fmla="*/ 2100 w 10000"/>
              <a:gd name="connsiteY57" fmla="*/ 367 h 10000"/>
              <a:gd name="connsiteX58" fmla="*/ 2069 w 10000"/>
              <a:gd name="connsiteY58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416 w 10000"/>
              <a:gd name="connsiteY12" fmla="*/ 4912 h 10000"/>
              <a:gd name="connsiteX13" fmla="*/ 482 w 10000"/>
              <a:gd name="connsiteY13" fmla="*/ 5120 h 10000"/>
              <a:gd name="connsiteX14" fmla="*/ 568 w 10000"/>
              <a:gd name="connsiteY14" fmla="*/ 5327 h 10000"/>
              <a:gd name="connsiteX15" fmla="*/ 938 w 10000"/>
              <a:gd name="connsiteY15" fmla="*/ 9745 h 10000"/>
              <a:gd name="connsiteX16" fmla="*/ 4471 w 10000"/>
              <a:gd name="connsiteY16" fmla="*/ 9907 h 10000"/>
              <a:gd name="connsiteX17" fmla="*/ 10000 w 10000"/>
              <a:gd name="connsiteY17" fmla="*/ 9788 h 10000"/>
              <a:gd name="connsiteX18" fmla="*/ 9820 w 10000"/>
              <a:gd name="connsiteY18" fmla="*/ 9778 h 10000"/>
              <a:gd name="connsiteX19" fmla="*/ 9642 w 10000"/>
              <a:gd name="connsiteY19" fmla="*/ 9756 h 10000"/>
              <a:gd name="connsiteX20" fmla="*/ 9452 w 10000"/>
              <a:gd name="connsiteY20" fmla="*/ 9724 h 10000"/>
              <a:gd name="connsiteX21" fmla="*/ 9243 w 10000"/>
              <a:gd name="connsiteY21" fmla="*/ 9671 h 10000"/>
              <a:gd name="connsiteX22" fmla="*/ 9036 w 10000"/>
              <a:gd name="connsiteY22" fmla="*/ 9604 h 10000"/>
              <a:gd name="connsiteX23" fmla="*/ 8820 w 10000"/>
              <a:gd name="connsiteY23" fmla="*/ 9529 h 10000"/>
              <a:gd name="connsiteX24" fmla="*/ 8601 w 10000"/>
              <a:gd name="connsiteY24" fmla="*/ 9430 h 10000"/>
              <a:gd name="connsiteX25" fmla="*/ 8365 w 10000"/>
              <a:gd name="connsiteY25" fmla="*/ 9317 h 10000"/>
              <a:gd name="connsiteX26" fmla="*/ 8120 w 10000"/>
              <a:gd name="connsiteY26" fmla="*/ 9188 h 10000"/>
              <a:gd name="connsiteX27" fmla="*/ 8120 w 10000"/>
              <a:gd name="connsiteY27" fmla="*/ 9188 h 10000"/>
              <a:gd name="connsiteX28" fmla="*/ 7864 w 10000"/>
              <a:gd name="connsiteY28" fmla="*/ 9041 h 10000"/>
              <a:gd name="connsiteX29" fmla="*/ 7608 w 10000"/>
              <a:gd name="connsiteY29" fmla="*/ 8868 h 10000"/>
              <a:gd name="connsiteX30" fmla="*/ 7344 w 10000"/>
              <a:gd name="connsiteY30" fmla="*/ 8697 h 10000"/>
              <a:gd name="connsiteX31" fmla="*/ 7089 w 10000"/>
              <a:gd name="connsiteY31" fmla="*/ 8498 h 10000"/>
              <a:gd name="connsiteX32" fmla="*/ 6814 w 10000"/>
              <a:gd name="connsiteY32" fmla="*/ 8278 h 10000"/>
              <a:gd name="connsiteX33" fmla="*/ 6550 w 10000"/>
              <a:gd name="connsiteY33" fmla="*/ 8049 h 10000"/>
              <a:gd name="connsiteX34" fmla="*/ 6286 w 10000"/>
              <a:gd name="connsiteY34" fmla="*/ 7807 h 10000"/>
              <a:gd name="connsiteX35" fmla="*/ 6012 w 10000"/>
              <a:gd name="connsiteY35" fmla="*/ 7544 h 10000"/>
              <a:gd name="connsiteX36" fmla="*/ 5746 w 10000"/>
              <a:gd name="connsiteY36" fmla="*/ 7270 h 10000"/>
              <a:gd name="connsiteX37" fmla="*/ 5482 w 10000"/>
              <a:gd name="connsiteY37" fmla="*/ 6983 h 10000"/>
              <a:gd name="connsiteX38" fmla="*/ 5219 w 10000"/>
              <a:gd name="connsiteY38" fmla="*/ 6689 h 10000"/>
              <a:gd name="connsiteX39" fmla="*/ 4952 w 10000"/>
              <a:gd name="connsiteY39" fmla="*/ 6372 h 10000"/>
              <a:gd name="connsiteX40" fmla="*/ 4697 w 10000"/>
              <a:gd name="connsiteY40" fmla="*/ 6052 h 10000"/>
              <a:gd name="connsiteX41" fmla="*/ 4451 w 10000"/>
              <a:gd name="connsiteY41" fmla="*/ 5715 h 10000"/>
              <a:gd name="connsiteX42" fmla="*/ 4197 w 10000"/>
              <a:gd name="connsiteY42" fmla="*/ 5371 h 10000"/>
              <a:gd name="connsiteX43" fmla="*/ 3959 w 10000"/>
              <a:gd name="connsiteY43" fmla="*/ 5014 h 10000"/>
              <a:gd name="connsiteX44" fmla="*/ 3959 w 10000"/>
              <a:gd name="connsiteY44" fmla="*/ 5014 h 10000"/>
              <a:gd name="connsiteX45" fmla="*/ 3667 w 10000"/>
              <a:gd name="connsiteY45" fmla="*/ 4541 h 10000"/>
              <a:gd name="connsiteX46" fmla="*/ 3404 w 10000"/>
              <a:gd name="connsiteY46" fmla="*/ 4074 h 10000"/>
              <a:gd name="connsiteX47" fmla="*/ 3156 w 10000"/>
              <a:gd name="connsiteY47" fmla="*/ 3609 h 10000"/>
              <a:gd name="connsiteX48" fmla="*/ 2939 w 10000"/>
              <a:gd name="connsiteY48" fmla="*/ 3160 h 10000"/>
              <a:gd name="connsiteX49" fmla="*/ 2740 w 10000"/>
              <a:gd name="connsiteY49" fmla="*/ 2711 h 10000"/>
              <a:gd name="connsiteX50" fmla="*/ 2572 w 10000"/>
              <a:gd name="connsiteY50" fmla="*/ 2264 h 10000"/>
              <a:gd name="connsiteX51" fmla="*/ 2421 w 10000"/>
              <a:gd name="connsiteY51" fmla="*/ 1821 h 10000"/>
              <a:gd name="connsiteX52" fmla="*/ 2298 w 10000"/>
              <a:gd name="connsiteY52" fmla="*/ 1388 h 10000"/>
              <a:gd name="connsiteX53" fmla="*/ 2298 w 10000"/>
              <a:gd name="connsiteY53" fmla="*/ 1388 h 10000"/>
              <a:gd name="connsiteX54" fmla="*/ 2211 w 10000"/>
              <a:gd name="connsiteY54" fmla="*/ 1035 h 10000"/>
              <a:gd name="connsiteX55" fmla="*/ 2145 w 10000"/>
              <a:gd name="connsiteY55" fmla="*/ 693 h 10000"/>
              <a:gd name="connsiteX56" fmla="*/ 2100 w 10000"/>
              <a:gd name="connsiteY56" fmla="*/ 367 h 10000"/>
              <a:gd name="connsiteX57" fmla="*/ 2069 w 10000"/>
              <a:gd name="connsiteY57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482 w 10000"/>
              <a:gd name="connsiteY12" fmla="*/ 5120 h 10000"/>
              <a:gd name="connsiteX13" fmla="*/ 568 w 10000"/>
              <a:gd name="connsiteY13" fmla="*/ 5327 h 10000"/>
              <a:gd name="connsiteX14" fmla="*/ 938 w 10000"/>
              <a:gd name="connsiteY14" fmla="*/ 9745 h 10000"/>
              <a:gd name="connsiteX15" fmla="*/ 4471 w 10000"/>
              <a:gd name="connsiteY15" fmla="*/ 9907 h 10000"/>
              <a:gd name="connsiteX16" fmla="*/ 10000 w 10000"/>
              <a:gd name="connsiteY16" fmla="*/ 9788 h 10000"/>
              <a:gd name="connsiteX17" fmla="*/ 9820 w 10000"/>
              <a:gd name="connsiteY17" fmla="*/ 9778 h 10000"/>
              <a:gd name="connsiteX18" fmla="*/ 9642 w 10000"/>
              <a:gd name="connsiteY18" fmla="*/ 9756 h 10000"/>
              <a:gd name="connsiteX19" fmla="*/ 9452 w 10000"/>
              <a:gd name="connsiteY19" fmla="*/ 9724 h 10000"/>
              <a:gd name="connsiteX20" fmla="*/ 9243 w 10000"/>
              <a:gd name="connsiteY20" fmla="*/ 9671 h 10000"/>
              <a:gd name="connsiteX21" fmla="*/ 9036 w 10000"/>
              <a:gd name="connsiteY21" fmla="*/ 9604 h 10000"/>
              <a:gd name="connsiteX22" fmla="*/ 8820 w 10000"/>
              <a:gd name="connsiteY22" fmla="*/ 9529 h 10000"/>
              <a:gd name="connsiteX23" fmla="*/ 8601 w 10000"/>
              <a:gd name="connsiteY23" fmla="*/ 9430 h 10000"/>
              <a:gd name="connsiteX24" fmla="*/ 8365 w 10000"/>
              <a:gd name="connsiteY24" fmla="*/ 9317 h 10000"/>
              <a:gd name="connsiteX25" fmla="*/ 8120 w 10000"/>
              <a:gd name="connsiteY25" fmla="*/ 9188 h 10000"/>
              <a:gd name="connsiteX26" fmla="*/ 8120 w 10000"/>
              <a:gd name="connsiteY26" fmla="*/ 9188 h 10000"/>
              <a:gd name="connsiteX27" fmla="*/ 7864 w 10000"/>
              <a:gd name="connsiteY27" fmla="*/ 9041 h 10000"/>
              <a:gd name="connsiteX28" fmla="*/ 7608 w 10000"/>
              <a:gd name="connsiteY28" fmla="*/ 8868 h 10000"/>
              <a:gd name="connsiteX29" fmla="*/ 7344 w 10000"/>
              <a:gd name="connsiteY29" fmla="*/ 8697 h 10000"/>
              <a:gd name="connsiteX30" fmla="*/ 7089 w 10000"/>
              <a:gd name="connsiteY30" fmla="*/ 8498 h 10000"/>
              <a:gd name="connsiteX31" fmla="*/ 6814 w 10000"/>
              <a:gd name="connsiteY31" fmla="*/ 8278 h 10000"/>
              <a:gd name="connsiteX32" fmla="*/ 6550 w 10000"/>
              <a:gd name="connsiteY32" fmla="*/ 8049 h 10000"/>
              <a:gd name="connsiteX33" fmla="*/ 6286 w 10000"/>
              <a:gd name="connsiteY33" fmla="*/ 7807 h 10000"/>
              <a:gd name="connsiteX34" fmla="*/ 6012 w 10000"/>
              <a:gd name="connsiteY34" fmla="*/ 7544 h 10000"/>
              <a:gd name="connsiteX35" fmla="*/ 5746 w 10000"/>
              <a:gd name="connsiteY35" fmla="*/ 7270 h 10000"/>
              <a:gd name="connsiteX36" fmla="*/ 5482 w 10000"/>
              <a:gd name="connsiteY36" fmla="*/ 6983 h 10000"/>
              <a:gd name="connsiteX37" fmla="*/ 5219 w 10000"/>
              <a:gd name="connsiteY37" fmla="*/ 6689 h 10000"/>
              <a:gd name="connsiteX38" fmla="*/ 4952 w 10000"/>
              <a:gd name="connsiteY38" fmla="*/ 6372 h 10000"/>
              <a:gd name="connsiteX39" fmla="*/ 4697 w 10000"/>
              <a:gd name="connsiteY39" fmla="*/ 6052 h 10000"/>
              <a:gd name="connsiteX40" fmla="*/ 4451 w 10000"/>
              <a:gd name="connsiteY40" fmla="*/ 5715 h 10000"/>
              <a:gd name="connsiteX41" fmla="*/ 4197 w 10000"/>
              <a:gd name="connsiteY41" fmla="*/ 5371 h 10000"/>
              <a:gd name="connsiteX42" fmla="*/ 3959 w 10000"/>
              <a:gd name="connsiteY42" fmla="*/ 5014 h 10000"/>
              <a:gd name="connsiteX43" fmla="*/ 3959 w 10000"/>
              <a:gd name="connsiteY43" fmla="*/ 5014 h 10000"/>
              <a:gd name="connsiteX44" fmla="*/ 3667 w 10000"/>
              <a:gd name="connsiteY44" fmla="*/ 4541 h 10000"/>
              <a:gd name="connsiteX45" fmla="*/ 3404 w 10000"/>
              <a:gd name="connsiteY45" fmla="*/ 4074 h 10000"/>
              <a:gd name="connsiteX46" fmla="*/ 3156 w 10000"/>
              <a:gd name="connsiteY46" fmla="*/ 3609 h 10000"/>
              <a:gd name="connsiteX47" fmla="*/ 2939 w 10000"/>
              <a:gd name="connsiteY47" fmla="*/ 3160 h 10000"/>
              <a:gd name="connsiteX48" fmla="*/ 2740 w 10000"/>
              <a:gd name="connsiteY48" fmla="*/ 2711 h 10000"/>
              <a:gd name="connsiteX49" fmla="*/ 2572 w 10000"/>
              <a:gd name="connsiteY49" fmla="*/ 2264 h 10000"/>
              <a:gd name="connsiteX50" fmla="*/ 2421 w 10000"/>
              <a:gd name="connsiteY50" fmla="*/ 1821 h 10000"/>
              <a:gd name="connsiteX51" fmla="*/ 2298 w 10000"/>
              <a:gd name="connsiteY51" fmla="*/ 1388 h 10000"/>
              <a:gd name="connsiteX52" fmla="*/ 2298 w 10000"/>
              <a:gd name="connsiteY52" fmla="*/ 1388 h 10000"/>
              <a:gd name="connsiteX53" fmla="*/ 2211 w 10000"/>
              <a:gd name="connsiteY53" fmla="*/ 1035 h 10000"/>
              <a:gd name="connsiteX54" fmla="*/ 2145 w 10000"/>
              <a:gd name="connsiteY54" fmla="*/ 693 h 10000"/>
              <a:gd name="connsiteX55" fmla="*/ 2100 w 10000"/>
              <a:gd name="connsiteY55" fmla="*/ 367 h 10000"/>
              <a:gd name="connsiteX56" fmla="*/ 2069 w 10000"/>
              <a:gd name="connsiteY56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568 w 10000"/>
              <a:gd name="connsiteY12" fmla="*/ 5327 h 10000"/>
              <a:gd name="connsiteX13" fmla="*/ 938 w 10000"/>
              <a:gd name="connsiteY13" fmla="*/ 9745 h 10000"/>
              <a:gd name="connsiteX14" fmla="*/ 4471 w 10000"/>
              <a:gd name="connsiteY14" fmla="*/ 9907 h 10000"/>
              <a:gd name="connsiteX15" fmla="*/ 10000 w 10000"/>
              <a:gd name="connsiteY15" fmla="*/ 9788 h 10000"/>
              <a:gd name="connsiteX16" fmla="*/ 9820 w 10000"/>
              <a:gd name="connsiteY16" fmla="*/ 9778 h 10000"/>
              <a:gd name="connsiteX17" fmla="*/ 9642 w 10000"/>
              <a:gd name="connsiteY17" fmla="*/ 9756 h 10000"/>
              <a:gd name="connsiteX18" fmla="*/ 9452 w 10000"/>
              <a:gd name="connsiteY18" fmla="*/ 9724 h 10000"/>
              <a:gd name="connsiteX19" fmla="*/ 9243 w 10000"/>
              <a:gd name="connsiteY19" fmla="*/ 9671 h 10000"/>
              <a:gd name="connsiteX20" fmla="*/ 9036 w 10000"/>
              <a:gd name="connsiteY20" fmla="*/ 9604 h 10000"/>
              <a:gd name="connsiteX21" fmla="*/ 8820 w 10000"/>
              <a:gd name="connsiteY21" fmla="*/ 9529 h 10000"/>
              <a:gd name="connsiteX22" fmla="*/ 8601 w 10000"/>
              <a:gd name="connsiteY22" fmla="*/ 9430 h 10000"/>
              <a:gd name="connsiteX23" fmla="*/ 8365 w 10000"/>
              <a:gd name="connsiteY23" fmla="*/ 9317 h 10000"/>
              <a:gd name="connsiteX24" fmla="*/ 8120 w 10000"/>
              <a:gd name="connsiteY24" fmla="*/ 9188 h 10000"/>
              <a:gd name="connsiteX25" fmla="*/ 8120 w 10000"/>
              <a:gd name="connsiteY25" fmla="*/ 9188 h 10000"/>
              <a:gd name="connsiteX26" fmla="*/ 7864 w 10000"/>
              <a:gd name="connsiteY26" fmla="*/ 9041 h 10000"/>
              <a:gd name="connsiteX27" fmla="*/ 7608 w 10000"/>
              <a:gd name="connsiteY27" fmla="*/ 8868 h 10000"/>
              <a:gd name="connsiteX28" fmla="*/ 7344 w 10000"/>
              <a:gd name="connsiteY28" fmla="*/ 8697 h 10000"/>
              <a:gd name="connsiteX29" fmla="*/ 7089 w 10000"/>
              <a:gd name="connsiteY29" fmla="*/ 8498 h 10000"/>
              <a:gd name="connsiteX30" fmla="*/ 6814 w 10000"/>
              <a:gd name="connsiteY30" fmla="*/ 8278 h 10000"/>
              <a:gd name="connsiteX31" fmla="*/ 6550 w 10000"/>
              <a:gd name="connsiteY31" fmla="*/ 8049 h 10000"/>
              <a:gd name="connsiteX32" fmla="*/ 6286 w 10000"/>
              <a:gd name="connsiteY32" fmla="*/ 7807 h 10000"/>
              <a:gd name="connsiteX33" fmla="*/ 6012 w 10000"/>
              <a:gd name="connsiteY33" fmla="*/ 7544 h 10000"/>
              <a:gd name="connsiteX34" fmla="*/ 5746 w 10000"/>
              <a:gd name="connsiteY34" fmla="*/ 7270 h 10000"/>
              <a:gd name="connsiteX35" fmla="*/ 5482 w 10000"/>
              <a:gd name="connsiteY35" fmla="*/ 6983 h 10000"/>
              <a:gd name="connsiteX36" fmla="*/ 5219 w 10000"/>
              <a:gd name="connsiteY36" fmla="*/ 6689 h 10000"/>
              <a:gd name="connsiteX37" fmla="*/ 4952 w 10000"/>
              <a:gd name="connsiteY37" fmla="*/ 6372 h 10000"/>
              <a:gd name="connsiteX38" fmla="*/ 4697 w 10000"/>
              <a:gd name="connsiteY38" fmla="*/ 6052 h 10000"/>
              <a:gd name="connsiteX39" fmla="*/ 4451 w 10000"/>
              <a:gd name="connsiteY39" fmla="*/ 5715 h 10000"/>
              <a:gd name="connsiteX40" fmla="*/ 4197 w 10000"/>
              <a:gd name="connsiteY40" fmla="*/ 5371 h 10000"/>
              <a:gd name="connsiteX41" fmla="*/ 3959 w 10000"/>
              <a:gd name="connsiteY41" fmla="*/ 5014 h 10000"/>
              <a:gd name="connsiteX42" fmla="*/ 3959 w 10000"/>
              <a:gd name="connsiteY42" fmla="*/ 5014 h 10000"/>
              <a:gd name="connsiteX43" fmla="*/ 3667 w 10000"/>
              <a:gd name="connsiteY43" fmla="*/ 4541 h 10000"/>
              <a:gd name="connsiteX44" fmla="*/ 3404 w 10000"/>
              <a:gd name="connsiteY44" fmla="*/ 4074 h 10000"/>
              <a:gd name="connsiteX45" fmla="*/ 3156 w 10000"/>
              <a:gd name="connsiteY45" fmla="*/ 3609 h 10000"/>
              <a:gd name="connsiteX46" fmla="*/ 2939 w 10000"/>
              <a:gd name="connsiteY46" fmla="*/ 3160 h 10000"/>
              <a:gd name="connsiteX47" fmla="*/ 2740 w 10000"/>
              <a:gd name="connsiteY47" fmla="*/ 2711 h 10000"/>
              <a:gd name="connsiteX48" fmla="*/ 2572 w 10000"/>
              <a:gd name="connsiteY48" fmla="*/ 2264 h 10000"/>
              <a:gd name="connsiteX49" fmla="*/ 2421 w 10000"/>
              <a:gd name="connsiteY49" fmla="*/ 1821 h 10000"/>
              <a:gd name="connsiteX50" fmla="*/ 2298 w 10000"/>
              <a:gd name="connsiteY50" fmla="*/ 1388 h 10000"/>
              <a:gd name="connsiteX51" fmla="*/ 2298 w 10000"/>
              <a:gd name="connsiteY51" fmla="*/ 1388 h 10000"/>
              <a:gd name="connsiteX52" fmla="*/ 2211 w 10000"/>
              <a:gd name="connsiteY52" fmla="*/ 1035 h 10000"/>
              <a:gd name="connsiteX53" fmla="*/ 2145 w 10000"/>
              <a:gd name="connsiteY53" fmla="*/ 693 h 10000"/>
              <a:gd name="connsiteX54" fmla="*/ 2100 w 10000"/>
              <a:gd name="connsiteY54" fmla="*/ 367 h 10000"/>
              <a:gd name="connsiteX55" fmla="*/ 2069 w 10000"/>
              <a:gd name="connsiteY55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104 w 10000"/>
              <a:gd name="connsiteY11" fmla="*/ 3700 h 10000"/>
              <a:gd name="connsiteX12" fmla="*/ 938 w 10000"/>
              <a:gd name="connsiteY12" fmla="*/ 9745 h 10000"/>
              <a:gd name="connsiteX13" fmla="*/ 4471 w 10000"/>
              <a:gd name="connsiteY13" fmla="*/ 9907 h 10000"/>
              <a:gd name="connsiteX14" fmla="*/ 10000 w 10000"/>
              <a:gd name="connsiteY14" fmla="*/ 9788 h 10000"/>
              <a:gd name="connsiteX15" fmla="*/ 9820 w 10000"/>
              <a:gd name="connsiteY15" fmla="*/ 9778 h 10000"/>
              <a:gd name="connsiteX16" fmla="*/ 9642 w 10000"/>
              <a:gd name="connsiteY16" fmla="*/ 9756 h 10000"/>
              <a:gd name="connsiteX17" fmla="*/ 9452 w 10000"/>
              <a:gd name="connsiteY17" fmla="*/ 9724 h 10000"/>
              <a:gd name="connsiteX18" fmla="*/ 9243 w 10000"/>
              <a:gd name="connsiteY18" fmla="*/ 9671 h 10000"/>
              <a:gd name="connsiteX19" fmla="*/ 9036 w 10000"/>
              <a:gd name="connsiteY19" fmla="*/ 9604 h 10000"/>
              <a:gd name="connsiteX20" fmla="*/ 8820 w 10000"/>
              <a:gd name="connsiteY20" fmla="*/ 9529 h 10000"/>
              <a:gd name="connsiteX21" fmla="*/ 8601 w 10000"/>
              <a:gd name="connsiteY21" fmla="*/ 9430 h 10000"/>
              <a:gd name="connsiteX22" fmla="*/ 8365 w 10000"/>
              <a:gd name="connsiteY22" fmla="*/ 9317 h 10000"/>
              <a:gd name="connsiteX23" fmla="*/ 8120 w 10000"/>
              <a:gd name="connsiteY23" fmla="*/ 9188 h 10000"/>
              <a:gd name="connsiteX24" fmla="*/ 8120 w 10000"/>
              <a:gd name="connsiteY24" fmla="*/ 9188 h 10000"/>
              <a:gd name="connsiteX25" fmla="*/ 7864 w 10000"/>
              <a:gd name="connsiteY25" fmla="*/ 9041 h 10000"/>
              <a:gd name="connsiteX26" fmla="*/ 7608 w 10000"/>
              <a:gd name="connsiteY26" fmla="*/ 8868 h 10000"/>
              <a:gd name="connsiteX27" fmla="*/ 7344 w 10000"/>
              <a:gd name="connsiteY27" fmla="*/ 8697 h 10000"/>
              <a:gd name="connsiteX28" fmla="*/ 7089 w 10000"/>
              <a:gd name="connsiteY28" fmla="*/ 8498 h 10000"/>
              <a:gd name="connsiteX29" fmla="*/ 6814 w 10000"/>
              <a:gd name="connsiteY29" fmla="*/ 8278 h 10000"/>
              <a:gd name="connsiteX30" fmla="*/ 6550 w 10000"/>
              <a:gd name="connsiteY30" fmla="*/ 8049 h 10000"/>
              <a:gd name="connsiteX31" fmla="*/ 6286 w 10000"/>
              <a:gd name="connsiteY31" fmla="*/ 7807 h 10000"/>
              <a:gd name="connsiteX32" fmla="*/ 6012 w 10000"/>
              <a:gd name="connsiteY32" fmla="*/ 7544 h 10000"/>
              <a:gd name="connsiteX33" fmla="*/ 5746 w 10000"/>
              <a:gd name="connsiteY33" fmla="*/ 7270 h 10000"/>
              <a:gd name="connsiteX34" fmla="*/ 5482 w 10000"/>
              <a:gd name="connsiteY34" fmla="*/ 6983 h 10000"/>
              <a:gd name="connsiteX35" fmla="*/ 5219 w 10000"/>
              <a:gd name="connsiteY35" fmla="*/ 6689 h 10000"/>
              <a:gd name="connsiteX36" fmla="*/ 4952 w 10000"/>
              <a:gd name="connsiteY36" fmla="*/ 6372 h 10000"/>
              <a:gd name="connsiteX37" fmla="*/ 4697 w 10000"/>
              <a:gd name="connsiteY37" fmla="*/ 6052 h 10000"/>
              <a:gd name="connsiteX38" fmla="*/ 4451 w 10000"/>
              <a:gd name="connsiteY38" fmla="*/ 5715 h 10000"/>
              <a:gd name="connsiteX39" fmla="*/ 4197 w 10000"/>
              <a:gd name="connsiteY39" fmla="*/ 5371 h 10000"/>
              <a:gd name="connsiteX40" fmla="*/ 3959 w 10000"/>
              <a:gd name="connsiteY40" fmla="*/ 5014 h 10000"/>
              <a:gd name="connsiteX41" fmla="*/ 3959 w 10000"/>
              <a:gd name="connsiteY41" fmla="*/ 5014 h 10000"/>
              <a:gd name="connsiteX42" fmla="*/ 3667 w 10000"/>
              <a:gd name="connsiteY42" fmla="*/ 4541 h 10000"/>
              <a:gd name="connsiteX43" fmla="*/ 3404 w 10000"/>
              <a:gd name="connsiteY43" fmla="*/ 4074 h 10000"/>
              <a:gd name="connsiteX44" fmla="*/ 3156 w 10000"/>
              <a:gd name="connsiteY44" fmla="*/ 3609 h 10000"/>
              <a:gd name="connsiteX45" fmla="*/ 2939 w 10000"/>
              <a:gd name="connsiteY45" fmla="*/ 3160 h 10000"/>
              <a:gd name="connsiteX46" fmla="*/ 2740 w 10000"/>
              <a:gd name="connsiteY46" fmla="*/ 2711 h 10000"/>
              <a:gd name="connsiteX47" fmla="*/ 2572 w 10000"/>
              <a:gd name="connsiteY47" fmla="*/ 2264 h 10000"/>
              <a:gd name="connsiteX48" fmla="*/ 2421 w 10000"/>
              <a:gd name="connsiteY48" fmla="*/ 1821 h 10000"/>
              <a:gd name="connsiteX49" fmla="*/ 2298 w 10000"/>
              <a:gd name="connsiteY49" fmla="*/ 1388 h 10000"/>
              <a:gd name="connsiteX50" fmla="*/ 2298 w 10000"/>
              <a:gd name="connsiteY50" fmla="*/ 1388 h 10000"/>
              <a:gd name="connsiteX51" fmla="*/ 2211 w 10000"/>
              <a:gd name="connsiteY51" fmla="*/ 1035 h 10000"/>
              <a:gd name="connsiteX52" fmla="*/ 2145 w 10000"/>
              <a:gd name="connsiteY52" fmla="*/ 693 h 10000"/>
              <a:gd name="connsiteX53" fmla="*/ 2100 w 10000"/>
              <a:gd name="connsiteY53" fmla="*/ 367 h 10000"/>
              <a:gd name="connsiteX54" fmla="*/ 2069 w 10000"/>
              <a:gd name="connsiteY54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47 w 10000"/>
              <a:gd name="connsiteY10" fmla="*/ 3303 h 10000"/>
              <a:gd name="connsiteX11" fmla="*/ 938 w 10000"/>
              <a:gd name="connsiteY11" fmla="*/ 9745 h 10000"/>
              <a:gd name="connsiteX12" fmla="*/ 4471 w 10000"/>
              <a:gd name="connsiteY12" fmla="*/ 9907 h 10000"/>
              <a:gd name="connsiteX13" fmla="*/ 10000 w 10000"/>
              <a:gd name="connsiteY13" fmla="*/ 9788 h 10000"/>
              <a:gd name="connsiteX14" fmla="*/ 9820 w 10000"/>
              <a:gd name="connsiteY14" fmla="*/ 9778 h 10000"/>
              <a:gd name="connsiteX15" fmla="*/ 9642 w 10000"/>
              <a:gd name="connsiteY15" fmla="*/ 9756 h 10000"/>
              <a:gd name="connsiteX16" fmla="*/ 9452 w 10000"/>
              <a:gd name="connsiteY16" fmla="*/ 9724 h 10000"/>
              <a:gd name="connsiteX17" fmla="*/ 9243 w 10000"/>
              <a:gd name="connsiteY17" fmla="*/ 9671 h 10000"/>
              <a:gd name="connsiteX18" fmla="*/ 9036 w 10000"/>
              <a:gd name="connsiteY18" fmla="*/ 9604 h 10000"/>
              <a:gd name="connsiteX19" fmla="*/ 8820 w 10000"/>
              <a:gd name="connsiteY19" fmla="*/ 9529 h 10000"/>
              <a:gd name="connsiteX20" fmla="*/ 8601 w 10000"/>
              <a:gd name="connsiteY20" fmla="*/ 9430 h 10000"/>
              <a:gd name="connsiteX21" fmla="*/ 8365 w 10000"/>
              <a:gd name="connsiteY21" fmla="*/ 9317 h 10000"/>
              <a:gd name="connsiteX22" fmla="*/ 8120 w 10000"/>
              <a:gd name="connsiteY22" fmla="*/ 9188 h 10000"/>
              <a:gd name="connsiteX23" fmla="*/ 8120 w 10000"/>
              <a:gd name="connsiteY23" fmla="*/ 9188 h 10000"/>
              <a:gd name="connsiteX24" fmla="*/ 7864 w 10000"/>
              <a:gd name="connsiteY24" fmla="*/ 9041 h 10000"/>
              <a:gd name="connsiteX25" fmla="*/ 7608 w 10000"/>
              <a:gd name="connsiteY25" fmla="*/ 8868 h 10000"/>
              <a:gd name="connsiteX26" fmla="*/ 7344 w 10000"/>
              <a:gd name="connsiteY26" fmla="*/ 8697 h 10000"/>
              <a:gd name="connsiteX27" fmla="*/ 7089 w 10000"/>
              <a:gd name="connsiteY27" fmla="*/ 8498 h 10000"/>
              <a:gd name="connsiteX28" fmla="*/ 6814 w 10000"/>
              <a:gd name="connsiteY28" fmla="*/ 8278 h 10000"/>
              <a:gd name="connsiteX29" fmla="*/ 6550 w 10000"/>
              <a:gd name="connsiteY29" fmla="*/ 8049 h 10000"/>
              <a:gd name="connsiteX30" fmla="*/ 6286 w 10000"/>
              <a:gd name="connsiteY30" fmla="*/ 7807 h 10000"/>
              <a:gd name="connsiteX31" fmla="*/ 6012 w 10000"/>
              <a:gd name="connsiteY31" fmla="*/ 7544 h 10000"/>
              <a:gd name="connsiteX32" fmla="*/ 5746 w 10000"/>
              <a:gd name="connsiteY32" fmla="*/ 7270 h 10000"/>
              <a:gd name="connsiteX33" fmla="*/ 5482 w 10000"/>
              <a:gd name="connsiteY33" fmla="*/ 6983 h 10000"/>
              <a:gd name="connsiteX34" fmla="*/ 5219 w 10000"/>
              <a:gd name="connsiteY34" fmla="*/ 6689 h 10000"/>
              <a:gd name="connsiteX35" fmla="*/ 4952 w 10000"/>
              <a:gd name="connsiteY35" fmla="*/ 6372 h 10000"/>
              <a:gd name="connsiteX36" fmla="*/ 4697 w 10000"/>
              <a:gd name="connsiteY36" fmla="*/ 6052 h 10000"/>
              <a:gd name="connsiteX37" fmla="*/ 4451 w 10000"/>
              <a:gd name="connsiteY37" fmla="*/ 5715 h 10000"/>
              <a:gd name="connsiteX38" fmla="*/ 4197 w 10000"/>
              <a:gd name="connsiteY38" fmla="*/ 5371 h 10000"/>
              <a:gd name="connsiteX39" fmla="*/ 3959 w 10000"/>
              <a:gd name="connsiteY39" fmla="*/ 5014 h 10000"/>
              <a:gd name="connsiteX40" fmla="*/ 3959 w 10000"/>
              <a:gd name="connsiteY40" fmla="*/ 5014 h 10000"/>
              <a:gd name="connsiteX41" fmla="*/ 3667 w 10000"/>
              <a:gd name="connsiteY41" fmla="*/ 4541 h 10000"/>
              <a:gd name="connsiteX42" fmla="*/ 3404 w 10000"/>
              <a:gd name="connsiteY42" fmla="*/ 4074 h 10000"/>
              <a:gd name="connsiteX43" fmla="*/ 3156 w 10000"/>
              <a:gd name="connsiteY43" fmla="*/ 3609 h 10000"/>
              <a:gd name="connsiteX44" fmla="*/ 2939 w 10000"/>
              <a:gd name="connsiteY44" fmla="*/ 3160 h 10000"/>
              <a:gd name="connsiteX45" fmla="*/ 2740 w 10000"/>
              <a:gd name="connsiteY45" fmla="*/ 2711 h 10000"/>
              <a:gd name="connsiteX46" fmla="*/ 2572 w 10000"/>
              <a:gd name="connsiteY46" fmla="*/ 2264 h 10000"/>
              <a:gd name="connsiteX47" fmla="*/ 2421 w 10000"/>
              <a:gd name="connsiteY47" fmla="*/ 1821 h 10000"/>
              <a:gd name="connsiteX48" fmla="*/ 2298 w 10000"/>
              <a:gd name="connsiteY48" fmla="*/ 1388 h 10000"/>
              <a:gd name="connsiteX49" fmla="*/ 2298 w 10000"/>
              <a:gd name="connsiteY49" fmla="*/ 1388 h 10000"/>
              <a:gd name="connsiteX50" fmla="*/ 2211 w 10000"/>
              <a:gd name="connsiteY50" fmla="*/ 1035 h 10000"/>
              <a:gd name="connsiteX51" fmla="*/ 2145 w 10000"/>
              <a:gd name="connsiteY51" fmla="*/ 693 h 10000"/>
              <a:gd name="connsiteX52" fmla="*/ 2100 w 10000"/>
              <a:gd name="connsiteY52" fmla="*/ 367 h 10000"/>
              <a:gd name="connsiteX53" fmla="*/ 2069 w 10000"/>
              <a:gd name="connsiteY53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17 w 10000"/>
              <a:gd name="connsiteY9" fmla="*/ 2909 h 10000"/>
              <a:gd name="connsiteX10" fmla="*/ 938 w 10000"/>
              <a:gd name="connsiteY10" fmla="*/ 9745 h 10000"/>
              <a:gd name="connsiteX11" fmla="*/ 4471 w 10000"/>
              <a:gd name="connsiteY11" fmla="*/ 9907 h 10000"/>
              <a:gd name="connsiteX12" fmla="*/ 10000 w 10000"/>
              <a:gd name="connsiteY12" fmla="*/ 9788 h 10000"/>
              <a:gd name="connsiteX13" fmla="*/ 9820 w 10000"/>
              <a:gd name="connsiteY13" fmla="*/ 9778 h 10000"/>
              <a:gd name="connsiteX14" fmla="*/ 9642 w 10000"/>
              <a:gd name="connsiteY14" fmla="*/ 9756 h 10000"/>
              <a:gd name="connsiteX15" fmla="*/ 9452 w 10000"/>
              <a:gd name="connsiteY15" fmla="*/ 9724 h 10000"/>
              <a:gd name="connsiteX16" fmla="*/ 9243 w 10000"/>
              <a:gd name="connsiteY16" fmla="*/ 9671 h 10000"/>
              <a:gd name="connsiteX17" fmla="*/ 9036 w 10000"/>
              <a:gd name="connsiteY17" fmla="*/ 9604 h 10000"/>
              <a:gd name="connsiteX18" fmla="*/ 8820 w 10000"/>
              <a:gd name="connsiteY18" fmla="*/ 9529 h 10000"/>
              <a:gd name="connsiteX19" fmla="*/ 8601 w 10000"/>
              <a:gd name="connsiteY19" fmla="*/ 9430 h 10000"/>
              <a:gd name="connsiteX20" fmla="*/ 8365 w 10000"/>
              <a:gd name="connsiteY20" fmla="*/ 9317 h 10000"/>
              <a:gd name="connsiteX21" fmla="*/ 8120 w 10000"/>
              <a:gd name="connsiteY21" fmla="*/ 9188 h 10000"/>
              <a:gd name="connsiteX22" fmla="*/ 8120 w 10000"/>
              <a:gd name="connsiteY22" fmla="*/ 9188 h 10000"/>
              <a:gd name="connsiteX23" fmla="*/ 7864 w 10000"/>
              <a:gd name="connsiteY23" fmla="*/ 9041 h 10000"/>
              <a:gd name="connsiteX24" fmla="*/ 7608 w 10000"/>
              <a:gd name="connsiteY24" fmla="*/ 8868 h 10000"/>
              <a:gd name="connsiteX25" fmla="*/ 7344 w 10000"/>
              <a:gd name="connsiteY25" fmla="*/ 8697 h 10000"/>
              <a:gd name="connsiteX26" fmla="*/ 7089 w 10000"/>
              <a:gd name="connsiteY26" fmla="*/ 8498 h 10000"/>
              <a:gd name="connsiteX27" fmla="*/ 6814 w 10000"/>
              <a:gd name="connsiteY27" fmla="*/ 8278 h 10000"/>
              <a:gd name="connsiteX28" fmla="*/ 6550 w 10000"/>
              <a:gd name="connsiteY28" fmla="*/ 8049 h 10000"/>
              <a:gd name="connsiteX29" fmla="*/ 6286 w 10000"/>
              <a:gd name="connsiteY29" fmla="*/ 7807 h 10000"/>
              <a:gd name="connsiteX30" fmla="*/ 6012 w 10000"/>
              <a:gd name="connsiteY30" fmla="*/ 7544 h 10000"/>
              <a:gd name="connsiteX31" fmla="*/ 5746 w 10000"/>
              <a:gd name="connsiteY31" fmla="*/ 7270 h 10000"/>
              <a:gd name="connsiteX32" fmla="*/ 5482 w 10000"/>
              <a:gd name="connsiteY32" fmla="*/ 6983 h 10000"/>
              <a:gd name="connsiteX33" fmla="*/ 5219 w 10000"/>
              <a:gd name="connsiteY33" fmla="*/ 6689 h 10000"/>
              <a:gd name="connsiteX34" fmla="*/ 4952 w 10000"/>
              <a:gd name="connsiteY34" fmla="*/ 6372 h 10000"/>
              <a:gd name="connsiteX35" fmla="*/ 4697 w 10000"/>
              <a:gd name="connsiteY35" fmla="*/ 6052 h 10000"/>
              <a:gd name="connsiteX36" fmla="*/ 4451 w 10000"/>
              <a:gd name="connsiteY36" fmla="*/ 5715 h 10000"/>
              <a:gd name="connsiteX37" fmla="*/ 4197 w 10000"/>
              <a:gd name="connsiteY37" fmla="*/ 5371 h 10000"/>
              <a:gd name="connsiteX38" fmla="*/ 3959 w 10000"/>
              <a:gd name="connsiteY38" fmla="*/ 5014 h 10000"/>
              <a:gd name="connsiteX39" fmla="*/ 3959 w 10000"/>
              <a:gd name="connsiteY39" fmla="*/ 5014 h 10000"/>
              <a:gd name="connsiteX40" fmla="*/ 3667 w 10000"/>
              <a:gd name="connsiteY40" fmla="*/ 4541 h 10000"/>
              <a:gd name="connsiteX41" fmla="*/ 3404 w 10000"/>
              <a:gd name="connsiteY41" fmla="*/ 4074 h 10000"/>
              <a:gd name="connsiteX42" fmla="*/ 3156 w 10000"/>
              <a:gd name="connsiteY42" fmla="*/ 3609 h 10000"/>
              <a:gd name="connsiteX43" fmla="*/ 2939 w 10000"/>
              <a:gd name="connsiteY43" fmla="*/ 3160 h 10000"/>
              <a:gd name="connsiteX44" fmla="*/ 2740 w 10000"/>
              <a:gd name="connsiteY44" fmla="*/ 2711 h 10000"/>
              <a:gd name="connsiteX45" fmla="*/ 2572 w 10000"/>
              <a:gd name="connsiteY45" fmla="*/ 2264 h 10000"/>
              <a:gd name="connsiteX46" fmla="*/ 2421 w 10000"/>
              <a:gd name="connsiteY46" fmla="*/ 1821 h 10000"/>
              <a:gd name="connsiteX47" fmla="*/ 2298 w 10000"/>
              <a:gd name="connsiteY47" fmla="*/ 1388 h 10000"/>
              <a:gd name="connsiteX48" fmla="*/ 2298 w 10000"/>
              <a:gd name="connsiteY48" fmla="*/ 1388 h 10000"/>
              <a:gd name="connsiteX49" fmla="*/ 2211 w 10000"/>
              <a:gd name="connsiteY49" fmla="*/ 1035 h 10000"/>
              <a:gd name="connsiteX50" fmla="*/ 2145 w 10000"/>
              <a:gd name="connsiteY50" fmla="*/ 693 h 10000"/>
              <a:gd name="connsiteX51" fmla="*/ 2100 w 10000"/>
              <a:gd name="connsiteY51" fmla="*/ 367 h 10000"/>
              <a:gd name="connsiteX52" fmla="*/ 2069 w 10000"/>
              <a:gd name="connsiteY52" fmla="*/ 49 h 10000"/>
              <a:gd name="connsiteX0" fmla="*/ 2069 w 10000"/>
              <a:gd name="connsiteY0" fmla="*/ 49 h 10000"/>
              <a:gd name="connsiteX1" fmla="*/ 427 w 10000"/>
              <a:gd name="connsiteY1" fmla="*/ 57 h 10000"/>
              <a:gd name="connsiteX2" fmla="*/ 322 w 10000"/>
              <a:gd name="connsiteY2" fmla="*/ 375 h 10000"/>
              <a:gd name="connsiteX3" fmla="*/ 227 w 10000"/>
              <a:gd name="connsiteY3" fmla="*/ 715 h 10000"/>
              <a:gd name="connsiteX4" fmla="*/ 142 w 10000"/>
              <a:gd name="connsiteY4" fmla="*/ 1058 h 10000"/>
              <a:gd name="connsiteX5" fmla="*/ 87 w 10000"/>
              <a:gd name="connsiteY5" fmla="*/ 1417 h 10000"/>
              <a:gd name="connsiteX6" fmla="*/ 37 w 10000"/>
              <a:gd name="connsiteY6" fmla="*/ 1778 h 10000"/>
              <a:gd name="connsiteX7" fmla="*/ 9 w 10000"/>
              <a:gd name="connsiteY7" fmla="*/ 2140 h 10000"/>
              <a:gd name="connsiteX8" fmla="*/ 0 w 10000"/>
              <a:gd name="connsiteY8" fmla="*/ 2527 h 10000"/>
              <a:gd name="connsiteX9" fmla="*/ 938 w 10000"/>
              <a:gd name="connsiteY9" fmla="*/ 9745 h 10000"/>
              <a:gd name="connsiteX10" fmla="*/ 4471 w 10000"/>
              <a:gd name="connsiteY10" fmla="*/ 9907 h 10000"/>
              <a:gd name="connsiteX11" fmla="*/ 10000 w 10000"/>
              <a:gd name="connsiteY11" fmla="*/ 9788 h 10000"/>
              <a:gd name="connsiteX12" fmla="*/ 9820 w 10000"/>
              <a:gd name="connsiteY12" fmla="*/ 9778 h 10000"/>
              <a:gd name="connsiteX13" fmla="*/ 9642 w 10000"/>
              <a:gd name="connsiteY13" fmla="*/ 9756 h 10000"/>
              <a:gd name="connsiteX14" fmla="*/ 9452 w 10000"/>
              <a:gd name="connsiteY14" fmla="*/ 9724 h 10000"/>
              <a:gd name="connsiteX15" fmla="*/ 9243 w 10000"/>
              <a:gd name="connsiteY15" fmla="*/ 9671 h 10000"/>
              <a:gd name="connsiteX16" fmla="*/ 9036 w 10000"/>
              <a:gd name="connsiteY16" fmla="*/ 9604 h 10000"/>
              <a:gd name="connsiteX17" fmla="*/ 8820 w 10000"/>
              <a:gd name="connsiteY17" fmla="*/ 9529 h 10000"/>
              <a:gd name="connsiteX18" fmla="*/ 8601 w 10000"/>
              <a:gd name="connsiteY18" fmla="*/ 9430 h 10000"/>
              <a:gd name="connsiteX19" fmla="*/ 8365 w 10000"/>
              <a:gd name="connsiteY19" fmla="*/ 9317 h 10000"/>
              <a:gd name="connsiteX20" fmla="*/ 8120 w 10000"/>
              <a:gd name="connsiteY20" fmla="*/ 9188 h 10000"/>
              <a:gd name="connsiteX21" fmla="*/ 8120 w 10000"/>
              <a:gd name="connsiteY21" fmla="*/ 9188 h 10000"/>
              <a:gd name="connsiteX22" fmla="*/ 7864 w 10000"/>
              <a:gd name="connsiteY22" fmla="*/ 9041 h 10000"/>
              <a:gd name="connsiteX23" fmla="*/ 7608 w 10000"/>
              <a:gd name="connsiteY23" fmla="*/ 8868 h 10000"/>
              <a:gd name="connsiteX24" fmla="*/ 7344 w 10000"/>
              <a:gd name="connsiteY24" fmla="*/ 8697 h 10000"/>
              <a:gd name="connsiteX25" fmla="*/ 7089 w 10000"/>
              <a:gd name="connsiteY25" fmla="*/ 8498 h 10000"/>
              <a:gd name="connsiteX26" fmla="*/ 6814 w 10000"/>
              <a:gd name="connsiteY26" fmla="*/ 8278 h 10000"/>
              <a:gd name="connsiteX27" fmla="*/ 6550 w 10000"/>
              <a:gd name="connsiteY27" fmla="*/ 8049 h 10000"/>
              <a:gd name="connsiteX28" fmla="*/ 6286 w 10000"/>
              <a:gd name="connsiteY28" fmla="*/ 7807 h 10000"/>
              <a:gd name="connsiteX29" fmla="*/ 6012 w 10000"/>
              <a:gd name="connsiteY29" fmla="*/ 7544 h 10000"/>
              <a:gd name="connsiteX30" fmla="*/ 5746 w 10000"/>
              <a:gd name="connsiteY30" fmla="*/ 7270 h 10000"/>
              <a:gd name="connsiteX31" fmla="*/ 5482 w 10000"/>
              <a:gd name="connsiteY31" fmla="*/ 6983 h 10000"/>
              <a:gd name="connsiteX32" fmla="*/ 5219 w 10000"/>
              <a:gd name="connsiteY32" fmla="*/ 6689 h 10000"/>
              <a:gd name="connsiteX33" fmla="*/ 4952 w 10000"/>
              <a:gd name="connsiteY33" fmla="*/ 6372 h 10000"/>
              <a:gd name="connsiteX34" fmla="*/ 4697 w 10000"/>
              <a:gd name="connsiteY34" fmla="*/ 6052 h 10000"/>
              <a:gd name="connsiteX35" fmla="*/ 4451 w 10000"/>
              <a:gd name="connsiteY35" fmla="*/ 5715 h 10000"/>
              <a:gd name="connsiteX36" fmla="*/ 4197 w 10000"/>
              <a:gd name="connsiteY36" fmla="*/ 5371 h 10000"/>
              <a:gd name="connsiteX37" fmla="*/ 3959 w 10000"/>
              <a:gd name="connsiteY37" fmla="*/ 5014 h 10000"/>
              <a:gd name="connsiteX38" fmla="*/ 3959 w 10000"/>
              <a:gd name="connsiteY38" fmla="*/ 5014 h 10000"/>
              <a:gd name="connsiteX39" fmla="*/ 3667 w 10000"/>
              <a:gd name="connsiteY39" fmla="*/ 4541 h 10000"/>
              <a:gd name="connsiteX40" fmla="*/ 3404 w 10000"/>
              <a:gd name="connsiteY40" fmla="*/ 4074 h 10000"/>
              <a:gd name="connsiteX41" fmla="*/ 3156 w 10000"/>
              <a:gd name="connsiteY41" fmla="*/ 3609 h 10000"/>
              <a:gd name="connsiteX42" fmla="*/ 2939 w 10000"/>
              <a:gd name="connsiteY42" fmla="*/ 3160 h 10000"/>
              <a:gd name="connsiteX43" fmla="*/ 2740 w 10000"/>
              <a:gd name="connsiteY43" fmla="*/ 2711 h 10000"/>
              <a:gd name="connsiteX44" fmla="*/ 2572 w 10000"/>
              <a:gd name="connsiteY44" fmla="*/ 2264 h 10000"/>
              <a:gd name="connsiteX45" fmla="*/ 2421 w 10000"/>
              <a:gd name="connsiteY45" fmla="*/ 1821 h 10000"/>
              <a:gd name="connsiteX46" fmla="*/ 2298 w 10000"/>
              <a:gd name="connsiteY46" fmla="*/ 1388 h 10000"/>
              <a:gd name="connsiteX47" fmla="*/ 2298 w 10000"/>
              <a:gd name="connsiteY47" fmla="*/ 1388 h 10000"/>
              <a:gd name="connsiteX48" fmla="*/ 2211 w 10000"/>
              <a:gd name="connsiteY48" fmla="*/ 1035 h 10000"/>
              <a:gd name="connsiteX49" fmla="*/ 2145 w 10000"/>
              <a:gd name="connsiteY49" fmla="*/ 693 h 10000"/>
              <a:gd name="connsiteX50" fmla="*/ 2100 w 10000"/>
              <a:gd name="connsiteY50" fmla="*/ 367 h 10000"/>
              <a:gd name="connsiteX51" fmla="*/ 2069 w 10000"/>
              <a:gd name="connsiteY51" fmla="*/ 49 h 10000"/>
              <a:gd name="connsiteX0" fmla="*/ 2060 w 9991"/>
              <a:gd name="connsiteY0" fmla="*/ 49 h 10000"/>
              <a:gd name="connsiteX1" fmla="*/ 418 w 9991"/>
              <a:gd name="connsiteY1" fmla="*/ 57 h 10000"/>
              <a:gd name="connsiteX2" fmla="*/ 313 w 9991"/>
              <a:gd name="connsiteY2" fmla="*/ 375 h 10000"/>
              <a:gd name="connsiteX3" fmla="*/ 218 w 9991"/>
              <a:gd name="connsiteY3" fmla="*/ 715 h 10000"/>
              <a:gd name="connsiteX4" fmla="*/ 133 w 9991"/>
              <a:gd name="connsiteY4" fmla="*/ 1058 h 10000"/>
              <a:gd name="connsiteX5" fmla="*/ 78 w 9991"/>
              <a:gd name="connsiteY5" fmla="*/ 1417 h 10000"/>
              <a:gd name="connsiteX6" fmla="*/ 28 w 9991"/>
              <a:gd name="connsiteY6" fmla="*/ 1778 h 10000"/>
              <a:gd name="connsiteX7" fmla="*/ 0 w 9991"/>
              <a:gd name="connsiteY7" fmla="*/ 2140 h 10000"/>
              <a:gd name="connsiteX8" fmla="*/ 929 w 9991"/>
              <a:gd name="connsiteY8" fmla="*/ 9745 h 10000"/>
              <a:gd name="connsiteX9" fmla="*/ 4462 w 9991"/>
              <a:gd name="connsiteY9" fmla="*/ 9907 h 10000"/>
              <a:gd name="connsiteX10" fmla="*/ 9991 w 9991"/>
              <a:gd name="connsiteY10" fmla="*/ 9788 h 10000"/>
              <a:gd name="connsiteX11" fmla="*/ 9811 w 9991"/>
              <a:gd name="connsiteY11" fmla="*/ 9778 h 10000"/>
              <a:gd name="connsiteX12" fmla="*/ 9633 w 9991"/>
              <a:gd name="connsiteY12" fmla="*/ 9756 h 10000"/>
              <a:gd name="connsiteX13" fmla="*/ 9443 w 9991"/>
              <a:gd name="connsiteY13" fmla="*/ 9724 h 10000"/>
              <a:gd name="connsiteX14" fmla="*/ 9234 w 9991"/>
              <a:gd name="connsiteY14" fmla="*/ 9671 h 10000"/>
              <a:gd name="connsiteX15" fmla="*/ 9027 w 9991"/>
              <a:gd name="connsiteY15" fmla="*/ 9604 h 10000"/>
              <a:gd name="connsiteX16" fmla="*/ 8811 w 9991"/>
              <a:gd name="connsiteY16" fmla="*/ 9529 h 10000"/>
              <a:gd name="connsiteX17" fmla="*/ 8592 w 9991"/>
              <a:gd name="connsiteY17" fmla="*/ 9430 h 10000"/>
              <a:gd name="connsiteX18" fmla="*/ 8356 w 9991"/>
              <a:gd name="connsiteY18" fmla="*/ 9317 h 10000"/>
              <a:gd name="connsiteX19" fmla="*/ 8111 w 9991"/>
              <a:gd name="connsiteY19" fmla="*/ 9188 h 10000"/>
              <a:gd name="connsiteX20" fmla="*/ 8111 w 9991"/>
              <a:gd name="connsiteY20" fmla="*/ 9188 h 10000"/>
              <a:gd name="connsiteX21" fmla="*/ 7855 w 9991"/>
              <a:gd name="connsiteY21" fmla="*/ 9041 h 10000"/>
              <a:gd name="connsiteX22" fmla="*/ 7599 w 9991"/>
              <a:gd name="connsiteY22" fmla="*/ 8868 h 10000"/>
              <a:gd name="connsiteX23" fmla="*/ 7335 w 9991"/>
              <a:gd name="connsiteY23" fmla="*/ 8697 h 10000"/>
              <a:gd name="connsiteX24" fmla="*/ 7080 w 9991"/>
              <a:gd name="connsiteY24" fmla="*/ 8498 h 10000"/>
              <a:gd name="connsiteX25" fmla="*/ 6805 w 9991"/>
              <a:gd name="connsiteY25" fmla="*/ 8278 h 10000"/>
              <a:gd name="connsiteX26" fmla="*/ 6541 w 9991"/>
              <a:gd name="connsiteY26" fmla="*/ 8049 h 10000"/>
              <a:gd name="connsiteX27" fmla="*/ 6277 w 9991"/>
              <a:gd name="connsiteY27" fmla="*/ 7807 h 10000"/>
              <a:gd name="connsiteX28" fmla="*/ 6003 w 9991"/>
              <a:gd name="connsiteY28" fmla="*/ 7544 h 10000"/>
              <a:gd name="connsiteX29" fmla="*/ 5737 w 9991"/>
              <a:gd name="connsiteY29" fmla="*/ 7270 h 10000"/>
              <a:gd name="connsiteX30" fmla="*/ 5473 w 9991"/>
              <a:gd name="connsiteY30" fmla="*/ 6983 h 10000"/>
              <a:gd name="connsiteX31" fmla="*/ 5210 w 9991"/>
              <a:gd name="connsiteY31" fmla="*/ 6689 h 10000"/>
              <a:gd name="connsiteX32" fmla="*/ 4943 w 9991"/>
              <a:gd name="connsiteY32" fmla="*/ 6372 h 10000"/>
              <a:gd name="connsiteX33" fmla="*/ 4688 w 9991"/>
              <a:gd name="connsiteY33" fmla="*/ 6052 h 10000"/>
              <a:gd name="connsiteX34" fmla="*/ 4442 w 9991"/>
              <a:gd name="connsiteY34" fmla="*/ 5715 h 10000"/>
              <a:gd name="connsiteX35" fmla="*/ 4188 w 9991"/>
              <a:gd name="connsiteY35" fmla="*/ 5371 h 10000"/>
              <a:gd name="connsiteX36" fmla="*/ 3950 w 9991"/>
              <a:gd name="connsiteY36" fmla="*/ 5014 h 10000"/>
              <a:gd name="connsiteX37" fmla="*/ 3950 w 9991"/>
              <a:gd name="connsiteY37" fmla="*/ 5014 h 10000"/>
              <a:gd name="connsiteX38" fmla="*/ 3658 w 9991"/>
              <a:gd name="connsiteY38" fmla="*/ 4541 h 10000"/>
              <a:gd name="connsiteX39" fmla="*/ 3395 w 9991"/>
              <a:gd name="connsiteY39" fmla="*/ 4074 h 10000"/>
              <a:gd name="connsiteX40" fmla="*/ 3147 w 9991"/>
              <a:gd name="connsiteY40" fmla="*/ 3609 h 10000"/>
              <a:gd name="connsiteX41" fmla="*/ 2930 w 9991"/>
              <a:gd name="connsiteY41" fmla="*/ 3160 h 10000"/>
              <a:gd name="connsiteX42" fmla="*/ 2731 w 9991"/>
              <a:gd name="connsiteY42" fmla="*/ 2711 h 10000"/>
              <a:gd name="connsiteX43" fmla="*/ 2563 w 9991"/>
              <a:gd name="connsiteY43" fmla="*/ 2264 h 10000"/>
              <a:gd name="connsiteX44" fmla="*/ 2412 w 9991"/>
              <a:gd name="connsiteY44" fmla="*/ 1821 h 10000"/>
              <a:gd name="connsiteX45" fmla="*/ 2289 w 9991"/>
              <a:gd name="connsiteY45" fmla="*/ 1388 h 10000"/>
              <a:gd name="connsiteX46" fmla="*/ 2289 w 9991"/>
              <a:gd name="connsiteY46" fmla="*/ 1388 h 10000"/>
              <a:gd name="connsiteX47" fmla="*/ 2202 w 9991"/>
              <a:gd name="connsiteY47" fmla="*/ 1035 h 10000"/>
              <a:gd name="connsiteX48" fmla="*/ 2136 w 9991"/>
              <a:gd name="connsiteY48" fmla="*/ 693 h 10000"/>
              <a:gd name="connsiteX49" fmla="*/ 2091 w 9991"/>
              <a:gd name="connsiteY49" fmla="*/ 367 h 10000"/>
              <a:gd name="connsiteX50" fmla="*/ 2060 w 9991"/>
              <a:gd name="connsiteY50" fmla="*/ 49 h 10000"/>
              <a:gd name="connsiteX0" fmla="*/ 2034 w 9972"/>
              <a:gd name="connsiteY0" fmla="*/ 49 h 10000"/>
              <a:gd name="connsiteX1" fmla="*/ 390 w 9972"/>
              <a:gd name="connsiteY1" fmla="*/ 57 h 10000"/>
              <a:gd name="connsiteX2" fmla="*/ 285 w 9972"/>
              <a:gd name="connsiteY2" fmla="*/ 375 h 10000"/>
              <a:gd name="connsiteX3" fmla="*/ 190 w 9972"/>
              <a:gd name="connsiteY3" fmla="*/ 715 h 10000"/>
              <a:gd name="connsiteX4" fmla="*/ 105 w 9972"/>
              <a:gd name="connsiteY4" fmla="*/ 1058 h 10000"/>
              <a:gd name="connsiteX5" fmla="*/ 50 w 9972"/>
              <a:gd name="connsiteY5" fmla="*/ 1417 h 10000"/>
              <a:gd name="connsiteX6" fmla="*/ 0 w 9972"/>
              <a:gd name="connsiteY6" fmla="*/ 1778 h 10000"/>
              <a:gd name="connsiteX7" fmla="*/ 902 w 9972"/>
              <a:gd name="connsiteY7" fmla="*/ 9745 h 10000"/>
              <a:gd name="connsiteX8" fmla="*/ 4438 w 9972"/>
              <a:gd name="connsiteY8" fmla="*/ 9907 h 10000"/>
              <a:gd name="connsiteX9" fmla="*/ 9972 w 9972"/>
              <a:gd name="connsiteY9" fmla="*/ 9788 h 10000"/>
              <a:gd name="connsiteX10" fmla="*/ 9792 w 9972"/>
              <a:gd name="connsiteY10" fmla="*/ 9778 h 10000"/>
              <a:gd name="connsiteX11" fmla="*/ 9614 w 9972"/>
              <a:gd name="connsiteY11" fmla="*/ 9756 h 10000"/>
              <a:gd name="connsiteX12" fmla="*/ 9424 w 9972"/>
              <a:gd name="connsiteY12" fmla="*/ 9724 h 10000"/>
              <a:gd name="connsiteX13" fmla="*/ 9214 w 9972"/>
              <a:gd name="connsiteY13" fmla="*/ 9671 h 10000"/>
              <a:gd name="connsiteX14" fmla="*/ 9007 w 9972"/>
              <a:gd name="connsiteY14" fmla="*/ 9604 h 10000"/>
              <a:gd name="connsiteX15" fmla="*/ 8791 w 9972"/>
              <a:gd name="connsiteY15" fmla="*/ 9529 h 10000"/>
              <a:gd name="connsiteX16" fmla="*/ 8572 w 9972"/>
              <a:gd name="connsiteY16" fmla="*/ 9430 h 10000"/>
              <a:gd name="connsiteX17" fmla="*/ 8336 w 9972"/>
              <a:gd name="connsiteY17" fmla="*/ 9317 h 10000"/>
              <a:gd name="connsiteX18" fmla="*/ 8090 w 9972"/>
              <a:gd name="connsiteY18" fmla="*/ 9188 h 10000"/>
              <a:gd name="connsiteX19" fmla="*/ 8090 w 9972"/>
              <a:gd name="connsiteY19" fmla="*/ 9188 h 10000"/>
              <a:gd name="connsiteX20" fmla="*/ 7834 w 9972"/>
              <a:gd name="connsiteY20" fmla="*/ 9041 h 10000"/>
              <a:gd name="connsiteX21" fmla="*/ 7578 w 9972"/>
              <a:gd name="connsiteY21" fmla="*/ 8868 h 10000"/>
              <a:gd name="connsiteX22" fmla="*/ 7314 w 9972"/>
              <a:gd name="connsiteY22" fmla="*/ 8697 h 10000"/>
              <a:gd name="connsiteX23" fmla="*/ 7058 w 9972"/>
              <a:gd name="connsiteY23" fmla="*/ 8498 h 10000"/>
              <a:gd name="connsiteX24" fmla="*/ 6783 w 9972"/>
              <a:gd name="connsiteY24" fmla="*/ 8278 h 10000"/>
              <a:gd name="connsiteX25" fmla="*/ 6519 w 9972"/>
              <a:gd name="connsiteY25" fmla="*/ 8049 h 10000"/>
              <a:gd name="connsiteX26" fmla="*/ 6255 w 9972"/>
              <a:gd name="connsiteY26" fmla="*/ 7807 h 10000"/>
              <a:gd name="connsiteX27" fmla="*/ 5980 w 9972"/>
              <a:gd name="connsiteY27" fmla="*/ 7544 h 10000"/>
              <a:gd name="connsiteX28" fmla="*/ 5714 w 9972"/>
              <a:gd name="connsiteY28" fmla="*/ 7270 h 10000"/>
              <a:gd name="connsiteX29" fmla="*/ 5450 w 9972"/>
              <a:gd name="connsiteY29" fmla="*/ 6983 h 10000"/>
              <a:gd name="connsiteX30" fmla="*/ 5187 w 9972"/>
              <a:gd name="connsiteY30" fmla="*/ 6689 h 10000"/>
              <a:gd name="connsiteX31" fmla="*/ 4919 w 9972"/>
              <a:gd name="connsiteY31" fmla="*/ 6372 h 10000"/>
              <a:gd name="connsiteX32" fmla="*/ 4664 w 9972"/>
              <a:gd name="connsiteY32" fmla="*/ 6052 h 10000"/>
              <a:gd name="connsiteX33" fmla="*/ 4418 w 9972"/>
              <a:gd name="connsiteY33" fmla="*/ 5715 h 10000"/>
              <a:gd name="connsiteX34" fmla="*/ 4164 w 9972"/>
              <a:gd name="connsiteY34" fmla="*/ 5371 h 10000"/>
              <a:gd name="connsiteX35" fmla="*/ 3926 w 9972"/>
              <a:gd name="connsiteY35" fmla="*/ 5014 h 10000"/>
              <a:gd name="connsiteX36" fmla="*/ 3926 w 9972"/>
              <a:gd name="connsiteY36" fmla="*/ 5014 h 10000"/>
              <a:gd name="connsiteX37" fmla="*/ 3633 w 9972"/>
              <a:gd name="connsiteY37" fmla="*/ 4541 h 10000"/>
              <a:gd name="connsiteX38" fmla="*/ 3370 w 9972"/>
              <a:gd name="connsiteY38" fmla="*/ 4074 h 10000"/>
              <a:gd name="connsiteX39" fmla="*/ 3122 w 9972"/>
              <a:gd name="connsiteY39" fmla="*/ 3609 h 10000"/>
              <a:gd name="connsiteX40" fmla="*/ 2905 w 9972"/>
              <a:gd name="connsiteY40" fmla="*/ 3160 h 10000"/>
              <a:gd name="connsiteX41" fmla="*/ 2705 w 9972"/>
              <a:gd name="connsiteY41" fmla="*/ 2711 h 10000"/>
              <a:gd name="connsiteX42" fmla="*/ 2537 w 9972"/>
              <a:gd name="connsiteY42" fmla="*/ 2264 h 10000"/>
              <a:gd name="connsiteX43" fmla="*/ 2386 w 9972"/>
              <a:gd name="connsiteY43" fmla="*/ 1821 h 10000"/>
              <a:gd name="connsiteX44" fmla="*/ 2263 w 9972"/>
              <a:gd name="connsiteY44" fmla="*/ 1388 h 10000"/>
              <a:gd name="connsiteX45" fmla="*/ 2263 w 9972"/>
              <a:gd name="connsiteY45" fmla="*/ 1388 h 10000"/>
              <a:gd name="connsiteX46" fmla="*/ 2176 w 9972"/>
              <a:gd name="connsiteY46" fmla="*/ 1035 h 10000"/>
              <a:gd name="connsiteX47" fmla="*/ 2110 w 9972"/>
              <a:gd name="connsiteY47" fmla="*/ 693 h 10000"/>
              <a:gd name="connsiteX48" fmla="*/ 2065 w 9972"/>
              <a:gd name="connsiteY48" fmla="*/ 367 h 10000"/>
              <a:gd name="connsiteX49" fmla="*/ 2034 w 9972"/>
              <a:gd name="connsiteY49" fmla="*/ 49 h 10000"/>
              <a:gd name="connsiteX0" fmla="*/ 2040 w 10000"/>
              <a:gd name="connsiteY0" fmla="*/ 49 h 10000"/>
              <a:gd name="connsiteX1" fmla="*/ 391 w 10000"/>
              <a:gd name="connsiteY1" fmla="*/ 57 h 10000"/>
              <a:gd name="connsiteX2" fmla="*/ 191 w 10000"/>
              <a:gd name="connsiteY2" fmla="*/ 715 h 10000"/>
              <a:gd name="connsiteX3" fmla="*/ 105 w 10000"/>
              <a:gd name="connsiteY3" fmla="*/ 1058 h 10000"/>
              <a:gd name="connsiteX4" fmla="*/ 50 w 10000"/>
              <a:gd name="connsiteY4" fmla="*/ 1417 h 10000"/>
              <a:gd name="connsiteX5" fmla="*/ 0 w 10000"/>
              <a:gd name="connsiteY5" fmla="*/ 1778 h 10000"/>
              <a:gd name="connsiteX6" fmla="*/ 905 w 10000"/>
              <a:gd name="connsiteY6" fmla="*/ 9745 h 10000"/>
              <a:gd name="connsiteX7" fmla="*/ 4450 w 10000"/>
              <a:gd name="connsiteY7" fmla="*/ 9907 h 10000"/>
              <a:gd name="connsiteX8" fmla="*/ 10000 w 10000"/>
              <a:gd name="connsiteY8" fmla="*/ 9788 h 10000"/>
              <a:gd name="connsiteX9" fmla="*/ 9819 w 10000"/>
              <a:gd name="connsiteY9" fmla="*/ 9778 h 10000"/>
              <a:gd name="connsiteX10" fmla="*/ 9641 w 10000"/>
              <a:gd name="connsiteY10" fmla="*/ 9756 h 10000"/>
              <a:gd name="connsiteX11" fmla="*/ 9450 w 10000"/>
              <a:gd name="connsiteY11" fmla="*/ 9724 h 10000"/>
              <a:gd name="connsiteX12" fmla="*/ 9240 w 10000"/>
              <a:gd name="connsiteY12" fmla="*/ 9671 h 10000"/>
              <a:gd name="connsiteX13" fmla="*/ 9032 w 10000"/>
              <a:gd name="connsiteY13" fmla="*/ 9604 h 10000"/>
              <a:gd name="connsiteX14" fmla="*/ 8816 w 10000"/>
              <a:gd name="connsiteY14" fmla="*/ 9529 h 10000"/>
              <a:gd name="connsiteX15" fmla="*/ 8596 w 10000"/>
              <a:gd name="connsiteY15" fmla="*/ 9430 h 10000"/>
              <a:gd name="connsiteX16" fmla="*/ 8359 w 10000"/>
              <a:gd name="connsiteY16" fmla="*/ 9317 h 10000"/>
              <a:gd name="connsiteX17" fmla="*/ 8113 w 10000"/>
              <a:gd name="connsiteY17" fmla="*/ 9188 h 10000"/>
              <a:gd name="connsiteX18" fmla="*/ 8113 w 10000"/>
              <a:gd name="connsiteY18" fmla="*/ 9188 h 10000"/>
              <a:gd name="connsiteX19" fmla="*/ 7856 w 10000"/>
              <a:gd name="connsiteY19" fmla="*/ 9041 h 10000"/>
              <a:gd name="connsiteX20" fmla="*/ 7599 w 10000"/>
              <a:gd name="connsiteY20" fmla="*/ 8868 h 10000"/>
              <a:gd name="connsiteX21" fmla="*/ 7335 w 10000"/>
              <a:gd name="connsiteY21" fmla="*/ 8697 h 10000"/>
              <a:gd name="connsiteX22" fmla="*/ 7078 w 10000"/>
              <a:gd name="connsiteY22" fmla="*/ 8498 h 10000"/>
              <a:gd name="connsiteX23" fmla="*/ 6802 w 10000"/>
              <a:gd name="connsiteY23" fmla="*/ 8278 h 10000"/>
              <a:gd name="connsiteX24" fmla="*/ 6537 w 10000"/>
              <a:gd name="connsiteY24" fmla="*/ 8049 h 10000"/>
              <a:gd name="connsiteX25" fmla="*/ 6273 w 10000"/>
              <a:gd name="connsiteY25" fmla="*/ 7807 h 10000"/>
              <a:gd name="connsiteX26" fmla="*/ 5997 w 10000"/>
              <a:gd name="connsiteY26" fmla="*/ 7544 h 10000"/>
              <a:gd name="connsiteX27" fmla="*/ 5730 w 10000"/>
              <a:gd name="connsiteY27" fmla="*/ 7270 h 10000"/>
              <a:gd name="connsiteX28" fmla="*/ 5465 w 10000"/>
              <a:gd name="connsiteY28" fmla="*/ 6983 h 10000"/>
              <a:gd name="connsiteX29" fmla="*/ 5202 w 10000"/>
              <a:gd name="connsiteY29" fmla="*/ 6689 h 10000"/>
              <a:gd name="connsiteX30" fmla="*/ 4933 w 10000"/>
              <a:gd name="connsiteY30" fmla="*/ 6372 h 10000"/>
              <a:gd name="connsiteX31" fmla="*/ 4677 w 10000"/>
              <a:gd name="connsiteY31" fmla="*/ 6052 h 10000"/>
              <a:gd name="connsiteX32" fmla="*/ 4430 w 10000"/>
              <a:gd name="connsiteY32" fmla="*/ 5715 h 10000"/>
              <a:gd name="connsiteX33" fmla="*/ 4176 w 10000"/>
              <a:gd name="connsiteY33" fmla="*/ 5371 h 10000"/>
              <a:gd name="connsiteX34" fmla="*/ 3937 w 10000"/>
              <a:gd name="connsiteY34" fmla="*/ 5014 h 10000"/>
              <a:gd name="connsiteX35" fmla="*/ 3937 w 10000"/>
              <a:gd name="connsiteY35" fmla="*/ 5014 h 10000"/>
              <a:gd name="connsiteX36" fmla="*/ 3643 w 10000"/>
              <a:gd name="connsiteY36" fmla="*/ 4541 h 10000"/>
              <a:gd name="connsiteX37" fmla="*/ 3379 w 10000"/>
              <a:gd name="connsiteY37" fmla="*/ 4074 h 10000"/>
              <a:gd name="connsiteX38" fmla="*/ 3131 w 10000"/>
              <a:gd name="connsiteY38" fmla="*/ 3609 h 10000"/>
              <a:gd name="connsiteX39" fmla="*/ 2913 w 10000"/>
              <a:gd name="connsiteY39" fmla="*/ 3160 h 10000"/>
              <a:gd name="connsiteX40" fmla="*/ 2713 w 10000"/>
              <a:gd name="connsiteY40" fmla="*/ 2711 h 10000"/>
              <a:gd name="connsiteX41" fmla="*/ 2544 w 10000"/>
              <a:gd name="connsiteY41" fmla="*/ 2264 h 10000"/>
              <a:gd name="connsiteX42" fmla="*/ 2393 w 10000"/>
              <a:gd name="connsiteY42" fmla="*/ 1821 h 10000"/>
              <a:gd name="connsiteX43" fmla="*/ 2269 w 10000"/>
              <a:gd name="connsiteY43" fmla="*/ 1388 h 10000"/>
              <a:gd name="connsiteX44" fmla="*/ 2269 w 10000"/>
              <a:gd name="connsiteY44" fmla="*/ 1388 h 10000"/>
              <a:gd name="connsiteX45" fmla="*/ 2182 w 10000"/>
              <a:gd name="connsiteY45" fmla="*/ 1035 h 10000"/>
              <a:gd name="connsiteX46" fmla="*/ 2116 w 10000"/>
              <a:gd name="connsiteY46" fmla="*/ 693 h 10000"/>
              <a:gd name="connsiteX47" fmla="*/ 2071 w 10000"/>
              <a:gd name="connsiteY47" fmla="*/ 367 h 10000"/>
              <a:gd name="connsiteX48" fmla="*/ 2040 w 10000"/>
              <a:gd name="connsiteY48" fmla="*/ 49 h 10000"/>
              <a:gd name="connsiteX0" fmla="*/ 2040 w 10000"/>
              <a:gd name="connsiteY0" fmla="*/ 49 h 10000"/>
              <a:gd name="connsiteX1" fmla="*/ 391 w 10000"/>
              <a:gd name="connsiteY1" fmla="*/ 57 h 10000"/>
              <a:gd name="connsiteX2" fmla="*/ 105 w 10000"/>
              <a:gd name="connsiteY2" fmla="*/ 1058 h 10000"/>
              <a:gd name="connsiteX3" fmla="*/ 50 w 10000"/>
              <a:gd name="connsiteY3" fmla="*/ 1417 h 10000"/>
              <a:gd name="connsiteX4" fmla="*/ 0 w 10000"/>
              <a:gd name="connsiteY4" fmla="*/ 1778 h 10000"/>
              <a:gd name="connsiteX5" fmla="*/ 905 w 10000"/>
              <a:gd name="connsiteY5" fmla="*/ 9745 h 10000"/>
              <a:gd name="connsiteX6" fmla="*/ 4450 w 10000"/>
              <a:gd name="connsiteY6" fmla="*/ 9907 h 10000"/>
              <a:gd name="connsiteX7" fmla="*/ 10000 w 10000"/>
              <a:gd name="connsiteY7" fmla="*/ 9788 h 10000"/>
              <a:gd name="connsiteX8" fmla="*/ 9819 w 10000"/>
              <a:gd name="connsiteY8" fmla="*/ 9778 h 10000"/>
              <a:gd name="connsiteX9" fmla="*/ 9641 w 10000"/>
              <a:gd name="connsiteY9" fmla="*/ 9756 h 10000"/>
              <a:gd name="connsiteX10" fmla="*/ 9450 w 10000"/>
              <a:gd name="connsiteY10" fmla="*/ 9724 h 10000"/>
              <a:gd name="connsiteX11" fmla="*/ 9240 w 10000"/>
              <a:gd name="connsiteY11" fmla="*/ 9671 h 10000"/>
              <a:gd name="connsiteX12" fmla="*/ 9032 w 10000"/>
              <a:gd name="connsiteY12" fmla="*/ 9604 h 10000"/>
              <a:gd name="connsiteX13" fmla="*/ 8816 w 10000"/>
              <a:gd name="connsiteY13" fmla="*/ 9529 h 10000"/>
              <a:gd name="connsiteX14" fmla="*/ 8596 w 10000"/>
              <a:gd name="connsiteY14" fmla="*/ 9430 h 10000"/>
              <a:gd name="connsiteX15" fmla="*/ 8359 w 10000"/>
              <a:gd name="connsiteY15" fmla="*/ 9317 h 10000"/>
              <a:gd name="connsiteX16" fmla="*/ 8113 w 10000"/>
              <a:gd name="connsiteY16" fmla="*/ 9188 h 10000"/>
              <a:gd name="connsiteX17" fmla="*/ 8113 w 10000"/>
              <a:gd name="connsiteY17" fmla="*/ 9188 h 10000"/>
              <a:gd name="connsiteX18" fmla="*/ 7856 w 10000"/>
              <a:gd name="connsiteY18" fmla="*/ 9041 h 10000"/>
              <a:gd name="connsiteX19" fmla="*/ 7599 w 10000"/>
              <a:gd name="connsiteY19" fmla="*/ 8868 h 10000"/>
              <a:gd name="connsiteX20" fmla="*/ 7335 w 10000"/>
              <a:gd name="connsiteY20" fmla="*/ 8697 h 10000"/>
              <a:gd name="connsiteX21" fmla="*/ 7078 w 10000"/>
              <a:gd name="connsiteY21" fmla="*/ 8498 h 10000"/>
              <a:gd name="connsiteX22" fmla="*/ 6802 w 10000"/>
              <a:gd name="connsiteY22" fmla="*/ 8278 h 10000"/>
              <a:gd name="connsiteX23" fmla="*/ 6537 w 10000"/>
              <a:gd name="connsiteY23" fmla="*/ 8049 h 10000"/>
              <a:gd name="connsiteX24" fmla="*/ 6273 w 10000"/>
              <a:gd name="connsiteY24" fmla="*/ 7807 h 10000"/>
              <a:gd name="connsiteX25" fmla="*/ 5997 w 10000"/>
              <a:gd name="connsiteY25" fmla="*/ 7544 h 10000"/>
              <a:gd name="connsiteX26" fmla="*/ 5730 w 10000"/>
              <a:gd name="connsiteY26" fmla="*/ 7270 h 10000"/>
              <a:gd name="connsiteX27" fmla="*/ 5465 w 10000"/>
              <a:gd name="connsiteY27" fmla="*/ 6983 h 10000"/>
              <a:gd name="connsiteX28" fmla="*/ 5202 w 10000"/>
              <a:gd name="connsiteY28" fmla="*/ 6689 h 10000"/>
              <a:gd name="connsiteX29" fmla="*/ 4933 w 10000"/>
              <a:gd name="connsiteY29" fmla="*/ 6372 h 10000"/>
              <a:gd name="connsiteX30" fmla="*/ 4677 w 10000"/>
              <a:gd name="connsiteY30" fmla="*/ 6052 h 10000"/>
              <a:gd name="connsiteX31" fmla="*/ 4430 w 10000"/>
              <a:gd name="connsiteY31" fmla="*/ 5715 h 10000"/>
              <a:gd name="connsiteX32" fmla="*/ 4176 w 10000"/>
              <a:gd name="connsiteY32" fmla="*/ 5371 h 10000"/>
              <a:gd name="connsiteX33" fmla="*/ 3937 w 10000"/>
              <a:gd name="connsiteY33" fmla="*/ 5014 h 10000"/>
              <a:gd name="connsiteX34" fmla="*/ 3937 w 10000"/>
              <a:gd name="connsiteY34" fmla="*/ 5014 h 10000"/>
              <a:gd name="connsiteX35" fmla="*/ 3643 w 10000"/>
              <a:gd name="connsiteY35" fmla="*/ 4541 h 10000"/>
              <a:gd name="connsiteX36" fmla="*/ 3379 w 10000"/>
              <a:gd name="connsiteY36" fmla="*/ 4074 h 10000"/>
              <a:gd name="connsiteX37" fmla="*/ 3131 w 10000"/>
              <a:gd name="connsiteY37" fmla="*/ 3609 h 10000"/>
              <a:gd name="connsiteX38" fmla="*/ 2913 w 10000"/>
              <a:gd name="connsiteY38" fmla="*/ 3160 h 10000"/>
              <a:gd name="connsiteX39" fmla="*/ 2713 w 10000"/>
              <a:gd name="connsiteY39" fmla="*/ 2711 h 10000"/>
              <a:gd name="connsiteX40" fmla="*/ 2544 w 10000"/>
              <a:gd name="connsiteY40" fmla="*/ 2264 h 10000"/>
              <a:gd name="connsiteX41" fmla="*/ 2393 w 10000"/>
              <a:gd name="connsiteY41" fmla="*/ 1821 h 10000"/>
              <a:gd name="connsiteX42" fmla="*/ 2269 w 10000"/>
              <a:gd name="connsiteY42" fmla="*/ 1388 h 10000"/>
              <a:gd name="connsiteX43" fmla="*/ 2269 w 10000"/>
              <a:gd name="connsiteY43" fmla="*/ 1388 h 10000"/>
              <a:gd name="connsiteX44" fmla="*/ 2182 w 10000"/>
              <a:gd name="connsiteY44" fmla="*/ 1035 h 10000"/>
              <a:gd name="connsiteX45" fmla="*/ 2116 w 10000"/>
              <a:gd name="connsiteY45" fmla="*/ 693 h 10000"/>
              <a:gd name="connsiteX46" fmla="*/ 2071 w 10000"/>
              <a:gd name="connsiteY46" fmla="*/ 367 h 10000"/>
              <a:gd name="connsiteX47" fmla="*/ 2040 w 10000"/>
              <a:gd name="connsiteY47" fmla="*/ 49 h 10000"/>
              <a:gd name="connsiteX0" fmla="*/ 2040 w 10000"/>
              <a:gd name="connsiteY0" fmla="*/ 49 h 10000"/>
              <a:gd name="connsiteX1" fmla="*/ 391 w 10000"/>
              <a:gd name="connsiteY1" fmla="*/ 57 h 10000"/>
              <a:gd name="connsiteX2" fmla="*/ 50 w 10000"/>
              <a:gd name="connsiteY2" fmla="*/ 1417 h 10000"/>
              <a:gd name="connsiteX3" fmla="*/ 0 w 10000"/>
              <a:gd name="connsiteY3" fmla="*/ 1778 h 10000"/>
              <a:gd name="connsiteX4" fmla="*/ 905 w 10000"/>
              <a:gd name="connsiteY4" fmla="*/ 9745 h 10000"/>
              <a:gd name="connsiteX5" fmla="*/ 4450 w 10000"/>
              <a:gd name="connsiteY5" fmla="*/ 9907 h 10000"/>
              <a:gd name="connsiteX6" fmla="*/ 10000 w 10000"/>
              <a:gd name="connsiteY6" fmla="*/ 9788 h 10000"/>
              <a:gd name="connsiteX7" fmla="*/ 9819 w 10000"/>
              <a:gd name="connsiteY7" fmla="*/ 9778 h 10000"/>
              <a:gd name="connsiteX8" fmla="*/ 9641 w 10000"/>
              <a:gd name="connsiteY8" fmla="*/ 9756 h 10000"/>
              <a:gd name="connsiteX9" fmla="*/ 9450 w 10000"/>
              <a:gd name="connsiteY9" fmla="*/ 9724 h 10000"/>
              <a:gd name="connsiteX10" fmla="*/ 9240 w 10000"/>
              <a:gd name="connsiteY10" fmla="*/ 9671 h 10000"/>
              <a:gd name="connsiteX11" fmla="*/ 9032 w 10000"/>
              <a:gd name="connsiteY11" fmla="*/ 9604 h 10000"/>
              <a:gd name="connsiteX12" fmla="*/ 8816 w 10000"/>
              <a:gd name="connsiteY12" fmla="*/ 9529 h 10000"/>
              <a:gd name="connsiteX13" fmla="*/ 8596 w 10000"/>
              <a:gd name="connsiteY13" fmla="*/ 9430 h 10000"/>
              <a:gd name="connsiteX14" fmla="*/ 8359 w 10000"/>
              <a:gd name="connsiteY14" fmla="*/ 9317 h 10000"/>
              <a:gd name="connsiteX15" fmla="*/ 8113 w 10000"/>
              <a:gd name="connsiteY15" fmla="*/ 9188 h 10000"/>
              <a:gd name="connsiteX16" fmla="*/ 8113 w 10000"/>
              <a:gd name="connsiteY16" fmla="*/ 9188 h 10000"/>
              <a:gd name="connsiteX17" fmla="*/ 7856 w 10000"/>
              <a:gd name="connsiteY17" fmla="*/ 9041 h 10000"/>
              <a:gd name="connsiteX18" fmla="*/ 7599 w 10000"/>
              <a:gd name="connsiteY18" fmla="*/ 8868 h 10000"/>
              <a:gd name="connsiteX19" fmla="*/ 7335 w 10000"/>
              <a:gd name="connsiteY19" fmla="*/ 8697 h 10000"/>
              <a:gd name="connsiteX20" fmla="*/ 7078 w 10000"/>
              <a:gd name="connsiteY20" fmla="*/ 8498 h 10000"/>
              <a:gd name="connsiteX21" fmla="*/ 6802 w 10000"/>
              <a:gd name="connsiteY21" fmla="*/ 8278 h 10000"/>
              <a:gd name="connsiteX22" fmla="*/ 6537 w 10000"/>
              <a:gd name="connsiteY22" fmla="*/ 8049 h 10000"/>
              <a:gd name="connsiteX23" fmla="*/ 6273 w 10000"/>
              <a:gd name="connsiteY23" fmla="*/ 7807 h 10000"/>
              <a:gd name="connsiteX24" fmla="*/ 5997 w 10000"/>
              <a:gd name="connsiteY24" fmla="*/ 7544 h 10000"/>
              <a:gd name="connsiteX25" fmla="*/ 5730 w 10000"/>
              <a:gd name="connsiteY25" fmla="*/ 7270 h 10000"/>
              <a:gd name="connsiteX26" fmla="*/ 5465 w 10000"/>
              <a:gd name="connsiteY26" fmla="*/ 6983 h 10000"/>
              <a:gd name="connsiteX27" fmla="*/ 5202 w 10000"/>
              <a:gd name="connsiteY27" fmla="*/ 6689 h 10000"/>
              <a:gd name="connsiteX28" fmla="*/ 4933 w 10000"/>
              <a:gd name="connsiteY28" fmla="*/ 6372 h 10000"/>
              <a:gd name="connsiteX29" fmla="*/ 4677 w 10000"/>
              <a:gd name="connsiteY29" fmla="*/ 6052 h 10000"/>
              <a:gd name="connsiteX30" fmla="*/ 4430 w 10000"/>
              <a:gd name="connsiteY30" fmla="*/ 5715 h 10000"/>
              <a:gd name="connsiteX31" fmla="*/ 4176 w 10000"/>
              <a:gd name="connsiteY31" fmla="*/ 5371 h 10000"/>
              <a:gd name="connsiteX32" fmla="*/ 3937 w 10000"/>
              <a:gd name="connsiteY32" fmla="*/ 5014 h 10000"/>
              <a:gd name="connsiteX33" fmla="*/ 3937 w 10000"/>
              <a:gd name="connsiteY33" fmla="*/ 5014 h 10000"/>
              <a:gd name="connsiteX34" fmla="*/ 3643 w 10000"/>
              <a:gd name="connsiteY34" fmla="*/ 4541 h 10000"/>
              <a:gd name="connsiteX35" fmla="*/ 3379 w 10000"/>
              <a:gd name="connsiteY35" fmla="*/ 4074 h 10000"/>
              <a:gd name="connsiteX36" fmla="*/ 3131 w 10000"/>
              <a:gd name="connsiteY36" fmla="*/ 3609 h 10000"/>
              <a:gd name="connsiteX37" fmla="*/ 2913 w 10000"/>
              <a:gd name="connsiteY37" fmla="*/ 3160 h 10000"/>
              <a:gd name="connsiteX38" fmla="*/ 2713 w 10000"/>
              <a:gd name="connsiteY38" fmla="*/ 2711 h 10000"/>
              <a:gd name="connsiteX39" fmla="*/ 2544 w 10000"/>
              <a:gd name="connsiteY39" fmla="*/ 2264 h 10000"/>
              <a:gd name="connsiteX40" fmla="*/ 2393 w 10000"/>
              <a:gd name="connsiteY40" fmla="*/ 1821 h 10000"/>
              <a:gd name="connsiteX41" fmla="*/ 2269 w 10000"/>
              <a:gd name="connsiteY41" fmla="*/ 1388 h 10000"/>
              <a:gd name="connsiteX42" fmla="*/ 2269 w 10000"/>
              <a:gd name="connsiteY42" fmla="*/ 1388 h 10000"/>
              <a:gd name="connsiteX43" fmla="*/ 2182 w 10000"/>
              <a:gd name="connsiteY43" fmla="*/ 1035 h 10000"/>
              <a:gd name="connsiteX44" fmla="*/ 2116 w 10000"/>
              <a:gd name="connsiteY44" fmla="*/ 693 h 10000"/>
              <a:gd name="connsiteX45" fmla="*/ 2071 w 10000"/>
              <a:gd name="connsiteY45" fmla="*/ 367 h 10000"/>
              <a:gd name="connsiteX46" fmla="*/ 2040 w 10000"/>
              <a:gd name="connsiteY46" fmla="*/ 49 h 10000"/>
              <a:gd name="connsiteX0" fmla="*/ 2126 w 10086"/>
              <a:gd name="connsiteY0" fmla="*/ 49 h 10000"/>
              <a:gd name="connsiteX1" fmla="*/ 477 w 10086"/>
              <a:gd name="connsiteY1" fmla="*/ 57 h 10000"/>
              <a:gd name="connsiteX2" fmla="*/ 86 w 10086"/>
              <a:gd name="connsiteY2" fmla="*/ 1778 h 10000"/>
              <a:gd name="connsiteX3" fmla="*/ 991 w 10086"/>
              <a:gd name="connsiteY3" fmla="*/ 9745 h 10000"/>
              <a:gd name="connsiteX4" fmla="*/ 4536 w 10086"/>
              <a:gd name="connsiteY4" fmla="*/ 9907 h 10000"/>
              <a:gd name="connsiteX5" fmla="*/ 10086 w 10086"/>
              <a:gd name="connsiteY5" fmla="*/ 9788 h 10000"/>
              <a:gd name="connsiteX6" fmla="*/ 9905 w 10086"/>
              <a:gd name="connsiteY6" fmla="*/ 9778 h 10000"/>
              <a:gd name="connsiteX7" fmla="*/ 9727 w 10086"/>
              <a:gd name="connsiteY7" fmla="*/ 9756 h 10000"/>
              <a:gd name="connsiteX8" fmla="*/ 9536 w 10086"/>
              <a:gd name="connsiteY8" fmla="*/ 9724 h 10000"/>
              <a:gd name="connsiteX9" fmla="*/ 9326 w 10086"/>
              <a:gd name="connsiteY9" fmla="*/ 9671 h 10000"/>
              <a:gd name="connsiteX10" fmla="*/ 9118 w 10086"/>
              <a:gd name="connsiteY10" fmla="*/ 9604 h 10000"/>
              <a:gd name="connsiteX11" fmla="*/ 8902 w 10086"/>
              <a:gd name="connsiteY11" fmla="*/ 9529 h 10000"/>
              <a:gd name="connsiteX12" fmla="*/ 8682 w 10086"/>
              <a:gd name="connsiteY12" fmla="*/ 9430 h 10000"/>
              <a:gd name="connsiteX13" fmla="*/ 8445 w 10086"/>
              <a:gd name="connsiteY13" fmla="*/ 9317 h 10000"/>
              <a:gd name="connsiteX14" fmla="*/ 8199 w 10086"/>
              <a:gd name="connsiteY14" fmla="*/ 9188 h 10000"/>
              <a:gd name="connsiteX15" fmla="*/ 8199 w 10086"/>
              <a:gd name="connsiteY15" fmla="*/ 9188 h 10000"/>
              <a:gd name="connsiteX16" fmla="*/ 7942 w 10086"/>
              <a:gd name="connsiteY16" fmla="*/ 9041 h 10000"/>
              <a:gd name="connsiteX17" fmla="*/ 7685 w 10086"/>
              <a:gd name="connsiteY17" fmla="*/ 8868 h 10000"/>
              <a:gd name="connsiteX18" fmla="*/ 7421 w 10086"/>
              <a:gd name="connsiteY18" fmla="*/ 8697 h 10000"/>
              <a:gd name="connsiteX19" fmla="*/ 7164 w 10086"/>
              <a:gd name="connsiteY19" fmla="*/ 8498 h 10000"/>
              <a:gd name="connsiteX20" fmla="*/ 6888 w 10086"/>
              <a:gd name="connsiteY20" fmla="*/ 8278 h 10000"/>
              <a:gd name="connsiteX21" fmla="*/ 6623 w 10086"/>
              <a:gd name="connsiteY21" fmla="*/ 8049 h 10000"/>
              <a:gd name="connsiteX22" fmla="*/ 6359 w 10086"/>
              <a:gd name="connsiteY22" fmla="*/ 7807 h 10000"/>
              <a:gd name="connsiteX23" fmla="*/ 6083 w 10086"/>
              <a:gd name="connsiteY23" fmla="*/ 7544 h 10000"/>
              <a:gd name="connsiteX24" fmla="*/ 5816 w 10086"/>
              <a:gd name="connsiteY24" fmla="*/ 7270 h 10000"/>
              <a:gd name="connsiteX25" fmla="*/ 5551 w 10086"/>
              <a:gd name="connsiteY25" fmla="*/ 6983 h 10000"/>
              <a:gd name="connsiteX26" fmla="*/ 5288 w 10086"/>
              <a:gd name="connsiteY26" fmla="*/ 6689 h 10000"/>
              <a:gd name="connsiteX27" fmla="*/ 5019 w 10086"/>
              <a:gd name="connsiteY27" fmla="*/ 6372 h 10000"/>
              <a:gd name="connsiteX28" fmla="*/ 4763 w 10086"/>
              <a:gd name="connsiteY28" fmla="*/ 6052 h 10000"/>
              <a:gd name="connsiteX29" fmla="*/ 4516 w 10086"/>
              <a:gd name="connsiteY29" fmla="*/ 5715 h 10000"/>
              <a:gd name="connsiteX30" fmla="*/ 4262 w 10086"/>
              <a:gd name="connsiteY30" fmla="*/ 5371 h 10000"/>
              <a:gd name="connsiteX31" fmla="*/ 4023 w 10086"/>
              <a:gd name="connsiteY31" fmla="*/ 5014 h 10000"/>
              <a:gd name="connsiteX32" fmla="*/ 4023 w 10086"/>
              <a:gd name="connsiteY32" fmla="*/ 5014 h 10000"/>
              <a:gd name="connsiteX33" fmla="*/ 3729 w 10086"/>
              <a:gd name="connsiteY33" fmla="*/ 4541 h 10000"/>
              <a:gd name="connsiteX34" fmla="*/ 3465 w 10086"/>
              <a:gd name="connsiteY34" fmla="*/ 4074 h 10000"/>
              <a:gd name="connsiteX35" fmla="*/ 3217 w 10086"/>
              <a:gd name="connsiteY35" fmla="*/ 3609 h 10000"/>
              <a:gd name="connsiteX36" fmla="*/ 2999 w 10086"/>
              <a:gd name="connsiteY36" fmla="*/ 3160 h 10000"/>
              <a:gd name="connsiteX37" fmla="*/ 2799 w 10086"/>
              <a:gd name="connsiteY37" fmla="*/ 2711 h 10000"/>
              <a:gd name="connsiteX38" fmla="*/ 2630 w 10086"/>
              <a:gd name="connsiteY38" fmla="*/ 2264 h 10000"/>
              <a:gd name="connsiteX39" fmla="*/ 2479 w 10086"/>
              <a:gd name="connsiteY39" fmla="*/ 1821 h 10000"/>
              <a:gd name="connsiteX40" fmla="*/ 2355 w 10086"/>
              <a:gd name="connsiteY40" fmla="*/ 1388 h 10000"/>
              <a:gd name="connsiteX41" fmla="*/ 2355 w 10086"/>
              <a:gd name="connsiteY41" fmla="*/ 1388 h 10000"/>
              <a:gd name="connsiteX42" fmla="*/ 2268 w 10086"/>
              <a:gd name="connsiteY42" fmla="*/ 1035 h 10000"/>
              <a:gd name="connsiteX43" fmla="*/ 2202 w 10086"/>
              <a:gd name="connsiteY43" fmla="*/ 693 h 10000"/>
              <a:gd name="connsiteX44" fmla="*/ 2157 w 10086"/>
              <a:gd name="connsiteY44" fmla="*/ 367 h 10000"/>
              <a:gd name="connsiteX45" fmla="*/ 2126 w 10086"/>
              <a:gd name="connsiteY45" fmla="*/ 49 h 10000"/>
              <a:gd name="connsiteX0" fmla="*/ 1838 w 9798"/>
              <a:gd name="connsiteY0" fmla="*/ 49 h 10000"/>
              <a:gd name="connsiteX1" fmla="*/ 189 w 9798"/>
              <a:gd name="connsiteY1" fmla="*/ 57 h 10000"/>
              <a:gd name="connsiteX2" fmla="*/ 703 w 9798"/>
              <a:gd name="connsiteY2" fmla="*/ 9745 h 10000"/>
              <a:gd name="connsiteX3" fmla="*/ 4248 w 9798"/>
              <a:gd name="connsiteY3" fmla="*/ 9907 h 10000"/>
              <a:gd name="connsiteX4" fmla="*/ 9798 w 9798"/>
              <a:gd name="connsiteY4" fmla="*/ 9788 h 10000"/>
              <a:gd name="connsiteX5" fmla="*/ 9617 w 9798"/>
              <a:gd name="connsiteY5" fmla="*/ 9778 h 10000"/>
              <a:gd name="connsiteX6" fmla="*/ 9439 w 9798"/>
              <a:gd name="connsiteY6" fmla="*/ 9756 h 10000"/>
              <a:gd name="connsiteX7" fmla="*/ 9248 w 9798"/>
              <a:gd name="connsiteY7" fmla="*/ 9724 h 10000"/>
              <a:gd name="connsiteX8" fmla="*/ 9038 w 9798"/>
              <a:gd name="connsiteY8" fmla="*/ 9671 h 10000"/>
              <a:gd name="connsiteX9" fmla="*/ 8830 w 9798"/>
              <a:gd name="connsiteY9" fmla="*/ 9604 h 10000"/>
              <a:gd name="connsiteX10" fmla="*/ 8614 w 9798"/>
              <a:gd name="connsiteY10" fmla="*/ 9529 h 10000"/>
              <a:gd name="connsiteX11" fmla="*/ 8394 w 9798"/>
              <a:gd name="connsiteY11" fmla="*/ 9430 h 10000"/>
              <a:gd name="connsiteX12" fmla="*/ 8157 w 9798"/>
              <a:gd name="connsiteY12" fmla="*/ 9317 h 10000"/>
              <a:gd name="connsiteX13" fmla="*/ 7911 w 9798"/>
              <a:gd name="connsiteY13" fmla="*/ 9188 h 10000"/>
              <a:gd name="connsiteX14" fmla="*/ 7911 w 9798"/>
              <a:gd name="connsiteY14" fmla="*/ 9188 h 10000"/>
              <a:gd name="connsiteX15" fmla="*/ 7654 w 9798"/>
              <a:gd name="connsiteY15" fmla="*/ 9041 h 10000"/>
              <a:gd name="connsiteX16" fmla="*/ 7397 w 9798"/>
              <a:gd name="connsiteY16" fmla="*/ 8868 h 10000"/>
              <a:gd name="connsiteX17" fmla="*/ 7133 w 9798"/>
              <a:gd name="connsiteY17" fmla="*/ 8697 h 10000"/>
              <a:gd name="connsiteX18" fmla="*/ 6876 w 9798"/>
              <a:gd name="connsiteY18" fmla="*/ 8498 h 10000"/>
              <a:gd name="connsiteX19" fmla="*/ 6600 w 9798"/>
              <a:gd name="connsiteY19" fmla="*/ 8278 h 10000"/>
              <a:gd name="connsiteX20" fmla="*/ 6335 w 9798"/>
              <a:gd name="connsiteY20" fmla="*/ 8049 h 10000"/>
              <a:gd name="connsiteX21" fmla="*/ 6071 w 9798"/>
              <a:gd name="connsiteY21" fmla="*/ 7807 h 10000"/>
              <a:gd name="connsiteX22" fmla="*/ 5795 w 9798"/>
              <a:gd name="connsiteY22" fmla="*/ 7544 h 10000"/>
              <a:gd name="connsiteX23" fmla="*/ 5528 w 9798"/>
              <a:gd name="connsiteY23" fmla="*/ 7270 h 10000"/>
              <a:gd name="connsiteX24" fmla="*/ 5263 w 9798"/>
              <a:gd name="connsiteY24" fmla="*/ 6983 h 10000"/>
              <a:gd name="connsiteX25" fmla="*/ 5000 w 9798"/>
              <a:gd name="connsiteY25" fmla="*/ 6689 h 10000"/>
              <a:gd name="connsiteX26" fmla="*/ 4731 w 9798"/>
              <a:gd name="connsiteY26" fmla="*/ 6372 h 10000"/>
              <a:gd name="connsiteX27" fmla="*/ 4475 w 9798"/>
              <a:gd name="connsiteY27" fmla="*/ 6052 h 10000"/>
              <a:gd name="connsiteX28" fmla="*/ 4228 w 9798"/>
              <a:gd name="connsiteY28" fmla="*/ 5715 h 10000"/>
              <a:gd name="connsiteX29" fmla="*/ 3974 w 9798"/>
              <a:gd name="connsiteY29" fmla="*/ 5371 h 10000"/>
              <a:gd name="connsiteX30" fmla="*/ 3735 w 9798"/>
              <a:gd name="connsiteY30" fmla="*/ 5014 h 10000"/>
              <a:gd name="connsiteX31" fmla="*/ 3735 w 9798"/>
              <a:gd name="connsiteY31" fmla="*/ 5014 h 10000"/>
              <a:gd name="connsiteX32" fmla="*/ 3441 w 9798"/>
              <a:gd name="connsiteY32" fmla="*/ 4541 h 10000"/>
              <a:gd name="connsiteX33" fmla="*/ 3177 w 9798"/>
              <a:gd name="connsiteY33" fmla="*/ 4074 h 10000"/>
              <a:gd name="connsiteX34" fmla="*/ 2929 w 9798"/>
              <a:gd name="connsiteY34" fmla="*/ 3609 h 10000"/>
              <a:gd name="connsiteX35" fmla="*/ 2711 w 9798"/>
              <a:gd name="connsiteY35" fmla="*/ 3160 h 10000"/>
              <a:gd name="connsiteX36" fmla="*/ 2511 w 9798"/>
              <a:gd name="connsiteY36" fmla="*/ 2711 h 10000"/>
              <a:gd name="connsiteX37" fmla="*/ 2342 w 9798"/>
              <a:gd name="connsiteY37" fmla="*/ 2264 h 10000"/>
              <a:gd name="connsiteX38" fmla="*/ 2191 w 9798"/>
              <a:gd name="connsiteY38" fmla="*/ 1821 h 10000"/>
              <a:gd name="connsiteX39" fmla="*/ 2067 w 9798"/>
              <a:gd name="connsiteY39" fmla="*/ 1388 h 10000"/>
              <a:gd name="connsiteX40" fmla="*/ 2067 w 9798"/>
              <a:gd name="connsiteY40" fmla="*/ 1388 h 10000"/>
              <a:gd name="connsiteX41" fmla="*/ 1980 w 9798"/>
              <a:gd name="connsiteY41" fmla="*/ 1035 h 10000"/>
              <a:gd name="connsiteX42" fmla="*/ 1914 w 9798"/>
              <a:gd name="connsiteY42" fmla="*/ 693 h 10000"/>
              <a:gd name="connsiteX43" fmla="*/ 1869 w 9798"/>
              <a:gd name="connsiteY43" fmla="*/ 367 h 10000"/>
              <a:gd name="connsiteX44" fmla="*/ 1838 w 9798"/>
              <a:gd name="connsiteY44" fmla="*/ 49 h 10000"/>
              <a:gd name="connsiteX0" fmla="*/ 1876 w 10000"/>
              <a:gd name="connsiteY0" fmla="*/ 49 h 11367"/>
              <a:gd name="connsiteX1" fmla="*/ 193 w 10000"/>
              <a:gd name="connsiteY1" fmla="*/ 57 h 11367"/>
              <a:gd name="connsiteX2" fmla="*/ 717 w 10000"/>
              <a:gd name="connsiteY2" fmla="*/ 9745 h 11367"/>
              <a:gd name="connsiteX3" fmla="*/ 10000 w 10000"/>
              <a:gd name="connsiteY3" fmla="*/ 9788 h 11367"/>
              <a:gd name="connsiteX4" fmla="*/ 9815 w 10000"/>
              <a:gd name="connsiteY4" fmla="*/ 9778 h 11367"/>
              <a:gd name="connsiteX5" fmla="*/ 9634 w 10000"/>
              <a:gd name="connsiteY5" fmla="*/ 9756 h 11367"/>
              <a:gd name="connsiteX6" fmla="*/ 9439 w 10000"/>
              <a:gd name="connsiteY6" fmla="*/ 9724 h 11367"/>
              <a:gd name="connsiteX7" fmla="*/ 9224 w 10000"/>
              <a:gd name="connsiteY7" fmla="*/ 9671 h 11367"/>
              <a:gd name="connsiteX8" fmla="*/ 9012 w 10000"/>
              <a:gd name="connsiteY8" fmla="*/ 9604 h 11367"/>
              <a:gd name="connsiteX9" fmla="*/ 8792 w 10000"/>
              <a:gd name="connsiteY9" fmla="*/ 9529 h 11367"/>
              <a:gd name="connsiteX10" fmla="*/ 8567 w 10000"/>
              <a:gd name="connsiteY10" fmla="*/ 9430 h 11367"/>
              <a:gd name="connsiteX11" fmla="*/ 8325 w 10000"/>
              <a:gd name="connsiteY11" fmla="*/ 9317 h 11367"/>
              <a:gd name="connsiteX12" fmla="*/ 8074 w 10000"/>
              <a:gd name="connsiteY12" fmla="*/ 9188 h 11367"/>
              <a:gd name="connsiteX13" fmla="*/ 8074 w 10000"/>
              <a:gd name="connsiteY13" fmla="*/ 9188 h 11367"/>
              <a:gd name="connsiteX14" fmla="*/ 7812 w 10000"/>
              <a:gd name="connsiteY14" fmla="*/ 9041 h 11367"/>
              <a:gd name="connsiteX15" fmla="*/ 7549 w 10000"/>
              <a:gd name="connsiteY15" fmla="*/ 8868 h 11367"/>
              <a:gd name="connsiteX16" fmla="*/ 7280 w 10000"/>
              <a:gd name="connsiteY16" fmla="*/ 8697 h 11367"/>
              <a:gd name="connsiteX17" fmla="*/ 7018 w 10000"/>
              <a:gd name="connsiteY17" fmla="*/ 8498 h 11367"/>
              <a:gd name="connsiteX18" fmla="*/ 6736 w 10000"/>
              <a:gd name="connsiteY18" fmla="*/ 8278 h 11367"/>
              <a:gd name="connsiteX19" fmla="*/ 6466 w 10000"/>
              <a:gd name="connsiteY19" fmla="*/ 8049 h 11367"/>
              <a:gd name="connsiteX20" fmla="*/ 6196 w 10000"/>
              <a:gd name="connsiteY20" fmla="*/ 7807 h 11367"/>
              <a:gd name="connsiteX21" fmla="*/ 5914 w 10000"/>
              <a:gd name="connsiteY21" fmla="*/ 7544 h 11367"/>
              <a:gd name="connsiteX22" fmla="*/ 5642 w 10000"/>
              <a:gd name="connsiteY22" fmla="*/ 7270 h 11367"/>
              <a:gd name="connsiteX23" fmla="*/ 5372 w 10000"/>
              <a:gd name="connsiteY23" fmla="*/ 6983 h 11367"/>
              <a:gd name="connsiteX24" fmla="*/ 5103 w 10000"/>
              <a:gd name="connsiteY24" fmla="*/ 6689 h 11367"/>
              <a:gd name="connsiteX25" fmla="*/ 4829 w 10000"/>
              <a:gd name="connsiteY25" fmla="*/ 6372 h 11367"/>
              <a:gd name="connsiteX26" fmla="*/ 4567 w 10000"/>
              <a:gd name="connsiteY26" fmla="*/ 6052 h 11367"/>
              <a:gd name="connsiteX27" fmla="*/ 4315 w 10000"/>
              <a:gd name="connsiteY27" fmla="*/ 5715 h 11367"/>
              <a:gd name="connsiteX28" fmla="*/ 4056 w 10000"/>
              <a:gd name="connsiteY28" fmla="*/ 5371 h 11367"/>
              <a:gd name="connsiteX29" fmla="*/ 3812 w 10000"/>
              <a:gd name="connsiteY29" fmla="*/ 5014 h 11367"/>
              <a:gd name="connsiteX30" fmla="*/ 3812 w 10000"/>
              <a:gd name="connsiteY30" fmla="*/ 5014 h 11367"/>
              <a:gd name="connsiteX31" fmla="*/ 3512 w 10000"/>
              <a:gd name="connsiteY31" fmla="*/ 4541 h 11367"/>
              <a:gd name="connsiteX32" fmla="*/ 3242 w 10000"/>
              <a:gd name="connsiteY32" fmla="*/ 4074 h 11367"/>
              <a:gd name="connsiteX33" fmla="*/ 2989 w 10000"/>
              <a:gd name="connsiteY33" fmla="*/ 3609 h 11367"/>
              <a:gd name="connsiteX34" fmla="*/ 2767 w 10000"/>
              <a:gd name="connsiteY34" fmla="*/ 3160 h 11367"/>
              <a:gd name="connsiteX35" fmla="*/ 2563 w 10000"/>
              <a:gd name="connsiteY35" fmla="*/ 2711 h 11367"/>
              <a:gd name="connsiteX36" fmla="*/ 2390 w 10000"/>
              <a:gd name="connsiteY36" fmla="*/ 2264 h 11367"/>
              <a:gd name="connsiteX37" fmla="*/ 2236 w 10000"/>
              <a:gd name="connsiteY37" fmla="*/ 1821 h 11367"/>
              <a:gd name="connsiteX38" fmla="*/ 2110 w 10000"/>
              <a:gd name="connsiteY38" fmla="*/ 1388 h 11367"/>
              <a:gd name="connsiteX39" fmla="*/ 2110 w 10000"/>
              <a:gd name="connsiteY39" fmla="*/ 1388 h 11367"/>
              <a:gd name="connsiteX40" fmla="*/ 2021 w 10000"/>
              <a:gd name="connsiteY40" fmla="*/ 1035 h 11367"/>
              <a:gd name="connsiteX41" fmla="*/ 1953 w 10000"/>
              <a:gd name="connsiteY41" fmla="*/ 693 h 11367"/>
              <a:gd name="connsiteX42" fmla="*/ 1908 w 10000"/>
              <a:gd name="connsiteY42" fmla="*/ 367 h 11367"/>
              <a:gd name="connsiteX43" fmla="*/ 1876 w 10000"/>
              <a:gd name="connsiteY43" fmla="*/ 49 h 11367"/>
              <a:gd name="connsiteX0" fmla="*/ 1876 w 10000"/>
              <a:gd name="connsiteY0" fmla="*/ 49 h 9788"/>
              <a:gd name="connsiteX1" fmla="*/ 193 w 10000"/>
              <a:gd name="connsiteY1" fmla="*/ 57 h 9788"/>
              <a:gd name="connsiteX2" fmla="*/ 717 w 10000"/>
              <a:gd name="connsiteY2" fmla="*/ 9745 h 9788"/>
              <a:gd name="connsiteX3" fmla="*/ 10000 w 10000"/>
              <a:gd name="connsiteY3" fmla="*/ 9788 h 9788"/>
              <a:gd name="connsiteX4" fmla="*/ 9815 w 10000"/>
              <a:gd name="connsiteY4" fmla="*/ 9778 h 9788"/>
              <a:gd name="connsiteX5" fmla="*/ 9634 w 10000"/>
              <a:gd name="connsiteY5" fmla="*/ 9756 h 9788"/>
              <a:gd name="connsiteX6" fmla="*/ 9439 w 10000"/>
              <a:gd name="connsiteY6" fmla="*/ 9724 h 9788"/>
              <a:gd name="connsiteX7" fmla="*/ 9224 w 10000"/>
              <a:gd name="connsiteY7" fmla="*/ 9671 h 9788"/>
              <a:gd name="connsiteX8" fmla="*/ 9012 w 10000"/>
              <a:gd name="connsiteY8" fmla="*/ 9604 h 9788"/>
              <a:gd name="connsiteX9" fmla="*/ 8792 w 10000"/>
              <a:gd name="connsiteY9" fmla="*/ 9529 h 9788"/>
              <a:gd name="connsiteX10" fmla="*/ 8567 w 10000"/>
              <a:gd name="connsiteY10" fmla="*/ 9430 h 9788"/>
              <a:gd name="connsiteX11" fmla="*/ 8325 w 10000"/>
              <a:gd name="connsiteY11" fmla="*/ 9317 h 9788"/>
              <a:gd name="connsiteX12" fmla="*/ 8074 w 10000"/>
              <a:gd name="connsiteY12" fmla="*/ 9188 h 9788"/>
              <a:gd name="connsiteX13" fmla="*/ 8074 w 10000"/>
              <a:gd name="connsiteY13" fmla="*/ 9188 h 9788"/>
              <a:gd name="connsiteX14" fmla="*/ 7812 w 10000"/>
              <a:gd name="connsiteY14" fmla="*/ 9041 h 9788"/>
              <a:gd name="connsiteX15" fmla="*/ 7549 w 10000"/>
              <a:gd name="connsiteY15" fmla="*/ 8868 h 9788"/>
              <a:gd name="connsiteX16" fmla="*/ 7280 w 10000"/>
              <a:gd name="connsiteY16" fmla="*/ 8697 h 9788"/>
              <a:gd name="connsiteX17" fmla="*/ 7018 w 10000"/>
              <a:gd name="connsiteY17" fmla="*/ 8498 h 9788"/>
              <a:gd name="connsiteX18" fmla="*/ 6736 w 10000"/>
              <a:gd name="connsiteY18" fmla="*/ 8278 h 9788"/>
              <a:gd name="connsiteX19" fmla="*/ 6466 w 10000"/>
              <a:gd name="connsiteY19" fmla="*/ 8049 h 9788"/>
              <a:gd name="connsiteX20" fmla="*/ 6196 w 10000"/>
              <a:gd name="connsiteY20" fmla="*/ 7807 h 9788"/>
              <a:gd name="connsiteX21" fmla="*/ 5914 w 10000"/>
              <a:gd name="connsiteY21" fmla="*/ 7544 h 9788"/>
              <a:gd name="connsiteX22" fmla="*/ 5642 w 10000"/>
              <a:gd name="connsiteY22" fmla="*/ 7270 h 9788"/>
              <a:gd name="connsiteX23" fmla="*/ 5372 w 10000"/>
              <a:gd name="connsiteY23" fmla="*/ 6983 h 9788"/>
              <a:gd name="connsiteX24" fmla="*/ 5103 w 10000"/>
              <a:gd name="connsiteY24" fmla="*/ 6689 h 9788"/>
              <a:gd name="connsiteX25" fmla="*/ 4829 w 10000"/>
              <a:gd name="connsiteY25" fmla="*/ 6372 h 9788"/>
              <a:gd name="connsiteX26" fmla="*/ 4567 w 10000"/>
              <a:gd name="connsiteY26" fmla="*/ 6052 h 9788"/>
              <a:gd name="connsiteX27" fmla="*/ 4315 w 10000"/>
              <a:gd name="connsiteY27" fmla="*/ 5715 h 9788"/>
              <a:gd name="connsiteX28" fmla="*/ 4056 w 10000"/>
              <a:gd name="connsiteY28" fmla="*/ 5371 h 9788"/>
              <a:gd name="connsiteX29" fmla="*/ 3812 w 10000"/>
              <a:gd name="connsiteY29" fmla="*/ 5014 h 9788"/>
              <a:gd name="connsiteX30" fmla="*/ 3812 w 10000"/>
              <a:gd name="connsiteY30" fmla="*/ 5014 h 9788"/>
              <a:gd name="connsiteX31" fmla="*/ 3512 w 10000"/>
              <a:gd name="connsiteY31" fmla="*/ 4541 h 9788"/>
              <a:gd name="connsiteX32" fmla="*/ 3242 w 10000"/>
              <a:gd name="connsiteY32" fmla="*/ 4074 h 9788"/>
              <a:gd name="connsiteX33" fmla="*/ 2989 w 10000"/>
              <a:gd name="connsiteY33" fmla="*/ 3609 h 9788"/>
              <a:gd name="connsiteX34" fmla="*/ 2767 w 10000"/>
              <a:gd name="connsiteY34" fmla="*/ 3160 h 9788"/>
              <a:gd name="connsiteX35" fmla="*/ 2563 w 10000"/>
              <a:gd name="connsiteY35" fmla="*/ 2711 h 9788"/>
              <a:gd name="connsiteX36" fmla="*/ 2390 w 10000"/>
              <a:gd name="connsiteY36" fmla="*/ 2264 h 9788"/>
              <a:gd name="connsiteX37" fmla="*/ 2236 w 10000"/>
              <a:gd name="connsiteY37" fmla="*/ 1821 h 9788"/>
              <a:gd name="connsiteX38" fmla="*/ 2110 w 10000"/>
              <a:gd name="connsiteY38" fmla="*/ 1388 h 9788"/>
              <a:gd name="connsiteX39" fmla="*/ 2110 w 10000"/>
              <a:gd name="connsiteY39" fmla="*/ 1388 h 9788"/>
              <a:gd name="connsiteX40" fmla="*/ 2021 w 10000"/>
              <a:gd name="connsiteY40" fmla="*/ 1035 h 9788"/>
              <a:gd name="connsiteX41" fmla="*/ 1953 w 10000"/>
              <a:gd name="connsiteY41" fmla="*/ 693 h 9788"/>
              <a:gd name="connsiteX42" fmla="*/ 1908 w 10000"/>
              <a:gd name="connsiteY42" fmla="*/ 367 h 9788"/>
              <a:gd name="connsiteX43" fmla="*/ 1876 w 10000"/>
              <a:gd name="connsiteY43" fmla="*/ 49 h 9788"/>
              <a:gd name="connsiteX0" fmla="*/ 2801 w 10925"/>
              <a:gd name="connsiteY0" fmla="*/ 774 h 10724"/>
              <a:gd name="connsiteX1" fmla="*/ 1118 w 10925"/>
              <a:gd name="connsiteY1" fmla="*/ 782 h 10724"/>
              <a:gd name="connsiteX2" fmla="*/ 1073 w 10925"/>
              <a:gd name="connsiteY2" fmla="*/ 1650 h 10724"/>
              <a:gd name="connsiteX3" fmla="*/ 1642 w 10925"/>
              <a:gd name="connsiteY3" fmla="*/ 10680 h 10724"/>
              <a:gd name="connsiteX4" fmla="*/ 10925 w 10925"/>
              <a:gd name="connsiteY4" fmla="*/ 10724 h 10724"/>
              <a:gd name="connsiteX5" fmla="*/ 10740 w 10925"/>
              <a:gd name="connsiteY5" fmla="*/ 10714 h 10724"/>
              <a:gd name="connsiteX6" fmla="*/ 10559 w 10925"/>
              <a:gd name="connsiteY6" fmla="*/ 10691 h 10724"/>
              <a:gd name="connsiteX7" fmla="*/ 10364 w 10925"/>
              <a:gd name="connsiteY7" fmla="*/ 10659 h 10724"/>
              <a:gd name="connsiteX8" fmla="*/ 10149 w 10925"/>
              <a:gd name="connsiteY8" fmla="*/ 10604 h 10724"/>
              <a:gd name="connsiteX9" fmla="*/ 9937 w 10925"/>
              <a:gd name="connsiteY9" fmla="*/ 10536 h 10724"/>
              <a:gd name="connsiteX10" fmla="*/ 9717 w 10925"/>
              <a:gd name="connsiteY10" fmla="*/ 10459 h 10724"/>
              <a:gd name="connsiteX11" fmla="*/ 9492 w 10925"/>
              <a:gd name="connsiteY11" fmla="*/ 10358 h 10724"/>
              <a:gd name="connsiteX12" fmla="*/ 9250 w 10925"/>
              <a:gd name="connsiteY12" fmla="*/ 10243 h 10724"/>
              <a:gd name="connsiteX13" fmla="*/ 8999 w 10925"/>
              <a:gd name="connsiteY13" fmla="*/ 10111 h 10724"/>
              <a:gd name="connsiteX14" fmla="*/ 8999 w 10925"/>
              <a:gd name="connsiteY14" fmla="*/ 10111 h 10724"/>
              <a:gd name="connsiteX15" fmla="*/ 8737 w 10925"/>
              <a:gd name="connsiteY15" fmla="*/ 9961 h 10724"/>
              <a:gd name="connsiteX16" fmla="*/ 8474 w 10925"/>
              <a:gd name="connsiteY16" fmla="*/ 9784 h 10724"/>
              <a:gd name="connsiteX17" fmla="*/ 8205 w 10925"/>
              <a:gd name="connsiteY17" fmla="*/ 9609 h 10724"/>
              <a:gd name="connsiteX18" fmla="*/ 7943 w 10925"/>
              <a:gd name="connsiteY18" fmla="*/ 9406 h 10724"/>
              <a:gd name="connsiteX19" fmla="*/ 7661 w 10925"/>
              <a:gd name="connsiteY19" fmla="*/ 9181 h 10724"/>
              <a:gd name="connsiteX20" fmla="*/ 7391 w 10925"/>
              <a:gd name="connsiteY20" fmla="*/ 8947 h 10724"/>
              <a:gd name="connsiteX21" fmla="*/ 7121 w 10925"/>
              <a:gd name="connsiteY21" fmla="*/ 8700 h 10724"/>
              <a:gd name="connsiteX22" fmla="*/ 6839 w 10925"/>
              <a:gd name="connsiteY22" fmla="*/ 8431 h 10724"/>
              <a:gd name="connsiteX23" fmla="*/ 6567 w 10925"/>
              <a:gd name="connsiteY23" fmla="*/ 8151 h 10724"/>
              <a:gd name="connsiteX24" fmla="*/ 6297 w 10925"/>
              <a:gd name="connsiteY24" fmla="*/ 7858 h 10724"/>
              <a:gd name="connsiteX25" fmla="*/ 6028 w 10925"/>
              <a:gd name="connsiteY25" fmla="*/ 7558 h 10724"/>
              <a:gd name="connsiteX26" fmla="*/ 5754 w 10925"/>
              <a:gd name="connsiteY26" fmla="*/ 7234 h 10724"/>
              <a:gd name="connsiteX27" fmla="*/ 5492 w 10925"/>
              <a:gd name="connsiteY27" fmla="*/ 6907 h 10724"/>
              <a:gd name="connsiteX28" fmla="*/ 5240 w 10925"/>
              <a:gd name="connsiteY28" fmla="*/ 6563 h 10724"/>
              <a:gd name="connsiteX29" fmla="*/ 4981 w 10925"/>
              <a:gd name="connsiteY29" fmla="*/ 6211 h 10724"/>
              <a:gd name="connsiteX30" fmla="*/ 4737 w 10925"/>
              <a:gd name="connsiteY30" fmla="*/ 5847 h 10724"/>
              <a:gd name="connsiteX31" fmla="*/ 4737 w 10925"/>
              <a:gd name="connsiteY31" fmla="*/ 5847 h 10724"/>
              <a:gd name="connsiteX32" fmla="*/ 4437 w 10925"/>
              <a:gd name="connsiteY32" fmla="*/ 5363 h 10724"/>
              <a:gd name="connsiteX33" fmla="*/ 4167 w 10925"/>
              <a:gd name="connsiteY33" fmla="*/ 4886 h 10724"/>
              <a:gd name="connsiteX34" fmla="*/ 3914 w 10925"/>
              <a:gd name="connsiteY34" fmla="*/ 4411 h 10724"/>
              <a:gd name="connsiteX35" fmla="*/ 3692 w 10925"/>
              <a:gd name="connsiteY35" fmla="*/ 3952 h 10724"/>
              <a:gd name="connsiteX36" fmla="*/ 3488 w 10925"/>
              <a:gd name="connsiteY36" fmla="*/ 3494 h 10724"/>
              <a:gd name="connsiteX37" fmla="*/ 3315 w 10925"/>
              <a:gd name="connsiteY37" fmla="*/ 3037 h 10724"/>
              <a:gd name="connsiteX38" fmla="*/ 3161 w 10925"/>
              <a:gd name="connsiteY38" fmla="*/ 2584 h 10724"/>
              <a:gd name="connsiteX39" fmla="*/ 3035 w 10925"/>
              <a:gd name="connsiteY39" fmla="*/ 2142 h 10724"/>
              <a:gd name="connsiteX40" fmla="*/ 3035 w 10925"/>
              <a:gd name="connsiteY40" fmla="*/ 2142 h 10724"/>
              <a:gd name="connsiteX41" fmla="*/ 2946 w 10925"/>
              <a:gd name="connsiteY41" fmla="*/ 1781 h 10724"/>
              <a:gd name="connsiteX42" fmla="*/ 2878 w 10925"/>
              <a:gd name="connsiteY42" fmla="*/ 1432 h 10724"/>
              <a:gd name="connsiteX43" fmla="*/ 2833 w 10925"/>
              <a:gd name="connsiteY43" fmla="*/ 1099 h 10724"/>
              <a:gd name="connsiteX44" fmla="*/ 2801 w 10925"/>
              <a:gd name="connsiteY44" fmla="*/ 774 h 10724"/>
              <a:gd name="connsiteX0" fmla="*/ 2801 w 10925"/>
              <a:gd name="connsiteY0" fmla="*/ 775 h 10725"/>
              <a:gd name="connsiteX1" fmla="*/ 1073 w 10925"/>
              <a:gd name="connsiteY1" fmla="*/ 1651 h 10725"/>
              <a:gd name="connsiteX2" fmla="*/ 1642 w 10925"/>
              <a:gd name="connsiteY2" fmla="*/ 10681 h 10725"/>
              <a:gd name="connsiteX3" fmla="*/ 10925 w 10925"/>
              <a:gd name="connsiteY3" fmla="*/ 10725 h 10725"/>
              <a:gd name="connsiteX4" fmla="*/ 10740 w 10925"/>
              <a:gd name="connsiteY4" fmla="*/ 10715 h 10725"/>
              <a:gd name="connsiteX5" fmla="*/ 10559 w 10925"/>
              <a:gd name="connsiteY5" fmla="*/ 10692 h 10725"/>
              <a:gd name="connsiteX6" fmla="*/ 10364 w 10925"/>
              <a:gd name="connsiteY6" fmla="*/ 10660 h 10725"/>
              <a:gd name="connsiteX7" fmla="*/ 10149 w 10925"/>
              <a:gd name="connsiteY7" fmla="*/ 10605 h 10725"/>
              <a:gd name="connsiteX8" fmla="*/ 9937 w 10925"/>
              <a:gd name="connsiteY8" fmla="*/ 10537 h 10725"/>
              <a:gd name="connsiteX9" fmla="*/ 9717 w 10925"/>
              <a:gd name="connsiteY9" fmla="*/ 10460 h 10725"/>
              <a:gd name="connsiteX10" fmla="*/ 9492 w 10925"/>
              <a:gd name="connsiteY10" fmla="*/ 10359 h 10725"/>
              <a:gd name="connsiteX11" fmla="*/ 9250 w 10925"/>
              <a:gd name="connsiteY11" fmla="*/ 10244 h 10725"/>
              <a:gd name="connsiteX12" fmla="*/ 8999 w 10925"/>
              <a:gd name="connsiteY12" fmla="*/ 10112 h 10725"/>
              <a:gd name="connsiteX13" fmla="*/ 8999 w 10925"/>
              <a:gd name="connsiteY13" fmla="*/ 10112 h 10725"/>
              <a:gd name="connsiteX14" fmla="*/ 8737 w 10925"/>
              <a:gd name="connsiteY14" fmla="*/ 9962 h 10725"/>
              <a:gd name="connsiteX15" fmla="*/ 8474 w 10925"/>
              <a:gd name="connsiteY15" fmla="*/ 9785 h 10725"/>
              <a:gd name="connsiteX16" fmla="*/ 8205 w 10925"/>
              <a:gd name="connsiteY16" fmla="*/ 9610 h 10725"/>
              <a:gd name="connsiteX17" fmla="*/ 7943 w 10925"/>
              <a:gd name="connsiteY17" fmla="*/ 9407 h 10725"/>
              <a:gd name="connsiteX18" fmla="*/ 7661 w 10925"/>
              <a:gd name="connsiteY18" fmla="*/ 9182 h 10725"/>
              <a:gd name="connsiteX19" fmla="*/ 7391 w 10925"/>
              <a:gd name="connsiteY19" fmla="*/ 8948 h 10725"/>
              <a:gd name="connsiteX20" fmla="*/ 7121 w 10925"/>
              <a:gd name="connsiteY20" fmla="*/ 8701 h 10725"/>
              <a:gd name="connsiteX21" fmla="*/ 6839 w 10925"/>
              <a:gd name="connsiteY21" fmla="*/ 8432 h 10725"/>
              <a:gd name="connsiteX22" fmla="*/ 6567 w 10925"/>
              <a:gd name="connsiteY22" fmla="*/ 8152 h 10725"/>
              <a:gd name="connsiteX23" fmla="*/ 6297 w 10925"/>
              <a:gd name="connsiteY23" fmla="*/ 7859 h 10725"/>
              <a:gd name="connsiteX24" fmla="*/ 6028 w 10925"/>
              <a:gd name="connsiteY24" fmla="*/ 7559 h 10725"/>
              <a:gd name="connsiteX25" fmla="*/ 5754 w 10925"/>
              <a:gd name="connsiteY25" fmla="*/ 7235 h 10725"/>
              <a:gd name="connsiteX26" fmla="*/ 5492 w 10925"/>
              <a:gd name="connsiteY26" fmla="*/ 6908 h 10725"/>
              <a:gd name="connsiteX27" fmla="*/ 5240 w 10925"/>
              <a:gd name="connsiteY27" fmla="*/ 6564 h 10725"/>
              <a:gd name="connsiteX28" fmla="*/ 4981 w 10925"/>
              <a:gd name="connsiteY28" fmla="*/ 6212 h 10725"/>
              <a:gd name="connsiteX29" fmla="*/ 4737 w 10925"/>
              <a:gd name="connsiteY29" fmla="*/ 5848 h 10725"/>
              <a:gd name="connsiteX30" fmla="*/ 4737 w 10925"/>
              <a:gd name="connsiteY30" fmla="*/ 5848 h 10725"/>
              <a:gd name="connsiteX31" fmla="*/ 4437 w 10925"/>
              <a:gd name="connsiteY31" fmla="*/ 5364 h 10725"/>
              <a:gd name="connsiteX32" fmla="*/ 4167 w 10925"/>
              <a:gd name="connsiteY32" fmla="*/ 4887 h 10725"/>
              <a:gd name="connsiteX33" fmla="*/ 3914 w 10925"/>
              <a:gd name="connsiteY33" fmla="*/ 4412 h 10725"/>
              <a:gd name="connsiteX34" fmla="*/ 3692 w 10925"/>
              <a:gd name="connsiteY34" fmla="*/ 3953 h 10725"/>
              <a:gd name="connsiteX35" fmla="*/ 3488 w 10925"/>
              <a:gd name="connsiteY35" fmla="*/ 3495 h 10725"/>
              <a:gd name="connsiteX36" fmla="*/ 3315 w 10925"/>
              <a:gd name="connsiteY36" fmla="*/ 3038 h 10725"/>
              <a:gd name="connsiteX37" fmla="*/ 3161 w 10925"/>
              <a:gd name="connsiteY37" fmla="*/ 2585 h 10725"/>
              <a:gd name="connsiteX38" fmla="*/ 3035 w 10925"/>
              <a:gd name="connsiteY38" fmla="*/ 2143 h 10725"/>
              <a:gd name="connsiteX39" fmla="*/ 3035 w 10925"/>
              <a:gd name="connsiteY39" fmla="*/ 2143 h 10725"/>
              <a:gd name="connsiteX40" fmla="*/ 2946 w 10925"/>
              <a:gd name="connsiteY40" fmla="*/ 1782 h 10725"/>
              <a:gd name="connsiteX41" fmla="*/ 2878 w 10925"/>
              <a:gd name="connsiteY41" fmla="*/ 1433 h 10725"/>
              <a:gd name="connsiteX42" fmla="*/ 2833 w 10925"/>
              <a:gd name="connsiteY42" fmla="*/ 1100 h 10725"/>
              <a:gd name="connsiteX43" fmla="*/ 2801 w 10925"/>
              <a:gd name="connsiteY43" fmla="*/ 775 h 10725"/>
              <a:gd name="connsiteX0" fmla="*/ 2833 w 10925"/>
              <a:gd name="connsiteY0" fmla="*/ 1046 h 10671"/>
              <a:gd name="connsiteX1" fmla="*/ 1073 w 10925"/>
              <a:gd name="connsiteY1" fmla="*/ 1597 h 10671"/>
              <a:gd name="connsiteX2" fmla="*/ 1642 w 10925"/>
              <a:gd name="connsiteY2" fmla="*/ 10627 h 10671"/>
              <a:gd name="connsiteX3" fmla="*/ 10925 w 10925"/>
              <a:gd name="connsiteY3" fmla="*/ 10671 h 10671"/>
              <a:gd name="connsiteX4" fmla="*/ 10740 w 10925"/>
              <a:gd name="connsiteY4" fmla="*/ 10661 h 10671"/>
              <a:gd name="connsiteX5" fmla="*/ 10559 w 10925"/>
              <a:gd name="connsiteY5" fmla="*/ 10638 h 10671"/>
              <a:gd name="connsiteX6" fmla="*/ 10364 w 10925"/>
              <a:gd name="connsiteY6" fmla="*/ 10606 h 10671"/>
              <a:gd name="connsiteX7" fmla="*/ 10149 w 10925"/>
              <a:gd name="connsiteY7" fmla="*/ 10551 h 10671"/>
              <a:gd name="connsiteX8" fmla="*/ 9937 w 10925"/>
              <a:gd name="connsiteY8" fmla="*/ 10483 h 10671"/>
              <a:gd name="connsiteX9" fmla="*/ 9717 w 10925"/>
              <a:gd name="connsiteY9" fmla="*/ 10406 h 10671"/>
              <a:gd name="connsiteX10" fmla="*/ 9492 w 10925"/>
              <a:gd name="connsiteY10" fmla="*/ 10305 h 10671"/>
              <a:gd name="connsiteX11" fmla="*/ 9250 w 10925"/>
              <a:gd name="connsiteY11" fmla="*/ 10190 h 10671"/>
              <a:gd name="connsiteX12" fmla="*/ 8999 w 10925"/>
              <a:gd name="connsiteY12" fmla="*/ 10058 h 10671"/>
              <a:gd name="connsiteX13" fmla="*/ 8999 w 10925"/>
              <a:gd name="connsiteY13" fmla="*/ 10058 h 10671"/>
              <a:gd name="connsiteX14" fmla="*/ 8737 w 10925"/>
              <a:gd name="connsiteY14" fmla="*/ 9908 h 10671"/>
              <a:gd name="connsiteX15" fmla="*/ 8474 w 10925"/>
              <a:gd name="connsiteY15" fmla="*/ 9731 h 10671"/>
              <a:gd name="connsiteX16" fmla="*/ 8205 w 10925"/>
              <a:gd name="connsiteY16" fmla="*/ 9556 h 10671"/>
              <a:gd name="connsiteX17" fmla="*/ 7943 w 10925"/>
              <a:gd name="connsiteY17" fmla="*/ 9353 h 10671"/>
              <a:gd name="connsiteX18" fmla="*/ 7661 w 10925"/>
              <a:gd name="connsiteY18" fmla="*/ 9128 h 10671"/>
              <a:gd name="connsiteX19" fmla="*/ 7391 w 10925"/>
              <a:gd name="connsiteY19" fmla="*/ 8894 h 10671"/>
              <a:gd name="connsiteX20" fmla="*/ 7121 w 10925"/>
              <a:gd name="connsiteY20" fmla="*/ 8647 h 10671"/>
              <a:gd name="connsiteX21" fmla="*/ 6839 w 10925"/>
              <a:gd name="connsiteY21" fmla="*/ 8378 h 10671"/>
              <a:gd name="connsiteX22" fmla="*/ 6567 w 10925"/>
              <a:gd name="connsiteY22" fmla="*/ 8098 h 10671"/>
              <a:gd name="connsiteX23" fmla="*/ 6297 w 10925"/>
              <a:gd name="connsiteY23" fmla="*/ 7805 h 10671"/>
              <a:gd name="connsiteX24" fmla="*/ 6028 w 10925"/>
              <a:gd name="connsiteY24" fmla="*/ 7505 h 10671"/>
              <a:gd name="connsiteX25" fmla="*/ 5754 w 10925"/>
              <a:gd name="connsiteY25" fmla="*/ 7181 h 10671"/>
              <a:gd name="connsiteX26" fmla="*/ 5492 w 10925"/>
              <a:gd name="connsiteY26" fmla="*/ 6854 h 10671"/>
              <a:gd name="connsiteX27" fmla="*/ 5240 w 10925"/>
              <a:gd name="connsiteY27" fmla="*/ 6510 h 10671"/>
              <a:gd name="connsiteX28" fmla="*/ 4981 w 10925"/>
              <a:gd name="connsiteY28" fmla="*/ 6158 h 10671"/>
              <a:gd name="connsiteX29" fmla="*/ 4737 w 10925"/>
              <a:gd name="connsiteY29" fmla="*/ 5794 h 10671"/>
              <a:gd name="connsiteX30" fmla="*/ 4737 w 10925"/>
              <a:gd name="connsiteY30" fmla="*/ 5794 h 10671"/>
              <a:gd name="connsiteX31" fmla="*/ 4437 w 10925"/>
              <a:gd name="connsiteY31" fmla="*/ 5310 h 10671"/>
              <a:gd name="connsiteX32" fmla="*/ 4167 w 10925"/>
              <a:gd name="connsiteY32" fmla="*/ 4833 h 10671"/>
              <a:gd name="connsiteX33" fmla="*/ 3914 w 10925"/>
              <a:gd name="connsiteY33" fmla="*/ 4358 h 10671"/>
              <a:gd name="connsiteX34" fmla="*/ 3692 w 10925"/>
              <a:gd name="connsiteY34" fmla="*/ 3899 h 10671"/>
              <a:gd name="connsiteX35" fmla="*/ 3488 w 10925"/>
              <a:gd name="connsiteY35" fmla="*/ 3441 h 10671"/>
              <a:gd name="connsiteX36" fmla="*/ 3315 w 10925"/>
              <a:gd name="connsiteY36" fmla="*/ 2984 h 10671"/>
              <a:gd name="connsiteX37" fmla="*/ 3161 w 10925"/>
              <a:gd name="connsiteY37" fmla="*/ 2531 h 10671"/>
              <a:gd name="connsiteX38" fmla="*/ 3035 w 10925"/>
              <a:gd name="connsiteY38" fmla="*/ 2089 h 10671"/>
              <a:gd name="connsiteX39" fmla="*/ 3035 w 10925"/>
              <a:gd name="connsiteY39" fmla="*/ 2089 h 10671"/>
              <a:gd name="connsiteX40" fmla="*/ 2946 w 10925"/>
              <a:gd name="connsiteY40" fmla="*/ 1728 h 10671"/>
              <a:gd name="connsiteX41" fmla="*/ 2878 w 10925"/>
              <a:gd name="connsiteY41" fmla="*/ 1379 h 10671"/>
              <a:gd name="connsiteX42" fmla="*/ 2833 w 10925"/>
              <a:gd name="connsiteY42" fmla="*/ 1046 h 10671"/>
              <a:gd name="connsiteX0" fmla="*/ 2878 w 10925"/>
              <a:gd name="connsiteY0" fmla="*/ 1323 h 10615"/>
              <a:gd name="connsiteX1" fmla="*/ 1073 w 10925"/>
              <a:gd name="connsiteY1" fmla="*/ 1541 h 10615"/>
              <a:gd name="connsiteX2" fmla="*/ 1642 w 10925"/>
              <a:gd name="connsiteY2" fmla="*/ 10571 h 10615"/>
              <a:gd name="connsiteX3" fmla="*/ 10925 w 10925"/>
              <a:gd name="connsiteY3" fmla="*/ 10615 h 10615"/>
              <a:gd name="connsiteX4" fmla="*/ 10740 w 10925"/>
              <a:gd name="connsiteY4" fmla="*/ 10605 h 10615"/>
              <a:gd name="connsiteX5" fmla="*/ 10559 w 10925"/>
              <a:gd name="connsiteY5" fmla="*/ 10582 h 10615"/>
              <a:gd name="connsiteX6" fmla="*/ 10364 w 10925"/>
              <a:gd name="connsiteY6" fmla="*/ 10550 h 10615"/>
              <a:gd name="connsiteX7" fmla="*/ 10149 w 10925"/>
              <a:gd name="connsiteY7" fmla="*/ 10495 h 10615"/>
              <a:gd name="connsiteX8" fmla="*/ 9937 w 10925"/>
              <a:gd name="connsiteY8" fmla="*/ 10427 h 10615"/>
              <a:gd name="connsiteX9" fmla="*/ 9717 w 10925"/>
              <a:gd name="connsiteY9" fmla="*/ 10350 h 10615"/>
              <a:gd name="connsiteX10" fmla="*/ 9492 w 10925"/>
              <a:gd name="connsiteY10" fmla="*/ 10249 h 10615"/>
              <a:gd name="connsiteX11" fmla="*/ 9250 w 10925"/>
              <a:gd name="connsiteY11" fmla="*/ 10134 h 10615"/>
              <a:gd name="connsiteX12" fmla="*/ 8999 w 10925"/>
              <a:gd name="connsiteY12" fmla="*/ 10002 h 10615"/>
              <a:gd name="connsiteX13" fmla="*/ 8999 w 10925"/>
              <a:gd name="connsiteY13" fmla="*/ 10002 h 10615"/>
              <a:gd name="connsiteX14" fmla="*/ 8737 w 10925"/>
              <a:gd name="connsiteY14" fmla="*/ 9852 h 10615"/>
              <a:gd name="connsiteX15" fmla="*/ 8474 w 10925"/>
              <a:gd name="connsiteY15" fmla="*/ 9675 h 10615"/>
              <a:gd name="connsiteX16" fmla="*/ 8205 w 10925"/>
              <a:gd name="connsiteY16" fmla="*/ 9500 h 10615"/>
              <a:gd name="connsiteX17" fmla="*/ 7943 w 10925"/>
              <a:gd name="connsiteY17" fmla="*/ 9297 h 10615"/>
              <a:gd name="connsiteX18" fmla="*/ 7661 w 10925"/>
              <a:gd name="connsiteY18" fmla="*/ 9072 h 10615"/>
              <a:gd name="connsiteX19" fmla="*/ 7391 w 10925"/>
              <a:gd name="connsiteY19" fmla="*/ 8838 h 10615"/>
              <a:gd name="connsiteX20" fmla="*/ 7121 w 10925"/>
              <a:gd name="connsiteY20" fmla="*/ 8591 h 10615"/>
              <a:gd name="connsiteX21" fmla="*/ 6839 w 10925"/>
              <a:gd name="connsiteY21" fmla="*/ 8322 h 10615"/>
              <a:gd name="connsiteX22" fmla="*/ 6567 w 10925"/>
              <a:gd name="connsiteY22" fmla="*/ 8042 h 10615"/>
              <a:gd name="connsiteX23" fmla="*/ 6297 w 10925"/>
              <a:gd name="connsiteY23" fmla="*/ 7749 h 10615"/>
              <a:gd name="connsiteX24" fmla="*/ 6028 w 10925"/>
              <a:gd name="connsiteY24" fmla="*/ 7449 h 10615"/>
              <a:gd name="connsiteX25" fmla="*/ 5754 w 10925"/>
              <a:gd name="connsiteY25" fmla="*/ 7125 h 10615"/>
              <a:gd name="connsiteX26" fmla="*/ 5492 w 10925"/>
              <a:gd name="connsiteY26" fmla="*/ 6798 h 10615"/>
              <a:gd name="connsiteX27" fmla="*/ 5240 w 10925"/>
              <a:gd name="connsiteY27" fmla="*/ 6454 h 10615"/>
              <a:gd name="connsiteX28" fmla="*/ 4981 w 10925"/>
              <a:gd name="connsiteY28" fmla="*/ 6102 h 10615"/>
              <a:gd name="connsiteX29" fmla="*/ 4737 w 10925"/>
              <a:gd name="connsiteY29" fmla="*/ 5738 h 10615"/>
              <a:gd name="connsiteX30" fmla="*/ 4737 w 10925"/>
              <a:gd name="connsiteY30" fmla="*/ 5738 h 10615"/>
              <a:gd name="connsiteX31" fmla="*/ 4437 w 10925"/>
              <a:gd name="connsiteY31" fmla="*/ 5254 h 10615"/>
              <a:gd name="connsiteX32" fmla="*/ 4167 w 10925"/>
              <a:gd name="connsiteY32" fmla="*/ 4777 h 10615"/>
              <a:gd name="connsiteX33" fmla="*/ 3914 w 10925"/>
              <a:gd name="connsiteY33" fmla="*/ 4302 h 10615"/>
              <a:gd name="connsiteX34" fmla="*/ 3692 w 10925"/>
              <a:gd name="connsiteY34" fmla="*/ 3843 h 10615"/>
              <a:gd name="connsiteX35" fmla="*/ 3488 w 10925"/>
              <a:gd name="connsiteY35" fmla="*/ 3385 h 10615"/>
              <a:gd name="connsiteX36" fmla="*/ 3315 w 10925"/>
              <a:gd name="connsiteY36" fmla="*/ 2928 h 10615"/>
              <a:gd name="connsiteX37" fmla="*/ 3161 w 10925"/>
              <a:gd name="connsiteY37" fmla="*/ 2475 h 10615"/>
              <a:gd name="connsiteX38" fmla="*/ 3035 w 10925"/>
              <a:gd name="connsiteY38" fmla="*/ 2033 h 10615"/>
              <a:gd name="connsiteX39" fmla="*/ 3035 w 10925"/>
              <a:gd name="connsiteY39" fmla="*/ 2033 h 10615"/>
              <a:gd name="connsiteX40" fmla="*/ 2946 w 10925"/>
              <a:gd name="connsiteY40" fmla="*/ 1672 h 10615"/>
              <a:gd name="connsiteX41" fmla="*/ 2878 w 10925"/>
              <a:gd name="connsiteY41" fmla="*/ 1323 h 10615"/>
              <a:gd name="connsiteX0" fmla="*/ 2878 w 10925"/>
              <a:gd name="connsiteY0" fmla="*/ 22 h 9314"/>
              <a:gd name="connsiteX1" fmla="*/ 1073 w 10925"/>
              <a:gd name="connsiteY1" fmla="*/ 240 h 9314"/>
              <a:gd name="connsiteX2" fmla="*/ 1642 w 10925"/>
              <a:gd name="connsiteY2" fmla="*/ 9270 h 9314"/>
              <a:gd name="connsiteX3" fmla="*/ 10925 w 10925"/>
              <a:gd name="connsiteY3" fmla="*/ 9314 h 9314"/>
              <a:gd name="connsiteX4" fmla="*/ 10740 w 10925"/>
              <a:gd name="connsiteY4" fmla="*/ 9304 h 9314"/>
              <a:gd name="connsiteX5" fmla="*/ 10559 w 10925"/>
              <a:gd name="connsiteY5" fmla="*/ 9281 h 9314"/>
              <a:gd name="connsiteX6" fmla="*/ 10364 w 10925"/>
              <a:gd name="connsiteY6" fmla="*/ 9249 h 9314"/>
              <a:gd name="connsiteX7" fmla="*/ 10149 w 10925"/>
              <a:gd name="connsiteY7" fmla="*/ 9194 h 9314"/>
              <a:gd name="connsiteX8" fmla="*/ 9937 w 10925"/>
              <a:gd name="connsiteY8" fmla="*/ 9126 h 9314"/>
              <a:gd name="connsiteX9" fmla="*/ 9717 w 10925"/>
              <a:gd name="connsiteY9" fmla="*/ 9049 h 9314"/>
              <a:gd name="connsiteX10" fmla="*/ 9492 w 10925"/>
              <a:gd name="connsiteY10" fmla="*/ 8948 h 9314"/>
              <a:gd name="connsiteX11" fmla="*/ 9250 w 10925"/>
              <a:gd name="connsiteY11" fmla="*/ 8833 h 9314"/>
              <a:gd name="connsiteX12" fmla="*/ 8999 w 10925"/>
              <a:gd name="connsiteY12" fmla="*/ 8701 h 9314"/>
              <a:gd name="connsiteX13" fmla="*/ 8999 w 10925"/>
              <a:gd name="connsiteY13" fmla="*/ 8701 h 9314"/>
              <a:gd name="connsiteX14" fmla="*/ 8737 w 10925"/>
              <a:gd name="connsiteY14" fmla="*/ 8551 h 9314"/>
              <a:gd name="connsiteX15" fmla="*/ 8474 w 10925"/>
              <a:gd name="connsiteY15" fmla="*/ 8374 h 9314"/>
              <a:gd name="connsiteX16" fmla="*/ 8205 w 10925"/>
              <a:gd name="connsiteY16" fmla="*/ 8199 h 9314"/>
              <a:gd name="connsiteX17" fmla="*/ 7943 w 10925"/>
              <a:gd name="connsiteY17" fmla="*/ 7996 h 9314"/>
              <a:gd name="connsiteX18" fmla="*/ 7661 w 10925"/>
              <a:gd name="connsiteY18" fmla="*/ 7771 h 9314"/>
              <a:gd name="connsiteX19" fmla="*/ 7391 w 10925"/>
              <a:gd name="connsiteY19" fmla="*/ 7537 h 9314"/>
              <a:gd name="connsiteX20" fmla="*/ 7121 w 10925"/>
              <a:gd name="connsiteY20" fmla="*/ 7290 h 9314"/>
              <a:gd name="connsiteX21" fmla="*/ 6839 w 10925"/>
              <a:gd name="connsiteY21" fmla="*/ 7021 h 9314"/>
              <a:gd name="connsiteX22" fmla="*/ 6567 w 10925"/>
              <a:gd name="connsiteY22" fmla="*/ 6741 h 9314"/>
              <a:gd name="connsiteX23" fmla="*/ 6297 w 10925"/>
              <a:gd name="connsiteY23" fmla="*/ 6448 h 9314"/>
              <a:gd name="connsiteX24" fmla="*/ 6028 w 10925"/>
              <a:gd name="connsiteY24" fmla="*/ 6148 h 9314"/>
              <a:gd name="connsiteX25" fmla="*/ 5754 w 10925"/>
              <a:gd name="connsiteY25" fmla="*/ 5824 h 9314"/>
              <a:gd name="connsiteX26" fmla="*/ 5492 w 10925"/>
              <a:gd name="connsiteY26" fmla="*/ 5497 h 9314"/>
              <a:gd name="connsiteX27" fmla="*/ 5240 w 10925"/>
              <a:gd name="connsiteY27" fmla="*/ 5153 h 9314"/>
              <a:gd name="connsiteX28" fmla="*/ 4981 w 10925"/>
              <a:gd name="connsiteY28" fmla="*/ 4801 h 9314"/>
              <a:gd name="connsiteX29" fmla="*/ 4737 w 10925"/>
              <a:gd name="connsiteY29" fmla="*/ 4437 h 9314"/>
              <a:gd name="connsiteX30" fmla="*/ 4737 w 10925"/>
              <a:gd name="connsiteY30" fmla="*/ 4437 h 9314"/>
              <a:gd name="connsiteX31" fmla="*/ 4437 w 10925"/>
              <a:gd name="connsiteY31" fmla="*/ 3953 h 9314"/>
              <a:gd name="connsiteX32" fmla="*/ 4167 w 10925"/>
              <a:gd name="connsiteY32" fmla="*/ 3476 h 9314"/>
              <a:gd name="connsiteX33" fmla="*/ 3914 w 10925"/>
              <a:gd name="connsiteY33" fmla="*/ 3001 h 9314"/>
              <a:gd name="connsiteX34" fmla="*/ 3692 w 10925"/>
              <a:gd name="connsiteY34" fmla="*/ 2542 h 9314"/>
              <a:gd name="connsiteX35" fmla="*/ 3488 w 10925"/>
              <a:gd name="connsiteY35" fmla="*/ 2084 h 9314"/>
              <a:gd name="connsiteX36" fmla="*/ 3315 w 10925"/>
              <a:gd name="connsiteY36" fmla="*/ 1627 h 9314"/>
              <a:gd name="connsiteX37" fmla="*/ 3161 w 10925"/>
              <a:gd name="connsiteY37" fmla="*/ 1174 h 9314"/>
              <a:gd name="connsiteX38" fmla="*/ 3035 w 10925"/>
              <a:gd name="connsiteY38" fmla="*/ 732 h 9314"/>
              <a:gd name="connsiteX39" fmla="*/ 3035 w 10925"/>
              <a:gd name="connsiteY39" fmla="*/ 732 h 9314"/>
              <a:gd name="connsiteX40" fmla="*/ 2946 w 10925"/>
              <a:gd name="connsiteY40" fmla="*/ 371 h 9314"/>
              <a:gd name="connsiteX41" fmla="*/ 2878 w 10925"/>
              <a:gd name="connsiteY41" fmla="*/ 22 h 9314"/>
              <a:gd name="connsiteX0" fmla="*/ 2634 w 10000"/>
              <a:gd name="connsiteY0" fmla="*/ 24 h 10000"/>
              <a:gd name="connsiteX1" fmla="*/ 982 w 10000"/>
              <a:gd name="connsiteY1" fmla="*/ 258 h 10000"/>
              <a:gd name="connsiteX2" fmla="*/ 1503 w 10000"/>
              <a:gd name="connsiteY2" fmla="*/ 9953 h 10000"/>
              <a:gd name="connsiteX3" fmla="*/ 10000 w 10000"/>
              <a:gd name="connsiteY3" fmla="*/ 10000 h 10000"/>
              <a:gd name="connsiteX4" fmla="*/ 9831 w 10000"/>
              <a:gd name="connsiteY4" fmla="*/ 9989 h 10000"/>
              <a:gd name="connsiteX5" fmla="*/ 9665 w 10000"/>
              <a:gd name="connsiteY5" fmla="*/ 9965 h 10000"/>
              <a:gd name="connsiteX6" fmla="*/ 9486 w 10000"/>
              <a:gd name="connsiteY6" fmla="*/ 9930 h 10000"/>
              <a:gd name="connsiteX7" fmla="*/ 9290 w 10000"/>
              <a:gd name="connsiteY7" fmla="*/ 9871 h 10000"/>
              <a:gd name="connsiteX8" fmla="*/ 9096 w 10000"/>
              <a:gd name="connsiteY8" fmla="*/ 9798 h 10000"/>
              <a:gd name="connsiteX9" fmla="*/ 8894 w 10000"/>
              <a:gd name="connsiteY9" fmla="*/ 9715 h 10000"/>
              <a:gd name="connsiteX10" fmla="*/ 8688 w 10000"/>
              <a:gd name="connsiteY10" fmla="*/ 9607 h 10000"/>
              <a:gd name="connsiteX11" fmla="*/ 8467 w 10000"/>
              <a:gd name="connsiteY11" fmla="*/ 9484 h 10000"/>
              <a:gd name="connsiteX12" fmla="*/ 8237 w 10000"/>
              <a:gd name="connsiteY12" fmla="*/ 9342 h 10000"/>
              <a:gd name="connsiteX13" fmla="*/ 8237 w 10000"/>
              <a:gd name="connsiteY13" fmla="*/ 9342 h 10000"/>
              <a:gd name="connsiteX14" fmla="*/ 7997 w 10000"/>
              <a:gd name="connsiteY14" fmla="*/ 9181 h 10000"/>
              <a:gd name="connsiteX15" fmla="*/ 7757 w 10000"/>
              <a:gd name="connsiteY15" fmla="*/ 8991 h 10000"/>
              <a:gd name="connsiteX16" fmla="*/ 7510 w 10000"/>
              <a:gd name="connsiteY16" fmla="*/ 8803 h 10000"/>
              <a:gd name="connsiteX17" fmla="*/ 7270 w 10000"/>
              <a:gd name="connsiteY17" fmla="*/ 8585 h 10000"/>
              <a:gd name="connsiteX18" fmla="*/ 7012 w 10000"/>
              <a:gd name="connsiteY18" fmla="*/ 8343 h 10000"/>
              <a:gd name="connsiteX19" fmla="*/ 6765 w 10000"/>
              <a:gd name="connsiteY19" fmla="*/ 8092 h 10000"/>
              <a:gd name="connsiteX20" fmla="*/ 6518 w 10000"/>
              <a:gd name="connsiteY20" fmla="*/ 7827 h 10000"/>
              <a:gd name="connsiteX21" fmla="*/ 6260 w 10000"/>
              <a:gd name="connsiteY21" fmla="*/ 7538 h 10000"/>
              <a:gd name="connsiteX22" fmla="*/ 6011 w 10000"/>
              <a:gd name="connsiteY22" fmla="*/ 7237 h 10000"/>
              <a:gd name="connsiteX23" fmla="*/ 5764 w 10000"/>
              <a:gd name="connsiteY23" fmla="*/ 6923 h 10000"/>
              <a:gd name="connsiteX24" fmla="*/ 5518 w 10000"/>
              <a:gd name="connsiteY24" fmla="*/ 6601 h 10000"/>
              <a:gd name="connsiteX25" fmla="*/ 5267 w 10000"/>
              <a:gd name="connsiteY25" fmla="*/ 6253 h 10000"/>
              <a:gd name="connsiteX26" fmla="*/ 5027 w 10000"/>
              <a:gd name="connsiteY26" fmla="*/ 5902 h 10000"/>
              <a:gd name="connsiteX27" fmla="*/ 4796 w 10000"/>
              <a:gd name="connsiteY27" fmla="*/ 5533 h 10000"/>
              <a:gd name="connsiteX28" fmla="*/ 4559 w 10000"/>
              <a:gd name="connsiteY28" fmla="*/ 5155 h 10000"/>
              <a:gd name="connsiteX29" fmla="*/ 4336 w 10000"/>
              <a:gd name="connsiteY29" fmla="*/ 4764 h 10000"/>
              <a:gd name="connsiteX30" fmla="*/ 4336 w 10000"/>
              <a:gd name="connsiteY30" fmla="*/ 4764 h 10000"/>
              <a:gd name="connsiteX31" fmla="*/ 4061 w 10000"/>
              <a:gd name="connsiteY31" fmla="*/ 4244 h 10000"/>
              <a:gd name="connsiteX32" fmla="*/ 3814 w 10000"/>
              <a:gd name="connsiteY32" fmla="*/ 3732 h 10000"/>
              <a:gd name="connsiteX33" fmla="*/ 3583 w 10000"/>
              <a:gd name="connsiteY33" fmla="*/ 3222 h 10000"/>
              <a:gd name="connsiteX34" fmla="*/ 3379 w 10000"/>
              <a:gd name="connsiteY34" fmla="*/ 2729 h 10000"/>
              <a:gd name="connsiteX35" fmla="*/ 3193 w 10000"/>
              <a:gd name="connsiteY35" fmla="*/ 2237 h 10000"/>
              <a:gd name="connsiteX36" fmla="*/ 3034 w 10000"/>
              <a:gd name="connsiteY36" fmla="*/ 1747 h 10000"/>
              <a:gd name="connsiteX37" fmla="*/ 2893 w 10000"/>
              <a:gd name="connsiteY37" fmla="*/ 1260 h 10000"/>
              <a:gd name="connsiteX38" fmla="*/ 2778 w 10000"/>
              <a:gd name="connsiteY38" fmla="*/ 786 h 10000"/>
              <a:gd name="connsiteX39" fmla="*/ 2778 w 10000"/>
              <a:gd name="connsiteY39" fmla="*/ 786 h 10000"/>
              <a:gd name="connsiteX40" fmla="*/ 2697 w 10000"/>
              <a:gd name="connsiteY40" fmla="*/ 398 h 10000"/>
              <a:gd name="connsiteX41" fmla="*/ 2634 w 10000"/>
              <a:gd name="connsiteY41" fmla="*/ 24 h 10000"/>
              <a:gd name="connsiteX0" fmla="*/ 2697 w 10000"/>
              <a:gd name="connsiteY0" fmla="*/ 1733 h 11335"/>
              <a:gd name="connsiteX1" fmla="*/ 982 w 10000"/>
              <a:gd name="connsiteY1" fmla="*/ 1593 h 11335"/>
              <a:gd name="connsiteX2" fmla="*/ 1503 w 10000"/>
              <a:gd name="connsiteY2" fmla="*/ 11288 h 11335"/>
              <a:gd name="connsiteX3" fmla="*/ 10000 w 10000"/>
              <a:gd name="connsiteY3" fmla="*/ 11335 h 11335"/>
              <a:gd name="connsiteX4" fmla="*/ 9831 w 10000"/>
              <a:gd name="connsiteY4" fmla="*/ 11324 h 11335"/>
              <a:gd name="connsiteX5" fmla="*/ 9665 w 10000"/>
              <a:gd name="connsiteY5" fmla="*/ 11300 h 11335"/>
              <a:gd name="connsiteX6" fmla="*/ 9486 w 10000"/>
              <a:gd name="connsiteY6" fmla="*/ 11265 h 11335"/>
              <a:gd name="connsiteX7" fmla="*/ 9290 w 10000"/>
              <a:gd name="connsiteY7" fmla="*/ 11206 h 11335"/>
              <a:gd name="connsiteX8" fmla="*/ 9096 w 10000"/>
              <a:gd name="connsiteY8" fmla="*/ 11133 h 11335"/>
              <a:gd name="connsiteX9" fmla="*/ 8894 w 10000"/>
              <a:gd name="connsiteY9" fmla="*/ 11050 h 11335"/>
              <a:gd name="connsiteX10" fmla="*/ 8688 w 10000"/>
              <a:gd name="connsiteY10" fmla="*/ 10942 h 11335"/>
              <a:gd name="connsiteX11" fmla="*/ 8467 w 10000"/>
              <a:gd name="connsiteY11" fmla="*/ 10819 h 11335"/>
              <a:gd name="connsiteX12" fmla="*/ 8237 w 10000"/>
              <a:gd name="connsiteY12" fmla="*/ 10677 h 11335"/>
              <a:gd name="connsiteX13" fmla="*/ 8237 w 10000"/>
              <a:gd name="connsiteY13" fmla="*/ 10677 h 11335"/>
              <a:gd name="connsiteX14" fmla="*/ 7997 w 10000"/>
              <a:gd name="connsiteY14" fmla="*/ 10516 h 11335"/>
              <a:gd name="connsiteX15" fmla="*/ 7757 w 10000"/>
              <a:gd name="connsiteY15" fmla="*/ 10326 h 11335"/>
              <a:gd name="connsiteX16" fmla="*/ 7510 w 10000"/>
              <a:gd name="connsiteY16" fmla="*/ 10138 h 11335"/>
              <a:gd name="connsiteX17" fmla="*/ 7270 w 10000"/>
              <a:gd name="connsiteY17" fmla="*/ 9920 h 11335"/>
              <a:gd name="connsiteX18" fmla="*/ 7012 w 10000"/>
              <a:gd name="connsiteY18" fmla="*/ 9678 h 11335"/>
              <a:gd name="connsiteX19" fmla="*/ 6765 w 10000"/>
              <a:gd name="connsiteY19" fmla="*/ 9427 h 11335"/>
              <a:gd name="connsiteX20" fmla="*/ 6518 w 10000"/>
              <a:gd name="connsiteY20" fmla="*/ 9162 h 11335"/>
              <a:gd name="connsiteX21" fmla="*/ 6260 w 10000"/>
              <a:gd name="connsiteY21" fmla="*/ 8873 h 11335"/>
              <a:gd name="connsiteX22" fmla="*/ 6011 w 10000"/>
              <a:gd name="connsiteY22" fmla="*/ 8572 h 11335"/>
              <a:gd name="connsiteX23" fmla="*/ 5764 w 10000"/>
              <a:gd name="connsiteY23" fmla="*/ 8258 h 11335"/>
              <a:gd name="connsiteX24" fmla="*/ 5518 w 10000"/>
              <a:gd name="connsiteY24" fmla="*/ 7936 h 11335"/>
              <a:gd name="connsiteX25" fmla="*/ 5267 w 10000"/>
              <a:gd name="connsiteY25" fmla="*/ 7588 h 11335"/>
              <a:gd name="connsiteX26" fmla="*/ 5027 w 10000"/>
              <a:gd name="connsiteY26" fmla="*/ 7237 h 11335"/>
              <a:gd name="connsiteX27" fmla="*/ 4796 w 10000"/>
              <a:gd name="connsiteY27" fmla="*/ 6868 h 11335"/>
              <a:gd name="connsiteX28" fmla="*/ 4559 w 10000"/>
              <a:gd name="connsiteY28" fmla="*/ 6490 h 11335"/>
              <a:gd name="connsiteX29" fmla="*/ 4336 w 10000"/>
              <a:gd name="connsiteY29" fmla="*/ 6099 h 11335"/>
              <a:gd name="connsiteX30" fmla="*/ 4336 w 10000"/>
              <a:gd name="connsiteY30" fmla="*/ 6099 h 11335"/>
              <a:gd name="connsiteX31" fmla="*/ 4061 w 10000"/>
              <a:gd name="connsiteY31" fmla="*/ 5579 h 11335"/>
              <a:gd name="connsiteX32" fmla="*/ 3814 w 10000"/>
              <a:gd name="connsiteY32" fmla="*/ 5067 h 11335"/>
              <a:gd name="connsiteX33" fmla="*/ 3583 w 10000"/>
              <a:gd name="connsiteY33" fmla="*/ 4557 h 11335"/>
              <a:gd name="connsiteX34" fmla="*/ 3379 w 10000"/>
              <a:gd name="connsiteY34" fmla="*/ 4064 h 11335"/>
              <a:gd name="connsiteX35" fmla="*/ 3193 w 10000"/>
              <a:gd name="connsiteY35" fmla="*/ 3572 h 11335"/>
              <a:gd name="connsiteX36" fmla="*/ 3034 w 10000"/>
              <a:gd name="connsiteY36" fmla="*/ 3082 h 11335"/>
              <a:gd name="connsiteX37" fmla="*/ 2893 w 10000"/>
              <a:gd name="connsiteY37" fmla="*/ 2595 h 11335"/>
              <a:gd name="connsiteX38" fmla="*/ 2778 w 10000"/>
              <a:gd name="connsiteY38" fmla="*/ 2121 h 11335"/>
              <a:gd name="connsiteX39" fmla="*/ 2778 w 10000"/>
              <a:gd name="connsiteY39" fmla="*/ 2121 h 11335"/>
              <a:gd name="connsiteX40" fmla="*/ 2697 w 10000"/>
              <a:gd name="connsiteY40" fmla="*/ 1733 h 11335"/>
              <a:gd name="connsiteX0" fmla="*/ 2697 w 10000"/>
              <a:gd name="connsiteY0" fmla="*/ 140 h 9742"/>
              <a:gd name="connsiteX1" fmla="*/ 982 w 10000"/>
              <a:gd name="connsiteY1" fmla="*/ 0 h 9742"/>
              <a:gd name="connsiteX2" fmla="*/ 1503 w 10000"/>
              <a:gd name="connsiteY2" fmla="*/ 9695 h 9742"/>
              <a:gd name="connsiteX3" fmla="*/ 10000 w 10000"/>
              <a:gd name="connsiteY3" fmla="*/ 9742 h 9742"/>
              <a:gd name="connsiteX4" fmla="*/ 9831 w 10000"/>
              <a:gd name="connsiteY4" fmla="*/ 9731 h 9742"/>
              <a:gd name="connsiteX5" fmla="*/ 9665 w 10000"/>
              <a:gd name="connsiteY5" fmla="*/ 9707 h 9742"/>
              <a:gd name="connsiteX6" fmla="*/ 9486 w 10000"/>
              <a:gd name="connsiteY6" fmla="*/ 9672 h 9742"/>
              <a:gd name="connsiteX7" fmla="*/ 9290 w 10000"/>
              <a:gd name="connsiteY7" fmla="*/ 9613 h 9742"/>
              <a:gd name="connsiteX8" fmla="*/ 9096 w 10000"/>
              <a:gd name="connsiteY8" fmla="*/ 9540 h 9742"/>
              <a:gd name="connsiteX9" fmla="*/ 8894 w 10000"/>
              <a:gd name="connsiteY9" fmla="*/ 9457 h 9742"/>
              <a:gd name="connsiteX10" fmla="*/ 8688 w 10000"/>
              <a:gd name="connsiteY10" fmla="*/ 9349 h 9742"/>
              <a:gd name="connsiteX11" fmla="*/ 8467 w 10000"/>
              <a:gd name="connsiteY11" fmla="*/ 9226 h 9742"/>
              <a:gd name="connsiteX12" fmla="*/ 8237 w 10000"/>
              <a:gd name="connsiteY12" fmla="*/ 9084 h 9742"/>
              <a:gd name="connsiteX13" fmla="*/ 8237 w 10000"/>
              <a:gd name="connsiteY13" fmla="*/ 9084 h 9742"/>
              <a:gd name="connsiteX14" fmla="*/ 7997 w 10000"/>
              <a:gd name="connsiteY14" fmla="*/ 8923 h 9742"/>
              <a:gd name="connsiteX15" fmla="*/ 7757 w 10000"/>
              <a:gd name="connsiteY15" fmla="*/ 8733 h 9742"/>
              <a:gd name="connsiteX16" fmla="*/ 7510 w 10000"/>
              <a:gd name="connsiteY16" fmla="*/ 8545 h 9742"/>
              <a:gd name="connsiteX17" fmla="*/ 7270 w 10000"/>
              <a:gd name="connsiteY17" fmla="*/ 8327 h 9742"/>
              <a:gd name="connsiteX18" fmla="*/ 7012 w 10000"/>
              <a:gd name="connsiteY18" fmla="*/ 8085 h 9742"/>
              <a:gd name="connsiteX19" fmla="*/ 6765 w 10000"/>
              <a:gd name="connsiteY19" fmla="*/ 7834 h 9742"/>
              <a:gd name="connsiteX20" fmla="*/ 6518 w 10000"/>
              <a:gd name="connsiteY20" fmla="*/ 7569 h 9742"/>
              <a:gd name="connsiteX21" fmla="*/ 6260 w 10000"/>
              <a:gd name="connsiteY21" fmla="*/ 7280 h 9742"/>
              <a:gd name="connsiteX22" fmla="*/ 6011 w 10000"/>
              <a:gd name="connsiteY22" fmla="*/ 6979 h 9742"/>
              <a:gd name="connsiteX23" fmla="*/ 5764 w 10000"/>
              <a:gd name="connsiteY23" fmla="*/ 6665 h 9742"/>
              <a:gd name="connsiteX24" fmla="*/ 5518 w 10000"/>
              <a:gd name="connsiteY24" fmla="*/ 6343 h 9742"/>
              <a:gd name="connsiteX25" fmla="*/ 5267 w 10000"/>
              <a:gd name="connsiteY25" fmla="*/ 5995 h 9742"/>
              <a:gd name="connsiteX26" fmla="*/ 5027 w 10000"/>
              <a:gd name="connsiteY26" fmla="*/ 5644 h 9742"/>
              <a:gd name="connsiteX27" fmla="*/ 4796 w 10000"/>
              <a:gd name="connsiteY27" fmla="*/ 5275 h 9742"/>
              <a:gd name="connsiteX28" fmla="*/ 4559 w 10000"/>
              <a:gd name="connsiteY28" fmla="*/ 4897 h 9742"/>
              <a:gd name="connsiteX29" fmla="*/ 4336 w 10000"/>
              <a:gd name="connsiteY29" fmla="*/ 4506 h 9742"/>
              <a:gd name="connsiteX30" fmla="*/ 4336 w 10000"/>
              <a:gd name="connsiteY30" fmla="*/ 4506 h 9742"/>
              <a:gd name="connsiteX31" fmla="*/ 4061 w 10000"/>
              <a:gd name="connsiteY31" fmla="*/ 3986 h 9742"/>
              <a:gd name="connsiteX32" fmla="*/ 3814 w 10000"/>
              <a:gd name="connsiteY32" fmla="*/ 3474 h 9742"/>
              <a:gd name="connsiteX33" fmla="*/ 3583 w 10000"/>
              <a:gd name="connsiteY33" fmla="*/ 2964 h 9742"/>
              <a:gd name="connsiteX34" fmla="*/ 3379 w 10000"/>
              <a:gd name="connsiteY34" fmla="*/ 2471 h 9742"/>
              <a:gd name="connsiteX35" fmla="*/ 3193 w 10000"/>
              <a:gd name="connsiteY35" fmla="*/ 1979 h 9742"/>
              <a:gd name="connsiteX36" fmla="*/ 3034 w 10000"/>
              <a:gd name="connsiteY36" fmla="*/ 1489 h 9742"/>
              <a:gd name="connsiteX37" fmla="*/ 2893 w 10000"/>
              <a:gd name="connsiteY37" fmla="*/ 1002 h 9742"/>
              <a:gd name="connsiteX38" fmla="*/ 2778 w 10000"/>
              <a:gd name="connsiteY38" fmla="*/ 528 h 9742"/>
              <a:gd name="connsiteX39" fmla="*/ 2778 w 10000"/>
              <a:gd name="connsiteY39" fmla="*/ 528 h 9742"/>
              <a:gd name="connsiteX40" fmla="*/ 2697 w 10000"/>
              <a:gd name="connsiteY40" fmla="*/ 140 h 9742"/>
              <a:gd name="connsiteX0" fmla="*/ 2697 w 10000"/>
              <a:gd name="connsiteY0" fmla="*/ 144 h 10000"/>
              <a:gd name="connsiteX1" fmla="*/ 982 w 10000"/>
              <a:gd name="connsiteY1" fmla="*/ 0 h 10000"/>
              <a:gd name="connsiteX2" fmla="*/ 1503 w 10000"/>
              <a:gd name="connsiteY2" fmla="*/ 9952 h 10000"/>
              <a:gd name="connsiteX3" fmla="*/ 10000 w 10000"/>
              <a:gd name="connsiteY3" fmla="*/ 10000 h 10000"/>
              <a:gd name="connsiteX4" fmla="*/ 9831 w 10000"/>
              <a:gd name="connsiteY4" fmla="*/ 9989 h 10000"/>
              <a:gd name="connsiteX5" fmla="*/ 9665 w 10000"/>
              <a:gd name="connsiteY5" fmla="*/ 9964 h 10000"/>
              <a:gd name="connsiteX6" fmla="*/ 9486 w 10000"/>
              <a:gd name="connsiteY6" fmla="*/ 9928 h 10000"/>
              <a:gd name="connsiteX7" fmla="*/ 9290 w 10000"/>
              <a:gd name="connsiteY7" fmla="*/ 9868 h 10000"/>
              <a:gd name="connsiteX8" fmla="*/ 9096 w 10000"/>
              <a:gd name="connsiteY8" fmla="*/ 9793 h 10000"/>
              <a:gd name="connsiteX9" fmla="*/ 8894 w 10000"/>
              <a:gd name="connsiteY9" fmla="*/ 9707 h 10000"/>
              <a:gd name="connsiteX10" fmla="*/ 8688 w 10000"/>
              <a:gd name="connsiteY10" fmla="*/ 9597 h 10000"/>
              <a:gd name="connsiteX11" fmla="*/ 8467 w 10000"/>
              <a:gd name="connsiteY11" fmla="*/ 9470 h 10000"/>
              <a:gd name="connsiteX12" fmla="*/ 8237 w 10000"/>
              <a:gd name="connsiteY12" fmla="*/ 9325 h 10000"/>
              <a:gd name="connsiteX13" fmla="*/ 8237 w 10000"/>
              <a:gd name="connsiteY13" fmla="*/ 9325 h 10000"/>
              <a:gd name="connsiteX14" fmla="*/ 7997 w 10000"/>
              <a:gd name="connsiteY14" fmla="*/ 9159 h 10000"/>
              <a:gd name="connsiteX15" fmla="*/ 7757 w 10000"/>
              <a:gd name="connsiteY15" fmla="*/ 8964 h 10000"/>
              <a:gd name="connsiteX16" fmla="*/ 7510 w 10000"/>
              <a:gd name="connsiteY16" fmla="*/ 8771 h 10000"/>
              <a:gd name="connsiteX17" fmla="*/ 7270 w 10000"/>
              <a:gd name="connsiteY17" fmla="*/ 8548 h 10000"/>
              <a:gd name="connsiteX18" fmla="*/ 7012 w 10000"/>
              <a:gd name="connsiteY18" fmla="*/ 8299 h 10000"/>
              <a:gd name="connsiteX19" fmla="*/ 6765 w 10000"/>
              <a:gd name="connsiteY19" fmla="*/ 8041 h 10000"/>
              <a:gd name="connsiteX20" fmla="*/ 6518 w 10000"/>
              <a:gd name="connsiteY20" fmla="*/ 7769 h 10000"/>
              <a:gd name="connsiteX21" fmla="*/ 6260 w 10000"/>
              <a:gd name="connsiteY21" fmla="*/ 7473 h 10000"/>
              <a:gd name="connsiteX22" fmla="*/ 6011 w 10000"/>
              <a:gd name="connsiteY22" fmla="*/ 7164 h 10000"/>
              <a:gd name="connsiteX23" fmla="*/ 5764 w 10000"/>
              <a:gd name="connsiteY23" fmla="*/ 6842 h 10000"/>
              <a:gd name="connsiteX24" fmla="*/ 5518 w 10000"/>
              <a:gd name="connsiteY24" fmla="*/ 6511 h 10000"/>
              <a:gd name="connsiteX25" fmla="*/ 5267 w 10000"/>
              <a:gd name="connsiteY25" fmla="*/ 6154 h 10000"/>
              <a:gd name="connsiteX26" fmla="*/ 5027 w 10000"/>
              <a:gd name="connsiteY26" fmla="*/ 5793 h 10000"/>
              <a:gd name="connsiteX27" fmla="*/ 4796 w 10000"/>
              <a:gd name="connsiteY27" fmla="*/ 5415 h 10000"/>
              <a:gd name="connsiteX28" fmla="*/ 4559 w 10000"/>
              <a:gd name="connsiteY28" fmla="*/ 5027 h 10000"/>
              <a:gd name="connsiteX29" fmla="*/ 4336 w 10000"/>
              <a:gd name="connsiteY29" fmla="*/ 4625 h 10000"/>
              <a:gd name="connsiteX30" fmla="*/ 4336 w 10000"/>
              <a:gd name="connsiteY30" fmla="*/ 4625 h 10000"/>
              <a:gd name="connsiteX31" fmla="*/ 4061 w 10000"/>
              <a:gd name="connsiteY31" fmla="*/ 4092 h 10000"/>
              <a:gd name="connsiteX32" fmla="*/ 3814 w 10000"/>
              <a:gd name="connsiteY32" fmla="*/ 3566 h 10000"/>
              <a:gd name="connsiteX33" fmla="*/ 3583 w 10000"/>
              <a:gd name="connsiteY33" fmla="*/ 3042 h 10000"/>
              <a:gd name="connsiteX34" fmla="*/ 3379 w 10000"/>
              <a:gd name="connsiteY34" fmla="*/ 2536 h 10000"/>
              <a:gd name="connsiteX35" fmla="*/ 3193 w 10000"/>
              <a:gd name="connsiteY35" fmla="*/ 2031 h 10000"/>
              <a:gd name="connsiteX36" fmla="*/ 3034 w 10000"/>
              <a:gd name="connsiteY36" fmla="*/ 1528 h 10000"/>
              <a:gd name="connsiteX37" fmla="*/ 2893 w 10000"/>
              <a:gd name="connsiteY37" fmla="*/ 1029 h 10000"/>
              <a:gd name="connsiteX38" fmla="*/ 2778 w 10000"/>
              <a:gd name="connsiteY38" fmla="*/ 542 h 10000"/>
              <a:gd name="connsiteX39" fmla="*/ 2778 w 10000"/>
              <a:gd name="connsiteY39" fmla="*/ 542 h 10000"/>
              <a:gd name="connsiteX40" fmla="*/ 2697 w 10000"/>
              <a:gd name="connsiteY40" fmla="*/ 144 h 10000"/>
              <a:gd name="connsiteX0" fmla="*/ 2697 w 10000"/>
              <a:gd name="connsiteY0" fmla="*/ 91 h 9947"/>
              <a:gd name="connsiteX1" fmla="*/ 934 w 10000"/>
              <a:gd name="connsiteY1" fmla="*/ 1212 h 9947"/>
              <a:gd name="connsiteX2" fmla="*/ 1503 w 10000"/>
              <a:gd name="connsiteY2" fmla="*/ 9899 h 9947"/>
              <a:gd name="connsiteX3" fmla="*/ 10000 w 10000"/>
              <a:gd name="connsiteY3" fmla="*/ 9947 h 9947"/>
              <a:gd name="connsiteX4" fmla="*/ 9831 w 10000"/>
              <a:gd name="connsiteY4" fmla="*/ 9936 h 9947"/>
              <a:gd name="connsiteX5" fmla="*/ 9665 w 10000"/>
              <a:gd name="connsiteY5" fmla="*/ 9911 h 9947"/>
              <a:gd name="connsiteX6" fmla="*/ 9486 w 10000"/>
              <a:gd name="connsiteY6" fmla="*/ 9875 h 9947"/>
              <a:gd name="connsiteX7" fmla="*/ 9290 w 10000"/>
              <a:gd name="connsiteY7" fmla="*/ 9815 h 9947"/>
              <a:gd name="connsiteX8" fmla="*/ 9096 w 10000"/>
              <a:gd name="connsiteY8" fmla="*/ 9740 h 9947"/>
              <a:gd name="connsiteX9" fmla="*/ 8894 w 10000"/>
              <a:gd name="connsiteY9" fmla="*/ 9654 h 9947"/>
              <a:gd name="connsiteX10" fmla="*/ 8688 w 10000"/>
              <a:gd name="connsiteY10" fmla="*/ 9544 h 9947"/>
              <a:gd name="connsiteX11" fmla="*/ 8467 w 10000"/>
              <a:gd name="connsiteY11" fmla="*/ 9417 h 9947"/>
              <a:gd name="connsiteX12" fmla="*/ 8237 w 10000"/>
              <a:gd name="connsiteY12" fmla="*/ 9272 h 9947"/>
              <a:gd name="connsiteX13" fmla="*/ 8237 w 10000"/>
              <a:gd name="connsiteY13" fmla="*/ 9272 h 9947"/>
              <a:gd name="connsiteX14" fmla="*/ 7997 w 10000"/>
              <a:gd name="connsiteY14" fmla="*/ 9106 h 9947"/>
              <a:gd name="connsiteX15" fmla="*/ 7757 w 10000"/>
              <a:gd name="connsiteY15" fmla="*/ 8911 h 9947"/>
              <a:gd name="connsiteX16" fmla="*/ 7510 w 10000"/>
              <a:gd name="connsiteY16" fmla="*/ 8718 h 9947"/>
              <a:gd name="connsiteX17" fmla="*/ 7270 w 10000"/>
              <a:gd name="connsiteY17" fmla="*/ 8495 h 9947"/>
              <a:gd name="connsiteX18" fmla="*/ 7012 w 10000"/>
              <a:gd name="connsiteY18" fmla="*/ 8246 h 9947"/>
              <a:gd name="connsiteX19" fmla="*/ 6765 w 10000"/>
              <a:gd name="connsiteY19" fmla="*/ 7988 h 9947"/>
              <a:gd name="connsiteX20" fmla="*/ 6518 w 10000"/>
              <a:gd name="connsiteY20" fmla="*/ 7716 h 9947"/>
              <a:gd name="connsiteX21" fmla="*/ 6260 w 10000"/>
              <a:gd name="connsiteY21" fmla="*/ 7420 h 9947"/>
              <a:gd name="connsiteX22" fmla="*/ 6011 w 10000"/>
              <a:gd name="connsiteY22" fmla="*/ 7111 h 9947"/>
              <a:gd name="connsiteX23" fmla="*/ 5764 w 10000"/>
              <a:gd name="connsiteY23" fmla="*/ 6789 h 9947"/>
              <a:gd name="connsiteX24" fmla="*/ 5518 w 10000"/>
              <a:gd name="connsiteY24" fmla="*/ 6458 h 9947"/>
              <a:gd name="connsiteX25" fmla="*/ 5267 w 10000"/>
              <a:gd name="connsiteY25" fmla="*/ 6101 h 9947"/>
              <a:gd name="connsiteX26" fmla="*/ 5027 w 10000"/>
              <a:gd name="connsiteY26" fmla="*/ 5740 h 9947"/>
              <a:gd name="connsiteX27" fmla="*/ 4796 w 10000"/>
              <a:gd name="connsiteY27" fmla="*/ 5362 h 9947"/>
              <a:gd name="connsiteX28" fmla="*/ 4559 w 10000"/>
              <a:gd name="connsiteY28" fmla="*/ 4974 h 9947"/>
              <a:gd name="connsiteX29" fmla="*/ 4336 w 10000"/>
              <a:gd name="connsiteY29" fmla="*/ 4572 h 9947"/>
              <a:gd name="connsiteX30" fmla="*/ 4336 w 10000"/>
              <a:gd name="connsiteY30" fmla="*/ 4572 h 9947"/>
              <a:gd name="connsiteX31" fmla="*/ 4061 w 10000"/>
              <a:gd name="connsiteY31" fmla="*/ 4039 h 9947"/>
              <a:gd name="connsiteX32" fmla="*/ 3814 w 10000"/>
              <a:gd name="connsiteY32" fmla="*/ 3513 h 9947"/>
              <a:gd name="connsiteX33" fmla="*/ 3583 w 10000"/>
              <a:gd name="connsiteY33" fmla="*/ 2989 h 9947"/>
              <a:gd name="connsiteX34" fmla="*/ 3379 w 10000"/>
              <a:gd name="connsiteY34" fmla="*/ 2483 h 9947"/>
              <a:gd name="connsiteX35" fmla="*/ 3193 w 10000"/>
              <a:gd name="connsiteY35" fmla="*/ 1978 h 9947"/>
              <a:gd name="connsiteX36" fmla="*/ 3034 w 10000"/>
              <a:gd name="connsiteY36" fmla="*/ 1475 h 9947"/>
              <a:gd name="connsiteX37" fmla="*/ 2893 w 10000"/>
              <a:gd name="connsiteY37" fmla="*/ 976 h 9947"/>
              <a:gd name="connsiteX38" fmla="*/ 2778 w 10000"/>
              <a:gd name="connsiteY38" fmla="*/ 489 h 9947"/>
              <a:gd name="connsiteX39" fmla="*/ 2778 w 10000"/>
              <a:gd name="connsiteY39" fmla="*/ 489 h 9947"/>
              <a:gd name="connsiteX40" fmla="*/ 2697 w 10000"/>
              <a:gd name="connsiteY40" fmla="*/ 91 h 9947"/>
              <a:gd name="connsiteX0" fmla="*/ 2697 w 10000"/>
              <a:gd name="connsiteY0" fmla="*/ 91 h 10000"/>
              <a:gd name="connsiteX1" fmla="*/ 1031 w 10000"/>
              <a:gd name="connsiteY1" fmla="*/ 96 h 10000"/>
              <a:gd name="connsiteX2" fmla="*/ 1503 w 10000"/>
              <a:gd name="connsiteY2" fmla="*/ 9952 h 10000"/>
              <a:gd name="connsiteX3" fmla="*/ 10000 w 10000"/>
              <a:gd name="connsiteY3" fmla="*/ 10000 h 10000"/>
              <a:gd name="connsiteX4" fmla="*/ 9831 w 10000"/>
              <a:gd name="connsiteY4" fmla="*/ 9989 h 10000"/>
              <a:gd name="connsiteX5" fmla="*/ 9665 w 10000"/>
              <a:gd name="connsiteY5" fmla="*/ 9964 h 10000"/>
              <a:gd name="connsiteX6" fmla="*/ 9486 w 10000"/>
              <a:gd name="connsiteY6" fmla="*/ 9928 h 10000"/>
              <a:gd name="connsiteX7" fmla="*/ 9290 w 10000"/>
              <a:gd name="connsiteY7" fmla="*/ 9867 h 10000"/>
              <a:gd name="connsiteX8" fmla="*/ 9096 w 10000"/>
              <a:gd name="connsiteY8" fmla="*/ 9792 h 10000"/>
              <a:gd name="connsiteX9" fmla="*/ 8894 w 10000"/>
              <a:gd name="connsiteY9" fmla="*/ 9705 h 10000"/>
              <a:gd name="connsiteX10" fmla="*/ 8688 w 10000"/>
              <a:gd name="connsiteY10" fmla="*/ 9595 h 10000"/>
              <a:gd name="connsiteX11" fmla="*/ 8467 w 10000"/>
              <a:gd name="connsiteY11" fmla="*/ 9467 h 10000"/>
              <a:gd name="connsiteX12" fmla="*/ 8237 w 10000"/>
              <a:gd name="connsiteY12" fmla="*/ 9321 h 10000"/>
              <a:gd name="connsiteX13" fmla="*/ 8237 w 10000"/>
              <a:gd name="connsiteY13" fmla="*/ 9321 h 10000"/>
              <a:gd name="connsiteX14" fmla="*/ 7997 w 10000"/>
              <a:gd name="connsiteY14" fmla="*/ 9155 h 10000"/>
              <a:gd name="connsiteX15" fmla="*/ 7757 w 10000"/>
              <a:gd name="connsiteY15" fmla="*/ 8958 h 10000"/>
              <a:gd name="connsiteX16" fmla="*/ 7510 w 10000"/>
              <a:gd name="connsiteY16" fmla="*/ 8764 h 10000"/>
              <a:gd name="connsiteX17" fmla="*/ 7270 w 10000"/>
              <a:gd name="connsiteY17" fmla="*/ 8540 h 10000"/>
              <a:gd name="connsiteX18" fmla="*/ 7012 w 10000"/>
              <a:gd name="connsiteY18" fmla="*/ 8290 h 10000"/>
              <a:gd name="connsiteX19" fmla="*/ 6765 w 10000"/>
              <a:gd name="connsiteY19" fmla="*/ 8031 h 10000"/>
              <a:gd name="connsiteX20" fmla="*/ 6518 w 10000"/>
              <a:gd name="connsiteY20" fmla="*/ 7757 h 10000"/>
              <a:gd name="connsiteX21" fmla="*/ 6260 w 10000"/>
              <a:gd name="connsiteY21" fmla="*/ 7460 h 10000"/>
              <a:gd name="connsiteX22" fmla="*/ 6011 w 10000"/>
              <a:gd name="connsiteY22" fmla="*/ 7149 h 10000"/>
              <a:gd name="connsiteX23" fmla="*/ 5764 w 10000"/>
              <a:gd name="connsiteY23" fmla="*/ 6825 h 10000"/>
              <a:gd name="connsiteX24" fmla="*/ 5518 w 10000"/>
              <a:gd name="connsiteY24" fmla="*/ 6492 h 10000"/>
              <a:gd name="connsiteX25" fmla="*/ 5267 w 10000"/>
              <a:gd name="connsiteY25" fmla="*/ 6134 h 10000"/>
              <a:gd name="connsiteX26" fmla="*/ 5027 w 10000"/>
              <a:gd name="connsiteY26" fmla="*/ 5771 h 10000"/>
              <a:gd name="connsiteX27" fmla="*/ 4796 w 10000"/>
              <a:gd name="connsiteY27" fmla="*/ 5391 h 10000"/>
              <a:gd name="connsiteX28" fmla="*/ 4559 w 10000"/>
              <a:gd name="connsiteY28" fmla="*/ 5001 h 10000"/>
              <a:gd name="connsiteX29" fmla="*/ 4336 w 10000"/>
              <a:gd name="connsiteY29" fmla="*/ 4596 h 10000"/>
              <a:gd name="connsiteX30" fmla="*/ 4336 w 10000"/>
              <a:gd name="connsiteY30" fmla="*/ 4596 h 10000"/>
              <a:gd name="connsiteX31" fmla="*/ 4061 w 10000"/>
              <a:gd name="connsiteY31" fmla="*/ 4061 h 10000"/>
              <a:gd name="connsiteX32" fmla="*/ 3814 w 10000"/>
              <a:gd name="connsiteY32" fmla="*/ 3532 h 10000"/>
              <a:gd name="connsiteX33" fmla="*/ 3583 w 10000"/>
              <a:gd name="connsiteY33" fmla="*/ 3005 h 10000"/>
              <a:gd name="connsiteX34" fmla="*/ 3379 w 10000"/>
              <a:gd name="connsiteY34" fmla="*/ 2496 h 10000"/>
              <a:gd name="connsiteX35" fmla="*/ 3193 w 10000"/>
              <a:gd name="connsiteY35" fmla="*/ 1989 h 10000"/>
              <a:gd name="connsiteX36" fmla="*/ 3034 w 10000"/>
              <a:gd name="connsiteY36" fmla="*/ 1483 h 10000"/>
              <a:gd name="connsiteX37" fmla="*/ 2893 w 10000"/>
              <a:gd name="connsiteY37" fmla="*/ 981 h 10000"/>
              <a:gd name="connsiteX38" fmla="*/ 2778 w 10000"/>
              <a:gd name="connsiteY38" fmla="*/ 492 h 10000"/>
              <a:gd name="connsiteX39" fmla="*/ 2778 w 10000"/>
              <a:gd name="connsiteY39" fmla="*/ 492 h 10000"/>
              <a:gd name="connsiteX40" fmla="*/ 2697 w 10000"/>
              <a:gd name="connsiteY40" fmla="*/ 91 h 10000"/>
              <a:gd name="connsiteX0" fmla="*/ 2729 w 10032"/>
              <a:gd name="connsiteY0" fmla="*/ 91 h 10000"/>
              <a:gd name="connsiteX1" fmla="*/ 1063 w 10032"/>
              <a:gd name="connsiteY1" fmla="*/ 96 h 10000"/>
              <a:gd name="connsiteX2" fmla="*/ 821 w 10032"/>
              <a:gd name="connsiteY2" fmla="*/ 8025 h 10000"/>
              <a:gd name="connsiteX3" fmla="*/ 1535 w 10032"/>
              <a:gd name="connsiteY3" fmla="*/ 9952 h 10000"/>
              <a:gd name="connsiteX4" fmla="*/ 10032 w 10032"/>
              <a:gd name="connsiteY4" fmla="*/ 10000 h 10000"/>
              <a:gd name="connsiteX5" fmla="*/ 9863 w 10032"/>
              <a:gd name="connsiteY5" fmla="*/ 9989 h 10000"/>
              <a:gd name="connsiteX6" fmla="*/ 9697 w 10032"/>
              <a:gd name="connsiteY6" fmla="*/ 9964 h 10000"/>
              <a:gd name="connsiteX7" fmla="*/ 9518 w 10032"/>
              <a:gd name="connsiteY7" fmla="*/ 9928 h 10000"/>
              <a:gd name="connsiteX8" fmla="*/ 9322 w 10032"/>
              <a:gd name="connsiteY8" fmla="*/ 9867 h 10000"/>
              <a:gd name="connsiteX9" fmla="*/ 9128 w 10032"/>
              <a:gd name="connsiteY9" fmla="*/ 9792 h 10000"/>
              <a:gd name="connsiteX10" fmla="*/ 8926 w 10032"/>
              <a:gd name="connsiteY10" fmla="*/ 9705 h 10000"/>
              <a:gd name="connsiteX11" fmla="*/ 8720 w 10032"/>
              <a:gd name="connsiteY11" fmla="*/ 9595 h 10000"/>
              <a:gd name="connsiteX12" fmla="*/ 8499 w 10032"/>
              <a:gd name="connsiteY12" fmla="*/ 9467 h 10000"/>
              <a:gd name="connsiteX13" fmla="*/ 8269 w 10032"/>
              <a:gd name="connsiteY13" fmla="*/ 9321 h 10000"/>
              <a:gd name="connsiteX14" fmla="*/ 8269 w 10032"/>
              <a:gd name="connsiteY14" fmla="*/ 9321 h 10000"/>
              <a:gd name="connsiteX15" fmla="*/ 8029 w 10032"/>
              <a:gd name="connsiteY15" fmla="*/ 9155 h 10000"/>
              <a:gd name="connsiteX16" fmla="*/ 7789 w 10032"/>
              <a:gd name="connsiteY16" fmla="*/ 8958 h 10000"/>
              <a:gd name="connsiteX17" fmla="*/ 7542 w 10032"/>
              <a:gd name="connsiteY17" fmla="*/ 8764 h 10000"/>
              <a:gd name="connsiteX18" fmla="*/ 7302 w 10032"/>
              <a:gd name="connsiteY18" fmla="*/ 8540 h 10000"/>
              <a:gd name="connsiteX19" fmla="*/ 7044 w 10032"/>
              <a:gd name="connsiteY19" fmla="*/ 8290 h 10000"/>
              <a:gd name="connsiteX20" fmla="*/ 6797 w 10032"/>
              <a:gd name="connsiteY20" fmla="*/ 8031 h 10000"/>
              <a:gd name="connsiteX21" fmla="*/ 6550 w 10032"/>
              <a:gd name="connsiteY21" fmla="*/ 7757 h 10000"/>
              <a:gd name="connsiteX22" fmla="*/ 6292 w 10032"/>
              <a:gd name="connsiteY22" fmla="*/ 7460 h 10000"/>
              <a:gd name="connsiteX23" fmla="*/ 6043 w 10032"/>
              <a:gd name="connsiteY23" fmla="*/ 7149 h 10000"/>
              <a:gd name="connsiteX24" fmla="*/ 5796 w 10032"/>
              <a:gd name="connsiteY24" fmla="*/ 6825 h 10000"/>
              <a:gd name="connsiteX25" fmla="*/ 5550 w 10032"/>
              <a:gd name="connsiteY25" fmla="*/ 6492 h 10000"/>
              <a:gd name="connsiteX26" fmla="*/ 5299 w 10032"/>
              <a:gd name="connsiteY26" fmla="*/ 6134 h 10000"/>
              <a:gd name="connsiteX27" fmla="*/ 5059 w 10032"/>
              <a:gd name="connsiteY27" fmla="*/ 5771 h 10000"/>
              <a:gd name="connsiteX28" fmla="*/ 4828 w 10032"/>
              <a:gd name="connsiteY28" fmla="*/ 5391 h 10000"/>
              <a:gd name="connsiteX29" fmla="*/ 4591 w 10032"/>
              <a:gd name="connsiteY29" fmla="*/ 5001 h 10000"/>
              <a:gd name="connsiteX30" fmla="*/ 4368 w 10032"/>
              <a:gd name="connsiteY30" fmla="*/ 4596 h 10000"/>
              <a:gd name="connsiteX31" fmla="*/ 4368 w 10032"/>
              <a:gd name="connsiteY31" fmla="*/ 4596 h 10000"/>
              <a:gd name="connsiteX32" fmla="*/ 4093 w 10032"/>
              <a:gd name="connsiteY32" fmla="*/ 4061 h 10000"/>
              <a:gd name="connsiteX33" fmla="*/ 3846 w 10032"/>
              <a:gd name="connsiteY33" fmla="*/ 3532 h 10000"/>
              <a:gd name="connsiteX34" fmla="*/ 3615 w 10032"/>
              <a:gd name="connsiteY34" fmla="*/ 3005 h 10000"/>
              <a:gd name="connsiteX35" fmla="*/ 3411 w 10032"/>
              <a:gd name="connsiteY35" fmla="*/ 2496 h 10000"/>
              <a:gd name="connsiteX36" fmla="*/ 3225 w 10032"/>
              <a:gd name="connsiteY36" fmla="*/ 1989 h 10000"/>
              <a:gd name="connsiteX37" fmla="*/ 3066 w 10032"/>
              <a:gd name="connsiteY37" fmla="*/ 1483 h 10000"/>
              <a:gd name="connsiteX38" fmla="*/ 2925 w 10032"/>
              <a:gd name="connsiteY38" fmla="*/ 981 h 10000"/>
              <a:gd name="connsiteX39" fmla="*/ 2810 w 10032"/>
              <a:gd name="connsiteY39" fmla="*/ 492 h 10000"/>
              <a:gd name="connsiteX40" fmla="*/ 2810 w 10032"/>
              <a:gd name="connsiteY40" fmla="*/ 492 h 10000"/>
              <a:gd name="connsiteX41" fmla="*/ 2729 w 10032"/>
              <a:gd name="connsiteY41" fmla="*/ 91 h 10000"/>
              <a:gd name="connsiteX0" fmla="*/ 3403 w 10706"/>
              <a:gd name="connsiteY0" fmla="*/ 91 h 10000"/>
              <a:gd name="connsiteX1" fmla="*/ 1737 w 10706"/>
              <a:gd name="connsiteY1" fmla="*/ 96 h 10000"/>
              <a:gd name="connsiteX2" fmla="*/ 1495 w 10706"/>
              <a:gd name="connsiteY2" fmla="*/ 8025 h 10000"/>
              <a:gd name="connsiteX3" fmla="*/ 10706 w 10706"/>
              <a:gd name="connsiteY3" fmla="*/ 10000 h 10000"/>
              <a:gd name="connsiteX4" fmla="*/ 10537 w 10706"/>
              <a:gd name="connsiteY4" fmla="*/ 9989 h 10000"/>
              <a:gd name="connsiteX5" fmla="*/ 10371 w 10706"/>
              <a:gd name="connsiteY5" fmla="*/ 9964 h 10000"/>
              <a:gd name="connsiteX6" fmla="*/ 10192 w 10706"/>
              <a:gd name="connsiteY6" fmla="*/ 9928 h 10000"/>
              <a:gd name="connsiteX7" fmla="*/ 9996 w 10706"/>
              <a:gd name="connsiteY7" fmla="*/ 9867 h 10000"/>
              <a:gd name="connsiteX8" fmla="*/ 9802 w 10706"/>
              <a:gd name="connsiteY8" fmla="*/ 9792 h 10000"/>
              <a:gd name="connsiteX9" fmla="*/ 9600 w 10706"/>
              <a:gd name="connsiteY9" fmla="*/ 9705 h 10000"/>
              <a:gd name="connsiteX10" fmla="*/ 9394 w 10706"/>
              <a:gd name="connsiteY10" fmla="*/ 9595 h 10000"/>
              <a:gd name="connsiteX11" fmla="*/ 9173 w 10706"/>
              <a:gd name="connsiteY11" fmla="*/ 9467 h 10000"/>
              <a:gd name="connsiteX12" fmla="*/ 8943 w 10706"/>
              <a:gd name="connsiteY12" fmla="*/ 9321 h 10000"/>
              <a:gd name="connsiteX13" fmla="*/ 8943 w 10706"/>
              <a:gd name="connsiteY13" fmla="*/ 9321 h 10000"/>
              <a:gd name="connsiteX14" fmla="*/ 8703 w 10706"/>
              <a:gd name="connsiteY14" fmla="*/ 9155 h 10000"/>
              <a:gd name="connsiteX15" fmla="*/ 8463 w 10706"/>
              <a:gd name="connsiteY15" fmla="*/ 8958 h 10000"/>
              <a:gd name="connsiteX16" fmla="*/ 8216 w 10706"/>
              <a:gd name="connsiteY16" fmla="*/ 8764 h 10000"/>
              <a:gd name="connsiteX17" fmla="*/ 7976 w 10706"/>
              <a:gd name="connsiteY17" fmla="*/ 8540 h 10000"/>
              <a:gd name="connsiteX18" fmla="*/ 7718 w 10706"/>
              <a:gd name="connsiteY18" fmla="*/ 8290 h 10000"/>
              <a:gd name="connsiteX19" fmla="*/ 7471 w 10706"/>
              <a:gd name="connsiteY19" fmla="*/ 8031 h 10000"/>
              <a:gd name="connsiteX20" fmla="*/ 7224 w 10706"/>
              <a:gd name="connsiteY20" fmla="*/ 7757 h 10000"/>
              <a:gd name="connsiteX21" fmla="*/ 6966 w 10706"/>
              <a:gd name="connsiteY21" fmla="*/ 7460 h 10000"/>
              <a:gd name="connsiteX22" fmla="*/ 6717 w 10706"/>
              <a:gd name="connsiteY22" fmla="*/ 7149 h 10000"/>
              <a:gd name="connsiteX23" fmla="*/ 6470 w 10706"/>
              <a:gd name="connsiteY23" fmla="*/ 6825 h 10000"/>
              <a:gd name="connsiteX24" fmla="*/ 6224 w 10706"/>
              <a:gd name="connsiteY24" fmla="*/ 6492 h 10000"/>
              <a:gd name="connsiteX25" fmla="*/ 5973 w 10706"/>
              <a:gd name="connsiteY25" fmla="*/ 6134 h 10000"/>
              <a:gd name="connsiteX26" fmla="*/ 5733 w 10706"/>
              <a:gd name="connsiteY26" fmla="*/ 5771 h 10000"/>
              <a:gd name="connsiteX27" fmla="*/ 5502 w 10706"/>
              <a:gd name="connsiteY27" fmla="*/ 5391 h 10000"/>
              <a:gd name="connsiteX28" fmla="*/ 5265 w 10706"/>
              <a:gd name="connsiteY28" fmla="*/ 5001 h 10000"/>
              <a:gd name="connsiteX29" fmla="*/ 5042 w 10706"/>
              <a:gd name="connsiteY29" fmla="*/ 4596 h 10000"/>
              <a:gd name="connsiteX30" fmla="*/ 5042 w 10706"/>
              <a:gd name="connsiteY30" fmla="*/ 4596 h 10000"/>
              <a:gd name="connsiteX31" fmla="*/ 4767 w 10706"/>
              <a:gd name="connsiteY31" fmla="*/ 4061 h 10000"/>
              <a:gd name="connsiteX32" fmla="*/ 4520 w 10706"/>
              <a:gd name="connsiteY32" fmla="*/ 3532 h 10000"/>
              <a:gd name="connsiteX33" fmla="*/ 4289 w 10706"/>
              <a:gd name="connsiteY33" fmla="*/ 3005 h 10000"/>
              <a:gd name="connsiteX34" fmla="*/ 4085 w 10706"/>
              <a:gd name="connsiteY34" fmla="*/ 2496 h 10000"/>
              <a:gd name="connsiteX35" fmla="*/ 3899 w 10706"/>
              <a:gd name="connsiteY35" fmla="*/ 1989 h 10000"/>
              <a:gd name="connsiteX36" fmla="*/ 3740 w 10706"/>
              <a:gd name="connsiteY36" fmla="*/ 1483 h 10000"/>
              <a:gd name="connsiteX37" fmla="*/ 3599 w 10706"/>
              <a:gd name="connsiteY37" fmla="*/ 981 h 10000"/>
              <a:gd name="connsiteX38" fmla="*/ 3484 w 10706"/>
              <a:gd name="connsiteY38" fmla="*/ 492 h 10000"/>
              <a:gd name="connsiteX39" fmla="*/ 3484 w 10706"/>
              <a:gd name="connsiteY39" fmla="*/ 492 h 10000"/>
              <a:gd name="connsiteX40" fmla="*/ 3403 w 10706"/>
              <a:gd name="connsiteY40" fmla="*/ 91 h 10000"/>
              <a:gd name="connsiteX0" fmla="*/ 3403 w 10706"/>
              <a:gd name="connsiteY0" fmla="*/ 91 h 10000"/>
              <a:gd name="connsiteX1" fmla="*/ 1737 w 10706"/>
              <a:gd name="connsiteY1" fmla="*/ 96 h 10000"/>
              <a:gd name="connsiteX2" fmla="*/ 1495 w 10706"/>
              <a:gd name="connsiteY2" fmla="*/ 8025 h 10000"/>
              <a:gd name="connsiteX3" fmla="*/ 10706 w 10706"/>
              <a:gd name="connsiteY3" fmla="*/ 10000 h 10000"/>
              <a:gd name="connsiteX4" fmla="*/ 10537 w 10706"/>
              <a:gd name="connsiteY4" fmla="*/ 9989 h 10000"/>
              <a:gd name="connsiteX5" fmla="*/ 10192 w 10706"/>
              <a:gd name="connsiteY5" fmla="*/ 9928 h 10000"/>
              <a:gd name="connsiteX6" fmla="*/ 9996 w 10706"/>
              <a:gd name="connsiteY6" fmla="*/ 9867 h 10000"/>
              <a:gd name="connsiteX7" fmla="*/ 9802 w 10706"/>
              <a:gd name="connsiteY7" fmla="*/ 9792 h 10000"/>
              <a:gd name="connsiteX8" fmla="*/ 9600 w 10706"/>
              <a:gd name="connsiteY8" fmla="*/ 9705 h 10000"/>
              <a:gd name="connsiteX9" fmla="*/ 9394 w 10706"/>
              <a:gd name="connsiteY9" fmla="*/ 9595 h 10000"/>
              <a:gd name="connsiteX10" fmla="*/ 9173 w 10706"/>
              <a:gd name="connsiteY10" fmla="*/ 9467 h 10000"/>
              <a:gd name="connsiteX11" fmla="*/ 8943 w 10706"/>
              <a:gd name="connsiteY11" fmla="*/ 9321 h 10000"/>
              <a:gd name="connsiteX12" fmla="*/ 8943 w 10706"/>
              <a:gd name="connsiteY12" fmla="*/ 9321 h 10000"/>
              <a:gd name="connsiteX13" fmla="*/ 8703 w 10706"/>
              <a:gd name="connsiteY13" fmla="*/ 9155 h 10000"/>
              <a:gd name="connsiteX14" fmla="*/ 8463 w 10706"/>
              <a:gd name="connsiteY14" fmla="*/ 8958 h 10000"/>
              <a:gd name="connsiteX15" fmla="*/ 8216 w 10706"/>
              <a:gd name="connsiteY15" fmla="*/ 8764 h 10000"/>
              <a:gd name="connsiteX16" fmla="*/ 7976 w 10706"/>
              <a:gd name="connsiteY16" fmla="*/ 8540 h 10000"/>
              <a:gd name="connsiteX17" fmla="*/ 7718 w 10706"/>
              <a:gd name="connsiteY17" fmla="*/ 8290 h 10000"/>
              <a:gd name="connsiteX18" fmla="*/ 7471 w 10706"/>
              <a:gd name="connsiteY18" fmla="*/ 8031 h 10000"/>
              <a:gd name="connsiteX19" fmla="*/ 7224 w 10706"/>
              <a:gd name="connsiteY19" fmla="*/ 7757 h 10000"/>
              <a:gd name="connsiteX20" fmla="*/ 6966 w 10706"/>
              <a:gd name="connsiteY20" fmla="*/ 7460 h 10000"/>
              <a:gd name="connsiteX21" fmla="*/ 6717 w 10706"/>
              <a:gd name="connsiteY21" fmla="*/ 7149 h 10000"/>
              <a:gd name="connsiteX22" fmla="*/ 6470 w 10706"/>
              <a:gd name="connsiteY22" fmla="*/ 6825 h 10000"/>
              <a:gd name="connsiteX23" fmla="*/ 6224 w 10706"/>
              <a:gd name="connsiteY23" fmla="*/ 6492 h 10000"/>
              <a:gd name="connsiteX24" fmla="*/ 5973 w 10706"/>
              <a:gd name="connsiteY24" fmla="*/ 6134 h 10000"/>
              <a:gd name="connsiteX25" fmla="*/ 5733 w 10706"/>
              <a:gd name="connsiteY25" fmla="*/ 5771 h 10000"/>
              <a:gd name="connsiteX26" fmla="*/ 5502 w 10706"/>
              <a:gd name="connsiteY26" fmla="*/ 5391 h 10000"/>
              <a:gd name="connsiteX27" fmla="*/ 5265 w 10706"/>
              <a:gd name="connsiteY27" fmla="*/ 5001 h 10000"/>
              <a:gd name="connsiteX28" fmla="*/ 5042 w 10706"/>
              <a:gd name="connsiteY28" fmla="*/ 4596 h 10000"/>
              <a:gd name="connsiteX29" fmla="*/ 5042 w 10706"/>
              <a:gd name="connsiteY29" fmla="*/ 4596 h 10000"/>
              <a:gd name="connsiteX30" fmla="*/ 4767 w 10706"/>
              <a:gd name="connsiteY30" fmla="*/ 4061 h 10000"/>
              <a:gd name="connsiteX31" fmla="*/ 4520 w 10706"/>
              <a:gd name="connsiteY31" fmla="*/ 3532 h 10000"/>
              <a:gd name="connsiteX32" fmla="*/ 4289 w 10706"/>
              <a:gd name="connsiteY32" fmla="*/ 3005 h 10000"/>
              <a:gd name="connsiteX33" fmla="*/ 4085 w 10706"/>
              <a:gd name="connsiteY33" fmla="*/ 2496 h 10000"/>
              <a:gd name="connsiteX34" fmla="*/ 3899 w 10706"/>
              <a:gd name="connsiteY34" fmla="*/ 1989 h 10000"/>
              <a:gd name="connsiteX35" fmla="*/ 3740 w 10706"/>
              <a:gd name="connsiteY35" fmla="*/ 1483 h 10000"/>
              <a:gd name="connsiteX36" fmla="*/ 3599 w 10706"/>
              <a:gd name="connsiteY36" fmla="*/ 981 h 10000"/>
              <a:gd name="connsiteX37" fmla="*/ 3484 w 10706"/>
              <a:gd name="connsiteY37" fmla="*/ 492 h 10000"/>
              <a:gd name="connsiteX38" fmla="*/ 3484 w 10706"/>
              <a:gd name="connsiteY38" fmla="*/ 492 h 10000"/>
              <a:gd name="connsiteX39" fmla="*/ 3403 w 10706"/>
              <a:gd name="connsiteY39" fmla="*/ 91 h 10000"/>
              <a:gd name="connsiteX0" fmla="*/ 3403 w 10706"/>
              <a:gd name="connsiteY0" fmla="*/ 91 h 10000"/>
              <a:gd name="connsiteX1" fmla="*/ 1737 w 10706"/>
              <a:gd name="connsiteY1" fmla="*/ 96 h 10000"/>
              <a:gd name="connsiteX2" fmla="*/ 1495 w 10706"/>
              <a:gd name="connsiteY2" fmla="*/ 8025 h 10000"/>
              <a:gd name="connsiteX3" fmla="*/ 10706 w 10706"/>
              <a:gd name="connsiteY3" fmla="*/ 10000 h 10000"/>
              <a:gd name="connsiteX4" fmla="*/ 10192 w 10706"/>
              <a:gd name="connsiteY4" fmla="*/ 9928 h 10000"/>
              <a:gd name="connsiteX5" fmla="*/ 9996 w 10706"/>
              <a:gd name="connsiteY5" fmla="*/ 9867 h 10000"/>
              <a:gd name="connsiteX6" fmla="*/ 9802 w 10706"/>
              <a:gd name="connsiteY6" fmla="*/ 9792 h 10000"/>
              <a:gd name="connsiteX7" fmla="*/ 9600 w 10706"/>
              <a:gd name="connsiteY7" fmla="*/ 9705 h 10000"/>
              <a:gd name="connsiteX8" fmla="*/ 9394 w 10706"/>
              <a:gd name="connsiteY8" fmla="*/ 9595 h 10000"/>
              <a:gd name="connsiteX9" fmla="*/ 9173 w 10706"/>
              <a:gd name="connsiteY9" fmla="*/ 9467 h 10000"/>
              <a:gd name="connsiteX10" fmla="*/ 8943 w 10706"/>
              <a:gd name="connsiteY10" fmla="*/ 9321 h 10000"/>
              <a:gd name="connsiteX11" fmla="*/ 8943 w 10706"/>
              <a:gd name="connsiteY11" fmla="*/ 9321 h 10000"/>
              <a:gd name="connsiteX12" fmla="*/ 8703 w 10706"/>
              <a:gd name="connsiteY12" fmla="*/ 9155 h 10000"/>
              <a:gd name="connsiteX13" fmla="*/ 8463 w 10706"/>
              <a:gd name="connsiteY13" fmla="*/ 8958 h 10000"/>
              <a:gd name="connsiteX14" fmla="*/ 8216 w 10706"/>
              <a:gd name="connsiteY14" fmla="*/ 8764 h 10000"/>
              <a:gd name="connsiteX15" fmla="*/ 7976 w 10706"/>
              <a:gd name="connsiteY15" fmla="*/ 8540 h 10000"/>
              <a:gd name="connsiteX16" fmla="*/ 7718 w 10706"/>
              <a:gd name="connsiteY16" fmla="*/ 8290 h 10000"/>
              <a:gd name="connsiteX17" fmla="*/ 7471 w 10706"/>
              <a:gd name="connsiteY17" fmla="*/ 8031 h 10000"/>
              <a:gd name="connsiteX18" fmla="*/ 7224 w 10706"/>
              <a:gd name="connsiteY18" fmla="*/ 7757 h 10000"/>
              <a:gd name="connsiteX19" fmla="*/ 6966 w 10706"/>
              <a:gd name="connsiteY19" fmla="*/ 7460 h 10000"/>
              <a:gd name="connsiteX20" fmla="*/ 6717 w 10706"/>
              <a:gd name="connsiteY20" fmla="*/ 7149 h 10000"/>
              <a:gd name="connsiteX21" fmla="*/ 6470 w 10706"/>
              <a:gd name="connsiteY21" fmla="*/ 6825 h 10000"/>
              <a:gd name="connsiteX22" fmla="*/ 6224 w 10706"/>
              <a:gd name="connsiteY22" fmla="*/ 6492 h 10000"/>
              <a:gd name="connsiteX23" fmla="*/ 5973 w 10706"/>
              <a:gd name="connsiteY23" fmla="*/ 6134 h 10000"/>
              <a:gd name="connsiteX24" fmla="*/ 5733 w 10706"/>
              <a:gd name="connsiteY24" fmla="*/ 5771 h 10000"/>
              <a:gd name="connsiteX25" fmla="*/ 5502 w 10706"/>
              <a:gd name="connsiteY25" fmla="*/ 5391 h 10000"/>
              <a:gd name="connsiteX26" fmla="*/ 5265 w 10706"/>
              <a:gd name="connsiteY26" fmla="*/ 5001 h 10000"/>
              <a:gd name="connsiteX27" fmla="*/ 5042 w 10706"/>
              <a:gd name="connsiteY27" fmla="*/ 4596 h 10000"/>
              <a:gd name="connsiteX28" fmla="*/ 5042 w 10706"/>
              <a:gd name="connsiteY28" fmla="*/ 4596 h 10000"/>
              <a:gd name="connsiteX29" fmla="*/ 4767 w 10706"/>
              <a:gd name="connsiteY29" fmla="*/ 4061 h 10000"/>
              <a:gd name="connsiteX30" fmla="*/ 4520 w 10706"/>
              <a:gd name="connsiteY30" fmla="*/ 3532 h 10000"/>
              <a:gd name="connsiteX31" fmla="*/ 4289 w 10706"/>
              <a:gd name="connsiteY31" fmla="*/ 3005 h 10000"/>
              <a:gd name="connsiteX32" fmla="*/ 4085 w 10706"/>
              <a:gd name="connsiteY32" fmla="*/ 2496 h 10000"/>
              <a:gd name="connsiteX33" fmla="*/ 3899 w 10706"/>
              <a:gd name="connsiteY33" fmla="*/ 1989 h 10000"/>
              <a:gd name="connsiteX34" fmla="*/ 3740 w 10706"/>
              <a:gd name="connsiteY34" fmla="*/ 1483 h 10000"/>
              <a:gd name="connsiteX35" fmla="*/ 3599 w 10706"/>
              <a:gd name="connsiteY35" fmla="*/ 981 h 10000"/>
              <a:gd name="connsiteX36" fmla="*/ 3484 w 10706"/>
              <a:gd name="connsiteY36" fmla="*/ 492 h 10000"/>
              <a:gd name="connsiteX37" fmla="*/ 3484 w 10706"/>
              <a:gd name="connsiteY37" fmla="*/ 492 h 10000"/>
              <a:gd name="connsiteX38" fmla="*/ 3403 w 10706"/>
              <a:gd name="connsiteY38" fmla="*/ 91 h 10000"/>
              <a:gd name="connsiteX0" fmla="*/ 3317 w 10106"/>
              <a:gd name="connsiteY0" fmla="*/ 91 h 9928"/>
              <a:gd name="connsiteX1" fmla="*/ 1651 w 10106"/>
              <a:gd name="connsiteY1" fmla="*/ 96 h 9928"/>
              <a:gd name="connsiteX2" fmla="*/ 1409 w 10106"/>
              <a:gd name="connsiteY2" fmla="*/ 8025 h 9928"/>
              <a:gd name="connsiteX3" fmla="*/ 10106 w 10106"/>
              <a:gd name="connsiteY3" fmla="*/ 9928 h 9928"/>
              <a:gd name="connsiteX4" fmla="*/ 9910 w 10106"/>
              <a:gd name="connsiteY4" fmla="*/ 9867 h 9928"/>
              <a:gd name="connsiteX5" fmla="*/ 9716 w 10106"/>
              <a:gd name="connsiteY5" fmla="*/ 9792 h 9928"/>
              <a:gd name="connsiteX6" fmla="*/ 9514 w 10106"/>
              <a:gd name="connsiteY6" fmla="*/ 9705 h 9928"/>
              <a:gd name="connsiteX7" fmla="*/ 9308 w 10106"/>
              <a:gd name="connsiteY7" fmla="*/ 9595 h 9928"/>
              <a:gd name="connsiteX8" fmla="*/ 9087 w 10106"/>
              <a:gd name="connsiteY8" fmla="*/ 9467 h 9928"/>
              <a:gd name="connsiteX9" fmla="*/ 8857 w 10106"/>
              <a:gd name="connsiteY9" fmla="*/ 9321 h 9928"/>
              <a:gd name="connsiteX10" fmla="*/ 8857 w 10106"/>
              <a:gd name="connsiteY10" fmla="*/ 9321 h 9928"/>
              <a:gd name="connsiteX11" fmla="*/ 8617 w 10106"/>
              <a:gd name="connsiteY11" fmla="*/ 9155 h 9928"/>
              <a:gd name="connsiteX12" fmla="*/ 8377 w 10106"/>
              <a:gd name="connsiteY12" fmla="*/ 8958 h 9928"/>
              <a:gd name="connsiteX13" fmla="*/ 8130 w 10106"/>
              <a:gd name="connsiteY13" fmla="*/ 8764 h 9928"/>
              <a:gd name="connsiteX14" fmla="*/ 7890 w 10106"/>
              <a:gd name="connsiteY14" fmla="*/ 8540 h 9928"/>
              <a:gd name="connsiteX15" fmla="*/ 7632 w 10106"/>
              <a:gd name="connsiteY15" fmla="*/ 8290 h 9928"/>
              <a:gd name="connsiteX16" fmla="*/ 7385 w 10106"/>
              <a:gd name="connsiteY16" fmla="*/ 8031 h 9928"/>
              <a:gd name="connsiteX17" fmla="*/ 7138 w 10106"/>
              <a:gd name="connsiteY17" fmla="*/ 7757 h 9928"/>
              <a:gd name="connsiteX18" fmla="*/ 6880 w 10106"/>
              <a:gd name="connsiteY18" fmla="*/ 7460 h 9928"/>
              <a:gd name="connsiteX19" fmla="*/ 6631 w 10106"/>
              <a:gd name="connsiteY19" fmla="*/ 7149 h 9928"/>
              <a:gd name="connsiteX20" fmla="*/ 6384 w 10106"/>
              <a:gd name="connsiteY20" fmla="*/ 6825 h 9928"/>
              <a:gd name="connsiteX21" fmla="*/ 6138 w 10106"/>
              <a:gd name="connsiteY21" fmla="*/ 6492 h 9928"/>
              <a:gd name="connsiteX22" fmla="*/ 5887 w 10106"/>
              <a:gd name="connsiteY22" fmla="*/ 6134 h 9928"/>
              <a:gd name="connsiteX23" fmla="*/ 5647 w 10106"/>
              <a:gd name="connsiteY23" fmla="*/ 5771 h 9928"/>
              <a:gd name="connsiteX24" fmla="*/ 5416 w 10106"/>
              <a:gd name="connsiteY24" fmla="*/ 5391 h 9928"/>
              <a:gd name="connsiteX25" fmla="*/ 5179 w 10106"/>
              <a:gd name="connsiteY25" fmla="*/ 5001 h 9928"/>
              <a:gd name="connsiteX26" fmla="*/ 4956 w 10106"/>
              <a:gd name="connsiteY26" fmla="*/ 4596 h 9928"/>
              <a:gd name="connsiteX27" fmla="*/ 4956 w 10106"/>
              <a:gd name="connsiteY27" fmla="*/ 4596 h 9928"/>
              <a:gd name="connsiteX28" fmla="*/ 4681 w 10106"/>
              <a:gd name="connsiteY28" fmla="*/ 4061 h 9928"/>
              <a:gd name="connsiteX29" fmla="*/ 4434 w 10106"/>
              <a:gd name="connsiteY29" fmla="*/ 3532 h 9928"/>
              <a:gd name="connsiteX30" fmla="*/ 4203 w 10106"/>
              <a:gd name="connsiteY30" fmla="*/ 3005 h 9928"/>
              <a:gd name="connsiteX31" fmla="*/ 3999 w 10106"/>
              <a:gd name="connsiteY31" fmla="*/ 2496 h 9928"/>
              <a:gd name="connsiteX32" fmla="*/ 3813 w 10106"/>
              <a:gd name="connsiteY32" fmla="*/ 1989 h 9928"/>
              <a:gd name="connsiteX33" fmla="*/ 3654 w 10106"/>
              <a:gd name="connsiteY33" fmla="*/ 1483 h 9928"/>
              <a:gd name="connsiteX34" fmla="*/ 3513 w 10106"/>
              <a:gd name="connsiteY34" fmla="*/ 981 h 9928"/>
              <a:gd name="connsiteX35" fmla="*/ 3398 w 10106"/>
              <a:gd name="connsiteY35" fmla="*/ 492 h 9928"/>
              <a:gd name="connsiteX36" fmla="*/ 3398 w 10106"/>
              <a:gd name="connsiteY36" fmla="*/ 492 h 9928"/>
              <a:gd name="connsiteX37" fmla="*/ 3317 w 10106"/>
              <a:gd name="connsiteY37" fmla="*/ 91 h 9928"/>
              <a:gd name="connsiteX0" fmla="*/ 3282 w 10000"/>
              <a:gd name="connsiteY0" fmla="*/ 92 h 10000"/>
              <a:gd name="connsiteX1" fmla="*/ 1634 w 10000"/>
              <a:gd name="connsiteY1" fmla="*/ 97 h 10000"/>
              <a:gd name="connsiteX2" fmla="*/ 1394 w 10000"/>
              <a:gd name="connsiteY2" fmla="*/ 8083 h 10000"/>
              <a:gd name="connsiteX3" fmla="*/ 10000 w 10000"/>
              <a:gd name="connsiteY3" fmla="*/ 10000 h 10000"/>
              <a:gd name="connsiteX4" fmla="*/ 9614 w 10000"/>
              <a:gd name="connsiteY4" fmla="*/ 9863 h 10000"/>
              <a:gd name="connsiteX5" fmla="*/ 9414 w 10000"/>
              <a:gd name="connsiteY5" fmla="*/ 9775 h 10000"/>
              <a:gd name="connsiteX6" fmla="*/ 9210 w 10000"/>
              <a:gd name="connsiteY6" fmla="*/ 9665 h 10000"/>
              <a:gd name="connsiteX7" fmla="*/ 8992 w 10000"/>
              <a:gd name="connsiteY7" fmla="*/ 9536 h 10000"/>
              <a:gd name="connsiteX8" fmla="*/ 8764 w 10000"/>
              <a:gd name="connsiteY8" fmla="*/ 9389 h 10000"/>
              <a:gd name="connsiteX9" fmla="*/ 8764 w 10000"/>
              <a:gd name="connsiteY9" fmla="*/ 9389 h 10000"/>
              <a:gd name="connsiteX10" fmla="*/ 8527 w 10000"/>
              <a:gd name="connsiteY10" fmla="*/ 9221 h 10000"/>
              <a:gd name="connsiteX11" fmla="*/ 8289 w 10000"/>
              <a:gd name="connsiteY11" fmla="*/ 9023 h 10000"/>
              <a:gd name="connsiteX12" fmla="*/ 8045 w 10000"/>
              <a:gd name="connsiteY12" fmla="*/ 8828 h 10000"/>
              <a:gd name="connsiteX13" fmla="*/ 7807 w 10000"/>
              <a:gd name="connsiteY13" fmla="*/ 8602 h 10000"/>
              <a:gd name="connsiteX14" fmla="*/ 7552 w 10000"/>
              <a:gd name="connsiteY14" fmla="*/ 8350 h 10000"/>
              <a:gd name="connsiteX15" fmla="*/ 7308 w 10000"/>
              <a:gd name="connsiteY15" fmla="*/ 8089 h 10000"/>
              <a:gd name="connsiteX16" fmla="*/ 7063 w 10000"/>
              <a:gd name="connsiteY16" fmla="*/ 7813 h 10000"/>
              <a:gd name="connsiteX17" fmla="*/ 6808 w 10000"/>
              <a:gd name="connsiteY17" fmla="*/ 7514 h 10000"/>
              <a:gd name="connsiteX18" fmla="*/ 6561 w 10000"/>
              <a:gd name="connsiteY18" fmla="*/ 7201 h 10000"/>
              <a:gd name="connsiteX19" fmla="*/ 6317 w 10000"/>
              <a:gd name="connsiteY19" fmla="*/ 6874 h 10000"/>
              <a:gd name="connsiteX20" fmla="*/ 6074 w 10000"/>
              <a:gd name="connsiteY20" fmla="*/ 6539 h 10000"/>
              <a:gd name="connsiteX21" fmla="*/ 5825 w 10000"/>
              <a:gd name="connsiteY21" fmla="*/ 6178 h 10000"/>
              <a:gd name="connsiteX22" fmla="*/ 5588 w 10000"/>
              <a:gd name="connsiteY22" fmla="*/ 5813 h 10000"/>
              <a:gd name="connsiteX23" fmla="*/ 5359 w 10000"/>
              <a:gd name="connsiteY23" fmla="*/ 5430 h 10000"/>
              <a:gd name="connsiteX24" fmla="*/ 5125 w 10000"/>
              <a:gd name="connsiteY24" fmla="*/ 5037 h 10000"/>
              <a:gd name="connsiteX25" fmla="*/ 4904 w 10000"/>
              <a:gd name="connsiteY25" fmla="*/ 4629 h 10000"/>
              <a:gd name="connsiteX26" fmla="*/ 4904 w 10000"/>
              <a:gd name="connsiteY26" fmla="*/ 4629 h 10000"/>
              <a:gd name="connsiteX27" fmla="*/ 4632 w 10000"/>
              <a:gd name="connsiteY27" fmla="*/ 4090 h 10000"/>
              <a:gd name="connsiteX28" fmla="*/ 4387 w 10000"/>
              <a:gd name="connsiteY28" fmla="*/ 3558 h 10000"/>
              <a:gd name="connsiteX29" fmla="*/ 4159 w 10000"/>
              <a:gd name="connsiteY29" fmla="*/ 3027 h 10000"/>
              <a:gd name="connsiteX30" fmla="*/ 3957 w 10000"/>
              <a:gd name="connsiteY30" fmla="*/ 2514 h 10000"/>
              <a:gd name="connsiteX31" fmla="*/ 3773 w 10000"/>
              <a:gd name="connsiteY31" fmla="*/ 2003 h 10000"/>
              <a:gd name="connsiteX32" fmla="*/ 3616 w 10000"/>
              <a:gd name="connsiteY32" fmla="*/ 1494 h 10000"/>
              <a:gd name="connsiteX33" fmla="*/ 3476 w 10000"/>
              <a:gd name="connsiteY33" fmla="*/ 988 h 10000"/>
              <a:gd name="connsiteX34" fmla="*/ 3362 w 10000"/>
              <a:gd name="connsiteY34" fmla="*/ 496 h 10000"/>
              <a:gd name="connsiteX35" fmla="*/ 3362 w 10000"/>
              <a:gd name="connsiteY35" fmla="*/ 496 h 10000"/>
              <a:gd name="connsiteX36" fmla="*/ 3282 w 10000"/>
              <a:gd name="connsiteY36" fmla="*/ 92 h 10000"/>
              <a:gd name="connsiteX0" fmla="*/ 3282 w 10000"/>
              <a:gd name="connsiteY0" fmla="*/ 92 h 10000"/>
              <a:gd name="connsiteX1" fmla="*/ 1634 w 10000"/>
              <a:gd name="connsiteY1" fmla="*/ 97 h 10000"/>
              <a:gd name="connsiteX2" fmla="*/ 1394 w 10000"/>
              <a:gd name="connsiteY2" fmla="*/ 8083 h 10000"/>
              <a:gd name="connsiteX3" fmla="*/ 10000 w 10000"/>
              <a:gd name="connsiteY3" fmla="*/ 10000 h 10000"/>
              <a:gd name="connsiteX4" fmla="*/ 9414 w 10000"/>
              <a:gd name="connsiteY4" fmla="*/ 9775 h 10000"/>
              <a:gd name="connsiteX5" fmla="*/ 9210 w 10000"/>
              <a:gd name="connsiteY5" fmla="*/ 9665 h 10000"/>
              <a:gd name="connsiteX6" fmla="*/ 8992 w 10000"/>
              <a:gd name="connsiteY6" fmla="*/ 9536 h 10000"/>
              <a:gd name="connsiteX7" fmla="*/ 8764 w 10000"/>
              <a:gd name="connsiteY7" fmla="*/ 9389 h 10000"/>
              <a:gd name="connsiteX8" fmla="*/ 8764 w 10000"/>
              <a:gd name="connsiteY8" fmla="*/ 9389 h 10000"/>
              <a:gd name="connsiteX9" fmla="*/ 8527 w 10000"/>
              <a:gd name="connsiteY9" fmla="*/ 9221 h 10000"/>
              <a:gd name="connsiteX10" fmla="*/ 8289 w 10000"/>
              <a:gd name="connsiteY10" fmla="*/ 9023 h 10000"/>
              <a:gd name="connsiteX11" fmla="*/ 8045 w 10000"/>
              <a:gd name="connsiteY11" fmla="*/ 8828 h 10000"/>
              <a:gd name="connsiteX12" fmla="*/ 7807 w 10000"/>
              <a:gd name="connsiteY12" fmla="*/ 8602 h 10000"/>
              <a:gd name="connsiteX13" fmla="*/ 7552 w 10000"/>
              <a:gd name="connsiteY13" fmla="*/ 8350 h 10000"/>
              <a:gd name="connsiteX14" fmla="*/ 7308 w 10000"/>
              <a:gd name="connsiteY14" fmla="*/ 8089 h 10000"/>
              <a:gd name="connsiteX15" fmla="*/ 7063 w 10000"/>
              <a:gd name="connsiteY15" fmla="*/ 7813 h 10000"/>
              <a:gd name="connsiteX16" fmla="*/ 6808 w 10000"/>
              <a:gd name="connsiteY16" fmla="*/ 7514 h 10000"/>
              <a:gd name="connsiteX17" fmla="*/ 6561 w 10000"/>
              <a:gd name="connsiteY17" fmla="*/ 7201 h 10000"/>
              <a:gd name="connsiteX18" fmla="*/ 6317 w 10000"/>
              <a:gd name="connsiteY18" fmla="*/ 6874 h 10000"/>
              <a:gd name="connsiteX19" fmla="*/ 6074 w 10000"/>
              <a:gd name="connsiteY19" fmla="*/ 6539 h 10000"/>
              <a:gd name="connsiteX20" fmla="*/ 5825 w 10000"/>
              <a:gd name="connsiteY20" fmla="*/ 6178 h 10000"/>
              <a:gd name="connsiteX21" fmla="*/ 5588 w 10000"/>
              <a:gd name="connsiteY21" fmla="*/ 5813 h 10000"/>
              <a:gd name="connsiteX22" fmla="*/ 5359 w 10000"/>
              <a:gd name="connsiteY22" fmla="*/ 5430 h 10000"/>
              <a:gd name="connsiteX23" fmla="*/ 5125 w 10000"/>
              <a:gd name="connsiteY23" fmla="*/ 5037 h 10000"/>
              <a:gd name="connsiteX24" fmla="*/ 4904 w 10000"/>
              <a:gd name="connsiteY24" fmla="*/ 4629 h 10000"/>
              <a:gd name="connsiteX25" fmla="*/ 4904 w 10000"/>
              <a:gd name="connsiteY25" fmla="*/ 4629 h 10000"/>
              <a:gd name="connsiteX26" fmla="*/ 4632 w 10000"/>
              <a:gd name="connsiteY26" fmla="*/ 4090 h 10000"/>
              <a:gd name="connsiteX27" fmla="*/ 4387 w 10000"/>
              <a:gd name="connsiteY27" fmla="*/ 3558 h 10000"/>
              <a:gd name="connsiteX28" fmla="*/ 4159 w 10000"/>
              <a:gd name="connsiteY28" fmla="*/ 3027 h 10000"/>
              <a:gd name="connsiteX29" fmla="*/ 3957 w 10000"/>
              <a:gd name="connsiteY29" fmla="*/ 2514 h 10000"/>
              <a:gd name="connsiteX30" fmla="*/ 3773 w 10000"/>
              <a:gd name="connsiteY30" fmla="*/ 2003 h 10000"/>
              <a:gd name="connsiteX31" fmla="*/ 3616 w 10000"/>
              <a:gd name="connsiteY31" fmla="*/ 1494 h 10000"/>
              <a:gd name="connsiteX32" fmla="*/ 3476 w 10000"/>
              <a:gd name="connsiteY32" fmla="*/ 988 h 10000"/>
              <a:gd name="connsiteX33" fmla="*/ 3362 w 10000"/>
              <a:gd name="connsiteY33" fmla="*/ 496 h 10000"/>
              <a:gd name="connsiteX34" fmla="*/ 3362 w 10000"/>
              <a:gd name="connsiteY34" fmla="*/ 496 h 10000"/>
              <a:gd name="connsiteX35" fmla="*/ 3282 w 10000"/>
              <a:gd name="connsiteY35" fmla="*/ 92 h 10000"/>
              <a:gd name="connsiteX0" fmla="*/ 3185 w 9317"/>
              <a:gd name="connsiteY0" fmla="*/ 92 h 9775"/>
              <a:gd name="connsiteX1" fmla="*/ 1537 w 9317"/>
              <a:gd name="connsiteY1" fmla="*/ 97 h 9775"/>
              <a:gd name="connsiteX2" fmla="*/ 1297 w 9317"/>
              <a:gd name="connsiteY2" fmla="*/ 8083 h 9775"/>
              <a:gd name="connsiteX3" fmla="*/ 9317 w 9317"/>
              <a:gd name="connsiteY3" fmla="*/ 9775 h 9775"/>
              <a:gd name="connsiteX4" fmla="*/ 9113 w 9317"/>
              <a:gd name="connsiteY4" fmla="*/ 9665 h 9775"/>
              <a:gd name="connsiteX5" fmla="*/ 8895 w 9317"/>
              <a:gd name="connsiteY5" fmla="*/ 9536 h 9775"/>
              <a:gd name="connsiteX6" fmla="*/ 8667 w 9317"/>
              <a:gd name="connsiteY6" fmla="*/ 9389 h 9775"/>
              <a:gd name="connsiteX7" fmla="*/ 8667 w 9317"/>
              <a:gd name="connsiteY7" fmla="*/ 9389 h 9775"/>
              <a:gd name="connsiteX8" fmla="*/ 8430 w 9317"/>
              <a:gd name="connsiteY8" fmla="*/ 9221 h 9775"/>
              <a:gd name="connsiteX9" fmla="*/ 8192 w 9317"/>
              <a:gd name="connsiteY9" fmla="*/ 9023 h 9775"/>
              <a:gd name="connsiteX10" fmla="*/ 7948 w 9317"/>
              <a:gd name="connsiteY10" fmla="*/ 8828 h 9775"/>
              <a:gd name="connsiteX11" fmla="*/ 7710 w 9317"/>
              <a:gd name="connsiteY11" fmla="*/ 8602 h 9775"/>
              <a:gd name="connsiteX12" fmla="*/ 7455 w 9317"/>
              <a:gd name="connsiteY12" fmla="*/ 8350 h 9775"/>
              <a:gd name="connsiteX13" fmla="*/ 7211 w 9317"/>
              <a:gd name="connsiteY13" fmla="*/ 8089 h 9775"/>
              <a:gd name="connsiteX14" fmla="*/ 6966 w 9317"/>
              <a:gd name="connsiteY14" fmla="*/ 7813 h 9775"/>
              <a:gd name="connsiteX15" fmla="*/ 6711 w 9317"/>
              <a:gd name="connsiteY15" fmla="*/ 7514 h 9775"/>
              <a:gd name="connsiteX16" fmla="*/ 6464 w 9317"/>
              <a:gd name="connsiteY16" fmla="*/ 7201 h 9775"/>
              <a:gd name="connsiteX17" fmla="*/ 6220 w 9317"/>
              <a:gd name="connsiteY17" fmla="*/ 6874 h 9775"/>
              <a:gd name="connsiteX18" fmla="*/ 5977 w 9317"/>
              <a:gd name="connsiteY18" fmla="*/ 6539 h 9775"/>
              <a:gd name="connsiteX19" fmla="*/ 5728 w 9317"/>
              <a:gd name="connsiteY19" fmla="*/ 6178 h 9775"/>
              <a:gd name="connsiteX20" fmla="*/ 5491 w 9317"/>
              <a:gd name="connsiteY20" fmla="*/ 5813 h 9775"/>
              <a:gd name="connsiteX21" fmla="*/ 5262 w 9317"/>
              <a:gd name="connsiteY21" fmla="*/ 5430 h 9775"/>
              <a:gd name="connsiteX22" fmla="*/ 5028 w 9317"/>
              <a:gd name="connsiteY22" fmla="*/ 5037 h 9775"/>
              <a:gd name="connsiteX23" fmla="*/ 4807 w 9317"/>
              <a:gd name="connsiteY23" fmla="*/ 4629 h 9775"/>
              <a:gd name="connsiteX24" fmla="*/ 4807 w 9317"/>
              <a:gd name="connsiteY24" fmla="*/ 4629 h 9775"/>
              <a:gd name="connsiteX25" fmla="*/ 4535 w 9317"/>
              <a:gd name="connsiteY25" fmla="*/ 4090 h 9775"/>
              <a:gd name="connsiteX26" fmla="*/ 4290 w 9317"/>
              <a:gd name="connsiteY26" fmla="*/ 3558 h 9775"/>
              <a:gd name="connsiteX27" fmla="*/ 4062 w 9317"/>
              <a:gd name="connsiteY27" fmla="*/ 3027 h 9775"/>
              <a:gd name="connsiteX28" fmla="*/ 3860 w 9317"/>
              <a:gd name="connsiteY28" fmla="*/ 2514 h 9775"/>
              <a:gd name="connsiteX29" fmla="*/ 3676 w 9317"/>
              <a:gd name="connsiteY29" fmla="*/ 2003 h 9775"/>
              <a:gd name="connsiteX30" fmla="*/ 3519 w 9317"/>
              <a:gd name="connsiteY30" fmla="*/ 1494 h 9775"/>
              <a:gd name="connsiteX31" fmla="*/ 3379 w 9317"/>
              <a:gd name="connsiteY31" fmla="*/ 988 h 9775"/>
              <a:gd name="connsiteX32" fmla="*/ 3265 w 9317"/>
              <a:gd name="connsiteY32" fmla="*/ 496 h 9775"/>
              <a:gd name="connsiteX33" fmla="*/ 3265 w 9317"/>
              <a:gd name="connsiteY33" fmla="*/ 496 h 9775"/>
              <a:gd name="connsiteX34" fmla="*/ 3185 w 9317"/>
              <a:gd name="connsiteY34" fmla="*/ 92 h 9775"/>
              <a:gd name="connsiteX0" fmla="*/ 3381 w 9744"/>
              <a:gd name="connsiteY0" fmla="*/ 94 h 9900"/>
              <a:gd name="connsiteX1" fmla="*/ 1613 w 9744"/>
              <a:gd name="connsiteY1" fmla="*/ 99 h 9900"/>
              <a:gd name="connsiteX2" fmla="*/ 1355 w 9744"/>
              <a:gd name="connsiteY2" fmla="*/ 8269 h 9900"/>
              <a:gd name="connsiteX3" fmla="*/ 9744 w 9744"/>
              <a:gd name="connsiteY3" fmla="*/ 9887 h 9900"/>
              <a:gd name="connsiteX4" fmla="*/ 9510 w 9744"/>
              <a:gd name="connsiteY4" fmla="*/ 9755 h 9900"/>
              <a:gd name="connsiteX5" fmla="*/ 9265 w 9744"/>
              <a:gd name="connsiteY5" fmla="*/ 9605 h 9900"/>
              <a:gd name="connsiteX6" fmla="*/ 9265 w 9744"/>
              <a:gd name="connsiteY6" fmla="*/ 9605 h 9900"/>
              <a:gd name="connsiteX7" fmla="*/ 9011 w 9744"/>
              <a:gd name="connsiteY7" fmla="*/ 9433 h 9900"/>
              <a:gd name="connsiteX8" fmla="*/ 8756 w 9744"/>
              <a:gd name="connsiteY8" fmla="*/ 9231 h 9900"/>
              <a:gd name="connsiteX9" fmla="*/ 8494 w 9744"/>
              <a:gd name="connsiteY9" fmla="*/ 9031 h 9900"/>
              <a:gd name="connsiteX10" fmla="*/ 8238 w 9744"/>
              <a:gd name="connsiteY10" fmla="*/ 8800 h 9900"/>
              <a:gd name="connsiteX11" fmla="*/ 7965 w 9744"/>
              <a:gd name="connsiteY11" fmla="*/ 8542 h 9900"/>
              <a:gd name="connsiteX12" fmla="*/ 7703 w 9744"/>
              <a:gd name="connsiteY12" fmla="*/ 8275 h 9900"/>
              <a:gd name="connsiteX13" fmla="*/ 7440 w 9744"/>
              <a:gd name="connsiteY13" fmla="*/ 7993 h 9900"/>
              <a:gd name="connsiteX14" fmla="*/ 7166 w 9744"/>
              <a:gd name="connsiteY14" fmla="*/ 7687 h 9900"/>
              <a:gd name="connsiteX15" fmla="*/ 6901 w 9744"/>
              <a:gd name="connsiteY15" fmla="*/ 7367 h 9900"/>
              <a:gd name="connsiteX16" fmla="*/ 6639 w 9744"/>
              <a:gd name="connsiteY16" fmla="*/ 7032 h 9900"/>
              <a:gd name="connsiteX17" fmla="*/ 6378 w 9744"/>
              <a:gd name="connsiteY17" fmla="*/ 6690 h 9900"/>
              <a:gd name="connsiteX18" fmla="*/ 6111 w 9744"/>
              <a:gd name="connsiteY18" fmla="*/ 6320 h 9900"/>
              <a:gd name="connsiteX19" fmla="*/ 5857 w 9744"/>
              <a:gd name="connsiteY19" fmla="*/ 5947 h 9900"/>
              <a:gd name="connsiteX20" fmla="*/ 5611 w 9744"/>
              <a:gd name="connsiteY20" fmla="*/ 5555 h 9900"/>
              <a:gd name="connsiteX21" fmla="*/ 5360 w 9744"/>
              <a:gd name="connsiteY21" fmla="*/ 5153 h 9900"/>
              <a:gd name="connsiteX22" fmla="*/ 5122 w 9744"/>
              <a:gd name="connsiteY22" fmla="*/ 4736 h 9900"/>
              <a:gd name="connsiteX23" fmla="*/ 5122 w 9744"/>
              <a:gd name="connsiteY23" fmla="*/ 4736 h 9900"/>
              <a:gd name="connsiteX24" fmla="*/ 4830 w 9744"/>
              <a:gd name="connsiteY24" fmla="*/ 4184 h 9900"/>
              <a:gd name="connsiteX25" fmla="*/ 4567 w 9744"/>
              <a:gd name="connsiteY25" fmla="*/ 3640 h 9900"/>
              <a:gd name="connsiteX26" fmla="*/ 4323 w 9744"/>
              <a:gd name="connsiteY26" fmla="*/ 3097 h 9900"/>
              <a:gd name="connsiteX27" fmla="*/ 4106 w 9744"/>
              <a:gd name="connsiteY27" fmla="*/ 2572 h 9900"/>
              <a:gd name="connsiteX28" fmla="*/ 3908 w 9744"/>
              <a:gd name="connsiteY28" fmla="*/ 2049 h 9900"/>
              <a:gd name="connsiteX29" fmla="*/ 3740 w 9744"/>
              <a:gd name="connsiteY29" fmla="*/ 1528 h 9900"/>
              <a:gd name="connsiteX30" fmla="*/ 3590 w 9744"/>
              <a:gd name="connsiteY30" fmla="*/ 1011 h 9900"/>
              <a:gd name="connsiteX31" fmla="*/ 3467 w 9744"/>
              <a:gd name="connsiteY31" fmla="*/ 507 h 9900"/>
              <a:gd name="connsiteX32" fmla="*/ 3467 w 9744"/>
              <a:gd name="connsiteY32" fmla="*/ 507 h 9900"/>
              <a:gd name="connsiteX33" fmla="*/ 3381 w 9744"/>
              <a:gd name="connsiteY33" fmla="*/ 94 h 9900"/>
              <a:gd name="connsiteX0" fmla="*/ 3430 w 9720"/>
              <a:gd name="connsiteY0" fmla="*/ 95 h 9979"/>
              <a:gd name="connsiteX1" fmla="*/ 1615 w 9720"/>
              <a:gd name="connsiteY1" fmla="*/ 100 h 9979"/>
              <a:gd name="connsiteX2" fmla="*/ 1351 w 9720"/>
              <a:gd name="connsiteY2" fmla="*/ 8353 h 9979"/>
              <a:gd name="connsiteX3" fmla="*/ 9720 w 9720"/>
              <a:gd name="connsiteY3" fmla="*/ 9854 h 9979"/>
              <a:gd name="connsiteX4" fmla="*/ 9468 w 9720"/>
              <a:gd name="connsiteY4" fmla="*/ 9702 h 9979"/>
              <a:gd name="connsiteX5" fmla="*/ 9468 w 9720"/>
              <a:gd name="connsiteY5" fmla="*/ 9702 h 9979"/>
              <a:gd name="connsiteX6" fmla="*/ 9208 w 9720"/>
              <a:gd name="connsiteY6" fmla="*/ 9528 h 9979"/>
              <a:gd name="connsiteX7" fmla="*/ 8946 w 9720"/>
              <a:gd name="connsiteY7" fmla="*/ 9324 h 9979"/>
              <a:gd name="connsiteX8" fmla="*/ 8677 w 9720"/>
              <a:gd name="connsiteY8" fmla="*/ 9122 h 9979"/>
              <a:gd name="connsiteX9" fmla="*/ 8414 w 9720"/>
              <a:gd name="connsiteY9" fmla="*/ 8889 h 9979"/>
              <a:gd name="connsiteX10" fmla="*/ 8134 w 9720"/>
              <a:gd name="connsiteY10" fmla="*/ 8628 h 9979"/>
              <a:gd name="connsiteX11" fmla="*/ 7865 w 9720"/>
              <a:gd name="connsiteY11" fmla="*/ 8359 h 9979"/>
              <a:gd name="connsiteX12" fmla="*/ 7595 w 9720"/>
              <a:gd name="connsiteY12" fmla="*/ 8074 h 9979"/>
              <a:gd name="connsiteX13" fmla="*/ 7314 w 9720"/>
              <a:gd name="connsiteY13" fmla="*/ 7765 h 9979"/>
              <a:gd name="connsiteX14" fmla="*/ 7042 w 9720"/>
              <a:gd name="connsiteY14" fmla="*/ 7441 h 9979"/>
              <a:gd name="connsiteX15" fmla="*/ 6773 w 9720"/>
              <a:gd name="connsiteY15" fmla="*/ 7103 h 9979"/>
              <a:gd name="connsiteX16" fmla="*/ 6506 w 9720"/>
              <a:gd name="connsiteY16" fmla="*/ 6758 h 9979"/>
              <a:gd name="connsiteX17" fmla="*/ 6232 w 9720"/>
              <a:gd name="connsiteY17" fmla="*/ 6384 h 9979"/>
              <a:gd name="connsiteX18" fmla="*/ 5971 w 9720"/>
              <a:gd name="connsiteY18" fmla="*/ 6007 h 9979"/>
              <a:gd name="connsiteX19" fmla="*/ 5718 w 9720"/>
              <a:gd name="connsiteY19" fmla="*/ 5611 h 9979"/>
              <a:gd name="connsiteX20" fmla="*/ 5461 w 9720"/>
              <a:gd name="connsiteY20" fmla="*/ 5205 h 9979"/>
              <a:gd name="connsiteX21" fmla="*/ 5217 w 9720"/>
              <a:gd name="connsiteY21" fmla="*/ 4784 h 9979"/>
              <a:gd name="connsiteX22" fmla="*/ 5217 w 9720"/>
              <a:gd name="connsiteY22" fmla="*/ 4784 h 9979"/>
              <a:gd name="connsiteX23" fmla="*/ 4917 w 9720"/>
              <a:gd name="connsiteY23" fmla="*/ 4226 h 9979"/>
              <a:gd name="connsiteX24" fmla="*/ 4647 w 9720"/>
              <a:gd name="connsiteY24" fmla="*/ 3677 h 9979"/>
              <a:gd name="connsiteX25" fmla="*/ 4397 w 9720"/>
              <a:gd name="connsiteY25" fmla="*/ 3128 h 9979"/>
              <a:gd name="connsiteX26" fmla="*/ 4174 w 9720"/>
              <a:gd name="connsiteY26" fmla="*/ 2598 h 9979"/>
              <a:gd name="connsiteX27" fmla="*/ 3971 w 9720"/>
              <a:gd name="connsiteY27" fmla="*/ 2070 h 9979"/>
              <a:gd name="connsiteX28" fmla="*/ 3798 w 9720"/>
              <a:gd name="connsiteY28" fmla="*/ 1543 h 9979"/>
              <a:gd name="connsiteX29" fmla="*/ 3644 w 9720"/>
              <a:gd name="connsiteY29" fmla="*/ 1021 h 9979"/>
              <a:gd name="connsiteX30" fmla="*/ 3518 w 9720"/>
              <a:gd name="connsiteY30" fmla="*/ 512 h 9979"/>
              <a:gd name="connsiteX31" fmla="*/ 3518 w 9720"/>
              <a:gd name="connsiteY31" fmla="*/ 512 h 9979"/>
              <a:gd name="connsiteX32" fmla="*/ 3430 w 9720"/>
              <a:gd name="connsiteY32" fmla="*/ 95 h 9979"/>
              <a:gd name="connsiteX0" fmla="*/ 3485 w 9697"/>
              <a:gd name="connsiteY0" fmla="*/ 95 h 9975"/>
              <a:gd name="connsiteX1" fmla="*/ 1618 w 9697"/>
              <a:gd name="connsiteY1" fmla="*/ 100 h 9975"/>
              <a:gd name="connsiteX2" fmla="*/ 1346 w 9697"/>
              <a:gd name="connsiteY2" fmla="*/ 8371 h 9975"/>
              <a:gd name="connsiteX3" fmla="*/ 9697 w 9697"/>
              <a:gd name="connsiteY3" fmla="*/ 9722 h 9975"/>
              <a:gd name="connsiteX4" fmla="*/ 9697 w 9697"/>
              <a:gd name="connsiteY4" fmla="*/ 9722 h 9975"/>
              <a:gd name="connsiteX5" fmla="*/ 9429 w 9697"/>
              <a:gd name="connsiteY5" fmla="*/ 9548 h 9975"/>
              <a:gd name="connsiteX6" fmla="*/ 9160 w 9697"/>
              <a:gd name="connsiteY6" fmla="*/ 9344 h 9975"/>
              <a:gd name="connsiteX7" fmla="*/ 8883 w 9697"/>
              <a:gd name="connsiteY7" fmla="*/ 9141 h 9975"/>
              <a:gd name="connsiteX8" fmla="*/ 8612 w 9697"/>
              <a:gd name="connsiteY8" fmla="*/ 8908 h 9975"/>
              <a:gd name="connsiteX9" fmla="*/ 8324 w 9697"/>
              <a:gd name="connsiteY9" fmla="*/ 8646 h 9975"/>
              <a:gd name="connsiteX10" fmla="*/ 8048 w 9697"/>
              <a:gd name="connsiteY10" fmla="*/ 8377 h 9975"/>
              <a:gd name="connsiteX11" fmla="*/ 7770 w 9697"/>
              <a:gd name="connsiteY11" fmla="*/ 8091 h 9975"/>
              <a:gd name="connsiteX12" fmla="*/ 7481 w 9697"/>
              <a:gd name="connsiteY12" fmla="*/ 7781 h 9975"/>
              <a:gd name="connsiteX13" fmla="*/ 7201 w 9697"/>
              <a:gd name="connsiteY13" fmla="*/ 7457 h 9975"/>
              <a:gd name="connsiteX14" fmla="*/ 6924 w 9697"/>
              <a:gd name="connsiteY14" fmla="*/ 7118 h 9975"/>
              <a:gd name="connsiteX15" fmla="*/ 6649 w 9697"/>
              <a:gd name="connsiteY15" fmla="*/ 6772 h 9975"/>
              <a:gd name="connsiteX16" fmla="*/ 6368 w 9697"/>
              <a:gd name="connsiteY16" fmla="*/ 6397 h 9975"/>
              <a:gd name="connsiteX17" fmla="*/ 6099 w 9697"/>
              <a:gd name="connsiteY17" fmla="*/ 6020 h 9975"/>
              <a:gd name="connsiteX18" fmla="*/ 5839 w 9697"/>
              <a:gd name="connsiteY18" fmla="*/ 5623 h 9975"/>
              <a:gd name="connsiteX19" fmla="*/ 5574 w 9697"/>
              <a:gd name="connsiteY19" fmla="*/ 5216 h 9975"/>
              <a:gd name="connsiteX20" fmla="*/ 5323 w 9697"/>
              <a:gd name="connsiteY20" fmla="*/ 4794 h 9975"/>
              <a:gd name="connsiteX21" fmla="*/ 5323 w 9697"/>
              <a:gd name="connsiteY21" fmla="*/ 4794 h 9975"/>
              <a:gd name="connsiteX22" fmla="*/ 5015 w 9697"/>
              <a:gd name="connsiteY22" fmla="*/ 4235 h 9975"/>
              <a:gd name="connsiteX23" fmla="*/ 4737 w 9697"/>
              <a:gd name="connsiteY23" fmla="*/ 3685 h 9975"/>
              <a:gd name="connsiteX24" fmla="*/ 4480 w 9697"/>
              <a:gd name="connsiteY24" fmla="*/ 3135 h 9975"/>
              <a:gd name="connsiteX25" fmla="*/ 4250 w 9697"/>
              <a:gd name="connsiteY25" fmla="*/ 2603 h 9975"/>
              <a:gd name="connsiteX26" fmla="*/ 4041 w 9697"/>
              <a:gd name="connsiteY26" fmla="*/ 2074 h 9975"/>
              <a:gd name="connsiteX27" fmla="*/ 3863 w 9697"/>
              <a:gd name="connsiteY27" fmla="*/ 1546 h 9975"/>
              <a:gd name="connsiteX28" fmla="*/ 3705 w 9697"/>
              <a:gd name="connsiteY28" fmla="*/ 1023 h 9975"/>
              <a:gd name="connsiteX29" fmla="*/ 3575 w 9697"/>
              <a:gd name="connsiteY29" fmla="*/ 513 h 9975"/>
              <a:gd name="connsiteX30" fmla="*/ 3575 w 9697"/>
              <a:gd name="connsiteY30" fmla="*/ 513 h 9975"/>
              <a:gd name="connsiteX31" fmla="*/ 3485 w 9697"/>
              <a:gd name="connsiteY31" fmla="*/ 95 h 9975"/>
              <a:gd name="connsiteX0" fmla="*/ 3594 w 10000"/>
              <a:gd name="connsiteY0" fmla="*/ 95 h 10000"/>
              <a:gd name="connsiteX1" fmla="*/ 1669 w 10000"/>
              <a:gd name="connsiteY1" fmla="*/ 100 h 10000"/>
              <a:gd name="connsiteX2" fmla="*/ 1388 w 10000"/>
              <a:gd name="connsiteY2" fmla="*/ 8392 h 10000"/>
              <a:gd name="connsiteX3" fmla="*/ 10000 w 10000"/>
              <a:gd name="connsiteY3" fmla="*/ 9746 h 10000"/>
              <a:gd name="connsiteX4" fmla="*/ 10000 w 10000"/>
              <a:gd name="connsiteY4" fmla="*/ 9746 h 10000"/>
              <a:gd name="connsiteX5" fmla="*/ 9446 w 10000"/>
              <a:gd name="connsiteY5" fmla="*/ 9367 h 10000"/>
              <a:gd name="connsiteX6" fmla="*/ 9161 w 10000"/>
              <a:gd name="connsiteY6" fmla="*/ 9164 h 10000"/>
              <a:gd name="connsiteX7" fmla="*/ 8881 w 10000"/>
              <a:gd name="connsiteY7" fmla="*/ 8930 h 10000"/>
              <a:gd name="connsiteX8" fmla="*/ 8584 w 10000"/>
              <a:gd name="connsiteY8" fmla="*/ 8668 h 10000"/>
              <a:gd name="connsiteX9" fmla="*/ 8299 w 10000"/>
              <a:gd name="connsiteY9" fmla="*/ 8398 h 10000"/>
              <a:gd name="connsiteX10" fmla="*/ 8013 w 10000"/>
              <a:gd name="connsiteY10" fmla="*/ 8111 h 10000"/>
              <a:gd name="connsiteX11" fmla="*/ 7715 w 10000"/>
              <a:gd name="connsiteY11" fmla="*/ 7801 h 10000"/>
              <a:gd name="connsiteX12" fmla="*/ 7426 w 10000"/>
              <a:gd name="connsiteY12" fmla="*/ 7476 h 10000"/>
              <a:gd name="connsiteX13" fmla="*/ 7140 w 10000"/>
              <a:gd name="connsiteY13" fmla="*/ 7136 h 10000"/>
              <a:gd name="connsiteX14" fmla="*/ 6857 w 10000"/>
              <a:gd name="connsiteY14" fmla="*/ 6789 h 10000"/>
              <a:gd name="connsiteX15" fmla="*/ 6567 w 10000"/>
              <a:gd name="connsiteY15" fmla="*/ 6413 h 10000"/>
              <a:gd name="connsiteX16" fmla="*/ 6290 w 10000"/>
              <a:gd name="connsiteY16" fmla="*/ 6035 h 10000"/>
              <a:gd name="connsiteX17" fmla="*/ 6021 w 10000"/>
              <a:gd name="connsiteY17" fmla="*/ 5637 h 10000"/>
              <a:gd name="connsiteX18" fmla="*/ 5748 w 10000"/>
              <a:gd name="connsiteY18" fmla="*/ 5229 h 10000"/>
              <a:gd name="connsiteX19" fmla="*/ 5489 w 10000"/>
              <a:gd name="connsiteY19" fmla="*/ 4806 h 10000"/>
              <a:gd name="connsiteX20" fmla="*/ 5489 w 10000"/>
              <a:gd name="connsiteY20" fmla="*/ 4806 h 10000"/>
              <a:gd name="connsiteX21" fmla="*/ 5172 w 10000"/>
              <a:gd name="connsiteY21" fmla="*/ 4246 h 10000"/>
              <a:gd name="connsiteX22" fmla="*/ 4885 w 10000"/>
              <a:gd name="connsiteY22" fmla="*/ 3694 h 10000"/>
              <a:gd name="connsiteX23" fmla="*/ 4620 w 10000"/>
              <a:gd name="connsiteY23" fmla="*/ 3143 h 10000"/>
              <a:gd name="connsiteX24" fmla="*/ 4383 w 10000"/>
              <a:gd name="connsiteY24" fmla="*/ 2610 h 10000"/>
              <a:gd name="connsiteX25" fmla="*/ 4167 w 10000"/>
              <a:gd name="connsiteY25" fmla="*/ 2079 h 10000"/>
              <a:gd name="connsiteX26" fmla="*/ 3984 w 10000"/>
              <a:gd name="connsiteY26" fmla="*/ 1550 h 10000"/>
              <a:gd name="connsiteX27" fmla="*/ 3821 w 10000"/>
              <a:gd name="connsiteY27" fmla="*/ 1026 h 10000"/>
              <a:gd name="connsiteX28" fmla="*/ 3687 w 10000"/>
              <a:gd name="connsiteY28" fmla="*/ 514 h 10000"/>
              <a:gd name="connsiteX29" fmla="*/ 3687 w 10000"/>
              <a:gd name="connsiteY29" fmla="*/ 514 h 10000"/>
              <a:gd name="connsiteX30" fmla="*/ 3594 w 10000"/>
              <a:gd name="connsiteY30" fmla="*/ 95 h 10000"/>
              <a:gd name="connsiteX0" fmla="*/ 3594 w 10000"/>
              <a:gd name="connsiteY0" fmla="*/ 95 h 10000"/>
              <a:gd name="connsiteX1" fmla="*/ 1669 w 10000"/>
              <a:gd name="connsiteY1" fmla="*/ 100 h 10000"/>
              <a:gd name="connsiteX2" fmla="*/ 1388 w 10000"/>
              <a:gd name="connsiteY2" fmla="*/ 8392 h 10000"/>
              <a:gd name="connsiteX3" fmla="*/ 10000 w 10000"/>
              <a:gd name="connsiteY3" fmla="*/ 9746 h 10000"/>
              <a:gd name="connsiteX4" fmla="*/ 9446 w 10000"/>
              <a:gd name="connsiteY4" fmla="*/ 9367 h 10000"/>
              <a:gd name="connsiteX5" fmla="*/ 9161 w 10000"/>
              <a:gd name="connsiteY5" fmla="*/ 9164 h 10000"/>
              <a:gd name="connsiteX6" fmla="*/ 8881 w 10000"/>
              <a:gd name="connsiteY6" fmla="*/ 8930 h 10000"/>
              <a:gd name="connsiteX7" fmla="*/ 8584 w 10000"/>
              <a:gd name="connsiteY7" fmla="*/ 8668 h 10000"/>
              <a:gd name="connsiteX8" fmla="*/ 8299 w 10000"/>
              <a:gd name="connsiteY8" fmla="*/ 8398 h 10000"/>
              <a:gd name="connsiteX9" fmla="*/ 8013 w 10000"/>
              <a:gd name="connsiteY9" fmla="*/ 8111 h 10000"/>
              <a:gd name="connsiteX10" fmla="*/ 7715 w 10000"/>
              <a:gd name="connsiteY10" fmla="*/ 7801 h 10000"/>
              <a:gd name="connsiteX11" fmla="*/ 7426 w 10000"/>
              <a:gd name="connsiteY11" fmla="*/ 7476 h 10000"/>
              <a:gd name="connsiteX12" fmla="*/ 7140 w 10000"/>
              <a:gd name="connsiteY12" fmla="*/ 7136 h 10000"/>
              <a:gd name="connsiteX13" fmla="*/ 6857 w 10000"/>
              <a:gd name="connsiteY13" fmla="*/ 6789 h 10000"/>
              <a:gd name="connsiteX14" fmla="*/ 6567 w 10000"/>
              <a:gd name="connsiteY14" fmla="*/ 6413 h 10000"/>
              <a:gd name="connsiteX15" fmla="*/ 6290 w 10000"/>
              <a:gd name="connsiteY15" fmla="*/ 6035 h 10000"/>
              <a:gd name="connsiteX16" fmla="*/ 6021 w 10000"/>
              <a:gd name="connsiteY16" fmla="*/ 5637 h 10000"/>
              <a:gd name="connsiteX17" fmla="*/ 5748 w 10000"/>
              <a:gd name="connsiteY17" fmla="*/ 5229 h 10000"/>
              <a:gd name="connsiteX18" fmla="*/ 5489 w 10000"/>
              <a:gd name="connsiteY18" fmla="*/ 4806 h 10000"/>
              <a:gd name="connsiteX19" fmla="*/ 5489 w 10000"/>
              <a:gd name="connsiteY19" fmla="*/ 4806 h 10000"/>
              <a:gd name="connsiteX20" fmla="*/ 5172 w 10000"/>
              <a:gd name="connsiteY20" fmla="*/ 4246 h 10000"/>
              <a:gd name="connsiteX21" fmla="*/ 4885 w 10000"/>
              <a:gd name="connsiteY21" fmla="*/ 3694 h 10000"/>
              <a:gd name="connsiteX22" fmla="*/ 4620 w 10000"/>
              <a:gd name="connsiteY22" fmla="*/ 3143 h 10000"/>
              <a:gd name="connsiteX23" fmla="*/ 4383 w 10000"/>
              <a:gd name="connsiteY23" fmla="*/ 2610 h 10000"/>
              <a:gd name="connsiteX24" fmla="*/ 4167 w 10000"/>
              <a:gd name="connsiteY24" fmla="*/ 2079 h 10000"/>
              <a:gd name="connsiteX25" fmla="*/ 3984 w 10000"/>
              <a:gd name="connsiteY25" fmla="*/ 1550 h 10000"/>
              <a:gd name="connsiteX26" fmla="*/ 3821 w 10000"/>
              <a:gd name="connsiteY26" fmla="*/ 1026 h 10000"/>
              <a:gd name="connsiteX27" fmla="*/ 3687 w 10000"/>
              <a:gd name="connsiteY27" fmla="*/ 514 h 10000"/>
              <a:gd name="connsiteX28" fmla="*/ 3687 w 10000"/>
              <a:gd name="connsiteY28" fmla="*/ 514 h 10000"/>
              <a:gd name="connsiteX29" fmla="*/ 3594 w 10000"/>
              <a:gd name="connsiteY29" fmla="*/ 95 h 10000"/>
              <a:gd name="connsiteX0" fmla="*/ 3502 w 9354"/>
              <a:gd name="connsiteY0" fmla="*/ 95 h 9936"/>
              <a:gd name="connsiteX1" fmla="*/ 1577 w 9354"/>
              <a:gd name="connsiteY1" fmla="*/ 100 h 9936"/>
              <a:gd name="connsiteX2" fmla="*/ 1296 w 9354"/>
              <a:gd name="connsiteY2" fmla="*/ 8392 h 9936"/>
              <a:gd name="connsiteX3" fmla="*/ 9354 w 9354"/>
              <a:gd name="connsiteY3" fmla="*/ 9367 h 9936"/>
              <a:gd name="connsiteX4" fmla="*/ 9069 w 9354"/>
              <a:gd name="connsiteY4" fmla="*/ 9164 h 9936"/>
              <a:gd name="connsiteX5" fmla="*/ 8789 w 9354"/>
              <a:gd name="connsiteY5" fmla="*/ 8930 h 9936"/>
              <a:gd name="connsiteX6" fmla="*/ 8492 w 9354"/>
              <a:gd name="connsiteY6" fmla="*/ 8668 h 9936"/>
              <a:gd name="connsiteX7" fmla="*/ 8207 w 9354"/>
              <a:gd name="connsiteY7" fmla="*/ 8398 h 9936"/>
              <a:gd name="connsiteX8" fmla="*/ 7921 w 9354"/>
              <a:gd name="connsiteY8" fmla="*/ 8111 h 9936"/>
              <a:gd name="connsiteX9" fmla="*/ 7623 w 9354"/>
              <a:gd name="connsiteY9" fmla="*/ 7801 h 9936"/>
              <a:gd name="connsiteX10" fmla="*/ 7334 w 9354"/>
              <a:gd name="connsiteY10" fmla="*/ 7476 h 9936"/>
              <a:gd name="connsiteX11" fmla="*/ 7048 w 9354"/>
              <a:gd name="connsiteY11" fmla="*/ 7136 h 9936"/>
              <a:gd name="connsiteX12" fmla="*/ 6765 w 9354"/>
              <a:gd name="connsiteY12" fmla="*/ 6789 h 9936"/>
              <a:gd name="connsiteX13" fmla="*/ 6475 w 9354"/>
              <a:gd name="connsiteY13" fmla="*/ 6413 h 9936"/>
              <a:gd name="connsiteX14" fmla="*/ 6198 w 9354"/>
              <a:gd name="connsiteY14" fmla="*/ 6035 h 9936"/>
              <a:gd name="connsiteX15" fmla="*/ 5929 w 9354"/>
              <a:gd name="connsiteY15" fmla="*/ 5637 h 9936"/>
              <a:gd name="connsiteX16" fmla="*/ 5656 w 9354"/>
              <a:gd name="connsiteY16" fmla="*/ 5229 h 9936"/>
              <a:gd name="connsiteX17" fmla="*/ 5397 w 9354"/>
              <a:gd name="connsiteY17" fmla="*/ 4806 h 9936"/>
              <a:gd name="connsiteX18" fmla="*/ 5397 w 9354"/>
              <a:gd name="connsiteY18" fmla="*/ 4806 h 9936"/>
              <a:gd name="connsiteX19" fmla="*/ 5080 w 9354"/>
              <a:gd name="connsiteY19" fmla="*/ 4246 h 9936"/>
              <a:gd name="connsiteX20" fmla="*/ 4793 w 9354"/>
              <a:gd name="connsiteY20" fmla="*/ 3694 h 9936"/>
              <a:gd name="connsiteX21" fmla="*/ 4528 w 9354"/>
              <a:gd name="connsiteY21" fmla="*/ 3143 h 9936"/>
              <a:gd name="connsiteX22" fmla="*/ 4291 w 9354"/>
              <a:gd name="connsiteY22" fmla="*/ 2610 h 9936"/>
              <a:gd name="connsiteX23" fmla="*/ 4075 w 9354"/>
              <a:gd name="connsiteY23" fmla="*/ 2079 h 9936"/>
              <a:gd name="connsiteX24" fmla="*/ 3892 w 9354"/>
              <a:gd name="connsiteY24" fmla="*/ 1550 h 9936"/>
              <a:gd name="connsiteX25" fmla="*/ 3729 w 9354"/>
              <a:gd name="connsiteY25" fmla="*/ 1026 h 9936"/>
              <a:gd name="connsiteX26" fmla="*/ 3595 w 9354"/>
              <a:gd name="connsiteY26" fmla="*/ 514 h 9936"/>
              <a:gd name="connsiteX27" fmla="*/ 3595 w 9354"/>
              <a:gd name="connsiteY27" fmla="*/ 514 h 9936"/>
              <a:gd name="connsiteX28" fmla="*/ 3502 w 9354"/>
              <a:gd name="connsiteY28" fmla="*/ 95 h 9936"/>
              <a:gd name="connsiteX0" fmla="*/ 3693 w 9644"/>
              <a:gd name="connsiteY0" fmla="*/ 96 h 9966"/>
              <a:gd name="connsiteX1" fmla="*/ 1635 w 9644"/>
              <a:gd name="connsiteY1" fmla="*/ 101 h 9966"/>
              <a:gd name="connsiteX2" fmla="*/ 1335 w 9644"/>
              <a:gd name="connsiteY2" fmla="*/ 8446 h 9966"/>
              <a:gd name="connsiteX3" fmla="*/ 9644 w 9644"/>
              <a:gd name="connsiteY3" fmla="*/ 9223 h 9966"/>
              <a:gd name="connsiteX4" fmla="*/ 9345 w 9644"/>
              <a:gd name="connsiteY4" fmla="*/ 8988 h 9966"/>
              <a:gd name="connsiteX5" fmla="*/ 9027 w 9644"/>
              <a:gd name="connsiteY5" fmla="*/ 8724 h 9966"/>
              <a:gd name="connsiteX6" fmla="*/ 8723 w 9644"/>
              <a:gd name="connsiteY6" fmla="*/ 8452 h 9966"/>
              <a:gd name="connsiteX7" fmla="*/ 8417 w 9644"/>
              <a:gd name="connsiteY7" fmla="*/ 8163 h 9966"/>
              <a:gd name="connsiteX8" fmla="*/ 8098 w 9644"/>
              <a:gd name="connsiteY8" fmla="*/ 7851 h 9966"/>
              <a:gd name="connsiteX9" fmla="*/ 7789 w 9644"/>
              <a:gd name="connsiteY9" fmla="*/ 7524 h 9966"/>
              <a:gd name="connsiteX10" fmla="*/ 7484 w 9644"/>
              <a:gd name="connsiteY10" fmla="*/ 7182 h 9966"/>
              <a:gd name="connsiteX11" fmla="*/ 7181 w 9644"/>
              <a:gd name="connsiteY11" fmla="*/ 6833 h 9966"/>
              <a:gd name="connsiteX12" fmla="*/ 6871 w 9644"/>
              <a:gd name="connsiteY12" fmla="*/ 6454 h 9966"/>
              <a:gd name="connsiteX13" fmla="*/ 6575 w 9644"/>
              <a:gd name="connsiteY13" fmla="*/ 6074 h 9966"/>
              <a:gd name="connsiteX14" fmla="*/ 6287 w 9644"/>
              <a:gd name="connsiteY14" fmla="*/ 5673 h 9966"/>
              <a:gd name="connsiteX15" fmla="*/ 5996 w 9644"/>
              <a:gd name="connsiteY15" fmla="*/ 5263 h 9966"/>
              <a:gd name="connsiteX16" fmla="*/ 5719 w 9644"/>
              <a:gd name="connsiteY16" fmla="*/ 4837 h 9966"/>
              <a:gd name="connsiteX17" fmla="*/ 5719 w 9644"/>
              <a:gd name="connsiteY17" fmla="*/ 4837 h 9966"/>
              <a:gd name="connsiteX18" fmla="*/ 5380 w 9644"/>
              <a:gd name="connsiteY18" fmla="*/ 4273 h 9966"/>
              <a:gd name="connsiteX19" fmla="*/ 5073 w 9644"/>
              <a:gd name="connsiteY19" fmla="*/ 3718 h 9966"/>
              <a:gd name="connsiteX20" fmla="*/ 4790 w 9644"/>
              <a:gd name="connsiteY20" fmla="*/ 3163 h 9966"/>
              <a:gd name="connsiteX21" fmla="*/ 4536 w 9644"/>
              <a:gd name="connsiteY21" fmla="*/ 2627 h 9966"/>
              <a:gd name="connsiteX22" fmla="*/ 4305 w 9644"/>
              <a:gd name="connsiteY22" fmla="*/ 2092 h 9966"/>
              <a:gd name="connsiteX23" fmla="*/ 4110 w 9644"/>
              <a:gd name="connsiteY23" fmla="*/ 1560 h 9966"/>
              <a:gd name="connsiteX24" fmla="*/ 3936 w 9644"/>
              <a:gd name="connsiteY24" fmla="*/ 1033 h 9966"/>
              <a:gd name="connsiteX25" fmla="*/ 3792 w 9644"/>
              <a:gd name="connsiteY25" fmla="*/ 517 h 9966"/>
              <a:gd name="connsiteX26" fmla="*/ 3792 w 9644"/>
              <a:gd name="connsiteY26" fmla="*/ 517 h 9966"/>
              <a:gd name="connsiteX27" fmla="*/ 3693 w 9644"/>
              <a:gd name="connsiteY27" fmla="*/ 96 h 9966"/>
              <a:gd name="connsiteX0" fmla="*/ 3777 w 9638"/>
              <a:gd name="connsiteY0" fmla="*/ 96 h 9961"/>
              <a:gd name="connsiteX1" fmla="*/ 1643 w 9638"/>
              <a:gd name="connsiteY1" fmla="*/ 101 h 9961"/>
              <a:gd name="connsiteX2" fmla="*/ 1332 w 9638"/>
              <a:gd name="connsiteY2" fmla="*/ 8475 h 9961"/>
              <a:gd name="connsiteX3" fmla="*/ 9638 w 9638"/>
              <a:gd name="connsiteY3" fmla="*/ 9019 h 9961"/>
              <a:gd name="connsiteX4" fmla="*/ 9308 w 9638"/>
              <a:gd name="connsiteY4" fmla="*/ 8754 h 9961"/>
              <a:gd name="connsiteX5" fmla="*/ 8993 w 9638"/>
              <a:gd name="connsiteY5" fmla="*/ 8481 h 9961"/>
              <a:gd name="connsiteX6" fmla="*/ 8676 w 9638"/>
              <a:gd name="connsiteY6" fmla="*/ 8191 h 9961"/>
              <a:gd name="connsiteX7" fmla="*/ 8345 w 9638"/>
              <a:gd name="connsiteY7" fmla="*/ 7878 h 9961"/>
              <a:gd name="connsiteX8" fmla="*/ 8025 w 9638"/>
              <a:gd name="connsiteY8" fmla="*/ 7550 h 9961"/>
              <a:gd name="connsiteX9" fmla="*/ 7708 w 9638"/>
              <a:gd name="connsiteY9" fmla="*/ 7207 h 9961"/>
              <a:gd name="connsiteX10" fmla="*/ 7394 w 9638"/>
              <a:gd name="connsiteY10" fmla="*/ 6856 h 9961"/>
              <a:gd name="connsiteX11" fmla="*/ 7073 w 9638"/>
              <a:gd name="connsiteY11" fmla="*/ 6476 h 9961"/>
              <a:gd name="connsiteX12" fmla="*/ 6766 w 9638"/>
              <a:gd name="connsiteY12" fmla="*/ 6095 h 9961"/>
              <a:gd name="connsiteX13" fmla="*/ 6467 w 9638"/>
              <a:gd name="connsiteY13" fmla="*/ 5692 h 9961"/>
              <a:gd name="connsiteX14" fmla="*/ 6165 w 9638"/>
              <a:gd name="connsiteY14" fmla="*/ 5281 h 9961"/>
              <a:gd name="connsiteX15" fmla="*/ 5878 w 9638"/>
              <a:gd name="connsiteY15" fmla="*/ 4854 h 9961"/>
              <a:gd name="connsiteX16" fmla="*/ 5878 w 9638"/>
              <a:gd name="connsiteY16" fmla="*/ 4854 h 9961"/>
              <a:gd name="connsiteX17" fmla="*/ 5527 w 9638"/>
              <a:gd name="connsiteY17" fmla="*/ 4288 h 9961"/>
              <a:gd name="connsiteX18" fmla="*/ 5208 w 9638"/>
              <a:gd name="connsiteY18" fmla="*/ 3731 h 9961"/>
              <a:gd name="connsiteX19" fmla="*/ 4915 w 9638"/>
              <a:gd name="connsiteY19" fmla="*/ 3174 h 9961"/>
              <a:gd name="connsiteX20" fmla="*/ 4651 w 9638"/>
              <a:gd name="connsiteY20" fmla="*/ 2636 h 9961"/>
              <a:gd name="connsiteX21" fmla="*/ 4412 w 9638"/>
              <a:gd name="connsiteY21" fmla="*/ 2099 h 9961"/>
              <a:gd name="connsiteX22" fmla="*/ 4210 w 9638"/>
              <a:gd name="connsiteY22" fmla="*/ 1565 h 9961"/>
              <a:gd name="connsiteX23" fmla="*/ 4029 w 9638"/>
              <a:gd name="connsiteY23" fmla="*/ 1037 h 9961"/>
              <a:gd name="connsiteX24" fmla="*/ 3880 w 9638"/>
              <a:gd name="connsiteY24" fmla="*/ 519 h 9961"/>
              <a:gd name="connsiteX25" fmla="*/ 3880 w 9638"/>
              <a:gd name="connsiteY25" fmla="*/ 519 h 9961"/>
              <a:gd name="connsiteX26" fmla="*/ 3777 w 9638"/>
              <a:gd name="connsiteY26" fmla="*/ 96 h 9961"/>
              <a:gd name="connsiteX0" fmla="*/ 3862 w 9601"/>
              <a:gd name="connsiteY0" fmla="*/ 96 h 9956"/>
              <a:gd name="connsiteX1" fmla="*/ 1648 w 9601"/>
              <a:gd name="connsiteY1" fmla="*/ 101 h 9956"/>
              <a:gd name="connsiteX2" fmla="*/ 1325 w 9601"/>
              <a:gd name="connsiteY2" fmla="*/ 8508 h 9956"/>
              <a:gd name="connsiteX3" fmla="*/ 9601 w 9601"/>
              <a:gd name="connsiteY3" fmla="*/ 8788 h 9956"/>
              <a:gd name="connsiteX4" fmla="*/ 9274 w 9601"/>
              <a:gd name="connsiteY4" fmla="*/ 8514 h 9956"/>
              <a:gd name="connsiteX5" fmla="*/ 8945 w 9601"/>
              <a:gd name="connsiteY5" fmla="*/ 8223 h 9956"/>
              <a:gd name="connsiteX6" fmla="*/ 8601 w 9601"/>
              <a:gd name="connsiteY6" fmla="*/ 7909 h 9956"/>
              <a:gd name="connsiteX7" fmla="*/ 8269 w 9601"/>
              <a:gd name="connsiteY7" fmla="*/ 7580 h 9956"/>
              <a:gd name="connsiteX8" fmla="*/ 7941 w 9601"/>
              <a:gd name="connsiteY8" fmla="*/ 7235 h 9956"/>
              <a:gd name="connsiteX9" fmla="*/ 7615 w 9601"/>
              <a:gd name="connsiteY9" fmla="*/ 6883 h 9956"/>
              <a:gd name="connsiteX10" fmla="*/ 7282 w 9601"/>
              <a:gd name="connsiteY10" fmla="*/ 6501 h 9956"/>
              <a:gd name="connsiteX11" fmla="*/ 6963 w 9601"/>
              <a:gd name="connsiteY11" fmla="*/ 6119 h 9956"/>
              <a:gd name="connsiteX12" fmla="*/ 6653 w 9601"/>
              <a:gd name="connsiteY12" fmla="*/ 5714 h 9956"/>
              <a:gd name="connsiteX13" fmla="*/ 6340 w 9601"/>
              <a:gd name="connsiteY13" fmla="*/ 5302 h 9956"/>
              <a:gd name="connsiteX14" fmla="*/ 6042 w 9601"/>
              <a:gd name="connsiteY14" fmla="*/ 4873 h 9956"/>
              <a:gd name="connsiteX15" fmla="*/ 6042 w 9601"/>
              <a:gd name="connsiteY15" fmla="*/ 4873 h 9956"/>
              <a:gd name="connsiteX16" fmla="*/ 5678 w 9601"/>
              <a:gd name="connsiteY16" fmla="*/ 4305 h 9956"/>
              <a:gd name="connsiteX17" fmla="*/ 5347 w 9601"/>
              <a:gd name="connsiteY17" fmla="*/ 3746 h 9956"/>
              <a:gd name="connsiteX18" fmla="*/ 5043 w 9601"/>
              <a:gd name="connsiteY18" fmla="*/ 3186 h 9956"/>
              <a:gd name="connsiteX19" fmla="*/ 4769 w 9601"/>
              <a:gd name="connsiteY19" fmla="*/ 2646 h 9956"/>
              <a:gd name="connsiteX20" fmla="*/ 4521 w 9601"/>
              <a:gd name="connsiteY20" fmla="*/ 2107 h 9956"/>
              <a:gd name="connsiteX21" fmla="*/ 4311 w 9601"/>
              <a:gd name="connsiteY21" fmla="*/ 1571 h 9956"/>
              <a:gd name="connsiteX22" fmla="*/ 4123 w 9601"/>
              <a:gd name="connsiteY22" fmla="*/ 1041 h 9956"/>
              <a:gd name="connsiteX23" fmla="*/ 3969 w 9601"/>
              <a:gd name="connsiteY23" fmla="*/ 521 h 9956"/>
              <a:gd name="connsiteX24" fmla="*/ 3969 w 9601"/>
              <a:gd name="connsiteY24" fmla="*/ 521 h 9956"/>
              <a:gd name="connsiteX25" fmla="*/ 3862 w 9601"/>
              <a:gd name="connsiteY25" fmla="*/ 96 h 9956"/>
              <a:gd name="connsiteX0" fmla="*/ 3966 w 9603"/>
              <a:gd name="connsiteY0" fmla="*/ 96 h 9954"/>
              <a:gd name="connsiteX1" fmla="*/ 1660 w 9603"/>
              <a:gd name="connsiteY1" fmla="*/ 101 h 9954"/>
              <a:gd name="connsiteX2" fmla="*/ 1324 w 9603"/>
              <a:gd name="connsiteY2" fmla="*/ 8546 h 9954"/>
              <a:gd name="connsiteX3" fmla="*/ 9603 w 9603"/>
              <a:gd name="connsiteY3" fmla="*/ 8552 h 9954"/>
              <a:gd name="connsiteX4" fmla="*/ 9261 w 9603"/>
              <a:gd name="connsiteY4" fmla="*/ 8259 h 9954"/>
              <a:gd name="connsiteX5" fmla="*/ 8902 w 9603"/>
              <a:gd name="connsiteY5" fmla="*/ 7944 h 9954"/>
              <a:gd name="connsiteX6" fmla="*/ 8557 w 9603"/>
              <a:gd name="connsiteY6" fmla="*/ 7613 h 9954"/>
              <a:gd name="connsiteX7" fmla="*/ 8215 w 9603"/>
              <a:gd name="connsiteY7" fmla="*/ 7267 h 9954"/>
              <a:gd name="connsiteX8" fmla="*/ 7875 w 9603"/>
              <a:gd name="connsiteY8" fmla="*/ 6913 h 9954"/>
              <a:gd name="connsiteX9" fmla="*/ 7529 w 9603"/>
              <a:gd name="connsiteY9" fmla="*/ 6530 h 9954"/>
              <a:gd name="connsiteX10" fmla="*/ 7196 w 9603"/>
              <a:gd name="connsiteY10" fmla="*/ 6146 h 9954"/>
              <a:gd name="connsiteX11" fmla="*/ 6873 w 9603"/>
              <a:gd name="connsiteY11" fmla="*/ 5739 h 9954"/>
              <a:gd name="connsiteX12" fmla="*/ 6547 w 9603"/>
              <a:gd name="connsiteY12" fmla="*/ 5325 h 9954"/>
              <a:gd name="connsiteX13" fmla="*/ 6237 w 9603"/>
              <a:gd name="connsiteY13" fmla="*/ 4895 h 9954"/>
              <a:gd name="connsiteX14" fmla="*/ 6237 w 9603"/>
              <a:gd name="connsiteY14" fmla="*/ 4895 h 9954"/>
              <a:gd name="connsiteX15" fmla="*/ 5858 w 9603"/>
              <a:gd name="connsiteY15" fmla="*/ 4324 h 9954"/>
              <a:gd name="connsiteX16" fmla="*/ 5513 w 9603"/>
              <a:gd name="connsiteY16" fmla="*/ 3763 h 9954"/>
              <a:gd name="connsiteX17" fmla="*/ 5197 w 9603"/>
              <a:gd name="connsiteY17" fmla="*/ 3200 h 9954"/>
              <a:gd name="connsiteX18" fmla="*/ 4911 w 9603"/>
              <a:gd name="connsiteY18" fmla="*/ 2658 h 9954"/>
              <a:gd name="connsiteX19" fmla="*/ 4653 w 9603"/>
              <a:gd name="connsiteY19" fmla="*/ 2116 h 9954"/>
              <a:gd name="connsiteX20" fmla="*/ 4434 w 9603"/>
              <a:gd name="connsiteY20" fmla="*/ 1578 h 9954"/>
              <a:gd name="connsiteX21" fmla="*/ 4238 w 9603"/>
              <a:gd name="connsiteY21" fmla="*/ 1046 h 9954"/>
              <a:gd name="connsiteX22" fmla="*/ 4078 w 9603"/>
              <a:gd name="connsiteY22" fmla="*/ 523 h 9954"/>
              <a:gd name="connsiteX23" fmla="*/ 4078 w 9603"/>
              <a:gd name="connsiteY23" fmla="*/ 523 h 9954"/>
              <a:gd name="connsiteX24" fmla="*/ 3966 w 9603"/>
              <a:gd name="connsiteY24" fmla="*/ 96 h 9954"/>
              <a:gd name="connsiteX0" fmla="*/ 4130 w 10000"/>
              <a:gd name="connsiteY0" fmla="*/ 96 h 8640"/>
              <a:gd name="connsiteX1" fmla="*/ 1729 w 10000"/>
              <a:gd name="connsiteY1" fmla="*/ 101 h 8640"/>
              <a:gd name="connsiteX2" fmla="*/ 1379 w 10000"/>
              <a:gd name="connsiteY2" fmla="*/ 8585 h 8640"/>
              <a:gd name="connsiteX3" fmla="*/ 10000 w 10000"/>
              <a:gd name="connsiteY3" fmla="*/ 8592 h 8640"/>
              <a:gd name="connsiteX4" fmla="*/ 9644 w 10000"/>
              <a:gd name="connsiteY4" fmla="*/ 8297 h 8640"/>
              <a:gd name="connsiteX5" fmla="*/ 9270 w 10000"/>
              <a:gd name="connsiteY5" fmla="*/ 7981 h 8640"/>
              <a:gd name="connsiteX6" fmla="*/ 8911 w 10000"/>
              <a:gd name="connsiteY6" fmla="*/ 7648 h 8640"/>
              <a:gd name="connsiteX7" fmla="*/ 8555 w 10000"/>
              <a:gd name="connsiteY7" fmla="*/ 7301 h 8640"/>
              <a:gd name="connsiteX8" fmla="*/ 8201 w 10000"/>
              <a:gd name="connsiteY8" fmla="*/ 6945 h 8640"/>
              <a:gd name="connsiteX9" fmla="*/ 7840 w 10000"/>
              <a:gd name="connsiteY9" fmla="*/ 6560 h 8640"/>
              <a:gd name="connsiteX10" fmla="*/ 7493 w 10000"/>
              <a:gd name="connsiteY10" fmla="*/ 6174 h 8640"/>
              <a:gd name="connsiteX11" fmla="*/ 7157 w 10000"/>
              <a:gd name="connsiteY11" fmla="*/ 5766 h 8640"/>
              <a:gd name="connsiteX12" fmla="*/ 6818 w 10000"/>
              <a:gd name="connsiteY12" fmla="*/ 5350 h 8640"/>
              <a:gd name="connsiteX13" fmla="*/ 6495 w 10000"/>
              <a:gd name="connsiteY13" fmla="*/ 4918 h 8640"/>
              <a:gd name="connsiteX14" fmla="*/ 6495 w 10000"/>
              <a:gd name="connsiteY14" fmla="*/ 4918 h 8640"/>
              <a:gd name="connsiteX15" fmla="*/ 6100 w 10000"/>
              <a:gd name="connsiteY15" fmla="*/ 4344 h 8640"/>
              <a:gd name="connsiteX16" fmla="*/ 5741 w 10000"/>
              <a:gd name="connsiteY16" fmla="*/ 3780 h 8640"/>
              <a:gd name="connsiteX17" fmla="*/ 5412 w 10000"/>
              <a:gd name="connsiteY17" fmla="*/ 3215 h 8640"/>
              <a:gd name="connsiteX18" fmla="*/ 5114 w 10000"/>
              <a:gd name="connsiteY18" fmla="*/ 2670 h 8640"/>
              <a:gd name="connsiteX19" fmla="*/ 4845 w 10000"/>
              <a:gd name="connsiteY19" fmla="*/ 2126 h 8640"/>
              <a:gd name="connsiteX20" fmla="*/ 4617 w 10000"/>
              <a:gd name="connsiteY20" fmla="*/ 1585 h 8640"/>
              <a:gd name="connsiteX21" fmla="*/ 4413 w 10000"/>
              <a:gd name="connsiteY21" fmla="*/ 1051 h 8640"/>
              <a:gd name="connsiteX22" fmla="*/ 4247 w 10000"/>
              <a:gd name="connsiteY22" fmla="*/ 525 h 8640"/>
              <a:gd name="connsiteX23" fmla="*/ 4247 w 10000"/>
              <a:gd name="connsiteY23" fmla="*/ 525 h 8640"/>
              <a:gd name="connsiteX24" fmla="*/ 4130 w 10000"/>
              <a:gd name="connsiteY24" fmla="*/ 96 h 8640"/>
              <a:gd name="connsiteX0" fmla="*/ 4130 w 10000"/>
              <a:gd name="connsiteY0" fmla="*/ 111 h 10000"/>
              <a:gd name="connsiteX1" fmla="*/ 1729 w 10000"/>
              <a:gd name="connsiteY1" fmla="*/ 117 h 10000"/>
              <a:gd name="connsiteX2" fmla="*/ 1379 w 10000"/>
              <a:gd name="connsiteY2" fmla="*/ 9936 h 10000"/>
              <a:gd name="connsiteX3" fmla="*/ 10000 w 10000"/>
              <a:gd name="connsiteY3" fmla="*/ 9944 h 10000"/>
              <a:gd name="connsiteX4" fmla="*/ 9644 w 10000"/>
              <a:gd name="connsiteY4" fmla="*/ 9603 h 10000"/>
              <a:gd name="connsiteX5" fmla="*/ 9270 w 10000"/>
              <a:gd name="connsiteY5" fmla="*/ 9237 h 10000"/>
              <a:gd name="connsiteX6" fmla="*/ 8911 w 10000"/>
              <a:gd name="connsiteY6" fmla="*/ 8852 h 10000"/>
              <a:gd name="connsiteX7" fmla="*/ 8555 w 10000"/>
              <a:gd name="connsiteY7" fmla="*/ 8450 h 10000"/>
              <a:gd name="connsiteX8" fmla="*/ 8201 w 10000"/>
              <a:gd name="connsiteY8" fmla="*/ 8038 h 10000"/>
              <a:gd name="connsiteX9" fmla="*/ 7840 w 10000"/>
              <a:gd name="connsiteY9" fmla="*/ 7593 h 10000"/>
              <a:gd name="connsiteX10" fmla="*/ 7493 w 10000"/>
              <a:gd name="connsiteY10" fmla="*/ 7146 h 10000"/>
              <a:gd name="connsiteX11" fmla="*/ 7157 w 10000"/>
              <a:gd name="connsiteY11" fmla="*/ 6674 h 10000"/>
              <a:gd name="connsiteX12" fmla="*/ 6818 w 10000"/>
              <a:gd name="connsiteY12" fmla="*/ 6192 h 10000"/>
              <a:gd name="connsiteX13" fmla="*/ 6495 w 10000"/>
              <a:gd name="connsiteY13" fmla="*/ 5692 h 10000"/>
              <a:gd name="connsiteX14" fmla="*/ 6495 w 10000"/>
              <a:gd name="connsiteY14" fmla="*/ 5692 h 10000"/>
              <a:gd name="connsiteX15" fmla="*/ 6100 w 10000"/>
              <a:gd name="connsiteY15" fmla="*/ 5028 h 10000"/>
              <a:gd name="connsiteX16" fmla="*/ 5741 w 10000"/>
              <a:gd name="connsiteY16" fmla="*/ 4375 h 10000"/>
              <a:gd name="connsiteX17" fmla="*/ 5412 w 10000"/>
              <a:gd name="connsiteY17" fmla="*/ 3721 h 10000"/>
              <a:gd name="connsiteX18" fmla="*/ 5114 w 10000"/>
              <a:gd name="connsiteY18" fmla="*/ 3090 h 10000"/>
              <a:gd name="connsiteX19" fmla="*/ 4845 w 10000"/>
              <a:gd name="connsiteY19" fmla="*/ 2461 h 10000"/>
              <a:gd name="connsiteX20" fmla="*/ 4617 w 10000"/>
              <a:gd name="connsiteY20" fmla="*/ 1834 h 10000"/>
              <a:gd name="connsiteX21" fmla="*/ 4413 w 10000"/>
              <a:gd name="connsiteY21" fmla="*/ 1216 h 10000"/>
              <a:gd name="connsiteX22" fmla="*/ 4247 w 10000"/>
              <a:gd name="connsiteY22" fmla="*/ 608 h 10000"/>
              <a:gd name="connsiteX23" fmla="*/ 4247 w 10000"/>
              <a:gd name="connsiteY23" fmla="*/ 608 h 10000"/>
              <a:gd name="connsiteX24" fmla="*/ 4130 w 10000"/>
              <a:gd name="connsiteY24" fmla="*/ 111 h 10000"/>
              <a:gd name="connsiteX0" fmla="*/ 2944 w 8814"/>
              <a:gd name="connsiteY0" fmla="*/ 111 h 10000"/>
              <a:gd name="connsiteX1" fmla="*/ 543 w 8814"/>
              <a:gd name="connsiteY1" fmla="*/ 117 h 10000"/>
              <a:gd name="connsiteX2" fmla="*/ 193 w 8814"/>
              <a:gd name="connsiteY2" fmla="*/ 9936 h 10000"/>
              <a:gd name="connsiteX3" fmla="*/ 8814 w 8814"/>
              <a:gd name="connsiteY3" fmla="*/ 9944 h 10000"/>
              <a:gd name="connsiteX4" fmla="*/ 8458 w 8814"/>
              <a:gd name="connsiteY4" fmla="*/ 9603 h 10000"/>
              <a:gd name="connsiteX5" fmla="*/ 8084 w 8814"/>
              <a:gd name="connsiteY5" fmla="*/ 9237 h 10000"/>
              <a:gd name="connsiteX6" fmla="*/ 7725 w 8814"/>
              <a:gd name="connsiteY6" fmla="*/ 8852 h 10000"/>
              <a:gd name="connsiteX7" fmla="*/ 7369 w 8814"/>
              <a:gd name="connsiteY7" fmla="*/ 8450 h 10000"/>
              <a:gd name="connsiteX8" fmla="*/ 7015 w 8814"/>
              <a:gd name="connsiteY8" fmla="*/ 8038 h 10000"/>
              <a:gd name="connsiteX9" fmla="*/ 6654 w 8814"/>
              <a:gd name="connsiteY9" fmla="*/ 7593 h 10000"/>
              <a:gd name="connsiteX10" fmla="*/ 6307 w 8814"/>
              <a:gd name="connsiteY10" fmla="*/ 7146 h 10000"/>
              <a:gd name="connsiteX11" fmla="*/ 5971 w 8814"/>
              <a:gd name="connsiteY11" fmla="*/ 6674 h 10000"/>
              <a:gd name="connsiteX12" fmla="*/ 5632 w 8814"/>
              <a:gd name="connsiteY12" fmla="*/ 6192 h 10000"/>
              <a:gd name="connsiteX13" fmla="*/ 5309 w 8814"/>
              <a:gd name="connsiteY13" fmla="*/ 5692 h 10000"/>
              <a:gd name="connsiteX14" fmla="*/ 5309 w 8814"/>
              <a:gd name="connsiteY14" fmla="*/ 5692 h 10000"/>
              <a:gd name="connsiteX15" fmla="*/ 4914 w 8814"/>
              <a:gd name="connsiteY15" fmla="*/ 5028 h 10000"/>
              <a:gd name="connsiteX16" fmla="*/ 4555 w 8814"/>
              <a:gd name="connsiteY16" fmla="*/ 4375 h 10000"/>
              <a:gd name="connsiteX17" fmla="*/ 4226 w 8814"/>
              <a:gd name="connsiteY17" fmla="*/ 3721 h 10000"/>
              <a:gd name="connsiteX18" fmla="*/ 3928 w 8814"/>
              <a:gd name="connsiteY18" fmla="*/ 3090 h 10000"/>
              <a:gd name="connsiteX19" fmla="*/ 3659 w 8814"/>
              <a:gd name="connsiteY19" fmla="*/ 2461 h 10000"/>
              <a:gd name="connsiteX20" fmla="*/ 3431 w 8814"/>
              <a:gd name="connsiteY20" fmla="*/ 1834 h 10000"/>
              <a:gd name="connsiteX21" fmla="*/ 3227 w 8814"/>
              <a:gd name="connsiteY21" fmla="*/ 1216 h 10000"/>
              <a:gd name="connsiteX22" fmla="*/ 3061 w 8814"/>
              <a:gd name="connsiteY22" fmla="*/ 608 h 10000"/>
              <a:gd name="connsiteX23" fmla="*/ 3061 w 8814"/>
              <a:gd name="connsiteY23" fmla="*/ 608 h 10000"/>
              <a:gd name="connsiteX24" fmla="*/ 2944 w 8814"/>
              <a:gd name="connsiteY24" fmla="*/ 111 h 10000"/>
              <a:gd name="connsiteX0" fmla="*/ 3247 w 9907"/>
              <a:gd name="connsiteY0" fmla="*/ 111 h 10000"/>
              <a:gd name="connsiteX1" fmla="*/ 523 w 9907"/>
              <a:gd name="connsiteY1" fmla="*/ 117 h 10000"/>
              <a:gd name="connsiteX2" fmla="*/ 126 w 9907"/>
              <a:gd name="connsiteY2" fmla="*/ 9936 h 10000"/>
              <a:gd name="connsiteX3" fmla="*/ 9907 w 9907"/>
              <a:gd name="connsiteY3" fmla="*/ 9944 h 10000"/>
              <a:gd name="connsiteX4" fmla="*/ 9503 w 9907"/>
              <a:gd name="connsiteY4" fmla="*/ 9603 h 10000"/>
              <a:gd name="connsiteX5" fmla="*/ 9079 w 9907"/>
              <a:gd name="connsiteY5" fmla="*/ 9237 h 10000"/>
              <a:gd name="connsiteX6" fmla="*/ 8671 w 9907"/>
              <a:gd name="connsiteY6" fmla="*/ 8852 h 10000"/>
              <a:gd name="connsiteX7" fmla="*/ 8268 w 9907"/>
              <a:gd name="connsiteY7" fmla="*/ 8450 h 10000"/>
              <a:gd name="connsiteX8" fmla="*/ 7866 w 9907"/>
              <a:gd name="connsiteY8" fmla="*/ 8038 h 10000"/>
              <a:gd name="connsiteX9" fmla="*/ 7456 w 9907"/>
              <a:gd name="connsiteY9" fmla="*/ 7593 h 10000"/>
              <a:gd name="connsiteX10" fmla="*/ 7063 w 9907"/>
              <a:gd name="connsiteY10" fmla="*/ 7146 h 10000"/>
              <a:gd name="connsiteX11" fmla="*/ 6681 w 9907"/>
              <a:gd name="connsiteY11" fmla="*/ 6674 h 10000"/>
              <a:gd name="connsiteX12" fmla="*/ 6297 w 9907"/>
              <a:gd name="connsiteY12" fmla="*/ 6192 h 10000"/>
              <a:gd name="connsiteX13" fmla="*/ 5930 w 9907"/>
              <a:gd name="connsiteY13" fmla="*/ 5692 h 10000"/>
              <a:gd name="connsiteX14" fmla="*/ 5930 w 9907"/>
              <a:gd name="connsiteY14" fmla="*/ 5692 h 10000"/>
              <a:gd name="connsiteX15" fmla="*/ 5482 w 9907"/>
              <a:gd name="connsiteY15" fmla="*/ 5028 h 10000"/>
              <a:gd name="connsiteX16" fmla="*/ 5075 w 9907"/>
              <a:gd name="connsiteY16" fmla="*/ 4375 h 10000"/>
              <a:gd name="connsiteX17" fmla="*/ 4702 w 9907"/>
              <a:gd name="connsiteY17" fmla="*/ 3721 h 10000"/>
              <a:gd name="connsiteX18" fmla="*/ 4364 w 9907"/>
              <a:gd name="connsiteY18" fmla="*/ 3090 h 10000"/>
              <a:gd name="connsiteX19" fmla="*/ 4058 w 9907"/>
              <a:gd name="connsiteY19" fmla="*/ 2461 h 10000"/>
              <a:gd name="connsiteX20" fmla="*/ 3800 w 9907"/>
              <a:gd name="connsiteY20" fmla="*/ 1834 h 10000"/>
              <a:gd name="connsiteX21" fmla="*/ 3568 w 9907"/>
              <a:gd name="connsiteY21" fmla="*/ 1216 h 10000"/>
              <a:gd name="connsiteX22" fmla="*/ 3380 w 9907"/>
              <a:gd name="connsiteY22" fmla="*/ 608 h 10000"/>
              <a:gd name="connsiteX23" fmla="*/ 3380 w 9907"/>
              <a:gd name="connsiteY23" fmla="*/ 608 h 10000"/>
              <a:gd name="connsiteX24" fmla="*/ 3247 w 9907"/>
              <a:gd name="connsiteY24" fmla="*/ 111 h 10000"/>
              <a:gd name="connsiteX0" fmla="*/ 3277 w 10000"/>
              <a:gd name="connsiteY0" fmla="*/ 0 h 9889"/>
              <a:gd name="connsiteX1" fmla="*/ 528 w 10000"/>
              <a:gd name="connsiteY1" fmla="*/ 6 h 9889"/>
              <a:gd name="connsiteX2" fmla="*/ 127 w 10000"/>
              <a:gd name="connsiteY2" fmla="*/ 9825 h 9889"/>
              <a:gd name="connsiteX3" fmla="*/ 10000 w 10000"/>
              <a:gd name="connsiteY3" fmla="*/ 9833 h 9889"/>
              <a:gd name="connsiteX4" fmla="*/ 9592 w 10000"/>
              <a:gd name="connsiteY4" fmla="*/ 9492 h 9889"/>
              <a:gd name="connsiteX5" fmla="*/ 9164 w 10000"/>
              <a:gd name="connsiteY5" fmla="*/ 9126 h 9889"/>
              <a:gd name="connsiteX6" fmla="*/ 8752 w 10000"/>
              <a:gd name="connsiteY6" fmla="*/ 8741 h 9889"/>
              <a:gd name="connsiteX7" fmla="*/ 8346 w 10000"/>
              <a:gd name="connsiteY7" fmla="*/ 8339 h 9889"/>
              <a:gd name="connsiteX8" fmla="*/ 7940 w 10000"/>
              <a:gd name="connsiteY8" fmla="*/ 7927 h 9889"/>
              <a:gd name="connsiteX9" fmla="*/ 7526 w 10000"/>
              <a:gd name="connsiteY9" fmla="*/ 7482 h 9889"/>
              <a:gd name="connsiteX10" fmla="*/ 7129 w 10000"/>
              <a:gd name="connsiteY10" fmla="*/ 7035 h 9889"/>
              <a:gd name="connsiteX11" fmla="*/ 6744 w 10000"/>
              <a:gd name="connsiteY11" fmla="*/ 6563 h 9889"/>
              <a:gd name="connsiteX12" fmla="*/ 6356 w 10000"/>
              <a:gd name="connsiteY12" fmla="*/ 6081 h 9889"/>
              <a:gd name="connsiteX13" fmla="*/ 5986 w 10000"/>
              <a:gd name="connsiteY13" fmla="*/ 5581 h 9889"/>
              <a:gd name="connsiteX14" fmla="*/ 5986 w 10000"/>
              <a:gd name="connsiteY14" fmla="*/ 5581 h 9889"/>
              <a:gd name="connsiteX15" fmla="*/ 5533 w 10000"/>
              <a:gd name="connsiteY15" fmla="*/ 4917 h 9889"/>
              <a:gd name="connsiteX16" fmla="*/ 5123 w 10000"/>
              <a:gd name="connsiteY16" fmla="*/ 4264 h 9889"/>
              <a:gd name="connsiteX17" fmla="*/ 4746 w 10000"/>
              <a:gd name="connsiteY17" fmla="*/ 3610 h 9889"/>
              <a:gd name="connsiteX18" fmla="*/ 4405 w 10000"/>
              <a:gd name="connsiteY18" fmla="*/ 2979 h 9889"/>
              <a:gd name="connsiteX19" fmla="*/ 4096 w 10000"/>
              <a:gd name="connsiteY19" fmla="*/ 2350 h 9889"/>
              <a:gd name="connsiteX20" fmla="*/ 3836 w 10000"/>
              <a:gd name="connsiteY20" fmla="*/ 1723 h 9889"/>
              <a:gd name="connsiteX21" fmla="*/ 3601 w 10000"/>
              <a:gd name="connsiteY21" fmla="*/ 1105 h 9889"/>
              <a:gd name="connsiteX22" fmla="*/ 3412 w 10000"/>
              <a:gd name="connsiteY22" fmla="*/ 497 h 9889"/>
              <a:gd name="connsiteX23" fmla="*/ 3412 w 10000"/>
              <a:gd name="connsiteY23" fmla="*/ 497 h 9889"/>
              <a:gd name="connsiteX24" fmla="*/ 3277 w 10000"/>
              <a:gd name="connsiteY24" fmla="*/ 0 h 9889"/>
              <a:gd name="connsiteX0" fmla="*/ 3277 w 10000"/>
              <a:gd name="connsiteY0" fmla="*/ 0 h 10000"/>
              <a:gd name="connsiteX1" fmla="*/ 528 w 10000"/>
              <a:gd name="connsiteY1" fmla="*/ 6 h 10000"/>
              <a:gd name="connsiteX2" fmla="*/ 127 w 10000"/>
              <a:gd name="connsiteY2" fmla="*/ 9935 h 10000"/>
              <a:gd name="connsiteX3" fmla="*/ 10000 w 10000"/>
              <a:gd name="connsiteY3" fmla="*/ 9943 h 10000"/>
              <a:gd name="connsiteX4" fmla="*/ 9592 w 10000"/>
              <a:gd name="connsiteY4" fmla="*/ 9599 h 10000"/>
              <a:gd name="connsiteX5" fmla="*/ 9164 w 10000"/>
              <a:gd name="connsiteY5" fmla="*/ 9228 h 10000"/>
              <a:gd name="connsiteX6" fmla="*/ 8752 w 10000"/>
              <a:gd name="connsiteY6" fmla="*/ 8839 h 10000"/>
              <a:gd name="connsiteX7" fmla="*/ 8346 w 10000"/>
              <a:gd name="connsiteY7" fmla="*/ 8433 h 10000"/>
              <a:gd name="connsiteX8" fmla="*/ 7940 w 10000"/>
              <a:gd name="connsiteY8" fmla="*/ 8016 h 10000"/>
              <a:gd name="connsiteX9" fmla="*/ 7526 w 10000"/>
              <a:gd name="connsiteY9" fmla="*/ 7566 h 10000"/>
              <a:gd name="connsiteX10" fmla="*/ 7129 w 10000"/>
              <a:gd name="connsiteY10" fmla="*/ 7114 h 10000"/>
              <a:gd name="connsiteX11" fmla="*/ 6744 w 10000"/>
              <a:gd name="connsiteY11" fmla="*/ 6637 h 10000"/>
              <a:gd name="connsiteX12" fmla="*/ 6356 w 10000"/>
              <a:gd name="connsiteY12" fmla="*/ 6149 h 10000"/>
              <a:gd name="connsiteX13" fmla="*/ 5986 w 10000"/>
              <a:gd name="connsiteY13" fmla="*/ 5644 h 10000"/>
              <a:gd name="connsiteX14" fmla="*/ 5986 w 10000"/>
              <a:gd name="connsiteY14" fmla="*/ 5644 h 10000"/>
              <a:gd name="connsiteX15" fmla="*/ 5533 w 10000"/>
              <a:gd name="connsiteY15" fmla="*/ 4972 h 10000"/>
              <a:gd name="connsiteX16" fmla="*/ 5123 w 10000"/>
              <a:gd name="connsiteY16" fmla="*/ 4312 h 10000"/>
              <a:gd name="connsiteX17" fmla="*/ 4746 w 10000"/>
              <a:gd name="connsiteY17" fmla="*/ 3651 h 10000"/>
              <a:gd name="connsiteX18" fmla="*/ 4405 w 10000"/>
              <a:gd name="connsiteY18" fmla="*/ 3012 h 10000"/>
              <a:gd name="connsiteX19" fmla="*/ 4096 w 10000"/>
              <a:gd name="connsiteY19" fmla="*/ 2376 h 10000"/>
              <a:gd name="connsiteX20" fmla="*/ 3836 w 10000"/>
              <a:gd name="connsiteY20" fmla="*/ 1742 h 10000"/>
              <a:gd name="connsiteX21" fmla="*/ 3601 w 10000"/>
              <a:gd name="connsiteY21" fmla="*/ 1117 h 10000"/>
              <a:gd name="connsiteX22" fmla="*/ 3412 w 10000"/>
              <a:gd name="connsiteY22" fmla="*/ 503 h 10000"/>
              <a:gd name="connsiteX23" fmla="*/ 3412 w 10000"/>
              <a:gd name="connsiteY23" fmla="*/ 503 h 10000"/>
              <a:gd name="connsiteX24" fmla="*/ 3277 w 10000"/>
              <a:gd name="connsiteY24" fmla="*/ 0 h 10000"/>
              <a:gd name="connsiteX0" fmla="*/ 3277 w 10000"/>
              <a:gd name="connsiteY0" fmla="*/ 0 h 10000"/>
              <a:gd name="connsiteX1" fmla="*/ 528 w 10000"/>
              <a:gd name="connsiteY1" fmla="*/ 6 h 10000"/>
              <a:gd name="connsiteX2" fmla="*/ 127 w 10000"/>
              <a:gd name="connsiteY2" fmla="*/ 9935 h 10000"/>
              <a:gd name="connsiteX3" fmla="*/ 10000 w 10000"/>
              <a:gd name="connsiteY3" fmla="*/ 9943 h 10000"/>
              <a:gd name="connsiteX4" fmla="*/ 9592 w 10000"/>
              <a:gd name="connsiteY4" fmla="*/ 9599 h 10000"/>
              <a:gd name="connsiteX5" fmla="*/ 9164 w 10000"/>
              <a:gd name="connsiteY5" fmla="*/ 9228 h 10000"/>
              <a:gd name="connsiteX6" fmla="*/ 8752 w 10000"/>
              <a:gd name="connsiteY6" fmla="*/ 8839 h 10000"/>
              <a:gd name="connsiteX7" fmla="*/ 8346 w 10000"/>
              <a:gd name="connsiteY7" fmla="*/ 8433 h 10000"/>
              <a:gd name="connsiteX8" fmla="*/ 7940 w 10000"/>
              <a:gd name="connsiteY8" fmla="*/ 8016 h 10000"/>
              <a:gd name="connsiteX9" fmla="*/ 7526 w 10000"/>
              <a:gd name="connsiteY9" fmla="*/ 7566 h 10000"/>
              <a:gd name="connsiteX10" fmla="*/ 7129 w 10000"/>
              <a:gd name="connsiteY10" fmla="*/ 7114 h 10000"/>
              <a:gd name="connsiteX11" fmla="*/ 6744 w 10000"/>
              <a:gd name="connsiteY11" fmla="*/ 6637 h 10000"/>
              <a:gd name="connsiteX12" fmla="*/ 6356 w 10000"/>
              <a:gd name="connsiteY12" fmla="*/ 6149 h 10000"/>
              <a:gd name="connsiteX13" fmla="*/ 5986 w 10000"/>
              <a:gd name="connsiteY13" fmla="*/ 5644 h 10000"/>
              <a:gd name="connsiteX14" fmla="*/ 5986 w 10000"/>
              <a:gd name="connsiteY14" fmla="*/ 5644 h 10000"/>
              <a:gd name="connsiteX15" fmla="*/ 5533 w 10000"/>
              <a:gd name="connsiteY15" fmla="*/ 4972 h 10000"/>
              <a:gd name="connsiteX16" fmla="*/ 5123 w 10000"/>
              <a:gd name="connsiteY16" fmla="*/ 4312 h 10000"/>
              <a:gd name="connsiteX17" fmla="*/ 4746 w 10000"/>
              <a:gd name="connsiteY17" fmla="*/ 3651 h 10000"/>
              <a:gd name="connsiteX18" fmla="*/ 4405 w 10000"/>
              <a:gd name="connsiteY18" fmla="*/ 3012 h 10000"/>
              <a:gd name="connsiteX19" fmla="*/ 4096 w 10000"/>
              <a:gd name="connsiteY19" fmla="*/ 2376 h 10000"/>
              <a:gd name="connsiteX20" fmla="*/ 3836 w 10000"/>
              <a:gd name="connsiteY20" fmla="*/ 1742 h 10000"/>
              <a:gd name="connsiteX21" fmla="*/ 3601 w 10000"/>
              <a:gd name="connsiteY21" fmla="*/ 1117 h 10000"/>
              <a:gd name="connsiteX22" fmla="*/ 3412 w 10000"/>
              <a:gd name="connsiteY22" fmla="*/ 503 h 10000"/>
              <a:gd name="connsiteX23" fmla="*/ 3412 w 10000"/>
              <a:gd name="connsiteY23" fmla="*/ 503 h 10000"/>
              <a:gd name="connsiteX24" fmla="*/ 3277 w 10000"/>
              <a:gd name="connsiteY24" fmla="*/ 0 h 10000"/>
              <a:gd name="connsiteX0" fmla="*/ 3150 w 44804"/>
              <a:gd name="connsiteY0" fmla="*/ 0 h 10000"/>
              <a:gd name="connsiteX1" fmla="*/ 43696 w 44804"/>
              <a:gd name="connsiteY1" fmla="*/ 6 h 10000"/>
              <a:gd name="connsiteX2" fmla="*/ 0 w 44804"/>
              <a:gd name="connsiteY2" fmla="*/ 9935 h 10000"/>
              <a:gd name="connsiteX3" fmla="*/ 9873 w 44804"/>
              <a:gd name="connsiteY3" fmla="*/ 9943 h 10000"/>
              <a:gd name="connsiteX4" fmla="*/ 9465 w 44804"/>
              <a:gd name="connsiteY4" fmla="*/ 9599 h 10000"/>
              <a:gd name="connsiteX5" fmla="*/ 9037 w 44804"/>
              <a:gd name="connsiteY5" fmla="*/ 9228 h 10000"/>
              <a:gd name="connsiteX6" fmla="*/ 8625 w 44804"/>
              <a:gd name="connsiteY6" fmla="*/ 8839 h 10000"/>
              <a:gd name="connsiteX7" fmla="*/ 8219 w 44804"/>
              <a:gd name="connsiteY7" fmla="*/ 8433 h 10000"/>
              <a:gd name="connsiteX8" fmla="*/ 7813 w 44804"/>
              <a:gd name="connsiteY8" fmla="*/ 8016 h 10000"/>
              <a:gd name="connsiteX9" fmla="*/ 7399 w 44804"/>
              <a:gd name="connsiteY9" fmla="*/ 7566 h 10000"/>
              <a:gd name="connsiteX10" fmla="*/ 7002 w 44804"/>
              <a:gd name="connsiteY10" fmla="*/ 7114 h 10000"/>
              <a:gd name="connsiteX11" fmla="*/ 6617 w 44804"/>
              <a:gd name="connsiteY11" fmla="*/ 6637 h 10000"/>
              <a:gd name="connsiteX12" fmla="*/ 6229 w 44804"/>
              <a:gd name="connsiteY12" fmla="*/ 6149 h 10000"/>
              <a:gd name="connsiteX13" fmla="*/ 5859 w 44804"/>
              <a:gd name="connsiteY13" fmla="*/ 5644 h 10000"/>
              <a:gd name="connsiteX14" fmla="*/ 5859 w 44804"/>
              <a:gd name="connsiteY14" fmla="*/ 5644 h 10000"/>
              <a:gd name="connsiteX15" fmla="*/ 5406 w 44804"/>
              <a:gd name="connsiteY15" fmla="*/ 4972 h 10000"/>
              <a:gd name="connsiteX16" fmla="*/ 4996 w 44804"/>
              <a:gd name="connsiteY16" fmla="*/ 4312 h 10000"/>
              <a:gd name="connsiteX17" fmla="*/ 4619 w 44804"/>
              <a:gd name="connsiteY17" fmla="*/ 3651 h 10000"/>
              <a:gd name="connsiteX18" fmla="*/ 4278 w 44804"/>
              <a:gd name="connsiteY18" fmla="*/ 3012 h 10000"/>
              <a:gd name="connsiteX19" fmla="*/ 3969 w 44804"/>
              <a:gd name="connsiteY19" fmla="*/ 2376 h 10000"/>
              <a:gd name="connsiteX20" fmla="*/ 3709 w 44804"/>
              <a:gd name="connsiteY20" fmla="*/ 1742 h 10000"/>
              <a:gd name="connsiteX21" fmla="*/ 3474 w 44804"/>
              <a:gd name="connsiteY21" fmla="*/ 1117 h 10000"/>
              <a:gd name="connsiteX22" fmla="*/ 3285 w 44804"/>
              <a:gd name="connsiteY22" fmla="*/ 503 h 10000"/>
              <a:gd name="connsiteX23" fmla="*/ 3285 w 44804"/>
              <a:gd name="connsiteY23" fmla="*/ 503 h 10000"/>
              <a:gd name="connsiteX24" fmla="*/ 3150 w 44804"/>
              <a:gd name="connsiteY24" fmla="*/ 0 h 10000"/>
              <a:gd name="connsiteX0" fmla="*/ 1394 w 45359"/>
              <a:gd name="connsiteY0" fmla="*/ 0 h 10000"/>
              <a:gd name="connsiteX1" fmla="*/ 41940 w 45359"/>
              <a:gd name="connsiteY1" fmla="*/ 6 h 10000"/>
              <a:gd name="connsiteX2" fmla="*/ 43062 w 45359"/>
              <a:gd name="connsiteY2" fmla="*/ 9935 h 10000"/>
              <a:gd name="connsiteX3" fmla="*/ 8117 w 45359"/>
              <a:gd name="connsiteY3" fmla="*/ 9943 h 10000"/>
              <a:gd name="connsiteX4" fmla="*/ 7709 w 45359"/>
              <a:gd name="connsiteY4" fmla="*/ 9599 h 10000"/>
              <a:gd name="connsiteX5" fmla="*/ 7281 w 45359"/>
              <a:gd name="connsiteY5" fmla="*/ 9228 h 10000"/>
              <a:gd name="connsiteX6" fmla="*/ 6869 w 45359"/>
              <a:gd name="connsiteY6" fmla="*/ 8839 h 10000"/>
              <a:gd name="connsiteX7" fmla="*/ 6463 w 45359"/>
              <a:gd name="connsiteY7" fmla="*/ 8433 h 10000"/>
              <a:gd name="connsiteX8" fmla="*/ 6057 w 45359"/>
              <a:gd name="connsiteY8" fmla="*/ 8016 h 10000"/>
              <a:gd name="connsiteX9" fmla="*/ 5643 w 45359"/>
              <a:gd name="connsiteY9" fmla="*/ 7566 h 10000"/>
              <a:gd name="connsiteX10" fmla="*/ 5246 w 45359"/>
              <a:gd name="connsiteY10" fmla="*/ 7114 h 10000"/>
              <a:gd name="connsiteX11" fmla="*/ 4861 w 45359"/>
              <a:gd name="connsiteY11" fmla="*/ 6637 h 10000"/>
              <a:gd name="connsiteX12" fmla="*/ 4473 w 45359"/>
              <a:gd name="connsiteY12" fmla="*/ 6149 h 10000"/>
              <a:gd name="connsiteX13" fmla="*/ 4103 w 45359"/>
              <a:gd name="connsiteY13" fmla="*/ 5644 h 10000"/>
              <a:gd name="connsiteX14" fmla="*/ 4103 w 45359"/>
              <a:gd name="connsiteY14" fmla="*/ 5644 h 10000"/>
              <a:gd name="connsiteX15" fmla="*/ 3650 w 45359"/>
              <a:gd name="connsiteY15" fmla="*/ 4972 h 10000"/>
              <a:gd name="connsiteX16" fmla="*/ 3240 w 45359"/>
              <a:gd name="connsiteY16" fmla="*/ 4312 h 10000"/>
              <a:gd name="connsiteX17" fmla="*/ 2863 w 45359"/>
              <a:gd name="connsiteY17" fmla="*/ 3651 h 10000"/>
              <a:gd name="connsiteX18" fmla="*/ 2522 w 45359"/>
              <a:gd name="connsiteY18" fmla="*/ 3012 h 10000"/>
              <a:gd name="connsiteX19" fmla="*/ 2213 w 45359"/>
              <a:gd name="connsiteY19" fmla="*/ 2376 h 10000"/>
              <a:gd name="connsiteX20" fmla="*/ 1953 w 45359"/>
              <a:gd name="connsiteY20" fmla="*/ 1742 h 10000"/>
              <a:gd name="connsiteX21" fmla="*/ 1718 w 45359"/>
              <a:gd name="connsiteY21" fmla="*/ 1117 h 10000"/>
              <a:gd name="connsiteX22" fmla="*/ 1529 w 45359"/>
              <a:gd name="connsiteY22" fmla="*/ 503 h 10000"/>
              <a:gd name="connsiteX23" fmla="*/ 1529 w 45359"/>
              <a:gd name="connsiteY23" fmla="*/ 503 h 10000"/>
              <a:gd name="connsiteX24" fmla="*/ 1394 w 45359"/>
              <a:gd name="connsiteY24" fmla="*/ 0 h 10000"/>
              <a:gd name="connsiteX0" fmla="*/ 1394 w 45359"/>
              <a:gd name="connsiteY0" fmla="*/ 0 h 10000"/>
              <a:gd name="connsiteX1" fmla="*/ 41940 w 45359"/>
              <a:gd name="connsiteY1" fmla="*/ 6 h 10000"/>
              <a:gd name="connsiteX2" fmla="*/ 43062 w 45359"/>
              <a:gd name="connsiteY2" fmla="*/ 9935 h 10000"/>
              <a:gd name="connsiteX3" fmla="*/ 8117 w 45359"/>
              <a:gd name="connsiteY3" fmla="*/ 9943 h 10000"/>
              <a:gd name="connsiteX4" fmla="*/ 7709 w 45359"/>
              <a:gd name="connsiteY4" fmla="*/ 9599 h 10000"/>
              <a:gd name="connsiteX5" fmla="*/ 7281 w 45359"/>
              <a:gd name="connsiteY5" fmla="*/ 9228 h 10000"/>
              <a:gd name="connsiteX6" fmla="*/ 6869 w 45359"/>
              <a:gd name="connsiteY6" fmla="*/ 8839 h 10000"/>
              <a:gd name="connsiteX7" fmla="*/ 6463 w 45359"/>
              <a:gd name="connsiteY7" fmla="*/ 8433 h 10000"/>
              <a:gd name="connsiteX8" fmla="*/ 6057 w 45359"/>
              <a:gd name="connsiteY8" fmla="*/ 8016 h 10000"/>
              <a:gd name="connsiteX9" fmla="*/ 5643 w 45359"/>
              <a:gd name="connsiteY9" fmla="*/ 7566 h 10000"/>
              <a:gd name="connsiteX10" fmla="*/ 5246 w 45359"/>
              <a:gd name="connsiteY10" fmla="*/ 7114 h 10000"/>
              <a:gd name="connsiteX11" fmla="*/ 4861 w 45359"/>
              <a:gd name="connsiteY11" fmla="*/ 6637 h 10000"/>
              <a:gd name="connsiteX12" fmla="*/ 4473 w 45359"/>
              <a:gd name="connsiteY12" fmla="*/ 6149 h 10000"/>
              <a:gd name="connsiteX13" fmla="*/ 4103 w 45359"/>
              <a:gd name="connsiteY13" fmla="*/ 5644 h 10000"/>
              <a:gd name="connsiteX14" fmla="*/ 4103 w 45359"/>
              <a:gd name="connsiteY14" fmla="*/ 5644 h 10000"/>
              <a:gd name="connsiteX15" fmla="*/ 3650 w 45359"/>
              <a:gd name="connsiteY15" fmla="*/ 4972 h 10000"/>
              <a:gd name="connsiteX16" fmla="*/ 3240 w 45359"/>
              <a:gd name="connsiteY16" fmla="*/ 4312 h 10000"/>
              <a:gd name="connsiteX17" fmla="*/ 2863 w 45359"/>
              <a:gd name="connsiteY17" fmla="*/ 3651 h 10000"/>
              <a:gd name="connsiteX18" fmla="*/ 2522 w 45359"/>
              <a:gd name="connsiteY18" fmla="*/ 3012 h 10000"/>
              <a:gd name="connsiteX19" fmla="*/ 2213 w 45359"/>
              <a:gd name="connsiteY19" fmla="*/ 2376 h 10000"/>
              <a:gd name="connsiteX20" fmla="*/ 1953 w 45359"/>
              <a:gd name="connsiteY20" fmla="*/ 1742 h 10000"/>
              <a:gd name="connsiteX21" fmla="*/ 1718 w 45359"/>
              <a:gd name="connsiteY21" fmla="*/ 1117 h 10000"/>
              <a:gd name="connsiteX22" fmla="*/ 1529 w 45359"/>
              <a:gd name="connsiteY22" fmla="*/ 503 h 10000"/>
              <a:gd name="connsiteX23" fmla="*/ 1529 w 45359"/>
              <a:gd name="connsiteY23" fmla="*/ 503 h 10000"/>
              <a:gd name="connsiteX24" fmla="*/ 1394 w 45359"/>
              <a:gd name="connsiteY24" fmla="*/ 0 h 10000"/>
              <a:gd name="connsiteX0" fmla="*/ 1394 w 45359"/>
              <a:gd name="connsiteY0" fmla="*/ 0 h 10000"/>
              <a:gd name="connsiteX1" fmla="*/ 41940 w 45359"/>
              <a:gd name="connsiteY1" fmla="*/ 6 h 10000"/>
              <a:gd name="connsiteX2" fmla="*/ 43062 w 45359"/>
              <a:gd name="connsiteY2" fmla="*/ 9935 h 10000"/>
              <a:gd name="connsiteX3" fmla="*/ 8117 w 45359"/>
              <a:gd name="connsiteY3" fmla="*/ 9943 h 10000"/>
              <a:gd name="connsiteX4" fmla="*/ 7709 w 45359"/>
              <a:gd name="connsiteY4" fmla="*/ 9599 h 10000"/>
              <a:gd name="connsiteX5" fmla="*/ 7281 w 45359"/>
              <a:gd name="connsiteY5" fmla="*/ 9228 h 10000"/>
              <a:gd name="connsiteX6" fmla="*/ 6869 w 45359"/>
              <a:gd name="connsiteY6" fmla="*/ 8839 h 10000"/>
              <a:gd name="connsiteX7" fmla="*/ 6463 w 45359"/>
              <a:gd name="connsiteY7" fmla="*/ 8433 h 10000"/>
              <a:gd name="connsiteX8" fmla="*/ 6057 w 45359"/>
              <a:gd name="connsiteY8" fmla="*/ 8016 h 10000"/>
              <a:gd name="connsiteX9" fmla="*/ 5643 w 45359"/>
              <a:gd name="connsiteY9" fmla="*/ 7566 h 10000"/>
              <a:gd name="connsiteX10" fmla="*/ 5246 w 45359"/>
              <a:gd name="connsiteY10" fmla="*/ 7114 h 10000"/>
              <a:gd name="connsiteX11" fmla="*/ 4861 w 45359"/>
              <a:gd name="connsiteY11" fmla="*/ 6637 h 10000"/>
              <a:gd name="connsiteX12" fmla="*/ 4473 w 45359"/>
              <a:gd name="connsiteY12" fmla="*/ 6149 h 10000"/>
              <a:gd name="connsiteX13" fmla="*/ 4103 w 45359"/>
              <a:gd name="connsiteY13" fmla="*/ 5644 h 10000"/>
              <a:gd name="connsiteX14" fmla="*/ 4103 w 45359"/>
              <a:gd name="connsiteY14" fmla="*/ 5644 h 10000"/>
              <a:gd name="connsiteX15" fmla="*/ 3650 w 45359"/>
              <a:gd name="connsiteY15" fmla="*/ 4972 h 10000"/>
              <a:gd name="connsiteX16" fmla="*/ 3240 w 45359"/>
              <a:gd name="connsiteY16" fmla="*/ 4312 h 10000"/>
              <a:gd name="connsiteX17" fmla="*/ 2863 w 45359"/>
              <a:gd name="connsiteY17" fmla="*/ 3651 h 10000"/>
              <a:gd name="connsiteX18" fmla="*/ 2522 w 45359"/>
              <a:gd name="connsiteY18" fmla="*/ 3012 h 10000"/>
              <a:gd name="connsiteX19" fmla="*/ 2213 w 45359"/>
              <a:gd name="connsiteY19" fmla="*/ 2376 h 10000"/>
              <a:gd name="connsiteX20" fmla="*/ 1953 w 45359"/>
              <a:gd name="connsiteY20" fmla="*/ 1742 h 10000"/>
              <a:gd name="connsiteX21" fmla="*/ 1718 w 45359"/>
              <a:gd name="connsiteY21" fmla="*/ 1117 h 10000"/>
              <a:gd name="connsiteX22" fmla="*/ 1529 w 45359"/>
              <a:gd name="connsiteY22" fmla="*/ 503 h 10000"/>
              <a:gd name="connsiteX23" fmla="*/ 1529 w 45359"/>
              <a:gd name="connsiteY23" fmla="*/ 503 h 10000"/>
              <a:gd name="connsiteX24" fmla="*/ 1394 w 45359"/>
              <a:gd name="connsiteY24" fmla="*/ 0 h 10000"/>
              <a:gd name="connsiteX0" fmla="*/ 1394 w 48167"/>
              <a:gd name="connsiteY0" fmla="*/ 0 h 10000"/>
              <a:gd name="connsiteX1" fmla="*/ 41940 w 48167"/>
              <a:gd name="connsiteY1" fmla="*/ 6 h 10000"/>
              <a:gd name="connsiteX2" fmla="*/ 43062 w 48167"/>
              <a:gd name="connsiteY2" fmla="*/ 9935 h 10000"/>
              <a:gd name="connsiteX3" fmla="*/ 8117 w 48167"/>
              <a:gd name="connsiteY3" fmla="*/ 9943 h 10000"/>
              <a:gd name="connsiteX4" fmla="*/ 7709 w 48167"/>
              <a:gd name="connsiteY4" fmla="*/ 9599 h 10000"/>
              <a:gd name="connsiteX5" fmla="*/ 7281 w 48167"/>
              <a:gd name="connsiteY5" fmla="*/ 9228 h 10000"/>
              <a:gd name="connsiteX6" fmla="*/ 6869 w 48167"/>
              <a:gd name="connsiteY6" fmla="*/ 8839 h 10000"/>
              <a:gd name="connsiteX7" fmla="*/ 6463 w 48167"/>
              <a:gd name="connsiteY7" fmla="*/ 8433 h 10000"/>
              <a:gd name="connsiteX8" fmla="*/ 6057 w 48167"/>
              <a:gd name="connsiteY8" fmla="*/ 8016 h 10000"/>
              <a:gd name="connsiteX9" fmla="*/ 5643 w 48167"/>
              <a:gd name="connsiteY9" fmla="*/ 7566 h 10000"/>
              <a:gd name="connsiteX10" fmla="*/ 5246 w 48167"/>
              <a:gd name="connsiteY10" fmla="*/ 7114 h 10000"/>
              <a:gd name="connsiteX11" fmla="*/ 4861 w 48167"/>
              <a:gd name="connsiteY11" fmla="*/ 6637 h 10000"/>
              <a:gd name="connsiteX12" fmla="*/ 4473 w 48167"/>
              <a:gd name="connsiteY12" fmla="*/ 6149 h 10000"/>
              <a:gd name="connsiteX13" fmla="*/ 4103 w 48167"/>
              <a:gd name="connsiteY13" fmla="*/ 5644 h 10000"/>
              <a:gd name="connsiteX14" fmla="*/ 4103 w 48167"/>
              <a:gd name="connsiteY14" fmla="*/ 5644 h 10000"/>
              <a:gd name="connsiteX15" fmla="*/ 3650 w 48167"/>
              <a:gd name="connsiteY15" fmla="*/ 4972 h 10000"/>
              <a:gd name="connsiteX16" fmla="*/ 3240 w 48167"/>
              <a:gd name="connsiteY16" fmla="*/ 4312 h 10000"/>
              <a:gd name="connsiteX17" fmla="*/ 2863 w 48167"/>
              <a:gd name="connsiteY17" fmla="*/ 3651 h 10000"/>
              <a:gd name="connsiteX18" fmla="*/ 2522 w 48167"/>
              <a:gd name="connsiteY18" fmla="*/ 3012 h 10000"/>
              <a:gd name="connsiteX19" fmla="*/ 2213 w 48167"/>
              <a:gd name="connsiteY19" fmla="*/ 2376 h 10000"/>
              <a:gd name="connsiteX20" fmla="*/ 1953 w 48167"/>
              <a:gd name="connsiteY20" fmla="*/ 1742 h 10000"/>
              <a:gd name="connsiteX21" fmla="*/ 1718 w 48167"/>
              <a:gd name="connsiteY21" fmla="*/ 1117 h 10000"/>
              <a:gd name="connsiteX22" fmla="*/ 1529 w 48167"/>
              <a:gd name="connsiteY22" fmla="*/ 503 h 10000"/>
              <a:gd name="connsiteX23" fmla="*/ 1529 w 48167"/>
              <a:gd name="connsiteY23" fmla="*/ 503 h 10000"/>
              <a:gd name="connsiteX24" fmla="*/ 1394 w 48167"/>
              <a:gd name="connsiteY24" fmla="*/ 0 h 10000"/>
              <a:gd name="connsiteX0" fmla="*/ 1394 w 48167"/>
              <a:gd name="connsiteY0" fmla="*/ 0 h 10000"/>
              <a:gd name="connsiteX1" fmla="*/ 41940 w 48167"/>
              <a:gd name="connsiteY1" fmla="*/ 6 h 10000"/>
              <a:gd name="connsiteX2" fmla="*/ 43062 w 48167"/>
              <a:gd name="connsiteY2" fmla="*/ 9935 h 10000"/>
              <a:gd name="connsiteX3" fmla="*/ 8117 w 48167"/>
              <a:gd name="connsiteY3" fmla="*/ 9943 h 10000"/>
              <a:gd name="connsiteX4" fmla="*/ 7709 w 48167"/>
              <a:gd name="connsiteY4" fmla="*/ 9599 h 10000"/>
              <a:gd name="connsiteX5" fmla="*/ 7281 w 48167"/>
              <a:gd name="connsiteY5" fmla="*/ 9228 h 10000"/>
              <a:gd name="connsiteX6" fmla="*/ 6869 w 48167"/>
              <a:gd name="connsiteY6" fmla="*/ 8839 h 10000"/>
              <a:gd name="connsiteX7" fmla="*/ 6463 w 48167"/>
              <a:gd name="connsiteY7" fmla="*/ 8433 h 10000"/>
              <a:gd name="connsiteX8" fmla="*/ 6057 w 48167"/>
              <a:gd name="connsiteY8" fmla="*/ 8016 h 10000"/>
              <a:gd name="connsiteX9" fmla="*/ 5643 w 48167"/>
              <a:gd name="connsiteY9" fmla="*/ 7566 h 10000"/>
              <a:gd name="connsiteX10" fmla="*/ 5246 w 48167"/>
              <a:gd name="connsiteY10" fmla="*/ 7114 h 10000"/>
              <a:gd name="connsiteX11" fmla="*/ 4861 w 48167"/>
              <a:gd name="connsiteY11" fmla="*/ 6637 h 10000"/>
              <a:gd name="connsiteX12" fmla="*/ 4473 w 48167"/>
              <a:gd name="connsiteY12" fmla="*/ 6149 h 10000"/>
              <a:gd name="connsiteX13" fmla="*/ 4103 w 48167"/>
              <a:gd name="connsiteY13" fmla="*/ 5644 h 10000"/>
              <a:gd name="connsiteX14" fmla="*/ 4103 w 48167"/>
              <a:gd name="connsiteY14" fmla="*/ 5644 h 10000"/>
              <a:gd name="connsiteX15" fmla="*/ 3650 w 48167"/>
              <a:gd name="connsiteY15" fmla="*/ 4972 h 10000"/>
              <a:gd name="connsiteX16" fmla="*/ 3240 w 48167"/>
              <a:gd name="connsiteY16" fmla="*/ 4312 h 10000"/>
              <a:gd name="connsiteX17" fmla="*/ 2863 w 48167"/>
              <a:gd name="connsiteY17" fmla="*/ 3651 h 10000"/>
              <a:gd name="connsiteX18" fmla="*/ 2522 w 48167"/>
              <a:gd name="connsiteY18" fmla="*/ 3012 h 10000"/>
              <a:gd name="connsiteX19" fmla="*/ 2213 w 48167"/>
              <a:gd name="connsiteY19" fmla="*/ 2376 h 10000"/>
              <a:gd name="connsiteX20" fmla="*/ 1953 w 48167"/>
              <a:gd name="connsiteY20" fmla="*/ 1742 h 10000"/>
              <a:gd name="connsiteX21" fmla="*/ 1718 w 48167"/>
              <a:gd name="connsiteY21" fmla="*/ 1117 h 10000"/>
              <a:gd name="connsiteX22" fmla="*/ 1529 w 48167"/>
              <a:gd name="connsiteY22" fmla="*/ 503 h 10000"/>
              <a:gd name="connsiteX23" fmla="*/ 1529 w 48167"/>
              <a:gd name="connsiteY23" fmla="*/ 503 h 10000"/>
              <a:gd name="connsiteX24" fmla="*/ 1394 w 48167"/>
              <a:gd name="connsiteY24" fmla="*/ 0 h 10000"/>
              <a:gd name="connsiteX0" fmla="*/ 1394 w 48167"/>
              <a:gd name="connsiteY0" fmla="*/ 0 h 10000"/>
              <a:gd name="connsiteX1" fmla="*/ 41940 w 48167"/>
              <a:gd name="connsiteY1" fmla="*/ 6 h 10000"/>
              <a:gd name="connsiteX2" fmla="*/ 43062 w 48167"/>
              <a:gd name="connsiteY2" fmla="*/ 9935 h 10000"/>
              <a:gd name="connsiteX3" fmla="*/ 8117 w 48167"/>
              <a:gd name="connsiteY3" fmla="*/ 9943 h 10000"/>
              <a:gd name="connsiteX4" fmla="*/ 7709 w 48167"/>
              <a:gd name="connsiteY4" fmla="*/ 9599 h 10000"/>
              <a:gd name="connsiteX5" fmla="*/ 7281 w 48167"/>
              <a:gd name="connsiteY5" fmla="*/ 9228 h 10000"/>
              <a:gd name="connsiteX6" fmla="*/ 6869 w 48167"/>
              <a:gd name="connsiteY6" fmla="*/ 8839 h 10000"/>
              <a:gd name="connsiteX7" fmla="*/ 6463 w 48167"/>
              <a:gd name="connsiteY7" fmla="*/ 8433 h 10000"/>
              <a:gd name="connsiteX8" fmla="*/ 6057 w 48167"/>
              <a:gd name="connsiteY8" fmla="*/ 8016 h 10000"/>
              <a:gd name="connsiteX9" fmla="*/ 5643 w 48167"/>
              <a:gd name="connsiteY9" fmla="*/ 7566 h 10000"/>
              <a:gd name="connsiteX10" fmla="*/ 5246 w 48167"/>
              <a:gd name="connsiteY10" fmla="*/ 7114 h 10000"/>
              <a:gd name="connsiteX11" fmla="*/ 4861 w 48167"/>
              <a:gd name="connsiteY11" fmla="*/ 6637 h 10000"/>
              <a:gd name="connsiteX12" fmla="*/ 4473 w 48167"/>
              <a:gd name="connsiteY12" fmla="*/ 6149 h 10000"/>
              <a:gd name="connsiteX13" fmla="*/ 4103 w 48167"/>
              <a:gd name="connsiteY13" fmla="*/ 5644 h 10000"/>
              <a:gd name="connsiteX14" fmla="*/ 4103 w 48167"/>
              <a:gd name="connsiteY14" fmla="*/ 5644 h 10000"/>
              <a:gd name="connsiteX15" fmla="*/ 3650 w 48167"/>
              <a:gd name="connsiteY15" fmla="*/ 4972 h 10000"/>
              <a:gd name="connsiteX16" fmla="*/ 3240 w 48167"/>
              <a:gd name="connsiteY16" fmla="*/ 4312 h 10000"/>
              <a:gd name="connsiteX17" fmla="*/ 2863 w 48167"/>
              <a:gd name="connsiteY17" fmla="*/ 3651 h 10000"/>
              <a:gd name="connsiteX18" fmla="*/ 2522 w 48167"/>
              <a:gd name="connsiteY18" fmla="*/ 3012 h 10000"/>
              <a:gd name="connsiteX19" fmla="*/ 2213 w 48167"/>
              <a:gd name="connsiteY19" fmla="*/ 2376 h 10000"/>
              <a:gd name="connsiteX20" fmla="*/ 1953 w 48167"/>
              <a:gd name="connsiteY20" fmla="*/ 1742 h 10000"/>
              <a:gd name="connsiteX21" fmla="*/ 1718 w 48167"/>
              <a:gd name="connsiteY21" fmla="*/ 1117 h 10000"/>
              <a:gd name="connsiteX22" fmla="*/ 1529 w 48167"/>
              <a:gd name="connsiteY22" fmla="*/ 503 h 10000"/>
              <a:gd name="connsiteX23" fmla="*/ 1529 w 48167"/>
              <a:gd name="connsiteY23" fmla="*/ 503 h 10000"/>
              <a:gd name="connsiteX24" fmla="*/ 1394 w 48167"/>
              <a:gd name="connsiteY24" fmla="*/ 0 h 10000"/>
              <a:gd name="connsiteX0" fmla="*/ 1394 w 47170"/>
              <a:gd name="connsiteY0" fmla="*/ 0 h 10000"/>
              <a:gd name="connsiteX1" fmla="*/ 41940 w 47170"/>
              <a:gd name="connsiteY1" fmla="*/ 6 h 10000"/>
              <a:gd name="connsiteX2" fmla="*/ 43062 w 47170"/>
              <a:gd name="connsiteY2" fmla="*/ 9935 h 10000"/>
              <a:gd name="connsiteX3" fmla="*/ 8117 w 47170"/>
              <a:gd name="connsiteY3" fmla="*/ 9943 h 10000"/>
              <a:gd name="connsiteX4" fmla="*/ 7709 w 47170"/>
              <a:gd name="connsiteY4" fmla="*/ 9599 h 10000"/>
              <a:gd name="connsiteX5" fmla="*/ 7281 w 47170"/>
              <a:gd name="connsiteY5" fmla="*/ 9228 h 10000"/>
              <a:gd name="connsiteX6" fmla="*/ 6869 w 47170"/>
              <a:gd name="connsiteY6" fmla="*/ 8839 h 10000"/>
              <a:gd name="connsiteX7" fmla="*/ 6463 w 47170"/>
              <a:gd name="connsiteY7" fmla="*/ 8433 h 10000"/>
              <a:gd name="connsiteX8" fmla="*/ 6057 w 47170"/>
              <a:gd name="connsiteY8" fmla="*/ 8016 h 10000"/>
              <a:gd name="connsiteX9" fmla="*/ 5643 w 47170"/>
              <a:gd name="connsiteY9" fmla="*/ 7566 h 10000"/>
              <a:gd name="connsiteX10" fmla="*/ 5246 w 47170"/>
              <a:gd name="connsiteY10" fmla="*/ 7114 h 10000"/>
              <a:gd name="connsiteX11" fmla="*/ 4861 w 47170"/>
              <a:gd name="connsiteY11" fmla="*/ 6637 h 10000"/>
              <a:gd name="connsiteX12" fmla="*/ 4473 w 47170"/>
              <a:gd name="connsiteY12" fmla="*/ 6149 h 10000"/>
              <a:gd name="connsiteX13" fmla="*/ 4103 w 47170"/>
              <a:gd name="connsiteY13" fmla="*/ 5644 h 10000"/>
              <a:gd name="connsiteX14" fmla="*/ 4103 w 47170"/>
              <a:gd name="connsiteY14" fmla="*/ 5644 h 10000"/>
              <a:gd name="connsiteX15" fmla="*/ 3650 w 47170"/>
              <a:gd name="connsiteY15" fmla="*/ 4972 h 10000"/>
              <a:gd name="connsiteX16" fmla="*/ 3240 w 47170"/>
              <a:gd name="connsiteY16" fmla="*/ 4312 h 10000"/>
              <a:gd name="connsiteX17" fmla="*/ 2863 w 47170"/>
              <a:gd name="connsiteY17" fmla="*/ 3651 h 10000"/>
              <a:gd name="connsiteX18" fmla="*/ 2522 w 47170"/>
              <a:gd name="connsiteY18" fmla="*/ 3012 h 10000"/>
              <a:gd name="connsiteX19" fmla="*/ 2213 w 47170"/>
              <a:gd name="connsiteY19" fmla="*/ 2376 h 10000"/>
              <a:gd name="connsiteX20" fmla="*/ 1953 w 47170"/>
              <a:gd name="connsiteY20" fmla="*/ 1742 h 10000"/>
              <a:gd name="connsiteX21" fmla="*/ 1718 w 47170"/>
              <a:gd name="connsiteY21" fmla="*/ 1117 h 10000"/>
              <a:gd name="connsiteX22" fmla="*/ 1529 w 47170"/>
              <a:gd name="connsiteY22" fmla="*/ 503 h 10000"/>
              <a:gd name="connsiteX23" fmla="*/ 1529 w 47170"/>
              <a:gd name="connsiteY23" fmla="*/ 503 h 10000"/>
              <a:gd name="connsiteX24" fmla="*/ 1394 w 47170"/>
              <a:gd name="connsiteY24" fmla="*/ 0 h 10000"/>
              <a:gd name="connsiteX0" fmla="*/ 1394 w 47170"/>
              <a:gd name="connsiteY0" fmla="*/ 202 h 10202"/>
              <a:gd name="connsiteX1" fmla="*/ 41940 w 47170"/>
              <a:gd name="connsiteY1" fmla="*/ 208 h 10202"/>
              <a:gd name="connsiteX2" fmla="*/ 43062 w 47170"/>
              <a:gd name="connsiteY2" fmla="*/ 10137 h 10202"/>
              <a:gd name="connsiteX3" fmla="*/ 8117 w 47170"/>
              <a:gd name="connsiteY3" fmla="*/ 10145 h 10202"/>
              <a:gd name="connsiteX4" fmla="*/ 7709 w 47170"/>
              <a:gd name="connsiteY4" fmla="*/ 9801 h 10202"/>
              <a:gd name="connsiteX5" fmla="*/ 7281 w 47170"/>
              <a:gd name="connsiteY5" fmla="*/ 9430 h 10202"/>
              <a:gd name="connsiteX6" fmla="*/ 6869 w 47170"/>
              <a:gd name="connsiteY6" fmla="*/ 9041 h 10202"/>
              <a:gd name="connsiteX7" fmla="*/ 6463 w 47170"/>
              <a:gd name="connsiteY7" fmla="*/ 8635 h 10202"/>
              <a:gd name="connsiteX8" fmla="*/ 6057 w 47170"/>
              <a:gd name="connsiteY8" fmla="*/ 8218 h 10202"/>
              <a:gd name="connsiteX9" fmla="*/ 5643 w 47170"/>
              <a:gd name="connsiteY9" fmla="*/ 7768 h 10202"/>
              <a:gd name="connsiteX10" fmla="*/ 5246 w 47170"/>
              <a:gd name="connsiteY10" fmla="*/ 7316 h 10202"/>
              <a:gd name="connsiteX11" fmla="*/ 4861 w 47170"/>
              <a:gd name="connsiteY11" fmla="*/ 6839 h 10202"/>
              <a:gd name="connsiteX12" fmla="*/ 4473 w 47170"/>
              <a:gd name="connsiteY12" fmla="*/ 6351 h 10202"/>
              <a:gd name="connsiteX13" fmla="*/ 4103 w 47170"/>
              <a:gd name="connsiteY13" fmla="*/ 5846 h 10202"/>
              <a:gd name="connsiteX14" fmla="*/ 4103 w 47170"/>
              <a:gd name="connsiteY14" fmla="*/ 5846 h 10202"/>
              <a:gd name="connsiteX15" fmla="*/ 3650 w 47170"/>
              <a:gd name="connsiteY15" fmla="*/ 5174 h 10202"/>
              <a:gd name="connsiteX16" fmla="*/ 3240 w 47170"/>
              <a:gd name="connsiteY16" fmla="*/ 4514 h 10202"/>
              <a:gd name="connsiteX17" fmla="*/ 2863 w 47170"/>
              <a:gd name="connsiteY17" fmla="*/ 3853 h 10202"/>
              <a:gd name="connsiteX18" fmla="*/ 2522 w 47170"/>
              <a:gd name="connsiteY18" fmla="*/ 3214 h 10202"/>
              <a:gd name="connsiteX19" fmla="*/ 2213 w 47170"/>
              <a:gd name="connsiteY19" fmla="*/ 2578 h 10202"/>
              <a:gd name="connsiteX20" fmla="*/ 1953 w 47170"/>
              <a:gd name="connsiteY20" fmla="*/ 1944 h 10202"/>
              <a:gd name="connsiteX21" fmla="*/ 1718 w 47170"/>
              <a:gd name="connsiteY21" fmla="*/ 1319 h 10202"/>
              <a:gd name="connsiteX22" fmla="*/ 1529 w 47170"/>
              <a:gd name="connsiteY22" fmla="*/ 705 h 10202"/>
              <a:gd name="connsiteX23" fmla="*/ 1529 w 47170"/>
              <a:gd name="connsiteY23" fmla="*/ 705 h 10202"/>
              <a:gd name="connsiteX24" fmla="*/ 1394 w 47170"/>
              <a:gd name="connsiteY24" fmla="*/ 202 h 10202"/>
              <a:gd name="connsiteX0" fmla="*/ 1394 w 47336"/>
              <a:gd name="connsiteY0" fmla="*/ 0 h 10000"/>
              <a:gd name="connsiteX1" fmla="*/ 42106 w 47336"/>
              <a:gd name="connsiteY1" fmla="*/ 443 h 10000"/>
              <a:gd name="connsiteX2" fmla="*/ 43062 w 47336"/>
              <a:gd name="connsiteY2" fmla="*/ 9935 h 10000"/>
              <a:gd name="connsiteX3" fmla="*/ 8117 w 47336"/>
              <a:gd name="connsiteY3" fmla="*/ 9943 h 10000"/>
              <a:gd name="connsiteX4" fmla="*/ 7709 w 47336"/>
              <a:gd name="connsiteY4" fmla="*/ 9599 h 10000"/>
              <a:gd name="connsiteX5" fmla="*/ 7281 w 47336"/>
              <a:gd name="connsiteY5" fmla="*/ 9228 h 10000"/>
              <a:gd name="connsiteX6" fmla="*/ 6869 w 47336"/>
              <a:gd name="connsiteY6" fmla="*/ 8839 h 10000"/>
              <a:gd name="connsiteX7" fmla="*/ 6463 w 47336"/>
              <a:gd name="connsiteY7" fmla="*/ 8433 h 10000"/>
              <a:gd name="connsiteX8" fmla="*/ 6057 w 47336"/>
              <a:gd name="connsiteY8" fmla="*/ 8016 h 10000"/>
              <a:gd name="connsiteX9" fmla="*/ 5643 w 47336"/>
              <a:gd name="connsiteY9" fmla="*/ 7566 h 10000"/>
              <a:gd name="connsiteX10" fmla="*/ 5246 w 47336"/>
              <a:gd name="connsiteY10" fmla="*/ 7114 h 10000"/>
              <a:gd name="connsiteX11" fmla="*/ 4861 w 47336"/>
              <a:gd name="connsiteY11" fmla="*/ 6637 h 10000"/>
              <a:gd name="connsiteX12" fmla="*/ 4473 w 47336"/>
              <a:gd name="connsiteY12" fmla="*/ 6149 h 10000"/>
              <a:gd name="connsiteX13" fmla="*/ 4103 w 47336"/>
              <a:gd name="connsiteY13" fmla="*/ 5644 h 10000"/>
              <a:gd name="connsiteX14" fmla="*/ 4103 w 47336"/>
              <a:gd name="connsiteY14" fmla="*/ 5644 h 10000"/>
              <a:gd name="connsiteX15" fmla="*/ 3650 w 47336"/>
              <a:gd name="connsiteY15" fmla="*/ 4972 h 10000"/>
              <a:gd name="connsiteX16" fmla="*/ 3240 w 47336"/>
              <a:gd name="connsiteY16" fmla="*/ 4312 h 10000"/>
              <a:gd name="connsiteX17" fmla="*/ 2863 w 47336"/>
              <a:gd name="connsiteY17" fmla="*/ 3651 h 10000"/>
              <a:gd name="connsiteX18" fmla="*/ 2522 w 47336"/>
              <a:gd name="connsiteY18" fmla="*/ 3012 h 10000"/>
              <a:gd name="connsiteX19" fmla="*/ 2213 w 47336"/>
              <a:gd name="connsiteY19" fmla="*/ 2376 h 10000"/>
              <a:gd name="connsiteX20" fmla="*/ 1953 w 47336"/>
              <a:gd name="connsiteY20" fmla="*/ 1742 h 10000"/>
              <a:gd name="connsiteX21" fmla="*/ 1718 w 47336"/>
              <a:gd name="connsiteY21" fmla="*/ 1117 h 10000"/>
              <a:gd name="connsiteX22" fmla="*/ 1529 w 47336"/>
              <a:gd name="connsiteY22" fmla="*/ 503 h 10000"/>
              <a:gd name="connsiteX23" fmla="*/ 1529 w 47336"/>
              <a:gd name="connsiteY23" fmla="*/ 503 h 10000"/>
              <a:gd name="connsiteX24" fmla="*/ 1394 w 47336"/>
              <a:gd name="connsiteY24" fmla="*/ 0 h 10000"/>
              <a:gd name="connsiteX0" fmla="*/ 1394 w 47129"/>
              <a:gd name="connsiteY0" fmla="*/ 0 h 10000"/>
              <a:gd name="connsiteX1" fmla="*/ 41899 w 47129"/>
              <a:gd name="connsiteY1" fmla="*/ 443 h 10000"/>
              <a:gd name="connsiteX2" fmla="*/ 43062 w 47129"/>
              <a:gd name="connsiteY2" fmla="*/ 9935 h 10000"/>
              <a:gd name="connsiteX3" fmla="*/ 8117 w 47129"/>
              <a:gd name="connsiteY3" fmla="*/ 9943 h 10000"/>
              <a:gd name="connsiteX4" fmla="*/ 7709 w 47129"/>
              <a:gd name="connsiteY4" fmla="*/ 9599 h 10000"/>
              <a:gd name="connsiteX5" fmla="*/ 7281 w 47129"/>
              <a:gd name="connsiteY5" fmla="*/ 9228 h 10000"/>
              <a:gd name="connsiteX6" fmla="*/ 6869 w 47129"/>
              <a:gd name="connsiteY6" fmla="*/ 8839 h 10000"/>
              <a:gd name="connsiteX7" fmla="*/ 6463 w 47129"/>
              <a:gd name="connsiteY7" fmla="*/ 8433 h 10000"/>
              <a:gd name="connsiteX8" fmla="*/ 6057 w 47129"/>
              <a:gd name="connsiteY8" fmla="*/ 8016 h 10000"/>
              <a:gd name="connsiteX9" fmla="*/ 5643 w 47129"/>
              <a:gd name="connsiteY9" fmla="*/ 7566 h 10000"/>
              <a:gd name="connsiteX10" fmla="*/ 5246 w 47129"/>
              <a:gd name="connsiteY10" fmla="*/ 7114 h 10000"/>
              <a:gd name="connsiteX11" fmla="*/ 4861 w 47129"/>
              <a:gd name="connsiteY11" fmla="*/ 6637 h 10000"/>
              <a:gd name="connsiteX12" fmla="*/ 4473 w 47129"/>
              <a:gd name="connsiteY12" fmla="*/ 6149 h 10000"/>
              <a:gd name="connsiteX13" fmla="*/ 4103 w 47129"/>
              <a:gd name="connsiteY13" fmla="*/ 5644 h 10000"/>
              <a:gd name="connsiteX14" fmla="*/ 4103 w 47129"/>
              <a:gd name="connsiteY14" fmla="*/ 5644 h 10000"/>
              <a:gd name="connsiteX15" fmla="*/ 3650 w 47129"/>
              <a:gd name="connsiteY15" fmla="*/ 4972 h 10000"/>
              <a:gd name="connsiteX16" fmla="*/ 3240 w 47129"/>
              <a:gd name="connsiteY16" fmla="*/ 4312 h 10000"/>
              <a:gd name="connsiteX17" fmla="*/ 2863 w 47129"/>
              <a:gd name="connsiteY17" fmla="*/ 3651 h 10000"/>
              <a:gd name="connsiteX18" fmla="*/ 2522 w 47129"/>
              <a:gd name="connsiteY18" fmla="*/ 3012 h 10000"/>
              <a:gd name="connsiteX19" fmla="*/ 2213 w 47129"/>
              <a:gd name="connsiteY19" fmla="*/ 2376 h 10000"/>
              <a:gd name="connsiteX20" fmla="*/ 1953 w 47129"/>
              <a:gd name="connsiteY20" fmla="*/ 1742 h 10000"/>
              <a:gd name="connsiteX21" fmla="*/ 1718 w 47129"/>
              <a:gd name="connsiteY21" fmla="*/ 1117 h 10000"/>
              <a:gd name="connsiteX22" fmla="*/ 1529 w 47129"/>
              <a:gd name="connsiteY22" fmla="*/ 503 h 10000"/>
              <a:gd name="connsiteX23" fmla="*/ 1529 w 47129"/>
              <a:gd name="connsiteY23" fmla="*/ 503 h 10000"/>
              <a:gd name="connsiteX24" fmla="*/ 1394 w 47129"/>
              <a:gd name="connsiteY24" fmla="*/ 0 h 10000"/>
              <a:gd name="connsiteX0" fmla="*/ 1394 w 44446"/>
              <a:gd name="connsiteY0" fmla="*/ 0 h 10000"/>
              <a:gd name="connsiteX1" fmla="*/ 10994 w 44446"/>
              <a:gd name="connsiteY1" fmla="*/ 1075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44446"/>
              <a:gd name="connsiteY0" fmla="*/ 202 h 10202"/>
              <a:gd name="connsiteX1" fmla="*/ 11243 w 44446"/>
              <a:gd name="connsiteY1" fmla="*/ 208 h 10202"/>
              <a:gd name="connsiteX2" fmla="*/ 43062 w 44446"/>
              <a:gd name="connsiteY2" fmla="*/ 10137 h 10202"/>
              <a:gd name="connsiteX3" fmla="*/ 8117 w 44446"/>
              <a:gd name="connsiteY3" fmla="*/ 10145 h 10202"/>
              <a:gd name="connsiteX4" fmla="*/ 7709 w 44446"/>
              <a:gd name="connsiteY4" fmla="*/ 9801 h 10202"/>
              <a:gd name="connsiteX5" fmla="*/ 7281 w 44446"/>
              <a:gd name="connsiteY5" fmla="*/ 9430 h 10202"/>
              <a:gd name="connsiteX6" fmla="*/ 6869 w 44446"/>
              <a:gd name="connsiteY6" fmla="*/ 9041 h 10202"/>
              <a:gd name="connsiteX7" fmla="*/ 6463 w 44446"/>
              <a:gd name="connsiteY7" fmla="*/ 8635 h 10202"/>
              <a:gd name="connsiteX8" fmla="*/ 6057 w 44446"/>
              <a:gd name="connsiteY8" fmla="*/ 8218 h 10202"/>
              <a:gd name="connsiteX9" fmla="*/ 5643 w 44446"/>
              <a:gd name="connsiteY9" fmla="*/ 7768 h 10202"/>
              <a:gd name="connsiteX10" fmla="*/ 5246 w 44446"/>
              <a:gd name="connsiteY10" fmla="*/ 7316 h 10202"/>
              <a:gd name="connsiteX11" fmla="*/ 4861 w 44446"/>
              <a:gd name="connsiteY11" fmla="*/ 6839 h 10202"/>
              <a:gd name="connsiteX12" fmla="*/ 4473 w 44446"/>
              <a:gd name="connsiteY12" fmla="*/ 6351 h 10202"/>
              <a:gd name="connsiteX13" fmla="*/ 4103 w 44446"/>
              <a:gd name="connsiteY13" fmla="*/ 5846 h 10202"/>
              <a:gd name="connsiteX14" fmla="*/ 4103 w 44446"/>
              <a:gd name="connsiteY14" fmla="*/ 5846 h 10202"/>
              <a:gd name="connsiteX15" fmla="*/ 3650 w 44446"/>
              <a:gd name="connsiteY15" fmla="*/ 5174 h 10202"/>
              <a:gd name="connsiteX16" fmla="*/ 3240 w 44446"/>
              <a:gd name="connsiteY16" fmla="*/ 4514 h 10202"/>
              <a:gd name="connsiteX17" fmla="*/ 2863 w 44446"/>
              <a:gd name="connsiteY17" fmla="*/ 3853 h 10202"/>
              <a:gd name="connsiteX18" fmla="*/ 2522 w 44446"/>
              <a:gd name="connsiteY18" fmla="*/ 3214 h 10202"/>
              <a:gd name="connsiteX19" fmla="*/ 2213 w 44446"/>
              <a:gd name="connsiteY19" fmla="*/ 2578 h 10202"/>
              <a:gd name="connsiteX20" fmla="*/ 1953 w 44446"/>
              <a:gd name="connsiteY20" fmla="*/ 1944 h 10202"/>
              <a:gd name="connsiteX21" fmla="*/ 1718 w 44446"/>
              <a:gd name="connsiteY21" fmla="*/ 1319 h 10202"/>
              <a:gd name="connsiteX22" fmla="*/ 1529 w 44446"/>
              <a:gd name="connsiteY22" fmla="*/ 705 h 10202"/>
              <a:gd name="connsiteX23" fmla="*/ 1529 w 44446"/>
              <a:gd name="connsiteY23" fmla="*/ 705 h 10202"/>
              <a:gd name="connsiteX24" fmla="*/ 1394 w 44446"/>
              <a:gd name="connsiteY24" fmla="*/ 202 h 10202"/>
              <a:gd name="connsiteX0" fmla="*/ 1394 w 44446"/>
              <a:gd name="connsiteY0" fmla="*/ 0 h 10000"/>
              <a:gd name="connsiteX1" fmla="*/ 11243 w 44446"/>
              <a:gd name="connsiteY1" fmla="*/ 6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44446"/>
              <a:gd name="connsiteY0" fmla="*/ 57 h 10057"/>
              <a:gd name="connsiteX1" fmla="*/ 11243 w 44446"/>
              <a:gd name="connsiteY1" fmla="*/ 63 h 10057"/>
              <a:gd name="connsiteX2" fmla="*/ 43062 w 44446"/>
              <a:gd name="connsiteY2" fmla="*/ 9992 h 10057"/>
              <a:gd name="connsiteX3" fmla="*/ 8117 w 44446"/>
              <a:gd name="connsiteY3" fmla="*/ 10000 h 10057"/>
              <a:gd name="connsiteX4" fmla="*/ 7709 w 44446"/>
              <a:gd name="connsiteY4" fmla="*/ 9656 h 10057"/>
              <a:gd name="connsiteX5" fmla="*/ 7281 w 44446"/>
              <a:gd name="connsiteY5" fmla="*/ 9285 h 10057"/>
              <a:gd name="connsiteX6" fmla="*/ 6869 w 44446"/>
              <a:gd name="connsiteY6" fmla="*/ 8896 h 10057"/>
              <a:gd name="connsiteX7" fmla="*/ 6463 w 44446"/>
              <a:gd name="connsiteY7" fmla="*/ 8490 h 10057"/>
              <a:gd name="connsiteX8" fmla="*/ 6057 w 44446"/>
              <a:gd name="connsiteY8" fmla="*/ 8073 h 10057"/>
              <a:gd name="connsiteX9" fmla="*/ 5643 w 44446"/>
              <a:gd name="connsiteY9" fmla="*/ 7623 h 10057"/>
              <a:gd name="connsiteX10" fmla="*/ 5246 w 44446"/>
              <a:gd name="connsiteY10" fmla="*/ 7171 h 10057"/>
              <a:gd name="connsiteX11" fmla="*/ 4861 w 44446"/>
              <a:gd name="connsiteY11" fmla="*/ 6694 h 10057"/>
              <a:gd name="connsiteX12" fmla="*/ 4473 w 44446"/>
              <a:gd name="connsiteY12" fmla="*/ 6206 h 10057"/>
              <a:gd name="connsiteX13" fmla="*/ 4103 w 44446"/>
              <a:gd name="connsiteY13" fmla="*/ 5701 h 10057"/>
              <a:gd name="connsiteX14" fmla="*/ 4103 w 44446"/>
              <a:gd name="connsiteY14" fmla="*/ 5701 h 10057"/>
              <a:gd name="connsiteX15" fmla="*/ 3650 w 44446"/>
              <a:gd name="connsiteY15" fmla="*/ 5029 h 10057"/>
              <a:gd name="connsiteX16" fmla="*/ 3240 w 44446"/>
              <a:gd name="connsiteY16" fmla="*/ 4369 h 10057"/>
              <a:gd name="connsiteX17" fmla="*/ 2863 w 44446"/>
              <a:gd name="connsiteY17" fmla="*/ 3708 h 10057"/>
              <a:gd name="connsiteX18" fmla="*/ 2522 w 44446"/>
              <a:gd name="connsiteY18" fmla="*/ 3069 h 10057"/>
              <a:gd name="connsiteX19" fmla="*/ 2213 w 44446"/>
              <a:gd name="connsiteY19" fmla="*/ 2433 h 10057"/>
              <a:gd name="connsiteX20" fmla="*/ 1953 w 44446"/>
              <a:gd name="connsiteY20" fmla="*/ 1799 h 10057"/>
              <a:gd name="connsiteX21" fmla="*/ 1718 w 44446"/>
              <a:gd name="connsiteY21" fmla="*/ 1174 h 10057"/>
              <a:gd name="connsiteX22" fmla="*/ 1529 w 44446"/>
              <a:gd name="connsiteY22" fmla="*/ 560 h 10057"/>
              <a:gd name="connsiteX23" fmla="*/ 1529 w 44446"/>
              <a:gd name="connsiteY23" fmla="*/ 560 h 10057"/>
              <a:gd name="connsiteX24" fmla="*/ 1394 w 44446"/>
              <a:gd name="connsiteY24" fmla="*/ 57 h 10057"/>
              <a:gd name="connsiteX0" fmla="*/ 1394 w 44446"/>
              <a:gd name="connsiteY0" fmla="*/ 0 h 10000"/>
              <a:gd name="connsiteX1" fmla="*/ 11243 w 44446"/>
              <a:gd name="connsiteY1" fmla="*/ 6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44446"/>
              <a:gd name="connsiteY0" fmla="*/ 0 h 10000"/>
              <a:gd name="connsiteX1" fmla="*/ 11243 w 44446"/>
              <a:gd name="connsiteY1" fmla="*/ 6 h 10000"/>
              <a:gd name="connsiteX2" fmla="*/ 43062 w 44446"/>
              <a:gd name="connsiteY2" fmla="*/ 9935 h 10000"/>
              <a:gd name="connsiteX3" fmla="*/ 8117 w 44446"/>
              <a:gd name="connsiteY3" fmla="*/ 9943 h 10000"/>
              <a:gd name="connsiteX4" fmla="*/ 7709 w 44446"/>
              <a:gd name="connsiteY4" fmla="*/ 9599 h 10000"/>
              <a:gd name="connsiteX5" fmla="*/ 7281 w 44446"/>
              <a:gd name="connsiteY5" fmla="*/ 9228 h 10000"/>
              <a:gd name="connsiteX6" fmla="*/ 6869 w 44446"/>
              <a:gd name="connsiteY6" fmla="*/ 8839 h 10000"/>
              <a:gd name="connsiteX7" fmla="*/ 6463 w 44446"/>
              <a:gd name="connsiteY7" fmla="*/ 8433 h 10000"/>
              <a:gd name="connsiteX8" fmla="*/ 6057 w 44446"/>
              <a:gd name="connsiteY8" fmla="*/ 8016 h 10000"/>
              <a:gd name="connsiteX9" fmla="*/ 5643 w 44446"/>
              <a:gd name="connsiteY9" fmla="*/ 7566 h 10000"/>
              <a:gd name="connsiteX10" fmla="*/ 5246 w 44446"/>
              <a:gd name="connsiteY10" fmla="*/ 7114 h 10000"/>
              <a:gd name="connsiteX11" fmla="*/ 4861 w 44446"/>
              <a:gd name="connsiteY11" fmla="*/ 6637 h 10000"/>
              <a:gd name="connsiteX12" fmla="*/ 4473 w 44446"/>
              <a:gd name="connsiteY12" fmla="*/ 6149 h 10000"/>
              <a:gd name="connsiteX13" fmla="*/ 4103 w 44446"/>
              <a:gd name="connsiteY13" fmla="*/ 5644 h 10000"/>
              <a:gd name="connsiteX14" fmla="*/ 4103 w 44446"/>
              <a:gd name="connsiteY14" fmla="*/ 5644 h 10000"/>
              <a:gd name="connsiteX15" fmla="*/ 3650 w 44446"/>
              <a:gd name="connsiteY15" fmla="*/ 4972 h 10000"/>
              <a:gd name="connsiteX16" fmla="*/ 3240 w 44446"/>
              <a:gd name="connsiteY16" fmla="*/ 4312 h 10000"/>
              <a:gd name="connsiteX17" fmla="*/ 2863 w 44446"/>
              <a:gd name="connsiteY17" fmla="*/ 3651 h 10000"/>
              <a:gd name="connsiteX18" fmla="*/ 2522 w 44446"/>
              <a:gd name="connsiteY18" fmla="*/ 3012 h 10000"/>
              <a:gd name="connsiteX19" fmla="*/ 2213 w 44446"/>
              <a:gd name="connsiteY19" fmla="*/ 2376 h 10000"/>
              <a:gd name="connsiteX20" fmla="*/ 1953 w 44446"/>
              <a:gd name="connsiteY20" fmla="*/ 1742 h 10000"/>
              <a:gd name="connsiteX21" fmla="*/ 1718 w 44446"/>
              <a:gd name="connsiteY21" fmla="*/ 1117 h 10000"/>
              <a:gd name="connsiteX22" fmla="*/ 1529 w 44446"/>
              <a:gd name="connsiteY22" fmla="*/ 503 h 10000"/>
              <a:gd name="connsiteX23" fmla="*/ 1529 w 44446"/>
              <a:gd name="connsiteY23" fmla="*/ 503 h 10000"/>
              <a:gd name="connsiteX24" fmla="*/ 1394 w 44446"/>
              <a:gd name="connsiteY24" fmla="*/ 0 h 10000"/>
              <a:gd name="connsiteX0" fmla="*/ 1394 w 16473"/>
              <a:gd name="connsiteY0" fmla="*/ 0 h 10000"/>
              <a:gd name="connsiteX1" fmla="*/ 11243 w 16473"/>
              <a:gd name="connsiteY1" fmla="*/ 6 h 10000"/>
              <a:gd name="connsiteX2" fmla="*/ 12488 w 16473"/>
              <a:gd name="connsiteY2" fmla="*/ 9935 h 10000"/>
              <a:gd name="connsiteX3" fmla="*/ 8117 w 16473"/>
              <a:gd name="connsiteY3" fmla="*/ 9943 h 10000"/>
              <a:gd name="connsiteX4" fmla="*/ 7709 w 16473"/>
              <a:gd name="connsiteY4" fmla="*/ 9599 h 10000"/>
              <a:gd name="connsiteX5" fmla="*/ 7281 w 16473"/>
              <a:gd name="connsiteY5" fmla="*/ 9228 h 10000"/>
              <a:gd name="connsiteX6" fmla="*/ 6869 w 16473"/>
              <a:gd name="connsiteY6" fmla="*/ 8839 h 10000"/>
              <a:gd name="connsiteX7" fmla="*/ 6463 w 16473"/>
              <a:gd name="connsiteY7" fmla="*/ 8433 h 10000"/>
              <a:gd name="connsiteX8" fmla="*/ 6057 w 16473"/>
              <a:gd name="connsiteY8" fmla="*/ 8016 h 10000"/>
              <a:gd name="connsiteX9" fmla="*/ 5643 w 16473"/>
              <a:gd name="connsiteY9" fmla="*/ 7566 h 10000"/>
              <a:gd name="connsiteX10" fmla="*/ 5246 w 16473"/>
              <a:gd name="connsiteY10" fmla="*/ 7114 h 10000"/>
              <a:gd name="connsiteX11" fmla="*/ 4861 w 16473"/>
              <a:gd name="connsiteY11" fmla="*/ 6637 h 10000"/>
              <a:gd name="connsiteX12" fmla="*/ 4473 w 16473"/>
              <a:gd name="connsiteY12" fmla="*/ 6149 h 10000"/>
              <a:gd name="connsiteX13" fmla="*/ 4103 w 16473"/>
              <a:gd name="connsiteY13" fmla="*/ 5644 h 10000"/>
              <a:gd name="connsiteX14" fmla="*/ 4103 w 16473"/>
              <a:gd name="connsiteY14" fmla="*/ 5644 h 10000"/>
              <a:gd name="connsiteX15" fmla="*/ 3650 w 16473"/>
              <a:gd name="connsiteY15" fmla="*/ 4972 h 10000"/>
              <a:gd name="connsiteX16" fmla="*/ 3240 w 16473"/>
              <a:gd name="connsiteY16" fmla="*/ 4312 h 10000"/>
              <a:gd name="connsiteX17" fmla="*/ 2863 w 16473"/>
              <a:gd name="connsiteY17" fmla="*/ 3651 h 10000"/>
              <a:gd name="connsiteX18" fmla="*/ 2522 w 16473"/>
              <a:gd name="connsiteY18" fmla="*/ 3012 h 10000"/>
              <a:gd name="connsiteX19" fmla="*/ 2213 w 16473"/>
              <a:gd name="connsiteY19" fmla="*/ 2376 h 10000"/>
              <a:gd name="connsiteX20" fmla="*/ 1953 w 16473"/>
              <a:gd name="connsiteY20" fmla="*/ 1742 h 10000"/>
              <a:gd name="connsiteX21" fmla="*/ 1718 w 16473"/>
              <a:gd name="connsiteY21" fmla="*/ 1117 h 10000"/>
              <a:gd name="connsiteX22" fmla="*/ 1529 w 16473"/>
              <a:gd name="connsiteY22" fmla="*/ 503 h 10000"/>
              <a:gd name="connsiteX23" fmla="*/ 1529 w 16473"/>
              <a:gd name="connsiteY23" fmla="*/ 503 h 10000"/>
              <a:gd name="connsiteX24" fmla="*/ 1394 w 16473"/>
              <a:gd name="connsiteY24" fmla="*/ 0 h 10000"/>
              <a:gd name="connsiteX0" fmla="*/ 1394 w 16473"/>
              <a:gd name="connsiteY0" fmla="*/ 0 h 11506"/>
              <a:gd name="connsiteX1" fmla="*/ 11243 w 16473"/>
              <a:gd name="connsiteY1" fmla="*/ 6 h 11506"/>
              <a:gd name="connsiteX2" fmla="*/ 12488 w 16473"/>
              <a:gd name="connsiteY2" fmla="*/ 9935 h 11506"/>
              <a:gd name="connsiteX3" fmla="*/ 8117 w 16473"/>
              <a:gd name="connsiteY3" fmla="*/ 9943 h 11506"/>
              <a:gd name="connsiteX4" fmla="*/ 7709 w 16473"/>
              <a:gd name="connsiteY4" fmla="*/ 9599 h 11506"/>
              <a:gd name="connsiteX5" fmla="*/ 7281 w 16473"/>
              <a:gd name="connsiteY5" fmla="*/ 9228 h 11506"/>
              <a:gd name="connsiteX6" fmla="*/ 6869 w 16473"/>
              <a:gd name="connsiteY6" fmla="*/ 8839 h 11506"/>
              <a:gd name="connsiteX7" fmla="*/ 6463 w 16473"/>
              <a:gd name="connsiteY7" fmla="*/ 8433 h 11506"/>
              <a:gd name="connsiteX8" fmla="*/ 6057 w 16473"/>
              <a:gd name="connsiteY8" fmla="*/ 8016 h 11506"/>
              <a:gd name="connsiteX9" fmla="*/ 5643 w 16473"/>
              <a:gd name="connsiteY9" fmla="*/ 7566 h 11506"/>
              <a:gd name="connsiteX10" fmla="*/ 5246 w 16473"/>
              <a:gd name="connsiteY10" fmla="*/ 7114 h 11506"/>
              <a:gd name="connsiteX11" fmla="*/ 4861 w 16473"/>
              <a:gd name="connsiteY11" fmla="*/ 6637 h 11506"/>
              <a:gd name="connsiteX12" fmla="*/ 4473 w 16473"/>
              <a:gd name="connsiteY12" fmla="*/ 6149 h 11506"/>
              <a:gd name="connsiteX13" fmla="*/ 4103 w 16473"/>
              <a:gd name="connsiteY13" fmla="*/ 5644 h 11506"/>
              <a:gd name="connsiteX14" fmla="*/ 4103 w 16473"/>
              <a:gd name="connsiteY14" fmla="*/ 5644 h 11506"/>
              <a:gd name="connsiteX15" fmla="*/ 3650 w 16473"/>
              <a:gd name="connsiteY15" fmla="*/ 4972 h 11506"/>
              <a:gd name="connsiteX16" fmla="*/ 3240 w 16473"/>
              <a:gd name="connsiteY16" fmla="*/ 4312 h 11506"/>
              <a:gd name="connsiteX17" fmla="*/ 2863 w 16473"/>
              <a:gd name="connsiteY17" fmla="*/ 3651 h 11506"/>
              <a:gd name="connsiteX18" fmla="*/ 2522 w 16473"/>
              <a:gd name="connsiteY18" fmla="*/ 3012 h 11506"/>
              <a:gd name="connsiteX19" fmla="*/ 2213 w 16473"/>
              <a:gd name="connsiteY19" fmla="*/ 2376 h 11506"/>
              <a:gd name="connsiteX20" fmla="*/ 1953 w 16473"/>
              <a:gd name="connsiteY20" fmla="*/ 1742 h 11506"/>
              <a:gd name="connsiteX21" fmla="*/ 1718 w 16473"/>
              <a:gd name="connsiteY21" fmla="*/ 1117 h 11506"/>
              <a:gd name="connsiteX22" fmla="*/ 1529 w 16473"/>
              <a:gd name="connsiteY22" fmla="*/ 503 h 11506"/>
              <a:gd name="connsiteX23" fmla="*/ 1529 w 16473"/>
              <a:gd name="connsiteY23" fmla="*/ 503 h 11506"/>
              <a:gd name="connsiteX24" fmla="*/ 1394 w 16473"/>
              <a:gd name="connsiteY24" fmla="*/ 0 h 11506"/>
              <a:gd name="connsiteX0" fmla="*/ 1394 w 16473"/>
              <a:gd name="connsiteY0" fmla="*/ 0 h 11506"/>
              <a:gd name="connsiteX1" fmla="*/ 11243 w 16473"/>
              <a:gd name="connsiteY1" fmla="*/ 6 h 11506"/>
              <a:gd name="connsiteX2" fmla="*/ 12488 w 16473"/>
              <a:gd name="connsiteY2" fmla="*/ 9935 h 11506"/>
              <a:gd name="connsiteX3" fmla="*/ 8117 w 16473"/>
              <a:gd name="connsiteY3" fmla="*/ 9943 h 11506"/>
              <a:gd name="connsiteX4" fmla="*/ 7709 w 16473"/>
              <a:gd name="connsiteY4" fmla="*/ 9599 h 11506"/>
              <a:gd name="connsiteX5" fmla="*/ 7281 w 16473"/>
              <a:gd name="connsiteY5" fmla="*/ 9228 h 11506"/>
              <a:gd name="connsiteX6" fmla="*/ 6869 w 16473"/>
              <a:gd name="connsiteY6" fmla="*/ 8839 h 11506"/>
              <a:gd name="connsiteX7" fmla="*/ 6463 w 16473"/>
              <a:gd name="connsiteY7" fmla="*/ 8433 h 11506"/>
              <a:gd name="connsiteX8" fmla="*/ 6057 w 16473"/>
              <a:gd name="connsiteY8" fmla="*/ 8016 h 11506"/>
              <a:gd name="connsiteX9" fmla="*/ 5643 w 16473"/>
              <a:gd name="connsiteY9" fmla="*/ 7566 h 11506"/>
              <a:gd name="connsiteX10" fmla="*/ 5246 w 16473"/>
              <a:gd name="connsiteY10" fmla="*/ 7114 h 11506"/>
              <a:gd name="connsiteX11" fmla="*/ 4861 w 16473"/>
              <a:gd name="connsiteY11" fmla="*/ 6637 h 11506"/>
              <a:gd name="connsiteX12" fmla="*/ 4473 w 16473"/>
              <a:gd name="connsiteY12" fmla="*/ 6149 h 11506"/>
              <a:gd name="connsiteX13" fmla="*/ 4103 w 16473"/>
              <a:gd name="connsiteY13" fmla="*/ 5644 h 11506"/>
              <a:gd name="connsiteX14" fmla="*/ 4103 w 16473"/>
              <a:gd name="connsiteY14" fmla="*/ 5644 h 11506"/>
              <a:gd name="connsiteX15" fmla="*/ 3650 w 16473"/>
              <a:gd name="connsiteY15" fmla="*/ 4972 h 11506"/>
              <a:gd name="connsiteX16" fmla="*/ 3240 w 16473"/>
              <a:gd name="connsiteY16" fmla="*/ 4312 h 11506"/>
              <a:gd name="connsiteX17" fmla="*/ 2863 w 16473"/>
              <a:gd name="connsiteY17" fmla="*/ 3651 h 11506"/>
              <a:gd name="connsiteX18" fmla="*/ 2522 w 16473"/>
              <a:gd name="connsiteY18" fmla="*/ 3012 h 11506"/>
              <a:gd name="connsiteX19" fmla="*/ 2213 w 16473"/>
              <a:gd name="connsiteY19" fmla="*/ 2376 h 11506"/>
              <a:gd name="connsiteX20" fmla="*/ 1953 w 16473"/>
              <a:gd name="connsiteY20" fmla="*/ 1742 h 11506"/>
              <a:gd name="connsiteX21" fmla="*/ 1718 w 16473"/>
              <a:gd name="connsiteY21" fmla="*/ 1117 h 11506"/>
              <a:gd name="connsiteX22" fmla="*/ 1529 w 16473"/>
              <a:gd name="connsiteY22" fmla="*/ 503 h 11506"/>
              <a:gd name="connsiteX23" fmla="*/ 1529 w 16473"/>
              <a:gd name="connsiteY23" fmla="*/ 503 h 11506"/>
              <a:gd name="connsiteX24" fmla="*/ 1394 w 16473"/>
              <a:gd name="connsiteY24" fmla="*/ 0 h 11506"/>
              <a:gd name="connsiteX0" fmla="*/ 1394 w 16473"/>
              <a:gd name="connsiteY0" fmla="*/ 0 h 11506"/>
              <a:gd name="connsiteX1" fmla="*/ 11243 w 16473"/>
              <a:gd name="connsiteY1" fmla="*/ 6 h 11506"/>
              <a:gd name="connsiteX2" fmla="*/ 12488 w 16473"/>
              <a:gd name="connsiteY2" fmla="*/ 9935 h 11506"/>
              <a:gd name="connsiteX3" fmla="*/ 8117 w 16473"/>
              <a:gd name="connsiteY3" fmla="*/ 9943 h 11506"/>
              <a:gd name="connsiteX4" fmla="*/ 7709 w 16473"/>
              <a:gd name="connsiteY4" fmla="*/ 9599 h 11506"/>
              <a:gd name="connsiteX5" fmla="*/ 7281 w 16473"/>
              <a:gd name="connsiteY5" fmla="*/ 9228 h 11506"/>
              <a:gd name="connsiteX6" fmla="*/ 6869 w 16473"/>
              <a:gd name="connsiteY6" fmla="*/ 8839 h 11506"/>
              <a:gd name="connsiteX7" fmla="*/ 6463 w 16473"/>
              <a:gd name="connsiteY7" fmla="*/ 8433 h 11506"/>
              <a:gd name="connsiteX8" fmla="*/ 6057 w 16473"/>
              <a:gd name="connsiteY8" fmla="*/ 8016 h 11506"/>
              <a:gd name="connsiteX9" fmla="*/ 5643 w 16473"/>
              <a:gd name="connsiteY9" fmla="*/ 7566 h 11506"/>
              <a:gd name="connsiteX10" fmla="*/ 5246 w 16473"/>
              <a:gd name="connsiteY10" fmla="*/ 7114 h 11506"/>
              <a:gd name="connsiteX11" fmla="*/ 4861 w 16473"/>
              <a:gd name="connsiteY11" fmla="*/ 6637 h 11506"/>
              <a:gd name="connsiteX12" fmla="*/ 4473 w 16473"/>
              <a:gd name="connsiteY12" fmla="*/ 6149 h 11506"/>
              <a:gd name="connsiteX13" fmla="*/ 4103 w 16473"/>
              <a:gd name="connsiteY13" fmla="*/ 5644 h 11506"/>
              <a:gd name="connsiteX14" fmla="*/ 4103 w 16473"/>
              <a:gd name="connsiteY14" fmla="*/ 5644 h 11506"/>
              <a:gd name="connsiteX15" fmla="*/ 3650 w 16473"/>
              <a:gd name="connsiteY15" fmla="*/ 4972 h 11506"/>
              <a:gd name="connsiteX16" fmla="*/ 3240 w 16473"/>
              <a:gd name="connsiteY16" fmla="*/ 4312 h 11506"/>
              <a:gd name="connsiteX17" fmla="*/ 2863 w 16473"/>
              <a:gd name="connsiteY17" fmla="*/ 3651 h 11506"/>
              <a:gd name="connsiteX18" fmla="*/ 2522 w 16473"/>
              <a:gd name="connsiteY18" fmla="*/ 3012 h 11506"/>
              <a:gd name="connsiteX19" fmla="*/ 2213 w 16473"/>
              <a:gd name="connsiteY19" fmla="*/ 2376 h 11506"/>
              <a:gd name="connsiteX20" fmla="*/ 1953 w 16473"/>
              <a:gd name="connsiteY20" fmla="*/ 1742 h 11506"/>
              <a:gd name="connsiteX21" fmla="*/ 1718 w 16473"/>
              <a:gd name="connsiteY21" fmla="*/ 1117 h 11506"/>
              <a:gd name="connsiteX22" fmla="*/ 1529 w 16473"/>
              <a:gd name="connsiteY22" fmla="*/ 503 h 11506"/>
              <a:gd name="connsiteX23" fmla="*/ 1529 w 16473"/>
              <a:gd name="connsiteY23" fmla="*/ 503 h 11506"/>
              <a:gd name="connsiteX24" fmla="*/ 1394 w 16473"/>
              <a:gd name="connsiteY24" fmla="*/ 0 h 11506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488 w 16473"/>
              <a:gd name="connsiteY2" fmla="*/ 9935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488 w 16473"/>
              <a:gd name="connsiteY2" fmla="*/ 9935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364 w 16473"/>
              <a:gd name="connsiteY2" fmla="*/ 8963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30 w 16473"/>
              <a:gd name="connsiteY2" fmla="*/ 9983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30 w 16473"/>
              <a:gd name="connsiteY2" fmla="*/ 9983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30 w 16473"/>
              <a:gd name="connsiteY2" fmla="*/ 9449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10049"/>
              <a:gd name="connsiteX1" fmla="*/ 11243 w 16473"/>
              <a:gd name="connsiteY1" fmla="*/ 6 h 10049"/>
              <a:gd name="connsiteX2" fmla="*/ 12571 w 16473"/>
              <a:gd name="connsiteY2" fmla="*/ 9935 h 10049"/>
              <a:gd name="connsiteX3" fmla="*/ 8117 w 16473"/>
              <a:gd name="connsiteY3" fmla="*/ 9943 h 10049"/>
              <a:gd name="connsiteX4" fmla="*/ 7709 w 16473"/>
              <a:gd name="connsiteY4" fmla="*/ 9599 h 10049"/>
              <a:gd name="connsiteX5" fmla="*/ 7281 w 16473"/>
              <a:gd name="connsiteY5" fmla="*/ 9228 h 10049"/>
              <a:gd name="connsiteX6" fmla="*/ 6869 w 16473"/>
              <a:gd name="connsiteY6" fmla="*/ 8839 h 10049"/>
              <a:gd name="connsiteX7" fmla="*/ 6463 w 16473"/>
              <a:gd name="connsiteY7" fmla="*/ 8433 h 10049"/>
              <a:gd name="connsiteX8" fmla="*/ 6057 w 16473"/>
              <a:gd name="connsiteY8" fmla="*/ 8016 h 10049"/>
              <a:gd name="connsiteX9" fmla="*/ 5643 w 16473"/>
              <a:gd name="connsiteY9" fmla="*/ 7566 h 10049"/>
              <a:gd name="connsiteX10" fmla="*/ 5246 w 16473"/>
              <a:gd name="connsiteY10" fmla="*/ 7114 h 10049"/>
              <a:gd name="connsiteX11" fmla="*/ 4861 w 16473"/>
              <a:gd name="connsiteY11" fmla="*/ 6637 h 10049"/>
              <a:gd name="connsiteX12" fmla="*/ 4473 w 16473"/>
              <a:gd name="connsiteY12" fmla="*/ 6149 h 10049"/>
              <a:gd name="connsiteX13" fmla="*/ 4103 w 16473"/>
              <a:gd name="connsiteY13" fmla="*/ 5644 h 10049"/>
              <a:gd name="connsiteX14" fmla="*/ 4103 w 16473"/>
              <a:gd name="connsiteY14" fmla="*/ 5644 h 10049"/>
              <a:gd name="connsiteX15" fmla="*/ 3650 w 16473"/>
              <a:gd name="connsiteY15" fmla="*/ 4972 h 10049"/>
              <a:gd name="connsiteX16" fmla="*/ 3240 w 16473"/>
              <a:gd name="connsiteY16" fmla="*/ 4312 h 10049"/>
              <a:gd name="connsiteX17" fmla="*/ 2863 w 16473"/>
              <a:gd name="connsiteY17" fmla="*/ 3651 h 10049"/>
              <a:gd name="connsiteX18" fmla="*/ 2522 w 16473"/>
              <a:gd name="connsiteY18" fmla="*/ 3012 h 10049"/>
              <a:gd name="connsiteX19" fmla="*/ 2213 w 16473"/>
              <a:gd name="connsiteY19" fmla="*/ 2376 h 10049"/>
              <a:gd name="connsiteX20" fmla="*/ 1953 w 16473"/>
              <a:gd name="connsiteY20" fmla="*/ 1742 h 10049"/>
              <a:gd name="connsiteX21" fmla="*/ 1718 w 16473"/>
              <a:gd name="connsiteY21" fmla="*/ 1117 h 10049"/>
              <a:gd name="connsiteX22" fmla="*/ 1529 w 16473"/>
              <a:gd name="connsiteY22" fmla="*/ 503 h 10049"/>
              <a:gd name="connsiteX23" fmla="*/ 1529 w 16473"/>
              <a:gd name="connsiteY23" fmla="*/ 503 h 10049"/>
              <a:gd name="connsiteX24" fmla="*/ 1394 w 16473"/>
              <a:gd name="connsiteY24" fmla="*/ 0 h 10049"/>
              <a:gd name="connsiteX0" fmla="*/ 1394 w 16473"/>
              <a:gd name="connsiteY0" fmla="*/ 0 h 9943"/>
              <a:gd name="connsiteX1" fmla="*/ 11243 w 16473"/>
              <a:gd name="connsiteY1" fmla="*/ 6 h 9943"/>
              <a:gd name="connsiteX2" fmla="*/ 12571 w 16473"/>
              <a:gd name="connsiteY2" fmla="*/ 9935 h 9943"/>
              <a:gd name="connsiteX3" fmla="*/ 8117 w 16473"/>
              <a:gd name="connsiteY3" fmla="*/ 9943 h 9943"/>
              <a:gd name="connsiteX4" fmla="*/ 7709 w 16473"/>
              <a:gd name="connsiteY4" fmla="*/ 9599 h 9943"/>
              <a:gd name="connsiteX5" fmla="*/ 7281 w 16473"/>
              <a:gd name="connsiteY5" fmla="*/ 9228 h 9943"/>
              <a:gd name="connsiteX6" fmla="*/ 6869 w 16473"/>
              <a:gd name="connsiteY6" fmla="*/ 8839 h 9943"/>
              <a:gd name="connsiteX7" fmla="*/ 6463 w 16473"/>
              <a:gd name="connsiteY7" fmla="*/ 8433 h 9943"/>
              <a:gd name="connsiteX8" fmla="*/ 6057 w 16473"/>
              <a:gd name="connsiteY8" fmla="*/ 8016 h 9943"/>
              <a:gd name="connsiteX9" fmla="*/ 5643 w 16473"/>
              <a:gd name="connsiteY9" fmla="*/ 7566 h 9943"/>
              <a:gd name="connsiteX10" fmla="*/ 5246 w 16473"/>
              <a:gd name="connsiteY10" fmla="*/ 7114 h 9943"/>
              <a:gd name="connsiteX11" fmla="*/ 4861 w 16473"/>
              <a:gd name="connsiteY11" fmla="*/ 6637 h 9943"/>
              <a:gd name="connsiteX12" fmla="*/ 4473 w 16473"/>
              <a:gd name="connsiteY12" fmla="*/ 6149 h 9943"/>
              <a:gd name="connsiteX13" fmla="*/ 4103 w 16473"/>
              <a:gd name="connsiteY13" fmla="*/ 5644 h 9943"/>
              <a:gd name="connsiteX14" fmla="*/ 4103 w 16473"/>
              <a:gd name="connsiteY14" fmla="*/ 5644 h 9943"/>
              <a:gd name="connsiteX15" fmla="*/ 3650 w 16473"/>
              <a:gd name="connsiteY15" fmla="*/ 4972 h 9943"/>
              <a:gd name="connsiteX16" fmla="*/ 3240 w 16473"/>
              <a:gd name="connsiteY16" fmla="*/ 4312 h 9943"/>
              <a:gd name="connsiteX17" fmla="*/ 2863 w 16473"/>
              <a:gd name="connsiteY17" fmla="*/ 3651 h 9943"/>
              <a:gd name="connsiteX18" fmla="*/ 2522 w 16473"/>
              <a:gd name="connsiteY18" fmla="*/ 3012 h 9943"/>
              <a:gd name="connsiteX19" fmla="*/ 2213 w 16473"/>
              <a:gd name="connsiteY19" fmla="*/ 2376 h 9943"/>
              <a:gd name="connsiteX20" fmla="*/ 1953 w 16473"/>
              <a:gd name="connsiteY20" fmla="*/ 1742 h 9943"/>
              <a:gd name="connsiteX21" fmla="*/ 1718 w 16473"/>
              <a:gd name="connsiteY21" fmla="*/ 1117 h 9943"/>
              <a:gd name="connsiteX22" fmla="*/ 1529 w 16473"/>
              <a:gd name="connsiteY22" fmla="*/ 503 h 9943"/>
              <a:gd name="connsiteX23" fmla="*/ 1529 w 16473"/>
              <a:gd name="connsiteY23" fmla="*/ 503 h 9943"/>
              <a:gd name="connsiteX24" fmla="*/ 1394 w 16473"/>
              <a:gd name="connsiteY24" fmla="*/ 0 h 9943"/>
              <a:gd name="connsiteX0" fmla="*/ 846 w 49072"/>
              <a:gd name="connsiteY0" fmla="*/ 0 h 10000"/>
              <a:gd name="connsiteX1" fmla="*/ 6825 w 49072"/>
              <a:gd name="connsiteY1" fmla="*/ 6 h 10000"/>
              <a:gd name="connsiteX2" fmla="*/ 48232 w 49072"/>
              <a:gd name="connsiteY2" fmla="*/ 9992 h 10000"/>
              <a:gd name="connsiteX3" fmla="*/ 4927 w 49072"/>
              <a:gd name="connsiteY3" fmla="*/ 10000 h 10000"/>
              <a:gd name="connsiteX4" fmla="*/ 4680 w 49072"/>
              <a:gd name="connsiteY4" fmla="*/ 9654 h 10000"/>
              <a:gd name="connsiteX5" fmla="*/ 4420 w 49072"/>
              <a:gd name="connsiteY5" fmla="*/ 9281 h 10000"/>
              <a:gd name="connsiteX6" fmla="*/ 4170 w 49072"/>
              <a:gd name="connsiteY6" fmla="*/ 8890 h 10000"/>
              <a:gd name="connsiteX7" fmla="*/ 3923 w 49072"/>
              <a:gd name="connsiteY7" fmla="*/ 8481 h 10000"/>
              <a:gd name="connsiteX8" fmla="*/ 3677 w 49072"/>
              <a:gd name="connsiteY8" fmla="*/ 8062 h 10000"/>
              <a:gd name="connsiteX9" fmla="*/ 3426 w 49072"/>
              <a:gd name="connsiteY9" fmla="*/ 7609 h 10000"/>
              <a:gd name="connsiteX10" fmla="*/ 3185 w 49072"/>
              <a:gd name="connsiteY10" fmla="*/ 7155 h 10000"/>
              <a:gd name="connsiteX11" fmla="*/ 2951 w 49072"/>
              <a:gd name="connsiteY11" fmla="*/ 6675 h 10000"/>
              <a:gd name="connsiteX12" fmla="*/ 2715 w 49072"/>
              <a:gd name="connsiteY12" fmla="*/ 6184 h 10000"/>
              <a:gd name="connsiteX13" fmla="*/ 2491 w 49072"/>
              <a:gd name="connsiteY13" fmla="*/ 5676 h 10000"/>
              <a:gd name="connsiteX14" fmla="*/ 2491 w 49072"/>
              <a:gd name="connsiteY14" fmla="*/ 5676 h 10000"/>
              <a:gd name="connsiteX15" fmla="*/ 2216 w 49072"/>
              <a:gd name="connsiteY15" fmla="*/ 5001 h 10000"/>
              <a:gd name="connsiteX16" fmla="*/ 1967 w 49072"/>
              <a:gd name="connsiteY16" fmla="*/ 4337 h 10000"/>
              <a:gd name="connsiteX17" fmla="*/ 1738 w 49072"/>
              <a:gd name="connsiteY17" fmla="*/ 3672 h 10000"/>
              <a:gd name="connsiteX18" fmla="*/ 1531 w 49072"/>
              <a:gd name="connsiteY18" fmla="*/ 3029 h 10000"/>
              <a:gd name="connsiteX19" fmla="*/ 1343 w 49072"/>
              <a:gd name="connsiteY19" fmla="*/ 2390 h 10000"/>
              <a:gd name="connsiteX20" fmla="*/ 1186 w 49072"/>
              <a:gd name="connsiteY20" fmla="*/ 1752 h 10000"/>
              <a:gd name="connsiteX21" fmla="*/ 1043 w 49072"/>
              <a:gd name="connsiteY21" fmla="*/ 1123 h 10000"/>
              <a:gd name="connsiteX22" fmla="*/ 928 w 49072"/>
              <a:gd name="connsiteY22" fmla="*/ 506 h 10000"/>
              <a:gd name="connsiteX23" fmla="*/ 928 w 49072"/>
              <a:gd name="connsiteY23" fmla="*/ 506 h 10000"/>
              <a:gd name="connsiteX24" fmla="*/ 846 w 49072"/>
              <a:gd name="connsiteY24" fmla="*/ 0 h 10000"/>
              <a:gd name="connsiteX0" fmla="*/ 846 w 75638"/>
              <a:gd name="connsiteY0" fmla="*/ 0 h 10000"/>
              <a:gd name="connsiteX1" fmla="*/ 6825 w 75638"/>
              <a:gd name="connsiteY1" fmla="*/ 6 h 10000"/>
              <a:gd name="connsiteX2" fmla="*/ 74798 w 75638"/>
              <a:gd name="connsiteY2" fmla="*/ 9927 h 10000"/>
              <a:gd name="connsiteX3" fmla="*/ 4927 w 75638"/>
              <a:gd name="connsiteY3" fmla="*/ 10000 h 10000"/>
              <a:gd name="connsiteX4" fmla="*/ 4680 w 75638"/>
              <a:gd name="connsiteY4" fmla="*/ 9654 h 10000"/>
              <a:gd name="connsiteX5" fmla="*/ 4420 w 75638"/>
              <a:gd name="connsiteY5" fmla="*/ 9281 h 10000"/>
              <a:gd name="connsiteX6" fmla="*/ 4170 w 75638"/>
              <a:gd name="connsiteY6" fmla="*/ 8890 h 10000"/>
              <a:gd name="connsiteX7" fmla="*/ 3923 w 75638"/>
              <a:gd name="connsiteY7" fmla="*/ 8481 h 10000"/>
              <a:gd name="connsiteX8" fmla="*/ 3677 w 75638"/>
              <a:gd name="connsiteY8" fmla="*/ 8062 h 10000"/>
              <a:gd name="connsiteX9" fmla="*/ 3426 w 75638"/>
              <a:gd name="connsiteY9" fmla="*/ 7609 h 10000"/>
              <a:gd name="connsiteX10" fmla="*/ 3185 w 75638"/>
              <a:gd name="connsiteY10" fmla="*/ 7155 h 10000"/>
              <a:gd name="connsiteX11" fmla="*/ 2951 w 75638"/>
              <a:gd name="connsiteY11" fmla="*/ 6675 h 10000"/>
              <a:gd name="connsiteX12" fmla="*/ 2715 w 75638"/>
              <a:gd name="connsiteY12" fmla="*/ 6184 h 10000"/>
              <a:gd name="connsiteX13" fmla="*/ 2491 w 75638"/>
              <a:gd name="connsiteY13" fmla="*/ 5676 h 10000"/>
              <a:gd name="connsiteX14" fmla="*/ 2491 w 75638"/>
              <a:gd name="connsiteY14" fmla="*/ 5676 h 10000"/>
              <a:gd name="connsiteX15" fmla="*/ 2216 w 75638"/>
              <a:gd name="connsiteY15" fmla="*/ 5001 h 10000"/>
              <a:gd name="connsiteX16" fmla="*/ 1967 w 75638"/>
              <a:gd name="connsiteY16" fmla="*/ 4337 h 10000"/>
              <a:gd name="connsiteX17" fmla="*/ 1738 w 75638"/>
              <a:gd name="connsiteY17" fmla="*/ 3672 h 10000"/>
              <a:gd name="connsiteX18" fmla="*/ 1531 w 75638"/>
              <a:gd name="connsiteY18" fmla="*/ 3029 h 10000"/>
              <a:gd name="connsiteX19" fmla="*/ 1343 w 75638"/>
              <a:gd name="connsiteY19" fmla="*/ 2390 h 10000"/>
              <a:gd name="connsiteX20" fmla="*/ 1186 w 75638"/>
              <a:gd name="connsiteY20" fmla="*/ 1752 h 10000"/>
              <a:gd name="connsiteX21" fmla="*/ 1043 w 75638"/>
              <a:gd name="connsiteY21" fmla="*/ 1123 h 10000"/>
              <a:gd name="connsiteX22" fmla="*/ 928 w 75638"/>
              <a:gd name="connsiteY22" fmla="*/ 506 h 10000"/>
              <a:gd name="connsiteX23" fmla="*/ 928 w 75638"/>
              <a:gd name="connsiteY23" fmla="*/ 506 h 10000"/>
              <a:gd name="connsiteX24" fmla="*/ 846 w 75638"/>
              <a:gd name="connsiteY24" fmla="*/ 0 h 10000"/>
              <a:gd name="connsiteX0" fmla="*/ 846 w 77870"/>
              <a:gd name="connsiteY0" fmla="*/ 0 h 10000"/>
              <a:gd name="connsiteX1" fmla="*/ 74695 w 77870"/>
              <a:gd name="connsiteY1" fmla="*/ 6 h 10000"/>
              <a:gd name="connsiteX2" fmla="*/ 74798 w 77870"/>
              <a:gd name="connsiteY2" fmla="*/ 9927 h 10000"/>
              <a:gd name="connsiteX3" fmla="*/ 4927 w 77870"/>
              <a:gd name="connsiteY3" fmla="*/ 10000 h 10000"/>
              <a:gd name="connsiteX4" fmla="*/ 4680 w 77870"/>
              <a:gd name="connsiteY4" fmla="*/ 9654 h 10000"/>
              <a:gd name="connsiteX5" fmla="*/ 4420 w 77870"/>
              <a:gd name="connsiteY5" fmla="*/ 9281 h 10000"/>
              <a:gd name="connsiteX6" fmla="*/ 4170 w 77870"/>
              <a:gd name="connsiteY6" fmla="*/ 8890 h 10000"/>
              <a:gd name="connsiteX7" fmla="*/ 3923 w 77870"/>
              <a:gd name="connsiteY7" fmla="*/ 8481 h 10000"/>
              <a:gd name="connsiteX8" fmla="*/ 3677 w 77870"/>
              <a:gd name="connsiteY8" fmla="*/ 8062 h 10000"/>
              <a:gd name="connsiteX9" fmla="*/ 3426 w 77870"/>
              <a:gd name="connsiteY9" fmla="*/ 7609 h 10000"/>
              <a:gd name="connsiteX10" fmla="*/ 3185 w 77870"/>
              <a:gd name="connsiteY10" fmla="*/ 7155 h 10000"/>
              <a:gd name="connsiteX11" fmla="*/ 2951 w 77870"/>
              <a:gd name="connsiteY11" fmla="*/ 6675 h 10000"/>
              <a:gd name="connsiteX12" fmla="*/ 2715 w 77870"/>
              <a:gd name="connsiteY12" fmla="*/ 6184 h 10000"/>
              <a:gd name="connsiteX13" fmla="*/ 2491 w 77870"/>
              <a:gd name="connsiteY13" fmla="*/ 5676 h 10000"/>
              <a:gd name="connsiteX14" fmla="*/ 2491 w 77870"/>
              <a:gd name="connsiteY14" fmla="*/ 5676 h 10000"/>
              <a:gd name="connsiteX15" fmla="*/ 2216 w 77870"/>
              <a:gd name="connsiteY15" fmla="*/ 5001 h 10000"/>
              <a:gd name="connsiteX16" fmla="*/ 1967 w 77870"/>
              <a:gd name="connsiteY16" fmla="*/ 4337 h 10000"/>
              <a:gd name="connsiteX17" fmla="*/ 1738 w 77870"/>
              <a:gd name="connsiteY17" fmla="*/ 3672 h 10000"/>
              <a:gd name="connsiteX18" fmla="*/ 1531 w 77870"/>
              <a:gd name="connsiteY18" fmla="*/ 3029 h 10000"/>
              <a:gd name="connsiteX19" fmla="*/ 1343 w 77870"/>
              <a:gd name="connsiteY19" fmla="*/ 2390 h 10000"/>
              <a:gd name="connsiteX20" fmla="*/ 1186 w 77870"/>
              <a:gd name="connsiteY20" fmla="*/ 1752 h 10000"/>
              <a:gd name="connsiteX21" fmla="*/ 1043 w 77870"/>
              <a:gd name="connsiteY21" fmla="*/ 1123 h 10000"/>
              <a:gd name="connsiteX22" fmla="*/ 928 w 77870"/>
              <a:gd name="connsiteY22" fmla="*/ 506 h 10000"/>
              <a:gd name="connsiteX23" fmla="*/ 928 w 77870"/>
              <a:gd name="connsiteY23" fmla="*/ 506 h 10000"/>
              <a:gd name="connsiteX24" fmla="*/ 846 w 77870"/>
              <a:gd name="connsiteY24" fmla="*/ 0 h 10000"/>
              <a:gd name="connsiteX0" fmla="*/ 846 w 87237"/>
              <a:gd name="connsiteY0" fmla="*/ 0 h 10000"/>
              <a:gd name="connsiteX1" fmla="*/ 74695 w 87237"/>
              <a:gd name="connsiteY1" fmla="*/ 6 h 10000"/>
              <a:gd name="connsiteX2" fmla="*/ 76099 w 87237"/>
              <a:gd name="connsiteY2" fmla="*/ 2706 h 10000"/>
              <a:gd name="connsiteX3" fmla="*/ 74798 w 87237"/>
              <a:gd name="connsiteY3" fmla="*/ 9927 h 10000"/>
              <a:gd name="connsiteX4" fmla="*/ 4927 w 87237"/>
              <a:gd name="connsiteY4" fmla="*/ 10000 h 10000"/>
              <a:gd name="connsiteX5" fmla="*/ 4680 w 87237"/>
              <a:gd name="connsiteY5" fmla="*/ 9654 h 10000"/>
              <a:gd name="connsiteX6" fmla="*/ 4420 w 87237"/>
              <a:gd name="connsiteY6" fmla="*/ 9281 h 10000"/>
              <a:gd name="connsiteX7" fmla="*/ 4170 w 87237"/>
              <a:gd name="connsiteY7" fmla="*/ 8890 h 10000"/>
              <a:gd name="connsiteX8" fmla="*/ 3923 w 87237"/>
              <a:gd name="connsiteY8" fmla="*/ 8481 h 10000"/>
              <a:gd name="connsiteX9" fmla="*/ 3677 w 87237"/>
              <a:gd name="connsiteY9" fmla="*/ 8062 h 10000"/>
              <a:gd name="connsiteX10" fmla="*/ 3426 w 87237"/>
              <a:gd name="connsiteY10" fmla="*/ 7609 h 10000"/>
              <a:gd name="connsiteX11" fmla="*/ 3185 w 87237"/>
              <a:gd name="connsiteY11" fmla="*/ 7155 h 10000"/>
              <a:gd name="connsiteX12" fmla="*/ 2951 w 87237"/>
              <a:gd name="connsiteY12" fmla="*/ 6675 h 10000"/>
              <a:gd name="connsiteX13" fmla="*/ 2715 w 87237"/>
              <a:gd name="connsiteY13" fmla="*/ 6184 h 10000"/>
              <a:gd name="connsiteX14" fmla="*/ 2491 w 87237"/>
              <a:gd name="connsiteY14" fmla="*/ 5676 h 10000"/>
              <a:gd name="connsiteX15" fmla="*/ 2491 w 87237"/>
              <a:gd name="connsiteY15" fmla="*/ 5676 h 10000"/>
              <a:gd name="connsiteX16" fmla="*/ 2216 w 87237"/>
              <a:gd name="connsiteY16" fmla="*/ 5001 h 10000"/>
              <a:gd name="connsiteX17" fmla="*/ 1967 w 87237"/>
              <a:gd name="connsiteY17" fmla="*/ 4337 h 10000"/>
              <a:gd name="connsiteX18" fmla="*/ 1738 w 87237"/>
              <a:gd name="connsiteY18" fmla="*/ 3672 h 10000"/>
              <a:gd name="connsiteX19" fmla="*/ 1531 w 87237"/>
              <a:gd name="connsiteY19" fmla="*/ 3029 h 10000"/>
              <a:gd name="connsiteX20" fmla="*/ 1343 w 87237"/>
              <a:gd name="connsiteY20" fmla="*/ 2390 h 10000"/>
              <a:gd name="connsiteX21" fmla="*/ 1186 w 87237"/>
              <a:gd name="connsiteY21" fmla="*/ 1752 h 10000"/>
              <a:gd name="connsiteX22" fmla="*/ 1043 w 87237"/>
              <a:gd name="connsiteY22" fmla="*/ 1123 h 10000"/>
              <a:gd name="connsiteX23" fmla="*/ 928 w 87237"/>
              <a:gd name="connsiteY23" fmla="*/ 506 h 10000"/>
              <a:gd name="connsiteX24" fmla="*/ 928 w 87237"/>
              <a:gd name="connsiteY24" fmla="*/ 506 h 10000"/>
              <a:gd name="connsiteX25" fmla="*/ 846 w 87237"/>
              <a:gd name="connsiteY25" fmla="*/ 0 h 10000"/>
              <a:gd name="connsiteX0" fmla="*/ 846 w 86660"/>
              <a:gd name="connsiteY0" fmla="*/ 0 h 10000"/>
              <a:gd name="connsiteX1" fmla="*/ 74695 w 86660"/>
              <a:gd name="connsiteY1" fmla="*/ 6 h 10000"/>
              <a:gd name="connsiteX2" fmla="*/ 76099 w 86660"/>
              <a:gd name="connsiteY2" fmla="*/ 2706 h 10000"/>
              <a:gd name="connsiteX3" fmla="*/ 74798 w 86660"/>
              <a:gd name="connsiteY3" fmla="*/ 9927 h 10000"/>
              <a:gd name="connsiteX4" fmla="*/ 4927 w 86660"/>
              <a:gd name="connsiteY4" fmla="*/ 10000 h 10000"/>
              <a:gd name="connsiteX5" fmla="*/ 4680 w 86660"/>
              <a:gd name="connsiteY5" fmla="*/ 9654 h 10000"/>
              <a:gd name="connsiteX6" fmla="*/ 4420 w 86660"/>
              <a:gd name="connsiteY6" fmla="*/ 9281 h 10000"/>
              <a:gd name="connsiteX7" fmla="*/ 4170 w 86660"/>
              <a:gd name="connsiteY7" fmla="*/ 8890 h 10000"/>
              <a:gd name="connsiteX8" fmla="*/ 3923 w 86660"/>
              <a:gd name="connsiteY8" fmla="*/ 8481 h 10000"/>
              <a:gd name="connsiteX9" fmla="*/ 3677 w 86660"/>
              <a:gd name="connsiteY9" fmla="*/ 8062 h 10000"/>
              <a:gd name="connsiteX10" fmla="*/ 3426 w 86660"/>
              <a:gd name="connsiteY10" fmla="*/ 7609 h 10000"/>
              <a:gd name="connsiteX11" fmla="*/ 3185 w 86660"/>
              <a:gd name="connsiteY11" fmla="*/ 7155 h 10000"/>
              <a:gd name="connsiteX12" fmla="*/ 2951 w 86660"/>
              <a:gd name="connsiteY12" fmla="*/ 6675 h 10000"/>
              <a:gd name="connsiteX13" fmla="*/ 2715 w 86660"/>
              <a:gd name="connsiteY13" fmla="*/ 6184 h 10000"/>
              <a:gd name="connsiteX14" fmla="*/ 2491 w 86660"/>
              <a:gd name="connsiteY14" fmla="*/ 5676 h 10000"/>
              <a:gd name="connsiteX15" fmla="*/ 2491 w 86660"/>
              <a:gd name="connsiteY15" fmla="*/ 5676 h 10000"/>
              <a:gd name="connsiteX16" fmla="*/ 2216 w 86660"/>
              <a:gd name="connsiteY16" fmla="*/ 5001 h 10000"/>
              <a:gd name="connsiteX17" fmla="*/ 1967 w 86660"/>
              <a:gd name="connsiteY17" fmla="*/ 4337 h 10000"/>
              <a:gd name="connsiteX18" fmla="*/ 1738 w 86660"/>
              <a:gd name="connsiteY18" fmla="*/ 3672 h 10000"/>
              <a:gd name="connsiteX19" fmla="*/ 1531 w 86660"/>
              <a:gd name="connsiteY19" fmla="*/ 3029 h 10000"/>
              <a:gd name="connsiteX20" fmla="*/ 1343 w 86660"/>
              <a:gd name="connsiteY20" fmla="*/ 2390 h 10000"/>
              <a:gd name="connsiteX21" fmla="*/ 1186 w 86660"/>
              <a:gd name="connsiteY21" fmla="*/ 1752 h 10000"/>
              <a:gd name="connsiteX22" fmla="*/ 1043 w 86660"/>
              <a:gd name="connsiteY22" fmla="*/ 1123 h 10000"/>
              <a:gd name="connsiteX23" fmla="*/ 928 w 86660"/>
              <a:gd name="connsiteY23" fmla="*/ 506 h 10000"/>
              <a:gd name="connsiteX24" fmla="*/ 928 w 86660"/>
              <a:gd name="connsiteY24" fmla="*/ 506 h 10000"/>
              <a:gd name="connsiteX25" fmla="*/ 846 w 86660"/>
              <a:gd name="connsiteY25" fmla="*/ 0 h 10000"/>
              <a:gd name="connsiteX0" fmla="*/ 846 w 76116"/>
              <a:gd name="connsiteY0" fmla="*/ 0 h 10000"/>
              <a:gd name="connsiteX1" fmla="*/ 74695 w 76116"/>
              <a:gd name="connsiteY1" fmla="*/ 6 h 10000"/>
              <a:gd name="connsiteX2" fmla="*/ 76099 w 76116"/>
              <a:gd name="connsiteY2" fmla="*/ 2706 h 10000"/>
              <a:gd name="connsiteX3" fmla="*/ 74798 w 76116"/>
              <a:gd name="connsiteY3" fmla="*/ 9927 h 10000"/>
              <a:gd name="connsiteX4" fmla="*/ 4927 w 76116"/>
              <a:gd name="connsiteY4" fmla="*/ 10000 h 10000"/>
              <a:gd name="connsiteX5" fmla="*/ 4680 w 76116"/>
              <a:gd name="connsiteY5" fmla="*/ 9654 h 10000"/>
              <a:gd name="connsiteX6" fmla="*/ 4420 w 76116"/>
              <a:gd name="connsiteY6" fmla="*/ 9281 h 10000"/>
              <a:gd name="connsiteX7" fmla="*/ 4170 w 76116"/>
              <a:gd name="connsiteY7" fmla="*/ 8890 h 10000"/>
              <a:gd name="connsiteX8" fmla="*/ 3923 w 76116"/>
              <a:gd name="connsiteY8" fmla="*/ 8481 h 10000"/>
              <a:gd name="connsiteX9" fmla="*/ 3677 w 76116"/>
              <a:gd name="connsiteY9" fmla="*/ 8062 h 10000"/>
              <a:gd name="connsiteX10" fmla="*/ 3426 w 76116"/>
              <a:gd name="connsiteY10" fmla="*/ 7609 h 10000"/>
              <a:gd name="connsiteX11" fmla="*/ 3185 w 76116"/>
              <a:gd name="connsiteY11" fmla="*/ 7155 h 10000"/>
              <a:gd name="connsiteX12" fmla="*/ 2951 w 76116"/>
              <a:gd name="connsiteY12" fmla="*/ 6675 h 10000"/>
              <a:gd name="connsiteX13" fmla="*/ 2715 w 76116"/>
              <a:gd name="connsiteY13" fmla="*/ 6184 h 10000"/>
              <a:gd name="connsiteX14" fmla="*/ 2491 w 76116"/>
              <a:gd name="connsiteY14" fmla="*/ 5676 h 10000"/>
              <a:gd name="connsiteX15" fmla="*/ 2491 w 76116"/>
              <a:gd name="connsiteY15" fmla="*/ 5676 h 10000"/>
              <a:gd name="connsiteX16" fmla="*/ 2216 w 76116"/>
              <a:gd name="connsiteY16" fmla="*/ 5001 h 10000"/>
              <a:gd name="connsiteX17" fmla="*/ 1967 w 76116"/>
              <a:gd name="connsiteY17" fmla="*/ 4337 h 10000"/>
              <a:gd name="connsiteX18" fmla="*/ 1738 w 76116"/>
              <a:gd name="connsiteY18" fmla="*/ 3672 h 10000"/>
              <a:gd name="connsiteX19" fmla="*/ 1531 w 76116"/>
              <a:gd name="connsiteY19" fmla="*/ 3029 h 10000"/>
              <a:gd name="connsiteX20" fmla="*/ 1343 w 76116"/>
              <a:gd name="connsiteY20" fmla="*/ 2390 h 10000"/>
              <a:gd name="connsiteX21" fmla="*/ 1186 w 76116"/>
              <a:gd name="connsiteY21" fmla="*/ 1752 h 10000"/>
              <a:gd name="connsiteX22" fmla="*/ 1043 w 76116"/>
              <a:gd name="connsiteY22" fmla="*/ 1123 h 10000"/>
              <a:gd name="connsiteX23" fmla="*/ 928 w 76116"/>
              <a:gd name="connsiteY23" fmla="*/ 506 h 10000"/>
              <a:gd name="connsiteX24" fmla="*/ 928 w 76116"/>
              <a:gd name="connsiteY24" fmla="*/ 506 h 10000"/>
              <a:gd name="connsiteX25" fmla="*/ 846 w 76116"/>
              <a:gd name="connsiteY25" fmla="*/ 0 h 10000"/>
              <a:gd name="connsiteX0" fmla="*/ 846 w 75993"/>
              <a:gd name="connsiteY0" fmla="*/ 0 h 10000"/>
              <a:gd name="connsiteX1" fmla="*/ 74695 w 75993"/>
              <a:gd name="connsiteY1" fmla="*/ 6 h 10000"/>
              <a:gd name="connsiteX2" fmla="*/ 75698 w 75993"/>
              <a:gd name="connsiteY2" fmla="*/ 4732 h 10000"/>
              <a:gd name="connsiteX3" fmla="*/ 74798 w 75993"/>
              <a:gd name="connsiteY3" fmla="*/ 9927 h 10000"/>
              <a:gd name="connsiteX4" fmla="*/ 4927 w 75993"/>
              <a:gd name="connsiteY4" fmla="*/ 10000 h 10000"/>
              <a:gd name="connsiteX5" fmla="*/ 4680 w 75993"/>
              <a:gd name="connsiteY5" fmla="*/ 9654 h 10000"/>
              <a:gd name="connsiteX6" fmla="*/ 4420 w 75993"/>
              <a:gd name="connsiteY6" fmla="*/ 9281 h 10000"/>
              <a:gd name="connsiteX7" fmla="*/ 4170 w 75993"/>
              <a:gd name="connsiteY7" fmla="*/ 8890 h 10000"/>
              <a:gd name="connsiteX8" fmla="*/ 3923 w 75993"/>
              <a:gd name="connsiteY8" fmla="*/ 8481 h 10000"/>
              <a:gd name="connsiteX9" fmla="*/ 3677 w 75993"/>
              <a:gd name="connsiteY9" fmla="*/ 8062 h 10000"/>
              <a:gd name="connsiteX10" fmla="*/ 3426 w 75993"/>
              <a:gd name="connsiteY10" fmla="*/ 7609 h 10000"/>
              <a:gd name="connsiteX11" fmla="*/ 3185 w 75993"/>
              <a:gd name="connsiteY11" fmla="*/ 7155 h 10000"/>
              <a:gd name="connsiteX12" fmla="*/ 2951 w 75993"/>
              <a:gd name="connsiteY12" fmla="*/ 6675 h 10000"/>
              <a:gd name="connsiteX13" fmla="*/ 2715 w 75993"/>
              <a:gd name="connsiteY13" fmla="*/ 6184 h 10000"/>
              <a:gd name="connsiteX14" fmla="*/ 2491 w 75993"/>
              <a:gd name="connsiteY14" fmla="*/ 5676 h 10000"/>
              <a:gd name="connsiteX15" fmla="*/ 2491 w 75993"/>
              <a:gd name="connsiteY15" fmla="*/ 5676 h 10000"/>
              <a:gd name="connsiteX16" fmla="*/ 2216 w 75993"/>
              <a:gd name="connsiteY16" fmla="*/ 5001 h 10000"/>
              <a:gd name="connsiteX17" fmla="*/ 1967 w 75993"/>
              <a:gd name="connsiteY17" fmla="*/ 4337 h 10000"/>
              <a:gd name="connsiteX18" fmla="*/ 1738 w 75993"/>
              <a:gd name="connsiteY18" fmla="*/ 3672 h 10000"/>
              <a:gd name="connsiteX19" fmla="*/ 1531 w 75993"/>
              <a:gd name="connsiteY19" fmla="*/ 3029 h 10000"/>
              <a:gd name="connsiteX20" fmla="*/ 1343 w 75993"/>
              <a:gd name="connsiteY20" fmla="*/ 2390 h 10000"/>
              <a:gd name="connsiteX21" fmla="*/ 1186 w 75993"/>
              <a:gd name="connsiteY21" fmla="*/ 1752 h 10000"/>
              <a:gd name="connsiteX22" fmla="*/ 1043 w 75993"/>
              <a:gd name="connsiteY22" fmla="*/ 1123 h 10000"/>
              <a:gd name="connsiteX23" fmla="*/ 928 w 75993"/>
              <a:gd name="connsiteY23" fmla="*/ 506 h 10000"/>
              <a:gd name="connsiteX24" fmla="*/ 928 w 75993"/>
              <a:gd name="connsiteY24" fmla="*/ 506 h 10000"/>
              <a:gd name="connsiteX25" fmla="*/ 846 w 75993"/>
              <a:gd name="connsiteY25" fmla="*/ 0 h 10000"/>
              <a:gd name="connsiteX0" fmla="*/ 846 w 75993"/>
              <a:gd name="connsiteY0" fmla="*/ 0 h 10000"/>
              <a:gd name="connsiteX1" fmla="*/ 74695 w 75993"/>
              <a:gd name="connsiteY1" fmla="*/ 6 h 10000"/>
              <a:gd name="connsiteX2" fmla="*/ 74127 w 75993"/>
              <a:gd name="connsiteY2" fmla="*/ 4862 h 10000"/>
              <a:gd name="connsiteX3" fmla="*/ 74798 w 75993"/>
              <a:gd name="connsiteY3" fmla="*/ 9927 h 10000"/>
              <a:gd name="connsiteX4" fmla="*/ 4927 w 75993"/>
              <a:gd name="connsiteY4" fmla="*/ 10000 h 10000"/>
              <a:gd name="connsiteX5" fmla="*/ 4680 w 75993"/>
              <a:gd name="connsiteY5" fmla="*/ 9654 h 10000"/>
              <a:gd name="connsiteX6" fmla="*/ 4420 w 75993"/>
              <a:gd name="connsiteY6" fmla="*/ 9281 h 10000"/>
              <a:gd name="connsiteX7" fmla="*/ 4170 w 75993"/>
              <a:gd name="connsiteY7" fmla="*/ 8890 h 10000"/>
              <a:gd name="connsiteX8" fmla="*/ 3923 w 75993"/>
              <a:gd name="connsiteY8" fmla="*/ 8481 h 10000"/>
              <a:gd name="connsiteX9" fmla="*/ 3677 w 75993"/>
              <a:gd name="connsiteY9" fmla="*/ 8062 h 10000"/>
              <a:gd name="connsiteX10" fmla="*/ 3426 w 75993"/>
              <a:gd name="connsiteY10" fmla="*/ 7609 h 10000"/>
              <a:gd name="connsiteX11" fmla="*/ 3185 w 75993"/>
              <a:gd name="connsiteY11" fmla="*/ 7155 h 10000"/>
              <a:gd name="connsiteX12" fmla="*/ 2951 w 75993"/>
              <a:gd name="connsiteY12" fmla="*/ 6675 h 10000"/>
              <a:gd name="connsiteX13" fmla="*/ 2715 w 75993"/>
              <a:gd name="connsiteY13" fmla="*/ 6184 h 10000"/>
              <a:gd name="connsiteX14" fmla="*/ 2491 w 75993"/>
              <a:gd name="connsiteY14" fmla="*/ 5676 h 10000"/>
              <a:gd name="connsiteX15" fmla="*/ 2491 w 75993"/>
              <a:gd name="connsiteY15" fmla="*/ 5676 h 10000"/>
              <a:gd name="connsiteX16" fmla="*/ 2216 w 75993"/>
              <a:gd name="connsiteY16" fmla="*/ 5001 h 10000"/>
              <a:gd name="connsiteX17" fmla="*/ 1967 w 75993"/>
              <a:gd name="connsiteY17" fmla="*/ 4337 h 10000"/>
              <a:gd name="connsiteX18" fmla="*/ 1738 w 75993"/>
              <a:gd name="connsiteY18" fmla="*/ 3672 h 10000"/>
              <a:gd name="connsiteX19" fmla="*/ 1531 w 75993"/>
              <a:gd name="connsiteY19" fmla="*/ 3029 h 10000"/>
              <a:gd name="connsiteX20" fmla="*/ 1343 w 75993"/>
              <a:gd name="connsiteY20" fmla="*/ 2390 h 10000"/>
              <a:gd name="connsiteX21" fmla="*/ 1186 w 75993"/>
              <a:gd name="connsiteY21" fmla="*/ 1752 h 10000"/>
              <a:gd name="connsiteX22" fmla="*/ 1043 w 75993"/>
              <a:gd name="connsiteY22" fmla="*/ 1123 h 10000"/>
              <a:gd name="connsiteX23" fmla="*/ 928 w 75993"/>
              <a:gd name="connsiteY23" fmla="*/ 506 h 10000"/>
              <a:gd name="connsiteX24" fmla="*/ 928 w 75993"/>
              <a:gd name="connsiteY24" fmla="*/ 506 h 10000"/>
              <a:gd name="connsiteX25" fmla="*/ 846 w 75993"/>
              <a:gd name="connsiteY25" fmla="*/ 0 h 10000"/>
              <a:gd name="connsiteX0" fmla="*/ 846 w 75993"/>
              <a:gd name="connsiteY0" fmla="*/ 0 h 10000"/>
              <a:gd name="connsiteX1" fmla="*/ 74695 w 75993"/>
              <a:gd name="connsiteY1" fmla="*/ 6 h 10000"/>
              <a:gd name="connsiteX2" fmla="*/ 75430 w 75993"/>
              <a:gd name="connsiteY2" fmla="*/ 2460 h 10000"/>
              <a:gd name="connsiteX3" fmla="*/ 74798 w 75993"/>
              <a:gd name="connsiteY3" fmla="*/ 9927 h 10000"/>
              <a:gd name="connsiteX4" fmla="*/ 4927 w 75993"/>
              <a:gd name="connsiteY4" fmla="*/ 10000 h 10000"/>
              <a:gd name="connsiteX5" fmla="*/ 4680 w 75993"/>
              <a:gd name="connsiteY5" fmla="*/ 9654 h 10000"/>
              <a:gd name="connsiteX6" fmla="*/ 4420 w 75993"/>
              <a:gd name="connsiteY6" fmla="*/ 9281 h 10000"/>
              <a:gd name="connsiteX7" fmla="*/ 4170 w 75993"/>
              <a:gd name="connsiteY7" fmla="*/ 8890 h 10000"/>
              <a:gd name="connsiteX8" fmla="*/ 3923 w 75993"/>
              <a:gd name="connsiteY8" fmla="*/ 8481 h 10000"/>
              <a:gd name="connsiteX9" fmla="*/ 3677 w 75993"/>
              <a:gd name="connsiteY9" fmla="*/ 8062 h 10000"/>
              <a:gd name="connsiteX10" fmla="*/ 3426 w 75993"/>
              <a:gd name="connsiteY10" fmla="*/ 7609 h 10000"/>
              <a:gd name="connsiteX11" fmla="*/ 3185 w 75993"/>
              <a:gd name="connsiteY11" fmla="*/ 7155 h 10000"/>
              <a:gd name="connsiteX12" fmla="*/ 2951 w 75993"/>
              <a:gd name="connsiteY12" fmla="*/ 6675 h 10000"/>
              <a:gd name="connsiteX13" fmla="*/ 2715 w 75993"/>
              <a:gd name="connsiteY13" fmla="*/ 6184 h 10000"/>
              <a:gd name="connsiteX14" fmla="*/ 2491 w 75993"/>
              <a:gd name="connsiteY14" fmla="*/ 5676 h 10000"/>
              <a:gd name="connsiteX15" fmla="*/ 2491 w 75993"/>
              <a:gd name="connsiteY15" fmla="*/ 5676 h 10000"/>
              <a:gd name="connsiteX16" fmla="*/ 2216 w 75993"/>
              <a:gd name="connsiteY16" fmla="*/ 5001 h 10000"/>
              <a:gd name="connsiteX17" fmla="*/ 1967 w 75993"/>
              <a:gd name="connsiteY17" fmla="*/ 4337 h 10000"/>
              <a:gd name="connsiteX18" fmla="*/ 1738 w 75993"/>
              <a:gd name="connsiteY18" fmla="*/ 3672 h 10000"/>
              <a:gd name="connsiteX19" fmla="*/ 1531 w 75993"/>
              <a:gd name="connsiteY19" fmla="*/ 3029 h 10000"/>
              <a:gd name="connsiteX20" fmla="*/ 1343 w 75993"/>
              <a:gd name="connsiteY20" fmla="*/ 2390 h 10000"/>
              <a:gd name="connsiteX21" fmla="*/ 1186 w 75993"/>
              <a:gd name="connsiteY21" fmla="*/ 1752 h 10000"/>
              <a:gd name="connsiteX22" fmla="*/ 1043 w 75993"/>
              <a:gd name="connsiteY22" fmla="*/ 1123 h 10000"/>
              <a:gd name="connsiteX23" fmla="*/ 928 w 75993"/>
              <a:gd name="connsiteY23" fmla="*/ 506 h 10000"/>
              <a:gd name="connsiteX24" fmla="*/ 928 w 75993"/>
              <a:gd name="connsiteY24" fmla="*/ 506 h 10000"/>
              <a:gd name="connsiteX25" fmla="*/ 846 w 75993"/>
              <a:gd name="connsiteY25" fmla="*/ 0 h 10000"/>
              <a:gd name="connsiteX0" fmla="*/ 846 w 75993"/>
              <a:gd name="connsiteY0" fmla="*/ 10 h 10010"/>
              <a:gd name="connsiteX1" fmla="*/ 74695 w 75993"/>
              <a:gd name="connsiteY1" fmla="*/ 16 h 10010"/>
              <a:gd name="connsiteX2" fmla="*/ 75430 w 75993"/>
              <a:gd name="connsiteY2" fmla="*/ 2470 h 10010"/>
              <a:gd name="connsiteX3" fmla="*/ 74798 w 75993"/>
              <a:gd name="connsiteY3" fmla="*/ 9937 h 10010"/>
              <a:gd name="connsiteX4" fmla="*/ 4927 w 75993"/>
              <a:gd name="connsiteY4" fmla="*/ 10010 h 10010"/>
              <a:gd name="connsiteX5" fmla="*/ 4680 w 75993"/>
              <a:gd name="connsiteY5" fmla="*/ 9664 h 10010"/>
              <a:gd name="connsiteX6" fmla="*/ 4420 w 75993"/>
              <a:gd name="connsiteY6" fmla="*/ 9291 h 10010"/>
              <a:gd name="connsiteX7" fmla="*/ 4170 w 75993"/>
              <a:gd name="connsiteY7" fmla="*/ 8900 h 10010"/>
              <a:gd name="connsiteX8" fmla="*/ 3923 w 75993"/>
              <a:gd name="connsiteY8" fmla="*/ 8491 h 10010"/>
              <a:gd name="connsiteX9" fmla="*/ 3677 w 75993"/>
              <a:gd name="connsiteY9" fmla="*/ 8072 h 10010"/>
              <a:gd name="connsiteX10" fmla="*/ 3426 w 75993"/>
              <a:gd name="connsiteY10" fmla="*/ 7619 h 10010"/>
              <a:gd name="connsiteX11" fmla="*/ 3185 w 75993"/>
              <a:gd name="connsiteY11" fmla="*/ 7165 h 10010"/>
              <a:gd name="connsiteX12" fmla="*/ 2951 w 75993"/>
              <a:gd name="connsiteY12" fmla="*/ 6685 h 10010"/>
              <a:gd name="connsiteX13" fmla="*/ 2715 w 75993"/>
              <a:gd name="connsiteY13" fmla="*/ 6194 h 10010"/>
              <a:gd name="connsiteX14" fmla="*/ 2491 w 75993"/>
              <a:gd name="connsiteY14" fmla="*/ 5686 h 10010"/>
              <a:gd name="connsiteX15" fmla="*/ 2491 w 75993"/>
              <a:gd name="connsiteY15" fmla="*/ 5686 h 10010"/>
              <a:gd name="connsiteX16" fmla="*/ 2216 w 75993"/>
              <a:gd name="connsiteY16" fmla="*/ 5011 h 10010"/>
              <a:gd name="connsiteX17" fmla="*/ 1967 w 75993"/>
              <a:gd name="connsiteY17" fmla="*/ 4347 h 10010"/>
              <a:gd name="connsiteX18" fmla="*/ 1738 w 75993"/>
              <a:gd name="connsiteY18" fmla="*/ 3682 h 10010"/>
              <a:gd name="connsiteX19" fmla="*/ 1531 w 75993"/>
              <a:gd name="connsiteY19" fmla="*/ 3039 h 10010"/>
              <a:gd name="connsiteX20" fmla="*/ 1343 w 75993"/>
              <a:gd name="connsiteY20" fmla="*/ 2400 h 10010"/>
              <a:gd name="connsiteX21" fmla="*/ 1186 w 75993"/>
              <a:gd name="connsiteY21" fmla="*/ 1762 h 10010"/>
              <a:gd name="connsiteX22" fmla="*/ 1043 w 75993"/>
              <a:gd name="connsiteY22" fmla="*/ 1133 h 10010"/>
              <a:gd name="connsiteX23" fmla="*/ 928 w 75993"/>
              <a:gd name="connsiteY23" fmla="*/ 516 h 10010"/>
              <a:gd name="connsiteX24" fmla="*/ 928 w 75993"/>
              <a:gd name="connsiteY24" fmla="*/ 516 h 10010"/>
              <a:gd name="connsiteX25" fmla="*/ 846 w 75993"/>
              <a:gd name="connsiteY25" fmla="*/ 10 h 10010"/>
              <a:gd name="connsiteX0" fmla="*/ 846 w 75993"/>
              <a:gd name="connsiteY0" fmla="*/ 10 h 10010"/>
              <a:gd name="connsiteX1" fmla="*/ 74695 w 75993"/>
              <a:gd name="connsiteY1" fmla="*/ 16 h 10010"/>
              <a:gd name="connsiteX2" fmla="*/ 75430 w 75993"/>
              <a:gd name="connsiteY2" fmla="*/ 2470 h 10010"/>
              <a:gd name="connsiteX3" fmla="*/ 74798 w 75993"/>
              <a:gd name="connsiteY3" fmla="*/ 9937 h 10010"/>
              <a:gd name="connsiteX4" fmla="*/ 4927 w 75993"/>
              <a:gd name="connsiteY4" fmla="*/ 10010 h 10010"/>
              <a:gd name="connsiteX5" fmla="*/ 4680 w 75993"/>
              <a:gd name="connsiteY5" fmla="*/ 9664 h 10010"/>
              <a:gd name="connsiteX6" fmla="*/ 4420 w 75993"/>
              <a:gd name="connsiteY6" fmla="*/ 9291 h 10010"/>
              <a:gd name="connsiteX7" fmla="*/ 4170 w 75993"/>
              <a:gd name="connsiteY7" fmla="*/ 8900 h 10010"/>
              <a:gd name="connsiteX8" fmla="*/ 3923 w 75993"/>
              <a:gd name="connsiteY8" fmla="*/ 8491 h 10010"/>
              <a:gd name="connsiteX9" fmla="*/ 3677 w 75993"/>
              <a:gd name="connsiteY9" fmla="*/ 8072 h 10010"/>
              <a:gd name="connsiteX10" fmla="*/ 3426 w 75993"/>
              <a:gd name="connsiteY10" fmla="*/ 7619 h 10010"/>
              <a:gd name="connsiteX11" fmla="*/ 3185 w 75993"/>
              <a:gd name="connsiteY11" fmla="*/ 7165 h 10010"/>
              <a:gd name="connsiteX12" fmla="*/ 2951 w 75993"/>
              <a:gd name="connsiteY12" fmla="*/ 6685 h 10010"/>
              <a:gd name="connsiteX13" fmla="*/ 2715 w 75993"/>
              <a:gd name="connsiteY13" fmla="*/ 6194 h 10010"/>
              <a:gd name="connsiteX14" fmla="*/ 2491 w 75993"/>
              <a:gd name="connsiteY14" fmla="*/ 5686 h 10010"/>
              <a:gd name="connsiteX15" fmla="*/ 2491 w 75993"/>
              <a:gd name="connsiteY15" fmla="*/ 5686 h 10010"/>
              <a:gd name="connsiteX16" fmla="*/ 2216 w 75993"/>
              <a:gd name="connsiteY16" fmla="*/ 5011 h 10010"/>
              <a:gd name="connsiteX17" fmla="*/ 1967 w 75993"/>
              <a:gd name="connsiteY17" fmla="*/ 4347 h 10010"/>
              <a:gd name="connsiteX18" fmla="*/ 1738 w 75993"/>
              <a:gd name="connsiteY18" fmla="*/ 3682 h 10010"/>
              <a:gd name="connsiteX19" fmla="*/ 1531 w 75993"/>
              <a:gd name="connsiteY19" fmla="*/ 3039 h 10010"/>
              <a:gd name="connsiteX20" fmla="*/ 1343 w 75993"/>
              <a:gd name="connsiteY20" fmla="*/ 2400 h 10010"/>
              <a:gd name="connsiteX21" fmla="*/ 1186 w 75993"/>
              <a:gd name="connsiteY21" fmla="*/ 1762 h 10010"/>
              <a:gd name="connsiteX22" fmla="*/ 1043 w 75993"/>
              <a:gd name="connsiteY22" fmla="*/ 1133 h 10010"/>
              <a:gd name="connsiteX23" fmla="*/ 928 w 75993"/>
              <a:gd name="connsiteY23" fmla="*/ 516 h 10010"/>
              <a:gd name="connsiteX24" fmla="*/ 928 w 75993"/>
              <a:gd name="connsiteY24" fmla="*/ 516 h 10010"/>
              <a:gd name="connsiteX25" fmla="*/ 846 w 75993"/>
              <a:gd name="connsiteY25" fmla="*/ 10 h 10010"/>
              <a:gd name="connsiteX0" fmla="*/ 846 w 75993"/>
              <a:gd name="connsiteY0" fmla="*/ 10 h 10010"/>
              <a:gd name="connsiteX1" fmla="*/ 74086 w 75993"/>
              <a:gd name="connsiteY1" fmla="*/ 16 h 10010"/>
              <a:gd name="connsiteX2" fmla="*/ 75430 w 75993"/>
              <a:gd name="connsiteY2" fmla="*/ 2470 h 10010"/>
              <a:gd name="connsiteX3" fmla="*/ 74798 w 75993"/>
              <a:gd name="connsiteY3" fmla="*/ 9937 h 10010"/>
              <a:gd name="connsiteX4" fmla="*/ 4927 w 75993"/>
              <a:gd name="connsiteY4" fmla="*/ 10010 h 10010"/>
              <a:gd name="connsiteX5" fmla="*/ 4680 w 75993"/>
              <a:gd name="connsiteY5" fmla="*/ 9664 h 10010"/>
              <a:gd name="connsiteX6" fmla="*/ 4420 w 75993"/>
              <a:gd name="connsiteY6" fmla="*/ 9291 h 10010"/>
              <a:gd name="connsiteX7" fmla="*/ 4170 w 75993"/>
              <a:gd name="connsiteY7" fmla="*/ 8900 h 10010"/>
              <a:gd name="connsiteX8" fmla="*/ 3923 w 75993"/>
              <a:gd name="connsiteY8" fmla="*/ 8491 h 10010"/>
              <a:gd name="connsiteX9" fmla="*/ 3677 w 75993"/>
              <a:gd name="connsiteY9" fmla="*/ 8072 h 10010"/>
              <a:gd name="connsiteX10" fmla="*/ 3426 w 75993"/>
              <a:gd name="connsiteY10" fmla="*/ 7619 h 10010"/>
              <a:gd name="connsiteX11" fmla="*/ 3185 w 75993"/>
              <a:gd name="connsiteY11" fmla="*/ 7165 h 10010"/>
              <a:gd name="connsiteX12" fmla="*/ 2951 w 75993"/>
              <a:gd name="connsiteY12" fmla="*/ 6685 h 10010"/>
              <a:gd name="connsiteX13" fmla="*/ 2715 w 75993"/>
              <a:gd name="connsiteY13" fmla="*/ 6194 h 10010"/>
              <a:gd name="connsiteX14" fmla="*/ 2491 w 75993"/>
              <a:gd name="connsiteY14" fmla="*/ 5686 h 10010"/>
              <a:gd name="connsiteX15" fmla="*/ 2491 w 75993"/>
              <a:gd name="connsiteY15" fmla="*/ 5686 h 10010"/>
              <a:gd name="connsiteX16" fmla="*/ 2216 w 75993"/>
              <a:gd name="connsiteY16" fmla="*/ 5011 h 10010"/>
              <a:gd name="connsiteX17" fmla="*/ 1967 w 75993"/>
              <a:gd name="connsiteY17" fmla="*/ 4347 h 10010"/>
              <a:gd name="connsiteX18" fmla="*/ 1738 w 75993"/>
              <a:gd name="connsiteY18" fmla="*/ 3682 h 10010"/>
              <a:gd name="connsiteX19" fmla="*/ 1531 w 75993"/>
              <a:gd name="connsiteY19" fmla="*/ 3039 h 10010"/>
              <a:gd name="connsiteX20" fmla="*/ 1343 w 75993"/>
              <a:gd name="connsiteY20" fmla="*/ 2400 h 10010"/>
              <a:gd name="connsiteX21" fmla="*/ 1186 w 75993"/>
              <a:gd name="connsiteY21" fmla="*/ 1762 h 10010"/>
              <a:gd name="connsiteX22" fmla="*/ 1043 w 75993"/>
              <a:gd name="connsiteY22" fmla="*/ 1133 h 10010"/>
              <a:gd name="connsiteX23" fmla="*/ 928 w 75993"/>
              <a:gd name="connsiteY23" fmla="*/ 516 h 10010"/>
              <a:gd name="connsiteX24" fmla="*/ 928 w 75993"/>
              <a:gd name="connsiteY24" fmla="*/ 516 h 10010"/>
              <a:gd name="connsiteX25" fmla="*/ 846 w 75993"/>
              <a:gd name="connsiteY25" fmla="*/ 10 h 10010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430 w 75993"/>
              <a:gd name="connsiteY2" fmla="*/ 2569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024 w 75993"/>
              <a:gd name="connsiteY2" fmla="*/ 2569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278 w 75993"/>
              <a:gd name="connsiteY2" fmla="*/ 2273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75993"/>
              <a:gd name="connsiteY0" fmla="*/ 109 h 10109"/>
              <a:gd name="connsiteX1" fmla="*/ 74441 w 75993"/>
              <a:gd name="connsiteY1" fmla="*/ 16 h 10109"/>
              <a:gd name="connsiteX2" fmla="*/ 75329 w 75993"/>
              <a:gd name="connsiteY2" fmla="*/ 2273 h 10109"/>
              <a:gd name="connsiteX3" fmla="*/ 74798 w 75993"/>
              <a:gd name="connsiteY3" fmla="*/ 10036 h 10109"/>
              <a:gd name="connsiteX4" fmla="*/ 4927 w 75993"/>
              <a:gd name="connsiteY4" fmla="*/ 10109 h 10109"/>
              <a:gd name="connsiteX5" fmla="*/ 4680 w 75993"/>
              <a:gd name="connsiteY5" fmla="*/ 9763 h 10109"/>
              <a:gd name="connsiteX6" fmla="*/ 4420 w 75993"/>
              <a:gd name="connsiteY6" fmla="*/ 9390 h 10109"/>
              <a:gd name="connsiteX7" fmla="*/ 4170 w 75993"/>
              <a:gd name="connsiteY7" fmla="*/ 8999 h 10109"/>
              <a:gd name="connsiteX8" fmla="*/ 3923 w 75993"/>
              <a:gd name="connsiteY8" fmla="*/ 8590 h 10109"/>
              <a:gd name="connsiteX9" fmla="*/ 3677 w 75993"/>
              <a:gd name="connsiteY9" fmla="*/ 8171 h 10109"/>
              <a:gd name="connsiteX10" fmla="*/ 3426 w 75993"/>
              <a:gd name="connsiteY10" fmla="*/ 7718 h 10109"/>
              <a:gd name="connsiteX11" fmla="*/ 3185 w 75993"/>
              <a:gd name="connsiteY11" fmla="*/ 7264 h 10109"/>
              <a:gd name="connsiteX12" fmla="*/ 2951 w 75993"/>
              <a:gd name="connsiteY12" fmla="*/ 6784 h 10109"/>
              <a:gd name="connsiteX13" fmla="*/ 2715 w 75993"/>
              <a:gd name="connsiteY13" fmla="*/ 6293 h 10109"/>
              <a:gd name="connsiteX14" fmla="*/ 2491 w 75993"/>
              <a:gd name="connsiteY14" fmla="*/ 5785 h 10109"/>
              <a:gd name="connsiteX15" fmla="*/ 2491 w 75993"/>
              <a:gd name="connsiteY15" fmla="*/ 5785 h 10109"/>
              <a:gd name="connsiteX16" fmla="*/ 2216 w 75993"/>
              <a:gd name="connsiteY16" fmla="*/ 5110 h 10109"/>
              <a:gd name="connsiteX17" fmla="*/ 1967 w 75993"/>
              <a:gd name="connsiteY17" fmla="*/ 4446 h 10109"/>
              <a:gd name="connsiteX18" fmla="*/ 1738 w 75993"/>
              <a:gd name="connsiteY18" fmla="*/ 3781 h 10109"/>
              <a:gd name="connsiteX19" fmla="*/ 1531 w 75993"/>
              <a:gd name="connsiteY19" fmla="*/ 3138 h 10109"/>
              <a:gd name="connsiteX20" fmla="*/ 1343 w 75993"/>
              <a:gd name="connsiteY20" fmla="*/ 2499 h 10109"/>
              <a:gd name="connsiteX21" fmla="*/ 1186 w 75993"/>
              <a:gd name="connsiteY21" fmla="*/ 1861 h 10109"/>
              <a:gd name="connsiteX22" fmla="*/ 1043 w 75993"/>
              <a:gd name="connsiteY22" fmla="*/ 1232 h 10109"/>
              <a:gd name="connsiteX23" fmla="*/ 928 w 75993"/>
              <a:gd name="connsiteY23" fmla="*/ 615 h 10109"/>
              <a:gd name="connsiteX24" fmla="*/ 928 w 75993"/>
              <a:gd name="connsiteY24" fmla="*/ 615 h 10109"/>
              <a:gd name="connsiteX25" fmla="*/ 846 w 75993"/>
              <a:gd name="connsiteY25" fmla="*/ 109 h 10109"/>
              <a:gd name="connsiteX0" fmla="*/ 846 w 86558"/>
              <a:gd name="connsiteY0" fmla="*/ 109 h 10109"/>
              <a:gd name="connsiteX1" fmla="*/ 74441 w 86558"/>
              <a:gd name="connsiteY1" fmla="*/ 16 h 10109"/>
              <a:gd name="connsiteX2" fmla="*/ 75329 w 86558"/>
              <a:gd name="connsiteY2" fmla="*/ 2273 h 10109"/>
              <a:gd name="connsiteX3" fmla="*/ 75486 w 86558"/>
              <a:gd name="connsiteY3" fmla="*/ 7251 h 10109"/>
              <a:gd name="connsiteX4" fmla="*/ 74798 w 86558"/>
              <a:gd name="connsiteY4" fmla="*/ 10036 h 10109"/>
              <a:gd name="connsiteX5" fmla="*/ 4927 w 86558"/>
              <a:gd name="connsiteY5" fmla="*/ 10109 h 10109"/>
              <a:gd name="connsiteX6" fmla="*/ 4680 w 86558"/>
              <a:gd name="connsiteY6" fmla="*/ 9763 h 10109"/>
              <a:gd name="connsiteX7" fmla="*/ 4420 w 86558"/>
              <a:gd name="connsiteY7" fmla="*/ 9390 h 10109"/>
              <a:gd name="connsiteX8" fmla="*/ 4170 w 86558"/>
              <a:gd name="connsiteY8" fmla="*/ 8999 h 10109"/>
              <a:gd name="connsiteX9" fmla="*/ 3923 w 86558"/>
              <a:gd name="connsiteY9" fmla="*/ 8590 h 10109"/>
              <a:gd name="connsiteX10" fmla="*/ 3677 w 86558"/>
              <a:gd name="connsiteY10" fmla="*/ 8171 h 10109"/>
              <a:gd name="connsiteX11" fmla="*/ 3426 w 86558"/>
              <a:gd name="connsiteY11" fmla="*/ 7718 h 10109"/>
              <a:gd name="connsiteX12" fmla="*/ 3185 w 86558"/>
              <a:gd name="connsiteY12" fmla="*/ 7264 h 10109"/>
              <a:gd name="connsiteX13" fmla="*/ 2951 w 86558"/>
              <a:gd name="connsiteY13" fmla="*/ 6784 h 10109"/>
              <a:gd name="connsiteX14" fmla="*/ 2715 w 86558"/>
              <a:gd name="connsiteY14" fmla="*/ 6293 h 10109"/>
              <a:gd name="connsiteX15" fmla="*/ 2491 w 86558"/>
              <a:gd name="connsiteY15" fmla="*/ 5785 h 10109"/>
              <a:gd name="connsiteX16" fmla="*/ 2491 w 86558"/>
              <a:gd name="connsiteY16" fmla="*/ 5785 h 10109"/>
              <a:gd name="connsiteX17" fmla="*/ 2216 w 86558"/>
              <a:gd name="connsiteY17" fmla="*/ 5110 h 10109"/>
              <a:gd name="connsiteX18" fmla="*/ 1967 w 86558"/>
              <a:gd name="connsiteY18" fmla="*/ 4446 h 10109"/>
              <a:gd name="connsiteX19" fmla="*/ 1738 w 86558"/>
              <a:gd name="connsiteY19" fmla="*/ 3781 h 10109"/>
              <a:gd name="connsiteX20" fmla="*/ 1531 w 86558"/>
              <a:gd name="connsiteY20" fmla="*/ 3138 h 10109"/>
              <a:gd name="connsiteX21" fmla="*/ 1343 w 86558"/>
              <a:gd name="connsiteY21" fmla="*/ 2499 h 10109"/>
              <a:gd name="connsiteX22" fmla="*/ 1186 w 86558"/>
              <a:gd name="connsiteY22" fmla="*/ 1861 h 10109"/>
              <a:gd name="connsiteX23" fmla="*/ 1043 w 86558"/>
              <a:gd name="connsiteY23" fmla="*/ 1232 h 10109"/>
              <a:gd name="connsiteX24" fmla="*/ 928 w 86558"/>
              <a:gd name="connsiteY24" fmla="*/ 615 h 10109"/>
              <a:gd name="connsiteX25" fmla="*/ 928 w 86558"/>
              <a:gd name="connsiteY25" fmla="*/ 615 h 10109"/>
              <a:gd name="connsiteX26" fmla="*/ 846 w 86558"/>
              <a:gd name="connsiteY26" fmla="*/ 109 h 10109"/>
              <a:gd name="connsiteX0" fmla="*/ 846 w 75680"/>
              <a:gd name="connsiteY0" fmla="*/ 109 h 10191"/>
              <a:gd name="connsiteX1" fmla="*/ 74441 w 75680"/>
              <a:gd name="connsiteY1" fmla="*/ 16 h 10191"/>
              <a:gd name="connsiteX2" fmla="*/ 75329 w 75680"/>
              <a:gd name="connsiteY2" fmla="*/ 2273 h 10191"/>
              <a:gd name="connsiteX3" fmla="*/ 75486 w 75680"/>
              <a:gd name="connsiteY3" fmla="*/ 7251 h 10191"/>
              <a:gd name="connsiteX4" fmla="*/ 74798 w 75680"/>
              <a:gd name="connsiteY4" fmla="*/ 10036 h 10191"/>
              <a:gd name="connsiteX5" fmla="*/ 4927 w 75680"/>
              <a:gd name="connsiteY5" fmla="*/ 10109 h 10191"/>
              <a:gd name="connsiteX6" fmla="*/ 4680 w 75680"/>
              <a:gd name="connsiteY6" fmla="*/ 9763 h 10191"/>
              <a:gd name="connsiteX7" fmla="*/ 4420 w 75680"/>
              <a:gd name="connsiteY7" fmla="*/ 9390 h 10191"/>
              <a:gd name="connsiteX8" fmla="*/ 4170 w 75680"/>
              <a:gd name="connsiteY8" fmla="*/ 8999 h 10191"/>
              <a:gd name="connsiteX9" fmla="*/ 3923 w 75680"/>
              <a:gd name="connsiteY9" fmla="*/ 8590 h 10191"/>
              <a:gd name="connsiteX10" fmla="*/ 3677 w 75680"/>
              <a:gd name="connsiteY10" fmla="*/ 8171 h 10191"/>
              <a:gd name="connsiteX11" fmla="*/ 3426 w 75680"/>
              <a:gd name="connsiteY11" fmla="*/ 7718 h 10191"/>
              <a:gd name="connsiteX12" fmla="*/ 3185 w 75680"/>
              <a:gd name="connsiteY12" fmla="*/ 7264 h 10191"/>
              <a:gd name="connsiteX13" fmla="*/ 2951 w 75680"/>
              <a:gd name="connsiteY13" fmla="*/ 6784 h 10191"/>
              <a:gd name="connsiteX14" fmla="*/ 2715 w 75680"/>
              <a:gd name="connsiteY14" fmla="*/ 6293 h 10191"/>
              <a:gd name="connsiteX15" fmla="*/ 2491 w 75680"/>
              <a:gd name="connsiteY15" fmla="*/ 5785 h 10191"/>
              <a:gd name="connsiteX16" fmla="*/ 2491 w 75680"/>
              <a:gd name="connsiteY16" fmla="*/ 5785 h 10191"/>
              <a:gd name="connsiteX17" fmla="*/ 2216 w 75680"/>
              <a:gd name="connsiteY17" fmla="*/ 5110 h 10191"/>
              <a:gd name="connsiteX18" fmla="*/ 1967 w 75680"/>
              <a:gd name="connsiteY18" fmla="*/ 4446 h 10191"/>
              <a:gd name="connsiteX19" fmla="*/ 1738 w 75680"/>
              <a:gd name="connsiteY19" fmla="*/ 3781 h 10191"/>
              <a:gd name="connsiteX20" fmla="*/ 1531 w 75680"/>
              <a:gd name="connsiteY20" fmla="*/ 3138 h 10191"/>
              <a:gd name="connsiteX21" fmla="*/ 1343 w 75680"/>
              <a:gd name="connsiteY21" fmla="*/ 2499 h 10191"/>
              <a:gd name="connsiteX22" fmla="*/ 1186 w 75680"/>
              <a:gd name="connsiteY22" fmla="*/ 1861 h 10191"/>
              <a:gd name="connsiteX23" fmla="*/ 1043 w 75680"/>
              <a:gd name="connsiteY23" fmla="*/ 1232 h 10191"/>
              <a:gd name="connsiteX24" fmla="*/ 928 w 75680"/>
              <a:gd name="connsiteY24" fmla="*/ 615 h 10191"/>
              <a:gd name="connsiteX25" fmla="*/ 928 w 75680"/>
              <a:gd name="connsiteY25" fmla="*/ 615 h 10191"/>
              <a:gd name="connsiteX26" fmla="*/ 846 w 75680"/>
              <a:gd name="connsiteY26" fmla="*/ 109 h 10191"/>
              <a:gd name="connsiteX0" fmla="*/ 846 w 75680"/>
              <a:gd name="connsiteY0" fmla="*/ 109 h 10109"/>
              <a:gd name="connsiteX1" fmla="*/ 74441 w 75680"/>
              <a:gd name="connsiteY1" fmla="*/ 16 h 10109"/>
              <a:gd name="connsiteX2" fmla="*/ 75329 w 75680"/>
              <a:gd name="connsiteY2" fmla="*/ 2273 h 10109"/>
              <a:gd name="connsiteX3" fmla="*/ 75486 w 75680"/>
              <a:gd name="connsiteY3" fmla="*/ 7251 h 10109"/>
              <a:gd name="connsiteX4" fmla="*/ 74798 w 75680"/>
              <a:gd name="connsiteY4" fmla="*/ 10036 h 10109"/>
              <a:gd name="connsiteX5" fmla="*/ 4927 w 75680"/>
              <a:gd name="connsiteY5" fmla="*/ 10109 h 10109"/>
              <a:gd name="connsiteX6" fmla="*/ 4680 w 75680"/>
              <a:gd name="connsiteY6" fmla="*/ 9763 h 10109"/>
              <a:gd name="connsiteX7" fmla="*/ 4420 w 75680"/>
              <a:gd name="connsiteY7" fmla="*/ 9390 h 10109"/>
              <a:gd name="connsiteX8" fmla="*/ 4170 w 75680"/>
              <a:gd name="connsiteY8" fmla="*/ 8999 h 10109"/>
              <a:gd name="connsiteX9" fmla="*/ 3923 w 75680"/>
              <a:gd name="connsiteY9" fmla="*/ 8590 h 10109"/>
              <a:gd name="connsiteX10" fmla="*/ 3677 w 75680"/>
              <a:gd name="connsiteY10" fmla="*/ 8171 h 10109"/>
              <a:gd name="connsiteX11" fmla="*/ 3426 w 75680"/>
              <a:gd name="connsiteY11" fmla="*/ 7718 h 10109"/>
              <a:gd name="connsiteX12" fmla="*/ 3185 w 75680"/>
              <a:gd name="connsiteY12" fmla="*/ 7264 h 10109"/>
              <a:gd name="connsiteX13" fmla="*/ 2951 w 75680"/>
              <a:gd name="connsiteY13" fmla="*/ 6784 h 10109"/>
              <a:gd name="connsiteX14" fmla="*/ 2715 w 75680"/>
              <a:gd name="connsiteY14" fmla="*/ 6293 h 10109"/>
              <a:gd name="connsiteX15" fmla="*/ 2491 w 75680"/>
              <a:gd name="connsiteY15" fmla="*/ 5785 h 10109"/>
              <a:gd name="connsiteX16" fmla="*/ 2491 w 75680"/>
              <a:gd name="connsiteY16" fmla="*/ 5785 h 10109"/>
              <a:gd name="connsiteX17" fmla="*/ 2216 w 75680"/>
              <a:gd name="connsiteY17" fmla="*/ 5110 h 10109"/>
              <a:gd name="connsiteX18" fmla="*/ 1967 w 75680"/>
              <a:gd name="connsiteY18" fmla="*/ 4446 h 10109"/>
              <a:gd name="connsiteX19" fmla="*/ 1738 w 75680"/>
              <a:gd name="connsiteY19" fmla="*/ 3781 h 10109"/>
              <a:gd name="connsiteX20" fmla="*/ 1531 w 75680"/>
              <a:gd name="connsiteY20" fmla="*/ 3138 h 10109"/>
              <a:gd name="connsiteX21" fmla="*/ 1343 w 75680"/>
              <a:gd name="connsiteY21" fmla="*/ 2499 h 10109"/>
              <a:gd name="connsiteX22" fmla="*/ 1186 w 75680"/>
              <a:gd name="connsiteY22" fmla="*/ 1861 h 10109"/>
              <a:gd name="connsiteX23" fmla="*/ 1043 w 75680"/>
              <a:gd name="connsiteY23" fmla="*/ 1232 h 10109"/>
              <a:gd name="connsiteX24" fmla="*/ 928 w 75680"/>
              <a:gd name="connsiteY24" fmla="*/ 615 h 10109"/>
              <a:gd name="connsiteX25" fmla="*/ 928 w 75680"/>
              <a:gd name="connsiteY25" fmla="*/ 615 h 10109"/>
              <a:gd name="connsiteX26" fmla="*/ 846 w 75680"/>
              <a:gd name="connsiteY26" fmla="*/ 109 h 10109"/>
              <a:gd name="connsiteX0" fmla="*/ 846 w 75680"/>
              <a:gd name="connsiteY0" fmla="*/ 109 h 10109"/>
              <a:gd name="connsiteX1" fmla="*/ 74441 w 75680"/>
              <a:gd name="connsiteY1" fmla="*/ 16 h 10109"/>
              <a:gd name="connsiteX2" fmla="*/ 75329 w 75680"/>
              <a:gd name="connsiteY2" fmla="*/ 2273 h 10109"/>
              <a:gd name="connsiteX3" fmla="*/ 75359 w 75680"/>
              <a:gd name="connsiteY3" fmla="*/ 8434 h 10109"/>
              <a:gd name="connsiteX4" fmla="*/ 74798 w 75680"/>
              <a:gd name="connsiteY4" fmla="*/ 10036 h 10109"/>
              <a:gd name="connsiteX5" fmla="*/ 4927 w 75680"/>
              <a:gd name="connsiteY5" fmla="*/ 10109 h 10109"/>
              <a:gd name="connsiteX6" fmla="*/ 4680 w 75680"/>
              <a:gd name="connsiteY6" fmla="*/ 9763 h 10109"/>
              <a:gd name="connsiteX7" fmla="*/ 4420 w 75680"/>
              <a:gd name="connsiteY7" fmla="*/ 9390 h 10109"/>
              <a:gd name="connsiteX8" fmla="*/ 4170 w 75680"/>
              <a:gd name="connsiteY8" fmla="*/ 8999 h 10109"/>
              <a:gd name="connsiteX9" fmla="*/ 3923 w 75680"/>
              <a:gd name="connsiteY9" fmla="*/ 8590 h 10109"/>
              <a:gd name="connsiteX10" fmla="*/ 3677 w 75680"/>
              <a:gd name="connsiteY10" fmla="*/ 8171 h 10109"/>
              <a:gd name="connsiteX11" fmla="*/ 3426 w 75680"/>
              <a:gd name="connsiteY11" fmla="*/ 7718 h 10109"/>
              <a:gd name="connsiteX12" fmla="*/ 3185 w 75680"/>
              <a:gd name="connsiteY12" fmla="*/ 7264 h 10109"/>
              <a:gd name="connsiteX13" fmla="*/ 2951 w 75680"/>
              <a:gd name="connsiteY13" fmla="*/ 6784 h 10109"/>
              <a:gd name="connsiteX14" fmla="*/ 2715 w 75680"/>
              <a:gd name="connsiteY14" fmla="*/ 6293 h 10109"/>
              <a:gd name="connsiteX15" fmla="*/ 2491 w 75680"/>
              <a:gd name="connsiteY15" fmla="*/ 5785 h 10109"/>
              <a:gd name="connsiteX16" fmla="*/ 2491 w 75680"/>
              <a:gd name="connsiteY16" fmla="*/ 5785 h 10109"/>
              <a:gd name="connsiteX17" fmla="*/ 2216 w 75680"/>
              <a:gd name="connsiteY17" fmla="*/ 5110 h 10109"/>
              <a:gd name="connsiteX18" fmla="*/ 1967 w 75680"/>
              <a:gd name="connsiteY18" fmla="*/ 4446 h 10109"/>
              <a:gd name="connsiteX19" fmla="*/ 1738 w 75680"/>
              <a:gd name="connsiteY19" fmla="*/ 3781 h 10109"/>
              <a:gd name="connsiteX20" fmla="*/ 1531 w 75680"/>
              <a:gd name="connsiteY20" fmla="*/ 3138 h 10109"/>
              <a:gd name="connsiteX21" fmla="*/ 1343 w 75680"/>
              <a:gd name="connsiteY21" fmla="*/ 2499 h 10109"/>
              <a:gd name="connsiteX22" fmla="*/ 1186 w 75680"/>
              <a:gd name="connsiteY22" fmla="*/ 1861 h 10109"/>
              <a:gd name="connsiteX23" fmla="*/ 1043 w 75680"/>
              <a:gd name="connsiteY23" fmla="*/ 1232 h 10109"/>
              <a:gd name="connsiteX24" fmla="*/ 928 w 75680"/>
              <a:gd name="connsiteY24" fmla="*/ 615 h 10109"/>
              <a:gd name="connsiteX25" fmla="*/ 928 w 75680"/>
              <a:gd name="connsiteY25" fmla="*/ 615 h 10109"/>
              <a:gd name="connsiteX26" fmla="*/ 846 w 75680"/>
              <a:gd name="connsiteY26" fmla="*/ 109 h 10109"/>
              <a:gd name="connsiteX0" fmla="*/ 846 w 75680"/>
              <a:gd name="connsiteY0" fmla="*/ 109 h 10109"/>
              <a:gd name="connsiteX1" fmla="*/ 74441 w 75680"/>
              <a:gd name="connsiteY1" fmla="*/ 16 h 10109"/>
              <a:gd name="connsiteX2" fmla="*/ 75329 w 75680"/>
              <a:gd name="connsiteY2" fmla="*/ 2273 h 10109"/>
              <a:gd name="connsiteX3" fmla="*/ 75359 w 75680"/>
              <a:gd name="connsiteY3" fmla="*/ 8434 h 10109"/>
              <a:gd name="connsiteX4" fmla="*/ 74798 w 75680"/>
              <a:gd name="connsiteY4" fmla="*/ 10036 h 10109"/>
              <a:gd name="connsiteX5" fmla="*/ 4927 w 75680"/>
              <a:gd name="connsiteY5" fmla="*/ 10109 h 10109"/>
              <a:gd name="connsiteX6" fmla="*/ 4680 w 75680"/>
              <a:gd name="connsiteY6" fmla="*/ 9763 h 10109"/>
              <a:gd name="connsiteX7" fmla="*/ 4420 w 75680"/>
              <a:gd name="connsiteY7" fmla="*/ 9390 h 10109"/>
              <a:gd name="connsiteX8" fmla="*/ 4170 w 75680"/>
              <a:gd name="connsiteY8" fmla="*/ 8999 h 10109"/>
              <a:gd name="connsiteX9" fmla="*/ 3923 w 75680"/>
              <a:gd name="connsiteY9" fmla="*/ 8590 h 10109"/>
              <a:gd name="connsiteX10" fmla="*/ 3677 w 75680"/>
              <a:gd name="connsiteY10" fmla="*/ 8171 h 10109"/>
              <a:gd name="connsiteX11" fmla="*/ 3426 w 75680"/>
              <a:gd name="connsiteY11" fmla="*/ 7718 h 10109"/>
              <a:gd name="connsiteX12" fmla="*/ 3185 w 75680"/>
              <a:gd name="connsiteY12" fmla="*/ 7264 h 10109"/>
              <a:gd name="connsiteX13" fmla="*/ 2951 w 75680"/>
              <a:gd name="connsiteY13" fmla="*/ 6784 h 10109"/>
              <a:gd name="connsiteX14" fmla="*/ 2715 w 75680"/>
              <a:gd name="connsiteY14" fmla="*/ 6293 h 10109"/>
              <a:gd name="connsiteX15" fmla="*/ 2491 w 75680"/>
              <a:gd name="connsiteY15" fmla="*/ 5785 h 10109"/>
              <a:gd name="connsiteX16" fmla="*/ 2491 w 75680"/>
              <a:gd name="connsiteY16" fmla="*/ 5785 h 10109"/>
              <a:gd name="connsiteX17" fmla="*/ 2216 w 75680"/>
              <a:gd name="connsiteY17" fmla="*/ 5110 h 10109"/>
              <a:gd name="connsiteX18" fmla="*/ 1967 w 75680"/>
              <a:gd name="connsiteY18" fmla="*/ 4446 h 10109"/>
              <a:gd name="connsiteX19" fmla="*/ 1738 w 75680"/>
              <a:gd name="connsiteY19" fmla="*/ 3781 h 10109"/>
              <a:gd name="connsiteX20" fmla="*/ 1531 w 75680"/>
              <a:gd name="connsiteY20" fmla="*/ 3138 h 10109"/>
              <a:gd name="connsiteX21" fmla="*/ 1343 w 75680"/>
              <a:gd name="connsiteY21" fmla="*/ 2499 h 10109"/>
              <a:gd name="connsiteX22" fmla="*/ 1186 w 75680"/>
              <a:gd name="connsiteY22" fmla="*/ 1861 h 10109"/>
              <a:gd name="connsiteX23" fmla="*/ 1043 w 75680"/>
              <a:gd name="connsiteY23" fmla="*/ 1232 h 10109"/>
              <a:gd name="connsiteX24" fmla="*/ 928 w 75680"/>
              <a:gd name="connsiteY24" fmla="*/ 615 h 10109"/>
              <a:gd name="connsiteX25" fmla="*/ 928 w 75680"/>
              <a:gd name="connsiteY25" fmla="*/ 615 h 10109"/>
              <a:gd name="connsiteX26" fmla="*/ 846 w 75680"/>
              <a:gd name="connsiteY26" fmla="*/ 109 h 10109"/>
              <a:gd name="connsiteX0" fmla="*/ 846 w 75503"/>
              <a:gd name="connsiteY0" fmla="*/ 109 h 10109"/>
              <a:gd name="connsiteX1" fmla="*/ 74441 w 75503"/>
              <a:gd name="connsiteY1" fmla="*/ 16 h 10109"/>
              <a:gd name="connsiteX2" fmla="*/ 75329 w 75503"/>
              <a:gd name="connsiteY2" fmla="*/ 2273 h 10109"/>
              <a:gd name="connsiteX3" fmla="*/ 75359 w 75503"/>
              <a:gd name="connsiteY3" fmla="*/ 8434 h 10109"/>
              <a:gd name="connsiteX4" fmla="*/ 74798 w 75503"/>
              <a:gd name="connsiteY4" fmla="*/ 10036 h 10109"/>
              <a:gd name="connsiteX5" fmla="*/ 4927 w 75503"/>
              <a:gd name="connsiteY5" fmla="*/ 10109 h 10109"/>
              <a:gd name="connsiteX6" fmla="*/ 4680 w 75503"/>
              <a:gd name="connsiteY6" fmla="*/ 9763 h 10109"/>
              <a:gd name="connsiteX7" fmla="*/ 4420 w 75503"/>
              <a:gd name="connsiteY7" fmla="*/ 9390 h 10109"/>
              <a:gd name="connsiteX8" fmla="*/ 4170 w 75503"/>
              <a:gd name="connsiteY8" fmla="*/ 8999 h 10109"/>
              <a:gd name="connsiteX9" fmla="*/ 3923 w 75503"/>
              <a:gd name="connsiteY9" fmla="*/ 8590 h 10109"/>
              <a:gd name="connsiteX10" fmla="*/ 3677 w 75503"/>
              <a:gd name="connsiteY10" fmla="*/ 8171 h 10109"/>
              <a:gd name="connsiteX11" fmla="*/ 3426 w 75503"/>
              <a:gd name="connsiteY11" fmla="*/ 7718 h 10109"/>
              <a:gd name="connsiteX12" fmla="*/ 3185 w 75503"/>
              <a:gd name="connsiteY12" fmla="*/ 7264 h 10109"/>
              <a:gd name="connsiteX13" fmla="*/ 2951 w 75503"/>
              <a:gd name="connsiteY13" fmla="*/ 6784 h 10109"/>
              <a:gd name="connsiteX14" fmla="*/ 2715 w 75503"/>
              <a:gd name="connsiteY14" fmla="*/ 6293 h 10109"/>
              <a:gd name="connsiteX15" fmla="*/ 2491 w 75503"/>
              <a:gd name="connsiteY15" fmla="*/ 5785 h 10109"/>
              <a:gd name="connsiteX16" fmla="*/ 2491 w 75503"/>
              <a:gd name="connsiteY16" fmla="*/ 5785 h 10109"/>
              <a:gd name="connsiteX17" fmla="*/ 2216 w 75503"/>
              <a:gd name="connsiteY17" fmla="*/ 5110 h 10109"/>
              <a:gd name="connsiteX18" fmla="*/ 1967 w 75503"/>
              <a:gd name="connsiteY18" fmla="*/ 4446 h 10109"/>
              <a:gd name="connsiteX19" fmla="*/ 1738 w 75503"/>
              <a:gd name="connsiteY19" fmla="*/ 3781 h 10109"/>
              <a:gd name="connsiteX20" fmla="*/ 1531 w 75503"/>
              <a:gd name="connsiteY20" fmla="*/ 3138 h 10109"/>
              <a:gd name="connsiteX21" fmla="*/ 1343 w 75503"/>
              <a:gd name="connsiteY21" fmla="*/ 2499 h 10109"/>
              <a:gd name="connsiteX22" fmla="*/ 1186 w 75503"/>
              <a:gd name="connsiteY22" fmla="*/ 1861 h 10109"/>
              <a:gd name="connsiteX23" fmla="*/ 1043 w 75503"/>
              <a:gd name="connsiteY23" fmla="*/ 1232 h 10109"/>
              <a:gd name="connsiteX24" fmla="*/ 928 w 75503"/>
              <a:gd name="connsiteY24" fmla="*/ 615 h 10109"/>
              <a:gd name="connsiteX25" fmla="*/ 928 w 75503"/>
              <a:gd name="connsiteY25" fmla="*/ 615 h 10109"/>
              <a:gd name="connsiteX26" fmla="*/ 846 w 75503"/>
              <a:gd name="connsiteY26" fmla="*/ 109 h 10109"/>
              <a:gd name="connsiteX0" fmla="*/ 846 w 75503"/>
              <a:gd name="connsiteY0" fmla="*/ 109 h 10184"/>
              <a:gd name="connsiteX1" fmla="*/ 74441 w 75503"/>
              <a:gd name="connsiteY1" fmla="*/ 16 h 10184"/>
              <a:gd name="connsiteX2" fmla="*/ 75329 w 75503"/>
              <a:gd name="connsiteY2" fmla="*/ 2273 h 10184"/>
              <a:gd name="connsiteX3" fmla="*/ 75359 w 75503"/>
              <a:gd name="connsiteY3" fmla="*/ 8434 h 10184"/>
              <a:gd name="connsiteX4" fmla="*/ 74798 w 75503"/>
              <a:gd name="connsiteY4" fmla="*/ 10184 h 10184"/>
              <a:gd name="connsiteX5" fmla="*/ 4927 w 75503"/>
              <a:gd name="connsiteY5" fmla="*/ 10109 h 10184"/>
              <a:gd name="connsiteX6" fmla="*/ 4680 w 75503"/>
              <a:gd name="connsiteY6" fmla="*/ 9763 h 10184"/>
              <a:gd name="connsiteX7" fmla="*/ 4420 w 75503"/>
              <a:gd name="connsiteY7" fmla="*/ 9390 h 10184"/>
              <a:gd name="connsiteX8" fmla="*/ 4170 w 75503"/>
              <a:gd name="connsiteY8" fmla="*/ 8999 h 10184"/>
              <a:gd name="connsiteX9" fmla="*/ 3923 w 75503"/>
              <a:gd name="connsiteY9" fmla="*/ 8590 h 10184"/>
              <a:gd name="connsiteX10" fmla="*/ 3677 w 75503"/>
              <a:gd name="connsiteY10" fmla="*/ 8171 h 10184"/>
              <a:gd name="connsiteX11" fmla="*/ 3426 w 75503"/>
              <a:gd name="connsiteY11" fmla="*/ 7718 h 10184"/>
              <a:gd name="connsiteX12" fmla="*/ 3185 w 75503"/>
              <a:gd name="connsiteY12" fmla="*/ 7264 h 10184"/>
              <a:gd name="connsiteX13" fmla="*/ 2951 w 75503"/>
              <a:gd name="connsiteY13" fmla="*/ 6784 h 10184"/>
              <a:gd name="connsiteX14" fmla="*/ 2715 w 75503"/>
              <a:gd name="connsiteY14" fmla="*/ 6293 h 10184"/>
              <a:gd name="connsiteX15" fmla="*/ 2491 w 75503"/>
              <a:gd name="connsiteY15" fmla="*/ 5785 h 10184"/>
              <a:gd name="connsiteX16" fmla="*/ 2491 w 75503"/>
              <a:gd name="connsiteY16" fmla="*/ 5785 h 10184"/>
              <a:gd name="connsiteX17" fmla="*/ 2216 w 75503"/>
              <a:gd name="connsiteY17" fmla="*/ 5110 h 10184"/>
              <a:gd name="connsiteX18" fmla="*/ 1967 w 75503"/>
              <a:gd name="connsiteY18" fmla="*/ 4446 h 10184"/>
              <a:gd name="connsiteX19" fmla="*/ 1738 w 75503"/>
              <a:gd name="connsiteY19" fmla="*/ 3781 h 10184"/>
              <a:gd name="connsiteX20" fmla="*/ 1531 w 75503"/>
              <a:gd name="connsiteY20" fmla="*/ 3138 h 10184"/>
              <a:gd name="connsiteX21" fmla="*/ 1343 w 75503"/>
              <a:gd name="connsiteY21" fmla="*/ 2499 h 10184"/>
              <a:gd name="connsiteX22" fmla="*/ 1186 w 75503"/>
              <a:gd name="connsiteY22" fmla="*/ 1861 h 10184"/>
              <a:gd name="connsiteX23" fmla="*/ 1043 w 75503"/>
              <a:gd name="connsiteY23" fmla="*/ 1232 h 10184"/>
              <a:gd name="connsiteX24" fmla="*/ 928 w 75503"/>
              <a:gd name="connsiteY24" fmla="*/ 615 h 10184"/>
              <a:gd name="connsiteX25" fmla="*/ 928 w 75503"/>
              <a:gd name="connsiteY25" fmla="*/ 615 h 10184"/>
              <a:gd name="connsiteX26" fmla="*/ 846 w 75503"/>
              <a:gd name="connsiteY26" fmla="*/ 109 h 10184"/>
              <a:gd name="connsiteX0" fmla="*/ 846 w 75447"/>
              <a:gd name="connsiteY0" fmla="*/ 109 h 10184"/>
              <a:gd name="connsiteX1" fmla="*/ 74441 w 75447"/>
              <a:gd name="connsiteY1" fmla="*/ 16 h 10184"/>
              <a:gd name="connsiteX2" fmla="*/ 75329 w 75447"/>
              <a:gd name="connsiteY2" fmla="*/ 2273 h 10184"/>
              <a:gd name="connsiteX3" fmla="*/ 75359 w 75447"/>
              <a:gd name="connsiteY3" fmla="*/ 8434 h 10184"/>
              <a:gd name="connsiteX4" fmla="*/ 74798 w 75447"/>
              <a:gd name="connsiteY4" fmla="*/ 10184 h 10184"/>
              <a:gd name="connsiteX5" fmla="*/ 4927 w 75447"/>
              <a:gd name="connsiteY5" fmla="*/ 10109 h 10184"/>
              <a:gd name="connsiteX6" fmla="*/ 4680 w 75447"/>
              <a:gd name="connsiteY6" fmla="*/ 9763 h 10184"/>
              <a:gd name="connsiteX7" fmla="*/ 4420 w 75447"/>
              <a:gd name="connsiteY7" fmla="*/ 9390 h 10184"/>
              <a:gd name="connsiteX8" fmla="*/ 4170 w 75447"/>
              <a:gd name="connsiteY8" fmla="*/ 8999 h 10184"/>
              <a:gd name="connsiteX9" fmla="*/ 3923 w 75447"/>
              <a:gd name="connsiteY9" fmla="*/ 8590 h 10184"/>
              <a:gd name="connsiteX10" fmla="*/ 3677 w 75447"/>
              <a:gd name="connsiteY10" fmla="*/ 8171 h 10184"/>
              <a:gd name="connsiteX11" fmla="*/ 3426 w 75447"/>
              <a:gd name="connsiteY11" fmla="*/ 7718 h 10184"/>
              <a:gd name="connsiteX12" fmla="*/ 3185 w 75447"/>
              <a:gd name="connsiteY12" fmla="*/ 7264 h 10184"/>
              <a:gd name="connsiteX13" fmla="*/ 2951 w 75447"/>
              <a:gd name="connsiteY13" fmla="*/ 6784 h 10184"/>
              <a:gd name="connsiteX14" fmla="*/ 2715 w 75447"/>
              <a:gd name="connsiteY14" fmla="*/ 6293 h 10184"/>
              <a:gd name="connsiteX15" fmla="*/ 2491 w 75447"/>
              <a:gd name="connsiteY15" fmla="*/ 5785 h 10184"/>
              <a:gd name="connsiteX16" fmla="*/ 2491 w 75447"/>
              <a:gd name="connsiteY16" fmla="*/ 5785 h 10184"/>
              <a:gd name="connsiteX17" fmla="*/ 2216 w 75447"/>
              <a:gd name="connsiteY17" fmla="*/ 5110 h 10184"/>
              <a:gd name="connsiteX18" fmla="*/ 1967 w 75447"/>
              <a:gd name="connsiteY18" fmla="*/ 4446 h 10184"/>
              <a:gd name="connsiteX19" fmla="*/ 1738 w 75447"/>
              <a:gd name="connsiteY19" fmla="*/ 3781 h 10184"/>
              <a:gd name="connsiteX20" fmla="*/ 1531 w 75447"/>
              <a:gd name="connsiteY20" fmla="*/ 3138 h 10184"/>
              <a:gd name="connsiteX21" fmla="*/ 1343 w 75447"/>
              <a:gd name="connsiteY21" fmla="*/ 2499 h 10184"/>
              <a:gd name="connsiteX22" fmla="*/ 1186 w 75447"/>
              <a:gd name="connsiteY22" fmla="*/ 1861 h 10184"/>
              <a:gd name="connsiteX23" fmla="*/ 1043 w 75447"/>
              <a:gd name="connsiteY23" fmla="*/ 1232 h 10184"/>
              <a:gd name="connsiteX24" fmla="*/ 928 w 75447"/>
              <a:gd name="connsiteY24" fmla="*/ 615 h 10184"/>
              <a:gd name="connsiteX25" fmla="*/ 928 w 75447"/>
              <a:gd name="connsiteY25" fmla="*/ 615 h 10184"/>
              <a:gd name="connsiteX26" fmla="*/ 846 w 75447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5329 w 75376"/>
              <a:gd name="connsiteY2" fmla="*/ 2273 h 10184"/>
              <a:gd name="connsiteX3" fmla="*/ 75004 w 75376"/>
              <a:gd name="connsiteY3" fmla="*/ 8237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447"/>
              <a:gd name="connsiteY0" fmla="*/ 109 h 10184"/>
              <a:gd name="connsiteX1" fmla="*/ 74441 w 75447"/>
              <a:gd name="connsiteY1" fmla="*/ 16 h 10184"/>
              <a:gd name="connsiteX2" fmla="*/ 75329 w 75447"/>
              <a:gd name="connsiteY2" fmla="*/ 2273 h 10184"/>
              <a:gd name="connsiteX3" fmla="*/ 75359 w 75447"/>
              <a:gd name="connsiteY3" fmla="*/ 8336 h 10184"/>
              <a:gd name="connsiteX4" fmla="*/ 74798 w 75447"/>
              <a:gd name="connsiteY4" fmla="*/ 10184 h 10184"/>
              <a:gd name="connsiteX5" fmla="*/ 4927 w 75447"/>
              <a:gd name="connsiteY5" fmla="*/ 10109 h 10184"/>
              <a:gd name="connsiteX6" fmla="*/ 4680 w 75447"/>
              <a:gd name="connsiteY6" fmla="*/ 9763 h 10184"/>
              <a:gd name="connsiteX7" fmla="*/ 4420 w 75447"/>
              <a:gd name="connsiteY7" fmla="*/ 9390 h 10184"/>
              <a:gd name="connsiteX8" fmla="*/ 4170 w 75447"/>
              <a:gd name="connsiteY8" fmla="*/ 8999 h 10184"/>
              <a:gd name="connsiteX9" fmla="*/ 3923 w 75447"/>
              <a:gd name="connsiteY9" fmla="*/ 8590 h 10184"/>
              <a:gd name="connsiteX10" fmla="*/ 3677 w 75447"/>
              <a:gd name="connsiteY10" fmla="*/ 8171 h 10184"/>
              <a:gd name="connsiteX11" fmla="*/ 3426 w 75447"/>
              <a:gd name="connsiteY11" fmla="*/ 7718 h 10184"/>
              <a:gd name="connsiteX12" fmla="*/ 3185 w 75447"/>
              <a:gd name="connsiteY12" fmla="*/ 7264 h 10184"/>
              <a:gd name="connsiteX13" fmla="*/ 2951 w 75447"/>
              <a:gd name="connsiteY13" fmla="*/ 6784 h 10184"/>
              <a:gd name="connsiteX14" fmla="*/ 2715 w 75447"/>
              <a:gd name="connsiteY14" fmla="*/ 6293 h 10184"/>
              <a:gd name="connsiteX15" fmla="*/ 2491 w 75447"/>
              <a:gd name="connsiteY15" fmla="*/ 5785 h 10184"/>
              <a:gd name="connsiteX16" fmla="*/ 2491 w 75447"/>
              <a:gd name="connsiteY16" fmla="*/ 5785 h 10184"/>
              <a:gd name="connsiteX17" fmla="*/ 2216 w 75447"/>
              <a:gd name="connsiteY17" fmla="*/ 5110 h 10184"/>
              <a:gd name="connsiteX18" fmla="*/ 1967 w 75447"/>
              <a:gd name="connsiteY18" fmla="*/ 4446 h 10184"/>
              <a:gd name="connsiteX19" fmla="*/ 1738 w 75447"/>
              <a:gd name="connsiteY19" fmla="*/ 3781 h 10184"/>
              <a:gd name="connsiteX20" fmla="*/ 1531 w 75447"/>
              <a:gd name="connsiteY20" fmla="*/ 3138 h 10184"/>
              <a:gd name="connsiteX21" fmla="*/ 1343 w 75447"/>
              <a:gd name="connsiteY21" fmla="*/ 2499 h 10184"/>
              <a:gd name="connsiteX22" fmla="*/ 1186 w 75447"/>
              <a:gd name="connsiteY22" fmla="*/ 1861 h 10184"/>
              <a:gd name="connsiteX23" fmla="*/ 1043 w 75447"/>
              <a:gd name="connsiteY23" fmla="*/ 1232 h 10184"/>
              <a:gd name="connsiteX24" fmla="*/ 928 w 75447"/>
              <a:gd name="connsiteY24" fmla="*/ 615 h 10184"/>
              <a:gd name="connsiteX25" fmla="*/ 928 w 75447"/>
              <a:gd name="connsiteY25" fmla="*/ 615 h 10184"/>
              <a:gd name="connsiteX26" fmla="*/ 846 w 75447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5329 w 75376"/>
              <a:gd name="connsiteY2" fmla="*/ 2273 h 10184"/>
              <a:gd name="connsiteX3" fmla="*/ 75359 w 75376"/>
              <a:gd name="connsiteY3" fmla="*/ 8336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4948 w 75376"/>
              <a:gd name="connsiteY2" fmla="*/ 2273 h 10184"/>
              <a:gd name="connsiteX3" fmla="*/ 75359 w 75376"/>
              <a:gd name="connsiteY3" fmla="*/ 8336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376"/>
              <a:gd name="connsiteY0" fmla="*/ 109 h 10184"/>
              <a:gd name="connsiteX1" fmla="*/ 74441 w 75376"/>
              <a:gd name="connsiteY1" fmla="*/ 16 h 10184"/>
              <a:gd name="connsiteX2" fmla="*/ 75354 w 75376"/>
              <a:gd name="connsiteY2" fmla="*/ 2273 h 10184"/>
              <a:gd name="connsiteX3" fmla="*/ 75359 w 75376"/>
              <a:gd name="connsiteY3" fmla="*/ 8336 h 10184"/>
              <a:gd name="connsiteX4" fmla="*/ 74798 w 75376"/>
              <a:gd name="connsiteY4" fmla="*/ 10184 h 10184"/>
              <a:gd name="connsiteX5" fmla="*/ 4927 w 75376"/>
              <a:gd name="connsiteY5" fmla="*/ 10109 h 10184"/>
              <a:gd name="connsiteX6" fmla="*/ 4680 w 75376"/>
              <a:gd name="connsiteY6" fmla="*/ 9763 h 10184"/>
              <a:gd name="connsiteX7" fmla="*/ 4420 w 75376"/>
              <a:gd name="connsiteY7" fmla="*/ 9390 h 10184"/>
              <a:gd name="connsiteX8" fmla="*/ 4170 w 75376"/>
              <a:gd name="connsiteY8" fmla="*/ 8999 h 10184"/>
              <a:gd name="connsiteX9" fmla="*/ 3923 w 75376"/>
              <a:gd name="connsiteY9" fmla="*/ 8590 h 10184"/>
              <a:gd name="connsiteX10" fmla="*/ 3677 w 75376"/>
              <a:gd name="connsiteY10" fmla="*/ 8171 h 10184"/>
              <a:gd name="connsiteX11" fmla="*/ 3426 w 75376"/>
              <a:gd name="connsiteY11" fmla="*/ 7718 h 10184"/>
              <a:gd name="connsiteX12" fmla="*/ 3185 w 75376"/>
              <a:gd name="connsiteY12" fmla="*/ 7264 h 10184"/>
              <a:gd name="connsiteX13" fmla="*/ 2951 w 75376"/>
              <a:gd name="connsiteY13" fmla="*/ 6784 h 10184"/>
              <a:gd name="connsiteX14" fmla="*/ 2715 w 75376"/>
              <a:gd name="connsiteY14" fmla="*/ 6293 h 10184"/>
              <a:gd name="connsiteX15" fmla="*/ 2491 w 75376"/>
              <a:gd name="connsiteY15" fmla="*/ 5785 h 10184"/>
              <a:gd name="connsiteX16" fmla="*/ 2491 w 75376"/>
              <a:gd name="connsiteY16" fmla="*/ 5785 h 10184"/>
              <a:gd name="connsiteX17" fmla="*/ 2216 w 75376"/>
              <a:gd name="connsiteY17" fmla="*/ 5110 h 10184"/>
              <a:gd name="connsiteX18" fmla="*/ 1967 w 75376"/>
              <a:gd name="connsiteY18" fmla="*/ 4446 h 10184"/>
              <a:gd name="connsiteX19" fmla="*/ 1738 w 75376"/>
              <a:gd name="connsiteY19" fmla="*/ 3781 h 10184"/>
              <a:gd name="connsiteX20" fmla="*/ 1531 w 75376"/>
              <a:gd name="connsiteY20" fmla="*/ 3138 h 10184"/>
              <a:gd name="connsiteX21" fmla="*/ 1343 w 75376"/>
              <a:gd name="connsiteY21" fmla="*/ 2499 h 10184"/>
              <a:gd name="connsiteX22" fmla="*/ 1186 w 75376"/>
              <a:gd name="connsiteY22" fmla="*/ 1861 h 10184"/>
              <a:gd name="connsiteX23" fmla="*/ 1043 w 75376"/>
              <a:gd name="connsiteY23" fmla="*/ 1232 h 10184"/>
              <a:gd name="connsiteX24" fmla="*/ 928 w 75376"/>
              <a:gd name="connsiteY24" fmla="*/ 615 h 10184"/>
              <a:gd name="connsiteX25" fmla="*/ 928 w 75376"/>
              <a:gd name="connsiteY25" fmla="*/ 615 h 10184"/>
              <a:gd name="connsiteX26" fmla="*/ 846 w 75376"/>
              <a:gd name="connsiteY26" fmla="*/ 109 h 10184"/>
              <a:gd name="connsiteX0" fmla="*/ 846 w 75376"/>
              <a:gd name="connsiteY0" fmla="*/ 93 h 10168"/>
              <a:gd name="connsiteX1" fmla="*/ 74441 w 75376"/>
              <a:gd name="connsiteY1" fmla="*/ 0 h 10168"/>
              <a:gd name="connsiteX2" fmla="*/ 75354 w 75376"/>
              <a:gd name="connsiteY2" fmla="*/ 2257 h 10168"/>
              <a:gd name="connsiteX3" fmla="*/ 75359 w 75376"/>
              <a:gd name="connsiteY3" fmla="*/ 8320 h 10168"/>
              <a:gd name="connsiteX4" fmla="*/ 74798 w 75376"/>
              <a:gd name="connsiteY4" fmla="*/ 10168 h 10168"/>
              <a:gd name="connsiteX5" fmla="*/ 4927 w 75376"/>
              <a:gd name="connsiteY5" fmla="*/ 10093 h 10168"/>
              <a:gd name="connsiteX6" fmla="*/ 4680 w 75376"/>
              <a:gd name="connsiteY6" fmla="*/ 9747 h 10168"/>
              <a:gd name="connsiteX7" fmla="*/ 4420 w 75376"/>
              <a:gd name="connsiteY7" fmla="*/ 9374 h 10168"/>
              <a:gd name="connsiteX8" fmla="*/ 4170 w 75376"/>
              <a:gd name="connsiteY8" fmla="*/ 8983 h 10168"/>
              <a:gd name="connsiteX9" fmla="*/ 3923 w 75376"/>
              <a:gd name="connsiteY9" fmla="*/ 8574 h 10168"/>
              <a:gd name="connsiteX10" fmla="*/ 3677 w 75376"/>
              <a:gd name="connsiteY10" fmla="*/ 8155 h 10168"/>
              <a:gd name="connsiteX11" fmla="*/ 3426 w 75376"/>
              <a:gd name="connsiteY11" fmla="*/ 7702 h 10168"/>
              <a:gd name="connsiteX12" fmla="*/ 3185 w 75376"/>
              <a:gd name="connsiteY12" fmla="*/ 7248 h 10168"/>
              <a:gd name="connsiteX13" fmla="*/ 2951 w 75376"/>
              <a:gd name="connsiteY13" fmla="*/ 6768 h 10168"/>
              <a:gd name="connsiteX14" fmla="*/ 2715 w 75376"/>
              <a:gd name="connsiteY14" fmla="*/ 6277 h 10168"/>
              <a:gd name="connsiteX15" fmla="*/ 2491 w 75376"/>
              <a:gd name="connsiteY15" fmla="*/ 5769 h 10168"/>
              <a:gd name="connsiteX16" fmla="*/ 2491 w 75376"/>
              <a:gd name="connsiteY16" fmla="*/ 5769 h 10168"/>
              <a:gd name="connsiteX17" fmla="*/ 2216 w 75376"/>
              <a:gd name="connsiteY17" fmla="*/ 5094 h 10168"/>
              <a:gd name="connsiteX18" fmla="*/ 1967 w 75376"/>
              <a:gd name="connsiteY18" fmla="*/ 4430 h 10168"/>
              <a:gd name="connsiteX19" fmla="*/ 1738 w 75376"/>
              <a:gd name="connsiteY19" fmla="*/ 3765 h 10168"/>
              <a:gd name="connsiteX20" fmla="*/ 1531 w 75376"/>
              <a:gd name="connsiteY20" fmla="*/ 3122 h 10168"/>
              <a:gd name="connsiteX21" fmla="*/ 1343 w 75376"/>
              <a:gd name="connsiteY21" fmla="*/ 2483 h 10168"/>
              <a:gd name="connsiteX22" fmla="*/ 1186 w 75376"/>
              <a:gd name="connsiteY22" fmla="*/ 1845 h 10168"/>
              <a:gd name="connsiteX23" fmla="*/ 1043 w 75376"/>
              <a:gd name="connsiteY23" fmla="*/ 1216 h 10168"/>
              <a:gd name="connsiteX24" fmla="*/ 928 w 75376"/>
              <a:gd name="connsiteY24" fmla="*/ 599 h 10168"/>
              <a:gd name="connsiteX25" fmla="*/ 928 w 75376"/>
              <a:gd name="connsiteY25" fmla="*/ 599 h 10168"/>
              <a:gd name="connsiteX26" fmla="*/ 846 w 75376"/>
              <a:gd name="connsiteY2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4680 w 75407"/>
              <a:gd name="connsiteY6" fmla="*/ 9747 h 10168"/>
              <a:gd name="connsiteX7" fmla="*/ 4420 w 75407"/>
              <a:gd name="connsiteY7" fmla="*/ 9374 h 10168"/>
              <a:gd name="connsiteX8" fmla="*/ 4170 w 75407"/>
              <a:gd name="connsiteY8" fmla="*/ 8983 h 10168"/>
              <a:gd name="connsiteX9" fmla="*/ 3923 w 75407"/>
              <a:gd name="connsiteY9" fmla="*/ 8574 h 10168"/>
              <a:gd name="connsiteX10" fmla="*/ 3677 w 75407"/>
              <a:gd name="connsiteY10" fmla="*/ 8155 h 10168"/>
              <a:gd name="connsiteX11" fmla="*/ 3426 w 75407"/>
              <a:gd name="connsiteY11" fmla="*/ 7702 h 10168"/>
              <a:gd name="connsiteX12" fmla="*/ 3185 w 75407"/>
              <a:gd name="connsiteY12" fmla="*/ 7248 h 10168"/>
              <a:gd name="connsiteX13" fmla="*/ 2951 w 75407"/>
              <a:gd name="connsiteY13" fmla="*/ 6768 h 10168"/>
              <a:gd name="connsiteX14" fmla="*/ 2715 w 75407"/>
              <a:gd name="connsiteY14" fmla="*/ 6277 h 10168"/>
              <a:gd name="connsiteX15" fmla="*/ 2491 w 75407"/>
              <a:gd name="connsiteY15" fmla="*/ 5769 h 10168"/>
              <a:gd name="connsiteX16" fmla="*/ 2491 w 75407"/>
              <a:gd name="connsiteY16" fmla="*/ 5769 h 10168"/>
              <a:gd name="connsiteX17" fmla="*/ 2216 w 75407"/>
              <a:gd name="connsiteY17" fmla="*/ 5094 h 10168"/>
              <a:gd name="connsiteX18" fmla="*/ 1967 w 75407"/>
              <a:gd name="connsiteY18" fmla="*/ 4430 h 10168"/>
              <a:gd name="connsiteX19" fmla="*/ 1738 w 75407"/>
              <a:gd name="connsiteY19" fmla="*/ 3765 h 10168"/>
              <a:gd name="connsiteX20" fmla="*/ 1531 w 75407"/>
              <a:gd name="connsiteY20" fmla="*/ 3122 h 10168"/>
              <a:gd name="connsiteX21" fmla="*/ 1343 w 75407"/>
              <a:gd name="connsiteY21" fmla="*/ 2483 h 10168"/>
              <a:gd name="connsiteX22" fmla="*/ 1186 w 75407"/>
              <a:gd name="connsiteY22" fmla="*/ 1845 h 10168"/>
              <a:gd name="connsiteX23" fmla="*/ 1043 w 75407"/>
              <a:gd name="connsiteY23" fmla="*/ 1216 h 10168"/>
              <a:gd name="connsiteX24" fmla="*/ 928 w 75407"/>
              <a:gd name="connsiteY24" fmla="*/ 599 h 10168"/>
              <a:gd name="connsiteX25" fmla="*/ 928 w 75407"/>
              <a:gd name="connsiteY25" fmla="*/ 599 h 10168"/>
              <a:gd name="connsiteX26" fmla="*/ 846 w 75407"/>
              <a:gd name="connsiteY2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4420 w 75407"/>
              <a:gd name="connsiteY6" fmla="*/ 9374 h 10168"/>
              <a:gd name="connsiteX7" fmla="*/ 4170 w 75407"/>
              <a:gd name="connsiteY7" fmla="*/ 8983 h 10168"/>
              <a:gd name="connsiteX8" fmla="*/ 3923 w 75407"/>
              <a:gd name="connsiteY8" fmla="*/ 8574 h 10168"/>
              <a:gd name="connsiteX9" fmla="*/ 3677 w 75407"/>
              <a:gd name="connsiteY9" fmla="*/ 8155 h 10168"/>
              <a:gd name="connsiteX10" fmla="*/ 3426 w 75407"/>
              <a:gd name="connsiteY10" fmla="*/ 7702 h 10168"/>
              <a:gd name="connsiteX11" fmla="*/ 3185 w 75407"/>
              <a:gd name="connsiteY11" fmla="*/ 7248 h 10168"/>
              <a:gd name="connsiteX12" fmla="*/ 2951 w 75407"/>
              <a:gd name="connsiteY12" fmla="*/ 6768 h 10168"/>
              <a:gd name="connsiteX13" fmla="*/ 2715 w 75407"/>
              <a:gd name="connsiteY13" fmla="*/ 6277 h 10168"/>
              <a:gd name="connsiteX14" fmla="*/ 2491 w 75407"/>
              <a:gd name="connsiteY14" fmla="*/ 5769 h 10168"/>
              <a:gd name="connsiteX15" fmla="*/ 2491 w 75407"/>
              <a:gd name="connsiteY15" fmla="*/ 5769 h 10168"/>
              <a:gd name="connsiteX16" fmla="*/ 2216 w 75407"/>
              <a:gd name="connsiteY16" fmla="*/ 5094 h 10168"/>
              <a:gd name="connsiteX17" fmla="*/ 1967 w 75407"/>
              <a:gd name="connsiteY17" fmla="*/ 4430 h 10168"/>
              <a:gd name="connsiteX18" fmla="*/ 1738 w 75407"/>
              <a:gd name="connsiteY18" fmla="*/ 3765 h 10168"/>
              <a:gd name="connsiteX19" fmla="*/ 1531 w 75407"/>
              <a:gd name="connsiteY19" fmla="*/ 3122 h 10168"/>
              <a:gd name="connsiteX20" fmla="*/ 1343 w 75407"/>
              <a:gd name="connsiteY20" fmla="*/ 2483 h 10168"/>
              <a:gd name="connsiteX21" fmla="*/ 1186 w 75407"/>
              <a:gd name="connsiteY21" fmla="*/ 1845 h 10168"/>
              <a:gd name="connsiteX22" fmla="*/ 1043 w 75407"/>
              <a:gd name="connsiteY22" fmla="*/ 1216 h 10168"/>
              <a:gd name="connsiteX23" fmla="*/ 928 w 75407"/>
              <a:gd name="connsiteY23" fmla="*/ 599 h 10168"/>
              <a:gd name="connsiteX24" fmla="*/ 928 w 75407"/>
              <a:gd name="connsiteY24" fmla="*/ 599 h 10168"/>
              <a:gd name="connsiteX25" fmla="*/ 846 w 75407"/>
              <a:gd name="connsiteY25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4170 w 75407"/>
              <a:gd name="connsiteY6" fmla="*/ 8983 h 10168"/>
              <a:gd name="connsiteX7" fmla="*/ 3923 w 75407"/>
              <a:gd name="connsiteY7" fmla="*/ 8574 h 10168"/>
              <a:gd name="connsiteX8" fmla="*/ 3677 w 75407"/>
              <a:gd name="connsiteY8" fmla="*/ 8155 h 10168"/>
              <a:gd name="connsiteX9" fmla="*/ 3426 w 75407"/>
              <a:gd name="connsiteY9" fmla="*/ 7702 h 10168"/>
              <a:gd name="connsiteX10" fmla="*/ 3185 w 75407"/>
              <a:gd name="connsiteY10" fmla="*/ 7248 h 10168"/>
              <a:gd name="connsiteX11" fmla="*/ 2951 w 75407"/>
              <a:gd name="connsiteY11" fmla="*/ 6768 h 10168"/>
              <a:gd name="connsiteX12" fmla="*/ 2715 w 75407"/>
              <a:gd name="connsiteY12" fmla="*/ 6277 h 10168"/>
              <a:gd name="connsiteX13" fmla="*/ 2491 w 75407"/>
              <a:gd name="connsiteY13" fmla="*/ 5769 h 10168"/>
              <a:gd name="connsiteX14" fmla="*/ 2491 w 75407"/>
              <a:gd name="connsiteY14" fmla="*/ 5769 h 10168"/>
              <a:gd name="connsiteX15" fmla="*/ 2216 w 75407"/>
              <a:gd name="connsiteY15" fmla="*/ 5094 h 10168"/>
              <a:gd name="connsiteX16" fmla="*/ 1967 w 75407"/>
              <a:gd name="connsiteY16" fmla="*/ 4430 h 10168"/>
              <a:gd name="connsiteX17" fmla="*/ 1738 w 75407"/>
              <a:gd name="connsiteY17" fmla="*/ 3765 h 10168"/>
              <a:gd name="connsiteX18" fmla="*/ 1531 w 75407"/>
              <a:gd name="connsiteY18" fmla="*/ 3122 h 10168"/>
              <a:gd name="connsiteX19" fmla="*/ 1343 w 75407"/>
              <a:gd name="connsiteY19" fmla="*/ 2483 h 10168"/>
              <a:gd name="connsiteX20" fmla="*/ 1186 w 75407"/>
              <a:gd name="connsiteY20" fmla="*/ 1845 h 10168"/>
              <a:gd name="connsiteX21" fmla="*/ 1043 w 75407"/>
              <a:gd name="connsiteY21" fmla="*/ 1216 h 10168"/>
              <a:gd name="connsiteX22" fmla="*/ 928 w 75407"/>
              <a:gd name="connsiteY22" fmla="*/ 599 h 10168"/>
              <a:gd name="connsiteX23" fmla="*/ 928 w 75407"/>
              <a:gd name="connsiteY23" fmla="*/ 599 h 10168"/>
              <a:gd name="connsiteX24" fmla="*/ 846 w 75407"/>
              <a:gd name="connsiteY24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923 w 75407"/>
              <a:gd name="connsiteY6" fmla="*/ 8574 h 10168"/>
              <a:gd name="connsiteX7" fmla="*/ 3677 w 75407"/>
              <a:gd name="connsiteY7" fmla="*/ 8155 h 10168"/>
              <a:gd name="connsiteX8" fmla="*/ 3426 w 75407"/>
              <a:gd name="connsiteY8" fmla="*/ 7702 h 10168"/>
              <a:gd name="connsiteX9" fmla="*/ 3185 w 75407"/>
              <a:gd name="connsiteY9" fmla="*/ 7248 h 10168"/>
              <a:gd name="connsiteX10" fmla="*/ 2951 w 75407"/>
              <a:gd name="connsiteY10" fmla="*/ 6768 h 10168"/>
              <a:gd name="connsiteX11" fmla="*/ 2715 w 75407"/>
              <a:gd name="connsiteY11" fmla="*/ 6277 h 10168"/>
              <a:gd name="connsiteX12" fmla="*/ 2491 w 75407"/>
              <a:gd name="connsiteY12" fmla="*/ 5769 h 10168"/>
              <a:gd name="connsiteX13" fmla="*/ 2491 w 75407"/>
              <a:gd name="connsiteY13" fmla="*/ 5769 h 10168"/>
              <a:gd name="connsiteX14" fmla="*/ 2216 w 75407"/>
              <a:gd name="connsiteY14" fmla="*/ 5094 h 10168"/>
              <a:gd name="connsiteX15" fmla="*/ 1967 w 75407"/>
              <a:gd name="connsiteY15" fmla="*/ 4430 h 10168"/>
              <a:gd name="connsiteX16" fmla="*/ 1738 w 75407"/>
              <a:gd name="connsiteY16" fmla="*/ 3765 h 10168"/>
              <a:gd name="connsiteX17" fmla="*/ 1531 w 75407"/>
              <a:gd name="connsiteY17" fmla="*/ 3122 h 10168"/>
              <a:gd name="connsiteX18" fmla="*/ 1343 w 75407"/>
              <a:gd name="connsiteY18" fmla="*/ 2483 h 10168"/>
              <a:gd name="connsiteX19" fmla="*/ 1186 w 75407"/>
              <a:gd name="connsiteY19" fmla="*/ 1845 h 10168"/>
              <a:gd name="connsiteX20" fmla="*/ 1043 w 75407"/>
              <a:gd name="connsiteY20" fmla="*/ 1216 h 10168"/>
              <a:gd name="connsiteX21" fmla="*/ 928 w 75407"/>
              <a:gd name="connsiteY21" fmla="*/ 599 h 10168"/>
              <a:gd name="connsiteX22" fmla="*/ 928 w 75407"/>
              <a:gd name="connsiteY22" fmla="*/ 599 h 10168"/>
              <a:gd name="connsiteX23" fmla="*/ 846 w 75407"/>
              <a:gd name="connsiteY23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677 w 75407"/>
              <a:gd name="connsiteY6" fmla="*/ 8155 h 10168"/>
              <a:gd name="connsiteX7" fmla="*/ 3426 w 75407"/>
              <a:gd name="connsiteY7" fmla="*/ 7702 h 10168"/>
              <a:gd name="connsiteX8" fmla="*/ 3185 w 75407"/>
              <a:gd name="connsiteY8" fmla="*/ 7248 h 10168"/>
              <a:gd name="connsiteX9" fmla="*/ 2951 w 75407"/>
              <a:gd name="connsiteY9" fmla="*/ 6768 h 10168"/>
              <a:gd name="connsiteX10" fmla="*/ 2715 w 75407"/>
              <a:gd name="connsiteY10" fmla="*/ 6277 h 10168"/>
              <a:gd name="connsiteX11" fmla="*/ 2491 w 75407"/>
              <a:gd name="connsiteY11" fmla="*/ 5769 h 10168"/>
              <a:gd name="connsiteX12" fmla="*/ 2491 w 75407"/>
              <a:gd name="connsiteY12" fmla="*/ 5769 h 10168"/>
              <a:gd name="connsiteX13" fmla="*/ 2216 w 75407"/>
              <a:gd name="connsiteY13" fmla="*/ 5094 h 10168"/>
              <a:gd name="connsiteX14" fmla="*/ 1967 w 75407"/>
              <a:gd name="connsiteY14" fmla="*/ 4430 h 10168"/>
              <a:gd name="connsiteX15" fmla="*/ 1738 w 75407"/>
              <a:gd name="connsiteY15" fmla="*/ 3765 h 10168"/>
              <a:gd name="connsiteX16" fmla="*/ 1531 w 75407"/>
              <a:gd name="connsiteY16" fmla="*/ 3122 h 10168"/>
              <a:gd name="connsiteX17" fmla="*/ 1343 w 75407"/>
              <a:gd name="connsiteY17" fmla="*/ 2483 h 10168"/>
              <a:gd name="connsiteX18" fmla="*/ 1186 w 75407"/>
              <a:gd name="connsiteY18" fmla="*/ 1845 h 10168"/>
              <a:gd name="connsiteX19" fmla="*/ 1043 w 75407"/>
              <a:gd name="connsiteY19" fmla="*/ 1216 h 10168"/>
              <a:gd name="connsiteX20" fmla="*/ 928 w 75407"/>
              <a:gd name="connsiteY20" fmla="*/ 599 h 10168"/>
              <a:gd name="connsiteX21" fmla="*/ 928 w 75407"/>
              <a:gd name="connsiteY21" fmla="*/ 599 h 10168"/>
              <a:gd name="connsiteX22" fmla="*/ 846 w 75407"/>
              <a:gd name="connsiteY22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426 w 75407"/>
              <a:gd name="connsiteY6" fmla="*/ 7702 h 10168"/>
              <a:gd name="connsiteX7" fmla="*/ 3185 w 75407"/>
              <a:gd name="connsiteY7" fmla="*/ 7248 h 10168"/>
              <a:gd name="connsiteX8" fmla="*/ 2951 w 75407"/>
              <a:gd name="connsiteY8" fmla="*/ 6768 h 10168"/>
              <a:gd name="connsiteX9" fmla="*/ 2715 w 75407"/>
              <a:gd name="connsiteY9" fmla="*/ 6277 h 10168"/>
              <a:gd name="connsiteX10" fmla="*/ 2491 w 75407"/>
              <a:gd name="connsiteY10" fmla="*/ 5769 h 10168"/>
              <a:gd name="connsiteX11" fmla="*/ 2491 w 75407"/>
              <a:gd name="connsiteY11" fmla="*/ 5769 h 10168"/>
              <a:gd name="connsiteX12" fmla="*/ 2216 w 75407"/>
              <a:gd name="connsiteY12" fmla="*/ 5094 h 10168"/>
              <a:gd name="connsiteX13" fmla="*/ 1967 w 75407"/>
              <a:gd name="connsiteY13" fmla="*/ 4430 h 10168"/>
              <a:gd name="connsiteX14" fmla="*/ 1738 w 75407"/>
              <a:gd name="connsiteY14" fmla="*/ 3765 h 10168"/>
              <a:gd name="connsiteX15" fmla="*/ 1531 w 75407"/>
              <a:gd name="connsiteY15" fmla="*/ 3122 h 10168"/>
              <a:gd name="connsiteX16" fmla="*/ 1343 w 75407"/>
              <a:gd name="connsiteY16" fmla="*/ 2483 h 10168"/>
              <a:gd name="connsiteX17" fmla="*/ 1186 w 75407"/>
              <a:gd name="connsiteY17" fmla="*/ 1845 h 10168"/>
              <a:gd name="connsiteX18" fmla="*/ 1043 w 75407"/>
              <a:gd name="connsiteY18" fmla="*/ 1216 h 10168"/>
              <a:gd name="connsiteX19" fmla="*/ 928 w 75407"/>
              <a:gd name="connsiteY19" fmla="*/ 599 h 10168"/>
              <a:gd name="connsiteX20" fmla="*/ 928 w 75407"/>
              <a:gd name="connsiteY20" fmla="*/ 599 h 10168"/>
              <a:gd name="connsiteX21" fmla="*/ 846 w 75407"/>
              <a:gd name="connsiteY21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3185 w 75407"/>
              <a:gd name="connsiteY6" fmla="*/ 7248 h 10168"/>
              <a:gd name="connsiteX7" fmla="*/ 2951 w 75407"/>
              <a:gd name="connsiteY7" fmla="*/ 6768 h 10168"/>
              <a:gd name="connsiteX8" fmla="*/ 2715 w 75407"/>
              <a:gd name="connsiteY8" fmla="*/ 6277 h 10168"/>
              <a:gd name="connsiteX9" fmla="*/ 2491 w 75407"/>
              <a:gd name="connsiteY9" fmla="*/ 5769 h 10168"/>
              <a:gd name="connsiteX10" fmla="*/ 2491 w 75407"/>
              <a:gd name="connsiteY10" fmla="*/ 5769 h 10168"/>
              <a:gd name="connsiteX11" fmla="*/ 2216 w 75407"/>
              <a:gd name="connsiteY11" fmla="*/ 5094 h 10168"/>
              <a:gd name="connsiteX12" fmla="*/ 1967 w 75407"/>
              <a:gd name="connsiteY12" fmla="*/ 4430 h 10168"/>
              <a:gd name="connsiteX13" fmla="*/ 1738 w 75407"/>
              <a:gd name="connsiteY13" fmla="*/ 3765 h 10168"/>
              <a:gd name="connsiteX14" fmla="*/ 1531 w 75407"/>
              <a:gd name="connsiteY14" fmla="*/ 3122 h 10168"/>
              <a:gd name="connsiteX15" fmla="*/ 1343 w 75407"/>
              <a:gd name="connsiteY15" fmla="*/ 2483 h 10168"/>
              <a:gd name="connsiteX16" fmla="*/ 1186 w 75407"/>
              <a:gd name="connsiteY16" fmla="*/ 1845 h 10168"/>
              <a:gd name="connsiteX17" fmla="*/ 1043 w 75407"/>
              <a:gd name="connsiteY17" fmla="*/ 1216 h 10168"/>
              <a:gd name="connsiteX18" fmla="*/ 928 w 75407"/>
              <a:gd name="connsiteY18" fmla="*/ 599 h 10168"/>
              <a:gd name="connsiteX19" fmla="*/ 928 w 75407"/>
              <a:gd name="connsiteY19" fmla="*/ 599 h 10168"/>
              <a:gd name="connsiteX20" fmla="*/ 846 w 75407"/>
              <a:gd name="connsiteY20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951 w 75407"/>
              <a:gd name="connsiteY6" fmla="*/ 6768 h 10168"/>
              <a:gd name="connsiteX7" fmla="*/ 2715 w 75407"/>
              <a:gd name="connsiteY7" fmla="*/ 6277 h 10168"/>
              <a:gd name="connsiteX8" fmla="*/ 2491 w 75407"/>
              <a:gd name="connsiteY8" fmla="*/ 5769 h 10168"/>
              <a:gd name="connsiteX9" fmla="*/ 2491 w 75407"/>
              <a:gd name="connsiteY9" fmla="*/ 5769 h 10168"/>
              <a:gd name="connsiteX10" fmla="*/ 2216 w 75407"/>
              <a:gd name="connsiteY10" fmla="*/ 5094 h 10168"/>
              <a:gd name="connsiteX11" fmla="*/ 1967 w 75407"/>
              <a:gd name="connsiteY11" fmla="*/ 4430 h 10168"/>
              <a:gd name="connsiteX12" fmla="*/ 1738 w 75407"/>
              <a:gd name="connsiteY12" fmla="*/ 3765 h 10168"/>
              <a:gd name="connsiteX13" fmla="*/ 1531 w 75407"/>
              <a:gd name="connsiteY13" fmla="*/ 3122 h 10168"/>
              <a:gd name="connsiteX14" fmla="*/ 1343 w 75407"/>
              <a:gd name="connsiteY14" fmla="*/ 2483 h 10168"/>
              <a:gd name="connsiteX15" fmla="*/ 1186 w 75407"/>
              <a:gd name="connsiteY15" fmla="*/ 1845 h 10168"/>
              <a:gd name="connsiteX16" fmla="*/ 1043 w 75407"/>
              <a:gd name="connsiteY16" fmla="*/ 1216 h 10168"/>
              <a:gd name="connsiteX17" fmla="*/ 928 w 75407"/>
              <a:gd name="connsiteY17" fmla="*/ 599 h 10168"/>
              <a:gd name="connsiteX18" fmla="*/ 928 w 75407"/>
              <a:gd name="connsiteY18" fmla="*/ 599 h 10168"/>
              <a:gd name="connsiteX19" fmla="*/ 846 w 75407"/>
              <a:gd name="connsiteY19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715 w 75407"/>
              <a:gd name="connsiteY6" fmla="*/ 6277 h 10168"/>
              <a:gd name="connsiteX7" fmla="*/ 2491 w 75407"/>
              <a:gd name="connsiteY7" fmla="*/ 5769 h 10168"/>
              <a:gd name="connsiteX8" fmla="*/ 2491 w 75407"/>
              <a:gd name="connsiteY8" fmla="*/ 5769 h 10168"/>
              <a:gd name="connsiteX9" fmla="*/ 2216 w 75407"/>
              <a:gd name="connsiteY9" fmla="*/ 5094 h 10168"/>
              <a:gd name="connsiteX10" fmla="*/ 1967 w 75407"/>
              <a:gd name="connsiteY10" fmla="*/ 4430 h 10168"/>
              <a:gd name="connsiteX11" fmla="*/ 1738 w 75407"/>
              <a:gd name="connsiteY11" fmla="*/ 3765 h 10168"/>
              <a:gd name="connsiteX12" fmla="*/ 1531 w 75407"/>
              <a:gd name="connsiteY12" fmla="*/ 3122 h 10168"/>
              <a:gd name="connsiteX13" fmla="*/ 1343 w 75407"/>
              <a:gd name="connsiteY13" fmla="*/ 2483 h 10168"/>
              <a:gd name="connsiteX14" fmla="*/ 1186 w 75407"/>
              <a:gd name="connsiteY14" fmla="*/ 1845 h 10168"/>
              <a:gd name="connsiteX15" fmla="*/ 1043 w 75407"/>
              <a:gd name="connsiteY15" fmla="*/ 1216 h 10168"/>
              <a:gd name="connsiteX16" fmla="*/ 928 w 75407"/>
              <a:gd name="connsiteY16" fmla="*/ 599 h 10168"/>
              <a:gd name="connsiteX17" fmla="*/ 928 w 75407"/>
              <a:gd name="connsiteY17" fmla="*/ 599 h 10168"/>
              <a:gd name="connsiteX18" fmla="*/ 846 w 75407"/>
              <a:gd name="connsiteY18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491 w 75407"/>
              <a:gd name="connsiteY6" fmla="*/ 5769 h 10168"/>
              <a:gd name="connsiteX7" fmla="*/ 2491 w 75407"/>
              <a:gd name="connsiteY7" fmla="*/ 5769 h 10168"/>
              <a:gd name="connsiteX8" fmla="*/ 2216 w 75407"/>
              <a:gd name="connsiteY8" fmla="*/ 5094 h 10168"/>
              <a:gd name="connsiteX9" fmla="*/ 1967 w 75407"/>
              <a:gd name="connsiteY9" fmla="*/ 4430 h 10168"/>
              <a:gd name="connsiteX10" fmla="*/ 1738 w 75407"/>
              <a:gd name="connsiteY10" fmla="*/ 3765 h 10168"/>
              <a:gd name="connsiteX11" fmla="*/ 1531 w 75407"/>
              <a:gd name="connsiteY11" fmla="*/ 3122 h 10168"/>
              <a:gd name="connsiteX12" fmla="*/ 1343 w 75407"/>
              <a:gd name="connsiteY12" fmla="*/ 2483 h 10168"/>
              <a:gd name="connsiteX13" fmla="*/ 1186 w 75407"/>
              <a:gd name="connsiteY13" fmla="*/ 1845 h 10168"/>
              <a:gd name="connsiteX14" fmla="*/ 1043 w 75407"/>
              <a:gd name="connsiteY14" fmla="*/ 1216 h 10168"/>
              <a:gd name="connsiteX15" fmla="*/ 928 w 75407"/>
              <a:gd name="connsiteY15" fmla="*/ 599 h 10168"/>
              <a:gd name="connsiteX16" fmla="*/ 928 w 75407"/>
              <a:gd name="connsiteY16" fmla="*/ 599 h 10168"/>
              <a:gd name="connsiteX17" fmla="*/ 846 w 75407"/>
              <a:gd name="connsiteY17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491 w 75407"/>
              <a:gd name="connsiteY6" fmla="*/ 5769 h 10168"/>
              <a:gd name="connsiteX7" fmla="*/ 2216 w 75407"/>
              <a:gd name="connsiteY7" fmla="*/ 5094 h 10168"/>
              <a:gd name="connsiteX8" fmla="*/ 1967 w 75407"/>
              <a:gd name="connsiteY8" fmla="*/ 4430 h 10168"/>
              <a:gd name="connsiteX9" fmla="*/ 1738 w 75407"/>
              <a:gd name="connsiteY9" fmla="*/ 3765 h 10168"/>
              <a:gd name="connsiteX10" fmla="*/ 1531 w 75407"/>
              <a:gd name="connsiteY10" fmla="*/ 3122 h 10168"/>
              <a:gd name="connsiteX11" fmla="*/ 1343 w 75407"/>
              <a:gd name="connsiteY11" fmla="*/ 2483 h 10168"/>
              <a:gd name="connsiteX12" fmla="*/ 1186 w 75407"/>
              <a:gd name="connsiteY12" fmla="*/ 1845 h 10168"/>
              <a:gd name="connsiteX13" fmla="*/ 1043 w 75407"/>
              <a:gd name="connsiteY13" fmla="*/ 1216 h 10168"/>
              <a:gd name="connsiteX14" fmla="*/ 928 w 75407"/>
              <a:gd name="connsiteY14" fmla="*/ 599 h 10168"/>
              <a:gd name="connsiteX15" fmla="*/ 928 w 75407"/>
              <a:gd name="connsiteY15" fmla="*/ 599 h 10168"/>
              <a:gd name="connsiteX16" fmla="*/ 846 w 75407"/>
              <a:gd name="connsiteY1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2491 w 75407"/>
              <a:gd name="connsiteY6" fmla="*/ 5769 h 10168"/>
              <a:gd name="connsiteX7" fmla="*/ 1967 w 75407"/>
              <a:gd name="connsiteY7" fmla="*/ 4430 h 10168"/>
              <a:gd name="connsiteX8" fmla="*/ 1738 w 75407"/>
              <a:gd name="connsiteY8" fmla="*/ 3765 h 10168"/>
              <a:gd name="connsiteX9" fmla="*/ 1531 w 75407"/>
              <a:gd name="connsiteY9" fmla="*/ 3122 h 10168"/>
              <a:gd name="connsiteX10" fmla="*/ 1343 w 75407"/>
              <a:gd name="connsiteY10" fmla="*/ 2483 h 10168"/>
              <a:gd name="connsiteX11" fmla="*/ 1186 w 75407"/>
              <a:gd name="connsiteY11" fmla="*/ 1845 h 10168"/>
              <a:gd name="connsiteX12" fmla="*/ 1043 w 75407"/>
              <a:gd name="connsiteY12" fmla="*/ 1216 h 10168"/>
              <a:gd name="connsiteX13" fmla="*/ 928 w 75407"/>
              <a:gd name="connsiteY13" fmla="*/ 599 h 10168"/>
              <a:gd name="connsiteX14" fmla="*/ 928 w 75407"/>
              <a:gd name="connsiteY14" fmla="*/ 599 h 10168"/>
              <a:gd name="connsiteX15" fmla="*/ 846 w 75407"/>
              <a:gd name="connsiteY15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967 w 75407"/>
              <a:gd name="connsiteY6" fmla="*/ 4430 h 10168"/>
              <a:gd name="connsiteX7" fmla="*/ 1738 w 75407"/>
              <a:gd name="connsiteY7" fmla="*/ 3765 h 10168"/>
              <a:gd name="connsiteX8" fmla="*/ 1531 w 75407"/>
              <a:gd name="connsiteY8" fmla="*/ 3122 h 10168"/>
              <a:gd name="connsiteX9" fmla="*/ 1343 w 75407"/>
              <a:gd name="connsiteY9" fmla="*/ 2483 h 10168"/>
              <a:gd name="connsiteX10" fmla="*/ 1186 w 75407"/>
              <a:gd name="connsiteY10" fmla="*/ 1845 h 10168"/>
              <a:gd name="connsiteX11" fmla="*/ 1043 w 75407"/>
              <a:gd name="connsiteY11" fmla="*/ 1216 h 10168"/>
              <a:gd name="connsiteX12" fmla="*/ 928 w 75407"/>
              <a:gd name="connsiteY12" fmla="*/ 599 h 10168"/>
              <a:gd name="connsiteX13" fmla="*/ 928 w 75407"/>
              <a:gd name="connsiteY13" fmla="*/ 599 h 10168"/>
              <a:gd name="connsiteX14" fmla="*/ 846 w 75407"/>
              <a:gd name="connsiteY14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738 w 75407"/>
              <a:gd name="connsiteY6" fmla="*/ 3765 h 10168"/>
              <a:gd name="connsiteX7" fmla="*/ 1531 w 75407"/>
              <a:gd name="connsiteY7" fmla="*/ 3122 h 10168"/>
              <a:gd name="connsiteX8" fmla="*/ 1343 w 75407"/>
              <a:gd name="connsiteY8" fmla="*/ 2483 h 10168"/>
              <a:gd name="connsiteX9" fmla="*/ 1186 w 75407"/>
              <a:gd name="connsiteY9" fmla="*/ 1845 h 10168"/>
              <a:gd name="connsiteX10" fmla="*/ 1043 w 75407"/>
              <a:gd name="connsiteY10" fmla="*/ 1216 h 10168"/>
              <a:gd name="connsiteX11" fmla="*/ 928 w 75407"/>
              <a:gd name="connsiteY11" fmla="*/ 599 h 10168"/>
              <a:gd name="connsiteX12" fmla="*/ 928 w 75407"/>
              <a:gd name="connsiteY12" fmla="*/ 599 h 10168"/>
              <a:gd name="connsiteX13" fmla="*/ 846 w 75407"/>
              <a:gd name="connsiteY13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531 w 75407"/>
              <a:gd name="connsiteY6" fmla="*/ 3122 h 10168"/>
              <a:gd name="connsiteX7" fmla="*/ 1343 w 75407"/>
              <a:gd name="connsiteY7" fmla="*/ 2483 h 10168"/>
              <a:gd name="connsiteX8" fmla="*/ 1186 w 75407"/>
              <a:gd name="connsiteY8" fmla="*/ 1845 h 10168"/>
              <a:gd name="connsiteX9" fmla="*/ 1043 w 75407"/>
              <a:gd name="connsiteY9" fmla="*/ 1216 h 10168"/>
              <a:gd name="connsiteX10" fmla="*/ 928 w 75407"/>
              <a:gd name="connsiteY10" fmla="*/ 599 h 10168"/>
              <a:gd name="connsiteX11" fmla="*/ 928 w 75407"/>
              <a:gd name="connsiteY11" fmla="*/ 599 h 10168"/>
              <a:gd name="connsiteX12" fmla="*/ 846 w 75407"/>
              <a:gd name="connsiteY12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343 w 75407"/>
              <a:gd name="connsiteY6" fmla="*/ 2483 h 10168"/>
              <a:gd name="connsiteX7" fmla="*/ 1186 w 75407"/>
              <a:gd name="connsiteY7" fmla="*/ 1845 h 10168"/>
              <a:gd name="connsiteX8" fmla="*/ 1043 w 75407"/>
              <a:gd name="connsiteY8" fmla="*/ 1216 h 10168"/>
              <a:gd name="connsiteX9" fmla="*/ 928 w 75407"/>
              <a:gd name="connsiteY9" fmla="*/ 599 h 10168"/>
              <a:gd name="connsiteX10" fmla="*/ 928 w 75407"/>
              <a:gd name="connsiteY10" fmla="*/ 599 h 10168"/>
              <a:gd name="connsiteX11" fmla="*/ 846 w 75407"/>
              <a:gd name="connsiteY11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186 w 75407"/>
              <a:gd name="connsiteY6" fmla="*/ 1845 h 10168"/>
              <a:gd name="connsiteX7" fmla="*/ 1043 w 75407"/>
              <a:gd name="connsiteY7" fmla="*/ 1216 h 10168"/>
              <a:gd name="connsiteX8" fmla="*/ 928 w 75407"/>
              <a:gd name="connsiteY8" fmla="*/ 599 h 10168"/>
              <a:gd name="connsiteX9" fmla="*/ 928 w 75407"/>
              <a:gd name="connsiteY9" fmla="*/ 599 h 10168"/>
              <a:gd name="connsiteX10" fmla="*/ 846 w 75407"/>
              <a:gd name="connsiteY10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1043 w 75407"/>
              <a:gd name="connsiteY6" fmla="*/ 1216 h 10168"/>
              <a:gd name="connsiteX7" fmla="*/ 928 w 75407"/>
              <a:gd name="connsiteY7" fmla="*/ 599 h 10168"/>
              <a:gd name="connsiteX8" fmla="*/ 928 w 75407"/>
              <a:gd name="connsiteY8" fmla="*/ 599 h 10168"/>
              <a:gd name="connsiteX9" fmla="*/ 846 w 75407"/>
              <a:gd name="connsiteY9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928 w 75407"/>
              <a:gd name="connsiteY6" fmla="*/ 599 h 10168"/>
              <a:gd name="connsiteX7" fmla="*/ 928 w 75407"/>
              <a:gd name="connsiteY7" fmla="*/ 599 h 10168"/>
              <a:gd name="connsiteX8" fmla="*/ 846 w 75407"/>
              <a:gd name="connsiteY8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928 w 75407"/>
              <a:gd name="connsiteY6" fmla="*/ 599 h 10168"/>
              <a:gd name="connsiteX7" fmla="*/ 846 w 75407"/>
              <a:gd name="connsiteY7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846 w 75407"/>
              <a:gd name="connsiteY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846 w 75407"/>
              <a:gd name="connsiteY6" fmla="*/ 93 h 10168"/>
              <a:gd name="connsiteX0" fmla="*/ 846 w 75407"/>
              <a:gd name="connsiteY0" fmla="*/ 93 h 10168"/>
              <a:gd name="connsiteX1" fmla="*/ 74441 w 75407"/>
              <a:gd name="connsiteY1" fmla="*/ 0 h 10168"/>
              <a:gd name="connsiteX2" fmla="*/ 75354 w 75407"/>
              <a:gd name="connsiteY2" fmla="*/ 2257 h 10168"/>
              <a:gd name="connsiteX3" fmla="*/ 75359 w 75407"/>
              <a:gd name="connsiteY3" fmla="*/ 8320 h 10168"/>
              <a:gd name="connsiteX4" fmla="*/ 74798 w 75407"/>
              <a:gd name="connsiteY4" fmla="*/ 10168 h 10168"/>
              <a:gd name="connsiteX5" fmla="*/ 4927 w 75407"/>
              <a:gd name="connsiteY5" fmla="*/ 10093 h 10168"/>
              <a:gd name="connsiteX6" fmla="*/ 846 w 75407"/>
              <a:gd name="connsiteY6" fmla="*/ 93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407" h="10168">
                <a:moveTo>
                  <a:pt x="846" y="93"/>
                </a:moveTo>
                <a:cubicBezTo>
                  <a:pt x="0" y="124"/>
                  <a:pt x="71269" y="34"/>
                  <a:pt x="74441" y="0"/>
                </a:cubicBezTo>
                <a:cubicBezTo>
                  <a:pt x="75407" y="33"/>
                  <a:pt x="75295" y="587"/>
                  <a:pt x="75354" y="2257"/>
                </a:cubicBezTo>
                <a:cubicBezTo>
                  <a:pt x="75325" y="3611"/>
                  <a:pt x="75269" y="6878"/>
                  <a:pt x="75359" y="8320"/>
                </a:cubicBezTo>
                <a:cubicBezTo>
                  <a:pt x="75322" y="9170"/>
                  <a:pt x="75376" y="10077"/>
                  <a:pt x="74798" y="10168"/>
                </a:cubicBezTo>
                <a:lnTo>
                  <a:pt x="4927" y="10093"/>
                </a:lnTo>
                <a:cubicBezTo>
                  <a:pt x="2984" y="7795"/>
                  <a:pt x="1191" y="2982"/>
                  <a:pt x="846" y="93"/>
                </a:cubicBezTo>
                <a:close/>
              </a:path>
            </a:pathLst>
          </a:custGeom>
          <a:noFill/>
          <a:ln w="28575">
            <a:noFill/>
            <a:round/>
            <a:headEnd/>
            <a:tailEnd/>
          </a:ln>
        </p:spPr>
        <p:txBody>
          <a:bodyPr vert="horz" wrap="square" lIns="72000" tIns="45720" rIns="324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600" b="1" spc="-50" dirty="0" smtClean="0">
                <a:solidFill>
                  <a:schemeClr val="tx2"/>
                </a:solidFill>
              </a:rPr>
              <a:t>While term contracts are needed to launch post-2020 LNG developments, </a:t>
            </a:r>
          </a:p>
          <a:p>
            <a:pPr algn="ctr"/>
            <a:r>
              <a:rPr lang="en-GB" sz="1600" b="1" spc="-50" dirty="0" smtClean="0">
                <a:solidFill>
                  <a:schemeClr val="tx2"/>
                </a:solidFill>
              </a:rPr>
              <a:t>many elements supporting the emergence of a spot market are gathering</a:t>
            </a:r>
          </a:p>
        </p:txBody>
      </p:sp>
      <p:grpSp>
        <p:nvGrpSpPr>
          <p:cNvPr id="2" name="Groupe 30"/>
          <p:cNvGrpSpPr/>
          <p:nvPr/>
        </p:nvGrpSpPr>
        <p:grpSpPr>
          <a:xfrm>
            <a:off x="685800" y="5586412"/>
            <a:ext cx="7629525" cy="642937"/>
            <a:chOff x="-23519" y="4355306"/>
            <a:chExt cx="9167519" cy="341571"/>
          </a:xfrm>
        </p:grpSpPr>
        <p:cxnSp>
          <p:nvCxnSpPr>
            <p:cNvPr id="14" name="Connecteur droit 25"/>
            <p:cNvCxnSpPr/>
            <p:nvPr/>
          </p:nvCxnSpPr>
          <p:spPr>
            <a:xfrm>
              <a:off x="-23519" y="4355306"/>
              <a:ext cx="9167519" cy="0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26"/>
            <p:cNvCxnSpPr/>
            <p:nvPr/>
          </p:nvCxnSpPr>
          <p:spPr>
            <a:xfrm>
              <a:off x="-23519" y="4696877"/>
              <a:ext cx="9167519" cy="0"/>
            </a:xfrm>
            <a:prstGeom prst="line">
              <a:avLst/>
            </a:prstGeom>
            <a:ln w="12700">
              <a:solidFill>
                <a:srgbClr val="00B0F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Arrow Connector 3"/>
          <p:cNvCxnSpPr/>
          <p:nvPr/>
        </p:nvCxnSpPr>
        <p:spPr>
          <a:xfrm flipV="1">
            <a:off x="1260940" y="1085933"/>
            <a:ext cx="0" cy="4187631"/>
          </a:xfrm>
          <a:prstGeom prst="straightConnector1">
            <a:avLst/>
          </a:prstGeom>
          <a:ln>
            <a:solidFill>
              <a:srgbClr val="2504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888815" y="5021316"/>
            <a:ext cx="7201610" cy="0"/>
          </a:xfrm>
          <a:prstGeom prst="straightConnector1">
            <a:avLst/>
          </a:prstGeom>
          <a:ln>
            <a:solidFill>
              <a:srgbClr val="2504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9624" y="1196549"/>
            <a:ext cx="12165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2504A0"/>
                </a:solidFill>
              </a:rPr>
              <a:t>Market Size &amp; </a:t>
            </a:r>
          </a:p>
          <a:p>
            <a:pPr algn="ctr"/>
            <a:r>
              <a:rPr lang="en-GB" sz="1400" dirty="0" smtClean="0">
                <a:solidFill>
                  <a:srgbClr val="2504A0"/>
                </a:solidFill>
              </a:rPr>
              <a:t>Depth</a:t>
            </a:r>
            <a:endParaRPr lang="en-GB" sz="1400" dirty="0">
              <a:solidFill>
                <a:srgbClr val="2504A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83953" y="5104998"/>
            <a:ext cx="1829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2504A0"/>
                </a:solidFill>
              </a:rPr>
              <a:t>Flexibility &amp; Diversity</a:t>
            </a:r>
            <a:endParaRPr lang="en-GB" sz="1400" dirty="0">
              <a:solidFill>
                <a:srgbClr val="2504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95062" y="3183059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2504A0"/>
                </a:solidFill>
              </a:rPr>
              <a:t>DES</a:t>
            </a:r>
            <a:endParaRPr lang="en-GB" sz="1200" b="1" dirty="0">
              <a:solidFill>
                <a:srgbClr val="2504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672475" y="3174000"/>
            <a:ext cx="1120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2504A0"/>
                </a:solidFill>
              </a:rPr>
              <a:t>Oil-indexation</a:t>
            </a:r>
            <a:endParaRPr lang="en-GB" sz="1200" dirty="0">
              <a:solidFill>
                <a:srgbClr val="2504A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71643" y="3436133"/>
            <a:ext cx="22365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2504A0"/>
                </a:solidFill>
              </a:rPr>
              <a:t>Volumes under </a:t>
            </a:r>
          </a:p>
          <a:p>
            <a:pPr algn="ctr"/>
            <a:r>
              <a:rPr lang="en-GB" sz="1600" b="1" dirty="0" smtClean="0">
                <a:solidFill>
                  <a:srgbClr val="2504A0"/>
                </a:solidFill>
              </a:rPr>
              <a:t>Long-Term contracts</a:t>
            </a:r>
          </a:p>
          <a:p>
            <a:pPr algn="ctr"/>
            <a:r>
              <a:rPr lang="en-GB" sz="1600" b="1" dirty="0">
                <a:solidFill>
                  <a:srgbClr val="2504A0"/>
                </a:solidFill>
              </a:rPr>
              <a:t>r</a:t>
            </a:r>
            <a:r>
              <a:rPr lang="en-GB" sz="1600" b="1" dirty="0" smtClean="0">
                <a:solidFill>
                  <a:srgbClr val="2504A0"/>
                </a:solidFill>
              </a:rPr>
              <a:t>emain preponderant</a:t>
            </a:r>
            <a:endParaRPr lang="en-GB" sz="1600" b="1" dirty="0">
              <a:solidFill>
                <a:srgbClr val="2504A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98526" y="4523285"/>
            <a:ext cx="1309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3333CC"/>
                </a:solidFill>
              </a:rPr>
              <a:t>Handful of large </a:t>
            </a:r>
          </a:p>
          <a:p>
            <a:r>
              <a:rPr lang="en-GB" sz="1200" dirty="0" smtClean="0">
                <a:solidFill>
                  <a:srgbClr val="3333CC"/>
                </a:solidFill>
              </a:rPr>
              <a:t>Buyers &amp; Sellers</a:t>
            </a:r>
          </a:p>
          <a:p>
            <a:endParaRPr lang="en-GB" sz="1200" dirty="0">
              <a:solidFill>
                <a:srgbClr val="3333C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069" y="1857571"/>
            <a:ext cx="3848941" cy="29444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7" name="TextBox 26"/>
          <p:cNvSpPr txBox="1"/>
          <p:nvPr/>
        </p:nvSpPr>
        <p:spPr>
          <a:xfrm>
            <a:off x="1384568" y="2916785"/>
            <a:ext cx="1550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0066FF"/>
                </a:solidFill>
              </a:rPr>
              <a:t>Costly infrastructure</a:t>
            </a:r>
            <a:endParaRPr lang="en-GB" sz="1200" dirty="0">
              <a:solidFill>
                <a:srgbClr val="0066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22331" y="4293377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6699FF"/>
                </a:solidFill>
              </a:rPr>
              <a:t>Captive</a:t>
            </a:r>
          </a:p>
          <a:p>
            <a:r>
              <a:rPr lang="en-GB" sz="1200" dirty="0" smtClean="0">
                <a:solidFill>
                  <a:srgbClr val="6699FF"/>
                </a:solidFill>
              </a:rPr>
              <a:t>Shipping</a:t>
            </a:r>
            <a:endParaRPr lang="en-GB" sz="1200" dirty="0">
              <a:solidFill>
                <a:srgbClr val="6699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53675" y="808934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FOB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3195" y="937753"/>
            <a:ext cx="1375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Hybrid-indexation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53675" y="1160519"/>
            <a:ext cx="226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accent5">
                    <a:lumMod val="75000"/>
                  </a:schemeClr>
                </a:solidFill>
              </a:rPr>
              <a:t>Physical Spot market</a:t>
            </a:r>
          </a:p>
          <a:p>
            <a:pPr algn="ctr"/>
            <a:r>
              <a:rPr lang="en-GB" sz="1600" b="1" dirty="0" smtClean="0">
                <a:solidFill>
                  <a:schemeClr val="accent5">
                    <a:lumMod val="75000"/>
                  </a:schemeClr>
                </a:solidFill>
              </a:rPr>
              <a:t>is developing</a:t>
            </a:r>
            <a:endParaRPr lang="en-GB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97048" y="1807638"/>
            <a:ext cx="2327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F0000"/>
                </a:solidFill>
              </a:rPr>
              <a:t>100+ players</a:t>
            </a:r>
          </a:p>
          <a:p>
            <a:r>
              <a:rPr lang="en-GB" sz="1200" dirty="0" smtClean="0">
                <a:solidFill>
                  <a:srgbClr val="FF0000"/>
                </a:solidFill>
              </a:rPr>
              <a:t>New, smaller entrants &amp; traders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6136" y="404664"/>
            <a:ext cx="16257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8800A"/>
                </a:solidFill>
              </a:rPr>
              <a:t>Spare </a:t>
            </a:r>
            <a:r>
              <a:rPr lang="en-GB" sz="1200" dirty="0" err="1" smtClean="0">
                <a:solidFill>
                  <a:srgbClr val="F8800A"/>
                </a:solidFill>
              </a:rPr>
              <a:t>regas</a:t>
            </a:r>
            <a:r>
              <a:rPr lang="en-GB" sz="1200" dirty="0" smtClean="0">
                <a:solidFill>
                  <a:srgbClr val="F8800A"/>
                </a:solidFill>
              </a:rPr>
              <a:t> capacity</a:t>
            </a:r>
            <a:endParaRPr lang="en-GB" sz="1200" dirty="0">
              <a:solidFill>
                <a:srgbClr val="F8800A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37053" y="2359913"/>
            <a:ext cx="1527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8800A"/>
                </a:solidFill>
              </a:rPr>
              <a:t>Shipping availability</a:t>
            </a:r>
            <a:endParaRPr lang="en-GB" sz="1200" dirty="0">
              <a:solidFill>
                <a:srgbClr val="F8800A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57408" y="666059"/>
            <a:ext cx="13498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F8800A"/>
                </a:solidFill>
              </a:rPr>
              <a:t>Variable Quantity</a:t>
            </a:r>
            <a:endParaRPr lang="en-GB" sz="1200" dirty="0">
              <a:solidFill>
                <a:srgbClr val="F8800A"/>
              </a:solidFill>
            </a:endParaRPr>
          </a:p>
        </p:txBody>
      </p:sp>
      <p:sp>
        <p:nvSpPr>
          <p:cNvPr id="35" name="Pentagone 57"/>
          <p:cNvSpPr/>
          <p:nvPr/>
        </p:nvSpPr>
        <p:spPr>
          <a:xfrm rot="5400000">
            <a:off x="8358120" y="-193435"/>
            <a:ext cx="489492" cy="869771"/>
          </a:xfrm>
          <a:prstGeom prst="homePlate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fr-FR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LNG</a:t>
            </a:r>
          </a:p>
          <a:p>
            <a:pPr algn="ctr"/>
            <a:r>
              <a:rPr lang="fr-FR" sz="1200" dirty="0" smtClean="0">
                <a:solidFill>
                  <a:prstClr val="white"/>
                </a:solidFill>
              </a:rPr>
              <a:t>WORLD</a:t>
            </a:r>
            <a:endParaRPr lang="fr-FR" sz="1200" dirty="0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48132" y="2562620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rgbClr val="6699FF"/>
                </a:solidFill>
              </a:rPr>
              <a:t>Low credit-risk</a:t>
            </a:r>
            <a:endParaRPr lang="en-GB" sz="1200" dirty="0">
              <a:solidFill>
                <a:srgbClr val="6699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596336" y="1495817"/>
            <a:ext cx="1343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solidFill>
                  <a:schemeClr val="accent3">
                    <a:lumMod val="75000"/>
                  </a:schemeClr>
                </a:solidFill>
              </a:rPr>
              <a:t>Higher credit-risk</a:t>
            </a:r>
            <a:endParaRPr lang="en-GB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7" name="Footer Placeholder 670"/>
          <p:cNvSpPr>
            <a:spLocks noGrp="1"/>
          </p:cNvSpPr>
          <p:nvPr>
            <p:ph type="ftr" sz="quarter" idx="11"/>
          </p:nvPr>
        </p:nvSpPr>
        <p:spPr>
          <a:xfrm>
            <a:off x="457200" y="6411916"/>
            <a:ext cx="5562600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LNG Producer-Consumer Conference 2015 – Tokyo,16</a:t>
            </a:r>
            <a:r>
              <a:rPr lang="en-US" baseline="30000" dirty="0" smtClean="0">
                <a:solidFill>
                  <a:prstClr val="black"/>
                </a:solidFill>
              </a:rPr>
              <a:t>th</a:t>
            </a:r>
            <a:r>
              <a:rPr lang="en-US" dirty="0" smtClean="0">
                <a:solidFill>
                  <a:prstClr val="black"/>
                </a:solidFill>
              </a:rPr>
              <a:t> Sept. 2015 - Jean-Pierre Mateille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9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69" name="Titre 618"/>
          <p:cNvSpPr>
            <a:spLocks noGrp="1"/>
          </p:cNvSpPr>
          <p:nvPr>
            <p:ph type="title"/>
          </p:nvPr>
        </p:nvSpPr>
        <p:spPr>
          <a:xfrm>
            <a:off x="0" y="57600"/>
            <a:ext cx="8759399" cy="850900"/>
          </a:xfrm>
        </p:spPr>
        <p:txBody>
          <a:bodyPr>
            <a:noAutofit/>
          </a:bodyPr>
          <a:lstStyle/>
          <a:p>
            <a:r>
              <a:rPr lang="en-US" dirty="0" smtClean="0"/>
              <a:t>Total: in constant adaptation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>
                <a:solidFill>
                  <a:srgbClr val="F6800A"/>
                </a:solidFill>
              </a:rPr>
              <a:t>a diversified portfolio of origins and market access</a:t>
            </a:r>
            <a:endParaRPr lang="fr-FR" sz="1600" dirty="0">
              <a:solidFill>
                <a:srgbClr val="F6800A"/>
              </a:solidFill>
            </a:endParaRPr>
          </a:p>
        </p:txBody>
      </p:sp>
      <p:sp>
        <p:nvSpPr>
          <p:cNvPr id="671" name="Footer Placeholder 67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LNG Producer-Consumer Conference 2015 – Tokyo,16</a:t>
            </a:r>
            <a:r>
              <a:rPr lang="en-US" baseline="30000" dirty="0" smtClean="0">
                <a:solidFill>
                  <a:prstClr val="black"/>
                </a:solidFill>
              </a:rPr>
              <a:t>th</a:t>
            </a:r>
            <a:r>
              <a:rPr lang="en-US" dirty="0" smtClean="0">
                <a:solidFill>
                  <a:prstClr val="black"/>
                </a:solidFill>
              </a:rPr>
              <a:t> Sept. 2015 - Jean-Pierre Mateille</a:t>
            </a:r>
            <a:endParaRPr lang="fr-FR" dirty="0">
              <a:solidFill>
                <a:prstClr val="black"/>
              </a:solidFill>
            </a:endParaRPr>
          </a:p>
        </p:txBody>
      </p:sp>
      <p:grpSp>
        <p:nvGrpSpPr>
          <p:cNvPr id="672" name="Groupe 4"/>
          <p:cNvGrpSpPr/>
          <p:nvPr/>
        </p:nvGrpSpPr>
        <p:grpSpPr>
          <a:xfrm>
            <a:off x="328851" y="751244"/>
            <a:ext cx="8064827" cy="4586217"/>
            <a:chOff x="856784" y="1377513"/>
            <a:chExt cx="7777163" cy="4524376"/>
          </a:xfrm>
          <a:solidFill>
            <a:schemeClr val="bg1">
              <a:lumMod val="85000"/>
            </a:schemeClr>
          </a:solidFill>
        </p:grpSpPr>
        <p:grpSp>
          <p:nvGrpSpPr>
            <p:cNvPr id="673" name="Groupe 1"/>
            <p:cNvGrpSpPr/>
            <p:nvPr/>
          </p:nvGrpSpPr>
          <p:grpSpPr>
            <a:xfrm>
              <a:off x="856784" y="1377513"/>
              <a:ext cx="7777163" cy="4524376"/>
              <a:chOff x="856784" y="1377513"/>
              <a:chExt cx="7777163" cy="4524376"/>
            </a:xfrm>
            <a:grpFill/>
          </p:grpSpPr>
          <p:grpSp>
            <p:nvGrpSpPr>
              <p:cNvPr id="677" name="Groupe 106"/>
              <p:cNvGrpSpPr/>
              <p:nvPr/>
            </p:nvGrpSpPr>
            <p:grpSpPr>
              <a:xfrm>
                <a:off x="856784" y="1377513"/>
                <a:ext cx="7777163" cy="4524376"/>
                <a:chOff x="3859213" y="-589280"/>
                <a:chExt cx="7777163" cy="4524376"/>
              </a:xfrm>
              <a:grpFill/>
            </p:grpSpPr>
            <p:sp>
              <p:nvSpPr>
                <p:cNvPr id="679" name="Freeform 6"/>
                <p:cNvSpPr>
                  <a:spLocks/>
                </p:cNvSpPr>
                <p:nvPr/>
              </p:nvSpPr>
              <p:spPr bwMode="auto">
                <a:xfrm>
                  <a:off x="4791076" y="1345883"/>
                  <a:ext cx="676275" cy="523875"/>
                </a:xfrm>
                <a:custGeom>
                  <a:avLst/>
                  <a:gdLst>
                    <a:gd name="T0" fmla="*/ 255 w 426"/>
                    <a:gd name="T1" fmla="*/ 126 h 330"/>
                    <a:gd name="T2" fmla="*/ 236 w 426"/>
                    <a:gd name="T3" fmla="*/ 99 h 330"/>
                    <a:gd name="T4" fmla="*/ 225 w 426"/>
                    <a:gd name="T5" fmla="*/ 64 h 330"/>
                    <a:gd name="T6" fmla="*/ 204 w 426"/>
                    <a:gd name="T7" fmla="*/ 71 h 330"/>
                    <a:gd name="T8" fmla="*/ 180 w 426"/>
                    <a:gd name="T9" fmla="*/ 48 h 330"/>
                    <a:gd name="T10" fmla="*/ 171 w 426"/>
                    <a:gd name="T11" fmla="*/ 30 h 330"/>
                    <a:gd name="T12" fmla="*/ 153 w 426"/>
                    <a:gd name="T13" fmla="*/ 11 h 330"/>
                    <a:gd name="T14" fmla="*/ 129 w 426"/>
                    <a:gd name="T15" fmla="*/ 20 h 330"/>
                    <a:gd name="T16" fmla="*/ 105 w 426"/>
                    <a:gd name="T17" fmla="*/ 30 h 330"/>
                    <a:gd name="T18" fmla="*/ 65 w 426"/>
                    <a:gd name="T19" fmla="*/ 32 h 330"/>
                    <a:gd name="T20" fmla="*/ 37 w 426"/>
                    <a:gd name="T21" fmla="*/ 11 h 330"/>
                    <a:gd name="T22" fmla="*/ 0 w 426"/>
                    <a:gd name="T23" fmla="*/ 0 h 330"/>
                    <a:gd name="T24" fmla="*/ 16 w 426"/>
                    <a:gd name="T25" fmla="*/ 56 h 330"/>
                    <a:gd name="T26" fmla="*/ 25 w 426"/>
                    <a:gd name="T27" fmla="*/ 91 h 330"/>
                    <a:gd name="T28" fmla="*/ 43 w 426"/>
                    <a:gd name="T29" fmla="*/ 116 h 330"/>
                    <a:gd name="T30" fmla="*/ 62 w 426"/>
                    <a:gd name="T31" fmla="*/ 156 h 330"/>
                    <a:gd name="T32" fmla="*/ 102 w 426"/>
                    <a:gd name="T33" fmla="*/ 188 h 330"/>
                    <a:gd name="T34" fmla="*/ 81 w 426"/>
                    <a:gd name="T35" fmla="*/ 137 h 330"/>
                    <a:gd name="T36" fmla="*/ 53 w 426"/>
                    <a:gd name="T37" fmla="*/ 87 h 330"/>
                    <a:gd name="T38" fmla="*/ 33 w 426"/>
                    <a:gd name="T39" fmla="*/ 48 h 330"/>
                    <a:gd name="T40" fmla="*/ 43 w 426"/>
                    <a:gd name="T41" fmla="*/ 28 h 330"/>
                    <a:gd name="T42" fmla="*/ 67 w 426"/>
                    <a:gd name="T43" fmla="*/ 51 h 330"/>
                    <a:gd name="T44" fmla="*/ 80 w 426"/>
                    <a:gd name="T45" fmla="*/ 92 h 330"/>
                    <a:gd name="T46" fmla="*/ 100 w 426"/>
                    <a:gd name="T47" fmla="*/ 118 h 330"/>
                    <a:gd name="T48" fmla="*/ 115 w 426"/>
                    <a:gd name="T49" fmla="*/ 139 h 330"/>
                    <a:gd name="T50" fmla="*/ 134 w 426"/>
                    <a:gd name="T51" fmla="*/ 167 h 330"/>
                    <a:gd name="T52" fmla="*/ 145 w 426"/>
                    <a:gd name="T53" fmla="*/ 182 h 330"/>
                    <a:gd name="T54" fmla="*/ 153 w 426"/>
                    <a:gd name="T55" fmla="*/ 218 h 330"/>
                    <a:gd name="T56" fmla="*/ 163 w 426"/>
                    <a:gd name="T57" fmla="*/ 245 h 330"/>
                    <a:gd name="T58" fmla="*/ 286 w 426"/>
                    <a:gd name="T59" fmla="*/ 312 h 330"/>
                    <a:gd name="T60" fmla="*/ 311 w 426"/>
                    <a:gd name="T61" fmla="*/ 308 h 330"/>
                    <a:gd name="T62" fmla="*/ 340 w 426"/>
                    <a:gd name="T63" fmla="*/ 330 h 330"/>
                    <a:gd name="T64" fmla="*/ 359 w 426"/>
                    <a:gd name="T65" fmla="*/ 308 h 330"/>
                    <a:gd name="T66" fmla="*/ 384 w 426"/>
                    <a:gd name="T67" fmla="*/ 279 h 330"/>
                    <a:gd name="T68" fmla="*/ 410 w 426"/>
                    <a:gd name="T69" fmla="*/ 265 h 330"/>
                    <a:gd name="T70" fmla="*/ 420 w 426"/>
                    <a:gd name="T71" fmla="*/ 231 h 330"/>
                    <a:gd name="T72" fmla="*/ 423 w 426"/>
                    <a:gd name="T73" fmla="*/ 210 h 330"/>
                    <a:gd name="T74" fmla="*/ 376 w 426"/>
                    <a:gd name="T75" fmla="*/ 220 h 330"/>
                    <a:gd name="T76" fmla="*/ 337 w 426"/>
                    <a:gd name="T77" fmla="*/ 258 h 330"/>
                    <a:gd name="T78" fmla="*/ 279 w 426"/>
                    <a:gd name="T79" fmla="*/ 244 h 330"/>
                    <a:gd name="T80" fmla="*/ 265 w 426"/>
                    <a:gd name="T81" fmla="*/ 169 h 330"/>
                    <a:gd name="T82" fmla="*/ 274 w 426"/>
                    <a:gd name="T83" fmla="*/ 126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26" h="330">
                      <a:moveTo>
                        <a:pt x="274" y="126"/>
                      </a:moveTo>
                      <a:lnTo>
                        <a:pt x="255" y="126"/>
                      </a:lnTo>
                      <a:lnTo>
                        <a:pt x="250" y="105"/>
                      </a:lnTo>
                      <a:lnTo>
                        <a:pt x="236" y="99"/>
                      </a:lnTo>
                      <a:lnTo>
                        <a:pt x="233" y="76"/>
                      </a:lnTo>
                      <a:lnTo>
                        <a:pt x="225" y="64"/>
                      </a:lnTo>
                      <a:lnTo>
                        <a:pt x="209" y="51"/>
                      </a:lnTo>
                      <a:lnTo>
                        <a:pt x="204" y="71"/>
                      </a:lnTo>
                      <a:lnTo>
                        <a:pt x="188" y="71"/>
                      </a:lnTo>
                      <a:lnTo>
                        <a:pt x="180" y="48"/>
                      </a:lnTo>
                      <a:lnTo>
                        <a:pt x="171" y="44"/>
                      </a:lnTo>
                      <a:lnTo>
                        <a:pt x="171" y="30"/>
                      </a:lnTo>
                      <a:lnTo>
                        <a:pt x="158" y="27"/>
                      </a:lnTo>
                      <a:lnTo>
                        <a:pt x="153" y="11"/>
                      </a:lnTo>
                      <a:lnTo>
                        <a:pt x="142" y="19"/>
                      </a:lnTo>
                      <a:lnTo>
                        <a:pt x="129" y="20"/>
                      </a:lnTo>
                      <a:lnTo>
                        <a:pt x="128" y="30"/>
                      </a:lnTo>
                      <a:lnTo>
                        <a:pt x="105" y="30"/>
                      </a:lnTo>
                      <a:lnTo>
                        <a:pt x="88" y="36"/>
                      </a:lnTo>
                      <a:lnTo>
                        <a:pt x="65" y="32"/>
                      </a:lnTo>
                      <a:lnTo>
                        <a:pt x="49" y="16"/>
                      </a:lnTo>
                      <a:lnTo>
                        <a:pt x="37" y="11"/>
                      </a:lnTo>
                      <a:lnTo>
                        <a:pt x="33" y="1"/>
                      </a:lnTo>
                      <a:lnTo>
                        <a:pt x="0" y="0"/>
                      </a:lnTo>
                      <a:lnTo>
                        <a:pt x="3" y="38"/>
                      </a:lnTo>
                      <a:lnTo>
                        <a:pt x="16" y="56"/>
                      </a:lnTo>
                      <a:lnTo>
                        <a:pt x="30" y="76"/>
                      </a:lnTo>
                      <a:lnTo>
                        <a:pt x="25" y="91"/>
                      </a:lnTo>
                      <a:lnTo>
                        <a:pt x="19" y="97"/>
                      </a:lnTo>
                      <a:lnTo>
                        <a:pt x="43" y="116"/>
                      </a:lnTo>
                      <a:lnTo>
                        <a:pt x="59" y="131"/>
                      </a:lnTo>
                      <a:lnTo>
                        <a:pt x="62" y="156"/>
                      </a:lnTo>
                      <a:lnTo>
                        <a:pt x="91" y="188"/>
                      </a:lnTo>
                      <a:lnTo>
                        <a:pt x="102" y="188"/>
                      </a:lnTo>
                      <a:lnTo>
                        <a:pt x="94" y="162"/>
                      </a:lnTo>
                      <a:lnTo>
                        <a:pt x="81" y="137"/>
                      </a:lnTo>
                      <a:lnTo>
                        <a:pt x="72" y="110"/>
                      </a:lnTo>
                      <a:lnTo>
                        <a:pt x="53" y="87"/>
                      </a:lnTo>
                      <a:lnTo>
                        <a:pt x="41" y="67"/>
                      </a:lnTo>
                      <a:lnTo>
                        <a:pt x="33" y="48"/>
                      </a:lnTo>
                      <a:lnTo>
                        <a:pt x="33" y="22"/>
                      </a:lnTo>
                      <a:lnTo>
                        <a:pt x="43" y="28"/>
                      </a:lnTo>
                      <a:lnTo>
                        <a:pt x="54" y="41"/>
                      </a:lnTo>
                      <a:lnTo>
                        <a:pt x="67" y="51"/>
                      </a:lnTo>
                      <a:lnTo>
                        <a:pt x="69" y="81"/>
                      </a:lnTo>
                      <a:lnTo>
                        <a:pt x="80" y="92"/>
                      </a:lnTo>
                      <a:lnTo>
                        <a:pt x="92" y="113"/>
                      </a:lnTo>
                      <a:lnTo>
                        <a:pt x="100" y="118"/>
                      </a:lnTo>
                      <a:lnTo>
                        <a:pt x="100" y="134"/>
                      </a:lnTo>
                      <a:lnTo>
                        <a:pt x="115" y="139"/>
                      </a:lnTo>
                      <a:lnTo>
                        <a:pt x="115" y="158"/>
                      </a:lnTo>
                      <a:lnTo>
                        <a:pt x="134" y="167"/>
                      </a:lnTo>
                      <a:lnTo>
                        <a:pt x="134" y="180"/>
                      </a:lnTo>
                      <a:lnTo>
                        <a:pt x="145" y="182"/>
                      </a:lnTo>
                      <a:lnTo>
                        <a:pt x="147" y="201"/>
                      </a:lnTo>
                      <a:lnTo>
                        <a:pt x="153" y="218"/>
                      </a:lnTo>
                      <a:lnTo>
                        <a:pt x="148" y="236"/>
                      </a:lnTo>
                      <a:lnTo>
                        <a:pt x="163" y="245"/>
                      </a:lnTo>
                      <a:lnTo>
                        <a:pt x="244" y="298"/>
                      </a:lnTo>
                      <a:lnTo>
                        <a:pt x="286" y="312"/>
                      </a:lnTo>
                      <a:lnTo>
                        <a:pt x="300" y="303"/>
                      </a:lnTo>
                      <a:lnTo>
                        <a:pt x="311" y="308"/>
                      </a:lnTo>
                      <a:lnTo>
                        <a:pt x="329" y="316"/>
                      </a:lnTo>
                      <a:lnTo>
                        <a:pt x="340" y="330"/>
                      </a:lnTo>
                      <a:lnTo>
                        <a:pt x="346" y="311"/>
                      </a:lnTo>
                      <a:lnTo>
                        <a:pt x="359" y="308"/>
                      </a:lnTo>
                      <a:lnTo>
                        <a:pt x="362" y="289"/>
                      </a:lnTo>
                      <a:lnTo>
                        <a:pt x="384" y="279"/>
                      </a:lnTo>
                      <a:lnTo>
                        <a:pt x="392" y="276"/>
                      </a:lnTo>
                      <a:lnTo>
                        <a:pt x="410" y="265"/>
                      </a:lnTo>
                      <a:lnTo>
                        <a:pt x="421" y="250"/>
                      </a:lnTo>
                      <a:lnTo>
                        <a:pt x="420" y="231"/>
                      </a:lnTo>
                      <a:lnTo>
                        <a:pt x="426" y="228"/>
                      </a:lnTo>
                      <a:lnTo>
                        <a:pt x="423" y="210"/>
                      </a:lnTo>
                      <a:lnTo>
                        <a:pt x="391" y="209"/>
                      </a:lnTo>
                      <a:lnTo>
                        <a:pt x="376" y="220"/>
                      </a:lnTo>
                      <a:lnTo>
                        <a:pt x="360" y="253"/>
                      </a:lnTo>
                      <a:lnTo>
                        <a:pt x="337" y="258"/>
                      </a:lnTo>
                      <a:lnTo>
                        <a:pt x="305" y="260"/>
                      </a:lnTo>
                      <a:lnTo>
                        <a:pt x="279" y="244"/>
                      </a:lnTo>
                      <a:lnTo>
                        <a:pt x="273" y="199"/>
                      </a:lnTo>
                      <a:lnTo>
                        <a:pt x="265" y="169"/>
                      </a:lnTo>
                      <a:lnTo>
                        <a:pt x="271" y="146"/>
                      </a:lnTo>
                      <a:lnTo>
                        <a:pt x="274" y="12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0" name="Freeform 7"/>
                <p:cNvSpPr>
                  <a:spLocks/>
                </p:cNvSpPr>
                <p:nvPr/>
              </p:nvSpPr>
              <p:spPr bwMode="auto">
                <a:xfrm>
                  <a:off x="4791076" y="1345883"/>
                  <a:ext cx="676275" cy="523875"/>
                </a:xfrm>
                <a:custGeom>
                  <a:avLst/>
                  <a:gdLst>
                    <a:gd name="T0" fmla="*/ 255 w 426"/>
                    <a:gd name="T1" fmla="*/ 126 h 330"/>
                    <a:gd name="T2" fmla="*/ 236 w 426"/>
                    <a:gd name="T3" fmla="*/ 99 h 330"/>
                    <a:gd name="T4" fmla="*/ 225 w 426"/>
                    <a:gd name="T5" fmla="*/ 64 h 330"/>
                    <a:gd name="T6" fmla="*/ 204 w 426"/>
                    <a:gd name="T7" fmla="*/ 71 h 330"/>
                    <a:gd name="T8" fmla="*/ 180 w 426"/>
                    <a:gd name="T9" fmla="*/ 48 h 330"/>
                    <a:gd name="T10" fmla="*/ 171 w 426"/>
                    <a:gd name="T11" fmla="*/ 30 h 330"/>
                    <a:gd name="T12" fmla="*/ 153 w 426"/>
                    <a:gd name="T13" fmla="*/ 11 h 330"/>
                    <a:gd name="T14" fmla="*/ 129 w 426"/>
                    <a:gd name="T15" fmla="*/ 20 h 330"/>
                    <a:gd name="T16" fmla="*/ 105 w 426"/>
                    <a:gd name="T17" fmla="*/ 30 h 330"/>
                    <a:gd name="T18" fmla="*/ 65 w 426"/>
                    <a:gd name="T19" fmla="*/ 32 h 330"/>
                    <a:gd name="T20" fmla="*/ 37 w 426"/>
                    <a:gd name="T21" fmla="*/ 11 h 330"/>
                    <a:gd name="T22" fmla="*/ 0 w 426"/>
                    <a:gd name="T23" fmla="*/ 0 h 330"/>
                    <a:gd name="T24" fmla="*/ 16 w 426"/>
                    <a:gd name="T25" fmla="*/ 56 h 330"/>
                    <a:gd name="T26" fmla="*/ 25 w 426"/>
                    <a:gd name="T27" fmla="*/ 91 h 330"/>
                    <a:gd name="T28" fmla="*/ 43 w 426"/>
                    <a:gd name="T29" fmla="*/ 116 h 330"/>
                    <a:gd name="T30" fmla="*/ 62 w 426"/>
                    <a:gd name="T31" fmla="*/ 156 h 330"/>
                    <a:gd name="T32" fmla="*/ 102 w 426"/>
                    <a:gd name="T33" fmla="*/ 188 h 330"/>
                    <a:gd name="T34" fmla="*/ 81 w 426"/>
                    <a:gd name="T35" fmla="*/ 137 h 330"/>
                    <a:gd name="T36" fmla="*/ 53 w 426"/>
                    <a:gd name="T37" fmla="*/ 87 h 330"/>
                    <a:gd name="T38" fmla="*/ 33 w 426"/>
                    <a:gd name="T39" fmla="*/ 48 h 330"/>
                    <a:gd name="T40" fmla="*/ 43 w 426"/>
                    <a:gd name="T41" fmla="*/ 28 h 330"/>
                    <a:gd name="T42" fmla="*/ 67 w 426"/>
                    <a:gd name="T43" fmla="*/ 51 h 330"/>
                    <a:gd name="T44" fmla="*/ 80 w 426"/>
                    <a:gd name="T45" fmla="*/ 92 h 330"/>
                    <a:gd name="T46" fmla="*/ 100 w 426"/>
                    <a:gd name="T47" fmla="*/ 118 h 330"/>
                    <a:gd name="T48" fmla="*/ 115 w 426"/>
                    <a:gd name="T49" fmla="*/ 139 h 330"/>
                    <a:gd name="T50" fmla="*/ 134 w 426"/>
                    <a:gd name="T51" fmla="*/ 167 h 330"/>
                    <a:gd name="T52" fmla="*/ 145 w 426"/>
                    <a:gd name="T53" fmla="*/ 182 h 330"/>
                    <a:gd name="T54" fmla="*/ 153 w 426"/>
                    <a:gd name="T55" fmla="*/ 218 h 330"/>
                    <a:gd name="T56" fmla="*/ 163 w 426"/>
                    <a:gd name="T57" fmla="*/ 245 h 330"/>
                    <a:gd name="T58" fmla="*/ 286 w 426"/>
                    <a:gd name="T59" fmla="*/ 312 h 330"/>
                    <a:gd name="T60" fmla="*/ 311 w 426"/>
                    <a:gd name="T61" fmla="*/ 308 h 330"/>
                    <a:gd name="T62" fmla="*/ 340 w 426"/>
                    <a:gd name="T63" fmla="*/ 330 h 330"/>
                    <a:gd name="T64" fmla="*/ 359 w 426"/>
                    <a:gd name="T65" fmla="*/ 308 h 330"/>
                    <a:gd name="T66" fmla="*/ 384 w 426"/>
                    <a:gd name="T67" fmla="*/ 279 h 330"/>
                    <a:gd name="T68" fmla="*/ 410 w 426"/>
                    <a:gd name="T69" fmla="*/ 265 h 330"/>
                    <a:gd name="T70" fmla="*/ 420 w 426"/>
                    <a:gd name="T71" fmla="*/ 231 h 330"/>
                    <a:gd name="T72" fmla="*/ 423 w 426"/>
                    <a:gd name="T73" fmla="*/ 210 h 330"/>
                    <a:gd name="T74" fmla="*/ 376 w 426"/>
                    <a:gd name="T75" fmla="*/ 220 h 330"/>
                    <a:gd name="T76" fmla="*/ 337 w 426"/>
                    <a:gd name="T77" fmla="*/ 258 h 330"/>
                    <a:gd name="T78" fmla="*/ 279 w 426"/>
                    <a:gd name="T79" fmla="*/ 244 h 330"/>
                    <a:gd name="T80" fmla="*/ 265 w 426"/>
                    <a:gd name="T81" fmla="*/ 169 h 330"/>
                    <a:gd name="T82" fmla="*/ 274 w 426"/>
                    <a:gd name="T83" fmla="*/ 126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26" h="330">
                      <a:moveTo>
                        <a:pt x="274" y="126"/>
                      </a:moveTo>
                      <a:lnTo>
                        <a:pt x="255" y="126"/>
                      </a:lnTo>
                      <a:lnTo>
                        <a:pt x="250" y="105"/>
                      </a:lnTo>
                      <a:lnTo>
                        <a:pt x="236" y="99"/>
                      </a:lnTo>
                      <a:lnTo>
                        <a:pt x="233" y="76"/>
                      </a:lnTo>
                      <a:lnTo>
                        <a:pt x="225" y="64"/>
                      </a:lnTo>
                      <a:lnTo>
                        <a:pt x="209" y="51"/>
                      </a:lnTo>
                      <a:lnTo>
                        <a:pt x="204" y="71"/>
                      </a:lnTo>
                      <a:lnTo>
                        <a:pt x="188" y="71"/>
                      </a:lnTo>
                      <a:lnTo>
                        <a:pt x="180" y="48"/>
                      </a:lnTo>
                      <a:lnTo>
                        <a:pt x="171" y="44"/>
                      </a:lnTo>
                      <a:lnTo>
                        <a:pt x="171" y="30"/>
                      </a:lnTo>
                      <a:lnTo>
                        <a:pt x="158" y="27"/>
                      </a:lnTo>
                      <a:lnTo>
                        <a:pt x="153" y="11"/>
                      </a:lnTo>
                      <a:lnTo>
                        <a:pt x="142" y="19"/>
                      </a:lnTo>
                      <a:lnTo>
                        <a:pt x="129" y="20"/>
                      </a:lnTo>
                      <a:lnTo>
                        <a:pt x="128" y="30"/>
                      </a:lnTo>
                      <a:lnTo>
                        <a:pt x="105" y="30"/>
                      </a:lnTo>
                      <a:lnTo>
                        <a:pt x="88" y="36"/>
                      </a:lnTo>
                      <a:lnTo>
                        <a:pt x="65" y="32"/>
                      </a:lnTo>
                      <a:lnTo>
                        <a:pt x="49" y="16"/>
                      </a:lnTo>
                      <a:lnTo>
                        <a:pt x="37" y="11"/>
                      </a:lnTo>
                      <a:lnTo>
                        <a:pt x="33" y="1"/>
                      </a:lnTo>
                      <a:lnTo>
                        <a:pt x="0" y="0"/>
                      </a:lnTo>
                      <a:lnTo>
                        <a:pt x="3" y="38"/>
                      </a:lnTo>
                      <a:lnTo>
                        <a:pt x="16" y="56"/>
                      </a:lnTo>
                      <a:lnTo>
                        <a:pt x="30" y="76"/>
                      </a:lnTo>
                      <a:lnTo>
                        <a:pt x="25" y="91"/>
                      </a:lnTo>
                      <a:lnTo>
                        <a:pt x="19" y="97"/>
                      </a:lnTo>
                      <a:lnTo>
                        <a:pt x="43" y="116"/>
                      </a:lnTo>
                      <a:lnTo>
                        <a:pt x="59" y="131"/>
                      </a:lnTo>
                      <a:lnTo>
                        <a:pt x="62" y="156"/>
                      </a:lnTo>
                      <a:lnTo>
                        <a:pt x="91" y="188"/>
                      </a:lnTo>
                      <a:lnTo>
                        <a:pt x="102" y="188"/>
                      </a:lnTo>
                      <a:lnTo>
                        <a:pt x="94" y="162"/>
                      </a:lnTo>
                      <a:lnTo>
                        <a:pt x="81" y="137"/>
                      </a:lnTo>
                      <a:lnTo>
                        <a:pt x="72" y="110"/>
                      </a:lnTo>
                      <a:lnTo>
                        <a:pt x="53" y="87"/>
                      </a:lnTo>
                      <a:lnTo>
                        <a:pt x="41" y="67"/>
                      </a:lnTo>
                      <a:lnTo>
                        <a:pt x="33" y="48"/>
                      </a:lnTo>
                      <a:lnTo>
                        <a:pt x="33" y="22"/>
                      </a:lnTo>
                      <a:lnTo>
                        <a:pt x="43" y="28"/>
                      </a:lnTo>
                      <a:lnTo>
                        <a:pt x="54" y="41"/>
                      </a:lnTo>
                      <a:lnTo>
                        <a:pt x="67" y="51"/>
                      </a:lnTo>
                      <a:lnTo>
                        <a:pt x="69" y="81"/>
                      </a:lnTo>
                      <a:lnTo>
                        <a:pt x="80" y="92"/>
                      </a:lnTo>
                      <a:lnTo>
                        <a:pt x="92" y="113"/>
                      </a:lnTo>
                      <a:lnTo>
                        <a:pt x="100" y="118"/>
                      </a:lnTo>
                      <a:lnTo>
                        <a:pt x="100" y="134"/>
                      </a:lnTo>
                      <a:lnTo>
                        <a:pt x="115" y="139"/>
                      </a:lnTo>
                      <a:lnTo>
                        <a:pt x="115" y="158"/>
                      </a:lnTo>
                      <a:lnTo>
                        <a:pt x="134" y="167"/>
                      </a:lnTo>
                      <a:lnTo>
                        <a:pt x="134" y="180"/>
                      </a:lnTo>
                      <a:lnTo>
                        <a:pt x="145" y="182"/>
                      </a:lnTo>
                      <a:lnTo>
                        <a:pt x="147" y="201"/>
                      </a:lnTo>
                      <a:lnTo>
                        <a:pt x="153" y="218"/>
                      </a:lnTo>
                      <a:lnTo>
                        <a:pt x="148" y="236"/>
                      </a:lnTo>
                      <a:lnTo>
                        <a:pt x="163" y="245"/>
                      </a:lnTo>
                      <a:lnTo>
                        <a:pt x="244" y="298"/>
                      </a:lnTo>
                      <a:lnTo>
                        <a:pt x="286" y="312"/>
                      </a:lnTo>
                      <a:lnTo>
                        <a:pt x="300" y="303"/>
                      </a:lnTo>
                      <a:lnTo>
                        <a:pt x="311" y="308"/>
                      </a:lnTo>
                      <a:lnTo>
                        <a:pt x="329" y="316"/>
                      </a:lnTo>
                      <a:lnTo>
                        <a:pt x="340" y="330"/>
                      </a:lnTo>
                      <a:lnTo>
                        <a:pt x="346" y="311"/>
                      </a:lnTo>
                      <a:lnTo>
                        <a:pt x="359" y="308"/>
                      </a:lnTo>
                      <a:lnTo>
                        <a:pt x="362" y="289"/>
                      </a:lnTo>
                      <a:lnTo>
                        <a:pt x="384" y="279"/>
                      </a:lnTo>
                      <a:lnTo>
                        <a:pt x="392" y="276"/>
                      </a:lnTo>
                      <a:lnTo>
                        <a:pt x="410" y="265"/>
                      </a:lnTo>
                      <a:lnTo>
                        <a:pt x="421" y="250"/>
                      </a:lnTo>
                      <a:lnTo>
                        <a:pt x="420" y="231"/>
                      </a:lnTo>
                      <a:lnTo>
                        <a:pt x="426" y="228"/>
                      </a:lnTo>
                      <a:lnTo>
                        <a:pt x="423" y="210"/>
                      </a:lnTo>
                      <a:lnTo>
                        <a:pt x="391" y="209"/>
                      </a:lnTo>
                      <a:lnTo>
                        <a:pt x="376" y="220"/>
                      </a:lnTo>
                      <a:lnTo>
                        <a:pt x="360" y="253"/>
                      </a:lnTo>
                      <a:lnTo>
                        <a:pt x="337" y="258"/>
                      </a:lnTo>
                      <a:lnTo>
                        <a:pt x="305" y="260"/>
                      </a:lnTo>
                      <a:lnTo>
                        <a:pt x="279" y="244"/>
                      </a:lnTo>
                      <a:lnTo>
                        <a:pt x="273" y="199"/>
                      </a:lnTo>
                      <a:lnTo>
                        <a:pt x="265" y="169"/>
                      </a:lnTo>
                      <a:lnTo>
                        <a:pt x="271" y="146"/>
                      </a:lnTo>
                      <a:lnTo>
                        <a:pt x="274" y="12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1" name="Freeform 8"/>
                <p:cNvSpPr>
                  <a:spLocks/>
                </p:cNvSpPr>
                <p:nvPr/>
              </p:nvSpPr>
              <p:spPr bwMode="auto">
                <a:xfrm>
                  <a:off x="4791076" y="1345883"/>
                  <a:ext cx="676275" cy="523875"/>
                </a:xfrm>
                <a:custGeom>
                  <a:avLst/>
                  <a:gdLst>
                    <a:gd name="T0" fmla="*/ 255 w 426"/>
                    <a:gd name="T1" fmla="*/ 126 h 330"/>
                    <a:gd name="T2" fmla="*/ 236 w 426"/>
                    <a:gd name="T3" fmla="*/ 99 h 330"/>
                    <a:gd name="T4" fmla="*/ 225 w 426"/>
                    <a:gd name="T5" fmla="*/ 64 h 330"/>
                    <a:gd name="T6" fmla="*/ 204 w 426"/>
                    <a:gd name="T7" fmla="*/ 71 h 330"/>
                    <a:gd name="T8" fmla="*/ 180 w 426"/>
                    <a:gd name="T9" fmla="*/ 48 h 330"/>
                    <a:gd name="T10" fmla="*/ 171 w 426"/>
                    <a:gd name="T11" fmla="*/ 30 h 330"/>
                    <a:gd name="T12" fmla="*/ 153 w 426"/>
                    <a:gd name="T13" fmla="*/ 11 h 330"/>
                    <a:gd name="T14" fmla="*/ 129 w 426"/>
                    <a:gd name="T15" fmla="*/ 20 h 330"/>
                    <a:gd name="T16" fmla="*/ 105 w 426"/>
                    <a:gd name="T17" fmla="*/ 30 h 330"/>
                    <a:gd name="T18" fmla="*/ 65 w 426"/>
                    <a:gd name="T19" fmla="*/ 32 h 330"/>
                    <a:gd name="T20" fmla="*/ 37 w 426"/>
                    <a:gd name="T21" fmla="*/ 11 h 330"/>
                    <a:gd name="T22" fmla="*/ 0 w 426"/>
                    <a:gd name="T23" fmla="*/ 0 h 330"/>
                    <a:gd name="T24" fmla="*/ 16 w 426"/>
                    <a:gd name="T25" fmla="*/ 56 h 330"/>
                    <a:gd name="T26" fmla="*/ 25 w 426"/>
                    <a:gd name="T27" fmla="*/ 91 h 330"/>
                    <a:gd name="T28" fmla="*/ 43 w 426"/>
                    <a:gd name="T29" fmla="*/ 116 h 330"/>
                    <a:gd name="T30" fmla="*/ 62 w 426"/>
                    <a:gd name="T31" fmla="*/ 156 h 330"/>
                    <a:gd name="T32" fmla="*/ 102 w 426"/>
                    <a:gd name="T33" fmla="*/ 188 h 330"/>
                    <a:gd name="T34" fmla="*/ 81 w 426"/>
                    <a:gd name="T35" fmla="*/ 137 h 330"/>
                    <a:gd name="T36" fmla="*/ 53 w 426"/>
                    <a:gd name="T37" fmla="*/ 87 h 330"/>
                    <a:gd name="T38" fmla="*/ 33 w 426"/>
                    <a:gd name="T39" fmla="*/ 48 h 330"/>
                    <a:gd name="T40" fmla="*/ 43 w 426"/>
                    <a:gd name="T41" fmla="*/ 28 h 330"/>
                    <a:gd name="T42" fmla="*/ 67 w 426"/>
                    <a:gd name="T43" fmla="*/ 51 h 330"/>
                    <a:gd name="T44" fmla="*/ 80 w 426"/>
                    <a:gd name="T45" fmla="*/ 92 h 330"/>
                    <a:gd name="T46" fmla="*/ 100 w 426"/>
                    <a:gd name="T47" fmla="*/ 118 h 330"/>
                    <a:gd name="T48" fmla="*/ 115 w 426"/>
                    <a:gd name="T49" fmla="*/ 139 h 330"/>
                    <a:gd name="T50" fmla="*/ 134 w 426"/>
                    <a:gd name="T51" fmla="*/ 167 h 330"/>
                    <a:gd name="T52" fmla="*/ 145 w 426"/>
                    <a:gd name="T53" fmla="*/ 182 h 330"/>
                    <a:gd name="T54" fmla="*/ 153 w 426"/>
                    <a:gd name="T55" fmla="*/ 218 h 330"/>
                    <a:gd name="T56" fmla="*/ 163 w 426"/>
                    <a:gd name="T57" fmla="*/ 245 h 330"/>
                    <a:gd name="T58" fmla="*/ 286 w 426"/>
                    <a:gd name="T59" fmla="*/ 312 h 330"/>
                    <a:gd name="T60" fmla="*/ 311 w 426"/>
                    <a:gd name="T61" fmla="*/ 308 h 330"/>
                    <a:gd name="T62" fmla="*/ 340 w 426"/>
                    <a:gd name="T63" fmla="*/ 330 h 330"/>
                    <a:gd name="T64" fmla="*/ 359 w 426"/>
                    <a:gd name="T65" fmla="*/ 308 h 330"/>
                    <a:gd name="T66" fmla="*/ 384 w 426"/>
                    <a:gd name="T67" fmla="*/ 279 h 330"/>
                    <a:gd name="T68" fmla="*/ 410 w 426"/>
                    <a:gd name="T69" fmla="*/ 265 h 330"/>
                    <a:gd name="T70" fmla="*/ 420 w 426"/>
                    <a:gd name="T71" fmla="*/ 231 h 330"/>
                    <a:gd name="T72" fmla="*/ 423 w 426"/>
                    <a:gd name="T73" fmla="*/ 210 h 330"/>
                    <a:gd name="T74" fmla="*/ 376 w 426"/>
                    <a:gd name="T75" fmla="*/ 220 h 330"/>
                    <a:gd name="T76" fmla="*/ 337 w 426"/>
                    <a:gd name="T77" fmla="*/ 258 h 330"/>
                    <a:gd name="T78" fmla="*/ 279 w 426"/>
                    <a:gd name="T79" fmla="*/ 244 h 330"/>
                    <a:gd name="T80" fmla="*/ 265 w 426"/>
                    <a:gd name="T81" fmla="*/ 169 h 330"/>
                    <a:gd name="T82" fmla="*/ 274 w 426"/>
                    <a:gd name="T83" fmla="*/ 126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26" h="330">
                      <a:moveTo>
                        <a:pt x="274" y="126"/>
                      </a:moveTo>
                      <a:lnTo>
                        <a:pt x="255" y="126"/>
                      </a:lnTo>
                      <a:lnTo>
                        <a:pt x="250" y="105"/>
                      </a:lnTo>
                      <a:lnTo>
                        <a:pt x="236" y="99"/>
                      </a:lnTo>
                      <a:lnTo>
                        <a:pt x="233" y="76"/>
                      </a:lnTo>
                      <a:lnTo>
                        <a:pt x="225" y="64"/>
                      </a:lnTo>
                      <a:lnTo>
                        <a:pt x="209" y="51"/>
                      </a:lnTo>
                      <a:lnTo>
                        <a:pt x="204" y="71"/>
                      </a:lnTo>
                      <a:lnTo>
                        <a:pt x="188" y="71"/>
                      </a:lnTo>
                      <a:lnTo>
                        <a:pt x="180" y="48"/>
                      </a:lnTo>
                      <a:lnTo>
                        <a:pt x="171" y="44"/>
                      </a:lnTo>
                      <a:lnTo>
                        <a:pt x="171" y="30"/>
                      </a:lnTo>
                      <a:lnTo>
                        <a:pt x="158" y="27"/>
                      </a:lnTo>
                      <a:lnTo>
                        <a:pt x="153" y="11"/>
                      </a:lnTo>
                      <a:lnTo>
                        <a:pt x="142" y="19"/>
                      </a:lnTo>
                      <a:lnTo>
                        <a:pt x="129" y="20"/>
                      </a:lnTo>
                      <a:lnTo>
                        <a:pt x="128" y="30"/>
                      </a:lnTo>
                      <a:lnTo>
                        <a:pt x="105" y="30"/>
                      </a:lnTo>
                      <a:lnTo>
                        <a:pt x="88" y="36"/>
                      </a:lnTo>
                      <a:lnTo>
                        <a:pt x="65" y="32"/>
                      </a:lnTo>
                      <a:lnTo>
                        <a:pt x="49" y="16"/>
                      </a:lnTo>
                      <a:lnTo>
                        <a:pt x="37" y="11"/>
                      </a:lnTo>
                      <a:lnTo>
                        <a:pt x="33" y="1"/>
                      </a:lnTo>
                      <a:lnTo>
                        <a:pt x="0" y="0"/>
                      </a:lnTo>
                      <a:lnTo>
                        <a:pt x="3" y="38"/>
                      </a:lnTo>
                      <a:lnTo>
                        <a:pt x="16" y="56"/>
                      </a:lnTo>
                      <a:lnTo>
                        <a:pt x="30" y="76"/>
                      </a:lnTo>
                      <a:lnTo>
                        <a:pt x="25" y="91"/>
                      </a:lnTo>
                      <a:lnTo>
                        <a:pt x="19" y="97"/>
                      </a:lnTo>
                      <a:lnTo>
                        <a:pt x="43" y="116"/>
                      </a:lnTo>
                      <a:lnTo>
                        <a:pt x="59" y="131"/>
                      </a:lnTo>
                      <a:lnTo>
                        <a:pt x="62" y="156"/>
                      </a:lnTo>
                      <a:lnTo>
                        <a:pt x="91" y="188"/>
                      </a:lnTo>
                      <a:lnTo>
                        <a:pt x="102" y="188"/>
                      </a:lnTo>
                      <a:lnTo>
                        <a:pt x="94" y="162"/>
                      </a:lnTo>
                      <a:lnTo>
                        <a:pt x="81" y="137"/>
                      </a:lnTo>
                      <a:lnTo>
                        <a:pt x="72" y="110"/>
                      </a:lnTo>
                      <a:lnTo>
                        <a:pt x="53" y="87"/>
                      </a:lnTo>
                      <a:lnTo>
                        <a:pt x="41" y="67"/>
                      </a:lnTo>
                      <a:lnTo>
                        <a:pt x="33" y="48"/>
                      </a:lnTo>
                      <a:lnTo>
                        <a:pt x="33" y="22"/>
                      </a:lnTo>
                      <a:lnTo>
                        <a:pt x="43" y="28"/>
                      </a:lnTo>
                      <a:lnTo>
                        <a:pt x="54" y="41"/>
                      </a:lnTo>
                      <a:lnTo>
                        <a:pt x="67" y="51"/>
                      </a:lnTo>
                      <a:lnTo>
                        <a:pt x="69" y="81"/>
                      </a:lnTo>
                      <a:lnTo>
                        <a:pt x="80" y="92"/>
                      </a:lnTo>
                      <a:lnTo>
                        <a:pt x="92" y="113"/>
                      </a:lnTo>
                      <a:lnTo>
                        <a:pt x="100" y="118"/>
                      </a:lnTo>
                      <a:lnTo>
                        <a:pt x="100" y="134"/>
                      </a:lnTo>
                      <a:lnTo>
                        <a:pt x="115" y="139"/>
                      </a:lnTo>
                      <a:lnTo>
                        <a:pt x="115" y="158"/>
                      </a:lnTo>
                      <a:lnTo>
                        <a:pt x="134" y="167"/>
                      </a:lnTo>
                      <a:lnTo>
                        <a:pt x="134" y="180"/>
                      </a:lnTo>
                      <a:lnTo>
                        <a:pt x="145" y="182"/>
                      </a:lnTo>
                      <a:lnTo>
                        <a:pt x="147" y="201"/>
                      </a:lnTo>
                      <a:lnTo>
                        <a:pt x="153" y="218"/>
                      </a:lnTo>
                      <a:lnTo>
                        <a:pt x="148" y="236"/>
                      </a:lnTo>
                      <a:lnTo>
                        <a:pt x="163" y="245"/>
                      </a:lnTo>
                      <a:lnTo>
                        <a:pt x="244" y="298"/>
                      </a:lnTo>
                      <a:lnTo>
                        <a:pt x="286" y="312"/>
                      </a:lnTo>
                      <a:lnTo>
                        <a:pt x="300" y="303"/>
                      </a:lnTo>
                      <a:lnTo>
                        <a:pt x="311" y="308"/>
                      </a:lnTo>
                      <a:lnTo>
                        <a:pt x="329" y="316"/>
                      </a:lnTo>
                      <a:lnTo>
                        <a:pt x="340" y="330"/>
                      </a:lnTo>
                      <a:lnTo>
                        <a:pt x="346" y="311"/>
                      </a:lnTo>
                      <a:lnTo>
                        <a:pt x="359" y="308"/>
                      </a:lnTo>
                      <a:lnTo>
                        <a:pt x="362" y="289"/>
                      </a:lnTo>
                      <a:lnTo>
                        <a:pt x="384" y="279"/>
                      </a:lnTo>
                      <a:lnTo>
                        <a:pt x="392" y="276"/>
                      </a:lnTo>
                      <a:lnTo>
                        <a:pt x="410" y="265"/>
                      </a:lnTo>
                      <a:lnTo>
                        <a:pt x="421" y="250"/>
                      </a:lnTo>
                      <a:lnTo>
                        <a:pt x="420" y="231"/>
                      </a:lnTo>
                      <a:lnTo>
                        <a:pt x="426" y="228"/>
                      </a:lnTo>
                      <a:lnTo>
                        <a:pt x="423" y="210"/>
                      </a:lnTo>
                      <a:lnTo>
                        <a:pt x="391" y="209"/>
                      </a:lnTo>
                      <a:lnTo>
                        <a:pt x="376" y="220"/>
                      </a:lnTo>
                      <a:lnTo>
                        <a:pt x="360" y="253"/>
                      </a:lnTo>
                      <a:lnTo>
                        <a:pt x="337" y="258"/>
                      </a:lnTo>
                      <a:lnTo>
                        <a:pt x="305" y="260"/>
                      </a:lnTo>
                      <a:lnTo>
                        <a:pt x="279" y="244"/>
                      </a:lnTo>
                      <a:lnTo>
                        <a:pt x="273" y="199"/>
                      </a:lnTo>
                      <a:lnTo>
                        <a:pt x="265" y="169"/>
                      </a:lnTo>
                      <a:lnTo>
                        <a:pt x="271" y="146"/>
                      </a:lnTo>
                      <a:lnTo>
                        <a:pt x="274" y="12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2" name="Freeform 9"/>
                <p:cNvSpPr>
                  <a:spLocks/>
                </p:cNvSpPr>
                <p:nvPr/>
              </p:nvSpPr>
              <p:spPr bwMode="auto">
                <a:xfrm>
                  <a:off x="4791076" y="1345883"/>
                  <a:ext cx="676275" cy="523875"/>
                </a:xfrm>
                <a:custGeom>
                  <a:avLst/>
                  <a:gdLst>
                    <a:gd name="T0" fmla="*/ 255 w 426"/>
                    <a:gd name="T1" fmla="*/ 126 h 330"/>
                    <a:gd name="T2" fmla="*/ 236 w 426"/>
                    <a:gd name="T3" fmla="*/ 99 h 330"/>
                    <a:gd name="T4" fmla="*/ 225 w 426"/>
                    <a:gd name="T5" fmla="*/ 64 h 330"/>
                    <a:gd name="T6" fmla="*/ 204 w 426"/>
                    <a:gd name="T7" fmla="*/ 71 h 330"/>
                    <a:gd name="T8" fmla="*/ 180 w 426"/>
                    <a:gd name="T9" fmla="*/ 48 h 330"/>
                    <a:gd name="T10" fmla="*/ 171 w 426"/>
                    <a:gd name="T11" fmla="*/ 30 h 330"/>
                    <a:gd name="T12" fmla="*/ 153 w 426"/>
                    <a:gd name="T13" fmla="*/ 11 h 330"/>
                    <a:gd name="T14" fmla="*/ 129 w 426"/>
                    <a:gd name="T15" fmla="*/ 20 h 330"/>
                    <a:gd name="T16" fmla="*/ 105 w 426"/>
                    <a:gd name="T17" fmla="*/ 30 h 330"/>
                    <a:gd name="T18" fmla="*/ 65 w 426"/>
                    <a:gd name="T19" fmla="*/ 32 h 330"/>
                    <a:gd name="T20" fmla="*/ 37 w 426"/>
                    <a:gd name="T21" fmla="*/ 11 h 330"/>
                    <a:gd name="T22" fmla="*/ 0 w 426"/>
                    <a:gd name="T23" fmla="*/ 0 h 330"/>
                    <a:gd name="T24" fmla="*/ 16 w 426"/>
                    <a:gd name="T25" fmla="*/ 56 h 330"/>
                    <a:gd name="T26" fmla="*/ 25 w 426"/>
                    <a:gd name="T27" fmla="*/ 91 h 330"/>
                    <a:gd name="T28" fmla="*/ 43 w 426"/>
                    <a:gd name="T29" fmla="*/ 116 h 330"/>
                    <a:gd name="T30" fmla="*/ 62 w 426"/>
                    <a:gd name="T31" fmla="*/ 156 h 330"/>
                    <a:gd name="T32" fmla="*/ 102 w 426"/>
                    <a:gd name="T33" fmla="*/ 188 h 330"/>
                    <a:gd name="T34" fmla="*/ 81 w 426"/>
                    <a:gd name="T35" fmla="*/ 137 h 330"/>
                    <a:gd name="T36" fmla="*/ 53 w 426"/>
                    <a:gd name="T37" fmla="*/ 87 h 330"/>
                    <a:gd name="T38" fmla="*/ 33 w 426"/>
                    <a:gd name="T39" fmla="*/ 48 h 330"/>
                    <a:gd name="T40" fmla="*/ 43 w 426"/>
                    <a:gd name="T41" fmla="*/ 28 h 330"/>
                    <a:gd name="T42" fmla="*/ 67 w 426"/>
                    <a:gd name="T43" fmla="*/ 51 h 330"/>
                    <a:gd name="T44" fmla="*/ 80 w 426"/>
                    <a:gd name="T45" fmla="*/ 92 h 330"/>
                    <a:gd name="T46" fmla="*/ 100 w 426"/>
                    <a:gd name="T47" fmla="*/ 118 h 330"/>
                    <a:gd name="T48" fmla="*/ 115 w 426"/>
                    <a:gd name="T49" fmla="*/ 139 h 330"/>
                    <a:gd name="T50" fmla="*/ 134 w 426"/>
                    <a:gd name="T51" fmla="*/ 167 h 330"/>
                    <a:gd name="T52" fmla="*/ 145 w 426"/>
                    <a:gd name="T53" fmla="*/ 182 h 330"/>
                    <a:gd name="T54" fmla="*/ 153 w 426"/>
                    <a:gd name="T55" fmla="*/ 218 h 330"/>
                    <a:gd name="T56" fmla="*/ 163 w 426"/>
                    <a:gd name="T57" fmla="*/ 245 h 330"/>
                    <a:gd name="T58" fmla="*/ 286 w 426"/>
                    <a:gd name="T59" fmla="*/ 312 h 330"/>
                    <a:gd name="T60" fmla="*/ 311 w 426"/>
                    <a:gd name="T61" fmla="*/ 308 h 330"/>
                    <a:gd name="T62" fmla="*/ 340 w 426"/>
                    <a:gd name="T63" fmla="*/ 330 h 330"/>
                    <a:gd name="T64" fmla="*/ 359 w 426"/>
                    <a:gd name="T65" fmla="*/ 308 h 330"/>
                    <a:gd name="T66" fmla="*/ 384 w 426"/>
                    <a:gd name="T67" fmla="*/ 279 h 330"/>
                    <a:gd name="T68" fmla="*/ 410 w 426"/>
                    <a:gd name="T69" fmla="*/ 265 h 330"/>
                    <a:gd name="T70" fmla="*/ 420 w 426"/>
                    <a:gd name="T71" fmla="*/ 231 h 330"/>
                    <a:gd name="T72" fmla="*/ 423 w 426"/>
                    <a:gd name="T73" fmla="*/ 210 h 330"/>
                    <a:gd name="T74" fmla="*/ 376 w 426"/>
                    <a:gd name="T75" fmla="*/ 220 h 330"/>
                    <a:gd name="T76" fmla="*/ 337 w 426"/>
                    <a:gd name="T77" fmla="*/ 258 h 330"/>
                    <a:gd name="T78" fmla="*/ 279 w 426"/>
                    <a:gd name="T79" fmla="*/ 244 h 330"/>
                    <a:gd name="T80" fmla="*/ 265 w 426"/>
                    <a:gd name="T81" fmla="*/ 169 h 330"/>
                    <a:gd name="T82" fmla="*/ 274 w 426"/>
                    <a:gd name="T83" fmla="*/ 126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26" h="330">
                      <a:moveTo>
                        <a:pt x="274" y="126"/>
                      </a:moveTo>
                      <a:lnTo>
                        <a:pt x="255" y="126"/>
                      </a:lnTo>
                      <a:lnTo>
                        <a:pt x="250" y="105"/>
                      </a:lnTo>
                      <a:lnTo>
                        <a:pt x="236" y="99"/>
                      </a:lnTo>
                      <a:lnTo>
                        <a:pt x="233" y="76"/>
                      </a:lnTo>
                      <a:lnTo>
                        <a:pt x="225" y="64"/>
                      </a:lnTo>
                      <a:lnTo>
                        <a:pt x="209" y="51"/>
                      </a:lnTo>
                      <a:lnTo>
                        <a:pt x="204" y="71"/>
                      </a:lnTo>
                      <a:lnTo>
                        <a:pt x="188" y="71"/>
                      </a:lnTo>
                      <a:lnTo>
                        <a:pt x="180" y="48"/>
                      </a:lnTo>
                      <a:lnTo>
                        <a:pt x="171" y="44"/>
                      </a:lnTo>
                      <a:lnTo>
                        <a:pt x="171" y="30"/>
                      </a:lnTo>
                      <a:lnTo>
                        <a:pt x="158" y="27"/>
                      </a:lnTo>
                      <a:lnTo>
                        <a:pt x="153" y="11"/>
                      </a:lnTo>
                      <a:lnTo>
                        <a:pt x="142" y="19"/>
                      </a:lnTo>
                      <a:lnTo>
                        <a:pt x="129" y="20"/>
                      </a:lnTo>
                      <a:lnTo>
                        <a:pt x="128" y="30"/>
                      </a:lnTo>
                      <a:lnTo>
                        <a:pt x="105" y="30"/>
                      </a:lnTo>
                      <a:lnTo>
                        <a:pt x="88" y="36"/>
                      </a:lnTo>
                      <a:lnTo>
                        <a:pt x="65" y="32"/>
                      </a:lnTo>
                      <a:lnTo>
                        <a:pt x="49" y="16"/>
                      </a:lnTo>
                      <a:lnTo>
                        <a:pt x="37" y="11"/>
                      </a:lnTo>
                      <a:lnTo>
                        <a:pt x="33" y="1"/>
                      </a:lnTo>
                      <a:lnTo>
                        <a:pt x="0" y="0"/>
                      </a:lnTo>
                      <a:lnTo>
                        <a:pt x="3" y="38"/>
                      </a:lnTo>
                      <a:lnTo>
                        <a:pt x="16" y="56"/>
                      </a:lnTo>
                      <a:lnTo>
                        <a:pt x="30" y="76"/>
                      </a:lnTo>
                      <a:lnTo>
                        <a:pt x="25" y="91"/>
                      </a:lnTo>
                      <a:lnTo>
                        <a:pt x="19" y="97"/>
                      </a:lnTo>
                      <a:lnTo>
                        <a:pt x="43" y="116"/>
                      </a:lnTo>
                      <a:lnTo>
                        <a:pt x="59" y="131"/>
                      </a:lnTo>
                      <a:lnTo>
                        <a:pt x="62" y="156"/>
                      </a:lnTo>
                      <a:lnTo>
                        <a:pt x="91" y="188"/>
                      </a:lnTo>
                      <a:lnTo>
                        <a:pt x="102" y="188"/>
                      </a:lnTo>
                      <a:lnTo>
                        <a:pt x="94" y="162"/>
                      </a:lnTo>
                      <a:lnTo>
                        <a:pt x="81" y="137"/>
                      </a:lnTo>
                      <a:lnTo>
                        <a:pt x="72" y="110"/>
                      </a:lnTo>
                      <a:lnTo>
                        <a:pt x="53" y="87"/>
                      </a:lnTo>
                      <a:lnTo>
                        <a:pt x="41" y="67"/>
                      </a:lnTo>
                      <a:lnTo>
                        <a:pt x="33" y="48"/>
                      </a:lnTo>
                      <a:lnTo>
                        <a:pt x="33" y="22"/>
                      </a:lnTo>
                      <a:lnTo>
                        <a:pt x="43" y="28"/>
                      </a:lnTo>
                      <a:lnTo>
                        <a:pt x="54" y="41"/>
                      </a:lnTo>
                      <a:lnTo>
                        <a:pt x="67" y="51"/>
                      </a:lnTo>
                      <a:lnTo>
                        <a:pt x="69" y="81"/>
                      </a:lnTo>
                      <a:lnTo>
                        <a:pt x="80" y="92"/>
                      </a:lnTo>
                      <a:lnTo>
                        <a:pt x="92" y="113"/>
                      </a:lnTo>
                      <a:lnTo>
                        <a:pt x="100" y="118"/>
                      </a:lnTo>
                      <a:lnTo>
                        <a:pt x="100" y="134"/>
                      </a:lnTo>
                      <a:lnTo>
                        <a:pt x="115" y="139"/>
                      </a:lnTo>
                      <a:lnTo>
                        <a:pt x="115" y="158"/>
                      </a:lnTo>
                      <a:lnTo>
                        <a:pt x="134" y="167"/>
                      </a:lnTo>
                      <a:lnTo>
                        <a:pt x="134" y="180"/>
                      </a:lnTo>
                      <a:lnTo>
                        <a:pt x="145" y="182"/>
                      </a:lnTo>
                      <a:lnTo>
                        <a:pt x="147" y="201"/>
                      </a:lnTo>
                      <a:lnTo>
                        <a:pt x="153" y="218"/>
                      </a:lnTo>
                      <a:lnTo>
                        <a:pt x="148" y="236"/>
                      </a:lnTo>
                      <a:lnTo>
                        <a:pt x="163" y="245"/>
                      </a:lnTo>
                      <a:lnTo>
                        <a:pt x="244" y="298"/>
                      </a:lnTo>
                      <a:lnTo>
                        <a:pt x="286" y="312"/>
                      </a:lnTo>
                      <a:lnTo>
                        <a:pt x="300" y="303"/>
                      </a:lnTo>
                      <a:lnTo>
                        <a:pt x="311" y="308"/>
                      </a:lnTo>
                      <a:lnTo>
                        <a:pt x="329" y="316"/>
                      </a:lnTo>
                      <a:lnTo>
                        <a:pt x="340" y="330"/>
                      </a:lnTo>
                      <a:lnTo>
                        <a:pt x="346" y="311"/>
                      </a:lnTo>
                      <a:lnTo>
                        <a:pt x="359" y="308"/>
                      </a:lnTo>
                      <a:lnTo>
                        <a:pt x="362" y="289"/>
                      </a:lnTo>
                      <a:lnTo>
                        <a:pt x="384" y="279"/>
                      </a:lnTo>
                      <a:lnTo>
                        <a:pt x="392" y="276"/>
                      </a:lnTo>
                      <a:lnTo>
                        <a:pt x="410" y="265"/>
                      </a:lnTo>
                      <a:lnTo>
                        <a:pt x="421" y="250"/>
                      </a:lnTo>
                      <a:lnTo>
                        <a:pt x="420" y="231"/>
                      </a:lnTo>
                      <a:lnTo>
                        <a:pt x="426" y="228"/>
                      </a:lnTo>
                      <a:lnTo>
                        <a:pt x="423" y="210"/>
                      </a:lnTo>
                      <a:lnTo>
                        <a:pt x="391" y="209"/>
                      </a:lnTo>
                      <a:lnTo>
                        <a:pt x="376" y="220"/>
                      </a:lnTo>
                      <a:lnTo>
                        <a:pt x="360" y="253"/>
                      </a:lnTo>
                      <a:lnTo>
                        <a:pt x="337" y="258"/>
                      </a:lnTo>
                      <a:lnTo>
                        <a:pt x="305" y="260"/>
                      </a:lnTo>
                      <a:lnTo>
                        <a:pt x="279" y="244"/>
                      </a:lnTo>
                      <a:lnTo>
                        <a:pt x="273" y="199"/>
                      </a:lnTo>
                      <a:lnTo>
                        <a:pt x="265" y="169"/>
                      </a:lnTo>
                      <a:lnTo>
                        <a:pt x="271" y="146"/>
                      </a:lnTo>
                      <a:lnTo>
                        <a:pt x="274" y="12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3" name="Freeform 10"/>
                <p:cNvSpPr>
                  <a:spLocks/>
                </p:cNvSpPr>
                <p:nvPr/>
              </p:nvSpPr>
              <p:spPr bwMode="auto">
                <a:xfrm>
                  <a:off x="5387976" y="1828483"/>
                  <a:ext cx="160338" cy="82550"/>
                </a:xfrm>
                <a:custGeom>
                  <a:avLst/>
                  <a:gdLst>
                    <a:gd name="T0" fmla="*/ 15 w 101"/>
                    <a:gd name="T1" fmla="*/ 8 h 52"/>
                    <a:gd name="T2" fmla="*/ 13 w 101"/>
                    <a:gd name="T3" fmla="*/ 23 h 52"/>
                    <a:gd name="T4" fmla="*/ 2 w 101"/>
                    <a:gd name="T5" fmla="*/ 23 h 52"/>
                    <a:gd name="T6" fmla="*/ 0 w 101"/>
                    <a:gd name="T7" fmla="*/ 36 h 52"/>
                    <a:gd name="T8" fmla="*/ 10 w 101"/>
                    <a:gd name="T9" fmla="*/ 31 h 52"/>
                    <a:gd name="T10" fmla="*/ 28 w 101"/>
                    <a:gd name="T11" fmla="*/ 32 h 52"/>
                    <a:gd name="T12" fmla="*/ 28 w 101"/>
                    <a:gd name="T13" fmla="*/ 52 h 52"/>
                    <a:gd name="T14" fmla="*/ 44 w 101"/>
                    <a:gd name="T15" fmla="*/ 44 h 52"/>
                    <a:gd name="T16" fmla="*/ 63 w 101"/>
                    <a:gd name="T17" fmla="*/ 42 h 52"/>
                    <a:gd name="T18" fmla="*/ 69 w 101"/>
                    <a:gd name="T19" fmla="*/ 26 h 52"/>
                    <a:gd name="T20" fmla="*/ 91 w 101"/>
                    <a:gd name="T21" fmla="*/ 28 h 52"/>
                    <a:gd name="T22" fmla="*/ 101 w 101"/>
                    <a:gd name="T23" fmla="*/ 16 h 52"/>
                    <a:gd name="T24" fmla="*/ 85 w 101"/>
                    <a:gd name="T25" fmla="*/ 12 h 52"/>
                    <a:gd name="T26" fmla="*/ 75 w 101"/>
                    <a:gd name="T27" fmla="*/ 2 h 52"/>
                    <a:gd name="T28" fmla="*/ 51 w 101"/>
                    <a:gd name="T29" fmla="*/ 2 h 52"/>
                    <a:gd name="T30" fmla="*/ 42 w 101"/>
                    <a:gd name="T31" fmla="*/ 10 h 52"/>
                    <a:gd name="T32" fmla="*/ 36 w 101"/>
                    <a:gd name="T33" fmla="*/ 0 h 52"/>
                    <a:gd name="T34" fmla="*/ 24 w 101"/>
                    <a:gd name="T35" fmla="*/ 8 h 52"/>
                    <a:gd name="T36" fmla="*/ 15 w 101"/>
                    <a:gd name="T37" fmla="*/ 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1" h="52">
                      <a:moveTo>
                        <a:pt x="15" y="8"/>
                      </a:moveTo>
                      <a:lnTo>
                        <a:pt x="13" y="23"/>
                      </a:lnTo>
                      <a:lnTo>
                        <a:pt x="2" y="23"/>
                      </a:lnTo>
                      <a:lnTo>
                        <a:pt x="0" y="36"/>
                      </a:lnTo>
                      <a:lnTo>
                        <a:pt x="10" y="31"/>
                      </a:lnTo>
                      <a:lnTo>
                        <a:pt x="28" y="32"/>
                      </a:lnTo>
                      <a:lnTo>
                        <a:pt x="28" y="52"/>
                      </a:lnTo>
                      <a:lnTo>
                        <a:pt x="44" y="44"/>
                      </a:lnTo>
                      <a:lnTo>
                        <a:pt x="63" y="42"/>
                      </a:lnTo>
                      <a:lnTo>
                        <a:pt x="69" y="26"/>
                      </a:lnTo>
                      <a:lnTo>
                        <a:pt x="91" y="28"/>
                      </a:lnTo>
                      <a:lnTo>
                        <a:pt x="101" y="16"/>
                      </a:lnTo>
                      <a:lnTo>
                        <a:pt x="85" y="12"/>
                      </a:lnTo>
                      <a:lnTo>
                        <a:pt x="75" y="2"/>
                      </a:lnTo>
                      <a:lnTo>
                        <a:pt x="51" y="2"/>
                      </a:lnTo>
                      <a:lnTo>
                        <a:pt x="42" y="10"/>
                      </a:lnTo>
                      <a:lnTo>
                        <a:pt x="36" y="0"/>
                      </a:lnTo>
                      <a:lnTo>
                        <a:pt x="24" y="8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4" name="Freeform 11"/>
                <p:cNvSpPr>
                  <a:spLocks/>
                </p:cNvSpPr>
                <p:nvPr/>
              </p:nvSpPr>
              <p:spPr bwMode="auto">
                <a:xfrm>
                  <a:off x="5387976" y="1828483"/>
                  <a:ext cx="160338" cy="82550"/>
                </a:xfrm>
                <a:custGeom>
                  <a:avLst/>
                  <a:gdLst>
                    <a:gd name="T0" fmla="*/ 15 w 101"/>
                    <a:gd name="T1" fmla="*/ 8 h 52"/>
                    <a:gd name="T2" fmla="*/ 13 w 101"/>
                    <a:gd name="T3" fmla="*/ 23 h 52"/>
                    <a:gd name="T4" fmla="*/ 2 w 101"/>
                    <a:gd name="T5" fmla="*/ 23 h 52"/>
                    <a:gd name="T6" fmla="*/ 0 w 101"/>
                    <a:gd name="T7" fmla="*/ 36 h 52"/>
                    <a:gd name="T8" fmla="*/ 10 w 101"/>
                    <a:gd name="T9" fmla="*/ 31 h 52"/>
                    <a:gd name="T10" fmla="*/ 28 w 101"/>
                    <a:gd name="T11" fmla="*/ 32 h 52"/>
                    <a:gd name="T12" fmla="*/ 28 w 101"/>
                    <a:gd name="T13" fmla="*/ 52 h 52"/>
                    <a:gd name="T14" fmla="*/ 44 w 101"/>
                    <a:gd name="T15" fmla="*/ 44 h 52"/>
                    <a:gd name="T16" fmla="*/ 63 w 101"/>
                    <a:gd name="T17" fmla="*/ 42 h 52"/>
                    <a:gd name="T18" fmla="*/ 69 w 101"/>
                    <a:gd name="T19" fmla="*/ 26 h 52"/>
                    <a:gd name="T20" fmla="*/ 91 w 101"/>
                    <a:gd name="T21" fmla="*/ 28 h 52"/>
                    <a:gd name="T22" fmla="*/ 101 w 101"/>
                    <a:gd name="T23" fmla="*/ 16 h 52"/>
                    <a:gd name="T24" fmla="*/ 85 w 101"/>
                    <a:gd name="T25" fmla="*/ 12 h 52"/>
                    <a:gd name="T26" fmla="*/ 75 w 101"/>
                    <a:gd name="T27" fmla="*/ 2 h 52"/>
                    <a:gd name="T28" fmla="*/ 51 w 101"/>
                    <a:gd name="T29" fmla="*/ 2 h 52"/>
                    <a:gd name="T30" fmla="*/ 42 w 101"/>
                    <a:gd name="T31" fmla="*/ 10 h 52"/>
                    <a:gd name="T32" fmla="*/ 36 w 101"/>
                    <a:gd name="T33" fmla="*/ 0 h 52"/>
                    <a:gd name="T34" fmla="*/ 24 w 101"/>
                    <a:gd name="T35" fmla="*/ 8 h 52"/>
                    <a:gd name="T36" fmla="*/ 15 w 101"/>
                    <a:gd name="T37" fmla="*/ 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1" h="52">
                      <a:moveTo>
                        <a:pt x="15" y="8"/>
                      </a:moveTo>
                      <a:lnTo>
                        <a:pt x="13" y="23"/>
                      </a:lnTo>
                      <a:lnTo>
                        <a:pt x="2" y="23"/>
                      </a:lnTo>
                      <a:lnTo>
                        <a:pt x="0" y="36"/>
                      </a:lnTo>
                      <a:lnTo>
                        <a:pt x="10" y="31"/>
                      </a:lnTo>
                      <a:lnTo>
                        <a:pt x="28" y="32"/>
                      </a:lnTo>
                      <a:lnTo>
                        <a:pt x="28" y="52"/>
                      </a:lnTo>
                      <a:lnTo>
                        <a:pt x="44" y="44"/>
                      </a:lnTo>
                      <a:lnTo>
                        <a:pt x="63" y="42"/>
                      </a:lnTo>
                      <a:lnTo>
                        <a:pt x="69" y="26"/>
                      </a:lnTo>
                      <a:lnTo>
                        <a:pt x="91" y="28"/>
                      </a:lnTo>
                      <a:lnTo>
                        <a:pt x="101" y="16"/>
                      </a:lnTo>
                      <a:lnTo>
                        <a:pt x="85" y="12"/>
                      </a:lnTo>
                      <a:lnTo>
                        <a:pt x="75" y="2"/>
                      </a:lnTo>
                      <a:lnTo>
                        <a:pt x="51" y="2"/>
                      </a:lnTo>
                      <a:lnTo>
                        <a:pt x="42" y="10"/>
                      </a:lnTo>
                      <a:lnTo>
                        <a:pt x="36" y="0"/>
                      </a:lnTo>
                      <a:lnTo>
                        <a:pt x="24" y="8"/>
                      </a:lnTo>
                      <a:lnTo>
                        <a:pt x="15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5" name="Freeform 12"/>
                <p:cNvSpPr>
                  <a:spLocks/>
                </p:cNvSpPr>
                <p:nvPr/>
              </p:nvSpPr>
              <p:spPr bwMode="auto">
                <a:xfrm>
                  <a:off x="5387976" y="1828483"/>
                  <a:ext cx="160338" cy="82550"/>
                </a:xfrm>
                <a:custGeom>
                  <a:avLst/>
                  <a:gdLst>
                    <a:gd name="T0" fmla="*/ 15 w 101"/>
                    <a:gd name="T1" fmla="*/ 8 h 52"/>
                    <a:gd name="T2" fmla="*/ 13 w 101"/>
                    <a:gd name="T3" fmla="*/ 23 h 52"/>
                    <a:gd name="T4" fmla="*/ 2 w 101"/>
                    <a:gd name="T5" fmla="*/ 23 h 52"/>
                    <a:gd name="T6" fmla="*/ 0 w 101"/>
                    <a:gd name="T7" fmla="*/ 36 h 52"/>
                    <a:gd name="T8" fmla="*/ 10 w 101"/>
                    <a:gd name="T9" fmla="*/ 31 h 52"/>
                    <a:gd name="T10" fmla="*/ 28 w 101"/>
                    <a:gd name="T11" fmla="*/ 32 h 52"/>
                    <a:gd name="T12" fmla="*/ 28 w 101"/>
                    <a:gd name="T13" fmla="*/ 52 h 52"/>
                    <a:gd name="T14" fmla="*/ 44 w 101"/>
                    <a:gd name="T15" fmla="*/ 44 h 52"/>
                    <a:gd name="T16" fmla="*/ 63 w 101"/>
                    <a:gd name="T17" fmla="*/ 42 h 52"/>
                    <a:gd name="T18" fmla="*/ 69 w 101"/>
                    <a:gd name="T19" fmla="*/ 26 h 52"/>
                    <a:gd name="T20" fmla="*/ 91 w 101"/>
                    <a:gd name="T21" fmla="*/ 28 h 52"/>
                    <a:gd name="T22" fmla="*/ 101 w 101"/>
                    <a:gd name="T23" fmla="*/ 16 h 52"/>
                    <a:gd name="T24" fmla="*/ 85 w 101"/>
                    <a:gd name="T25" fmla="*/ 12 h 52"/>
                    <a:gd name="T26" fmla="*/ 75 w 101"/>
                    <a:gd name="T27" fmla="*/ 2 h 52"/>
                    <a:gd name="T28" fmla="*/ 51 w 101"/>
                    <a:gd name="T29" fmla="*/ 2 h 52"/>
                    <a:gd name="T30" fmla="*/ 42 w 101"/>
                    <a:gd name="T31" fmla="*/ 10 h 52"/>
                    <a:gd name="T32" fmla="*/ 36 w 101"/>
                    <a:gd name="T33" fmla="*/ 0 h 52"/>
                    <a:gd name="T34" fmla="*/ 24 w 101"/>
                    <a:gd name="T35" fmla="*/ 8 h 52"/>
                    <a:gd name="T36" fmla="*/ 15 w 101"/>
                    <a:gd name="T37" fmla="*/ 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1" h="52">
                      <a:moveTo>
                        <a:pt x="15" y="8"/>
                      </a:moveTo>
                      <a:lnTo>
                        <a:pt x="13" y="23"/>
                      </a:lnTo>
                      <a:lnTo>
                        <a:pt x="2" y="23"/>
                      </a:lnTo>
                      <a:lnTo>
                        <a:pt x="0" y="36"/>
                      </a:lnTo>
                      <a:lnTo>
                        <a:pt x="10" y="31"/>
                      </a:lnTo>
                      <a:lnTo>
                        <a:pt x="28" y="32"/>
                      </a:lnTo>
                      <a:lnTo>
                        <a:pt x="28" y="52"/>
                      </a:lnTo>
                      <a:lnTo>
                        <a:pt x="44" y="44"/>
                      </a:lnTo>
                      <a:lnTo>
                        <a:pt x="63" y="42"/>
                      </a:lnTo>
                      <a:lnTo>
                        <a:pt x="69" y="26"/>
                      </a:lnTo>
                      <a:lnTo>
                        <a:pt x="91" y="28"/>
                      </a:lnTo>
                      <a:lnTo>
                        <a:pt x="101" y="16"/>
                      </a:lnTo>
                      <a:lnTo>
                        <a:pt x="85" y="12"/>
                      </a:lnTo>
                      <a:lnTo>
                        <a:pt x="75" y="2"/>
                      </a:lnTo>
                      <a:lnTo>
                        <a:pt x="51" y="2"/>
                      </a:lnTo>
                      <a:lnTo>
                        <a:pt x="42" y="10"/>
                      </a:lnTo>
                      <a:lnTo>
                        <a:pt x="36" y="0"/>
                      </a:lnTo>
                      <a:lnTo>
                        <a:pt x="24" y="8"/>
                      </a:lnTo>
                      <a:lnTo>
                        <a:pt x="15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6" name="Freeform 13"/>
                <p:cNvSpPr>
                  <a:spLocks/>
                </p:cNvSpPr>
                <p:nvPr/>
              </p:nvSpPr>
              <p:spPr bwMode="auto">
                <a:xfrm>
                  <a:off x="5387976" y="1828483"/>
                  <a:ext cx="160338" cy="82550"/>
                </a:xfrm>
                <a:custGeom>
                  <a:avLst/>
                  <a:gdLst>
                    <a:gd name="T0" fmla="*/ 15 w 101"/>
                    <a:gd name="T1" fmla="*/ 8 h 52"/>
                    <a:gd name="T2" fmla="*/ 13 w 101"/>
                    <a:gd name="T3" fmla="*/ 23 h 52"/>
                    <a:gd name="T4" fmla="*/ 2 w 101"/>
                    <a:gd name="T5" fmla="*/ 23 h 52"/>
                    <a:gd name="T6" fmla="*/ 0 w 101"/>
                    <a:gd name="T7" fmla="*/ 36 h 52"/>
                    <a:gd name="T8" fmla="*/ 10 w 101"/>
                    <a:gd name="T9" fmla="*/ 31 h 52"/>
                    <a:gd name="T10" fmla="*/ 28 w 101"/>
                    <a:gd name="T11" fmla="*/ 32 h 52"/>
                    <a:gd name="T12" fmla="*/ 28 w 101"/>
                    <a:gd name="T13" fmla="*/ 52 h 52"/>
                    <a:gd name="T14" fmla="*/ 44 w 101"/>
                    <a:gd name="T15" fmla="*/ 44 h 52"/>
                    <a:gd name="T16" fmla="*/ 63 w 101"/>
                    <a:gd name="T17" fmla="*/ 42 h 52"/>
                    <a:gd name="T18" fmla="*/ 69 w 101"/>
                    <a:gd name="T19" fmla="*/ 26 h 52"/>
                    <a:gd name="T20" fmla="*/ 91 w 101"/>
                    <a:gd name="T21" fmla="*/ 28 h 52"/>
                    <a:gd name="T22" fmla="*/ 101 w 101"/>
                    <a:gd name="T23" fmla="*/ 16 h 52"/>
                    <a:gd name="T24" fmla="*/ 85 w 101"/>
                    <a:gd name="T25" fmla="*/ 12 h 52"/>
                    <a:gd name="T26" fmla="*/ 75 w 101"/>
                    <a:gd name="T27" fmla="*/ 2 h 52"/>
                    <a:gd name="T28" fmla="*/ 51 w 101"/>
                    <a:gd name="T29" fmla="*/ 2 h 52"/>
                    <a:gd name="T30" fmla="*/ 42 w 101"/>
                    <a:gd name="T31" fmla="*/ 10 h 52"/>
                    <a:gd name="T32" fmla="*/ 36 w 101"/>
                    <a:gd name="T33" fmla="*/ 0 h 52"/>
                    <a:gd name="T34" fmla="*/ 24 w 101"/>
                    <a:gd name="T35" fmla="*/ 8 h 52"/>
                    <a:gd name="T36" fmla="*/ 15 w 101"/>
                    <a:gd name="T37" fmla="*/ 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1" h="52">
                      <a:moveTo>
                        <a:pt x="15" y="8"/>
                      </a:moveTo>
                      <a:lnTo>
                        <a:pt x="13" y="23"/>
                      </a:lnTo>
                      <a:lnTo>
                        <a:pt x="2" y="23"/>
                      </a:lnTo>
                      <a:lnTo>
                        <a:pt x="0" y="36"/>
                      </a:lnTo>
                      <a:lnTo>
                        <a:pt x="10" y="31"/>
                      </a:lnTo>
                      <a:lnTo>
                        <a:pt x="28" y="32"/>
                      </a:lnTo>
                      <a:lnTo>
                        <a:pt x="28" y="52"/>
                      </a:lnTo>
                      <a:lnTo>
                        <a:pt x="44" y="44"/>
                      </a:lnTo>
                      <a:lnTo>
                        <a:pt x="63" y="42"/>
                      </a:lnTo>
                      <a:lnTo>
                        <a:pt x="69" y="26"/>
                      </a:lnTo>
                      <a:lnTo>
                        <a:pt x="91" y="28"/>
                      </a:lnTo>
                      <a:lnTo>
                        <a:pt x="101" y="16"/>
                      </a:lnTo>
                      <a:lnTo>
                        <a:pt x="85" y="12"/>
                      </a:lnTo>
                      <a:lnTo>
                        <a:pt x="75" y="2"/>
                      </a:lnTo>
                      <a:lnTo>
                        <a:pt x="51" y="2"/>
                      </a:lnTo>
                      <a:lnTo>
                        <a:pt x="42" y="10"/>
                      </a:lnTo>
                      <a:lnTo>
                        <a:pt x="36" y="0"/>
                      </a:lnTo>
                      <a:lnTo>
                        <a:pt x="24" y="8"/>
                      </a:lnTo>
                      <a:lnTo>
                        <a:pt x="15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7" name="Freeform 14"/>
                <p:cNvSpPr>
                  <a:spLocks/>
                </p:cNvSpPr>
                <p:nvPr/>
              </p:nvSpPr>
              <p:spPr bwMode="auto">
                <a:xfrm>
                  <a:off x="5864226" y="2893695"/>
                  <a:ext cx="403225" cy="919163"/>
                </a:xfrm>
                <a:custGeom>
                  <a:avLst/>
                  <a:gdLst>
                    <a:gd name="T0" fmla="*/ 56 w 254"/>
                    <a:gd name="T1" fmla="*/ 0 h 579"/>
                    <a:gd name="T2" fmla="*/ 90 w 254"/>
                    <a:gd name="T3" fmla="*/ 17 h 579"/>
                    <a:gd name="T4" fmla="*/ 117 w 254"/>
                    <a:gd name="T5" fmla="*/ 14 h 579"/>
                    <a:gd name="T6" fmla="*/ 134 w 254"/>
                    <a:gd name="T7" fmla="*/ 27 h 579"/>
                    <a:gd name="T8" fmla="*/ 154 w 254"/>
                    <a:gd name="T9" fmla="*/ 40 h 579"/>
                    <a:gd name="T10" fmla="*/ 179 w 254"/>
                    <a:gd name="T11" fmla="*/ 52 h 579"/>
                    <a:gd name="T12" fmla="*/ 189 w 254"/>
                    <a:gd name="T13" fmla="*/ 60 h 579"/>
                    <a:gd name="T14" fmla="*/ 179 w 254"/>
                    <a:gd name="T15" fmla="*/ 97 h 579"/>
                    <a:gd name="T16" fmla="*/ 229 w 254"/>
                    <a:gd name="T17" fmla="*/ 91 h 579"/>
                    <a:gd name="T18" fmla="*/ 244 w 254"/>
                    <a:gd name="T19" fmla="*/ 72 h 579"/>
                    <a:gd name="T20" fmla="*/ 254 w 254"/>
                    <a:gd name="T21" fmla="*/ 87 h 579"/>
                    <a:gd name="T22" fmla="*/ 243 w 254"/>
                    <a:gd name="T23" fmla="*/ 102 h 579"/>
                    <a:gd name="T24" fmla="*/ 229 w 254"/>
                    <a:gd name="T25" fmla="*/ 115 h 579"/>
                    <a:gd name="T26" fmla="*/ 213 w 254"/>
                    <a:gd name="T27" fmla="*/ 135 h 579"/>
                    <a:gd name="T28" fmla="*/ 197 w 254"/>
                    <a:gd name="T29" fmla="*/ 158 h 579"/>
                    <a:gd name="T30" fmla="*/ 187 w 254"/>
                    <a:gd name="T31" fmla="*/ 188 h 579"/>
                    <a:gd name="T32" fmla="*/ 193 w 254"/>
                    <a:gd name="T33" fmla="*/ 231 h 579"/>
                    <a:gd name="T34" fmla="*/ 198 w 254"/>
                    <a:gd name="T35" fmla="*/ 236 h 579"/>
                    <a:gd name="T36" fmla="*/ 214 w 254"/>
                    <a:gd name="T37" fmla="*/ 241 h 579"/>
                    <a:gd name="T38" fmla="*/ 224 w 254"/>
                    <a:gd name="T39" fmla="*/ 266 h 579"/>
                    <a:gd name="T40" fmla="*/ 213 w 254"/>
                    <a:gd name="T41" fmla="*/ 292 h 579"/>
                    <a:gd name="T42" fmla="*/ 195 w 254"/>
                    <a:gd name="T43" fmla="*/ 304 h 579"/>
                    <a:gd name="T44" fmla="*/ 158 w 254"/>
                    <a:gd name="T45" fmla="*/ 311 h 579"/>
                    <a:gd name="T46" fmla="*/ 146 w 254"/>
                    <a:gd name="T47" fmla="*/ 317 h 579"/>
                    <a:gd name="T48" fmla="*/ 149 w 254"/>
                    <a:gd name="T49" fmla="*/ 354 h 579"/>
                    <a:gd name="T50" fmla="*/ 109 w 254"/>
                    <a:gd name="T51" fmla="*/ 346 h 579"/>
                    <a:gd name="T52" fmla="*/ 118 w 254"/>
                    <a:gd name="T53" fmla="*/ 372 h 579"/>
                    <a:gd name="T54" fmla="*/ 126 w 254"/>
                    <a:gd name="T55" fmla="*/ 394 h 579"/>
                    <a:gd name="T56" fmla="*/ 112 w 254"/>
                    <a:gd name="T57" fmla="*/ 408 h 579"/>
                    <a:gd name="T58" fmla="*/ 98 w 254"/>
                    <a:gd name="T59" fmla="*/ 432 h 579"/>
                    <a:gd name="T60" fmla="*/ 85 w 254"/>
                    <a:gd name="T61" fmla="*/ 443 h 579"/>
                    <a:gd name="T62" fmla="*/ 106 w 254"/>
                    <a:gd name="T63" fmla="*/ 475 h 579"/>
                    <a:gd name="T64" fmla="*/ 106 w 254"/>
                    <a:gd name="T65" fmla="*/ 494 h 579"/>
                    <a:gd name="T66" fmla="*/ 91 w 254"/>
                    <a:gd name="T67" fmla="*/ 510 h 579"/>
                    <a:gd name="T68" fmla="*/ 82 w 254"/>
                    <a:gd name="T69" fmla="*/ 539 h 579"/>
                    <a:gd name="T70" fmla="*/ 74 w 254"/>
                    <a:gd name="T71" fmla="*/ 558 h 579"/>
                    <a:gd name="T72" fmla="*/ 26 w 254"/>
                    <a:gd name="T73" fmla="*/ 579 h 579"/>
                    <a:gd name="T74" fmla="*/ 10 w 254"/>
                    <a:gd name="T75" fmla="*/ 550 h 579"/>
                    <a:gd name="T76" fmla="*/ 16 w 254"/>
                    <a:gd name="T77" fmla="*/ 501 h 579"/>
                    <a:gd name="T78" fmla="*/ 20 w 254"/>
                    <a:gd name="T79" fmla="*/ 426 h 579"/>
                    <a:gd name="T80" fmla="*/ 12 w 254"/>
                    <a:gd name="T81" fmla="*/ 381 h 579"/>
                    <a:gd name="T82" fmla="*/ 2 w 254"/>
                    <a:gd name="T83" fmla="*/ 340 h 579"/>
                    <a:gd name="T84" fmla="*/ 15 w 254"/>
                    <a:gd name="T85" fmla="*/ 312 h 579"/>
                    <a:gd name="T86" fmla="*/ 12 w 254"/>
                    <a:gd name="T87" fmla="*/ 265 h 579"/>
                    <a:gd name="T88" fmla="*/ 12 w 254"/>
                    <a:gd name="T89" fmla="*/ 245 h 579"/>
                    <a:gd name="T90" fmla="*/ 20 w 254"/>
                    <a:gd name="T91" fmla="*/ 222 h 579"/>
                    <a:gd name="T92" fmla="*/ 12 w 254"/>
                    <a:gd name="T93" fmla="*/ 201 h 579"/>
                    <a:gd name="T94" fmla="*/ 18 w 254"/>
                    <a:gd name="T95" fmla="*/ 169 h 579"/>
                    <a:gd name="T96" fmla="*/ 12 w 254"/>
                    <a:gd name="T97" fmla="*/ 131 h 579"/>
                    <a:gd name="T98" fmla="*/ 20 w 254"/>
                    <a:gd name="T99" fmla="*/ 105 h 579"/>
                    <a:gd name="T100" fmla="*/ 34 w 254"/>
                    <a:gd name="T101" fmla="*/ 84 h 579"/>
                    <a:gd name="T102" fmla="*/ 35 w 254"/>
                    <a:gd name="T103" fmla="*/ 62 h 579"/>
                    <a:gd name="T104" fmla="*/ 45 w 254"/>
                    <a:gd name="T105" fmla="*/ 40 h 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4" h="579">
                      <a:moveTo>
                        <a:pt x="47" y="20"/>
                      </a:moveTo>
                      <a:lnTo>
                        <a:pt x="56" y="0"/>
                      </a:lnTo>
                      <a:lnTo>
                        <a:pt x="71" y="12"/>
                      </a:lnTo>
                      <a:lnTo>
                        <a:pt x="90" y="17"/>
                      </a:lnTo>
                      <a:lnTo>
                        <a:pt x="107" y="3"/>
                      </a:lnTo>
                      <a:lnTo>
                        <a:pt x="117" y="14"/>
                      </a:lnTo>
                      <a:lnTo>
                        <a:pt x="131" y="20"/>
                      </a:lnTo>
                      <a:lnTo>
                        <a:pt x="134" y="27"/>
                      </a:lnTo>
                      <a:lnTo>
                        <a:pt x="144" y="32"/>
                      </a:lnTo>
                      <a:lnTo>
                        <a:pt x="154" y="40"/>
                      </a:lnTo>
                      <a:lnTo>
                        <a:pt x="158" y="49"/>
                      </a:lnTo>
                      <a:lnTo>
                        <a:pt x="179" y="52"/>
                      </a:lnTo>
                      <a:lnTo>
                        <a:pt x="184" y="56"/>
                      </a:lnTo>
                      <a:lnTo>
                        <a:pt x="189" y="60"/>
                      </a:lnTo>
                      <a:lnTo>
                        <a:pt x="182" y="83"/>
                      </a:lnTo>
                      <a:lnTo>
                        <a:pt x="179" y="97"/>
                      </a:lnTo>
                      <a:lnTo>
                        <a:pt x="227" y="97"/>
                      </a:lnTo>
                      <a:lnTo>
                        <a:pt x="229" y="91"/>
                      </a:lnTo>
                      <a:lnTo>
                        <a:pt x="236" y="84"/>
                      </a:lnTo>
                      <a:lnTo>
                        <a:pt x="244" y="72"/>
                      </a:lnTo>
                      <a:lnTo>
                        <a:pt x="246" y="87"/>
                      </a:lnTo>
                      <a:lnTo>
                        <a:pt x="254" y="87"/>
                      </a:lnTo>
                      <a:lnTo>
                        <a:pt x="254" y="100"/>
                      </a:lnTo>
                      <a:lnTo>
                        <a:pt x="243" y="102"/>
                      </a:lnTo>
                      <a:lnTo>
                        <a:pt x="236" y="111"/>
                      </a:lnTo>
                      <a:lnTo>
                        <a:pt x="229" y="115"/>
                      </a:lnTo>
                      <a:lnTo>
                        <a:pt x="221" y="126"/>
                      </a:lnTo>
                      <a:lnTo>
                        <a:pt x="213" y="135"/>
                      </a:lnTo>
                      <a:lnTo>
                        <a:pt x="206" y="147"/>
                      </a:lnTo>
                      <a:lnTo>
                        <a:pt x="197" y="158"/>
                      </a:lnTo>
                      <a:lnTo>
                        <a:pt x="189" y="172"/>
                      </a:lnTo>
                      <a:lnTo>
                        <a:pt x="187" y="188"/>
                      </a:lnTo>
                      <a:lnTo>
                        <a:pt x="189" y="212"/>
                      </a:lnTo>
                      <a:lnTo>
                        <a:pt x="193" y="231"/>
                      </a:lnTo>
                      <a:lnTo>
                        <a:pt x="200" y="229"/>
                      </a:lnTo>
                      <a:lnTo>
                        <a:pt x="198" y="236"/>
                      </a:lnTo>
                      <a:lnTo>
                        <a:pt x="206" y="239"/>
                      </a:lnTo>
                      <a:lnTo>
                        <a:pt x="214" y="241"/>
                      </a:lnTo>
                      <a:lnTo>
                        <a:pt x="216" y="263"/>
                      </a:lnTo>
                      <a:lnTo>
                        <a:pt x="224" y="266"/>
                      </a:lnTo>
                      <a:lnTo>
                        <a:pt x="221" y="287"/>
                      </a:lnTo>
                      <a:lnTo>
                        <a:pt x="213" y="292"/>
                      </a:lnTo>
                      <a:lnTo>
                        <a:pt x="200" y="293"/>
                      </a:lnTo>
                      <a:lnTo>
                        <a:pt x="195" y="304"/>
                      </a:lnTo>
                      <a:lnTo>
                        <a:pt x="187" y="304"/>
                      </a:lnTo>
                      <a:lnTo>
                        <a:pt x="158" y="311"/>
                      </a:lnTo>
                      <a:lnTo>
                        <a:pt x="150" y="312"/>
                      </a:lnTo>
                      <a:lnTo>
                        <a:pt x="146" y="317"/>
                      </a:lnTo>
                      <a:lnTo>
                        <a:pt x="149" y="333"/>
                      </a:lnTo>
                      <a:lnTo>
                        <a:pt x="149" y="354"/>
                      </a:lnTo>
                      <a:lnTo>
                        <a:pt x="133" y="359"/>
                      </a:lnTo>
                      <a:lnTo>
                        <a:pt x="109" y="346"/>
                      </a:lnTo>
                      <a:lnTo>
                        <a:pt x="106" y="364"/>
                      </a:lnTo>
                      <a:lnTo>
                        <a:pt x="118" y="372"/>
                      </a:lnTo>
                      <a:lnTo>
                        <a:pt x="122" y="381"/>
                      </a:lnTo>
                      <a:lnTo>
                        <a:pt x="126" y="394"/>
                      </a:lnTo>
                      <a:lnTo>
                        <a:pt x="118" y="402"/>
                      </a:lnTo>
                      <a:lnTo>
                        <a:pt x="112" y="408"/>
                      </a:lnTo>
                      <a:lnTo>
                        <a:pt x="107" y="429"/>
                      </a:lnTo>
                      <a:lnTo>
                        <a:pt x="98" y="432"/>
                      </a:lnTo>
                      <a:lnTo>
                        <a:pt x="96" y="440"/>
                      </a:lnTo>
                      <a:lnTo>
                        <a:pt x="85" y="443"/>
                      </a:lnTo>
                      <a:lnTo>
                        <a:pt x="83" y="466"/>
                      </a:lnTo>
                      <a:lnTo>
                        <a:pt x="106" y="475"/>
                      </a:lnTo>
                      <a:lnTo>
                        <a:pt x="107" y="485"/>
                      </a:lnTo>
                      <a:lnTo>
                        <a:pt x="106" y="494"/>
                      </a:lnTo>
                      <a:lnTo>
                        <a:pt x="98" y="501"/>
                      </a:lnTo>
                      <a:lnTo>
                        <a:pt x="91" y="510"/>
                      </a:lnTo>
                      <a:lnTo>
                        <a:pt x="93" y="536"/>
                      </a:lnTo>
                      <a:lnTo>
                        <a:pt x="82" y="539"/>
                      </a:lnTo>
                      <a:lnTo>
                        <a:pt x="74" y="544"/>
                      </a:lnTo>
                      <a:lnTo>
                        <a:pt x="74" y="558"/>
                      </a:lnTo>
                      <a:lnTo>
                        <a:pt x="72" y="577"/>
                      </a:lnTo>
                      <a:lnTo>
                        <a:pt x="26" y="579"/>
                      </a:lnTo>
                      <a:lnTo>
                        <a:pt x="24" y="558"/>
                      </a:lnTo>
                      <a:lnTo>
                        <a:pt x="10" y="550"/>
                      </a:lnTo>
                      <a:lnTo>
                        <a:pt x="8" y="504"/>
                      </a:lnTo>
                      <a:lnTo>
                        <a:pt x="16" y="501"/>
                      </a:lnTo>
                      <a:lnTo>
                        <a:pt x="20" y="488"/>
                      </a:lnTo>
                      <a:lnTo>
                        <a:pt x="20" y="426"/>
                      </a:lnTo>
                      <a:lnTo>
                        <a:pt x="13" y="407"/>
                      </a:lnTo>
                      <a:lnTo>
                        <a:pt x="12" y="381"/>
                      </a:lnTo>
                      <a:lnTo>
                        <a:pt x="8" y="354"/>
                      </a:lnTo>
                      <a:lnTo>
                        <a:pt x="2" y="340"/>
                      </a:lnTo>
                      <a:lnTo>
                        <a:pt x="4" y="327"/>
                      </a:lnTo>
                      <a:lnTo>
                        <a:pt x="15" y="312"/>
                      </a:lnTo>
                      <a:lnTo>
                        <a:pt x="0" y="282"/>
                      </a:lnTo>
                      <a:lnTo>
                        <a:pt x="12" y="265"/>
                      </a:lnTo>
                      <a:lnTo>
                        <a:pt x="18" y="253"/>
                      </a:lnTo>
                      <a:lnTo>
                        <a:pt x="12" y="245"/>
                      </a:lnTo>
                      <a:lnTo>
                        <a:pt x="12" y="223"/>
                      </a:lnTo>
                      <a:lnTo>
                        <a:pt x="20" y="222"/>
                      </a:lnTo>
                      <a:lnTo>
                        <a:pt x="18" y="202"/>
                      </a:lnTo>
                      <a:lnTo>
                        <a:pt x="12" y="201"/>
                      </a:lnTo>
                      <a:lnTo>
                        <a:pt x="10" y="175"/>
                      </a:lnTo>
                      <a:lnTo>
                        <a:pt x="18" y="169"/>
                      </a:lnTo>
                      <a:lnTo>
                        <a:pt x="16" y="156"/>
                      </a:lnTo>
                      <a:lnTo>
                        <a:pt x="12" y="131"/>
                      </a:lnTo>
                      <a:lnTo>
                        <a:pt x="18" y="119"/>
                      </a:lnTo>
                      <a:lnTo>
                        <a:pt x="20" y="105"/>
                      </a:lnTo>
                      <a:lnTo>
                        <a:pt x="29" y="99"/>
                      </a:lnTo>
                      <a:lnTo>
                        <a:pt x="34" y="84"/>
                      </a:lnTo>
                      <a:lnTo>
                        <a:pt x="26" y="73"/>
                      </a:lnTo>
                      <a:lnTo>
                        <a:pt x="35" y="62"/>
                      </a:lnTo>
                      <a:lnTo>
                        <a:pt x="35" y="43"/>
                      </a:lnTo>
                      <a:lnTo>
                        <a:pt x="45" y="40"/>
                      </a:lnTo>
                      <a:lnTo>
                        <a:pt x="47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8" name="Freeform 15"/>
                <p:cNvSpPr>
                  <a:spLocks/>
                </p:cNvSpPr>
                <p:nvPr/>
              </p:nvSpPr>
              <p:spPr bwMode="auto">
                <a:xfrm>
                  <a:off x="5864226" y="2893695"/>
                  <a:ext cx="403225" cy="919163"/>
                </a:xfrm>
                <a:custGeom>
                  <a:avLst/>
                  <a:gdLst>
                    <a:gd name="T0" fmla="*/ 56 w 254"/>
                    <a:gd name="T1" fmla="*/ 0 h 579"/>
                    <a:gd name="T2" fmla="*/ 90 w 254"/>
                    <a:gd name="T3" fmla="*/ 17 h 579"/>
                    <a:gd name="T4" fmla="*/ 117 w 254"/>
                    <a:gd name="T5" fmla="*/ 14 h 579"/>
                    <a:gd name="T6" fmla="*/ 134 w 254"/>
                    <a:gd name="T7" fmla="*/ 27 h 579"/>
                    <a:gd name="T8" fmla="*/ 154 w 254"/>
                    <a:gd name="T9" fmla="*/ 40 h 579"/>
                    <a:gd name="T10" fmla="*/ 179 w 254"/>
                    <a:gd name="T11" fmla="*/ 52 h 579"/>
                    <a:gd name="T12" fmla="*/ 189 w 254"/>
                    <a:gd name="T13" fmla="*/ 60 h 579"/>
                    <a:gd name="T14" fmla="*/ 179 w 254"/>
                    <a:gd name="T15" fmla="*/ 97 h 579"/>
                    <a:gd name="T16" fmla="*/ 229 w 254"/>
                    <a:gd name="T17" fmla="*/ 91 h 579"/>
                    <a:gd name="T18" fmla="*/ 244 w 254"/>
                    <a:gd name="T19" fmla="*/ 72 h 579"/>
                    <a:gd name="T20" fmla="*/ 254 w 254"/>
                    <a:gd name="T21" fmla="*/ 87 h 579"/>
                    <a:gd name="T22" fmla="*/ 243 w 254"/>
                    <a:gd name="T23" fmla="*/ 102 h 579"/>
                    <a:gd name="T24" fmla="*/ 229 w 254"/>
                    <a:gd name="T25" fmla="*/ 115 h 579"/>
                    <a:gd name="T26" fmla="*/ 213 w 254"/>
                    <a:gd name="T27" fmla="*/ 135 h 579"/>
                    <a:gd name="T28" fmla="*/ 197 w 254"/>
                    <a:gd name="T29" fmla="*/ 158 h 579"/>
                    <a:gd name="T30" fmla="*/ 187 w 254"/>
                    <a:gd name="T31" fmla="*/ 188 h 579"/>
                    <a:gd name="T32" fmla="*/ 193 w 254"/>
                    <a:gd name="T33" fmla="*/ 231 h 579"/>
                    <a:gd name="T34" fmla="*/ 198 w 254"/>
                    <a:gd name="T35" fmla="*/ 236 h 579"/>
                    <a:gd name="T36" fmla="*/ 214 w 254"/>
                    <a:gd name="T37" fmla="*/ 241 h 579"/>
                    <a:gd name="T38" fmla="*/ 224 w 254"/>
                    <a:gd name="T39" fmla="*/ 266 h 579"/>
                    <a:gd name="T40" fmla="*/ 213 w 254"/>
                    <a:gd name="T41" fmla="*/ 292 h 579"/>
                    <a:gd name="T42" fmla="*/ 195 w 254"/>
                    <a:gd name="T43" fmla="*/ 304 h 579"/>
                    <a:gd name="T44" fmla="*/ 158 w 254"/>
                    <a:gd name="T45" fmla="*/ 311 h 579"/>
                    <a:gd name="T46" fmla="*/ 146 w 254"/>
                    <a:gd name="T47" fmla="*/ 317 h 579"/>
                    <a:gd name="T48" fmla="*/ 149 w 254"/>
                    <a:gd name="T49" fmla="*/ 354 h 579"/>
                    <a:gd name="T50" fmla="*/ 109 w 254"/>
                    <a:gd name="T51" fmla="*/ 346 h 579"/>
                    <a:gd name="T52" fmla="*/ 118 w 254"/>
                    <a:gd name="T53" fmla="*/ 372 h 579"/>
                    <a:gd name="T54" fmla="*/ 126 w 254"/>
                    <a:gd name="T55" fmla="*/ 394 h 579"/>
                    <a:gd name="T56" fmla="*/ 112 w 254"/>
                    <a:gd name="T57" fmla="*/ 408 h 579"/>
                    <a:gd name="T58" fmla="*/ 98 w 254"/>
                    <a:gd name="T59" fmla="*/ 432 h 579"/>
                    <a:gd name="T60" fmla="*/ 85 w 254"/>
                    <a:gd name="T61" fmla="*/ 443 h 579"/>
                    <a:gd name="T62" fmla="*/ 106 w 254"/>
                    <a:gd name="T63" fmla="*/ 475 h 579"/>
                    <a:gd name="T64" fmla="*/ 106 w 254"/>
                    <a:gd name="T65" fmla="*/ 494 h 579"/>
                    <a:gd name="T66" fmla="*/ 91 w 254"/>
                    <a:gd name="T67" fmla="*/ 510 h 579"/>
                    <a:gd name="T68" fmla="*/ 82 w 254"/>
                    <a:gd name="T69" fmla="*/ 539 h 579"/>
                    <a:gd name="T70" fmla="*/ 74 w 254"/>
                    <a:gd name="T71" fmla="*/ 558 h 579"/>
                    <a:gd name="T72" fmla="*/ 26 w 254"/>
                    <a:gd name="T73" fmla="*/ 579 h 579"/>
                    <a:gd name="T74" fmla="*/ 10 w 254"/>
                    <a:gd name="T75" fmla="*/ 550 h 579"/>
                    <a:gd name="T76" fmla="*/ 16 w 254"/>
                    <a:gd name="T77" fmla="*/ 501 h 579"/>
                    <a:gd name="T78" fmla="*/ 20 w 254"/>
                    <a:gd name="T79" fmla="*/ 426 h 579"/>
                    <a:gd name="T80" fmla="*/ 12 w 254"/>
                    <a:gd name="T81" fmla="*/ 381 h 579"/>
                    <a:gd name="T82" fmla="*/ 2 w 254"/>
                    <a:gd name="T83" fmla="*/ 340 h 579"/>
                    <a:gd name="T84" fmla="*/ 15 w 254"/>
                    <a:gd name="T85" fmla="*/ 312 h 579"/>
                    <a:gd name="T86" fmla="*/ 12 w 254"/>
                    <a:gd name="T87" fmla="*/ 265 h 579"/>
                    <a:gd name="T88" fmla="*/ 12 w 254"/>
                    <a:gd name="T89" fmla="*/ 245 h 579"/>
                    <a:gd name="T90" fmla="*/ 20 w 254"/>
                    <a:gd name="T91" fmla="*/ 222 h 579"/>
                    <a:gd name="T92" fmla="*/ 12 w 254"/>
                    <a:gd name="T93" fmla="*/ 201 h 579"/>
                    <a:gd name="T94" fmla="*/ 18 w 254"/>
                    <a:gd name="T95" fmla="*/ 169 h 579"/>
                    <a:gd name="T96" fmla="*/ 12 w 254"/>
                    <a:gd name="T97" fmla="*/ 131 h 579"/>
                    <a:gd name="T98" fmla="*/ 20 w 254"/>
                    <a:gd name="T99" fmla="*/ 105 h 579"/>
                    <a:gd name="T100" fmla="*/ 34 w 254"/>
                    <a:gd name="T101" fmla="*/ 84 h 579"/>
                    <a:gd name="T102" fmla="*/ 35 w 254"/>
                    <a:gd name="T103" fmla="*/ 62 h 579"/>
                    <a:gd name="T104" fmla="*/ 45 w 254"/>
                    <a:gd name="T105" fmla="*/ 40 h 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4" h="579">
                      <a:moveTo>
                        <a:pt x="47" y="20"/>
                      </a:moveTo>
                      <a:lnTo>
                        <a:pt x="56" y="0"/>
                      </a:lnTo>
                      <a:lnTo>
                        <a:pt x="71" y="12"/>
                      </a:lnTo>
                      <a:lnTo>
                        <a:pt x="90" y="17"/>
                      </a:lnTo>
                      <a:lnTo>
                        <a:pt x="107" y="3"/>
                      </a:lnTo>
                      <a:lnTo>
                        <a:pt x="117" y="14"/>
                      </a:lnTo>
                      <a:lnTo>
                        <a:pt x="131" y="20"/>
                      </a:lnTo>
                      <a:lnTo>
                        <a:pt x="134" y="27"/>
                      </a:lnTo>
                      <a:lnTo>
                        <a:pt x="144" y="32"/>
                      </a:lnTo>
                      <a:lnTo>
                        <a:pt x="154" y="40"/>
                      </a:lnTo>
                      <a:lnTo>
                        <a:pt x="158" y="49"/>
                      </a:lnTo>
                      <a:lnTo>
                        <a:pt x="179" y="52"/>
                      </a:lnTo>
                      <a:lnTo>
                        <a:pt x="184" y="56"/>
                      </a:lnTo>
                      <a:lnTo>
                        <a:pt x="189" y="60"/>
                      </a:lnTo>
                      <a:lnTo>
                        <a:pt x="182" y="83"/>
                      </a:lnTo>
                      <a:lnTo>
                        <a:pt x="179" y="97"/>
                      </a:lnTo>
                      <a:lnTo>
                        <a:pt x="227" y="97"/>
                      </a:lnTo>
                      <a:lnTo>
                        <a:pt x="229" y="91"/>
                      </a:lnTo>
                      <a:lnTo>
                        <a:pt x="236" y="84"/>
                      </a:lnTo>
                      <a:lnTo>
                        <a:pt x="244" y="72"/>
                      </a:lnTo>
                      <a:lnTo>
                        <a:pt x="246" y="87"/>
                      </a:lnTo>
                      <a:lnTo>
                        <a:pt x="254" y="87"/>
                      </a:lnTo>
                      <a:lnTo>
                        <a:pt x="254" y="100"/>
                      </a:lnTo>
                      <a:lnTo>
                        <a:pt x="243" y="102"/>
                      </a:lnTo>
                      <a:lnTo>
                        <a:pt x="236" y="111"/>
                      </a:lnTo>
                      <a:lnTo>
                        <a:pt x="229" y="115"/>
                      </a:lnTo>
                      <a:lnTo>
                        <a:pt x="221" y="126"/>
                      </a:lnTo>
                      <a:lnTo>
                        <a:pt x="213" y="135"/>
                      </a:lnTo>
                      <a:lnTo>
                        <a:pt x="206" y="147"/>
                      </a:lnTo>
                      <a:lnTo>
                        <a:pt x="197" y="158"/>
                      </a:lnTo>
                      <a:lnTo>
                        <a:pt x="189" y="172"/>
                      </a:lnTo>
                      <a:lnTo>
                        <a:pt x="187" y="188"/>
                      </a:lnTo>
                      <a:lnTo>
                        <a:pt x="189" y="212"/>
                      </a:lnTo>
                      <a:lnTo>
                        <a:pt x="193" y="231"/>
                      </a:lnTo>
                      <a:lnTo>
                        <a:pt x="200" y="229"/>
                      </a:lnTo>
                      <a:lnTo>
                        <a:pt x="198" y="236"/>
                      </a:lnTo>
                      <a:lnTo>
                        <a:pt x="206" y="239"/>
                      </a:lnTo>
                      <a:lnTo>
                        <a:pt x="214" y="241"/>
                      </a:lnTo>
                      <a:lnTo>
                        <a:pt x="216" y="263"/>
                      </a:lnTo>
                      <a:lnTo>
                        <a:pt x="224" y="266"/>
                      </a:lnTo>
                      <a:lnTo>
                        <a:pt x="221" y="287"/>
                      </a:lnTo>
                      <a:lnTo>
                        <a:pt x="213" y="292"/>
                      </a:lnTo>
                      <a:lnTo>
                        <a:pt x="200" y="293"/>
                      </a:lnTo>
                      <a:lnTo>
                        <a:pt x="195" y="304"/>
                      </a:lnTo>
                      <a:lnTo>
                        <a:pt x="187" y="304"/>
                      </a:lnTo>
                      <a:lnTo>
                        <a:pt x="158" y="311"/>
                      </a:lnTo>
                      <a:lnTo>
                        <a:pt x="150" y="312"/>
                      </a:lnTo>
                      <a:lnTo>
                        <a:pt x="146" y="317"/>
                      </a:lnTo>
                      <a:lnTo>
                        <a:pt x="149" y="333"/>
                      </a:lnTo>
                      <a:lnTo>
                        <a:pt x="149" y="354"/>
                      </a:lnTo>
                      <a:lnTo>
                        <a:pt x="133" y="359"/>
                      </a:lnTo>
                      <a:lnTo>
                        <a:pt x="109" y="346"/>
                      </a:lnTo>
                      <a:lnTo>
                        <a:pt x="106" y="364"/>
                      </a:lnTo>
                      <a:lnTo>
                        <a:pt x="118" y="372"/>
                      </a:lnTo>
                      <a:lnTo>
                        <a:pt x="122" y="381"/>
                      </a:lnTo>
                      <a:lnTo>
                        <a:pt x="126" y="394"/>
                      </a:lnTo>
                      <a:lnTo>
                        <a:pt x="118" y="402"/>
                      </a:lnTo>
                      <a:lnTo>
                        <a:pt x="112" y="408"/>
                      </a:lnTo>
                      <a:lnTo>
                        <a:pt x="107" y="429"/>
                      </a:lnTo>
                      <a:lnTo>
                        <a:pt x="98" y="432"/>
                      </a:lnTo>
                      <a:lnTo>
                        <a:pt x="96" y="440"/>
                      </a:lnTo>
                      <a:lnTo>
                        <a:pt x="85" y="443"/>
                      </a:lnTo>
                      <a:lnTo>
                        <a:pt x="83" y="466"/>
                      </a:lnTo>
                      <a:lnTo>
                        <a:pt x="106" y="475"/>
                      </a:lnTo>
                      <a:lnTo>
                        <a:pt x="107" y="485"/>
                      </a:lnTo>
                      <a:lnTo>
                        <a:pt x="106" y="494"/>
                      </a:lnTo>
                      <a:lnTo>
                        <a:pt x="98" y="501"/>
                      </a:lnTo>
                      <a:lnTo>
                        <a:pt x="91" y="510"/>
                      </a:lnTo>
                      <a:lnTo>
                        <a:pt x="93" y="536"/>
                      </a:lnTo>
                      <a:lnTo>
                        <a:pt x="82" y="539"/>
                      </a:lnTo>
                      <a:lnTo>
                        <a:pt x="74" y="544"/>
                      </a:lnTo>
                      <a:lnTo>
                        <a:pt x="74" y="558"/>
                      </a:lnTo>
                      <a:lnTo>
                        <a:pt x="72" y="577"/>
                      </a:lnTo>
                      <a:lnTo>
                        <a:pt x="26" y="579"/>
                      </a:lnTo>
                      <a:lnTo>
                        <a:pt x="24" y="558"/>
                      </a:lnTo>
                      <a:lnTo>
                        <a:pt x="10" y="550"/>
                      </a:lnTo>
                      <a:lnTo>
                        <a:pt x="8" y="504"/>
                      </a:lnTo>
                      <a:lnTo>
                        <a:pt x="16" y="501"/>
                      </a:lnTo>
                      <a:lnTo>
                        <a:pt x="20" y="488"/>
                      </a:lnTo>
                      <a:lnTo>
                        <a:pt x="20" y="426"/>
                      </a:lnTo>
                      <a:lnTo>
                        <a:pt x="13" y="407"/>
                      </a:lnTo>
                      <a:lnTo>
                        <a:pt x="12" y="381"/>
                      </a:lnTo>
                      <a:lnTo>
                        <a:pt x="8" y="354"/>
                      </a:lnTo>
                      <a:lnTo>
                        <a:pt x="2" y="340"/>
                      </a:lnTo>
                      <a:lnTo>
                        <a:pt x="4" y="327"/>
                      </a:lnTo>
                      <a:lnTo>
                        <a:pt x="15" y="312"/>
                      </a:lnTo>
                      <a:lnTo>
                        <a:pt x="0" y="282"/>
                      </a:lnTo>
                      <a:lnTo>
                        <a:pt x="12" y="265"/>
                      </a:lnTo>
                      <a:lnTo>
                        <a:pt x="18" y="253"/>
                      </a:lnTo>
                      <a:lnTo>
                        <a:pt x="12" y="245"/>
                      </a:lnTo>
                      <a:lnTo>
                        <a:pt x="12" y="223"/>
                      </a:lnTo>
                      <a:lnTo>
                        <a:pt x="20" y="222"/>
                      </a:lnTo>
                      <a:lnTo>
                        <a:pt x="18" y="202"/>
                      </a:lnTo>
                      <a:lnTo>
                        <a:pt x="12" y="201"/>
                      </a:lnTo>
                      <a:lnTo>
                        <a:pt x="10" y="175"/>
                      </a:lnTo>
                      <a:lnTo>
                        <a:pt x="18" y="169"/>
                      </a:lnTo>
                      <a:lnTo>
                        <a:pt x="16" y="156"/>
                      </a:lnTo>
                      <a:lnTo>
                        <a:pt x="12" y="131"/>
                      </a:lnTo>
                      <a:lnTo>
                        <a:pt x="18" y="119"/>
                      </a:lnTo>
                      <a:lnTo>
                        <a:pt x="20" y="105"/>
                      </a:lnTo>
                      <a:lnTo>
                        <a:pt x="29" y="99"/>
                      </a:lnTo>
                      <a:lnTo>
                        <a:pt x="34" y="84"/>
                      </a:lnTo>
                      <a:lnTo>
                        <a:pt x="26" y="73"/>
                      </a:lnTo>
                      <a:lnTo>
                        <a:pt x="35" y="62"/>
                      </a:lnTo>
                      <a:lnTo>
                        <a:pt x="35" y="43"/>
                      </a:lnTo>
                      <a:lnTo>
                        <a:pt x="45" y="40"/>
                      </a:lnTo>
                      <a:lnTo>
                        <a:pt x="47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9" name="Freeform 16"/>
                <p:cNvSpPr>
                  <a:spLocks/>
                </p:cNvSpPr>
                <p:nvPr/>
              </p:nvSpPr>
              <p:spPr bwMode="auto">
                <a:xfrm>
                  <a:off x="5864226" y="2893695"/>
                  <a:ext cx="403225" cy="919163"/>
                </a:xfrm>
                <a:custGeom>
                  <a:avLst/>
                  <a:gdLst>
                    <a:gd name="T0" fmla="*/ 56 w 254"/>
                    <a:gd name="T1" fmla="*/ 0 h 579"/>
                    <a:gd name="T2" fmla="*/ 90 w 254"/>
                    <a:gd name="T3" fmla="*/ 17 h 579"/>
                    <a:gd name="T4" fmla="*/ 117 w 254"/>
                    <a:gd name="T5" fmla="*/ 14 h 579"/>
                    <a:gd name="T6" fmla="*/ 134 w 254"/>
                    <a:gd name="T7" fmla="*/ 27 h 579"/>
                    <a:gd name="T8" fmla="*/ 154 w 254"/>
                    <a:gd name="T9" fmla="*/ 40 h 579"/>
                    <a:gd name="T10" fmla="*/ 179 w 254"/>
                    <a:gd name="T11" fmla="*/ 52 h 579"/>
                    <a:gd name="T12" fmla="*/ 189 w 254"/>
                    <a:gd name="T13" fmla="*/ 60 h 579"/>
                    <a:gd name="T14" fmla="*/ 179 w 254"/>
                    <a:gd name="T15" fmla="*/ 97 h 579"/>
                    <a:gd name="T16" fmla="*/ 229 w 254"/>
                    <a:gd name="T17" fmla="*/ 91 h 579"/>
                    <a:gd name="T18" fmla="*/ 244 w 254"/>
                    <a:gd name="T19" fmla="*/ 72 h 579"/>
                    <a:gd name="T20" fmla="*/ 254 w 254"/>
                    <a:gd name="T21" fmla="*/ 87 h 579"/>
                    <a:gd name="T22" fmla="*/ 243 w 254"/>
                    <a:gd name="T23" fmla="*/ 102 h 579"/>
                    <a:gd name="T24" fmla="*/ 229 w 254"/>
                    <a:gd name="T25" fmla="*/ 115 h 579"/>
                    <a:gd name="T26" fmla="*/ 213 w 254"/>
                    <a:gd name="T27" fmla="*/ 135 h 579"/>
                    <a:gd name="T28" fmla="*/ 197 w 254"/>
                    <a:gd name="T29" fmla="*/ 158 h 579"/>
                    <a:gd name="T30" fmla="*/ 187 w 254"/>
                    <a:gd name="T31" fmla="*/ 188 h 579"/>
                    <a:gd name="T32" fmla="*/ 193 w 254"/>
                    <a:gd name="T33" fmla="*/ 231 h 579"/>
                    <a:gd name="T34" fmla="*/ 198 w 254"/>
                    <a:gd name="T35" fmla="*/ 236 h 579"/>
                    <a:gd name="T36" fmla="*/ 214 w 254"/>
                    <a:gd name="T37" fmla="*/ 241 h 579"/>
                    <a:gd name="T38" fmla="*/ 224 w 254"/>
                    <a:gd name="T39" fmla="*/ 266 h 579"/>
                    <a:gd name="T40" fmla="*/ 213 w 254"/>
                    <a:gd name="T41" fmla="*/ 292 h 579"/>
                    <a:gd name="T42" fmla="*/ 195 w 254"/>
                    <a:gd name="T43" fmla="*/ 304 h 579"/>
                    <a:gd name="T44" fmla="*/ 158 w 254"/>
                    <a:gd name="T45" fmla="*/ 311 h 579"/>
                    <a:gd name="T46" fmla="*/ 146 w 254"/>
                    <a:gd name="T47" fmla="*/ 317 h 579"/>
                    <a:gd name="T48" fmla="*/ 149 w 254"/>
                    <a:gd name="T49" fmla="*/ 354 h 579"/>
                    <a:gd name="T50" fmla="*/ 109 w 254"/>
                    <a:gd name="T51" fmla="*/ 346 h 579"/>
                    <a:gd name="T52" fmla="*/ 118 w 254"/>
                    <a:gd name="T53" fmla="*/ 372 h 579"/>
                    <a:gd name="T54" fmla="*/ 126 w 254"/>
                    <a:gd name="T55" fmla="*/ 394 h 579"/>
                    <a:gd name="T56" fmla="*/ 112 w 254"/>
                    <a:gd name="T57" fmla="*/ 408 h 579"/>
                    <a:gd name="T58" fmla="*/ 98 w 254"/>
                    <a:gd name="T59" fmla="*/ 432 h 579"/>
                    <a:gd name="T60" fmla="*/ 85 w 254"/>
                    <a:gd name="T61" fmla="*/ 443 h 579"/>
                    <a:gd name="T62" fmla="*/ 106 w 254"/>
                    <a:gd name="T63" fmla="*/ 475 h 579"/>
                    <a:gd name="T64" fmla="*/ 106 w 254"/>
                    <a:gd name="T65" fmla="*/ 494 h 579"/>
                    <a:gd name="T66" fmla="*/ 91 w 254"/>
                    <a:gd name="T67" fmla="*/ 510 h 579"/>
                    <a:gd name="T68" fmla="*/ 82 w 254"/>
                    <a:gd name="T69" fmla="*/ 539 h 579"/>
                    <a:gd name="T70" fmla="*/ 74 w 254"/>
                    <a:gd name="T71" fmla="*/ 558 h 579"/>
                    <a:gd name="T72" fmla="*/ 26 w 254"/>
                    <a:gd name="T73" fmla="*/ 579 h 579"/>
                    <a:gd name="T74" fmla="*/ 10 w 254"/>
                    <a:gd name="T75" fmla="*/ 550 h 579"/>
                    <a:gd name="T76" fmla="*/ 16 w 254"/>
                    <a:gd name="T77" fmla="*/ 501 h 579"/>
                    <a:gd name="T78" fmla="*/ 20 w 254"/>
                    <a:gd name="T79" fmla="*/ 426 h 579"/>
                    <a:gd name="T80" fmla="*/ 12 w 254"/>
                    <a:gd name="T81" fmla="*/ 381 h 579"/>
                    <a:gd name="T82" fmla="*/ 2 w 254"/>
                    <a:gd name="T83" fmla="*/ 340 h 579"/>
                    <a:gd name="T84" fmla="*/ 15 w 254"/>
                    <a:gd name="T85" fmla="*/ 312 h 579"/>
                    <a:gd name="T86" fmla="*/ 12 w 254"/>
                    <a:gd name="T87" fmla="*/ 265 h 579"/>
                    <a:gd name="T88" fmla="*/ 12 w 254"/>
                    <a:gd name="T89" fmla="*/ 245 h 579"/>
                    <a:gd name="T90" fmla="*/ 20 w 254"/>
                    <a:gd name="T91" fmla="*/ 222 h 579"/>
                    <a:gd name="T92" fmla="*/ 12 w 254"/>
                    <a:gd name="T93" fmla="*/ 201 h 579"/>
                    <a:gd name="T94" fmla="*/ 18 w 254"/>
                    <a:gd name="T95" fmla="*/ 169 h 579"/>
                    <a:gd name="T96" fmla="*/ 12 w 254"/>
                    <a:gd name="T97" fmla="*/ 131 h 579"/>
                    <a:gd name="T98" fmla="*/ 20 w 254"/>
                    <a:gd name="T99" fmla="*/ 105 h 579"/>
                    <a:gd name="T100" fmla="*/ 34 w 254"/>
                    <a:gd name="T101" fmla="*/ 84 h 579"/>
                    <a:gd name="T102" fmla="*/ 35 w 254"/>
                    <a:gd name="T103" fmla="*/ 62 h 579"/>
                    <a:gd name="T104" fmla="*/ 45 w 254"/>
                    <a:gd name="T105" fmla="*/ 40 h 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4" h="579">
                      <a:moveTo>
                        <a:pt x="47" y="20"/>
                      </a:moveTo>
                      <a:lnTo>
                        <a:pt x="56" y="0"/>
                      </a:lnTo>
                      <a:lnTo>
                        <a:pt x="71" y="12"/>
                      </a:lnTo>
                      <a:lnTo>
                        <a:pt x="90" y="17"/>
                      </a:lnTo>
                      <a:lnTo>
                        <a:pt x="107" y="3"/>
                      </a:lnTo>
                      <a:lnTo>
                        <a:pt x="117" y="14"/>
                      </a:lnTo>
                      <a:lnTo>
                        <a:pt x="131" y="20"/>
                      </a:lnTo>
                      <a:lnTo>
                        <a:pt x="134" y="27"/>
                      </a:lnTo>
                      <a:lnTo>
                        <a:pt x="144" y="32"/>
                      </a:lnTo>
                      <a:lnTo>
                        <a:pt x="154" y="40"/>
                      </a:lnTo>
                      <a:lnTo>
                        <a:pt x="158" y="49"/>
                      </a:lnTo>
                      <a:lnTo>
                        <a:pt x="179" y="52"/>
                      </a:lnTo>
                      <a:lnTo>
                        <a:pt x="184" y="56"/>
                      </a:lnTo>
                      <a:lnTo>
                        <a:pt x="189" y="60"/>
                      </a:lnTo>
                      <a:lnTo>
                        <a:pt x="182" y="83"/>
                      </a:lnTo>
                      <a:lnTo>
                        <a:pt x="179" y="97"/>
                      </a:lnTo>
                      <a:lnTo>
                        <a:pt x="227" y="97"/>
                      </a:lnTo>
                      <a:lnTo>
                        <a:pt x="229" y="91"/>
                      </a:lnTo>
                      <a:lnTo>
                        <a:pt x="236" y="84"/>
                      </a:lnTo>
                      <a:lnTo>
                        <a:pt x="244" y="72"/>
                      </a:lnTo>
                      <a:lnTo>
                        <a:pt x="246" y="87"/>
                      </a:lnTo>
                      <a:lnTo>
                        <a:pt x="254" y="87"/>
                      </a:lnTo>
                      <a:lnTo>
                        <a:pt x="254" y="100"/>
                      </a:lnTo>
                      <a:lnTo>
                        <a:pt x="243" y="102"/>
                      </a:lnTo>
                      <a:lnTo>
                        <a:pt x="236" y="111"/>
                      </a:lnTo>
                      <a:lnTo>
                        <a:pt x="229" y="115"/>
                      </a:lnTo>
                      <a:lnTo>
                        <a:pt x="221" y="126"/>
                      </a:lnTo>
                      <a:lnTo>
                        <a:pt x="213" y="135"/>
                      </a:lnTo>
                      <a:lnTo>
                        <a:pt x="206" y="147"/>
                      </a:lnTo>
                      <a:lnTo>
                        <a:pt x="197" y="158"/>
                      </a:lnTo>
                      <a:lnTo>
                        <a:pt x="189" y="172"/>
                      </a:lnTo>
                      <a:lnTo>
                        <a:pt x="187" y="188"/>
                      </a:lnTo>
                      <a:lnTo>
                        <a:pt x="189" y="212"/>
                      </a:lnTo>
                      <a:lnTo>
                        <a:pt x="193" y="231"/>
                      </a:lnTo>
                      <a:lnTo>
                        <a:pt x="200" y="229"/>
                      </a:lnTo>
                      <a:lnTo>
                        <a:pt x="198" y="236"/>
                      </a:lnTo>
                      <a:lnTo>
                        <a:pt x="206" y="239"/>
                      </a:lnTo>
                      <a:lnTo>
                        <a:pt x="214" y="241"/>
                      </a:lnTo>
                      <a:lnTo>
                        <a:pt x="216" y="263"/>
                      </a:lnTo>
                      <a:lnTo>
                        <a:pt x="224" y="266"/>
                      </a:lnTo>
                      <a:lnTo>
                        <a:pt x="221" y="287"/>
                      </a:lnTo>
                      <a:lnTo>
                        <a:pt x="213" y="292"/>
                      </a:lnTo>
                      <a:lnTo>
                        <a:pt x="200" y="293"/>
                      </a:lnTo>
                      <a:lnTo>
                        <a:pt x="195" y="304"/>
                      </a:lnTo>
                      <a:lnTo>
                        <a:pt x="187" y="304"/>
                      </a:lnTo>
                      <a:lnTo>
                        <a:pt x="158" y="311"/>
                      </a:lnTo>
                      <a:lnTo>
                        <a:pt x="150" y="312"/>
                      </a:lnTo>
                      <a:lnTo>
                        <a:pt x="146" y="317"/>
                      </a:lnTo>
                      <a:lnTo>
                        <a:pt x="149" y="333"/>
                      </a:lnTo>
                      <a:lnTo>
                        <a:pt x="149" y="354"/>
                      </a:lnTo>
                      <a:lnTo>
                        <a:pt x="133" y="359"/>
                      </a:lnTo>
                      <a:lnTo>
                        <a:pt x="109" y="346"/>
                      </a:lnTo>
                      <a:lnTo>
                        <a:pt x="106" y="364"/>
                      </a:lnTo>
                      <a:lnTo>
                        <a:pt x="118" y="372"/>
                      </a:lnTo>
                      <a:lnTo>
                        <a:pt x="122" y="381"/>
                      </a:lnTo>
                      <a:lnTo>
                        <a:pt x="126" y="394"/>
                      </a:lnTo>
                      <a:lnTo>
                        <a:pt x="118" y="402"/>
                      </a:lnTo>
                      <a:lnTo>
                        <a:pt x="112" y="408"/>
                      </a:lnTo>
                      <a:lnTo>
                        <a:pt x="107" y="429"/>
                      </a:lnTo>
                      <a:lnTo>
                        <a:pt x="98" y="432"/>
                      </a:lnTo>
                      <a:lnTo>
                        <a:pt x="96" y="440"/>
                      </a:lnTo>
                      <a:lnTo>
                        <a:pt x="85" y="443"/>
                      </a:lnTo>
                      <a:lnTo>
                        <a:pt x="83" y="466"/>
                      </a:lnTo>
                      <a:lnTo>
                        <a:pt x="106" y="475"/>
                      </a:lnTo>
                      <a:lnTo>
                        <a:pt x="107" y="485"/>
                      </a:lnTo>
                      <a:lnTo>
                        <a:pt x="106" y="494"/>
                      </a:lnTo>
                      <a:lnTo>
                        <a:pt x="98" y="501"/>
                      </a:lnTo>
                      <a:lnTo>
                        <a:pt x="91" y="510"/>
                      </a:lnTo>
                      <a:lnTo>
                        <a:pt x="93" y="536"/>
                      </a:lnTo>
                      <a:lnTo>
                        <a:pt x="82" y="539"/>
                      </a:lnTo>
                      <a:lnTo>
                        <a:pt x="74" y="544"/>
                      </a:lnTo>
                      <a:lnTo>
                        <a:pt x="74" y="558"/>
                      </a:lnTo>
                      <a:lnTo>
                        <a:pt x="72" y="577"/>
                      </a:lnTo>
                      <a:lnTo>
                        <a:pt x="26" y="579"/>
                      </a:lnTo>
                      <a:lnTo>
                        <a:pt x="24" y="558"/>
                      </a:lnTo>
                      <a:lnTo>
                        <a:pt x="10" y="550"/>
                      </a:lnTo>
                      <a:lnTo>
                        <a:pt x="8" y="504"/>
                      </a:lnTo>
                      <a:lnTo>
                        <a:pt x="16" y="501"/>
                      </a:lnTo>
                      <a:lnTo>
                        <a:pt x="20" y="488"/>
                      </a:lnTo>
                      <a:lnTo>
                        <a:pt x="20" y="426"/>
                      </a:lnTo>
                      <a:lnTo>
                        <a:pt x="13" y="407"/>
                      </a:lnTo>
                      <a:lnTo>
                        <a:pt x="12" y="381"/>
                      </a:lnTo>
                      <a:lnTo>
                        <a:pt x="8" y="354"/>
                      </a:lnTo>
                      <a:lnTo>
                        <a:pt x="2" y="340"/>
                      </a:lnTo>
                      <a:lnTo>
                        <a:pt x="4" y="327"/>
                      </a:lnTo>
                      <a:lnTo>
                        <a:pt x="15" y="312"/>
                      </a:lnTo>
                      <a:lnTo>
                        <a:pt x="0" y="282"/>
                      </a:lnTo>
                      <a:lnTo>
                        <a:pt x="12" y="265"/>
                      </a:lnTo>
                      <a:lnTo>
                        <a:pt x="18" y="253"/>
                      </a:lnTo>
                      <a:lnTo>
                        <a:pt x="12" y="245"/>
                      </a:lnTo>
                      <a:lnTo>
                        <a:pt x="12" y="223"/>
                      </a:lnTo>
                      <a:lnTo>
                        <a:pt x="20" y="222"/>
                      </a:lnTo>
                      <a:lnTo>
                        <a:pt x="18" y="202"/>
                      </a:lnTo>
                      <a:lnTo>
                        <a:pt x="12" y="201"/>
                      </a:lnTo>
                      <a:lnTo>
                        <a:pt x="10" y="175"/>
                      </a:lnTo>
                      <a:lnTo>
                        <a:pt x="18" y="169"/>
                      </a:lnTo>
                      <a:lnTo>
                        <a:pt x="16" y="156"/>
                      </a:lnTo>
                      <a:lnTo>
                        <a:pt x="12" y="131"/>
                      </a:lnTo>
                      <a:lnTo>
                        <a:pt x="18" y="119"/>
                      </a:lnTo>
                      <a:lnTo>
                        <a:pt x="20" y="105"/>
                      </a:lnTo>
                      <a:lnTo>
                        <a:pt x="29" y="99"/>
                      </a:lnTo>
                      <a:lnTo>
                        <a:pt x="34" y="84"/>
                      </a:lnTo>
                      <a:lnTo>
                        <a:pt x="26" y="73"/>
                      </a:lnTo>
                      <a:lnTo>
                        <a:pt x="35" y="62"/>
                      </a:lnTo>
                      <a:lnTo>
                        <a:pt x="35" y="43"/>
                      </a:lnTo>
                      <a:lnTo>
                        <a:pt x="45" y="40"/>
                      </a:lnTo>
                      <a:lnTo>
                        <a:pt x="47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0" name="Freeform 17"/>
                <p:cNvSpPr>
                  <a:spLocks/>
                </p:cNvSpPr>
                <p:nvPr/>
              </p:nvSpPr>
              <p:spPr bwMode="auto">
                <a:xfrm>
                  <a:off x="5864226" y="2893695"/>
                  <a:ext cx="403225" cy="919163"/>
                </a:xfrm>
                <a:custGeom>
                  <a:avLst/>
                  <a:gdLst>
                    <a:gd name="T0" fmla="*/ 56 w 254"/>
                    <a:gd name="T1" fmla="*/ 0 h 579"/>
                    <a:gd name="T2" fmla="*/ 90 w 254"/>
                    <a:gd name="T3" fmla="*/ 17 h 579"/>
                    <a:gd name="T4" fmla="*/ 117 w 254"/>
                    <a:gd name="T5" fmla="*/ 14 h 579"/>
                    <a:gd name="T6" fmla="*/ 134 w 254"/>
                    <a:gd name="T7" fmla="*/ 27 h 579"/>
                    <a:gd name="T8" fmla="*/ 154 w 254"/>
                    <a:gd name="T9" fmla="*/ 40 h 579"/>
                    <a:gd name="T10" fmla="*/ 179 w 254"/>
                    <a:gd name="T11" fmla="*/ 52 h 579"/>
                    <a:gd name="T12" fmla="*/ 189 w 254"/>
                    <a:gd name="T13" fmla="*/ 60 h 579"/>
                    <a:gd name="T14" fmla="*/ 179 w 254"/>
                    <a:gd name="T15" fmla="*/ 97 h 579"/>
                    <a:gd name="T16" fmla="*/ 229 w 254"/>
                    <a:gd name="T17" fmla="*/ 91 h 579"/>
                    <a:gd name="T18" fmla="*/ 244 w 254"/>
                    <a:gd name="T19" fmla="*/ 72 h 579"/>
                    <a:gd name="T20" fmla="*/ 254 w 254"/>
                    <a:gd name="T21" fmla="*/ 87 h 579"/>
                    <a:gd name="T22" fmla="*/ 243 w 254"/>
                    <a:gd name="T23" fmla="*/ 102 h 579"/>
                    <a:gd name="T24" fmla="*/ 229 w 254"/>
                    <a:gd name="T25" fmla="*/ 115 h 579"/>
                    <a:gd name="T26" fmla="*/ 213 w 254"/>
                    <a:gd name="T27" fmla="*/ 135 h 579"/>
                    <a:gd name="T28" fmla="*/ 197 w 254"/>
                    <a:gd name="T29" fmla="*/ 158 h 579"/>
                    <a:gd name="T30" fmla="*/ 187 w 254"/>
                    <a:gd name="T31" fmla="*/ 188 h 579"/>
                    <a:gd name="T32" fmla="*/ 193 w 254"/>
                    <a:gd name="T33" fmla="*/ 231 h 579"/>
                    <a:gd name="T34" fmla="*/ 198 w 254"/>
                    <a:gd name="T35" fmla="*/ 236 h 579"/>
                    <a:gd name="T36" fmla="*/ 214 w 254"/>
                    <a:gd name="T37" fmla="*/ 241 h 579"/>
                    <a:gd name="T38" fmla="*/ 224 w 254"/>
                    <a:gd name="T39" fmla="*/ 266 h 579"/>
                    <a:gd name="T40" fmla="*/ 213 w 254"/>
                    <a:gd name="T41" fmla="*/ 292 h 579"/>
                    <a:gd name="T42" fmla="*/ 195 w 254"/>
                    <a:gd name="T43" fmla="*/ 304 h 579"/>
                    <a:gd name="T44" fmla="*/ 158 w 254"/>
                    <a:gd name="T45" fmla="*/ 311 h 579"/>
                    <a:gd name="T46" fmla="*/ 146 w 254"/>
                    <a:gd name="T47" fmla="*/ 317 h 579"/>
                    <a:gd name="T48" fmla="*/ 149 w 254"/>
                    <a:gd name="T49" fmla="*/ 354 h 579"/>
                    <a:gd name="T50" fmla="*/ 109 w 254"/>
                    <a:gd name="T51" fmla="*/ 346 h 579"/>
                    <a:gd name="T52" fmla="*/ 118 w 254"/>
                    <a:gd name="T53" fmla="*/ 372 h 579"/>
                    <a:gd name="T54" fmla="*/ 126 w 254"/>
                    <a:gd name="T55" fmla="*/ 394 h 579"/>
                    <a:gd name="T56" fmla="*/ 112 w 254"/>
                    <a:gd name="T57" fmla="*/ 408 h 579"/>
                    <a:gd name="T58" fmla="*/ 98 w 254"/>
                    <a:gd name="T59" fmla="*/ 432 h 579"/>
                    <a:gd name="T60" fmla="*/ 85 w 254"/>
                    <a:gd name="T61" fmla="*/ 443 h 579"/>
                    <a:gd name="T62" fmla="*/ 106 w 254"/>
                    <a:gd name="T63" fmla="*/ 475 h 579"/>
                    <a:gd name="T64" fmla="*/ 106 w 254"/>
                    <a:gd name="T65" fmla="*/ 494 h 579"/>
                    <a:gd name="T66" fmla="*/ 91 w 254"/>
                    <a:gd name="T67" fmla="*/ 510 h 579"/>
                    <a:gd name="T68" fmla="*/ 82 w 254"/>
                    <a:gd name="T69" fmla="*/ 539 h 579"/>
                    <a:gd name="T70" fmla="*/ 74 w 254"/>
                    <a:gd name="T71" fmla="*/ 558 h 579"/>
                    <a:gd name="T72" fmla="*/ 26 w 254"/>
                    <a:gd name="T73" fmla="*/ 579 h 579"/>
                    <a:gd name="T74" fmla="*/ 10 w 254"/>
                    <a:gd name="T75" fmla="*/ 550 h 579"/>
                    <a:gd name="T76" fmla="*/ 16 w 254"/>
                    <a:gd name="T77" fmla="*/ 501 h 579"/>
                    <a:gd name="T78" fmla="*/ 20 w 254"/>
                    <a:gd name="T79" fmla="*/ 426 h 579"/>
                    <a:gd name="T80" fmla="*/ 12 w 254"/>
                    <a:gd name="T81" fmla="*/ 381 h 579"/>
                    <a:gd name="T82" fmla="*/ 2 w 254"/>
                    <a:gd name="T83" fmla="*/ 340 h 579"/>
                    <a:gd name="T84" fmla="*/ 15 w 254"/>
                    <a:gd name="T85" fmla="*/ 312 h 579"/>
                    <a:gd name="T86" fmla="*/ 12 w 254"/>
                    <a:gd name="T87" fmla="*/ 265 h 579"/>
                    <a:gd name="T88" fmla="*/ 12 w 254"/>
                    <a:gd name="T89" fmla="*/ 245 h 579"/>
                    <a:gd name="T90" fmla="*/ 20 w 254"/>
                    <a:gd name="T91" fmla="*/ 222 h 579"/>
                    <a:gd name="T92" fmla="*/ 12 w 254"/>
                    <a:gd name="T93" fmla="*/ 201 h 579"/>
                    <a:gd name="T94" fmla="*/ 18 w 254"/>
                    <a:gd name="T95" fmla="*/ 169 h 579"/>
                    <a:gd name="T96" fmla="*/ 12 w 254"/>
                    <a:gd name="T97" fmla="*/ 131 h 579"/>
                    <a:gd name="T98" fmla="*/ 20 w 254"/>
                    <a:gd name="T99" fmla="*/ 105 h 579"/>
                    <a:gd name="T100" fmla="*/ 34 w 254"/>
                    <a:gd name="T101" fmla="*/ 84 h 579"/>
                    <a:gd name="T102" fmla="*/ 35 w 254"/>
                    <a:gd name="T103" fmla="*/ 62 h 579"/>
                    <a:gd name="T104" fmla="*/ 45 w 254"/>
                    <a:gd name="T105" fmla="*/ 40 h 5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4" h="579">
                      <a:moveTo>
                        <a:pt x="47" y="20"/>
                      </a:moveTo>
                      <a:lnTo>
                        <a:pt x="56" y="0"/>
                      </a:lnTo>
                      <a:lnTo>
                        <a:pt x="71" y="12"/>
                      </a:lnTo>
                      <a:lnTo>
                        <a:pt x="90" y="17"/>
                      </a:lnTo>
                      <a:lnTo>
                        <a:pt x="107" y="3"/>
                      </a:lnTo>
                      <a:lnTo>
                        <a:pt x="117" y="14"/>
                      </a:lnTo>
                      <a:lnTo>
                        <a:pt x="131" y="20"/>
                      </a:lnTo>
                      <a:lnTo>
                        <a:pt x="134" y="27"/>
                      </a:lnTo>
                      <a:lnTo>
                        <a:pt x="144" y="32"/>
                      </a:lnTo>
                      <a:lnTo>
                        <a:pt x="154" y="40"/>
                      </a:lnTo>
                      <a:lnTo>
                        <a:pt x="158" y="49"/>
                      </a:lnTo>
                      <a:lnTo>
                        <a:pt x="179" y="52"/>
                      </a:lnTo>
                      <a:lnTo>
                        <a:pt x="184" y="56"/>
                      </a:lnTo>
                      <a:lnTo>
                        <a:pt x="189" y="60"/>
                      </a:lnTo>
                      <a:lnTo>
                        <a:pt x="182" y="83"/>
                      </a:lnTo>
                      <a:lnTo>
                        <a:pt x="179" y="97"/>
                      </a:lnTo>
                      <a:lnTo>
                        <a:pt x="227" y="97"/>
                      </a:lnTo>
                      <a:lnTo>
                        <a:pt x="229" y="91"/>
                      </a:lnTo>
                      <a:lnTo>
                        <a:pt x="236" y="84"/>
                      </a:lnTo>
                      <a:lnTo>
                        <a:pt x="244" y="72"/>
                      </a:lnTo>
                      <a:lnTo>
                        <a:pt x="246" y="87"/>
                      </a:lnTo>
                      <a:lnTo>
                        <a:pt x="254" y="87"/>
                      </a:lnTo>
                      <a:lnTo>
                        <a:pt x="254" y="100"/>
                      </a:lnTo>
                      <a:lnTo>
                        <a:pt x="243" y="102"/>
                      </a:lnTo>
                      <a:lnTo>
                        <a:pt x="236" y="111"/>
                      </a:lnTo>
                      <a:lnTo>
                        <a:pt x="229" y="115"/>
                      </a:lnTo>
                      <a:lnTo>
                        <a:pt x="221" y="126"/>
                      </a:lnTo>
                      <a:lnTo>
                        <a:pt x="213" y="135"/>
                      </a:lnTo>
                      <a:lnTo>
                        <a:pt x="206" y="147"/>
                      </a:lnTo>
                      <a:lnTo>
                        <a:pt x="197" y="158"/>
                      </a:lnTo>
                      <a:lnTo>
                        <a:pt x="189" y="172"/>
                      </a:lnTo>
                      <a:lnTo>
                        <a:pt x="187" y="188"/>
                      </a:lnTo>
                      <a:lnTo>
                        <a:pt x="189" y="212"/>
                      </a:lnTo>
                      <a:lnTo>
                        <a:pt x="193" y="231"/>
                      </a:lnTo>
                      <a:lnTo>
                        <a:pt x="200" y="229"/>
                      </a:lnTo>
                      <a:lnTo>
                        <a:pt x="198" y="236"/>
                      </a:lnTo>
                      <a:lnTo>
                        <a:pt x="206" y="239"/>
                      </a:lnTo>
                      <a:lnTo>
                        <a:pt x="214" y="241"/>
                      </a:lnTo>
                      <a:lnTo>
                        <a:pt x="216" y="263"/>
                      </a:lnTo>
                      <a:lnTo>
                        <a:pt x="224" y="266"/>
                      </a:lnTo>
                      <a:lnTo>
                        <a:pt x="221" y="287"/>
                      </a:lnTo>
                      <a:lnTo>
                        <a:pt x="213" y="292"/>
                      </a:lnTo>
                      <a:lnTo>
                        <a:pt x="200" y="293"/>
                      </a:lnTo>
                      <a:lnTo>
                        <a:pt x="195" y="304"/>
                      </a:lnTo>
                      <a:lnTo>
                        <a:pt x="187" y="304"/>
                      </a:lnTo>
                      <a:lnTo>
                        <a:pt x="158" y="311"/>
                      </a:lnTo>
                      <a:lnTo>
                        <a:pt x="150" y="312"/>
                      </a:lnTo>
                      <a:lnTo>
                        <a:pt x="146" y="317"/>
                      </a:lnTo>
                      <a:lnTo>
                        <a:pt x="149" y="333"/>
                      </a:lnTo>
                      <a:lnTo>
                        <a:pt x="149" y="354"/>
                      </a:lnTo>
                      <a:lnTo>
                        <a:pt x="133" y="359"/>
                      </a:lnTo>
                      <a:lnTo>
                        <a:pt x="109" y="346"/>
                      </a:lnTo>
                      <a:lnTo>
                        <a:pt x="106" y="364"/>
                      </a:lnTo>
                      <a:lnTo>
                        <a:pt x="118" y="372"/>
                      </a:lnTo>
                      <a:lnTo>
                        <a:pt x="122" y="381"/>
                      </a:lnTo>
                      <a:lnTo>
                        <a:pt x="126" y="394"/>
                      </a:lnTo>
                      <a:lnTo>
                        <a:pt x="118" y="402"/>
                      </a:lnTo>
                      <a:lnTo>
                        <a:pt x="112" y="408"/>
                      </a:lnTo>
                      <a:lnTo>
                        <a:pt x="107" y="429"/>
                      </a:lnTo>
                      <a:lnTo>
                        <a:pt x="98" y="432"/>
                      </a:lnTo>
                      <a:lnTo>
                        <a:pt x="96" y="440"/>
                      </a:lnTo>
                      <a:lnTo>
                        <a:pt x="85" y="443"/>
                      </a:lnTo>
                      <a:lnTo>
                        <a:pt x="83" y="466"/>
                      </a:lnTo>
                      <a:lnTo>
                        <a:pt x="106" y="475"/>
                      </a:lnTo>
                      <a:lnTo>
                        <a:pt x="107" y="485"/>
                      </a:lnTo>
                      <a:lnTo>
                        <a:pt x="106" y="494"/>
                      </a:lnTo>
                      <a:lnTo>
                        <a:pt x="98" y="501"/>
                      </a:lnTo>
                      <a:lnTo>
                        <a:pt x="91" y="510"/>
                      </a:lnTo>
                      <a:lnTo>
                        <a:pt x="93" y="536"/>
                      </a:lnTo>
                      <a:lnTo>
                        <a:pt x="82" y="539"/>
                      </a:lnTo>
                      <a:lnTo>
                        <a:pt x="74" y="544"/>
                      </a:lnTo>
                      <a:lnTo>
                        <a:pt x="74" y="558"/>
                      </a:lnTo>
                      <a:lnTo>
                        <a:pt x="72" y="577"/>
                      </a:lnTo>
                      <a:lnTo>
                        <a:pt x="26" y="579"/>
                      </a:lnTo>
                      <a:lnTo>
                        <a:pt x="24" y="558"/>
                      </a:lnTo>
                      <a:lnTo>
                        <a:pt x="10" y="550"/>
                      </a:lnTo>
                      <a:lnTo>
                        <a:pt x="8" y="504"/>
                      </a:lnTo>
                      <a:lnTo>
                        <a:pt x="16" y="501"/>
                      </a:lnTo>
                      <a:lnTo>
                        <a:pt x="20" y="488"/>
                      </a:lnTo>
                      <a:lnTo>
                        <a:pt x="20" y="426"/>
                      </a:lnTo>
                      <a:lnTo>
                        <a:pt x="13" y="407"/>
                      </a:lnTo>
                      <a:lnTo>
                        <a:pt x="12" y="381"/>
                      </a:lnTo>
                      <a:lnTo>
                        <a:pt x="8" y="354"/>
                      </a:lnTo>
                      <a:lnTo>
                        <a:pt x="2" y="340"/>
                      </a:lnTo>
                      <a:lnTo>
                        <a:pt x="4" y="327"/>
                      </a:lnTo>
                      <a:lnTo>
                        <a:pt x="15" y="312"/>
                      </a:lnTo>
                      <a:lnTo>
                        <a:pt x="0" y="282"/>
                      </a:lnTo>
                      <a:lnTo>
                        <a:pt x="12" y="265"/>
                      </a:lnTo>
                      <a:lnTo>
                        <a:pt x="18" y="253"/>
                      </a:lnTo>
                      <a:lnTo>
                        <a:pt x="12" y="245"/>
                      </a:lnTo>
                      <a:lnTo>
                        <a:pt x="12" y="223"/>
                      </a:lnTo>
                      <a:lnTo>
                        <a:pt x="20" y="222"/>
                      </a:lnTo>
                      <a:lnTo>
                        <a:pt x="18" y="202"/>
                      </a:lnTo>
                      <a:lnTo>
                        <a:pt x="12" y="201"/>
                      </a:lnTo>
                      <a:lnTo>
                        <a:pt x="10" y="175"/>
                      </a:lnTo>
                      <a:lnTo>
                        <a:pt x="18" y="169"/>
                      </a:lnTo>
                      <a:lnTo>
                        <a:pt x="16" y="156"/>
                      </a:lnTo>
                      <a:lnTo>
                        <a:pt x="12" y="131"/>
                      </a:lnTo>
                      <a:lnTo>
                        <a:pt x="18" y="119"/>
                      </a:lnTo>
                      <a:lnTo>
                        <a:pt x="20" y="105"/>
                      </a:lnTo>
                      <a:lnTo>
                        <a:pt x="29" y="99"/>
                      </a:lnTo>
                      <a:lnTo>
                        <a:pt x="34" y="84"/>
                      </a:lnTo>
                      <a:lnTo>
                        <a:pt x="26" y="73"/>
                      </a:lnTo>
                      <a:lnTo>
                        <a:pt x="35" y="62"/>
                      </a:lnTo>
                      <a:lnTo>
                        <a:pt x="35" y="43"/>
                      </a:lnTo>
                      <a:lnTo>
                        <a:pt x="45" y="40"/>
                      </a:lnTo>
                      <a:lnTo>
                        <a:pt x="47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1" name="Freeform 18"/>
                <p:cNvSpPr>
                  <a:spLocks/>
                </p:cNvSpPr>
                <p:nvPr/>
              </p:nvSpPr>
              <p:spPr bwMode="auto">
                <a:xfrm>
                  <a:off x="6037263" y="2812733"/>
                  <a:ext cx="209550" cy="231775"/>
                </a:xfrm>
                <a:custGeom>
                  <a:avLst/>
                  <a:gdLst>
                    <a:gd name="T0" fmla="*/ 22 w 132"/>
                    <a:gd name="T1" fmla="*/ 70 h 146"/>
                    <a:gd name="T2" fmla="*/ 27 w 132"/>
                    <a:gd name="T3" fmla="*/ 78 h 146"/>
                    <a:gd name="T4" fmla="*/ 37 w 132"/>
                    <a:gd name="T5" fmla="*/ 81 h 146"/>
                    <a:gd name="T6" fmla="*/ 45 w 132"/>
                    <a:gd name="T7" fmla="*/ 89 h 146"/>
                    <a:gd name="T8" fmla="*/ 49 w 132"/>
                    <a:gd name="T9" fmla="*/ 99 h 146"/>
                    <a:gd name="T10" fmla="*/ 70 w 132"/>
                    <a:gd name="T11" fmla="*/ 102 h 146"/>
                    <a:gd name="T12" fmla="*/ 75 w 132"/>
                    <a:gd name="T13" fmla="*/ 105 h 146"/>
                    <a:gd name="T14" fmla="*/ 80 w 132"/>
                    <a:gd name="T15" fmla="*/ 110 h 146"/>
                    <a:gd name="T16" fmla="*/ 73 w 132"/>
                    <a:gd name="T17" fmla="*/ 132 h 146"/>
                    <a:gd name="T18" fmla="*/ 70 w 132"/>
                    <a:gd name="T19" fmla="*/ 145 h 146"/>
                    <a:gd name="T20" fmla="*/ 115 w 132"/>
                    <a:gd name="T21" fmla="*/ 146 h 146"/>
                    <a:gd name="T22" fmla="*/ 116 w 132"/>
                    <a:gd name="T23" fmla="*/ 138 h 146"/>
                    <a:gd name="T24" fmla="*/ 126 w 132"/>
                    <a:gd name="T25" fmla="*/ 132 h 146"/>
                    <a:gd name="T26" fmla="*/ 132 w 132"/>
                    <a:gd name="T27" fmla="*/ 119 h 146"/>
                    <a:gd name="T28" fmla="*/ 131 w 132"/>
                    <a:gd name="T29" fmla="*/ 116 h 146"/>
                    <a:gd name="T30" fmla="*/ 127 w 132"/>
                    <a:gd name="T31" fmla="*/ 78 h 146"/>
                    <a:gd name="T32" fmla="*/ 115 w 132"/>
                    <a:gd name="T33" fmla="*/ 76 h 146"/>
                    <a:gd name="T34" fmla="*/ 113 w 132"/>
                    <a:gd name="T35" fmla="*/ 59 h 146"/>
                    <a:gd name="T36" fmla="*/ 100 w 132"/>
                    <a:gd name="T37" fmla="*/ 59 h 146"/>
                    <a:gd name="T38" fmla="*/ 92 w 132"/>
                    <a:gd name="T39" fmla="*/ 55 h 146"/>
                    <a:gd name="T40" fmla="*/ 88 w 132"/>
                    <a:gd name="T41" fmla="*/ 48 h 146"/>
                    <a:gd name="T42" fmla="*/ 75 w 132"/>
                    <a:gd name="T43" fmla="*/ 46 h 146"/>
                    <a:gd name="T44" fmla="*/ 75 w 132"/>
                    <a:gd name="T45" fmla="*/ 32 h 146"/>
                    <a:gd name="T46" fmla="*/ 64 w 132"/>
                    <a:gd name="T47" fmla="*/ 28 h 146"/>
                    <a:gd name="T48" fmla="*/ 62 w 132"/>
                    <a:gd name="T49" fmla="*/ 17 h 146"/>
                    <a:gd name="T50" fmla="*/ 56 w 132"/>
                    <a:gd name="T51" fmla="*/ 6 h 146"/>
                    <a:gd name="T52" fmla="*/ 38 w 132"/>
                    <a:gd name="T53" fmla="*/ 0 h 146"/>
                    <a:gd name="T54" fmla="*/ 27 w 132"/>
                    <a:gd name="T55" fmla="*/ 9 h 146"/>
                    <a:gd name="T56" fmla="*/ 9 w 132"/>
                    <a:gd name="T57" fmla="*/ 16 h 146"/>
                    <a:gd name="T58" fmla="*/ 5 w 132"/>
                    <a:gd name="T59" fmla="*/ 28 h 146"/>
                    <a:gd name="T60" fmla="*/ 0 w 132"/>
                    <a:gd name="T61" fmla="*/ 54 h 146"/>
                    <a:gd name="T62" fmla="*/ 9 w 132"/>
                    <a:gd name="T63" fmla="*/ 65 h 146"/>
                    <a:gd name="T64" fmla="*/ 22 w 132"/>
                    <a:gd name="T65" fmla="*/ 7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2" h="146">
                      <a:moveTo>
                        <a:pt x="22" y="70"/>
                      </a:moveTo>
                      <a:lnTo>
                        <a:pt x="27" y="78"/>
                      </a:lnTo>
                      <a:lnTo>
                        <a:pt x="37" y="81"/>
                      </a:lnTo>
                      <a:lnTo>
                        <a:pt x="45" y="89"/>
                      </a:lnTo>
                      <a:lnTo>
                        <a:pt x="49" y="99"/>
                      </a:lnTo>
                      <a:lnTo>
                        <a:pt x="70" y="102"/>
                      </a:lnTo>
                      <a:lnTo>
                        <a:pt x="75" y="105"/>
                      </a:lnTo>
                      <a:lnTo>
                        <a:pt x="80" y="110"/>
                      </a:lnTo>
                      <a:lnTo>
                        <a:pt x="73" y="132"/>
                      </a:lnTo>
                      <a:lnTo>
                        <a:pt x="70" y="145"/>
                      </a:lnTo>
                      <a:lnTo>
                        <a:pt x="115" y="146"/>
                      </a:lnTo>
                      <a:lnTo>
                        <a:pt x="116" y="138"/>
                      </a:lnTo>
                      <a:lnTo>
                        <a:pt x="126" y="132"/>
                      </a:lnTo>
                      <a:lnTo>
                        <a:pt x="132" y="119"/>
                      </a:lnTo>
                      <a:lnTo>
                        <a:pt x="131" y="116"/>
                      </a:lnTo>
                      <a:lnTo>
                        <a:pt x="127" y="78"/>
                      </a:lnTo>
                      <a:lnTo>
                        <a:pt x="115" y="76"/>
                      </a:lnTo>
                      <a:lnTo>
                        <a:pt x="113" y="59"/>
                      </a:lnTo>
                      <a:lnTo>
                        <a:pt x="100" y="59"/>
                      </a:lnTo>
                      <a:lnTo>
                        <a:pt x="92" y="55"/>
                      </a:lnTo>
                      <a:lnTo>
                        <a:pt x="88" y="48"/>
                      </a:lnTo>
                      <a:lnTo>
                        <a:pt x="75" y="46"/>
                      </a:lnTo>
                      <a:lnTo>
                        <a:pt x="75" y="32"/>
                      </a:lnTo>
                      <a:lnTo>
                        <a:pt x="64" y="28"/>
                      </a:lnTo>
                      <a:lnTo>
                        <a:pt x="62" y="17"/>
                      </a:lnTo>
                      <a:lnTo>
                        <a:pt x="56" y="6"/>
                      </a:lnTo>
                      <a:lnTo>
                        <a:pt x="38" y="0"/>
                      </a:lnTo>
                      <a:lnTo>
                        <a:pt x="27" y="9"/>
                      </a:lnTo>
                      <a:lnTo>
                        <a:pt x="9" y="16"/>
                      </a:lnTo>
                      <a:lnTo>
                        <a:pt x="5" y="28"/>
                      </a:lnTo>
                      <a:lnTo>
                        <a:pt x="0" y="54"/>
                      </a:lnTo>
                      <a:lnTo>
                        <a:pt x="9" y="65"/>
                      </a:lnTo>
                      <a:lnTo>
                        <a:pt x="22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2" name="Freeform 19"/>
                <p:cNvSpPr>
                  <a:spLocks/>
                </p:cNvSpPr>
                <p:nvPr/>
              </p:nvSpPr>
              <p:spPr bwMode="auto">
                <a:xfrm>
                  <a:off x="6037263" y="2812733"/>
                  <a:ext cx="209550" cy="231775"/>
                </a:xfrm>
                <a:custGeom>
                  <a:avLst/>
                  <a:gdLst>
                    <a:gd name="T0" fmla="*/ 22 w 132"/>
                    <a:gd name="T1" fmla="*/ 70 h 146"/>
                    <a:gd name="T2" fmla="*/ 27 w 132"/>
                    <a:gd name="T3" fmla="*/ 78 h 146"/>
                    <a:gd name="T4" fmla="*/ 37 w 132"/>
                    <a:gd name="T5" fmla="*/ 81 h 146"/>
                    <a:gd name="T6" fmla="*/ 45 w 132"/>
                    <a:gd name="T7" fmla="*/ 89 h 146"/>
                    <a:gd name="T8" fmla="*/ 49 w 132"/>
                    <a:gd name="T9" fmla="*/ 99 h 146"/>
                    <a:gd name="T10" fmla="*/ 70 w 132"/>
                    <a:gd name="T11" fmla="*/ 102 h 146"/>
                    <a:gd name="T12" fmla="*/ 75 w 132"/>
                    <a:gd name="T13" fmla="*/ 105 h 146"/>
                    <a:gd name="T14" fmla="*/ 80 w 132"/>
                    <a:gd name="T15" fmla="*/ 110 h 146"/>
                    <a:gd name="T16" fmla="*/ 73 w 132"/>
                    <a:gd name="T17" fmla="*/ 132 h 146"/>
                    <a:gd name="T18" fmla="*/ 70 w 132"/>
                    <a:gd name="T19" fmla="*/ 145 h 146"/>
                    <a:gd name="T20" fmla="*/ 115 w 132"/>
                    <a:gd name="T21" fmla="*/ 146 h 146"/>
                    <a:gd name="T22" fmla="*/ 116 w 132"/>
                    <a:gd name="T23" fmla="*/ 138 h 146"/>
                    <a:gd name="T24" fmla="*/ 126 w 132"/>
                    <a:gd name="T25" fmla="*/ 132 h 146"/>
                    <a:gd name="T26" fmla="*/ 132 w 132"/>
                    <a:gd name="T27" fmla="*/ 119 h 146"/>
                    <a:gd name="T28" fmla="*/ 131 w 132"/>
                    <a:gd name="T29" fmla="*/ 116 h 146"/>
                    <a:gd name="T30" fmla="*/ 127 w 132"/>
                    <a:gd name="T31" fmla="*/ 78 h 146"/>
                    <a:gd name="T32" fmla="*/ 115 w 132"/>
                    <a:gd name="T33" fmla="*/ 76 h 146"/>
                    <a:gd name="T34" fmla="*/ 113 w 132"/>
                    <a:gd name="T35" fmla="*/ 59 h 146"/>
                    <a:gd name="T36" fmla="*/ 100 w 132"/>
                    <a:gd name="T37" fmla="*/ 59 h 146"/>
                    <a:gd name="T38" fmla="*/ 92 w 132"/>
                    <a:gd name="T39" fmla="*/ 55 h 146"/>
                    <a:gd name="T40" fmla="*/ 88 w 132"/>
                    <a:gd name="T41" fmla="*/ 48 h 146"/>
                    <a:gd name="T42" fmla="*/ 75 w 132"/>
                    <a:gd name="T43" fmla="*/ 46 h 146"/>
                    <a:gd name="T44" fmla="*/ 75 w 132"/>
                    <a:gd name="T45" fmla="*/ 32 h 146"/>
                    <a:gd name="T46" fmla="*/ 64 w 132"/>
                    <a:gd name="T47" fmla="*/ 28 h 146"/>
                    <a:gd name="T48" fmla="*/ 62 w 132"/>
                    <a:gd name="T49" fmla="*/ 17 h 146"/>
                    <a:gd name="T50" fmla="*/ 56 w 132"/>
                    <a:gd name="T51" fmla="*/ 6 h 146"/>
                    <a:gd name="T52" fmla="*/ 38 w 132"/>
                    <a:gd name="T53" fmla="*/ 0 h 146"/>
                    <a:gd name="T54" fmla="*/ 27 w 132"/>
                    <a:gd name="T55" fmla="*/ 9 h 146"/>
                    <a:gd name="T56" fmla="*/ 9 w 132"/>
                    <a:gd name="T57" fmla="*/ 16 h 146"/>
                    <a:gd name="T58" fmla="*/ 5 w 132"/>
                    <a:gd name="T59" fmla="*/ 28 h 146"/>
                    <a:gd name="T60" fmla="*/ 0 w 132"/>
                    <a:gd name="T61" fmla="*/ 54 h 146"/>
                    <a:gd name="T62" fmla="*/ 9 w 132"/>
                    <a:gd name="T63" fmla="*/ 65 h 146"/>
                    <a:gd name="T64" fmla="*/ 22 w 132"/>
                    <a:gd name="T65" fmla="*/ 7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2" h="146">
                      <a:moveTo>
                        <a:pt x="22" y="70"/>
                      </a:moveTo>
                      <a:lnTo>
                        <a:pt x="27" y="78"/>
                      </a:lnTo>
                      <a:lnTo>
                        <a:pt x="37" y="81"/>
                      </a:lnTo>
                      <a:lnTo>
                        <a:pt x="45" y="89"/>
                      </a:lnTo>
                      <a:lnTo>
                        <a:pt x="49" y="99"/>
                      </a:lnTo>
                      <a:lnTo>
                        <a:pt x="70" y="102"/>
                      </a:lnTo>
                      <a:lnTo>
                        <a:pt x="75" y="105"/>
                      </a:lnTo>
                      <a:lnTo>
                        <a:pt x="80" y="110"/>
                      </a:lnTo>
                      <a:lnTo>
                        <a:pt x="73" y="132"/>
                      </a:lnTo>
                      <a:lnTo>
                        <a:pt x="70" y="145"/>
                      </a:lnTo>
                      <a:lnTo>
                        <a:pt x="115" y="146"/>
                      </a:lnTo>
                      <a:lnTo>
                        <a:pt x="116" y="138"/>
                      </a:lnTo>
                      <a:lnTo>
                        <a:pt x="126" y="132"/>
                      </a:lnTo>
                      <a:lnTo>
                        <a:pt x="132" y="119"/>
                      </a:lnTo>
                      <a:lnTo>
                        <a:pt x="131" y="116"/>
                      </a:lnTo>
                      <a:lnTo>
                        <a:pt x="127" y="78"/>
                      </a:lnTo>
                      <a:lnTo>
                        <a:pt x="115" y="76"/>
                      </a:lnTo>
                      <a:lnTo>
                        <a:pt x="113" y="59"/>
                      </a:lnTo>
                      <a:lnTo>
                        <a:pt x="100" y="59"/>
                      </a:lnTo>
                      <a:lnTo>
                        <a:pt x="92" y="55"/>
                      </a:lnTo>
                      <a:lnTo>
                        <a:pt x="88" y="48"/>
                      </a:lnTo>
                      <a:lnTo>
                        <a:pt x="75" y="46"/>
                      </a:lnTo>
                      <a:lnTo>
                        <a:pt x="75" y="32"/>
                      </a:lnTo>
                      <a:lnTo>
                        <a:pt x="64" y="28"/>
                      </a:lnTo>
                      <a:lnTo>
                        <a:pt x="62" y="17"/>
                      </a:lnTo>
                      <a:lnTo>
                        <a:pt x="56" y="6"/>
                      </a:lnTo>
                      <a:lnTo>
                        <a:pt x="38" y="0"/>
                      </a:lnTo>
                      <a:lnTo>
                        <a:pt x="27" y="9"/>
                      </a:lnTo>
                      <a:lnTo>
                        <a:pt x="9" y="16"/>
                      </a:lnTo>
                      <a:lnTo>
                        <a:pt x="5" y="28"/>
                      </a:lnTo>
                      <a:lnTo>
                        <a:pt x="0" y="54"/>
                      </a:lnTo>
                      <a:lnTo>
                        <a:pt x="9" y="65"/>
                      </a:lnTo>
                      <a:lnTo>
                        <a:pt x="22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3" name="Freeform 20"/>
                <p:cNvSpPr>
                  <a:spLocks/>
                </p:cNvSpPr>
                <p:nvPr/>
              </p:nvSpPr>
              <p:spPr bwMode="auto">
                <a:xfrm>
                  <a:off x="6037263" y="2812733"/>
                  <a:ext cx="209550" cy="231775"/>
                </a:xfrm>
                <a:custGeom>
                  <a:avLst/>
                  <a:gdLst>
                    <a:gd name="T0" fmla="*/ 22 w 132"/>
                    <a:gd name="T1" fmla="*/ 70 h 146"/>
                    <a:gd name="T2" fmla="*/ 27 w 132"/>
                    <a:gd name="T3" fmla="*/ 78 h 146"/>
                    <a:gd name="T4" fmla="*/ 37 w 132"/>
                    <a:gd name="T5" fmla="*/ 81 h 146"/>
                    <a:gd name="T6" fmla="*/ 45 w 132"/>
                    <a:gd name="T7" fmla="*/ 89 h 146"/>
                    <a:gd name="T8" fmla="*/ 49 w 132"/>
                    <a:gd name="T9" fmla="*/ 99 h 146"/>
                    <a:gd name="T10" fmla="*/ 70 w 132"/>
                    <a:gd name="T11" fmla="*/ 102 h 146"/>
                    <a:gd name="T12" fmla="*/ 75 w 132"/>
                    <a:gd name="T13" fmla="*/ 105 h 146"/>
                    <a:gd name="T14" fmla="*/ 80 w 132"/>
                    <a:gd name="T15" fmla="*/ 110 h 146"/>
                    <a:gd name="T16" fmla="*/ 73 w 132"/>
                    <a:gd name="T17" fmla="*/ 132 h 146"/>
                    <a:gd name="T18" fmla="*/ 70 w 132"/>
                    <a:gd name="T19" fmla="*/ 145 h 146"/>
                    <a:gd name="T20" fmla="*/ 115 w 132"/>
                    <a:gd name="T21" fmla="*/ 146 h 146"/>
                    <a:gd name="T22" fmla="*/ 116 w 132"/>
                    <a:gd name="T23" fmla="*/ 138 h 146"/>
                    <a:gd name="T24" fmla="*/ 126 w 132"/>
                    <a:gd name="T25" fmla="*/ 132 h 146"/>
                    <a:gd name="T26" fmla="*/ 132 w 132"/>
                    <a:gd name="T27" fmla="*/ 119 h 146"/>
                    <a:gd name="T28" fmla="*/ 131 w 132"/>
                    <a:gd name="T29" fmla="*/ 116 h 146"/>
                    <a:gd name="T30" fmla="*/ 127 w 132"/>
                    <a:gd name="T31" fmla="*/ 78 h 146"/>
                    <a:gd name="T32" fmla="*/ 115 w 132"/>
                    <a:gd name="T33" fmla="*/ 76 h 146"/>
                    <a:gd name="T34" fmla="*/ 113 w 132"/>
                    <a:gd name="T35" fmla="*/ 59 h 146"/>
                    <a:gd name="T36" fmla="*/ 100 w 132"/>
                    <a:gd name="T37" fmla="*/ 59 h 146"/>
                    <a:gd name="T38" fmla="*/ 92 w 132"/>
                    <a:gd name="T39" fmla="*/ 55 h 146"/>
                    <a:gd name="T40" fmla="*/ 88 w 132"/>
                    <a:gd name="T41" fmla="*/ 48 h 146"/>
                    <a:gd name="T42" fmla="*/ 75 w 132"/>
                    <a:gd name="T43" fmla="*/ 46 h 146"/>
                    <a:gd name="T44" fmla="*/ 75 w 132"/>
                    <a:gd name="T45" fmla="*/ 32 h 146"/>
                    <a:gd name="T46" fmla="*/ 64 w 132"/>
                    <a:gd name="T47" fmla="*/ 28 h 146"/>
                    <a:gd name="T48" fmla="*/ 62 w 132"/>
                    <a:gd name="T49" fmla="*/ 17 h 146"/>
                    <a:gd name="T50" fmla="*/ 56 w 132"/>
                    <a:gd name="T51" fmla="*/ 6 h 146"/>
                    <a:gd name="T52" fmla="*/ 38 w 132"/>
                    <a:gd name="T53" fmla="*/ 0 h 146"/>
                    <a:gd name="T54" fmla="*/ 27 w 132"/>
                    <a:gd name="T55" fmla="*/ 9 h 146"/>
                    <a:gd name="T56" fmla="*/ 9 w 132"/>
                    <a:gd name="T57" fmla="*/ 16 h 146"/>
                    <a:gd name="T58" fmla="*/ 5 w 132"/>
                    <a:gd name="T59" fmla="*/ 28 h 146"/>
                    <a:gd name="T60" fmla="*/ 0 w 132"/>
                    <a:gd name="T61" fmla="*/ 54 h 146"/>
                    <a:gd name="T62" fmla="*/ 9 w 132"/>
                    <a:gd name="T63" fmla="*/ 65 h 146"/>
                    <a:gd name="T64" fmla="*/ 22 w 132"/>
                    <a:gd name="T65" fmla="*/ 7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2" h="146">
                      <a:moveTo>
                        <a:pt x="22" y="70"/>
                      </a:moveTo>
                      <a:lnTo>
                        <a:pt x="27" y="78"/>
                      </a:lnTo>
                      <a:lnTo>
                        <a:pt x="37" y="81"/>
                      </a:lnTo>
                      <a:lnTo>
                        <a:pt x="45" y="89"/>
                      </a:lnTo>
                      <a:lnTo>
                        <a:pt x="49" y="99"/>
                      </a:lnTo>
                      <a:lnTo>
                        <a:pt x="70" y="102"/>
                      </a:lnTo>
                      <a:lnTo>
                        <a:pt x="75" y="105"/>
                      </a:lnTo>
                      <a:lnTo>
                        <a:pt x="80" y="110"/>
                      </a:lnTo>
                      <a:lnTo>
                        <a:pt x="73" y="132"/>
                      </a:lnTo>
                      <a:lnTo>
                        <a:pt x="70" y="145"/>
                      </a:lnTo>
                      <a:lnTo>
                        <a:pt x="115" y="146"/>
                      </a:lnTo>
                      <a:lnTo>
                        <a:pt x="116" y="138"/>
                      </a:lnTo>
                      <a:lnTo>
                        <a:pt x="126" y="132"/>
                      </a:lnTo>
                      <a:lnTo>
                        <a:pt x="132" y="119"/>
                      </a:lnTo>
                      <a:lnTo>
                        <a:pt x="131" y="116"/>
                      </a:lnTo>
                      <a:lnTo>
                        <a:pt x="127" y="78"/>
                      </a:lnTo>
                      <a:lnTo>
                        <a:pt x="115" y="76"/>
                      </a:lnTo>
                      <a:lnTo>
                        <a:pt x="113" y="59"/>
                      </a:lnTo>
                      <a:lnTo>
                        <a:pt x="100" y="59"/>
                      </a:lnTo>
                      <a:lnTo>
                        <a:pt x="92" y="55"/>
                      </a:lnTo>
                      <a:lnTo>
                        <a:pt x="88" y="48"/>
                      </a:lnTo>
                      <a:lnTo>
                        <a:pt x="75" y="46"/>
                      </a:lnTo>
                      <a:lnTo>
                        <a:pt x="75" y="32"/>
                      </a:lnTo>
                      <a:lnTo>
                        <a:pt x="64" y="28"/>
                      </a:lnTo>
                      <a:lnTo>
                        <a:pt x="62" y="17"/>
                      </a:lnTo>
                      <a:lnTo>
                        <a:pt x="56" y="6"/>
                      </a:lnTo>
                      <a:lnTo>
                        <a:pt x="38" y="0"/>
                      </a:lnTo>
                      <a:lnTo>
                        <a:pt x="27" y="9"/>
                      </a:lnTo>
                      <a:lnTo>
                        <a:pt x="9" y="16"/>
                      </a:lnTo>
                      <a:lnTo>
                        <a:pt x="5" y="28"/>
                      </a:lnTo>
                      <a:lnTo>
                        <a:pt x="0" y="54"/>
                      </a:lnTo>
                      <a:lnTo>
                        <a:pt x="9" y="65"/>
                      </a:lnTo>
                      <a:lnTo>
                        <a:pt x="22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4" name="Freeform 21"/>
                <p:cNvSpPr>
                  <a:spLocks/>
                </p:cNvSpPr>
                <p:nvPr/>
              </p:nvSpPr>
              <p:spPr bwMode="auto">
                <a:xfrm>
                  <a:off x="6037263" y="2812733"/>
                  <a:ext cx="209550" cy="231775"/>
                </a:xfrm>
                <a:custGeom>
                  <a:avLst/>
                  <a:gdLst>
                    <a:gd name="T0" fmla="*/ 22 w 132"/>
                    <a:gd name="T1" fmla="*/ 70 h 146"/>
                    <a:gd name="T2" fmla="*/ 27 w 132"/>
                    <a:gd name="T3" fmla="*/ 78 h 146"/>
                    <a:gd name="T4" fmla="*/ 37 w 132"/>
                    <a:gd name="T5" fmla="*/ 81 h 146"/>
                    <a:gd name="T6" fmla="*/ 45 w 132"/>
                    <a:gd name="T7" fmla="*/ 89 h 146"/>
                    <a:gd name="T8" fmla="*/ 49 w 132"/>
                    <a:gd name="T9" fmla="*/ 99 h 146"/>
                    <a:gd name="T10" fmla="*/ 70 w 132"/>
                    <a:gd name="T11" fmla="*/ 102 h 146"/>
                    <a:gd name="T12" fmla="*/ 75 w 132"/>
                    <a:gd name="T13" fmla="*/ 105 h 146"/>
                    <a:gd name="T14" fmla="*/ 80 w 132"/>
                    <a:gd name="T15" fmla="*/ 110 h 146"/>
                    <a:gd name="T16" fmla="*/ 73 w 132"/>
                    <a:gd name="T17" fmla="*/ 132 h 146"/>
                    <a:gd name="T18" fmla="*/ 70 w 132"/>
                    <a:gd name="T19" fmla="*/ 145 h 146"/>
                    <a:gd name="T20" fmla="*/ 115 w 132"/>
                    <a:gd name="T21" fmla="*/ 146 h 146"/>
                    <a:gd name="T22" fmla="*/ 116 w 132"/>
                    <a:gd name="T23" fmla="*/ 138 h 146"/>
                    <a:gd name="T24" fmla="*/ 126 w 132"/>
                    <a:gd name="T25" fmla="*/ 132 h 146"/>
                    <a:gd name="T26" fmla="*/ 132 w 132"/>
                    <a:gd name="T27" fmla="*/ 119 h 146"/>
                    <a:gd name="T28" fmla="*/ 131 w 132"/>
                    <a:gd name="T29" fmla="*/ 116 h 146"/>
                    <a:gd name="T30" fmla="*/ 127 w 132"/>
                    <a:gd name="T31" fmla="*/ 78 h 146"/>
                    <a:gd name="T32" fmla="*/ 115 w 132"/>
                    <a:gd name="T33" fmla="*/ 76 h 146"/>
                    <a:gd name="T34" fmla="*/ 113 w 132"/>
                    <a:gd name="T35" fmla="*/ 59 h 146"/>
                    <a:gd name="T36" fmla="*/ 100 w 132"/>
                    <a:gd name="T37" fmla="*/ 59 h 146"/>
                    <a:gd name="T38" fmla="*/ 92 w 132"/>
                    <a:gd name="T39" fmla="*/ 55 h 146"/>
                    <a:gd name="T40" fmla="*/ 88 w 132"/>
                    <a:gd name="T41" fmla="*/ 48 h 146"/>
                    <a:gd name="T42" fmla="*/ 75 w 132"/>
                    <a:gd name="T43" fmla="*/ 46 h 146"/>
                    <a:gd name="T44" fmla="*/ 75 w 132"/>
                    <a:gd name="T45" fmla="*/ 32 h 146"/>
                    <a:gd name="T46" fmla="*/ 64 w 132"/>
                    <a:gd name="T47" fmla="*/ 28 h 146"/>
                    <a:gd name="T48" fmla="*/ 62 w 132"/>
                    <a:gd name="T49" fmla="*/ 17 h 146"/>
                    <a:gd name="T50" fmla="*/ 56 w 132"/>
                    <a:gd name="T51" fmla="*/ 6 h 146"/>
                    <a:gd name="T52" fmla="*/ 38 w 132"/>
                    <a:gd name="T53" fmla="*/ 0 h 146"/>
                    <a:gd name="T54" fmla="*/ 27 w 132"/>
                    <a:gd name="T55" fmla="*/ 9 h 146"/>
                    <a:gd name="T56" fmla="*/ 9 w 132"/>
                    <a:gd name="T57" fmla="*/ 16 h 146"/>
                    <a:gd name="T58" fmla="*/ 5 w 132"/>
                    <a:gd name="T59" fmla="*/ 28 h 146"/>
                    <a:gd name="T60" fmla="*/ 0 w 132"/>
                    <a:gd name="T61" fmla="*/ 54 h 146"/>
                    <a:gd name="T62" fmla="*/ 9 w 132"/>
                    <a:gd name="T63" fmla="*/ 65 h 146"/>
                    <a:gd name="T64" fmla="*/ 22 w 132"/>
                    <a:gd name="T65" fmla="*/ 7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2" h="146">
                      <a:moveTo>
                        <a:pt x="22" y="70"/>
                      </a:moveTo>
                      <a:lnTo>
                        <a:pt x="27" y="78"/>
                      </a:lnTo>
                      <a:lnTo>
                        <a:pt x="37" y="81"/>
                      </a:lnTo>
                      <a:lnTo>
                        <a:pt x="45" y="89"/>
                      </a:lnTo>
                      <a:lnTo>
                        <a:pt x="49" y="99"/>
                      </a:lnTo>
                      <a:lnTo>
                        <a:pt x="70" y="102"/>
                      </a:lnTo>
                      <a:lnTo>
                        <a:pt x="75" y="105"/>
                      </a:lnTo>
                      <a:lnTo>
                        <a:pt x="80" y="110"/>
                      </a:lnTo>
                      <a:lnTo>
                        <a:pt x="73" y="132"/>
                      </a:lnTo>
                      <a:lnTo>
                        <a:pt x="70" y="145"/>
                      </a:lnTo>
                      <a:lnTo>
                        <a:pt x="115" y="146"/>
                      </a:lnTo>
                      <a:lnTo>
                        <a:pt x="116" y="138"/>
                      </a:lnTo>
                      <a:lnTo>
                        <a:pt x="126" y="132"/>
                      </a:lnTo>
                      <a:lnTo>
                        <a:pt x="132" y="119"/>
                      </a:lnTo>
                      <a:lnTo>
                        <a:pt x="131" y="116"/>
                      </a:lnTo>
                      <a:lnTo>
                        <a:pt x="127" y="78"/>
                      </a:lnTo>
                      <a:lnTo>
                        <a:pt x="115" y="76"/>
                      </a:lnTo>
                      <a:lnTo>
                        <a:pt x="113" y="59"/>
                      </a:lnTo>
                      <a:lnTo>
                        <a:pt x="100" y="59"/>
                      </a:lnTo>
                      <a:lnTo>
                        <a:pt x="92" y="55"/>
                      </a:lnTo>
                      <a:lnTo>
                        <a:pt x="88" y="48"/>
                      </a:lnTo>
                      <a:lnTo>
                        <a:pt x="75" y="46"/>
                      </a:lnTo>
                      <a:lnTo>
                        <a:pt x="75" y="32"/>
                      </a:lnTo>
                      <a:lnTo>
                        <a:pt x="64" y="28"/>
                      </a:lnTo>
                      <a:lnTo>
                        <a:pt x="62" y="17"/>
                      </a:lnTo>
                      <a:lnTo>
                        <a:pt x="56" y="6"/>
                      </a:lnTo>
                      <a:lnTo>
                        <a:pt x="38" y="0"/>
                      </a:lnTo>
                      <a:lnTo>
                        <a:pt x="27" y="9"/>
                      </a:lnTo>
                      <a:lnTo>
                        <a:pt x="9" y="16"/>
                      </a:lnTo>
                      <a:lnTo>
                        <a:pt x="5" y="28"/>
                      </a:lnTo>
                      <a:lnTo>
                        <a:pt x="0" y="54"/>
                      </a:lnTo>
                      <a:lnTo>
                        <a:pt x="9" y="65"/>
                      </a:lnTo>
                      <a:lnTo>
                        <a:pt x="22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5" name="Freeform 22"/>
                <p:cNvSpPr>
                  <a:spLocks/>
                </p:cNvSpPr>
                <p:nvPr/>
              </p:nvSpPr>
              <p:spPr bwMode="auto">
                <a:xfrm>
                  <a:off x="5824538" y="1709420"/>
                  <a:ext cx="88900" cy="69850"/>
                </a:xfrm>
                <a:custGeom>
                  <a:avLst/>
                  <a:gdLst>
                    <a:gd name="T0" fmla="*/ 0 w 56"/>
                    <a:gd name="T1" fmla="*/ 44 h 44"/>
                    <a:gd name="T2" fmla="*/ 5 w 56"/>
                    <a:gd name="T3" fmla="*/ 32 h 44"/>
                    <a:gd name="T4" fmla="*/ 5 w 56"/>
                    <a:gd name="T5" fmla="*/ 8 h 44"/>
                    <a:gd name="T6" fmla="*/ 5 w 56"/>
                    <a:gd name="T7" fmla="*/ 0 h 44"/>
                    <a:gd name="T8" fmla="*/ 17 w 56"/>
                    <a:gd name="T9" fmla="*/ 2 h 44"/>
                    <a:gd name="T10" fmla="*/ 22 w 56"/>
                    <a:gd name="T11" fmla="*/ 10 h 44"/>
                    <a:gd name="T12" fmla="*/ 30 w 56"/>
                    <a:gd name="T13" fmla="*/ 12 h 44"/>
                    <a:gd name="T14" fmla="*/ 37 w 56"/>
                    <a:gd name="T15" fmla="*/ 12 h 44"/>
                    <a:gd name="T16" fmla="*/ 38 w 56"/>
                    <a:gd name="T17" fmla="*/ 23 h 44"/>
                    <a:gd name="T18" fmla="*/ 46 w 56"/>
                    <a:gd name="T19" fmla="*/ 26 h 44"/>
                    <a:gd name="T20" fmla="*/ 56 w 56"/>
                    <a:gd name="T21" fmla="*/ 34 h 44"/>
                    <a:gd name="T22" fmla="*/ 52 w 56"/>
                    <a:gd name="T23" fmla="*/ 40 h 44"/>
                    <a:gd name="T24" fmla="*/ 38 w 56"/>
                    <a:gd name="T25" fmla="*/ 42 h 44"/>
                    <a:gd name="T26" fmla="*/ 17 w 56"/>
                    <a:gd name="T27" fmla="*/ 40 h 44"/>
                    <a:gd name="T28" fmla="*/ 0 w 56"/>
                    <a:gd name="T2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44">
                      <a:moveTo>
                        <a:pt x="0" y="44"/>
                      </a:moveTo>
                      <a:lnTo>
                        <a:pt x="5" y="32"/>
                      </a:lnTo>
                      <a:lnTo>
                        <a:pt x="5" y="8"/>
                      </a:lnTo>
                      <a:lnTo>
                        <a:pt x="5" y="0"/>
                      </a:lnTo>
                      <a:lnTo>
                        <a:pt x="17" y="2"/>
                      </a:lnTo>
                      <a:lnTo>
                        <a:pt x="22" y="10"/>
                      </a:lnTo>
                      <a:lnTo>
                        <a:pt x="30" y="12"/>
                      </a:lnTo>
                      <a:lnTo>
                        <a:pt x="37" y="12"/>
                      </a:lnTo>
                      <a:lnTo>
                        <a:pt x="38" y="23"/>
                      </a:lnTo>
                      <a:lnTo>
                        <a:pt x="46" y="26"/>
                      </a:lnTo>
                      <a:lnTo>
                        <a:pt x="56" y="34"/>
                      </a:lnTo>
                      <a:lnTo>
                        <a:pt x="52" y="40"/>
                      </a:lnTo>
                      <a:lnTo>
                        <a:pt x="38" y="42"/>
                      </a:lnTo>
                      <a:lnTo>
                        <a:pt x="17" y="4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6" name="Freeform 23"/>
                <p:cNvSpPr>
                  <a:spLocks/>
                </p:cNvSpPr>
                <p:nvPr/>
              </p:nvSpPr>
              <p:spPr bwMode="auto">
                <a:xfrm>
                  <a:off x="5824538" y="1709420"/>
                  <a:ext cx="88900" cy="69850"/>
                </a:xfrm>
                <a:custGeom>
                  <a:avLst/>
                  <a:gdLst>
                    <a:gd name="T0" fmla="*/ 0 w 56"/>
                    <a:gd name="T1" fmla="*/ 44 h 44"/>
                    <a:gd name="T2" fmla="*/ 5 w 56"/>
                    <a:gd name="T3" fmla="*/ 32 h 44"/>
                    <a:gd name="T4" fmla="*/ 5 w 56"/>
                    <a:gd name="T5" fmla="*/ 8 h 44"/>
                    <a:gd name="T6" fmla="*/ 5 w 56"/>
                    <a:gd name="T7" fmla="*/ 0 h 44"/>
                    <a:gd name="T8" fmla="*/ 17 w 56"/>
                    <a:gd name="T9" fmla="*/ 2 h 44"/>
                    <a:gd name="T10" fmla="*/ 22 w 56"/>
                    <a:gd name="T11" fmla="*/ 10 h 44"/>
                    <a:gd name="T12" fmla="*/ 30 w 56"/>
                    <a:gd name="T13" fmla="*/ 12 h 44"/>
                    <a:gd name="T14" fmla="*/ 37 w 56"/>
                    <a:gd name="T15" fmla="*/ 12 h 44"/>
                    <a:gd name="T16" fmla="*/ 38 w 56"/>
                    <a:gd name="T17" fmla="*/ 23 h 44"/>
                    <a:gd name="T18" fmla="*/ 46 w 56"/>
                    <a:gd name="T19" fmla="*/ 26 h 44"/>
                    <a:gd name="T20" fmla="*/ 56 w 56"/>
                    <a:gd name="T21" fmla="*/ 34 h 44"/>
                    <a:gd name="T22" fmla="*/ 52 w 56"/>
                    <a:gd name="T23" fmla="*/ 40 h 44"/>
                    <a:gd name="T24" fmla="*/ 38 w 56"/>
                    <a:gd name="T25" fmla="*/ 42 h 44"/>
                    <a:gd name="T26" fmla="*/ 17 w 56"/>
                    <a:gd name="T27" fmla="*/ 40 h 44"/>
                    <a:gd name="T28" fmla="*/ 0 w 56"/>
                    <a:gd name="T2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44">
                      <a:moveTo>
                        <a:pt x="0" y="44"/>
                      </a:moveTo>
                      <a:lnTo>
                        <a:pt x="5" y="32"/>
                      </a:lnTo>
                      <a:lnTo>
                        <a:pt x="5" y="8"/>
                      </a:lnTo>
                      <a:lnTo>
                        <a:pt x="5" y="0"/>
                      </a:lnTo>
                      <a:lnTo>
                        <a:pt x="17" y="2"/>
                      </a:lnTo>
                      <a:lnTo>
                        <a:pt x="22" y="10"/>
                      </a:lnTo>
                      <a:lnTo>
                        <a:pt x="30" y="12"/>
                      </a:lnTo>
                      <a:lnTo>
                        <a:pt x="37" y="12"/>
                      </a:lnTo>
                      <a:lnTo>
                        <a:pt x="38" y="23"/>
                      </a:lnTo>
                      <a:lnTo>
                        <a:pt x="46" y="26"/>
                      </a:lnTo>
                      <a:lnTo>
                        <a:pt x="56" y="34"/>
                      </a:lnTo>
                      <a:lnTo>
                        <a:pt x="52" y="40"/>
                      </a:lnTo>
                      <a:lnTo>
                        <a:pt x="38" y="42"/>
                      </a:lnTo>
                      <a:lnTo>
                        <a:pt x="17" y="40"/>
                      </a:lnTo>
                      <a:lnTo>
                        <a:pt x="0" y="4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7" name="Freeform 24"/>
                <p:cNvSpPr>
                  <a:spLocks/>
                </p:cNvSpPr>
                <p:nvPr/>
              </p:nvSpPr>
              <p:spPr bwMode="auto">
                <a:xfrm>
                  <a:off x="5824538" y="1709420"/>
                  <a:ext cx="88900" cy="69850"/>
                </a:xfrm>
                <a:custGeom>
                  <a:avLst/>
                  <a:gdLst>
                    <a:gd name="T0" fmla="*/ 0 w 56"/>
                    <a:gd name="T1" fmla="*/ 44 h 44"/>
                    <a:gd name="T2" fmla="*/ 5 w 56"/>
                    <a:gd name="T3" fmla="*/ 32 h 44"/>
                    <a:gd name="T4" fmla="*/ 5 w 56"/>
                    <a:gd name="T5" fmla="*/ 8 h 44"/>
                    <a:gd name="T6" fmla="*/ 5 w 56"/>
                    <a:gd name="T7" fmla="*/ 0 h 44"/>
                    <a:gd name="T8" fmla="*/ 17 w 56"/>
                    <a:gd name="T9" fmla="*/ 2 h 44"/>
                    <a:gd name="T10" fmla="*/ 22 w 56"/>
                    <a:gd name="T11" fmla="*/ 10 h 44"/>
                    <a:gd name="T12" fmla="*/ 30 w 56"/>
                    <a:gd name="T13" fmla="*/ 12 h 44"/>
                    <a:gd name="T14" fmla="*/ 37 w 56"/>
                    <a:gd name="T15" fmla="*/ 12 h 44"/>
                    <a:gd name="T16" fmla="*/ 38 w 56"/>
                    <a:gd name="T17" fmla="*/ 23 h 44"/>
                    <a:gd name="T18" fmla="*/ 46 w 56"/>
                    <a:gd name="T19" fmla="*/ 26 h 44"/>
                    <a:gd name="T20" fmla="*/ 56 w 56"/>
                    <a:gd name="T21" fmla="*/ 34 h 44"/>
                    <a:gd name="T22" fmla="*/ 52 w 56"/>
                    <a:gd name="T23" fmla="*/ 40 h 44"/>
                    <a:gd name="T24" fmla="*/ 38 w 56"/>
                    <a:gd name="T25" fmla="*/ 42 h 44"/>
                    <a:gd name="T26" fmla="*/ 17 w 56"/>
                    <a:gd name="T27" fmla="*/ 40 h 44"/>
                    <a:gd name="T28" fmla="*/ 0 w 56"/>
                    <a:gd name="T2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44">
                      <a:moveTo>
                        <a:pt x="0" y="44"/>
                      </a:moveTo>
                      <a:lnTo>
                        <a:pt x="5" y="32"/>
                      </a:lnTo>
                      <a:lnTo>
                        <a:pt x="5" y="8"/>
                      </a:lnTo>
                      <a:lnTo>
                        <a:pt x="5" y="0"/>
                      </a:lnTo>
                      <a:lnTo>
                        <a:pt x="17" y="2"/>
                      </a:lnTo>
                      <a:lnTo>
                        <a:pt x="22" y="10"/>
                      </a:lnTo>
                      <a:lnTo>
                        <a:pt x="30" y="12"/>
                      </a:lnTo>
                      <a:lnTo>
                        <a:pt x="37" y="12"/>
                      </a:lnTo>
                      <a:lnTo>
                        <a:pt x="38" y="23"/>
                      </a:lnTo>
                      <a:lnTo>
                        <a:pt x="46" y="26"/>
                      </a:lnTo>
                      <a:lnTo>
                        <a:pt x="56" y="34"/>
                      </a:lnTo>
                      <a:lnTo>
                        <a:pt x="52" y="40"/>
                      </a:lnTo>
                      <a:lnTo>
                        <a:pt x="38" y="42"/>
                      </a:lnTo>
                      <a:lnTo>
                        <a:pt x="17" y="4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8" name="Freeform 25"/>
                <p:cNvSpPr>
                  <a:spLocks/>
                </p:cNvSpPr>
                <p:nvPr/>
              </p:nvSpPr>
              <p:spPr bwMode="auto">
                <a:xfrm>
                  <a:off x="5824538" y="1709420"/>
                  <a:ext cx="88900" cy="69850"/>
                </a:xfrm>
                <a:custGeom>
                  <a:avLst/>
                  <a:gdLst>
                    <a:gd name="T0" fmla="*/ 0 w 56"/>
                    <a:gd name="T1" fmla="*/ 44 h 44"/>
                    <a:gd name="T2" fmla="*/ 5 w 56"/>
                    <a:gd name="T3" fmla="*/ 32 h 44"/>
                    <a:gd name="T4" fmla="*/ 5 w 56"/>
                    <a:gd name="T5" fmla="*/ 8 h 44"/>
                    <a:gd name="T6" fmla="*/ 5 w 56"/>
                    <a:gd name="T7" fmla="*/ 0 h 44"/>
                    <a:gd name="T8" fmla="*/ 17 w 56"/>
                    <a:gd name="T9" fmla="*/ 2 h 44"/>
                    <a:gd name="T10" fmla="*/ 22 w 56"/>
                    <a:gd name="T11" fmla="*/ 10 h 44"/>
                    <a:gd name="T12" fmla="*/ 30 w 56"/>
                    <a:gd name="T13" fmla="*/ 12 h 44"/>
                    <a:gd name="T14" fmla="*/ 37 w 56"/>
                    <a:gd name="T15" fmla="*/ 12 h 44"/>
                    <a:gd name="T16" fmla="*/ 38 w 56"/>
                    <a:gd name="T17" fmla="*/ 23 h 44"/>
                    <a:gd name="T18" fmla="*/ 46 w 56"/>
                    <a:gd name="T19" fmla="*/ 26 h 44"/>
                    <a:gd name="T20" fmla="*/ 56 w 56"/>
                    <a:gd name="T21" fmla="*/ 34 h 44"/>
                    <a:gd name="T22" fmla="*/ 52 w 56"/>
                    <a:gd name="T23" fmla="*/ 40 h 44"/>
                    <a:gd name="T24" fmla="*/ 38 w 56"/>
                    <a:gd name="T25" fmla="*/ 42 h 44"/>
                    <a:gd name="T26" fmla="*/ 17 w 56"/>
                    <a:gd name="T27" fmla="*/ 40 h 44"/>
                    <a:gd name="T28" fmla="*/ 0 w 56"/>
                    <a:gd name="T2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44">
                      <a:moveTo>
                        <a:pt x="0" y="44"/>
                      </a:moveTo>
                      <a:lnTo>
                        <a:pt x="5" y="32"/>
                      </a:lnTo>
                      <a:lnTo>
                        <a:pt x="5" y="8"/>
                      </a:lnTo>
                      <a:lnTo>
                        <a:pt x="5" y="0"/>
                      </a:lnTo>
                      <a:lnTo>
                        <a:pt x="17" y="2"/>
                      </a:lnTo>
                      <a:lnTo>
                        <a:pt x="22" y="10"/>
                      </a:lnTo>
                      <a:lnTo>
                        <a:pt x="30" y="12"/>
                      </a:lnTo>
                      <a:lnTo>
                        <a:pt x="37" y="12"/>
                      </a:lnTo>
                      <a:lnTo>
                        <a:pt x="38" y="23"/>
                      </a:lnTo>
                      <a:lnTo>
                        <a:pt x="46" y="26"/>
                      </a:lnTo>
                      <a:lnTo>
                        <a:pt x="56" y="34"/>
                      </a:lnTo>
                      <a:lnTo>
                        <a:pt x="52" y="40"/>
                      </a:lnTo>
                      <a:lnTo>
                        <a:pt x="38" y="42"/>
                      </a:lnTo>
                      <a:lnTo>
                        <a:pt x="17" y="40"/>
                      </a:lnTo>
                      <a:lnTo>
                        <a:pt x="0" y="4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9" name="Freeform 26"/>
                <p:cNvSpPr>
                  <a:spLocks/>
                </p:cNvSpPr>
                <p:nvPr/>
              </p:nvSpPr>
              <p:spPr bwMode="auto">
                <a:xfrm>
                  <a:off x="9815513" y="1669733"/>
                  <a:ext cx="190500" cy="331788"/>
                </a:xfrm>
                <a:custGeom>
                  <a:avLst/>
                  <a:gdLst>
                    <a:gd name="T0" fmla="*/ 15 w 120"/>
                    <a:gd name="T1" fmla="*/ 187 h 209"/>
                    <a:gd name="T2" fmla="*/ 21 w 120"/>
                    <a:gd name="T3" fmla="*/ 177 h 209"/>
                    <a:gd name="T4" fmla="*/ 32 w 120"/>
                    <a:gd name="T5" fmla="*/ 155 h 209"/>
                    <a:gd name="T6" fmla="*/ 19 w 120"/>
                    <a:gd name="T7" fmla="*/ 142 h 209"/>
                    <a:gd name="T8" fmla="*/ 13 w 120"/>
                    <a:gd name="T9" fmla="*/ 123 h 209"/>
                    <a:gd name="T10" fmla="*/ 11 w 120"/>
                    <a:gd name="T11" fmla="*/ 110 h 209"/>
                    <a:gd name="T12" fmla="*/ 15 w 120"/>
                    <a:gd name="T13" fmla="*/ 83 h 209"/>
                    <a:gd name="T14" fmla="*/ 3 w 120"/>
                    <a:gd name="T15" fmla="*/ 67 h 209"/>
                    <a:gd name="T16" fmla="*/ 0 w 120"/>
                    <a:gd name="T17" fmla="*/ 56 h 209"/>
                    <a:gd name="T18" fmla="*/ 2 w 120"/>
                    <a:gd name="T19" fmla="*/ 29 h 209"/>
                    <a:gd name="T20" fmla="*/ 18 w 120"/>
                    <a:gd name="T21" fmla="*/ 22 h 209"/>
                    <a:gd name="T22" fmla="*/ 27 w 120"/>
                    <a:gd name="T23" fmla="*/ 14 h 209"/>
                    <a:gd name="T24" fmla="*/ 34 w 120"/>
                    <a:gd name="T25" fmla="*/ 0 h 209"/>
                    <a:gd name="T26" fmla="*/ 35 w 120"/>
                    <a:gd name="T27" fmla="*/ 13 h 209"/>
                    <a:gd name="T28" fmla="*/ 40 w 120"/>
                    <a:gd name="T29" fmla="*/ 29 h 209"/>
                    <a:gd name="T30" fmla="*/ 48 w 120"/>
                    <a:gd name="T31" fmla="*/ 35 h 209"/>
                    <a:gd name="T32" fmla="*/ 58 w 120"/>
                    <a:gd name="T33" fmla="*/ 40 h 209"/>
                    <a:gd name="T34" fmla="*/ 74 w 120"/>
                    <a:gd name="T35" fmla="*/ 61 h 209"/>
                    <a:gd name="T36" fmla="*/ 86 w 120"/>
                    <a:gd name="T37" fmla="*/ 49 h 209"/>
                    <a:gd name="T38" fmla="*/ 99 w 120"/>
                    <a:gd name="T39" fmla="*/ 64 h 209"/>
                    <a:gd name="T40" fmla="*/ 106 w 120"/>
                    <a:gd name="T41" fmla="*/ 85 h 209"/>
                    <a:gd name="T42" fmla="*/ 112 w 120"/>
                    <a:gd name="T43" fmla="*/ 96 h 209"/>
                    <a:gd name="T44" fmla="*/ 120 w 120"/>
                    <a:gd name="T45" fmla="*/ 97 h 209"/>
                    <a:gd name="T46" fmla="*/ 120 w 120"/>
                    <a:gd name="T47" fmla="*/ 123 h 209"/>
                    <a:gd name="T48" fmla="*/ 104 w 120"/>
                    <a:gd name="T49" fmla="*/ 124 h 209"/>
                    <a:gd name="T50" fmla="*/ 90 w 120"/>
                    <a:gd name="T51" fmla="*/ 116 h 209"/>
                    <a:gd name="T52" fmla="*/ 74 w 120"/>
                    <a:gd name="T53" fmla="*/ 131 h 209"/>
                    <a:gd name="T54" fmla="*/ 67 w 120"/>
                    <a:gd name="T55" fmla="*/ 148 h 209"/>
                    <a:gd name="T56" fmla="*/ 51 w 120"/>
                    <a:gd name="T57" fmla="*/ 147 h 209"/>
                    <a:gd name="T58" fmla="*/ 42 w 120"/>
                    <a:gd name="T59" fmla="*/ 177 h 209"/>
                    <a:gd name="T60" fmla="*/ 51 w 120"/>
                    <a:gd name="T61" fmla="*/ 195 h 209"/>
                    <a:gd name="T62" fmla="*/ 39 w 120"/>
                    <a:gd name="T63" fmla="*/ 209 h 209"/>
                    <a:gd name="T64" fmla="*/ 27 w 120"/>
                    <a:gd name="T65" fmla="*/ 199 h 209"/>
                    <a:gd name="T66" fmla="*/ 15 w 120"/>
                    <a:gd name="T67" fmla="*/ 187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20" h="209">
                      <a:moveTo>
                        <a:pt x="15" y="187"/>
                      </a:moveTo>
                      <a:lnTo>
                        <a:pt x="21" y="177"/>
                      </a:lnTo>
                      <a:lnTo>
                        <a:pt x="32" y="155"/>
                      </a:lnTo>
                      <a:lnTo>
                        <a:pt x="19" y="142"/>
                      </a:lnTo>
                      <a:lnTo>
                        <a:pt x="13" y="123"/>
                      </a:lnTo>
                      <a:lnTo>
                        <a:pt x="11" y="110"/>
                      </a:lnTo>
                      <a:lnTo>
                        <a:pt x="15" y="83"/>
                      </a:lnTo>
                      <a:lnTo>
                        <a:pt x="3" y="67"/>
                      </a:lnTo>
                      <a:lnTo>
                        <a:pt x="0" y="56"/>
                      </a:lnTo>
                      <a:lnTo>
                        <a:pt x="2" y="29"/>
                      </a:lnTo>
                      <a:lnTo>
                        <a:pt x="18" y="22"/>
                      </a:lnTo>
                      <a:lnTo>
                        <a:pt x="27" y="14"/>
                      </a:lnTo>
                      <a:lnTo>
                        <a:pt x="34" y="0"/>
                      </a:lnTo>
                      <a:lnTo>
                        <a:pt x="35" y="13"/>
                      </a:lnTo>
                      <a:lnTo>
                        <a:pt x="40" y="29"/>
                      </a:lnTo>
                      <a:lnTo>
                        <a:pt x="48" y="35"/>
                      </a:lnTo>
                      <a:lnTo>
                        <a:pt x="58" y="40"/>
                      </a:lnTo>
                      <a:lnTo>
                        <a:pt x="74" y="61"/>
                      </a:lnTo>
                      <a:lnTo>
                        <a:pt x="86" y="49"/>
                      </a:lnTo>
                      <a:lnTo>
                        <a:pt x="99" y="64"/>
                      </a:lnTo>
                      <a:lnTo>
                        <a:pt x="106" y="85"/>
                      </a:lnTo>
                      <a:lnTo>
                        <a:pt x="112" y="96"/>
                      </a:lnTo>
                      <a:lnTo>
                        <a:pt x="120" y="97"/>
                      </a:lnTo>
                      <a:lnTo>
                        <a:pt x="120" y="123"/>
                      </a:lnTo>
                      <a:lnTo>
                        <a:pt x="104" y="124"/>
                      </a:lnTo>
                      <a:lnTo>
                        <a:pt x="90" y="116"/>
                      </a:lnTo>
                      <a:lnTo>
                        <a:pt x="74" y="131"/>
                      </a:lnTo>
                      <a:lnTo>
                        <a:pt x="67" y="148"/>
                      </a:lnTo>
                      <a:lnTo>
                        <a:pt x="51" y="147"/>
                      </a:lnTo>
                      <a:lnTo>
                        <a:pt x="42" y="177"/>
                      </a:lnTo>
                      <a:lnTo>
                        <a:pt x="51" y="195"/>
                      </a:lnTo>
                      <a:lnTo>
                        <a:pt x="39" y="209"/>
                      </a:lnTo>
                      <a:lnTo>
                        <a:pt x="27" y="199"/>
                      </a:lnTo>
                      <a:lnTo>
                        <a:pt x="15" y="18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0" name="Freeform 27"/>
                <p:cNvSpPr>
                  <a:spLocks/>
                </p:cNvSpPr>
                <p:nvPr/>
              </p:nvSpPr>
              <p:spPr bwMode="auto">
                <a:xfrm>
                  <a:off x="9815513" y="1669733"/>
                  <a:ext cx="190500" cy="331788"/>
                </a:xfrm>
                <a:custGeom>
                  <a:avLst/>
                  <a:gdLst>
                    <a:gd name="T0" fmla="*/ 15 w 120"/>
                    <a:gd name="T1" fmla="*/ 187 h 209"/>
                    <a:gd name="T2" fmla="*/ 21 w 120"/>
                    <a:gd name="T3" fmla="*/ 177 h 209"/>
                    <a:gd name="T4" fmla="*/ 32 w 120"/>
                    <a:gd name="T5" fmla="*/ 155 h 209"/>
                    <a:gd name="T6" fmla="*/ 19 w 120"/>
                    <a:gd name="T7" fmla="*/ 142 h 209"/>
                    <a:gd name="T8" fmla="*/ 13 w 120"/>
                    <a:gd name="T9" fmla="*/ 123 h 209"/>
                    <a:gd name="T10" fmla="*/ 11 w 120"/>
                    <a:gd name="T11" fmla="*/ 110 h 209"/>
                    <a:gd name="T12" fmla="*/ 15 w 120"/>
                    <a:gd name="T13" fmla="*/ 83 h 209"/>
                    <a:gd name="T14" fmla="*/ 3 w 120"/>
                    <a:gd name="T15" fmla="*/ 67 h 209"/>
                    <a:gd name="T16" fmla="*/ 0 w 120"/>
                    <a:gd name="T17" fmla="*/ 56 h 209"/>
                    <a:gd name="T18" fmla="*/ 2 w 120"/>
                    <a:gd name="T19" fmla="*/ 29 h 209"/>
                    <a:gd name="T20" fmla="*/ 18 w 120"/>
                    <a:gd name="T21" fmla="*/ 22 h 209"/>
                    <a:gd name="T22" fmla="*/ 27 w 120"/>
                    <a:gd name="T23" fmla="*/ 14 h 209"/>
                    <a:gd name="T24" fmla="*/ 34 w 120"/>
                    <a:gd name="T25" fmla="*/ 0 h 209"/>
                    <a:gd name="T26" fmla="*/ 35 w 120"/>
                    <a:gd name="T27" fmla="*/ 13 h 209"/>
                    <a:gd name="T28" fmla="*/ 40 w 120"/>
                    <a:gd name="T29" fmla="*/ 29 h 209"/>
                    <a:gd name="T30" fmla="*/ 48 w 120"/>
                    <a:gd name="T31" fmla="*/ 35 h 209"/>
                    <a:gd name="T32" fmla="*/ 58 w 120"/>
                    <a:gd name="T33" fmla="*/ 40 h 209"/>
                    <a:gd name="T34" fmla="*/ 74 w 120"/>
                    <a:gd name="T35" fmla="*/ 61 h 209"/>
                    <a:gd name="T36" fmla="*/ 86 w 120"/>
                    <a:gd name="T37" fmla="*/ 49 h 209"/>
                    <a:gd name="T38" fmla="*/ 99 w 120"/>
                    <a:gd name="T39" fmla="*/ 64 h 209"/>
                    <a:gd name="T40" fmla="*/ 106 w 120"/>
                    <a:gd name="T41" fmla="*/ 85 h 209"/>
                    <a:gd name="T42" fmla="*/ 112 w 120"/>
                    <a:gd name="T43" fmla="*/ 96 h 209"/>
                    <a:gd name="T44" fmla="*/ 120 w 120"/>
                    <a:gd name="T45" fmla="*/ 97 h 209"/>
                    <a:gd name="T46" fmla="*/ 120 w 120"/>
                    <a:gd name="T47" fmla="*/ 123 h 209"/>
                    <a:gd name="T48" fmla="*/ 104 w 120"/>
                    <a:gd name="T49" fmla="*/ 124 h 209"/>
                    <a:gd name="T50" fmla="*/ 90 w 120"/>
                    <a:gd name="T51" fmla="*/ 116 h 209"/>
                    <a:gd name="T52" fmla="*/ 74 w 120"/>
                    <a:gd name="T53" fmla="*/ 131 h 209"/>
                    <a:gd name="T54" fmla="*/ 67 w 120"/>
                    <a:gd name="T55" fmla="*/ 148 h 209"/>
                    <a:gd name="T56" fmla="*/ 51 w 120"/>
                    <a:gd name="T57" fmla="*/ 147 h 209"/>
                    <a:gd name="T58" fmla="*/ 42 w 120"/>
                    <a:gd name="T59" fmla="*/ 177 h 209"/>
                    <a:gd name="T60" fmla="*/ 51 w 120"/>
                    <a:gd name="T61" fmla="*/ 195 h 209"/>
                    <a:gd name="T62" fmla="*/ 39 w 120"/>
                    <a:gd name="T63" fmla="*/ 209 h 209"/>
                    <a:gd name="T64" fmla="*/ 27 w 120"/>
                    <a:gd name="T65" fmla="*/ 199 h 209"/>
                    <a:gd name="T66" fmla="*/ 15 w 120"/>
                    <a:gd name="T67" fmla="*/ 187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20" h="209">
                      <a:moveTo>
                        <a:pt x="15" y="187"/>
                      </a:moveTo>
                      <a:lnTo>
                        <a:pt x="21" y="177"/>
                      </a:lnTo>
                      <a:lnTo>
                        <a:pt x="32" y="155"/>
                      </a:lnTo>
                      <a:lnTo>
                        <a:pt x="19" y="142"/>
                      </a:lnTo>
                      <a:lnTo>
                        <a:pt x="13" y="123"/>
                      </a:lnTo>
                      <a:lnTo>
                        <a:pt x="11" y="110"/>
                      </a:lnTo>
                      <a:lnTo>
                        <a:pt x="15" y="83"/>
                      </a:lnTo>
                      <a:lnTo>
                        <a:pt x="3" y="67"/>
                      </a:lnTo>
                      <a:lnTo>
                        <a:pt x="0" y="56"/>
                      </a:lnTo>
                      <a:lnTo>
                        <a:pt x="2" y="29"/>
                      </a:lnTo>
                      <a:lnTo>
                        <a:pt x="18" y="22"/>
                      </a:lnTo>
                      <a:lnTo>
                        <a:pt x="27" y="14"/>
                      </a:lnTo>
                      <a:lnTo>
                        <a:pt x="34" y="0"/>
                      </a:lnTo>
                      <a:lnTo>
                        <a:pt x="35" y="13"/>
                      </a:lnTo>
                      <a:lnTo>
                        <a:pt x="40" y="29"/>
                      </a:lnTo>
                      <a:lnTo>
                        <a:pt x="48" y="35"/>
                      </a:lnTo>
                      <a:lnTo>
                        <a:pt x="58" y="40"/>
                      </a:lnTo>
                      <a:lnTo>
                        <a:pt x="74" y="61"/>
                      </a:lnTo>
                      <a:lnTo>
                        <a:pt x="86" y="49"/>
                      </a:lnTo>
                      <a:lnTo>
                        <a:pt x="99" y="64"/>
                      </a:lnTo>
                      <a:lnTo>
                        <a:pt x="106" y="85"/>
                      </a:lnTo>
                      <a:lnTo>
                        <a:pt x="112" y="96"/>
                      </a:lnTo>
                      <a:lnTo>
                        <a:pt x="120" y="97"/>
                      </a:lnTo>
                      <a:lnTo>
                        <a:pt x="120" y="123"/>
                      </a:lnTo>
                      <a:lnTo>
                        <a:pt x="104" y="124"/>
                      </a:lnTo>
                      <a:lnTo>
                        <a:pt x="90" y="116"/>
                      </a:lnTo>
                      <a:lnTo>
                        <a:pt x="74" y="131"/>
                      </a:lnTo>
                      <a:lnTo>
                        <a:pt x="67" y="148"/>
                      </a:lnTo>
                      <a:lnTo>
                        <a:pt x="51" y="147"/>
                      </a:lnTo>
                      <a:lnTo>
                        <a:pt x="42" y="177"/>
                      </a:lnTo>
                      <a:lnTo>
                        <a:pt x="51" y="195"/>
                      </a:lnTo>
                      <a:lnTo>
                        <a:pt x="39" y="209"/>
                      </a:lnTo>
                      <a:lnTo>
                        <a:pt x="27" y="199"/>
                      </a:lnTo>
                      <a:lnTo>
                        <a:pt x="15" y="18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1" name="Freeform 28"/>
                <p:cNvSpPr>
                  <a:spLocks/>
                </p:cNvSpPr>
                <p:nvPr/>
              </p:nvSpPr>
              <p:spPr bwMode="auto">
                <a:xfrm>
                  <a:off x="9815513" y="1669733"/>
                  <a:ext cx="190500" cy="331788"/>
                </a:xfrm>
                <a:custGeom>
                  <a:avLst/>
                  <a:gdLst>
                    <a:gd name="T0" fmla="*/ 15 w 120"/>
                    <a:gd name="T1" fmla="*/ 187 h 209"/>
                    <a:gd name="T2" fmla="*/ 21 w 120"/>
                    <a:gd name="T3" fmla="*/ 177 h 209"/>
                    <a:gd name="T4" fmla="*/ 32 w 120"/>
                    <a:gd name="T5" fmla="*/ 155 h 209"/>
                    <a:gd name="T6" fmla="*/ 19 w 120"/>
                    <a:gd name="T7" fmla="*/ 142 h 209"/>
                    <a:gd name="T8" fmla="*/ 13 w 120"/>
                    <a:gd name="T9" fmla="*/ 123 h 209"/>
                    <a:gd name="T10" fmla="*/ 11 w 120"/>
                    <a:gd name="T11" fmla="*/ 110 h 209"/>
                    <a:gd name="T12" fmla="*/ 15 w 120"/>
                    <a:gd name="T13" fmla="*/ 83 h 209"/>
                    <a:gd name="T14" fmla="*/ 3 w 120"/>
                    <a:gd name="T15" fmla="*/ 67 h 209"/>
                    <a:gd name="T16" fmla="*/ 0 w 120"/>
                    <a:gd name="T17" fmla="*/ 56 h 209"/>
                    <a:gd name="T18" fmla="*/ 2 w 120"/>
                    <a:gd name="T19" fmla="*/ 29 h 209"/>
                    <a:gd name="T20" fmla="*/ 18 w 120"/>
                    <a:gd name="T21" fmla="*/ 22 h 209"/>
                    <a:gd name="T22" fmla="*/ 27 w 120"/>
                    <a:gd name="T23" fmla="*/ 14 h 209"/>
                    <a:gd name="T24" fmla="*/ 34 w 120"/>
                    <a:gd name="T25" fmla="*/ 0 h 209"/>
                    <a:gd name="T26" fmla="*/ 35 w 120"/>
                    <a:gd name="T27" fmla="*/ 13 h 209"/>
                    <a:gd name="T28" fmla="*/ 40 w 120"/>
                    <a:gd name="T29" fmla="*/ 29 h 209"/>
                    <a:gd name="T30" fmla="*/ 48 w 120"/>
                    <a:gd name="T31" fmla="*/ 35 h 209"/>
                    <a:gd name="T32" fmla="*/ 58 w 120"/>
                    <a:gd name="T33" fmla="*/ 40 h 209"/>
                    <a:gd name="T34" fmla="*/ 74 w 120"/>
                    <a:gd name="T35" fmla="*/ 61 h 209"/>
                    <a:gd name="T36" fmla="*/ 86 w 120"/>
                    <a:gd name="T37" fmla="*/ 49 h 209"/>
                    <a:gd name="T38" fmla="*/ 99 w 120"/>
                    <a:gd name="T39" fmla="*/ 64 h 209"/>
                    <a:gd name="T40" fmla="*/ 106 w 120"/>
                    <a:gd name="T41" fmla="*/ 85 h 209"/>
                    <a:gd name="T42" fmla="*/ 112 w 120"/>
                    <a:gd name="T43" fmla="*/ 96 h 209"/>
                    <a:gd name="T44" fmla="*/ 120 w 120"/>
                    <a:gd name="T45" fmla="*/ 97 h 209"/>
                    <a:gd name="T46" fmla="*/ 120 w 120"/>
                    <a:gd name="T47" fmla="*/ 123 h 209"/>
                    <a:gd name="T48" fmla="*/ 104 w 120"/>
                    <a:gd name="T49" fmla="*/ 124 h 209"/>
                    <a:gd name="T50" fmla="*/ 90 w 120"/>
                    <a:gd name="T51" fmla="*/ 116 h 209"/>
                    <a:gd name="T52" fmla="*/ 74 w 120"/>
                    <a:gd name="T53" fmla="*/ 131 h 209"/>
                    <a:gd name="T54" fmla="*/ 67 w 120"/>
                    <a:gd name="T55" fmla="*/ 148 h 209"/>
                    <a:gd name="T56" fmla="*/ 51 w 120"/>
                    <a:gd name="T57" fmla="*/ 147 h 209"/>
                    <a:gd name="T58" fmla="*/ 42 w 120"/>
                    <a:gd name="T59" fmla="*/ 177 h 209"/>
                    <a:gd name="T60" fmla="*/ 51 w 120"/>
                    <a:gd name="T61" fmla="*/ 195 h 209"/>
                    <a:gd name="T62" fmla="*/ 39 w 120"/>
                    <a:gd name="T63" fmla="*/ 209 h 209"/>
                    <a:gd name="T64" fmla="*/ 27 w 120"/>
                    <a:gd name="T65" fmla="*/ 199 h 209"/>
                    <a:gd name="T66" fmla="*/ 15 w 120"/>
                    <a:gd name="T67" fmla="*/ 187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20" h="209">
                      <a:moveTo>
                        <a:pt x="15" y="187"/>
                      </a:moveTo>
                      <a:lnTo>
                        <a:pt x="21" y="177"/>
                      </a:lnTo>
                      <a:lnTo>
                        <a:pt x="32" y="155"/>
                      </a:lnTo>
                      <a:lnTo>
                        <a:pt x="19" y="142"/>
                      </a:lnTo>
                      <a:lnTo>
                        <a:pt x="13" y="123"/>
                      </a:lnTo>
                      <a:lnTo>
                        <a:pt x="11" y="110"/>
                      </a:lnTo>
                      <a:lnTo>
                        <a:pt x="15" y="83"/>
                      </a:lnTo>
                      <a:lnTo>
                        <a:pt x="3" y="67"/>
                      </a:lnTo>
                      <a:lnTo>
                        <a:pt x="0" y="56"/>
                      </a:lnTo>
                      <a:lnTo>
                        <a:pt x="2" y="29"/>
                      </a:lnTo>
                      <a:lnTo>
                        <a:pt x="18" y="22"/>
                      </a:lnTo>
                      <a:lnTo>
                        <a:pt x="27" y="14"/>
                      </a:lnTo>
                      <a:lnTo>
                        <a:pt x="34" y="0"/>
                      </a:lnTo>
                      <a:lnTo>
                        <a:pt x="35" y="13"/>
                      </a:lnTo>
                      <a:lnTo>
                        <a:pt x="40" y="29"/>
                      </a:lnTo>
                      <a:lnTo>
                        <a:pt x="48" y="35"/>
                      </a:lnTo>
                      <a:lnTo>
                        <a:pt x="58" y="40"/>
                      </a:lnTo>
                      <a:lnTo>
                        <a:pt x="74" y="61"/>
                      </a:lnTo>
                      <a:lnTo>
                        <a:pt x="86" y="49"/>
                      </a:lnTo>
                      <a:lnTo>
                        <a:pt x="99" y="64"/>
                      </a:lnTo>
                      <a:lnTo>
                        <a:pt x="106" y="85"/>
                      </a:lnTo>
                      <a:lnTo>
                        <a:pt x="112" y="96"/>
                      </a:lnTo>
                      <a:lnTo>
                        <a:pt x="120" y="97"/>
                      </a:lnTo>
                      <a:lnTo>
                        <a:pt x="120" y="123"/>
                      </a:lnTo>
                      <a:lnTo>
                        <a:pt x="104" y="124"/>
                      </a:lnTo>
                      <a:lnTo>
                        <a:pt x="90" y="116"/>
                      </a:lnTo>
                      <a:lnTo>
                        <a:pt x="74" y="131"/>
                      </a:lnTo>
                      <a:lnTo>
                        <a:pt x="67" y="148"/>
                      </a:lnTo>
                      <a:lnTo>
                        <a:pt x="51" y="147"/>
                      </a:lnTo>
                      <a:lnTo>
                        <a:pt x="42" y="177"/>
                      </a:lnTo>
                      <a:lnTo>
                        <a:pt x="51" y="195"/>
                      </a:lnTo>
                      <a:lnTo>
                        <a:pt x="39" y="209"/>
                      </a:lnTo>
                      <a:lnTo>
                        <a:pt x="27" y="199"/>
                      </a:lnTo>
                      <a:lnTo>
                        <a:pt x="15" y="18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2" name="Freeform 29"/>
                <p:cNvSpPr>
                  <a:spLocks/>
                </p:cNvSpPr>
                <p:nvPr/>
              </p:nvSpPr>
              <p:spPr bwMode="auto">
                <a:xfrm>
                  <a:off x="9815513" y="1669733"/>
                  <a:ext cx="190500" cy="331788"/>
                </a:xfrm>
                <a:custGeom>
                  <a:avLst/>
                  <a:gdLst>
                    <a:gd name="T0" fmla="*/ 15 w 120"/>
                    <a:gd name="T1" fmla="*/ 187 h 209"/>
                    <a:gd name="T2" fmla="*/ 21 w 120"/>
                    <a:gd name="T3" fmla="*/ 177 h 209"/>
                    <a:gd name="T4" fmla="*/ 32 w 120"/>
                    <a:gd name="T5" fmla="*/ 155 h 209"/>
                    <a:gd name="T6" fmla="*/ 19 w 120"/>
                    <a:gd name="T7" fmla="*/ 142 h 209"/>
                    <a:gd name="T8" fmla="*/ 13 w 120"/>
                    <a:gd name="T9" fmla="*/ 123 h 209"/>
                    <a:gd name="T10" fmla="*/ 11 w 120"/>
                    <a:gd name="T11" fmla="*/ 110 h 209"/>
                    <a:gd name="T12" fmla="*/ 15 w 120"/>
                    <a:gd name="T13" fmla="*/ 83 h 209"/>
                    <a:gd name="T14" fmla="*/ 3 w 120"/>
                    <a:gd name="T15" fmla="*/ 67 h 209"/>
                    <a:gd name="T16" fmla="*/ 0 w 120"/>
                    <a:gd name="T17" fmla="*/ 56 h 209"/>
                    <a:gd name="T18" fmla="*/ 2 w 120"/>
                    <a:gd name="T19" fmla="*/ 29 h 209"/>
                    <a:gd name="T20" fmla="*/ 18 w 120"/>
                    <a:gd name="T21" fmla="*/ 22 h 209"/>
                    <a:gd name="T22" fmla="*/ 27 w 120"/>
                    <a:gd name="T23" fmla="*/ 14 h 209"/>
                    <a:gd name="T24" fmla="*/ 34 w 120"/>
                    <a:gd name="T25" fmla="*/ 0 h 209"/>
                    <a:gd name="T26" fmla="*/ 35 w 120"/>
                    <a:gd name="T27" fmla="*/ 13 h 209"/>
                    <a:gd name="T28" fmla="*/ 40 w 120"/>
                    <a:gd name="T29" fmla="*/ 29 h 209"/>
                    <a:gd name="T30" fmla="*/ 48 w 120"/>
                    <a:gd name="T31" fmla="*/ 35 h 209"/>
                    <a:gd name="T32" fmla="*/ 58 w 120"/>
                    <a:gd name="T33" fmla="*/ 40 h 209"/>
                    <a:gd name="T34" fmla="*/ 74 w 120"/>
                    <a:gd name="T35" fmla="*/ 61 h 209"/>
                    <a:gd name="T36" fmla="*/ 86 w 120"/>
                    <a:gd name="T37" fmla="*/ 49 h 209"/>
                    <a:gd name="T38" fmla="*/ 99 w 120"/>
                    <a:gd name="T39" fmla="*/ 64 h 209"/>
                    <a:gd name="T40" fmla="*/ 106 w 120"/>
                    <a:gd name="T41" fmla="*/ 85 h 209"/>
                    <a:gd name="T42" fmla="*/ 112 w 120"/>
                    <a:gd name="T43" fmla="*/ 96 h 209"/>
                    <a:gd name="T44" fmla="*/ 120 w 120"/>
                    <a:gd name="T45" fmla="*/ 97 h 209"/>
                    <a:gd name="T46" fmla="*/ 120 w 120"/>
                    <a:gd name="T47" fmla="*/ 123 h 209"/>
                    <a:gd name="T48" fmla="*/ 104 w 120"/>
                    <a:gd name="T49" fmla="*/ 124 h 209"/>
                    <a:gd name="T50" fmla="*/ 90 w 120"/>
                    <a:gd name="T51" fmla="*/ 116 h 209"/>
                    <a:gd name="T52" fmla="*/ 74 w 120"/>
                    <a:gd name="T53" fmla="*/ 131 h 209"/>
                    <a:gd name="T54" fmla="*/ 67 w 120"/>
                    <a:gd name="T55" fmla="*/ 148 h 209"/>
                    <a:gd name="T56" fmla="*/ 51 w 120"/>
                    <a:gd name="T57" fmla="*/ 147 h 209"/>
                    <a:gd name="T58" fmla="*/ 42 w 120"/>
                    <a:gd name="T59" fmla="*/ 177 h 209"/>
                    <a:gd name="T60" fmla="*/ 51 w 120"/>
                    <a:gd name="T61" fmla="*/ 195 h 209"/>
                    <a:gd name="T62" fmla="*/ 39 w 120"/>
                    <a:gd name="T63" fmla="*/ 209 h 209"/>
                    <a:gd name="T64" fmla="*/ 27 w 120"/>
                    <a:gd name="T65" fmla="*/ 199 h 209"/>
                    <a:gd name="T66" fmla="*/ 15 w 120"/>
                    <a:gd name="T67" fmla="*/ 187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20" h="209">
                      <a:moveTo>
                        <a:pt x="15" y="187"/>
                      </a:moveTo>
                      <a:lnTo>
                        <a:pt x="21" y="177"/>
                      </a:lnTo>
                      <a:lnTo>
                        <a:pt x="32" y="155"/>
                      </a:lnTo>
                      <a:lnTo>
                        <a:pt x="19" y="142"/>
                      </a:lnTo>
                      <a:lnTo>
                        <a:pt x="13" y="123"/>
                      </a:lnTo>
                      <a:lnTo>
                        <a:pt x="11" y="110"/>
                      </a:lnTo>
                      <a:lnTo>
                        <a:pt x="15" y="83"/>
                      </a:lnTo>
                      <a:lnTo>
                        <a:pt x="3" y="67"/>
                      </a:lnTo>
                      <a:lnTo>
                        <a:pt x="0" y="56"/>
                      </a:lnTo>
                      <a:lnTo>
                        <a:pt x="2" y="29"/>
                      </a:lnTo>
                      <a:lnTo>
                        <a:pt x="18" y="22"/>
                      </a:lnTo>
                      <a:lnTo>
                        <a:pt x="27" y="14"/>
                      </a:lnTo>
                      <a:lnTo>
                        <a:pt x="34" y="0"/>
                      </a:lnTo>
                      <a:lnTo>
                        <a:pt x="35" y="13"/>
                      </a:lnTo>
                      <a:lnTo>
                        <a:pt x="40" y="29"/>
                      </a:lnTo>
                      <a:lnTo>
                        <a:pt x="48" y="35"/>
                      </a:lnTo>
                      <a:lnTo>
                        <a:pt x="58" y="40"/>
                      </a:lnTo>
                      <a:lnTo>
                        <a:pt x="74" y="61"/>
                      </a:lnTo>
                      <a:lnTo>
                        <a:pt x="86" y="49"/>
                      </a:lnTo>
                      <a:lnTo>
                        <a:pt x="99" y="64"/>
                      </a:lnTo>
                      <a:lnTo>
                        <a:pt x="106" y="85"/>
                      </a:lnTo>
                      <a:lnTo>
                        <a:pt x="112" y="96"/>
                      </a:lnTo>
                      <a:lnTo>
                        <a:pt x="120" y="97"/>
                      </a:lnTo>
                      <a:lnTo>
                        <a:pt x="120" y="123"/>
                      </a:lnTo>
                      <a:lnTo>
                        <a:pt x="104" y="124"/>
                      </a:lnTo>
                      <a:lnTo>
                        <a:pt x="90" y="116"/>
                      </a:lnTo>
                      <a:lnTo>
                        <a:pt x="74" y="131"/>
                      </a:lnTo>
                      <a:lnTo>
                        <a:pt x="67" y="148"/>
                      </a:lnTo>
                      <a:lnTo>
                        <a:pt x="51" y="147"/>
                      </a:lnTo>
                      <a:lnTo>
                        <a:pt x="42" y="177"/>
                      </a:lnTo>
                      <a:lnTo>
                        <a:pt x="51" y="195"/>
                      </a:lnTo>
                      <a:lnTo>
                        <a:pt x="39" y="209"/>
                      </a:lnTo>
                      <a:lnTo>
                        <a:pt x="27" y="199"/>
                      </a:lnTo>
                      <a:lnTo>
                        <a:pt x="15" y="18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3" name="Freeform 30"/>
                <p:cNvSpPr>
                  <a:spLocks/>
                </p:cNvSpPr>
                <p:nvPr/>
              </p:nvSpPr>
              <p:spPr bwMode="auto">
                <a:xfrm>
                  <a:off x="8680451" y="17145"/>
                  <a:ext cx="58738" cy="28575"/>
                </a:xfrm>
                <a:custGeom>
                  <a:avLst/>
                  <a:gdLst>
                    <a:gd name="T0" fmla="*/ 32 w 37"/>
                    <a:gd name="T1" fmla="*/ 7 h 18"/>
                    <a:gd name="T2" fmla="*/ 16 w 37"/>
                    <a:gd name="T3" fmla="*/ 0 h 18"/>
                    <a:gd name="T4" fmla="*/ 0 w 37"/>
                    <a:gd name="T5" fmla="*/ 15 h 18"/>
                    <a:gd name="T6" fmla="*/ 12 w 37"/>
                    <a:gd name="T7" fmla="*/ 16 h 18"/>
                    <a:gd name="T8" fmla="*/ 37 w 37"/>
                    <a:gd name="T9" fmla="*/ 18 h 18"/>
                    <a:gd name="T10" fmla="*/ 32 w 37"/>
                    <a:gd name="T1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8">
                      <a:moveTo>
                        <a:pt x="32" y="7"/>
                      </a:move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2" y="16"/>
                      </a:lnTo>
                      <a:lnTo>
                        <a:pt x="37" y="18"/>
                      </a:lnTo>
                      <a:lnTo>
                        <a:pt x="32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4" name="Freeform 31"/>
                <p:cNvSpPr>
                  <a:spLocks/>
                </p:cNvSpPr>
                <p:nvPr/>
              </p:nvSpPr>
              <p:spPr bwMode="auto">
                <a:xfrm>
                  <a:off x="8680451" y="17145"/>
                  <a:ext cx="58738" cy="28575"/>
                </a:xfrm>
                <a:custGeom>
                  <a:avLst/>
                  <a:gdLst>
                    <a:gd name="T0" fmla="*/ 32 w 37"/>
                    <a:gd name="T1" fmla="*/ 7 h 18"/>
                    <a:gd name="T2" fmla="*/ 16 w 37"/>
                    <a:gd name="T3" fmla="*/ 0 h 18"/>
                    <a:gd name="T4" fmla="*/ 0 w 37"/>
                    <a:gd name="T5" fmla="*/ 15 h 18"/>
                    <a:gd name="T6" fmla="*/ 12 w 37"/>
                    <a:gd name="T7" fmla="*/ 16 h 18"/>
                    <a:gd name="T8" fmla="*/ 37 w 37"/>
                    <a:gd name="T9" fmla="*/ 18 h 18"/>
                    <a:gd name="T10" fmla="*/ 32 w 37"/>
                    <a:gd name="T1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8">
                      <a:moveTo>
                        <a:pt x="32" y="7"/>
                      </a:move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2" y="16"/>
                      </a:lnTo>
                      <a:lnTo>
                        <a:pt x="37" y="18"/>
                      </a:lnTo>
                      <a:lnTo>
                        <a:pt x="32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5" name="Freeform 32"/>
                <p:cNvSpPr>
                  <a:spLocks/>
                </p:cNvSpPr>
                <p:nvPr/>
              </p:nvSpPr>
              <p:spPr bwMode="auto">
                <a:xfrm>
                  <a:off x="8680451" y="17145"/>
                  <a:ext cx="58738" cy="28575"/>
                </a:xfrm>
                <a:custGeom>
                  <a:avLst/>
                  <a:gdLst>
                    <a:gd name="T0" fmla="*/ 32 w 37"/>
                    <a:gd name="T1" fmla="*/ 7 h 18"/>
                    <a:gd name="T2" fmla="*/ 16 w 37"/>
                    <a:gd name="T3" fmla="*/ 0 h 18"/>
                    <a:gd name="T4" fmla="*/ 0 w 37"/>
                    <a:gd name="T5" fmla="*/ 15 h 18"/>
                    <a:gd name="T6" fmla="*/ 12 w 37"/>
                    <a:gd name="T7" fmla="*/ 16 h 18"/>
                    <a:gd name="T8" fmla="*/ 37 w 37"/>
                    <a:gd name="T9" fmla="*/ 18 h 18"/>
                    <a:gd name="T10" fmla="*/ 32 w 37"/>
                    <a:gd name="T1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8">
                      <a:moveTo>
                        <a:pt x="32" y="7"/>
                      </a:move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2" y="16"/>
                      </a:lnTo>
                      <a:lnTo>
                        <a:pt x="37" y="18"/>
                      </a:lnTo>
                      <a:lnTo>
                        <a:pt x="32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6" name="Freeform 33"/>
                <p:cNvSpPr>
                  <a:spLocks/>
                </p:cNvSpPr>
                <p:nvPr/>
              </p:nvSpPr>
              <p:spPr bwMode="auto">
                <a:xfrm>
                  <a:off x="8680451" y="17145"/>
                  <a:ext cx="58738" cy="28575"/>
                </a:xfrm>
                <a:custGeom>
                  <a:avLst/>
                  <a:gdLst>
                    <a:gd name="T0" fmla="*/ 32 w 37"/>
                    <a:gd name="T1" fmla="*/ 7 h 18"/>
                    <a:gd name="T2" fmla="*/ 16 w 37"/>
                    <a:gd name="T3" fmla="*/ 0 h 18"/>
                    <a:gd name="T4" fmla="*/ 0 w 37"/>
                    <a:gd name="T5" fmla="*/ 15 h 18"/>
                    <a:gd name="T6" fmla="*/ 12 w 37"/>
                    <a:gd name="T7" fmla="*/ 16 h 18"/>
                    <a:gd name="T8" fmla="*/ 37 w 37"/>
                    <a:gd name="T9" fmla="*/ 18 h 18"/>
                    <a:gd name="T10" fmla="*/ 32 w 37"/>
                    <a:gd name="T11" fmla="*/ 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8">
                      <a:moveTo>
                        <a:pt x="32" y="7"/>
                      </a:move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2" y="16"/>
                      </a:lnTo>
                      <a:lnTo>
                        <a:pt x="37" y="18"/>
                      </a:lnTo>
                      <a:lnTo>
                        <a:pt x="32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7" name="Freeform 34"/>
                <p:cNvSpPr>
                  <a:spLocks/>
                </p:cNvSpPr>
                <p:nvPr/>
              </p:nvSpPr>
              <p:spPr bwMode="auto">
                <a:xfrm>
                  <a:off x="8569326" y="-255905"/>
                  <a:ext cx="322263" cy="284163"/>
                </a:xfrm>
                <a:custGeom>
                  <a:avLst/>
                  <a:gdLst>
                    <a:gd name="T0" fmla="*/ 50 w 203"/>
                    <a:gd name="T1" fmla="*/ 101 h 179"/>
                    <a:gd name="T2" fmla="*/ 62 w 203"/>
                    <a:gd name="T3" fmla="*/ 91 h 179"/>
                    <a:gd name="T4" fmla="*/ 67 w 203"/>
                    <a:gd name="T5" fmla="*/ 85 h 179"/>
                    <a:gd name="T6" fmla="*/ 86 w 203"/>
                    <a:gd name="T7" fmla="*/ 70 h 179"/>
                    <a:gd name="T8" fmla="*/ 106 w 203"/>
                    <a:gd name="T9" fmla="*/ 58 h 179"/>
                    <a:gd name="T10" fmla="*/ 130 w 203"/>
                    <a:gd name="T11" fmla="*/ 40 h 179"/>
                    <a:gd name="T12" fmla="*/ 144 w 203"/>
                    <a:gd name="T13" fmla="*/ 35 h 179"/>
                    <a:gd name="T14" fmla="*/ 173 w 203"/>
                    <a:gd name="T15" fmla="*/ 24 h 179"/>
                    <a:gd name="T16" fmla="*/ 193 w 203"/>
                    <a:gd name="T17" fmla="*/ 18 h 179"/>
                    <a:gd name="T18" fmla="*/ 203 w 203"/>
                    <a:gd name="T19" fmla="*/ 13 h 179"/>
                    <a:gd name="T20" fmla="*/ 197 w 203"/>
                    <a:gd name="T21" fmla="*/ 2 h 179"/>
                    <a:gd name="T22" fmla="*/ 171 w 203"/>
                    <a:gd name="T23" fmla="*/ 0 h 179"/>
                    <a:gd name="T24" fmla="*/ 153 w 203"/>
                    <a:gd name="T25" fmla="*/ 13 h 179"/>
                    <a:gd name="T26" fmla="*/ 130 w 203"/>
                    <a:gd name="T27" fmla="*/ 21 h 179"/>
                    <a:gd name="T28" fmla="*/ 101 w 203"/>
                    <a:gd name="T29" fmla="*/ 21 h 179"/>
                    <a:gd name="T30" fmla="*/ 86 w 203"/>
                    <a:gd name="T31" fmla="*/ 35 h 179"/>
                    <a:gd name="T32" fmla="*/ 69 w 203"/>
                    <a:gd name="T33" fmla="*/ 35 h 179"/>
                    <a:gd name="T34" fmla="*/ 61 w 203"/>
                    <a:gd name="T35" fmla="*/ 48 h 179"/>
                    <a:gd name="T36" fmla="*/ 34 w 203"/>
                    <a:gd name="T37" fmla="*/ 53 h 179"/>
                    <a:gd name="T38" fmla="*/ 31 w 203"/>
                    <a:gd name="T39" fmla="*/ 72 h 179"/>
                    <a:gd name="T40" fmla="*/ 29 w 203"/>
                    <a:gd name="T41" fmla="*/ 83 h 179"/>
                    <a:gd name="T42" fmla="*/ 16 w 203"/>
                    <a:gd name="T43" fmla="*/ 82 h 179"/>
                    <a:gd name="T44" fmla="*/ 16 w 203"/>
                    <a:gd name="T45" fmla="*/ 86 h 179"/>
                    <a:gd name="T46" fmla="*/ 18 w 203"/>
                    <a:gd name="T47" fmla="*/ 91 h 179"/>
                    <a:gd name="T48" fmla="*/ 15 w 203"/>
                    <a:gd name="T49" fmla="*/ 99 h 179"/>
                    <a:gd name="T50" fmla="*/ 7 w 203"/>
                    <a:gd name="T51" fmla="*/ 104 h 179"/>
                    <a:gd name="T52" fmla="*/ 2 w 203"/>
                    <a:gd name="T53" fmla="*/ 121 h 179"/>
                    <a:gd name="T54" fmla="*/ 0 w 203"/>
                    <a:gd name="T55" fmla="*/ 144 h 179"/>
                    <a:gd name="T56" fmla="*/ 13 w 203"/>
                    <a:gd name="T57" fmla="*/ 149 h 179"/>
                    <a:gd name="T58" fmla="*/ 24 w 203"/>
                    <a:gd name="T59" fmla="*/ 176 h 179"/>
                    <a:gd name="T60" fmla="*/ 45 w 203"/>
                    <a:gd name="T61" fmla="*/ 179 h 179"/>
                    <a:gd name="T62" fmla="*/ 69 w 203"/>
                    <a:gd name="T63" fmla="*/ 176 h 179"/>
                    <a:gd name="T64" fmla="*/ 72 w 203"/>
                    <a:gd name="T65" fmla="*/ 165 h 179"/>
                    <a:gd name="T66" fmla="*/ 56 w 203"/>
                    <a:gd name="T67" fmla="*/ 155 h 179"/>
                    <a:gd name="T68" fmla="*/ 45 w 203"/>
                    <a:gd name="T69" fmla="*/ 144 h 179"/>
                    <a:gd name="T70" fmla="*/ 45 w 203"/>
                    <a:gd name="T71" fmla="*/ 123 h 179"/>
                    <a:gd name="T72" fmla="*/ 50 w 203"/>
                    <a:gd name="T73" fmla="*/ 105 h 179"/>
                    <a:gd name="T74" fmla="*/ 50 w 203"/>
                    <a:gd name="T75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3" h="179">
                      <a:moveTo>
                        <a:pt x="50" y="101"/>
                      </a:moveTo>
                      <a:lnTo>
                        <a:pt x="62" y="91"/>
                      </a:lnTo>
                      <a:lnTo>
                        <a:pt x="67" y="85"/>
                      </a:lnTo>
                      <a:lnTo>
                        <a:pt x="86" y="70"/>
                      </a:lnTo>
                      <a:lnTo>
                        <a:pt x="106" y="58"/>
                      </a:lnTo>
                      <a:lnTo>
                        <a:pt x="130" y="40"/>
                      </a:lnTo>
                      <a:lnTo>
                        <a:pt x="144" y="35"/>
                      </a:lnTo>
                      <a:lnTo>
                        <a:pt x="173" y="24"/>
                      </a:lnTo>
                      <a:lnTo>
                        <a:pt x="193" y="18"/>
                      </a:lnTo>
                      <a:lnTo>
                        <a:pt x="203" y="13"/>
                      </a:lnTo>
                      <a:lnTo>
                        <a:pt x="197" y="2"/>
                      </a:lnTo>
                      <a:lnTo>
                        <a:pt x="171" y="0"/>
                      </a:lnTo>
                      <a:lnTo>
                        <a:pt x="153" y="13"/>
                      </a:lnTo>
                      <a:lnTo>
                        <a:pt x="130" y="21"/>
                      </a:lnTo>
                      <a:lnTo>
                        <a:pt x="101" y="21"/>
                      </a:lnTo>
                      <a:lnTo>
                        <a:pt x="86" y="35"/>
                      </a:lnTo>
                      <a:lnTo>
                        <a:pt x="69" y="35"/>
                      </a:lnTo>
                      <a:lnTo>
                        <a:pt x="61" y="48"/>
                      </a:lnTo>
                      <a:lnTo>
                        <a:pt x="34" y="53"/>
                      </a:lnTo>
                      <a:lnTo>
                        <a:pt x="31" y="72"/>
                      </a:lnTo>
                      <a:lnTo>
                        <a:pt x="29" y="83"/>
                      </a:lnTo>
                      <a:lnTo>
                        <a:pt x="16" y="82"/>
                      </a:lnTo>
                      <a:lnTo>
                        <a:pt x="16" y="86"/>
                      </a:lnTo>
                      <a:lnTo>
                        <a:pt x="18" y="91"/>
                      </a:lnTo>
                      <a:lnTo>
                        <a:pt x="15" y="99"/>
                      </a:lnTo>
                      <a:lnTo>
                        <a:pt x="7" y="104"/>
                      </a:lnTo>
                      <a:lnTo>
                        <a:pt x="2" y="121"/>
                      </a:lnTo>
                      <a:lnTo>
                        <a:pt x="0" y="144"/>
                      </a:lnTo>
                      <a:lnTo>
                        <a:pt x="13" y="149"/>
                      </a:lnTo>
                      <a:lnTo>
                        <a:pt x="24" y="176"/>
                      </a:lnTo>
                      <a:lnTo>
                        <a:pt x="45" y="179"/>
                      </a:lnTo>
                      <a:lnTo>
                        <a:pt x="69" y="176"/>
                      </a:lnTo>
                      <a:lnTo>
                        <a:pt x="72" y="165"/>
                      </a:lnTo>
                      <a:lnTo>
                        <a:pt x="56" y="155"/>
                      </a:lnTo>
                      <a:lnTo>
                        <a:pt x="45" y="144"/>
                      </a:lnTo>
                      <a:lnTo>
                        <a:pt x="45" y="123"/>
                      </a:lnTo>
                      <a:lnTo>
                        <a:pt x="50" y="105"/>
                      </a:lnTo>
                      <a:lnTo>
                        <a:pt x="50" y="10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8" name="Freeform 35"/>
                <p:cNvSpPr>
                  <a:spLocks/>
                </p:cNvSpPr>
                <p:nvPr/>
              </p:nvSpPr>
              <p:spPr bwMode="auto">
                <a:xfrm>
                  <a:off x="8569326" y="-255905"/>
                  <a:ext cx="322263" cy="284163"/>
                </a:xfrm>
                <a:custGeom>
                  <a:avLst/>
                  <a:gdLst>
                    <a:gd name="T0" fmla="*/ 50 w 203"/>
                    <a:gd name="T1" fmla="*/ 101 h 179"/>
                    <a:gd name="T2" fmla="*/ 62 w 203"/>
                    <a:gd name="T3" fmla="*/ 91 h 179"/>
                    <a:gd name="T4" fmla="*/ 67 w 203"/>
                    <a:gd name="T5" fmla="*/ 85 h 179"/>
                    <a:gd name="T6" fmla="*/ 86 w 203"/>
                    <a:gd name="T7" fmla="*/ 70 h 179"/>
                    <a:gd name="T8" fmla="*/ 106 w 203"/>
                    <a:gd name="T9" fmla="*/ 58 h 179"/>
                    <a:gd name="T10" fmla="*/ 130 w 203"/>
                    <a:gd name="T11" fmla="*/ 40 h 179"/>
                    <a:gd name="T12" fmla="*/ 144 w 203"/>
                    <a:gd name="T13" fmla="*/ 35 h 179"/>
                    <a:gd name="T14" fmla="*/ 173 w 203"/>
                    <a:gd name="T15" fmla="*/ 24 h 179"/>
                    <a:gd name="T16" fmla="*/ 193 w 203"/>
                    <a:gd name="T17" fmla="*/ 18 h 179"/>
                    <a:gd name="T18" fmla="*/ 203 w 203"/>
                    <a:gd name="T19" fmla="*/ 13 h 179"/>
                    <a:gd name="T20" fmla="*/ 197 w 203"/>
                    <a:gd name="T21" fmla="*/ 2 h 179"/>
                    <a:gd name="T22" fmla="*/ 171 w 203"/>
                    <a:gd name="T23" fmla="*/ 0 h 179"/>
                    <a:gd name="T24" fmla="*/ 153 w 203"/>
                    <a:gd name="T25" fmla="*/ 13 h 179"/>
                    <a:gd name="T26" fmla="*/ 130 w 203"/>
                    <a:gd name="T27" fmla="*/ 21 h 179"/>
                    <a:gd name="T28" fmla="*/ 101 w 203"/>
                    <a:gd name="T29" fmla="*/ 21 h 179"/>
                    <a:gd name="T30" fmla="*/ 86 w 203"/>
                    <a:gd name="T31" fmla="*/ 35 h 179"/>
                    <a:gd name="T32" fmla="*/ 69 w 203"/>
                    <a:gd name="T33" fmla="*/ 35 h 179"/>
                    <a:gd name="T34" fmla="*/ 61 w 203"/>
                    <a:gd name="T35" fmla="*/ 48 h 179"/>
                    <a:gd name="T36" fmla="*/ 34 w 203"/>
                    <a:gd name="T37" fmla="*/ 53 h 179"/>
                    <a:gd name="T38" fmla="*/ 31 w 203"/>
                    <a:gd name="T39" fmla="*/ 72 h 179"/>
                    <a:gd name="T40" fmla="*/ 29 w 203"/>
                    <a:gd name="T41" fmla="*/ 83 h 179"/>
                    <a:gd name="T42" fmla="*/ 16 w 203"/>
                    <a:gd name="T43" fmla="*/ 82 h 179"/>
                    <a:gd name="T44" fmla="*/ 16 w 203"/>
                    <a:gd name="T45" fmla="*/ 86 h 179"/>
                    <a:gd name="T46" fmla="*/ 18 w 203"/>
                    <a:gd name="T47" fmla="*/ 91 h 179"/>
                    <a:gd name="T48" fmla="*/ 15 w 203"/>
                    <a:gd name="T49" fmla="*/ 99 h 179"/>
                    <a:gd name="T50" fmla="*/ 7 w 203"/>
                    <a:gd name="T51" fmla="*/ 104 h 179"/>
                    <a:gd name="T52" fmla="*/ 2 w 203"/>
                    <a:gd name="T53" fmla="*/ 121 h 179"/>
                    <a:gd name="T54" fmla="*/ 0 w 203"/>
                    <a:gd name="T55" fmla="*/ 144 h 179"/>
                    <a:gd name="T56" fmla="*/ 13 w 203"/>
                    <a:gd name="T57" fmla="*/ 149 h 179"/>
                    <a:gd name="T58" fmla="*/ 24 w 203"/>
                    <a:gd name="T59" fmla="*/ 176 h 179"/>
                    <a:gd name="T60" fmla="*/ 45 w 203"/>
                    <a:gd name="T61" fmla="*/ 179 h 179"/>
                    <a:gd name="T62" fmla="*/ 69 w 203"/>
                    <a:gd name="T63" fmla="*/ 176 h 179"/>
                    <a:gd name="T64" fmla="*/ 72 w 203"/>
                    <a:gd name="T65" fmla="*/ 165 h 179"/>
                    <a:gd name="T66" fmla="*/ 56 w 203"/>
                    <a:gd name="T67" fmla="*/ 155 h 179"/>
                    <a:gd name="T68" fmla="*/ 45 w 203"/>
                    <a:gd name="T69" fmla="*/ 144 h 179"/>
                    <a:gd name="T70" fmla="*/ 45 w 203"/>
                    <a:gd name="T71" fmla="*/ 123 h 179"/>
                    <a:gd name="T72" fmla="*/ 50 w 203"/>
                    <a:gd name="T73" fmla="*/ 105 h 179"/>
                    <a:gd name="T74" fmla="*/ 50 w 203"/>
                    <a:gd name="T75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3" h="179">
                      <a:moveTo>
                        <a:pt x="50" y="101"/>
                      </a:moveTo>
                      <a:lnTo>
                        <a:pt x="62" y="91"/>
                      </a:lnTo>
                      <a:lnTo>
                        <a:pt x="67" y="85"/>
                      </a:lnTo>
                      <a:lnTo>
                        <a:pt x="86" y="70"/>
                      </a:lnTo>
                      <a:lnTo>
                        <a:pt x="106" y="58"/>
                      </a:lnTo>
                      <a:lnTo>
                        <a:pt x="130" y="40"/>
                      </a:lnTo>
                      <a:lnTo>
                        <a:pt x="144" y="35"/>
                      </a:lnTo>
                      <a:lnTo>
                        <a:pt x="173" y="24"/>
                      </a:lnTo>
                      <a:lnTo>
                        <a:pt x="193" y="18"/>
                      </a:lnTo>
                      <a:lnTo>
                        <a:pt x="203" y="13"/>
                      </a:lnTo>
                      <a:lnTo>
                        <a:pt x="197" y="2"/>
                      </a:lnTo>
                      <a:lnTo>
                        <a:pt x="171" y="0"/>
                      </a:lnTo>
                      <a:lnTo>
                        <a:pt x="153" y="13"/>
                      </a:lnTo>
                      <a:lnTo>
                        <a:pt x="130" y="21"/>
                      </a:lnTo>
                      <a:lnTo>
                        <a:pt x="101" y="21"/>
                      </a:lnTo>
                      <a:lnTo>
                        <a:pt x="86" y="35"/>
                      </a:lnTo>
                      <a:lnTo>
                        <a:pt x="69" y="35"/>
                      </a:lnTo>
                      <a:lnTo>
                        <a:pt x="61" y="48"/>
                      </a:lnTo>
                      <a:lnTo>
                        <a:pt x="34" y="53"/>
                      </a:lnTo>
                      <a:lnTo>
                        <a:pt x="31" y="72"/>
                      </a:lnTo>
                      <a:lnTo>
                        <a:pt x="29" y="83"/>
                      </a:lnTo>
                      <a:lnTo>
                        <a:pt x="16" y="82"/>
                      </a:lnTo>
                      <a:lnTo>
                        <a:pt x="16" y="86"/>
                      </a:lnTo>
                      <a:lnTo>
                        <a:pt x="18" y="91"/>
                      </a:lnTo>
                      <a:lnTo>
                        <a:pt x="15" y="99"/>
                      </a:lnTo>
                      <a:lnTo>
                        <a:pt x="7" y="104"/>
                      </a:lnTo>
                      <a:lnTo>
                        <a:pt x="2" y="121"/>
                      </a:lnTo>
                      <a:lnTo>
                        <a:pt x="0" y="144"/>
                      </a:lnTo>
                      <a:lnTo>
                        <a:pt x="13" y="149"/>
                      </a:lnTo>
                      <a:lnTo>
                        <a:pt x="24" y="176"/>
                      </a:lnTo>
                      <a:lnTo>
                        <a:pt x="45" y="179"/>
                      </a:lnTo>
                      <a:lnTo>
                        <a:pt x="69" y="176"/>
                      </a:lnTo>
                      <a:lnTo>
                        <a:pt x="72" y="165"/>
                      </a:lnTo>
                      <a:lnTo>
                        <a:pt x="56" y="155"/>
                      </a:lnTo>
                      <a:lnTo>
                        <a:pt x="45" y="144"/>
                      </a:lnTo>
                      <a:lnTo>
                        <a:pt x="45" y="123"/>
                      </a:lnTo>
                      <a:lnTo>
                        <a:pt x="50" y="105"/>
                      </a:lnTo>
                      <a:lnTo>
                        <a:pt x="50" y="10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9" name="Freeform 36"/>
                <p:cNvSpPr>
                  <a:spLocks/>
                </p:cNvSpPr>
                <p:nvPr/>
              </p:nvSpPr>
              <p:spPr bwMode="auto">
                <a:xfrm>
                  <a:off x="8569326" y="-255905"/>
                  <a:ext cx="322263" cy="284163"/>
                </a:xfrm>
                <a:custGeom>
                  <a:avLst/>
                  <a:gdLst>
                    <a:gd name="T0" fmla="*/ 50 w 203"/>
                    <a:gd name="T1" fmla="*/ 101 h 179"/>
                    <a:gd name="T2" fmla="*/ 62 w 203"/>
                    <a:gd name="T3" fmla="*/ 91 h 179"/>
                    <a:gd name="T4" fmla="*/ 67 w 203"/>
                    <a:gd name="T5" fmla="*/ 85 h 179"/>
                    <a:gd name="T6" fmla="*/ 86 w 203"/>
                    <a:gd name="T7" fmla="*/ 70 h 179"/>
                    <a:gd name="T8" fmla="*/ 106 w 203"/>
                    <a:gd name="T9" fmla="*/ 58 h 179"/>
                    <a:gd name="T10" fmla="*/ 130 w 203"/>
                    <a:gd name="T11" fmla="*/ 40 h 179"/>
                    <a:gd name="T12" fmla="*/ 144 w 203"/>
                    <a:gd name="T13" fmla="*/ 35 h 179"/>
                    <a:gd name="T14" fmla="*/ 173 w 203"/>
                    <a:gd name="T15" fmla="*/ 24 h 179"/>
                    <a:gd name="T16" fmla="*/ 193 w 203"/>
                    <a:gd name="T17" fmla="*/ 18 h 179"/>
                    <a:gd name="T18" fmla="*/ 203 w 203"/>
                    <a:gd name="T19" fmla="*/ 13 h 179"/>
                    <a:gd name="T20" fmla="*/ 197 w 203"/>
                    <a:gd name="T21" fmla="*/ 2 h 179"/>
                    <a:gd name="T22" fmla="*/ 171 w 203"/>
                    <a:gd name="T23" fmla="*/ 0 h 179"/>
                    <a:gd name="T24" fmla="*/ 153 w 203"/>
                    <a:gd name="T25" fmla="*/ 13 h 179"/>
                    <a:gd name="T26" fmla="*/ 130 w 203"/>
                    <a:gd name="T27" fmla="*/ 21 h 179"/>
                    <a:gd name="T28" fmla="*/ 101 w 203"/>
                    <a:gd name="T29" fmla="*/ 21 h 179"/>
                    <a:gd name="T30" fmla="*/ 86 w 203"/>
                    <a:gd name="T31" fmla="*/ 35 h 179"/>
                    <a:gd name="T32" fmla="*/ 69 w 203"/>
                    <a:gd name="T33" fmla="*/ 35 h 179"/>
                    <a:gd name="T34" fmla="*/ 61 w 203"/>
                    <a:gd name="T35" fmla="*/ 48 h 179"/>
                    <a:gd name="T36" fmla="*/ 34 w 203"/>
                    <a:gd name="T37" fmla="*/ 53 h 179"/>
                    <a:gd name="T38" fmla="*/ 31 w 203"/>
                    <a:gd name="T39" fmla="*/ 72 h 179"/>
                    <a:gd name="T40" fmla="*/ 29 w 203"/>
                    <a:gd name="T41" fmla="*/ 83 h 179"/>
                    <a:gd name="T42" fmla="*/ 16 w 203"/>
                    <a:gd name="T43" fmla="*/ 82 h 179"/>
                    <a:gd name="T44" fmla="*/ 16 w 203"/>
                    <a:gd name="T45" fmla="*/ 86 h 179"/>
                    <a:gd name="T46" fmla="*/ 18 w 203"/>
                    <a:gd name="T47" fmla="*/ 91 h 179"/>
                    <a:gd name="T48" fmla="*/ 15 w 203"/>
                    <a:gd name="T49" fmla="*/ 99 h 179"/>
                    <a:gd name="T50" fmla="*/ 7 w 203"/>
                    <a:gd name="T51" fmla="*/ 104 h 179"/>
                    <a:gd name="T52" fmla="*/ 2 w 203"/>
                    <a:gd name="T53" fmla="*/ 121 h 179"/>
                    <a:gd name="T54" fmla="*/ 0 w 203"/>
                    <a:gd name="T55" fmla="*/ 144 h 179"/>
                    <a:gd name="T56" fmla="*/ 13 w 203"/>
                    <a:gd name="T57" fmla="*/ 149 h 179"/>
                    <a:gd name="T58" fmla="*/ 24 w 203"/>
                    <a:gd name="T59" fmla="*/ 176 h 179"/>
                    <a:gd name="T60" fmla="*/ 45 w 203"/>
                    <a:gd name="T61" fmla="*/ 179 h 179"/>
                    <a:gd name="T62" fmla="*/ 69 w 203"/>
                    <a:gd name="T63" fmla="*/ 176 h 179"/>
                    <a:gd name="T64" fmla="*/ 72 w 203"/>
                    <a:gd name="T65" fmla="*/ 165 h 179"/>
                    <a:gd name="T66" fmla="*/ 56 w 203"/>
                    <a:gd name="T67" fmla="*/ 155 h 179"/>
                    <a:gd name="T68" fmla="*/ 45 w 203"/>
                    <a:gd name="T69" fmla="*/ 144 h 179"/>
                    <a:gd name="T70" fmla="*/ 45 w 203"/>
                    <a:gd name="T71" fmla="*/ 123 h 179"/>
                    <a:gd name="T72" fmla="*/ 50 w 203"/>
                    <a:gd name="T73" fmla="*/ 105 h 179"/>
                    <a:gd name="T74" fmla="*/ 50 w 203"/>
                    <a:gd name="T75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3" h="179">
                      <a:moveTo>
                        <a:pt x="50" y="101"/>
                      </a:moveTo>
                      <a:lnTo>
                        <a:pt x="62" y="91"/>
                      </a:lnTo>
                      <a:lnTo>
                        <a:pt x="67" y="85"/>
                      </a:lnTo>
                      <a:lnTo>
                        <a:pt x="86" y="70"/>
                      </a:lnTo>
                      <a:lnTo>
                        <a:pt x="106" y="58"/>
                      </a:lnTo>
                      <a:lnTo>
                        <a:pt x="130" y="40"/>
                      </a:lnTo>
                      <a:lnTo>
                        <a:pt x="144" y="35"/>
                      </a:lnTo>
                      <a:lnTo>
                        <a:pt x="173" y="24"/>
                      </a:lnTo>
                      <a:lnTo>
                        <a:pt x="193" y="18"/>
                      </a:lnTo>
                      <a:lnTo>
                        <a:pt x="203" y="13"/>
                      </a:lnTo>
                      <a:lnTo>
                        <a:pt x="197" y="2"/>
                      </a:lnTo>
                      <a:lnTo>
                        <a:pt x="171" y="0"/>
                      </a:lnTo>
                      <a:lnTo>
                        <a:pt x="153" y="13"/>
                      </a:lnTo>
                      <a:lnTo>
                        <a:pt x="130" y="21"/>
                      </a:lnTo>
                      <a:lnTo>
                        <a:pt x="101" y="21"/>
                      </a:lnTo>
                      <a:lnTo>
                        <a:pt x="86" y="35"/>
                      </a:lnTo>
                      <a:lnTo>
                        <a:pt x="69" y="35"/>
                      </a:lnTo>
                      <a:lnTo>
                        <a:pt x="61" y="48"/>
                      </a:lnTo>
                      <a:lnTo>
                        <a:pt x="34" y="53"/>
                      </a:lnTo>
                      <a:lnTo>
                        <a:pt x="31" y="72"/>
                      </a:lnTo>
                      <a:lnTo>
                        <a:pt x="29" y="83"/>
                      </a:lnTo>
                      <a:lnTo>
                        <a:pt x="16" y="82"/>
                      </a:lnTo>
                      <a:lnTo>
                        <a:pt x="16" y="86"/>
                      </a:lnTo>
                      <a:lnTo>
                        <a:pt x="18" y="91"/>
                      </a:lnTo>
                      <a:lnTo>
                        <a:pt x="15" y="99"/>
                      </a:lnTo>
                      <a:lnTo>
                        <a:pt x="7" y="104"/>
                      </a:lnTo>
                      <a:lnTo>
                        <a:pt x="2" y="121"/>
                      </a:lnTo>
                      <a:lnTo>
                        <a:pt x="0" y="144"/>
                      </a:lnTo>
                      <a:lnTo>
                        <a:pt x="13" y="149"/>
                      </a:lnTo>
                      <a:lnTo>
                        <a:pt x="24" y="176"/>
                      </a:lnTo>
                      <a:lnTo>
                        <a:pt x="45" y="179"/>
                      </a:lnTo>
                      <a:lnTo>
                        <a:pt x="69" y="176"/>
                      </a:lnTo>
                      <a:lnTo>
                        <a:pt x="72" y="165"/>
                      </a:lnTo>
                      <a:lnTo>
                        <a:pt x="56" y="155"/>
                      </a:lnTo>
                      <a:lnTo>
                        <a:pt x="45" y="144"/>
                      </a:lnTo>
                      <a:lnTo>
                        <a:pt x="45" y="123"/>
                      </a:lnTo>
                      <a:lnTo>
                        <a:pt x="50" y="105"/>
                      </a:lnTo>
                      <a:lnTo>
                        <a:pt x="50" y="10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0" name="Freeform 37"/>
                <p:cNvSpPr>
                  <a:spLocks/>
                </p:cNvSpPr>
                <p:nvPr/>
              </p:nvSpPr>
              <p:spPr bwMode="auto">
                <a:xfrm>
                  <a:off x="8569326" y="-255905"/>
                  <a:ext cx="322263" cy="284163"/>
                </a:xfrm>
                <a:custGeom>
                  <a:avLst/>
                  <a:gdLst>
                    <a:gd name="T0" fmla="*/ 50 w 203"/>
                    <a:gd name="T1" fmla="*/ 101 h 179"/>
                    <a:gd name="T2" fmla="*/ 62 w 203"/>
                    <a:gd name="T3" fmla="*/ 91 h 179"/>
                    <a:gd name="T4" fmla="*/ 67 w 203"/>
                    <a:gd name="T5" fmla="*/ 85 h 179"/>
                    <a:gd name="T6" fmla="*/ 86 w 203"/>
                    <a:gd name="T7" fmla="*/ 70 h 179"/>
                    <a:gd name="T8" fmla="*/ 106 w 203"/>
                    <a:gd name="T9" fmla="*/ 58 h 179"/>
                    <a:gd name="T10" fmla="*/ 130 w 203"/>
                    <a:gd name="T11" fmla="*/ 40 h 179"/>
                    <a:gd name="T12" fmla="*/ 144 w 203"/>
                    <a:gd name="T13" fmla="*/ 35 h 179"/>
                    <a:gd name="T14" fmla="*/ 173 w 203"/>
                    <a:gd name="T15" fmla="*/ 24 h 179"/>
                    <a:gd name="T16" fmla="*/ 193 w 203"/>
                    <a:gd name="T17" fmla="*/ 18 h 179"/>
                    <a:gd name="T18" fmla="*/ 203 w 203"/>
                    <a:gd name="T19" fmla="*/ 13 h 179"/>
                    <a:gd name="T20" fmla="*/ 197 w 203"/>
                    <a:gd name="T21" fmla="*/ 2 h 179"/>
                    <a:gd name="T22" fmla="*/ 171 w 203"/>
                    <a:gd name="T23" fmla="*/ 0 h 179"/>
                    <a:gd name="T24" fmla="*/ 153 w 203"/>
                    <a:gd name="T25" fmla="*/ 13 h 179"/>
                    <a:gd name="T26" fmla="*/ 130 w 203"/>
                    <a:gd name="T27" fmla="*/ 21 h 179"/>
                    <a:gd name="T28" fmla="*/ 101 w 203"/>
                    <a:gd name="T29" fmla="*/ 21 h 179"/>
                    <a:gd name="T30" fmla="*/ 86 w 203"/>
                    <a:gd name="T31" fmla="*/ 35 h 179"/>
                    <a:gd name="T32" fmla="*/ 69 w 203"/>
                    <a:gd name="T33" fmla="*/ 35 h 179"/>
                    <a:gd name="T34" fmla="*/ 61 w 203"/>
                    <a:gd name="T35" fmla="*/ 48 h 179"/>
                    <a:gd name="T36" fmla="*/ 34 w 203"/>
                    <a:gd name="T37" fmla="*/ 53 h 179"/>
                    <a:gd name="T38" fmla="*/ 31 w 203"/>
                    <a:gd name="T39" fmla="*/ 72 h 179"/>
                    <a:gd name="T40" fmla="*/ 29 w 203"/>
                    <a:gd name="T41" fmla="*/ 83 h 179"/>
                    <a:gd name="T42" fmla="*/ 16 w 203"/>
                    <a:gd name="T43" fmla="*/ 82 h 179"/>
                    <a:gd name="T44" fmla="*/ 16 w 203"/>
                    <a:gd name="T45" fmla="*/ 86 h 179"/>
                    <a:gd name="T46" fmla="*/ 18 w 203"/>
                    <a:gd name="T47" fmla="*/ 91 h 179"/>
                    <a:gd name="T48" fmla="*/ 15 w 203"/>
                    <a:gd name="T49" fmla="*/ 99 h 179"/>
                    <a:gd name="T50" fmla="*/ 7 w 203"/>
                    <a:gd name="T51" fmla="*/ 104 h 179"/>
                    <a:gd name="T52" fmla="*/ 2 w 203"/>
                    <a:gd name="T53" fmla="*/ 121 h 179"/>
                    <a:gd name="T54" fmla="*/ 0 w 203"/>
                    <a:gd name="T55" fmla="*/ 144 h 179"/>
                    <a:gd name="T56" fmla="*/ 13 w 203"/>
                    <a:gd name="T57" fmla="*/ 149 h 179"/>
                    <a:gd name="T58" fmla="*/ 24 w 203"/>
                    <a:gd name="T59" fmla="*/ 176 h 179"/>
                    <a:gd name="T60" fmla="*/ 45 w 203"/>
                    <a:gd name="T61" fmla="*/ 179 h 179"/>
                    <a:gd name="T62" fmla="*/ 69 w 203"/>
                    <a:gd name="T63" fmla="*/ 176 h 179"/>
                    <a:gd name="T64" fmla="*/ 72 w 203"/>
                    <a:gd name="T65" fmla="*/ 165 h 179"/>
                    <a:gd name="T66" fmla="*/ 56 w 203"/>
                    <a:gd name="T67" fmla="*/ 155 h 179"/>
                    <a:gd name="T68" fmla="*/ 45 w 203"/>
                    <a:gd name="T69" fmla="*/ 144 h 179"/>
                    <a:gd name="T70" fmla="*/ 45 w 203"/>
                    <a:gd name="T71" fmla="*/ 123 h 179"/>
                    <a:gd name="T72" fmla="*/ 50 w 203"/>
                    <a:gd name="T73" fmla="*/ 105 h 179"/>
                    <a:gd name="T74" fmla="*/ 50 w 203"/>
                    <a:gd name="T75" fmla="*/ 101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03" h="179">
                      <a:moveTo>
                        <a:pt x="50" y="101"/>
                      </a:moveTo>
                      <a:lnTo>
                        <a:pt x="62" y="91"/>
                      </a:lnTo>
                      <a:lnTo>
                        <a:pt x="67" y="85"/>
                      </a:lnTo>
                      <a:lnTo>
                        <a:pt x="86" y="70"/>
                      </a:lnTo>
                      <a:lnTo>
                        <a:pt x="106" y="58"/>
                      </a:lnTo>
                      <a:lnTo>
                        <a:pt x="130" y="40"/>
                      </a:lnTo>
                      <a:lnTo>
                        <a:pt x="144" y="35"/>
                      </a:lnTo>
                      <a:lnTo>
                        <a:pt x="173" y="24"/>
                      </a:lnTo>
                      <a:lnTo>
                        <a:pt x="193" y="18"/>
                      </a:lnTo>
                      <a:lnTo>
                        <a:pt x="203" y="13"/>
                      </a:lnTo>
                      <a:lnTo>
                        <a:pt x="197" y="2"/>
                      </a:lnTo>
                      <a:lnTo>
                        <a:pt x="171" y="0"/>
                      </a:lnTo>
                      <a:lnTo>
                        <a:pt x="153" y="13"/>
                      </a:lnTo>
                      <a:lnTo>
                        <a:pt x="130" y="21"/>
                      </a:lnTo>
                      <a:lnTo>
                        <a:pt x="101" y="21"/>
                      </a:lnTo>
                      <a:lnTo>
                        <a:pt x="86" y="35"/>
                      </a:lnTo>
                      <a:lnTo>
                        <a:pt x="69" y="35"/>
                      </a:lnTo>
                      <a:lnTo>
                        <a:pt x="61" y="48"/>
                      </a:lnTo>
                      <a:lnTo>
                        <a:pt x="34" y="53"/>
                      </a:lnTo>
                      <a:lnTo>
                        <a:pt x="31" y="72"/>
                      </a:lnTo>
                      <a:lnTo>
                        <a:pt x="29" y="83"/>
                      </a:lnTo>
                      <a:lnTo>
                        <a:pt x="16" y="82"/>
                      </a:lnTo>
                      <a:lnTo>
                        <a:pt x="16" y="86"/>
                      </a:lnTo>
                      <a:lnTo>
                        <a:pt x="18" y="91"/>
                      </a:lnTo>
                      <a:lnTo>
                        <a:pt x="15" y="99"/>
                      </a:lnTo>
                      <a:lnTo>
                        <a:pt x="7" y="104"/>
                      </a:lnTo>
                      <a:lnTo>
                        <a:pt x="2" y="121"/>
                      </a:lnTo>
                      <a:lnTo>
                        <a:pt x="0" y="144"/>
                      </a:lnTo>
                      <a:lnTo>
                        <a:pt x="13" y="149"/>
                      </a:lnTo>
                      <a:lnTo>
                        <a:pt x="24" y="176"/>
                      </a:lnTo>
                      <a:lnTo>
                        <a:pt x="45" y="179"/>
                      </a:lnTo>
                      <a:lnTo>
                        <a:pt x="69" y="176"/>
                      </a:lnTo>
                      <a:lnTo>
                        <a:pt x="72" y="165"/>
                      </a:lnTo>
                      <a:lnTo>
                        <a:pt x="56" y="155"/>
                      </a:lnTo>
                      <a:lnTo>
                        <a:pt x="45" y="144"/>
                      </a:lnTo>
                      <a:lnTo>
                        <a:pt x="45" y="123"/>
                      </a:lnTo>
                      <a:lnTo>
                        <a:pt x="50" y="105"/>
                      </a:lnTo>
                      <a:lnTo>
                        <a:pt x="50" y="10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1" name="Freeform 38"/>
                <p:cNvSpPr>
                  <a:spLocks/>
                </p:cNvSpPr>
                <p:nvPr/>
              </p:nvSpPr>
              <p:spPr bwMode="auto">
                <a:xfrm>
                  <a:off x="8934451" y="-154305"/>
                  <a:ext cx="7938" cy="30163"/>
                </a:xfrm>
                <a:custGeom>
                  <a:avLst/>
                  <a:gdLst>
                    <a:gd name="T0" fmla="*/ 2 w 5"/>
                    <a:gd name="T1" fmla="*/ 19 h 19"/>
                    <a:gd name="T2" fmla="*/ 2 w 5"/>
                    <a:gd name="T3" fmla="*/ 19 h 19"/>
                    <a:gd name="T4" fmla="*/ 3 w 5"/>
                    <a:gd name="T5" fmla="*/ 19 h 19"/>
                    <a:gd name="T6" fmla="*/ 3 w 5"/>
                    <a:gd name="T7" fmla="*/ 18 h 19"/>
                    <a:gd name="T8" fmla="*/ 3 w 5"/>
                    <a:gd name="T9" fmla="*/ 18 h 19"/>
                    <a:gd name="T10" fmla="*/ 3 w 5"/>
                    <a:gd name="T11" fmla="*/ 18 h 19"/>
                    <a:gd name="T12" fmla="*/ 3 w 5"/>
                    <a:gd name="T13" fmla="*/ 16 h 19"/>
                    <a:gd name="T14" fmla="*/ 5 w 5"/>
                    <a:gd name="T15" fmla="*/ 16 h 19"/>
                    <a:gd name="T16" fmla="*/ 5 w 5"/>
                    <a:gd name="T17" fmla="*/ 16 h 19"/>
                    <a:gd name="T18" fmla="*/ 5 w 5"/>
                    <a:gd name="T19" fmla="*/ 14 h 19"/>
                    <a:gd name="T20" fmla="*/ 5 w 5"/>
                    <a:gd name="T21" fmla="*/ 14 h 19"/>
                    <a:gd name="T22" fmla="*/ 5 w 5"/>
                    <a:gd name="T23" fmla="*/ 14 h 19"/>
                    <a:gd name="T24" fmla="*/ 5 w 5"/>
                    <a:gd name="T25" fmla="*/ 13 h 19"/>
                    <a:gd name="T26" fmla="*/ 5 w 5"/>
                    <a:gd name="T27" fmla="*/ 11 h 19"/>
                    <a:gd name="T28" fmla="*/ 5 w 5"/>
                    <a:gd name="T29" fmla="*/ 11 h 19"/>
                    <a:gd name="T30" fmla="*/ 5 w 5"/>
                    <a:gd name="T31" fmla="*/ 10 h 19"/>
                    <a:gd name="T32" fmla="*/ 5 w 5"/>
                    <a:gd name="T33" fmla="*/ 10 h 19"/>
                    <a:gd name="T34" fmla="*/ 5 w 5"/>
                    <a:gd name="T35" fmla="*/ 8 h 19"/>
                    <a:gd name="T36" fmla="*/ 5 w 5"/>
                    <a:gd name="T37" fmla="*/ 6 h 19"/>
                    <a:gd name="T38" fmla="*/ 5 w 5"/>
                    <a:gd name="T39" fmla="*/ 6 h 19"/>
                    <a:gd name="T40" fmla="*/ 5 w 5"/>
                    <a:gd name="T41" fmla="*/ 5 h 19"/>
                    <a:gd name="T42" fmla="*/ 5 w 5"/>
                    <a:gd name="T43" fmla="*/ 5 h 19"/>
                    <a:gd name="T44" fmla="*/ 5 w 5"/>
                    <a:gd name="T45" fmla="*/ 3 h 19"/>
                    <a:gd name="T46" fmla="*/ 5 w 5"/>
                    <a:gd name="T47" fmla="*/ 2 h 19"/>
                    <a:gd name="T48" fmla="*/ 3 w 5"/>
                    <a:gd name="T49" fmla="*/ 2 h 19"/>
                    <a:gd name="T50" fmla="*/ 3 w 5"/>
                    <a:gd name="T51" fmla="*/ 0 h 19"/>
                    <a:gd name="T52" fmla="*/ 3 w 5"/>
                    <a:gd name="T53" fmla="*/ 0 h 19"/>
                    <a:gd name="T54" fmla="*/ 2 w 5"/>
                    <a:gd name="T55" fmla="*/ 0 h 19"/>
                    <a:gd name="T56" fmla="*/ 2 w 5"/>
                    <a:gd name="T57" fmla="*/ 0 h 19"/>
                    <a:gd name="T58" fmla="*/ 2 w 5"/>
                    <a:gd name="T59" fmla="*/ 0 h 19"/>
                    <a:gd name="T60" fmla="*/ 0 w 5"/>
                    <a:gd name="T61" fmla="*/ 2 h 19"/>
                    <a:gd name="T62" fmla="*/ 0 w 5"/>
                    <a:gd name="T63" fmla="*/ 2 h 19"/>
                    <a:gd name="T64" fmla="*/ 0 w 5"/>
                    <a:gd name="T65" fmla="*/ 2 h 19"/>
                    <a:gd name="T66" fmla="*/ 0 w 5"/>
                    <a:gd name="T67" fmla="*/ 3 h 19"/>
                    <a:gd name="T68" fmla="*/ 0 w 5"/>
                    <a:gd name="T69" fmla="*/ 5 h 19"/>
                    <a:gd name="T70" fmla="*/ 0 w 5"/>
                    <a:gd name="T71" fmla="*/ 5 h 19"/>
                    <a:gd name="T72" fmla="*/ 0 w 5"/>
                    <a:gd name="T73" fmla="*/ 6 h 19"/>
                    <a:gd name="T74" fmla="*/ 0 w 5"/>
                    <a:gd name="T75" fmla="*/ 6 h 19"/>
                    <a:gd name="T76" fmla="*/ 0 w 5"/>
                    <a:gd name="T77" fmla="*/ 8 h 19"/>
                    <a:gd name="T78" fmla="*/ 0 w 5"/>
                    <a:gd name="T79" fmla="*/ 10 h 19"/>
                    <a:gd name="T80" fmla="*/ 0 w 5"/>
                    <a:gd name="T81" fmla="*/ 10 h 19"/>
                    <a:gd name="T82" fmla="*/ 0 w 5"/>
                    <a:gd name="T83" fmla="*/ 11 h 19"/>
                    <a:gd name="T84" fmla="*/ 0 w 5"/>
                    <a:gd name="T85" fmla="*/ 11 h 19"/>
                    <a:gd name="T86" fmla="*/ 0 w 5"/>
                    <a:gd name="T87" fmla="*/ 13 h 19"/>
                    <a:gd name="T88" fmla="*/ 0 w 5"/>
                    <a:gd name="T89" fmla="*/ 14 h 19"/>
                    <a:gd name="T90" fmla="*/ 0 w 5"/>
                    <a:gd name="T91" fmla="*/ 14 h 19"/>
                    <a:gd name="T92" fmla="*/ 0 w 5"/>
                    <a:gd name="T93" fmla="*/ 14 h 19"/>
                    <a:gd name="T94" fmla="*/ 0 w 5"/>
                    <a:gd name="T95" fmla="*/ 16 h 19"/>
                    <a:gd name="T96" fmla="*/ 0 w 5"/>
                    <a:gd name="T97" fmla="*/ 16 h 19"/>
                    <a:gd name="T98" fmla="*/ 0 w 5"/>
                    <a:gd name="T99" fmla="*/ 18 h 19"/>
                    <a:gd name="T100" fmla="*/ 2 w 5"/>
                    <a:gd name="T101" fmla="*/ 18 h 19"/>
                    <a:gd name="T102" fmla="*/ 2 w 5"/>
                    <a:gd name="T103" fmla="*/ 19 h 19"/>
                    <a:gd name="T104" fmla="*/ 2 w 5"/>
                    <a:gd name="T10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" h="19">
                      <a:moveTo>
                        <a:pt x="2" y="19"/>
                      </a:moveTo>
                      <a:lnTo>
                        <a:pt x="2" y="19"/>
                      </a:lnTo>
                      <a:lnTo>
                        <a:pt x="3" y="19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3"/>
                      </a:lnTo>
                      <a:lnTo>
                        <a:pt x="5" y="11"/>
                      </a:lnTo>
                      <a:lnTo>
                        <a:pt x="5" y="11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5" y="8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2" y="18"/>
                      </a:lnTo>
                      <a:lnTo>
                        <a:pt x="2" y="19"/>
                      </a:lnTo>
                      <a:lnTo>
                        <a:pt x="2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2" name="Freeform 39"/>
                <p:cNvSpPr>
                  <a:spLocks/>
                </p:cNvSpPr>
                <p:nvPr/>
              </p:nvSpPr>
              <p:spPr bwMode="auto">
                <a:xfrm>
                  <a:off x="8934451" y="-154305"/>
                  <a:ext cx="7938" cy="30163"/>
                </a:xfrm>
                <a:custGeom>
                  <a:avLst/>
                  <a:gdLst>
                    <a:gd name="T0" fmla="*/ 2 w 5"/>
                    <a:gd name="T1" fmla="*/ 19 h 19"/>
                    <a:gd name="T2" fmla="*/ 2 w 5"/>
                    <a:gd name="T3" fmla="*/ 19 h 19"/>
                    <a:gd name="T4" fmla="*/ 3 w 5"/>
                    <a:gd name="T5" fmla="*/ 19 h 19"/>
                    <a:gd name="T6" fmla="*/ 3 w 5"/>
                    <a:gd name="T7" fmla="*/ 18 h 19"/>
                    <a:gd name="T8" fmla="*/ 3 w 5"/>
                    <a:gd name="T9" fmla="*/ 18 h 19"/>
                    <a:gd name="T10" fmla="*/ 3 w 5"/>
                    <a:gd name="T11" fmla="*/ 18 h 19"/>
                    <a:gd name="T12" fmla="*/ 3 w 5"/>
                    <a:gd name="T13" fmla="*/ 16 h 19"/>
                    <a:gd name="T14" fmla="*/ 5 w 5"/>
                    <a:gd name="T15" fmla="*/ 16 h 19"/>
                    <a:gd name="T16" fmla="*/ 5 w 5"/>
                    <a:gd name="T17" fmla="*/ 16 h 19"/>
                    <a:gd name="T18" fmla="*/ 5 w 5"/>
                    <a:gd name="T19" fmla="*/ 14 h 19"/>
                    <a:gd name="T20" fmla="*/ 5 w 5"/>
                    <a:gd name="T21" fmla="*/ 14 h 19"/>
                    <a:gd name="T22" fmla="*/ 5 w 5"/>
                    <a:gd name="T23" fmla="*/ 14 h 19"/>
                    <a:gd name="T24" fmla="*/ 5 w 5"/>
                    <a:gd name="T25" fmla="*/ 13 h 19"/>
                    <a:gd name="T26" fmla="*/ 5 w 5"/>
                    <a:gd name="T27" fmla="*/ 11 h 19"/>
                    <a:gd name="T28" fmla="*/ 5 w 5"/>
                    <a:gd name="T29" fmla="*/ 11 h 19"/>
                    <a:gd name="T30" fmla="*/ 5 w 5"/>
                    <a:gd name="T31" fmla="*/ 10 h 19"/>
                    <a:gd name="T32" fmla="*/ 5 w 5"/>
                    <a:gd name="T33" fmla="*/ 10 h 19"/>
                    <a:gd name="T34" fmla="*/ 5 w 5"/>
                    <a:gd name="T35" fmla="*/ 8 h 19"/>
                    <a:gd name="T36" fmla="*/ 5 w 5"/>
                    <a:gd name="T37" fmla="*/ 6 h 19"/>
                    <a:gd name="T38" fmla="*/ 5 w 5"/>
                    <a:gd name="T39" fmla="*/ 6 h 19"/>
                    <a:gd name="T40" fmla="*/ 5 w 5"/>
                    <a:gd name="T41" fmla="*/ 5 h 19"/>
                    <a:gd name="T42" fmla="*/ 5 w 5"/>
                    <a:gd name="T43" fmla="*/ 5 h 19"/>
                    <a:gd name="T44" fmla="*/ 5 w 5"/>
                    <a:gd name="T45" fmla="*/ 3 h 19"/>
                    <a:gd name="T46" fmla="*/ 5 w 5"/>
                    <a:gd name="T47" fmla="*/ 2 h 19"/>
                    <a:gd name="T48" fmla="*/ 3 w 5"/>
                    <a:gd name="T49" fmla="*/ 2 h 19"/>
                    <a:gd name="T50" fmla="*/ 3 w 5"/>
                    <a:gd name="T51" fmla="*/ 0 h 19"/>
                    <a:gd name="T52" fmla="*/ 3 w 5"/>
                    <a:gd name="T53" fmla="*/ 0 h 19"/>
                    <a:gd name="T54" fmla="*/ 2 w 5"/>
                    <a:gd name="T55" fmla="*/ 0 h 19"/>
                    <a:gd name="T56" fmla="*/ 2 w 5"/>
                    <a:gd name="T57" fmla="*/ 0 h 19"/>
                    <a:gd name="T58" fmla="*/ 2 w 5"/>
                    <a:gd name="T59" fmla="*/ 0 h 19"/>
                    <a:gd name="T60" fmla="*/ 0 w 5"/>
                    <a:gd name="T61" fmla="*/ 2 h 19"/>
                    <a:gd name="T62" fmla="*/ 0 w 5"/>
                    <a:gd name="T63" fmla="*/ 2 h 19"/>
                    <a:gd name="T64" fmla="*/ 0 w 5"/>
                    <a:gd name="T65" fmla="*/ 2 h 19"/>
                    <a:gd name="T66" fmla="*/ 0 w 5"/>
                    <a:gd name="T67" fmla="*/ 3 h 19"/>
                    <a:gd name="T68" fmla="*/ 0 w 5"/>
                    <a:gd name="T69" fmla="*/ 5 h 19"/>
                    <a:gd name="T70" fmla="*/ 0 w 5"/>
                    <a:gd name="T71" fmla="*/ 5 h 19"/>
                    <a:gd name="T72" fmla="*/ 0 w 5"/>
                    <a:gd name="T73" fmla="*/ 6 h 19"/>
                    <a:gd name="T74" fmla="*/ 0 w 5"/>
                    <a:gd name="T75" fmla="*/ 6 h 19"/>
                    <a:gd name="T76" fmla="*/ 0 w 5"/>
                    <a:gd name="T77" fmla="*/ 8 h 19"/>
                    <a:gd name="T78" fmla="*/ 0 w 5"/>
                    <a:gd name="T79" fmla="*/ 10 h 19"/>
                    <a:gd name="T80" fmla="*/ 0 w 5"/>
                    <a:gd name="T81" fmla="*/ 10 h 19"/>
                    <a:gd name="T82" fmla="*/ 0 w 5"/>
                    <a:gd name="T83" fmla="*/ 11 h 19"/>
                    <a:gd name="T84" fmla="*/ 0 w 5"/>
                    <a:gd name="T85" fmla="*/ 11 h 19"/>
                    <a:gd name="T86" fmla="*/ 0 w 5"/>
                    <a:gd name="T87" fmla="*/ 13 h 19"/>
                    <a:gd name="T88" fmla="*/ 0 w 5"/>
                    <a:gd name="T89" fmla="*/ 14 h 19"/>
                    <a:gd name="T90" fmla="*/ 0 w 5"/>
                    <a:gd name="T91" fmla="*/ 14 h 19"/>
                    <a:gd name="T92" fmla="*/ 0 w 5"/>
                    <a:gd name="T93" fmla="*/ 14 h 19"/>
                    <a:gd name="T94" fmla="*/ 0 w 5"/>
                    <a:gd name="T95" fmla="*/ 16 h 19"/>
                    <a:gd name="T96" fmla="*/ 0 w 5"/>
                    <a:gd name="T97" fmla="*/ 16 h 19"/>
                    <a:gd name="T98" fmla="*/ 0 w 5"/>
                    <a:gd name="T99" fmla="*/ 18 h 19"/>
                    <a:gd name="T100" fmla="*/ 2 w 5"/>
                    <a:gd name="T101" fmla="*/ 18 h 19"/>
                    <a:gd name="T102" fmla="*/ 2 w 5"/>
                    <a:gd name="T103" fmla="*/ 19 h 19"/>
                    <a:gd name="T104" fmla="*/ 2 w 5"/>
                    <a:gd name="T10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" h="19">
                      <a:moveTo>
                        <a:pt x="2" y="19"/>
                      </a:moveTo>
                      <a:lnTo>
                        <a:pt x="2" y="19"/>
                      </a:lnTo>
                      <a:lnTo>
                        <a:pt x="3" y="19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3"/>
                      </a:lnTo>
                      <a:lnTo>
                        <a:pt x="5" y="11"/>
                      </a:lnTo>
                      <a:lnTo>
                        <a:pt x="5" y="11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5" y="8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2" y="18"/>
                      </a:lnTo>
                      <a:lnTo>
                        <a:pt x="2" y="19"/>
                      </a:lnTo>
                      <a:lnTo>
                        <a:pt x="2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3" name="Freeform 40"/>
                <p:cNvSpPr>
                  <a:spLocks/>
                </p:cNvSpPr>
                <p:nvPr/>
              </p:nvSpPr>
              <p:spPr bwMode="auto">
                <a:xfrm>
                  <a:off x="8934451" y="-154305"/>
                  <a:ext cx="7938" cy="30163"/>
                </a:xfrm>
                <a:custGeom>
                  <a:avLst/>
                  <a:gdLst>
                    <a:gd name="T0" fmla="*/ 2 w 5"/>
                    <a:gd name="T1" fmla="*/ 19 h 19"/>
                    <a:gd name="T2" fmla="*/ 2 w 5"/>
                    <a:gd name="T3" fmla="*/ 19 h 19"/>
                    <a:gd name="T4" fmla="*/ 3 w 5"/>
                    <a:gd name="T5" fmla="*/ 19 h 19"/>
                    <a:gd name="T6" fmla="*/ 3 w 5"/>
                    <a:gd name="T7" fmla="*/ 18 h 19"/>
                    <a:gd name="T8" fmla="*/ 3 w 5"/>
                    <a:gd name="T9" fmla="*/ 18 h 19"/>
                    <a:gd name="T10" fmla="*/ 3 w 5"/>
                    <a:gd name="T11" fmla="*/ 18 h 19"/>
                    <a:gd name="T12" fmla="*/ 3 w 5"/>
                    <a:gd name="T13" fmla="*/ 16 h 19"/>
                    <a:gd name="T14" fmla="*/ 5 w 5"/>
                    <a:gd name="T15" fmla="*/ 16 h 19"/>
                    <a:gd name="T16" fmla="*/ 5 w 5"/>
                    <a:gd name="T17" fmla="*/ 16 h 19"/>
                    <a:gd name="T18" fmla="*/ 5 w 5"/>
                    <a:gd name="T19" fmla="*/ 14 h 19"/>
                    <a:gd name="T20" fmla="*/ 5 w 5"/>
                    <a:gd name="T21" fmla="*/ 14 h 19"/>
                    <a:gd name="T22" fmla="*/ 5 w 5"/>
                    <a:gd name="T23" fmla="*/ 14 h 19"/>
                    <a:gd name="T24" fmla="*/ 5 w 5"/>
                    <a:gd name="T25" fmla="*/ 13 h 19"/>
                    <a:gd name="T26" fmla="*/ 5 w 5"/>
                    <a:gd name="T27" fmla="*/ 11 h 19"/>
                    <a:gd name="T28" fmla="*/ 5 w 5"/>
                    <a:gd name="T29" fmla="*/ 11 h 19"/>
                    <a:gd name="T30" fmla="*/ 5 w 5"/>
                    <a:gd name="T31" fmla="*/ 10 h 19"/>
                    <a:gd name="T32" fmla="*/ 5 w 5"/>
                    <a:gd name="T33" fmla="*/ 10 h 19"/>
                    <a:gd name="T34" fmla="*/ 5 w 5"/>
                    <a:gd name="T35" fmla="*/ 8 h 19"/>
                    <a:gd name="T36" fmla="*/ 5 w 5"/>
                    <a:gd name="T37" fmla="*/ 6 h 19"/>
                    <a:gd name="T38" fmla="*/ 5 w 5"/>
                    <a:gd name="T39" fmla="*/ 6 h 19"/>
                    <a:gd name="T40" fmla="*/ 5 w 5"/>
                    <a:gd name="T41" fmla="*/ 5 h 19"/>
                    <a:gd name="T42" fmla="*/ 5 w 5"/>
                    <a:gd name="T43" fmla="*/ 5 h 19"/>
                    <a:gd name="T44" fmla="*/ 5 w 5"/>
                    <a:gd name="T45" fmla="*/ 3 h 19"/>
                    <a:gd name="T46" fmla="*/ 5 w 5"/>
                    <a:gd name="T47" fmla="*/ 2 h 19"/>
                    <a:gd name="T48" fmla="*/ 3 w 5"/>
                    <a:gd name="T49" fmla="*/ 2 h 19"/>
                    <a:gd name="T50" fmla="*/ 3 w 5"/>
                    <a:gd name="T51" fmla="*/ 0 h 19"/>
                    <a:gd name="T52" fmla="*/ 3 w 5"/>
                    <a:gd name="T53" fmla="*/ 0 h 19"/>
                    <a:gd name="T54" fmla="*/ 2 w 5"/>
                    <a:gd name="T55" fmla="*/ 0 h 19"/>
                    <a:gd name="T56" fmla="*/ 2 w 5"/>
                    <a:gd name="T57" fmla="*/ 0 h 19"/>
                    <a:gd name="T58" fmla="*/ 2 w 5"/>
                    <a:gd name="T59" fmla="*/ 0 h 19"/>
                    <a:gd name="T60" fmla="*/ 0 w 5"/>
                    <a:gd name="T61" fmla="*/ 2 h 19"/>
                    <a:gd name="T62" fmla="*/ 0 w 5"/>
                    <a:gd name="T63" fmla="*/ 2 h 19"/>
                    <a:gd name="T64" fmla="*/ 0 w 5"/>
                    <a:gd name="T65" fmla="*/ 2 h 19"/>
                    <a:gd name="T66" fmla="*/ 0 w 5"/>
                    <a:gd name="T67" fmla="*/ 3 h 19"/>
                    <a:gd name="T68" fmla="*/ 0 w 5"/>
                    <a:gd name="T69" fmla="*/ 5 h 19"/>
                    <a:gd name="T70" fmla="*/ 0 w 5"/>
                    <a:gd name="T71" fmla="*/ 5 h 19"/>
                    <a:gd name="T72" fmla="*/ 0 w 5"/>
                    <a:gd name="T73" fmla="*/ 6 h 19"/>
                    <a:gd name="T74" fmla="*/ 0 w 5"/>
                    <a:gd name="T75" fmla="*/ 6 h 19"/>
                    <a:gd name="T76" fmla="*/ 0 w 5"/>
                    <a:gd name="T77" fmla="*/ 8 h 19"/>
                    <a:gd name="T78" fmla="*/ 0 w 5"/>
                    <a:gd name="T79" fmla="*/ 10 h 19"/>
                    <a:gd name="T80" fmla="*/ 0 w 5"/>
                    <a:gd name="T81" fmla="*/ 10 h 19"/>
                    <a:gd name="T82" fmla="*/ 0 w 5"/>
                    <a:gd name="T83" fmla="*/ 11 h 19"/>
                    <a:gd name="T84" fmla="*/ 0 w 5"/>
                    <a:gd name="T85" fmla="*/ 11 h 19"/>
                    <a:gd name="T86" fmla="*/ 0 w 5"/>
                    <a:gd name="T87" fmla="*/ 13 h 19"/>
                    <a:gd name="T88" fmla="*/ 0 w 5"/>
                    <a:gd name="T89" fmla="*/ 14 h 19"/>
                    <a:gd name="T90" fmla="*/ 0 w 5"/>
                    <a:gd name="T91" fmla="*/ 14 h 19"/>
                    <a:gd name="T92" fmla="*/ 0 w 5"/>
                    <a:gd name="T93" fmla="*/ 14 h 19"/>
                    <a:gd name="T94" fmla="*/ 0 w 5"/>
                    <a:gd name="T95" fmla="*/ 16 h 19"/>
                    <a:gd name="T96" fmla="*/ 0 w 5"/>
                    <a:gd name="T97" fmla="*/ 16 h 19"/>
                    <a:gd name="T98" fmla="*/ 0 w 5"/>
                    <a:gd name="T99" fmla="*/ 18 h 19"/>
                    <a:gd name="T100" fmla="*/ 2 w 5"/>
                    <a:gd name="T101" fmla="*/ 18 h 19"/>
                    <a:gd name="T102" fmla="*/ 2 w 5"/>
                    <a:gd name="T103" fmla="*/ 19 h 19"/>
                    <a:gd name="T104" fmla="*/ 2 w 5"/>
                    <a:gd name="T10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" h="19">
                      <a:moveTo>
                        <a:pt x="2" y="19"/>
                      </a:moveTo>
                      <a:lnTo>
                        <a:pt x="2" y="19"/>
                      </a:lnTo>
                      <a:lnTo>
                        <a:pt x="3" y="19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3"/>
                      </a:lnTo>
                      <a:lnTo>
                        <a:pt x="5" y="11"/>
                      </a:lnTo>
                      <a:lnTo>
                        <a:pt x="5" y="11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5" y="8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2" y="18"/>
                      </a:lnTo>
                      <a:lnTo>
                        <a:pt x="2" y="19"/>
                      </a:lnTo>
                      <a:lnTo>
                        <a:pt x="2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4" name="Freeform 41"/>
                <p:cNvSpPr>
                  <a:spLocks/>
                </p:cNvSpPr>
                <p:nvPr/>
              </p:nvSpPr>
              <p:spPr bwMode="auto">
                <a:xfrm>
                  <a:off x="8934451" y="-154305"/>
                  <a:ext cx="7938" cy="30163"/>
                </a:xfrm>
                <a:custGeom>
                  <a:avLst/>
                  <a:gdLst>
                    <a:gd name="T0" fmla="*/ 2 w 5"/>
                    <a:gd name="T1" fmla="*/ 19 h 19"/>
                    <a:gd name="T2" fmla="*/ 2 w 5"/>
                    <a:gd name="T3" fmla="*/ 19 h 19"/>
                    <a:gd name="T4" fmla="*/ 3 w 5"/>
                    <a:gd name="T5" fmla="*/ 19 h 19"/>
                    <a:gd name="T6" fmla="*/ 3 w 5"/>
                    <a:gd name="T7" fmla="*/ 18 h 19"/>
                    <a:gd name="T8" fmla="*/ 3 w 5"/>
                    <a:gd name="T9" fmla="*/ 18 h 19"/>
                    <a:gd name="T10" fmla="*/ 3 w 5"/>
                    <a:gd name="T11" fmla="*/ 18 h 19"/>
                    <a:gd name="T12" fmla="*/ 3 w 5"/>
                    <a:gd name="T13" fmla="*/ 16 h 19"/>
                    <a:gd name="T14" fmla="*/ 5 w 5"/>
                    <a:gd name="T15" fmla="*/ 16 h 19"/>
                    <a:gd name="T16" fmla="*/ 5 w 5"/>
                    <a:gd name="T17" fmla="*/ 16 h 19"/>
                    <a:gd name="T18" fmla="*/ 5 w 5"/>
                    <a:gd name="T19" fmla="*/ 14 h 19"/>
                    <a:gd name="T20" fmla="*/ 5 w 5"/>
                    <a:gd name="T21" fmla="*/ 14 h 19"/>
                    <a:gd name="T22" fmla="*/ 5 w 5"/>
                    <a:gd name="T23" fmla="*/ 14 h 19"/>
                    <a:gd name="T24" fmla="*/ 5 w 5"/>
                    <a:gd name="T25" fmla="*/ 13 h 19"/>
                    <a:gd name="T26" fmla="*/ 5 w 5"/>
                    <a:gd name="T27" fmla="*/ 11 h 19"/>
                    <a:gd name="T28" fmla="*/ 5 w 5"/>
                    <a:gd name="T29" fmla="*/ 11 h 19"/>
                    <a:gd name="T30" fmla="*/ 5 w 5"/>
                    <a:gd name="T31" fmla="*/ 10 h 19"/>
                    <a:gd name="T32" fmla="*/ 5 w 5"/>
                    <a:gd name="T33" fmla="*/ 10 h 19"/>
                    <a:gd name="T34" fmla="*/ 5 w 5"/>
                    <a:gd name="T35" fmla="*/ 8 h 19"/>
                    <a:gd name="T36" fmla="*/ 5 w 5"/>
                    <a:gd name="T37" fmla="*/ 6 h 19"/>
                    <a:gd name="T38" fmla="*/ 5 w 5"/>
                    <a:gd name="T39" fmla="*/ 6 h 19"/>
                    <a:gd name="T40" fmla="*/ 5 w 5"/>
                    <a:gd name="T41" fmla="*/ 5 h 19"/>
                    <a:gd name="T42" fmla="*/ 5 w 5"/>
                    <a:gd name="T43" fmla="*/ 5 h 19"/>
                    <a:gd name="T44" fmla="*/ 5 w 5"/>
                    <a:gd name="T45" fmla="*/ 3 h 19"/>
                    <a:gd name="T46" fmla="*/ 5 w 5"/>
                    <a:gd name="T47" fmla="*/ 2 h 19"/>
                    <a:gd name="T48" fmla="*/ 3 w 5"/>
                    <a:gd name="T49" fmla="*/ 2 h 19"/>
                    <a:gd name="T50" fmla="*/ 3 w 5"/>
                    <a:gd name="T51" fmla="*/ 0 h 19"/>
                    <a:gd name="T52" fmla="*/ 3 w 5"/>
                    <a:gd name="T53" fmla="*/ 0 h 19"/>
                    <a:gd name="T54" fmla="*/ 2 w 5"/>
                    <a:gd name="T55" fmla="*/ 0 h 19"/>
                    <a:gd name="T56" fmla="*/ 2 w 5"/>
                    <a:gd name="T57" fmla="*/ 0 h 19"/>
                    <a:gd name="T58" fmla="*/ 2 w 5"/>
                    <a:gd name="T59" fmla="*/ 0 h 19"/>
                    <a:gd name="T60" fmla="*/ 0 w 5"/>
                    <a:gd name="T61" fmla="*/ 2 h 19"/>
                    <a:gd name="T62" fmla="*/ 0 w 5"/>
                    <a:gd name="T63" fmla="*/ 2 h 19"/>
                    <a:gd name="T64" fmla="*/ 0 w 5"/>
                    <a:gd name="T65" fmla="*/ 2 h 19"/>
                    <a:gd name="T66" fmla="*/ 0 w 5"/>
                    <a:gd name="T67" fmla="*/ 3 h 19"/>
                    <a:gd name="T68" fmla="*/ 0 w 5"/>
                    <a:gd name="T69" fmla="*/ 5 h 19"/>
                    <a:gd name="T70" fmla="*/ 0 w 5"/>
                    <a:gd name="T71" fmla="*/ 5 h 19"/>
                    <a:gd name="T72" fmla="*/ 0 w 5"/>
                    <a:gd name="T73" fmla="*/ 6 h 19"/>
                    <a:gd name="T74" fmla="*/ 0 w 5"/>
                    <a:gd name="T75" fmla="*/ 6 h 19"/>
                    <a:gd name="T76" fmla="*/ 0 w 5"/>
                    <a:gd name="T77" fmla="*/ 8 h 19"/>
                    <a:gd name="T78" fmla="*/ 0 w 5"/>
                    <a:gd name="T79" fmla="*/ 10 h 19"/>
                    <a:gd name="T80" fmla="*/ 0 w 5"/>
                    <a:gd name="T81" fmla="*/ 10 h 19"/>
                    <a:gd name="T82" fmla="*/ 0 w 5"/>
                    <a:gd name="T83" fmla="*/ 11 h 19"/>
                    <a:gd name="T84" fmla="*/ 0 w 5"/>
                    <a:gd name="T85" fmla="*/ 11 h 19"/>
                    <a:gd name="T86" fmla="*/ 0 w 5"/>
                    <a:gd name="T87" fmla="*/ 13 h 19"/>
                    <a:gd name="T88" fmla="*/ 0 w 5"/>
                    <a:gd name="T89" fmla="*/ 14 h 19"/>
                    <a:gd name="T90" fmla="*/ 0 w 5"/>
                    <a:gd name="T91" fmla="*/ 14 h 19"/>
                    <a:gd name="T92" fmla="*/ 0 w 5"/>
                    <a:gd name="T93" fmla="*/ 14 h 19"/>
                    <a:gd name="T94" fmla="*/ 0 w 5"/>
                    <a:gd name="T95" fmla="*/ 16 h 19"/>
                    <a:gd name="T96" fmla="*/ 0 w 5"/>
                    <a:gd name="T97" fmla="*/ 16 h 19"/>
                    <a:gd name="T98" fmla="*/ 0 w 5"/>
                    <a:gd name="T99" fmla="*/ 18 h 19"/>
                    <a:gd name="T100" fmla="*/ 2 w 5"/>
                    <a:gd name="T101" fmla="*/ 18 h 19"/>
                    <a:gd name="T102" fmla="*/ 2 w 5"/>
                    <a:gd name="T103" fmla="*/ 19 h 19"/>
                    <a:gd name="T104" fmla="*/ 2 w 5"/>
                    <a:gd name="T10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" h="19">
                      <a:moveTo>
                        <a:pt x="2" y="19"/>
                      </a:moveTo>
                      <a:lnTo>
                        <a:pt x="2" y="19"/>
                      </a:lnTo>
                      <a:lnTo>
                        <a:pt x="3" y="19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8"/>
                      </a:lnTo>
                      <a:lnTo>
                        <a:pt x="3" y="16"/>
                      </a:lnTo>
                      <a:lnTo>
                        <a:pt x="5" y="16"/>
                      </a:lnTo>
                      <a:lnTo>
                        <a:pt x="5" y="16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4"/>
                      </a:lnTo>
                      <a:lnTo>
                        <a:pt x="5" y="13"/>
                      </a:lnTo>
                      <a:lnTo>
                        <a:pt x="5" y="11"/>
                      </a:lnTo>
                      <a:lnTo>
                        <a:pt x="5" y="11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5" y="8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13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2" y="18"/>
                      </a:lnTo>
                      <a:lnTo>
                        <a:pt x="2" y="19"/>
                      </a:lnTo>
                      <a:lnTo>
                        <a:pt x="2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5" name="Freeform 42"/>
                <p:cNvSpPr>
                  <a:spLocks/>
                </p:cNvSpPr>
                <p:nvPr/>
              </p:nvSpPr>
              <p:spPr bwMode="auto">
                <a:xfrm>
                  <a:off x="9288463" y="-478155"/>
                  <a:ext cx="109538" cy="90488"/>
                </a:xfrm>
                <a:custGeom>
                  <a:avLst/>
                  <a:gdLst>
                    <a:gd name="T0" fmla="*/ 34 w 69"/>
                    <a:gd name="T1" fmla="*/ 8 h 57"/>
                    <a:gd name="T2" fmla="*/ 23 w 69"/>
                    <a:gd name="T3" fmla="*/ 19 h 57"/>
                    <a:gd name="T4" fmla="*/ 12 w 69"/>
                    <a:gd name="T5" fmla="*/ 20 h 57"/>
                    <a:gd name="T6" fmla="*/ 0 w 69"/>
                    <a:gd name="T7" fmla="*/ 30 h 57"/>
                    <a:gd name="T8" fmla="*/ 8 w 69"/>
                    <a:gd name="T9" fmla="*/ 44 h 57"/>
                    <a:gd name="T10" fmla="*/ 26 w 69"/>
                    <a:gd name="T11" fmla="*/ 57 h 57"/>
                    <a:gd name="T12" fmla="*/ 50 w 69"/>
                    <a:gd name="T13" fmla="*/ 46 h 57"/>
                    <a:gd name="T14" fmla="*/ 69 w 69"/>
                    <a:gd name="T15" fmla="*/ 36 h 57"/>
                    <a:gd name="T16" fmla="*/ 66 w 69"/>
                    <a:gd name="T17" fmla="*/ 12 h 57"/>
                    <a:gd name="T18" fmla="*/ 47 w 69"/>
                    <a:gd name="T19" fmla="*/ 0 h 57"/>
                    <a:gd name="T20" fmla="*/ 34 w 69"/>
                    <a:gd name="T21" fmla="*/ 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57">
                      <a:moveTo>
                        <a:pt x="34" y="8"/>
                      </a:moveTo>
                      <a:lnTo>
                        <a:pt x="23" y="19"/>
                      </a:lnTo>
                      <a:lnTo>
                        <a:pt x="12" y="20"/>
                      </a:lnTo>
                      <a:lnTo>
                        <a:pt x="0" y="30"/>
                      </a:lnTo>
                      <a:lnTo>
                        <a:pt x="8" y="44"/>
                      </a:lnTo>
                      <a:lnTo>
                        <a:pt x="26" y="57"/>
                      </a:lnTo>
                      <a:lnTo>
                        <a:pt x="50" y="46"/>
                      </a:lnTo>
                      <a:lnTo>
                        <a:pt x="69" y="36"/>
                      </a:lnTo>
                      <a:lnTo>
                        <a:pt x="66" y="12"/>
                      </a:lnTo>
                      <a:lnTo>
                        <a:pt x="47" y="0"/>
                      </a:lnTo>
                      <a:lnTo>
                        <a:pt x="34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6" name="Freeform 43"/>
                <p:cNvSpPr>
                  <a:spLocks/>
                </p:cNvSpPr>
                <p:nvPr/>
              </p:nvSpPr>
              <p:spPr bwMode="auto">
                <a:xfrm>
                  <a:off x="9288463" y="-478155"/>
                  <a:ext cx="109538" cy="90488"/>
                </a:xfrm>
                <a:custGeom>
                  <a:avLst/>
                  <a:gdLst>
                    <a:gd name="T0" fmla="*/ 34 w 69"/>
                    <a:gd name="T1" fmla="*/ 8 h 57"/>
                    <a:gd name="T2" fmla="*/ 23 w 69"/>
                    <a:gd name="T3" fmla="*/ 19 h 57"/>
                    <a:gd name="T4" fmla="*/ 12 w 69"/>
                    <a:gd name="T5" fmla="*/ 20 h 57"/>
                    <a:gd name="T6" fmla="*/ 0 w 69"/>
                    <a:gd name="T7" fmla="*/ 30 h 57"/>
                    <a:gd name="T8" fmla="*/ 8 w 69"/>
                    <a:gd name="T9" fmla="*/ 44 h 57"/>
                    <a:gd name="T10" fmla="*/ 26 w 69"/>
                    <a:gd name="T11" fmla="*/ 57 h 57"/>
                    <a:gd name="T12" fmla="*/ 50 w 69"/>
                    <a:gd name="T13" fmla="*/ 46 h 57"/>
                    <a:gd name="T14" fmla="*/ 69 w 69"/>
                    <a:gd name="T15" fmla="*/ 36 h 57"/>
                    <a:gd name="T16" fmla="*/ 66 w 69"/>
                    <a:gd name="T17" fmla="*/ 12 h 57"/>
                    <a:gd name="T18" fmla="*/ 47 w 69"/>
                    <a:gd name="T19" fmla="*/ 0 h 57"/>
                    <a:gd name="T20" fmla="*/ 34 w 69"/>
                    <a:gd name="T21" fmla="*/ 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57">
                      <a:moveTo>
                        <a:pt x="34" y="8"/>
                      </a:moveTo>
                      <a:lnTo>
                        <a:pt x="23" y="19"/>
                      </a:lnTo>
                      <a:lnTo>
                        <a:pt x="12" y="20"/>
                      </a:lnTo>
                      <a:lnTo>
                        <a:pt x="0" y="30"/>
                      </a:lnTo>
                      <a:lnTo>
                        <a:pt x="8" y="44"/>
                      </a:lnTo>
                      <a:lnTo>
                        <a:pt x="26" y="57"/>
                      </a:lnTo>
                      <a:lnTo>
                        <a:pt x="50" y="46"/>
                      </a:lnTo>
                      <a:lnTo>
                        <a:pt x="69" y="36"/>
                      </a:lnTo>
                      <a:lnTo>
                        <a:pt x="66" y="12"/>
                      </a:lnTo>
                      <a:lnTo>
                        <a:pt x="47" y="0"/>
                      </a:lnTo>
                      <a:lnTo>
                        <a:pt x="34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7" name="Freeform 44"/>
                <p:cNvSpPr>
                  <a:spLocks/>
                </p:cNvSpPr>
                <p:nvPr/>
              </p:nvSpPr>
              <p:spPr bwMode="auto">
                <a:xfrm>
                  <a:off x="9288463" y="-478155"/>
                  <a:ext cx="109538" cy="90488"/>
                </a:xfrm>
                <a:custGeom>
                  <a:avLst/>
                  <a:gdLst>
                    <a:gd name="T0" fmla="*/ 34 w 69"/>
                    <a:gd name="T1" fmla="*/ 8 h 57"/>
                    <a:gd name="T2" fmla="*/ 23 w 69"/>
                    <a:gd name="T3" fmla="*/ 19 h 57"/>
                    <a:gd name="T4" fmla="*/ 12 w 69"/>
                    <a:gd name="T5" fmla="*/ 20 h 57"/>
                    <a:gd name="T6" fmla="*/ 0 w 69"/>
                    <a:gd name="T7" fmla="*/ 30 h 57"/>
                    <a:gd name="T8" fmla="*/ 8 w 69"/>
                    <a:gd name="T9" fmla="*/ 44 h 57"/>
                    <a:gd name="T10" fmla="*/ 26 w 69"/>
                    <a:gd name="T11" fmla="*/ 57 h 57"/>
                    <a:gd name="T12" fmla="*/ 50 w 69"/>
                    <a:gd name="T13" fmla="*/ 46 h 57"/>
                    <a:gd name="T14" fmla="*/ 69 w 69"/>
                    <a:gd name="T15" fmla="*/ 36 h 57"/>
                    <a:gd name="T16" fmla="*/ 66 w 69"/>
                    <a:gd name="T17" fmla="*/ 12 h 57"/>
                    <a:gd name="T18" fmla="*/ 47 w 69"/>
                    <a:gd name="T19" fmla="*/ 0 h 57"/>
                    <a:gd name="T20" fmla="*/ 34 w 69"/>
                    <a:gd name="T21" fmla="*/ 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57">
                      <a:moveTo>
                        <a:pt x="34" y="8"/>
                      </a:moveTo>
                      <a:lnTo>
                        <a:pt x="23" y="19"/>
                      </a:lnTo>
                      <a:lnTo>
                        <a:pt x="12" y="20"/>
                      </a:lnTo>
                      <a:lnTo>
                        <a:pt x="0" y="30"/>
                      </a:lnTo>
                      <a:lnTo>
                        <a:pt x="8" y="44"/>
                      </a:lnTo>
                      <a:lnTo>
                        <a:pt x="26" y="57"/>
                      </a:lnTo>
                      <a:lnTo>
                        <a:pt x="50" y="46"/>
                      </a:lnTo>
                      <a:lnTo>
                        <a:pt x="69" y="36"/>
                      </a:lnTo>
                      <a:lnTo>
                        <a:pt x="66" y="12"/>
                      </a:lnTo>
                      <a:lnTo>
                        <a:pt x="47" y="0"/>
                      </a:lnTo>
                      <a:lnTo>
                        <a:pt x="34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8" name="Freeform 45"/>
                <p:cNvSpPr>
                  <a:spLocks/>
                </p:cNvSpPr>
                <p:nvPr/>
              </p:nvSpPr>
              <p:spPr bwMode="auto">
                <a:xfrm>
                  <a:off x="9288463" y="-478155"/>
                  <a:ext cx="109538" cy="90488"/>
                </a:xfrm>
                <a:custGeom>
                  <a:avLst/>
                  <a:gdLst>
                    <a:gd name="T0" fmla="*/ 34 w 69"/>
                    <a:gd name="T1" fmla="*/ 8 h 57"/>
                    <a:gd name="T2" fmla="*/ 23 w 69"/>
                    <a:gd name="T3" fmla="*/ 19 h 57"/>
                    <a:gd name="T4" fmla="*/ 12 w 69"/>
                    <a:gd name="T5" fmla="*/ 20 h 57"/>
                    <a:gd name="T6" fmla="*/ 0 w 69"/>
                    <a:gd name="T7" fmla="*/ 30 h 57"/>
                    <a:gd name="T8" fmla="*/ 8 w 69"/>
                    <a:gd name="T9" fmla="*/ 44 h 57"/>
                    <a:gd name="T10" fmla="*/ 26 w 69"/>
                    <a:gd name="T11" fmla="*/ 57 h 57"/>
                    <a:gd name="T12" fmla="*/ 50 w 69"/>
                    <a:gd name="T13" fmla="*/ 46 h 57"/>
                    <a:gd name="T14" fmla="*/ 69 w 69"/>
                    <a:gd name="T15" fmla="*/ 36 h 57"/>
                    <a:gd name="T16" fmla="*/ 66 w 69"/>
                    <a:gd name="T17" fmla="*/ 12 h 57"/>
                    <a:gd name="T18" fmla="*/ 47 w 69"/>
                    <a:gd name="T19" fmla="*/ 0 h 57"/>
                    <a:gd name="T20" fmla="*/ 34 w 69"/>
                    <a:gd name="T21" fmla="*/ 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" h="57">
                      <a:moveTo>
                        <a:pt x="34" y="8"/>
                      </a:moveTo>
                      <a:lnTo>
                        <a:pt x="23" y="19"/>
                      </a:lnTo>
                      <a:lnTo>
                        <a:pt x="12" y="20"/>
                      </a:lnTo>
                      <a:lnTo>
                        <a:pt x="0" y="30"/>
                      </a:lnTo>
                      <a:lnTo>
                        <a:pt x="8" y="44"/>
                      </a:lnTo>
                      <a:lnTo>
                        <a:pt x="26" y="57"/>
                      </a:lnTo>
                      <a:lnTo>
                        <a:pt x="50" y="46"/>
                      </a:lnTo>
                      <a:lnTo>
                        <a:pt x="69" y="36"/>
                      </a:lnTo>
                      <a:lnTo>
                        <a:pt x="66" y="12"/>
                      </a:lnTo>
                      <a:lnTo>
                        <a:pt x="47" y="0"/>
                      </a:lnTo>
                      <a:lnTo>
                        <a:pt x="34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9" name="Freeform 46"/>
                <p:cNvSpPr>
                  <a:spLocks/>
                </p:cNvSpPr>
                <p:nvPr/>
              </p:nvSpPr>
              <p:spPr bwMode="auto">
                <a:xfrm>
                  <a:off x="9369426" y="-417830"/>
                  <a:ext cx="100013" cy="71438"/>
                </a:xfrm>
                <a:custGeom>
                  <a:avLst/>
                  <a:gdLst>
                    <a:gd name="T0" fmla="*/ 18 w 63"/>
                    <a:gd name="T1" fmla="*/ 16 h 45"/>
                    <a:gd name="T2" fmla="*/ 24 w 63"/>
                    <a:gd name="T3" fmla="*/ 3 h 45"/>
                    <a:gd name="T4" fmla="*/ 36 w 63"/>
                    <a:gd name="T5" fmla="*/ 0 h 45"/>
                    <a:gd name="T6" fmla="*/ 47 w 63"/>
                    <a:gd name="T7" fmla="*/ 5 h 45"/>
                    <a:gd name="T8" fmla="*/ 55 w 63"/>
                    <a:gd name="T9" fmla="*/ 18 h 45"/>
                    <a:gd name="T10" fmla="*/ 55 w 63"/>
                    <a:gd name="T11" fmla="*/ 29 h 45"/>
                    <a:gd name="T12" fmla="*/ 63 w 63"/>
                    <a:gd name="T13" fmla="*/ 27 h 45"/>
                    <a:gd name="T14" fmla="*/ 63 w 63"/>
                    <a:gd name="T15" fmla="*/ 37 h 45"/>
                    <a:gd name="T16" fmla="*/ 42 w 63"/>
                    <a:gd name="T17" fmla="*/ 45 h 45"/>
                    <a:gd name="T18" fmla="*/ 21 w 63"/>
                    <a:gd name="T19" fmla="*/ 35 h 45"/>
                    <a:gd name="T20" fmla="*/ 0 w 63"/>
                    <a:gd name="T21" fmla="*/ 27 h 45"/>
                    <a:gd name="T22" fmla="*/ 4 w 63"/>
                    <a:gd name="T23" fmla="*/ 18 h 45"/>
                    <a:gd name="T24" fmla="*/ 18 w 63"/>
                    <a:gd name="T25" fmla="*/ 1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45">
                      <a:moveTo>
                        <a:pt x="18" y="16"/>
                      </a:moveTo>
                      <a:lnTo>
                        <a:pt x="24" y="3"/>
                      </a:lnTo>
                      <a:lnTo>
                        <a:pt x="36" y="0"/>
                      </a:lnTo>
                      <a:lnTo>
                        <a:pt x="47" y="5"/>
                      </a:lnTo>
                      <a:lnTo>
                        <a:pt x="55" y="18"/>
                      </a:lnTo>
                      <a:lnTo>
                        <a:pt x="55" y="29"/>
                      </a:lnTo>
                      <a:lnTo>
                        <a:pt x="63" y="27"/>
                      </a:lnTo>
                      <a:lnTo>
                        <a:pt x="63" y="37"/>
                      </a:lnTo>
                      <a:lnTo>
                        <a:pt x="42" y="45"/>
                      </a:lnTo>
                      <a:lnTo>
                        <a:pt x="21" y="35"/>
                      </a:lnTo>
                      <a:lnTo>
                        <a:pt x="0" y="27"/>
                      </a:lnTo>
                      <a:lnTo>
                        <a:pt x="4" y="18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0" name="Freeform 47"/>
                <p:cNvSpPr>
                  <a:spLocks/>
                </p:cNvSpPr>
                <p:nvPr/>
              </p:nvSpPr>
              <p:spPr bwMode="auto">
                <a:xfrm>
                  <a:off x="9369426" y="-417830"/>
                  <a:ext cx="100013" cy="71438"/>
                </a:xfrm>
                <a:custGeom>
                  <a:avLst/>
                  <a:gdLst>
                    <a:gd name="T0" fmla="*/ 18 w 63"/>
                    <a:gd name="T1" fmla="*/ 16 h 45"/>
                    <a:gd name="T2" fmla="*/ 24 w 63"/>
                    <a:gd name="T3" fmla="*/ 3 h 45"/>
                    <a:gd name="T4" fmla="*/ 36 w 63"/>
                    <a:gd name="T5" fmla="*/ 0 h 45"/>
                    <a:gd name="T6" fmla="*/ 47 w 63"/>
                    <a:gd name="T7" fmla="*/ 5 h 45"/>
                    <a:gd name="T8" fmla="*/ 55 w 63"/>
                    <a:gd name="T9" fmla="*/ 18 h 45"/>
                    <a:gd name="T10" fmla="*/ 55 w 63"/>
                    <a:gd name="T11" fmla="*/ 29 h 45"/>
                    <a:gd name="T12" fmla="*/ 63 w 63"/>
                    <a:gd name="T13" fmla="*/ 27 h 45"/>
                    <a:gd name="T14" fmla="*/ 63 w 63"/>
                    <a:gd name="T15" fmla="*/ 37 h 45"/>
                    <a:gd name="T16" fmla="*/ 42 w 63"/>
                    <a:gd name="T17" fmla="*/ 45 h 45"/>
                    <a:gd name="T18" fmla="*/ 21 w 63"/>
                    <a:gd name="T19" fmla="*/ 35 h 45"/>
                    <a:gd name="T20" fmla="*/ 0 w 63"/>
                    <a:gd name="T21" fmla="*/ 27 h 45"/>
                    <a:gd name="T22" fmla="*/ 4 w 63"/>
                    <a:gd name="T23" fmla="*/ 18 h 45"/>
                    <a:gd name="T24" fmla="*/ 18 w 63"/>
                    <a:gd name="T25" fmla="*/ 1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45">
                      <a:moveTo>
                        <a:pt x="18" y="16"/>
                      </a:moveTo>
                      <a:lnTo>
                        <a:pt x="24" y="3"/>
                      </a:lnTo>
                      <a:lnTo>
                        <a:pt x="36" y="0"/>
                      </a:lnTo>
                      <a:lnTo>
                        <a:pt x="47" y="5"/>
                      </a:lnTo>
                      <a:lnTo>
                        <a:pt x="55" y="18"/>
                      </a:lnTo>
                      <a:lnTo>
                        <a:pt x="55" y="29"/>
                      </a:lnTo>
                      <a:lnTo>
                        <a:pt x="63" y="27"/>
                      </a:lnTo>
                      <a:lnTo>
                        <a:pt x="63" y="37"/>
                      </a:lnTo>
                      <a:lnTo>
                        <a:pt x="42" y="45"/>
                      </a:lnTo>
                      <a:lnTo>
                        <a:pt x="21" y="35"/>
                      </a:lnTo>
                      <a:lnTo>
                        <a:pt x="0" y="27"/>
                      </a:lnTo>
                      <a:lnTo>
                        <a:pt x="4" y="18"/>
                      </a:lnTo>
                      <a:lnTo>
                        <a:pt x="18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1" name="Freeform 48"/>
                <p:cNvSpPr>
                  <a:spLocks/>
                </p:cNvSpPr>
                <p:nvPr/>
              </p:nvSpPr>
              <p:spPr bwMode="auto">
                <a:xfrm>
                  <a:off x="9369426" y="-417830"/>
                  <a:ext cx="100013" cy="71438"/>
                </a:xfrm>
                <a:custGeom>
                  <a:avLst/>
                  <a:gdLst>
                    <a:gd name="T0" fmla="*/ 18 w 63"/>
                    <a:gd name="T1" fmla="*/ 16 h 45"/>
                    <a:gd name="T2" fmla="*/ 24 w 63"/>
                    <a:gd name="T3" fmla="*/ 3 h 45"/>
                    <a:gd name="T4" fmla="*/ 36 w 63"/>
                    <a:gd name="T5" fmla="*/ 0 h 45"/>
                    <a:gd name="T6" fmla="*/ 47 w 63"/>
                    <a:gd name="T7" fmla="*/ 5 h 45"/>
                    <a:gd name="T8" fmla="*/ 55 w 63"/>
                    <a:gd name="T9" fmla="*/ 18 h 45"/>
                    <a:gd name="T10" fmla="*/ 55 w 63"/>
                    <a:gd name="T11" fmla="*/ 29 h 45"/>
                    <a:gd name="T12" fmla="*/ 63 w 63"/>
                    <a:gd name="T13" fmla="*/ 27 h 45"/>
                    <a:gd name="T14" fmla="*/ 63 w 63"/>
                    <a:gd name="T15" fmla="*/ 37 h 45"/>
                    <a:gd name="T16" fmla="*/ 42 w 63"/>
                    <a:gd name="T17" fmla="*/ 45 h 45"/>
                    <a:gd name="T18" fmla="*/ 21 w 63"/>
                    <a:gd name="T19" fmla="*/ 35 h 45"/>
                    <a:gd name="T20" fmla="*/ 0 w 63"/>
                    <a:gd name="T21" fmla="*/ 27 h 45"/>
                    <a:gd name="T22" fmla="*/ 4 w 63"/>
                    <a:gd name="T23" fmla="*/ 18 h 45"/>
                    <a:gd name="T24" fmla="*/ 18 w 63"/>
                    <a:gd name="T25" fmla="*/ 1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45">
                      <a:moveTo>
                        <a:pt x="18" y="16"/>
                      </a:moveTo>
                      <a:lnTo>
                        <a:pt x="24" y="3"/>
                      </a:lnTo>
                      <a:lnTo>
                        <a:pt x="36" y="0"/>
                      </a:lnTo>
                      <a:lnTo>
                        <a:pt x="47" y="5"/>
                      </a:lnTo>
                      <a:lnTo>
                        <a:pt x="55" y="18"/>
                      </a:lnTo>
                      <a:lnTo>
                        <a:pt x="55" y="29"/>
                      </a:lnTo>
                      <a:lnTo>
                        <a:pt x="63" y="27"/>
                      </a:lnTo>
                      <a:lnTo>
                        <a:pt x="63" y="37"/>
                      </a:lnTo>
                      <a:lnTo>
                        <a:pt x="42" y="45"/>
                      </a:lnTo>
                      <a:lnTo>
                        <a:pt x="21" y="35"/>
                      </a:lnTo>
                      <a:lnTo>
                        <a:pt x="0" y="27"/>
                      </a:lnTo>
                      <a:lnTo>
                        <a:pt x="4" y="18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2" name="Freeform 49"/>
                <p:cNvSpPr>
                  <a:spLocks/>
                </p:cNvSpPr>
                <p:nvPr/>
              </p:nvSpPr>
              <p:spPr bwMode="auto">
                <a:xfrm>
                  <a:off x="9369426" y="-417830"/>
                  <a:ext cx="100013" cy="71438"/>
                </a:xfrm>
                <a:custGeom>
                  <a:avLst/>
                  <a:gdLst>
                    <a:gd name="T0" fmla="*/ 18 w 63"/>
                    <a:gd name="T1" fmla="*/ 16 h 45"/>
                    <a:gd name="T2" fmla="*/ 24 w 63"/>
                    <a:gd name="T3" fmla="*/ 3 h 45"/>
                    <a:gd name="T4" fmla="*/ 36 w 63"/>
                    <a:gd name="T5" fmla="*/ 0 h 45"/>
                    <a:gd name="T6" fmla="*/ 47 w 63"/>
                    <a:gd name="T7" fmla="*/ 5 h 45"/>
                    <a:gd name="T8" fmla="*/ 55 w 63"/>
                    <a:gd name="T9" fmla="*/ 18 h 45"/>
                    <a:gd name="T10" fmla="*/ 55 w 63"/>
                    <a:gd name="T11" fmla="*/ 29 h 45"/>
                    <a:gd name="T12" fmla="*/ 63 w 63"/>
                    <a:gd name="T13" fmla="*/ 27 h 45"/>
                    <a:gd name="T14" fmla="*/ 63 w 63"/>
                    <a:gd name="T15" fmla="*/ 37 h 45"/>
                    <a:gd name="T16" fmla="*/ 42 w 63"/>
                    <a:gd name="T17" fmla="*/ 45 h 45"/>
                    <a:gd name="T18" fmla="*/ 21 w 63"/>
                    <a:gd name="T19" fmla="*/ 35 h 45"/>
                    <a:gd name="T20" fmla="*/ 0 w 63"/>
                    <a:gd name="T21" fmla="*/ 27 h 45"/>
                    <a:gd name="T22" fmla="*/ 4 w 63"/>
                    <a:gd name="T23" fmla="*/ 18 h 45"/>
                    <a:gd name="T24" fmla="*/ 18 w 63"/>
                    <a:gd name="T25" fmla="*/ 1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45">
                      <a:moveTo>
                        <a:pt x="18" y="16"/>
                      </a:moveTo>
                      <a:lnTo>
                        <a:pt x="24" y="3"/>
                      </a:lnTo>
                      <a:lnTo>
                        <a:pt x="36" y="0"/>
                      </a:lnTo>
                      <a:lnTo>
                        <a:pt x="47" y="5"/>
                      </a:lnTo>
                      <a:lnTo>
                        <a:pt x="55" y="18"/>
                      </a:lnTo>
                      <a:lnTo>
                        <a:pt x="55" y="29"/>
                      </a:lnTo>
                      <a:lnTo>
                        <a:pt x="63" y="27"/>
                      </a:lnTo>
                      <a:lnTo>
                        <a:pt x="63" y="37"/>
                      </a:lnTo>
                      <a:lnTo>
                        <a:pt x="42" y="45"/>
                      </a:lnTo>
                      <a:lnTo>
                        <a:pt x="21" y="35"/>
                      </a:lnTo>
                      <a:lnTo>
                        <a:pt x="0" y="27"/>
                      </a:lnTo>
                      <a:lnTo>
                        <a:pt x="4" y="18"/>
                      </a:lnTo>
                      <a:lnTo>
                        <a:pt x="18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3" name="Freeform 50"/>
                <p:cNvSpPr>
                  <a:spLocks/>
                </p:cNvSpPr>
                <p:nvPr/>
              </p:nvSpPr>
              <p:spPr bwMode="auto">
                <a:xfrm>
                  <a:off x="9491663" y="-376555"/>
                  <a:ext cx="88900" cy="60325"/>
                </a:xfrm>
                <a:custGeom>
                  <a:avLst/>
                  <a:gdLst>
                    <a:gd name="T0" fmla="*/ 5 w 56"/>
                    <a:gd name="T1" fmla="*/ 16 h 38"/>
                    <a:gd name="T2" fmla="*/ 13 w 56"/>
                    <a:gd name="T3" fmla="*/ 6 h 38"/>
                    <a:gd name="T4" fmla="*/ 24 w 56"/>
                    <a:gd name="T5" fmla="*/ 0 h 38"/>
                    <a:gd name="T6" fmla="*/ 27 w 56"/>
                    <a:gd name="T7" fmla="*/ 6 h 38"/>
                    <a:gd name="T8" fmla="*/ 35 w 56"/>
                    <a:gd name="T9" fmla="*/ 9 h 38"/>
                    <a:gd name="T10" fmla="*/ 43 w 56"/>
                    <a:gd name="T11" fmla="*/ 9 h 38"/>
                    <a:gd name="T12" fmla="*/ 54 w 56"/>
                    <a:gd name="T13" fmla="*/ 12 h 38"/>
                    <a:gd name="T14" fmla="*/ 56 w 56"/>
                    <a:gd name="T15" fmla="*/ 23 h 38"/>
                    <a:gd name="T16" fmla="*/ 49 w 56"/>
                    <a:gd name="T17" fmla="*/ 35 h 38"/>
                    <a:gd name="T18" fmla="*/ 29 w 56"/>
                    <a:gd name="T19" fmla="*/ 38 h 38"/>
                    <a:gd name="T20" fmla="*/ 5 w 56"/>
                    <a:gd name="T21" fmla="*/ 35 h 38"/>
                    <a:gd name="T22" fmla="*/ 0 w 56"/>
                    <a:gd name="T23" fmla="*/ 28 h 38"/>
                    <a:gd name="T24" fmla="*/ 5 w 56"/>
                    <a:gd name="T25" fmla="*/ 1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6" h="38">
                      <a:moveTo>
                        <a:pt x="5" y="16"/>
                      </a:moveTo>
                      <a:lnTo>
                        <a:pt x="13" y="6"/>
                      </a:lnTo>
                      <a:lnTo>
                        <a:pt x="24" y="0"/>
                      </a:lnTo>
                      <a:lnTo>
                        <a:pt x="27" y="6"/>
                      </a:lnTo>
                      <a:lnTo>
                        <a:pt x="35" y="9"/>
                      </a:lnTo>
                      <a:lnTo>
                        <a:pt x="43" y="9"/>
                      </a:lnTo>
                      <a:lnTo>
                        <a:pt x="54" y="12"/>
                      </a:lnTo>
                      <a:lnTo>
                        <a:pt x="56" y="23"/>
                      </a:lnTo>
                      <a:lnTo>
                        <a:pt x="49" y="35"/>
                      </a:lnTo>
                      <a:lnTo>
                        <a:pt x="29" y="38"/>
                      </a:lnTo>
                      <a:lnTo>
                        <a:pt x="5" y="35"/>
                      </a:lnTo>
                      <a:lnTo>
                        <a:pt x="0" y="28"/>
                      </a:lnTo>
                      <a:lnTo>
                        <a:pt x="5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4" name="Freeform 51"/>
                <p:cNvSpPr>
                  <a:spLocks/>
                </p:cNvSpPr>
                <p:nvPr/>
              </p:nvSpPr>
              <p:spPr bwMode="auto">
                <a:xfrm>
                  <a:off x="9491663" y="-376555"/>
                  <a:ext cx="88900" cy="60325"/>
                </a:xfrm>
                <a:custGeom>
                  <a:avLst/>
                  <a:gdLst>
                    <a:gd name="T0" fmla="*/ 5 w 56"/>
                    <a:gd name="T1" fmla="*/ 16 h 38"/>
                    <a:gd name="T2" fmla="*/ 13 w 56"/>
                    <a:gd name="T3" fmla="*/ 6 h 38"/>
                    <a:gd name="T4" fmla="*/ 24 w 56"/>
                    <a:gd name="T5" fmla="*/ 0 h 38"/>
                    <a:gd name="T6" fmla="*/ 27 w 56"/>
                    <a:gd name="T7" fmla="*/ 6 h 38"/>
                    <a:gd name="T8" fmla="*/ 35 w 56"/>
                    <a:gd name="T9" fmla="*/ 9 h 38"/>
                    <a:gd name="T10" fmla="*/ 43 w 56"/>
                    <a:gd name="T11" fmla="*/ 9 h 38"/>
                    <a:gd name="T12" fmla="*/ 54 w 56"/>
                    <a:gd name="T13" fmla="*/ 12 h 38"/>
                    <a:gd name="T14" fmla="*/ 56 w 56"/>
                    <a:gd name="T15" fmla="*/ 23 h 38"/>
                    <a:gd name="T16" fmla="*/ 49 w 56"/>
                    <a:gd name="T17" fmla="*/ 35 h 38"/>
                    <a:gd name="T18" fmla="*/ 29 w 56"/>
                    <a:gd name="T19" fmla="*/ 38 h 38"/>
                    <a:gd name="T20" fmla="*/ 5 w 56"/>
                    <a:gd name="T21" fmla="*/ 35 h 38"/>
                    <a:gd name="T22" fmla="*/ 0 w 56"/>
                    <a:gd name="T23" fmla="*/ 28 h 38"/>
                    <a:gd name="T24" fmla="*/ 5 w 56"/>
                    <a:gd name="T25" fmla="*/ 1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6" h="38">
                      <a:moveTo>
                        <a:pt x="5" y="16"/>
                      </a:moveTo>
                      <a:lnTo>
                        <a:pt x="13" y="6"/>
                      </a:lnTo>
                      <a:lnTo>
                        <a:pt x="24" y="0"/>
                      </a:lnTo>
                      <a:lnTo>
                        <a:pt x="27" y="6"/>
                      </a:lnTo>
                      <a:lnTo>
                        <a:pt x="35" y="9"/>
                      </a:lnTo>
                      <a:lnTo>
                        <a:pt x="43" y="9"/>
                      </a:lnTo>
                      <a:lnTo>
                        <a:pt x="54" y="12"/>
                      </a:lnTo>
                      <a:lnTo>
                        <a:pt x="56" y="23"/>
                      </a:lnTo>
                      <a:lnTo>
                        <a:pt x="49" y="35"/>
                      </a:lnTo>
                      <a:lnTo>
                        <a:pt x="29" y="38"/>
                      </a:lnTo>
                      <a:lnTo>
                        <a:pt x="5" y="35"/>
                      </a:lnTo>
                      <a:lnTo>
                        <a:pt x="0" y="28"/>
                      </a:lnTo>
                      <a:lnTo>
                        <a:pt x="5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5" name="Freeform 52"/>
                <p:cNvSpPr>
                  <a:spLocks/>
                </p:cNvSpPr>
                <p:nvPr/>
              </p:nvSpPr>
              <p:spPr bwMode="auto">
                <a:xfrm>
                  <a:off x="9491663" y="-376555"/>
                  <a:ext cx="88900" cy="60325"/>
                </a:xfrm>
                <a:custGeom>
                  <a:avLst/>
                  <a:gdLst>
                    <a:gd name="T0" fmla="*/ 5 w 56"/>
                    <a:gd name="T1" fmla="*/ 16 h 38"/>
                    <a:gd name="T2" fmla="*/ 13 w 56"/>
                    <a:gd name="T3" fmla="*/ 6 h 38"/>
                    <a:gd name="T4" fmla="*/ 24 w 56"/>
                    <a:gd name="T5" fmla="*/ 0 h 38"/>
                    <a:gd name="T6" fmla="*/ 27 w 56"/>
                    <a:gd name="T7" fmla="*/ 6 h 38"/>
                    <a:gd name="T8" fmla="*/ 35 w 56"/>
                    <a:gd name="T9" fmla="*/ 9 h 38"/>
                    <a:gd name="T10" fmla="*/ 43 w 56"/>
                    <a:gd name="T11" fmla="*/ 9 h 38"/>
                    <a:gd name="T12" fmla="*/ 54 w 56"/>
                    <a:gd name="T13" fmla="*/ 12 h 38"/>
                    <a:gd name="T14" fmla="*/ 56 w 56"/>
                    <a:gd name="T15" fmla="*/ 23 h 38"/>
                    <a:gd name="T16" fmla="*/ 49 w 56"/>
                    <a:gd name="T17" fmla="*/ 35 h 38"/>
                    <a:gd name="T18" fmla="*/ 29 w 56"/>
                    <a:gd name="T19" fmla="*/ 38 h 38"/>
                    <a:gd name="T20" fmla="*/ 5 w 56"/>
                    <a:gd name="T21" fmla="*/ 35 h 38"/>
                    <a:gd name="T22" fmla="*/ 0 w 56"/>
                    <a:gd name="T23" fmla="*/ 28 h 38"/>
                    <a:gd name="T24" fmla="*/ 5 w 56"/>
                    <a:gd name="T25" fmla="*/ 1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6" h="38">
                      <a:moveTo>
                        <a:pt x="5" y="16"/>
                      </a:moveTo>
                      <a:lnTo>
                        <a:pt x="13" y="6"/>
                      </a:lnTo>
                      <a:lnTo>
                        <a:pt x="24" y="0"/>
                      </a:lnTo>
                      <a:lnTo>
                        <a:pt x="27" y="6"/>
                      </a:lnTo>
                      <a:lnTo>
                        <a:pt x="35" y="9"/>
                      </a:lnTo>
                      <a:lnTo>
                        <a:pt x="43" y="9"/>
                      </a:lnTo>
                      <a:lnTo>
                        <a:pt x="54" y="12"/>
                      </a:lnTo>
                      <a:lnTo>
                        <a:pt x="56" y="23"/>
                      </a:lnTo>
                      <a:lnTo>
                        <a:pt x="49" y="35"/>
                      </a:lnTo>
                      <a:lnTo>
                        <a:pt x="29" y="38"/>
                      </a:lnTo>
                      <a:lnTo>
                        <a:pt x="5" y="35"/>
                      </a:lnTo>
                      <a:lnTo>
                        <a:pt x="0" y="28"/>
                      </a:lnTo>
                      <a:lnTo>
                        <a:pt x="5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6" name="Freeform 53"/>
                <p:cNvSpPr>
                  <a:spLocks/>
                </p:cNvSpPr>
                <p:nvPr/>
              </p:nvSpPr>
              <p:spPr bwMode="auto">
                <a:xfrm>
                  <a:off x="9491663" y="-376555"/>
                  <a:ext cx="88900" cy="60325"/>
                </a:xfrm>
                <a:custGeom>
                  <a:avLst/>
                  <a:gdLst>
                    <a:gd name="T0" fmla="*/ 5 w 56"/>
                    <a:gd name="T1" fmla="*/ 16 h 38"/>
                    <a:gd name="T2" fmla="*/ 13 w 56"/>
                    <a:gd name="T3" fmla="*/ 6 h 38"/>
                    <a:gd name="T4" fmla="*/ 24 w 56"/>
                    <a:gd name="T5" fmla="*/ 0 h 38"/>
                    <a:gd name="T6" fmla="*/ 27 w 56"/>
                    <a:gd name="T7" fmla="*/ 6 h 38"/>
                    <a:gd name="T8" fmla="*/ 35 w 56"/>
                    <a:gd name="T9" fmla="*/ 9 h 38"/>
                    <a:gd name="T10" fmla="*/ 43 w 56"/>
                    <a:gd name="T11" fmla="*/ 9 h 38"/>
                    <a:gd name="T12" fmla="*/ 54 w 56"/>
                    <a:gd name="T13" fmla="*/ 12 h 38"/>
                    <a:gd name="T14" fmla="*/ 56 w 56"/>
                    <a:gd name="T15" fmla="*/ 23 h 38"/>
                    <a:gd name="T16" fmla="*/ 49 w 56"/>
                    <a:gd name="T17" fmla="*/ 35 h 38"/>
                    <a:gd name="T18" fmla="*/ 29 w 56"/>
                    <a:gd name="T19" fmla="*/ 38 h 38"/>
                    <a:gd name="T20" fmla="*/ 5 w 56"/>
                    <a:gd name="T21" fmla="*/ 35 h 38"/>
                    <a:gd name="T22" fmla="*/ 0 w 56"/>
                    <a:gd name="T23" fmla="*/ 28 h 38"/>
                    <a:gd name="T24" fmla="*/ 5 w 56"/>
                    <a:gd name="T25" fmla="*/ 1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6" h="38">
                      <a:moveTo>
                        <a:pt x="5" y="16"/>
                      </a:moveTo>
                      <a:lnTo>
                        <a:pt x="13" y="6"/>
                      </a:lnTo>
                      <a:lnTo>
                        <a:pt x="24" y="0"/>
                      </a:lnTo>
                      <a:lnTo>
                        <a:pt x="27" y="6"/>
                      </a:lnTo>
                      <a:lnTo>
                        <a:pt x="35" y="9"/>
                      </a:lnTo>
                      <a:lnTo>
                        <a:pt x="43" y="9"/>
                      </a:lnTo>
                      <a:lnTo>
                        <a:pt x="54" y="12"/>
                      </a:lnTo>
                      <a:lnTo>
                        <a:pt x="56" y="23"/>
                      </a:lnTo>
                      <a:lnTo>
                        <a:pt x="49" y="35"/>
                      </a:lnTo>
                      <a:lnTo>
                        <a:pt x="29" y="38"/>
                      </a:lnTo>
                      <a:lnTo>
                        <a:pt x="5" y="35"/>
                      </a:lnTo>
                      <a:lnTo>
                        <a:pt x="0" y="28"/>
                      </a:lnTo>
                      <a:lnTo>
                        <a:pt x="5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7" name="Freeform 54"/>
                <p:cNvSpPr>
                  <a:spLocks/>
                </p:cNvSpPr>
                <p:nvPr/>
              </p:nvSpPr>
              <p:spPr bwMode="auto">
                <a:xfrm>
                  <a:off x="10271126" y="-225742"/>
                  <a:ext cx="150813" cy="61913"/>
                </a:xfrm>
                <a:custGeom>
                  <a:avLst/>
                  <a:gdLst>
                    <a:gd name="T0" fmla="*/ 51 w 95"/>
                    <a:gd name="T1" fmla="*/ 3 h 39"/>
                    <a:gd name="T2" fmla="*/ 50 w 95"/>
                    <a:gd name="T3" fmla="*/ 15 h 39"/>
                    <a:gd name="T4" fmla="*/ 32 w 95"/>
                    <a:gd name="T5" fmla="*/ 13 h 39"/>
                    <a:gd name="T6" fmla="*/ 28 w 95"/>
                    <a:gd name="T7" fmla="*/ 7 h 39"/>
                    <a:gd name="T8" fmla="*/ 13 w 95"/>
                    <a:gd name="T9" fmla="*/ 0 h 39"/>
                    <a:gd name="T10" fmla="*/ 0 w 95"/>
                    <a:gd name="T11" fmla="*/ 7 h 39"/>
                    <a:gd name="T12" fmla="*/ 0 w 95"/>
                    <a:gd name="T13" fmla="*/ 23 h 39"/>
                    <a:gd name="T14" fmla="*/ 20 w 95"/>
                    <a:gd name="T15" fmla="*/ 35 h 39"/>
                    <a:gd name="T16" fmla="*/ 43 w 95"/>
                    <a:gd name="T17" fmla="*/ 39 h 39"/>
                    <a:gd name="T18" fmla="*/ 53 w 95"/>
                    <a:gd name="T19" fmla="*/ 31 h 39"/>
                    <a:gd name="T20" fmla="*/ 69 w 95"/>
                    <a:gd name="T21" fmla="*/ 35 h 39"/>
                    <a:gd name="T22" fmla="*/ 87 w 95"/>
                    <a:gd name="T23" fmla="*/ 35 h 39"/>
                    <a:gd name="T24" fmla="*/ 95 w 95"/>
                    <a:gd name="T25" fmla="*/ 26 h 39"/>
                    <a:gd name="T26" fmla="*/ 80 w 95"/>
                    <a:gd name="T27" fmla="*/ 21 h 39"/>
                    <a:gd name="T28" fmla="*/ 72 w 95"/>
                    <a:gd name="T29" fmla="*/ 7 h 39"/>
                    <a:gd name="T30" fmla="*/ 58 w 95"/>
                    <a:gd name="T31" fmla="*/ 2 h 39"/>
                    <a:gd name="T32" fmla="*/ 51 w 95"/>
                    <a:gd name="T3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39">
                      <a:moveTo>
                        <a:pt x="51" y="3"/>
                      </a:moveTo>
                      <a:lnTo>
                        <a:pt x="50" y="15"/>
                      </a:lnTo>
                      <a:lnTo>
                        <a:pt x="32" y="13"/>
                      </a:lnTo>
                      <a:lnTo>
                        <a:pt x="28" y="7"/>
                      </a:ln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0" y="23"/>
                      </a:lnTo>
                      <a:lnTo>
                        <a:pt x="20" y="35"/>
                      </a:lnTo>
                      <a:lnTo>
                        <a:pt x="43" y="39"/>
                      </a:lnTo>
                      <a:lnTo>
                        <a:pt x="53" y="31"/>
                      </a:lnTo>
                      <a:lnTo>
                        <a:pt x="69" y="35"/>
                      </a:lnTo>
                      <a:lnTo>
                        <a:pt x="87" y="35"/>
                      </a:lnTo>
                      <a:lnTo>
                        <a:pt x="95" y="26"/>
                      </a:lnTo>
                      <a:lnTo>
                        <a:pt x="80" y="21"/>
                      </a:lnTo>
                      <a:lnTo>
                        <a:pt x="72" y="7"/>
                      </a:lnTo>
                      <a:lnTo>
                        <a:pt x="58" y="2"/>
                      </a:lnTo>
                      <a:lnTo>
                        <a:pt x="51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8" name="Freeform 55"/>
                <p:cNvSpPr>
                  <a:spLocks/>
                </p:cNvSpPr>
                <p:nvPr/>
              </p:nvSpPr>
              <p:spPr bwMode="auto">
                <a:xfrm>
                  <a:off x="10271126" y="-225742"/>
                  <a:ext cx="150813" cy="61913"/>
                </a:xfrm>
                <a:custGeom>
                  <a:avLst/>
                  <a:gdLst>
                    <a:gd name="T0" fmla="*/ 51 w 95"/>
                    <a:gd name="T1" fmla="*/ 3 h 39"/>
                    <a:gd name="T2" fmla="*/ 50 w 95"/>
                    <a:gd name="T3" fmla="*/ 15 h 39"/>
                    <a:gd name="T4" fmla="*/ 32 w 95"/>
                    <a:gd name="T5" fmla="*/ 13 h 39"/>
                    <a:gd name="T6" fmla="*/ 28 w 95"/>
                    <a:gd name="T7" fmla="*/ 7 h 39"/>
                    <a:gd name="T8" fmla="*/ 13 w 95"/>
                    <a:gd name="T9" fmla="*/ 0 h 39"/>
                    <a:gd name="T10" fmla="*/ 0 w 95"/>
                    <a:gd name="T11" fmla="*/ 7 h 39"/>
                    <a:gd name="T12" fmla="*/ 0 w 95"/>
                    <a:gd name="T13" fmla="*/ 23 h 39"/>
                    <a:gd name="T14" fmla="*/ 20 w 95"/>
                    <a:gd name="T15" fmla="*/ 35 h 39"/>
                    <a:gd name="T16" fmla="*/ 43 w 95"/>
                    <a:gd name="T17" fmla="*/ 39 h 39"/>
                    <a:gd name="T18" fmla="*/ 53 w 95"/>
                    <a:gd name="T19" fmla="*/ 31 h 39"/>
                    <a:gd name="T20" fmla="*/ 69 w 95"/>
                    <a:gd name="T21" fmla="*/ 35 h 39"/>
                    <a:gd name="T22" fmla="*/ 87 w 95"/>
                    <a:gd name="T23" fmla="*/ 35 h 39"/>
                    <a:gd name="T24" fmla="*/ 95 w 95"/>
                    <a:gd name="T25" fmla="*/ 26 h 39"/>
                    <a:gd name="T26" fmla="*/ 80 w 95"/>
                    <a:gd name="T27" fmla="*/ 21 h 39"/>
                    <a:gd name="T28" fmla="*/ 72 w 95"/>
                    <a:gd name="T29" fmla="*/ 7 h 39"/>
                    <a:gd name="T30" fmla="*/ 58 w 95"/>
                    <a:gd name="T31" fmla="*/ 2 h 39"/>
                    <a:gd name="T32" fmla="*/ 51 w 95"/>
                    <a:gd name="T3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39">
                      <a:moveTo>
                        <a:pt x="51" y="3"/>
                      </a:moveTo>
                      <a:lnTo>
                        <a:pt x="50" y="15"/>
                      </a:lnTo>
                      <a:lnTo>
                        <a:pt x="32" y="13"/>
                      </a:lnTo>
                      <a:lnTo>
                        <a:pt x="28" y="7"/>
                      </a:ln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0" y="23"/>
                      </a:lnTo>
                      <a:lnTo>
                        <a:pt x="20" y="35"/>
                      </a:lnTo>
                      <a:lnTo>
                        <a:pt x="43" y="39"/>
                      </a:lnTo>
                      <a:lnTo>
                        <a:pt x="53" y="31"/>
                      </a:lnTo>
                      <a:lnTo>
                        <a:pt x="69" y="35"/>
                      </a:lnTo>
                      <a:lnTo>
                        <a:pt x="87" y="35"/>
                      </a:lnTo>
                      <a:lnTo>
                        <a:pt x="95" y="26"/>
                      </a:lnTo>
                      <a:lnTo>
                        <a:pt x="80" y="21"/>
                      </a:lnTo>
                      <a:lnTo>
                        <a:pt x="72" y="7"/>
                      </a:lnTo>
                      <a:lnTo>
                        <a:pt x="58" y="2"/>
                      </a:lnTo>
                      <a:lnTo>
                        <a:pt x="51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9" name="Freeform 56"/>
                <p:cNvSpPr>
                  <a:spLocks/>
                </p:cNvSpPr>
                <p:nvPr/>
              </p:nvSpPr>
              <p:spPr bwMode="auto">
                <a:xfrm>
                  <a:off x="10271126" y="-225742"/>
                  <a:ext cx="150813" cy="61913"/>
                </a:xfrm>
                <a:custGeom>
                  <a:avLst/>
                  <a:gdLst>
                    <a:gd name="T0" fmla="*/ 51 w 95"/>
                    <a:gd name="T1" fmla="*/ 3 h 39"/>
                    <a:gd name="T2" fmla="*/ 50 w 95"/>
                    <a:gd name="T3" fmla="*/ 15 h 39"/>
                    <a:gd name="T4" fmla="*/ 32 w 95"/>
                    <a:gd name="T5" fmla="*/ 13 h 39"/>
                    <a:gd name="T6" fmla="*/ 28 w 95"/>
                    <a:gd name="T7" fmla="*/ 7 h 39"/>
                    <a:gd name="T8" fmla="*/ 13 w 95"/>
                    <a:gd name="T9" fmla="*/ 0 h 39"/>
                    <a:gd name="T10" fmla="*/ 0 w 95"/>
                    <a:gd name="T11" fmla="*/ 7 h 39"/>
                    <a:gd name="T12" fmla="*/ 0 w 95"/>
                    <a:gd name="T13" fmla="*/ 23 h 39"/>
                    <a:gd name="T14" fmla="*/ 20 w 95"/>
                    <a:gd name="T15" fmla="*/ 35 h 39"/>
                    <a:gd name="T16" fmla="*/ 43 w 95"/>
                    <a:gd name="T17" fmla="*/ 39 h 39"/>
                    <a:gd name="T18" fmla="*/ 53 w 95"/>
                    <a:gd name="T19" fmla="*/ 31 h 39"/>
                    <a:gd name="T20" fmla="*/ 69 w 95"/>
                    <a:gd name="T21" fmla="*/ 35 h 39"/>
                    <a:gd name="T22" fmla="*/ 87 w 95"/>
                    <a:gd name="T23" fmla="*/ 35 h 39"/>
                    <a:gd name="T24" fmla="*/ 95 w 95"/>
                    <a:gd name="T25" fmla="*/ 26 h 39"/>
                    <a:gd name="T26" fmla="*/ 80 w 95"/>
                    <a:gd name="T27" fmla="*/ 21 h 39"/>
                    <a:gd name="T28" fmla="*/ 72 w 95"/>
                    <a:gd name="T29" fmla="*/ 7 h 39"/>
                    <a:gd name="T30" fmla="*/ 58 w 95"/>
                    <a:gd name="T31" fmla="*/ 2 h 39"/>
                    <a:gd name="T32" fmla="*/ 51 w 95"/>
                    <a:gd name="T3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39">
                      <a:moveTo>
                        <a:pt x="51" y="3"/>
                      </a:moveTo>
                      <a:lnTo>
                        <a:pt x="50" y="15"/>
                      </a:lnTo>
                      <a:lnTo>
                        <a:pt x="32" y="13"/>
                      </a:lnTo>
                      <a:lnTo>
                        <a:pt x="28" y="7"/>
                      </a:ln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0" y="23"/>
                      </a:lnTo>
                      <a:lnTo>
                        <a:pt x="20" y="35"/>
                      </a:lnTo>
                      <a:lnTo>
                        <a:pt x="43" y="39"/>
                      </a:lnTo>
                      <a:lnTo>
                        <a:pt x="53" y="31"/>
                      </a:lnTo>
                      <a:lnTo>
                        <a:pt x="69" y="35"/>
                      </a:lnTo>
                      <a:lnTo>
                        <a:pt x="87" y="35"/>
                      </a:lnTo>
                      <a:lnTo>
                        <a:pt x="95" y="26"/>
                      </a:lnTo>
                      <a:lnTo>
                        <a:pt x="80" y="21"/>
                      </a:lnTo>
                      <a:lnTo>
                        <a:pt x="72" y="7"/>
                      </a:lnTo>
                      <a:lnTo>
                        <a:pt x="58" y="2"/>
                      </a:lnTo>
                      <a:lnTo>
                        <a:pt x="51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0" name="Freeform 57"/>
                <p:cNvSpPr>
                  <a:spLocks/>
                </p:cNvSpPr>
                <p:nvPr/>
              </p:nvSpPr>
              <p:spPr bwMode="auto">
                <a:xfrm>
                  <a:off x="10271126" y="-225742"/>
                  <a:ext cx="150813" cy="61913"/>
                </a:xfrm>
                <a:custGeom>
                  <a:avLst/>
                  <a:gdLst>
                    <a:gd name="T0" fmla="*/ 51 w 95"/>
                    <a:gd name="T1" fmla="*/ 3 h 39"/>
                    <a:gd name="T2" fmla="*/ 50 w 95"/>
                    <a:gd name="T3" fmla="*/ 15 h 39"/>
                    <a:gd name="T4" fmla="*/ 32 w 95"/>
                    <a:gd name="T5" fmla="*/ 13 h 39"/>
                    <a:gd name="T6" fmla="*/ 28 w 95"/>
                    <a:gd name="T7" fmla="*/ 7 h 39"/>
                    <a:gd name="T8" fmla="*/ 13 w 95"/>
                    <a:gd name="T9" fmla="*/ 0 h 39"/>
                    <a:gd name="T10" fmla="*/ 0 w 95"/>
                    <a:gd name="T11" fmla="*/ 7 h 39"/>
                    <a:gd name="T12" fmla="*/ 0 w 95"/>
                    <a:gd name="T13" fmla="*/ 23 h 39"/>
                    <a:gd name="T14" fmla="*/ 20 w 95"/>
                    <a:gd name="T15" fmla="*/ 35 h 39"/>
                    <a:gd name="T16" fmla="*/ 43 w 95"/>
                    <a:gd name="T17" fmla="*/ 39 h 39"/>
                    <a:gd name="T18" fmla="*/ 53 w 95"/>
                    <a:gd name="T19" fmla="*/ 31 h 39"/>
                    <a:gd name="T20" fmla="*/ 69 w 95"/>
                    <a:gd name="T21" fmla="*/ 35 h 39"/>
                    <a:gd name="T22" fmla="*/ 87 w 95"/>
                    <a:gd name="T23" fmla="*/ 35 h 39"/>
                    <a:gd name="T24" fmla="*/ 95 w 95"/>
                    <a:gd name="T25" fmla="*/ 26 h 39"/>
                    <a:gd name="T26" fmla="*/ 80 w 95"/>
                    <a:gd name="T27" fmla="*/ 21 h 39"/>
                    <a:gd name="T28" fmla="*/ 72 w 95"/>
                    <a:gd name="T29" fmla="*/ 7 h 39"/>
                    <a:gd name="T30" fmla="*/ 58 w 95"/>
                    <a:gd name="T31" fmla="*/ 2 h 39"/>
                    <a:gd name="T32" fmla="*/ 51 w 95"/>
                    <a:gd name="T3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39">
                      <a:moveTo>
                        <a:pt x="51" y="3"/>
                      </a:moveTo>
                      <a:lnTo>
                        <a:pt x="50" y="15"/>
                      </a:lnTo>
                      <a:lnTo>
                        <a:pt x="32" y="13"/>
                      </a:lnTo>
                      <a:lnTo>
                        <a:pt x="28" y="7"/>
                      </a:lnTo>
                      <a:lnTo>
                        <a:pt x="13" y="0"/>
                      </a:lnTo>
                      <a:lnTo>
                        <a:pt x="0" y="7"/>
                      </a:lnTo>
                      <a:lnTo>
                        <a:pt x="0" y="23"/>
                      </a:lnTo>
                      <a:lnTo>
                        <a:pt x="20" y="35"/>
                      </a:lnTo>
                      <a:lnTo>
                        <a:pt x="43" y="39"/>
                      </a:lnTo>
                      <a:lnTo>
                        <a:pt x="53" y="31"/>
                      </a:lnTo>
                      <a:lnTo>
                        <a:pt x="69" y="35"/>
                      </a:lnTo>
                      <a:lnTo>
                        <a:pt x="87" y="35"/>
                      </a:lnTo>
                      <a:lnTo>
                        <a:pt x="95" y="26"/>
                      </a:lnTo>
                      <a:lnTo>
                        <a:pt x="80" y="21"/>
                      </a:lnTo>
                      <a:lnTo>
                        <a:pt x="72" y="7"/>
                      </a:lnTo>
                      <a:lnTo>
                        <a:pt x="58" y="2"/>
                      </a:lnTo>
                      <a:lnTo>
                        <a:pt x="51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1" name="Freeform 58"/>
                <p:cNvSpPr>
                  <a:spLocks/>
                </p:cNvSpPr>
                <p:nvPr/>
              </p:nvSpPr>
              <p:spPr bwMode="auto">
                <a:xfrm>
                  <a:off x="10464801" y="-205105"/>
                  <a:ext cx="87313" cy="41275"/>
                </a:xfrm>
                <a:custGeom>
                  <a:avLst/>
                  <a:gdLst>
                    <a:gd name="T0" fmla="*/ 1 w 55"/>
                    <a:gd name="T1" fmla="*/ 0 h 26"/>
                    <a:gd name="T2" fmla="*/ 8 w 55"/>
                    <a:gd name="T3" fmla="*/ 6 h 26"/>
                    <a:gd name="T4" fmla="*/ 30 w 55"/>
                    <a:gd name="T5" fmla="*/ 6 h 26"/>
                    <a:gd name="T6" fmla="*/ 54 w 55"/>
                    <a:gd name="T7" fmla="*/ 6 h 26"/>
                    <a:gd name="T8" fmla="*/ 55 w 55"/>
                    <a:gd name="T9" fmla="*/ 22 h 26"/>
                    <a:gd name="T10" fmla="*/ 27 w 55"/>
                    <a:gd name="T11" fmla="*/ 26 h 26"/>
                    <a:gd name="T12" fmla="*/ 8 w 55"/>
                    <a:gd name="T13" fmla="*/ 19 h 26"/>
                    <a:gd name="T14" fmla="*/ 0 w 55"/>
                    <a:gd name="T15" fmla="*/ 8 h 26"/>
                    <a:gd name="T16" fmla="*/ 1 w 55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26">
                      <a:moveTo>
                        <a:pt x="1" y="0"/>
                      </a:moveTo>
                      <a:lnTo>
                        <a:pt x="8" y="6"/>
                      </a:lnTo>
                      <a:lnTo>
                        <a:pt x="30" y="6"/>
                      </a:lnTo>
                      <a:lnTo>
                        <a:pt x="54" y="6"/>
                      </a:lnTo>
                      <a:lnTo>
                        <a:pt x="55" y="22"/>
                      </a:lnTo>
                      <a:lnTo>
                        <a:pt x="27" y="26"/>
                      </a:lnTo>
                      <a:lnTo>
                        <a:pt x="8" y="19"/>
                      </a:lnTo>
                      <a:lnTo>
                        <a:pt x="0" y="8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2" name="Freeform 59"/>
                <p:cNvSpPr>
                  <a:spLocks/>
                </p:cNvSpPr>
                <p:nvPr/>
              </p:nvSpPr>
              <p:spPr bwMode="auto">
                <a:xfrm>
                  <a:off x="10464801" y="-205105"/>
                  <a:ext cx="87313" cy="41275"/>
                </a:xfrm>
                <a:custGeom>
                  <a:avLst/>
                  <a:gdLst>
                    <a:gd name="T0" fmla="*/ 1 w 55"/>
                    <a:gd name="T1" fmla="*/ 0 h 26"/>
                    <a:gd name="T2" fmla="*/ 8 w 55"/>
                    <a:gd name="T3" fmla="*/ 6 h 26"/>
                    <a:gd name="T4" fmla="*/ 30 w 55"/>
                    <a:gd name="T5" fmla="*/ 6 h 26"/>
                    <a:gd name="T6" fmla="*/ 54 w 55"/>
                    <a:gd name="T7" fmla="*/ 6 h 26"/>
                    <a:gd name="T8" fmla="*/ 55 w 55"/>
                    <a:gd name="T9" fmla="*/ 22 h 26"/>
                    <a:gd name="T10" fmla="*/ 27 w 55"/>
                    <a:gd name="T11" fmla="*/ 26 h 26"/>
                    <a:gd name="T12" fmla="*/ 8 w 55"/>
                    <a:gd name="T13" fmla="*/ 19 h 26"/>
                    <a:gd name="T14" fmla="*/ 0 w 55"/>
                    <a:gd name="T15" fmla="*/ 8 h 26"/>
                    <a:gd name="T16" fmla="*/ 1 w 55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26">
                      <a:moveTo>
                        <a:pt x="1" y="0"/>
                      </a:moveTo>
                      <a:lnTo>
                        <a:pt x="8" y="6"/>
                      </a:lnTo>
                      <a:lnTo>
                        <a:pt x="30" y="6"/>
                      </a:lnTo>
                      <a:lnTo>
                        <a:pt x="54" y="6"/>
                      </a:lnTo>
                      <a:lnTo>
                        <a:pt x="55" y="22"/>
                      </a:lnTo>
                      <a:lnTo>
                        <a:pt x="27" y="26"/>
                      </a:lnTo>
                      <a:lnTo>
                        <a:pt x="8" y="19"/>
                      </a:lnTo>
                      <a:lnTo>
                        <a:pt x="0" y="8"/>
                      </a:lnTo>
                      <a:lnTo>
                        <a:pt x="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3" name="Freeform 60"/>
                <p:cNvSpPr>
                  <a:spLocks/>
                </p:cNvSpPr>
                <p:nvPr/>
              </p:nvSpPr>
              <p:spPr bwMode="auto">
                <a:xfrm>
                  <a:off x="10464801" y="-205105"/>
                  <a:ext cx="87313" cy="41275"/>
                </a:xfrm>
                <a:custGeom>
                  <a:avLst/>
                  <a:gdLst>
                    <a:gd name="T0" fmla="*/ 1 w 55"/>
                    <a:gd name="T1" fmla="*/ 0 h 26"/>
                    <a:gd name="T2" fmla="*/ 8 w 55"/>
                    <a:gd name="T3" fmla="*/ 6 h 26"/>
                    <a:gd name="T4" fmla="*/ 30 w 55"/>
                    <a:gd name="T5" fmla="*/ 6 h 26"/>
                    <a:gd name="T6" fmla="*/ 54 w 55"/>
                    <a:gd name="T7" fmla="*/ 6 h 26"/>
                    <a:gd name="T8" fmla="*/ 55 w 55"/>
                    <a:gd name="T9" fmla="*/ 22 h 26"/>
                    <a:gd name="T10" fmla="*/ 27 w 55"/>
                    <a:gd name="T11" fmla="*/ 26 h 26"/>
                    <a:gd name="T12" fmla="*/ 8 w 55"/>
                    <a:gd name="T13" fmla="*/ 19 h 26"/>
                    <a:gd name="T14" fmla="*/ 0 w 55"/>
                    <a:gd name="T15" fmla="*/ 8 h 26"/>
                    <a:gd name="T16" fmla="*/ 1 w 55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26">
                      <a:moveTo>
                        <a:pt x="1" y="0"/>
                      </a:moveTo>
                      <a:lnTo>
                        <a:pt x="8" y="6"/>
                      </a:lnTo>
                      <a:lnTo>
                        <a:pt x="30" y="6"/>
                      </a:lnTo>
                      <a:lnTo>
                        <a:pt x="54" y="6"/>
                      </a:lnTo>
                      <a:lnTo>
                        <a:pt x="55" y="22"/>
                      </a:lnTo>
                      <a:lnTo>
                        <a:pt x="27" y="26"/>
                      </a:lnTo>
                      <a:lnTo>
                        <a:pt x="8" y="19"/>
                      </a:lnTo>
                      <a:lnTo>
                        <a:pt x="0" y="8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4" name="Freeform 61"/>
                <p:cNvSpPr>
                  <a:spLocks/>
                </p:cNvSpPr>
                <p:nvPr/>
              </p:nvSpPr>
              <p:spPr bwMode="auto">
                <a:xfrm>
                  <a:off x="10464801" y="-205105"/>
                  <a:ext cx="87313" cy="41275"/>
                </a:xfrm>
                <a:custGeom>
                  <a:avLst/>
                  <a:gdLst>
                    <a:gd name="T0" fmla="*/ 1 w 55"/>
                    <a:gd name="T1" fmla="*/ 0 h 26"/>
                    <a:gd name="T2" fmla="*/ 8 w 55"/>
                    <a:gd name="T3" fmla="*/ 6 h 26"/>
                    <a:gd name="T4" fmla="*/ 30 w 55"/>
                    <a:gd name="T5" fmla="*/ 6 h 26"/>
                    <a:gd name="T6" fmla="*/ 54 w 55"/>
                    <a:gd name="T7" fmla="*/ 6 h 26"/>
                    <a:gd name="T8" fmla="*/ 55 w 55"/>
                    <a:gd name="T9" fmla="*/ 22 h 26"/>
                    <a:gd name="T10" fmla="*/ 27 w 55"/>
                    <a:gd name="T11" fmla="*/ 26 h 26"/>
                    <a:gd name="T12" fmla="*/ 8 w 55"/>
                    <a:gd name="T13" fmla="*/ 19 h 26"/>
                    <a:gd name="T14" fmla="*/ 0 w 55"/>
                    <a:gd name="T15" fmla="*/ 8 h 26"/>
                    <a:gd name="T16" fmla="*/ 1 w 55"/>
                    <a:gd name="T17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26">
                      <a:moveTo>
                        <a:pt x="1" y="0"/>
                      </a:moveTo>
                      <a:lnTo>
                        <a:pt x="8" y="6"/>
                      </a:lnTo>
                      <a:lnTo>
                        <a:pt x="30" y="6"/>
                      </a:lnTo>
                      <a:lnTo>
                        <a:pt x="54" y="6"/>
                      </a:lnTo>
                      <a:lnTo>
                        <a:pt x="55" y="22"/>
                      </a:lnTo>
                      <a:lnTo>
                        <a:pt x="27" y="26"/>
                      </a:lnTo>
                      <a:lnTo>
                        <a:pt x="8" y="19"/>
                      </a:lnTo>
                      <a:lnTo>
                        <a:pt x="0" y="8"/>
                      </a:lnTo>
                      <a:lnTo>
                        <a:pt x="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5" name="Freeform 62"/>
                <p:cNvSpPr>
                  <a:spLocks/>
                </p:cNvSpPr>
                <p:nvPr/>
              </p:nvSpPr>
              <p:spPr bwMode="auto">
                <a:xfrm>
                  <a:off x="5327651" y="1791970"/>
                  <a:ext cx="79375" cy="98425"/>
                </a:xfrm>
                <a:custGeom>
                  <a:avLst/>
                  <a:gdLst>
                    <a:gd name="T0" fmla="*/ 0 w 50"/>
                    <a:gd name="T1" fmla="*/ 49 h 62"/>
                    <a:gd name="T2" fmla="*/ 7 w 50"/>
                    <a:gd name="T3" fmla="*/ 30 h 62"/>
                    <a:gd name="T4" fmla="*/ 19 w 50"/>
                    <a:gd name="T5" fmla="*/ 27 h 62"/>
                    <a:gd name="T6" fmla="*/ 21 w 50"/>
                    <a:gd name="T7" fmla="*/ 8 h 62"/>
                    <a:gd name="T8" fmla="*/ 43 w 50"/>
                    <a:gd name="T9" fmla="*/ 0 h 62"/>
                    <a:gd name="T10" fmla="*/ 42 w 50"/>
                    <a:gd name="T11" fmla="*/ 19 h 62"/>
                    <a:gd name="T12" fmla="*/ 42 w 50"/>
                    <a:gd name="T13" fmla="*/ 33 h 62"/>
                    <a:gd name="T14" fmla="*/ 50 w 50"/>
                    <a:gd name="T15" fmla="*/ 35 h 62"/>
                    <a:gd name="T16" fmla="*/ 48 w 50"/>
                    <a:gd name="T17" fmla="*/ 47 h 62"/>
                    <a:gd name="T18" fmla="*/ 38 w 50"/>
                    <a:gd name="T19" fmla="*/ 47 h 62"/>
                    <a:gd name="T20" fmla="*/ 35 w 50"/>
                    <a:gd name="T21" fmla="*/ 62 h 62"/>
                    <a:gd name="T22" fmla="*/ 15 w 50"/>
                    <a:gd name="T23" fmla="*/ 60 h 62"/>
                    <a:gd name="T24" fmla="*/ 0 w 50"/>
                    <a:gd name="T25" fmla="*/ 4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62">
                      <a:moveTo>
                        <a:pt x="0" y="49"/>
                      </a:moveTo>
                      <a:lnTo>
                        <a:pt x="7" y="30"/>
                      </a:lnTo>
                      <a:lnTo>
                        <a:pt x="19" y="27"/>
                      </a:lnTo>
                      <a:lnTo>
                        <a:pt x="21" y="8"/>
                      </a:lnTo>
                      <a:lnTo>
                        <a:pt x="43" y="0"/>
                      </a:lnTo>
                      <a:lnTo>
                        <a:pt x="42" y="19"/>
                      </a:lnTo>
                      <a:lnTo>
                        <a:pt x="42" y="33"/>
                      </a:lnTo>
                      <a:lnTo>
                        <a:pt x="50" y="35"/>
                      </a:lnTo>
                      <a:lnTo>
                        <a:pt x="48" y="47"/>
                      </a:lnTo>
                      <a:lnTo>
                        <a:pt x="38" y="47"/>
                      </a:lnTo>
                      <a:lnTo>
                        <a:pt x="35" y="62"/>
                      </a:lnTo>
                      <a:lnTo>
                        <a:pt x="15" y="6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6" name="Freeform 63"/>
                <p:cNvSpPr>
                  <a:spLocks/>
                </p:cNvSpPr>
                <p:nvPr/>
              </p:nvSpPr>
              <p:spPr bwMode="auto">
                <a:xfrm>
                  <a:off x="5327651" y="1791970"/>
                  <a:ext cx="79375" cy="98425"/>
                </a:xfrm>
                <a:custGeom>
                  <a:avLst/>
                  <a:gdLst>
                    <a:gd name="T0" fmla="*/ 0 w 50"/>
                    <a:gd name="T1" fmla="*/ 49 h 62"/>
                    <a:gd name="T2" fmla="*/ 7 w 50"/>
                    <a:gd name="T3" fmla="*/ 30 h 62"/>
                    <a:gd name="T4" fmla="*/ 19 w 50"/>
                    <a:gd name="T5" fmla="*/ 27 h 62"/>
                    <a:gd name="T6" fmla="*/ 21 w 50"/>
                    <a:gd name="T7" fmla="*/ 8 h 62"/>
                    <a:gd name="T8" fmla="*/ 43 w 50"/>
                    <a:gd name="T9" fmla="*/ 0 h 62"/>
                    <a:gd name="T10" fmla="*/ 42 w 50"/>
                    <a:gd name="T11" fmla="*/ 19 h 62"/>
                    <a:gd name="T12" fmla="*/ 42 w 50"/>
                    <a:gd name="T13" fmla="*/ 33 h 62"/>
                    <a:gd name="T14" fmla="*/ 50 w 50"/>
                    <a:gd name="T15" fmla="*/ 35 h 62"/>
                    <a:gd name="T16" fmla="*/ 48 w 50"/>
                    <a:gd name="T17" fmla="*/ 47 h 62"/>
                    <a:gd name="T18" fmla="*/ 38 w 50"/>
                    <a:gd name="T19" fmla="*/ 47 h 62"/>
                    <a:gd name="T20" fmla="*/ 35 w 50"/>
                    <a:gd name="T21" fmla="*/ 62 h 62"/>
                    <a:gd name="T22" fmla="*/ 15 w 50"/>
                    <a:gd name="T23" fmla="*/ 60 h 62"/>
                    <a:gd name="T24" fmla="*/ 0 w 50"/>
                    <a:gd name="T25" fmla="*/ 4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62">
                      <a:moveTo>
                        <a:pt x="0" y="49"/>
                      </a:moveTo>
                      <a:lnTo>
                        <a:pt x="7" y="30"/>
                      </a:lnTo>
                      <a:lnTo>
                        <a:pt x="19" y="27"/>
                      </a:lnTo>
                      <a:lnTo>
                        <a:pt x="21" y="8"/>
                      </a:lnTo>
                      <a:lnTo>
                        <a:pt x="43" y="0"/>
                      </a:lnTo>
                      <a:lnTo>
                        <a:pt x="42" y="19"/>
                      </a:lnTo>
                      <a:lnTo>
                        <a:pt x="42" y="33"/>
                      </a:lnTo>
                      <a:lnTo>
                        <a:pt x="50" y="35"/>
                      </a:lnTo>
                      <a:lnTo>
                        <a:pt x="48" y="47"/>
                      </a:lnTo>
                      <a:lnTo>
                        <a:pt x="38" y="47"/>
                      </a:lnTo>
                      <a:lnTo>
                        <a:pt x="35" y="62"/>
                      </a:lnTo>
                      <a:lnTo>
                        <a:pt x="15" y="60"/>
                      </a:lnTo>
                      <a:lnTo>
                        <a:pt x="0" y="4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7" name="Freeform 64"/>
                <p:cNvSpPr>
                  <a:spLocks/>
                </p:cNvSpPr>
                <p:nvPr/>
              </p:nvSpPr>
              <p:spPr bwMode="auto">
                <a:xfrm>
                  <a:off x="5327651" y="1791970"/>
                  <a:ext cx="79375" cy="98425"/>
                </a:xfrm>
                <a:custGeom>
                  <a:avLst/>
                  <a:gdLst>
                    <a:gd name="T0" fmla="*/ 0 w 50"/>
                    <a:gd name="T1" fmla="*/ 49 h 62"/>
                    <a:gd name="T2" fmla="*/ 7 w 50"/>
                    <a:gd name="T3" fmla="*/ 30 h 62"/>
                    <a:gd name="T4" fmla="*/ 19 w 50"/>
                    <a:gd name="T5" fmla="*/ 27 h 62"/>
                    <a:gd name="T6" fmla="*/ 21 w 50"/>
                    <a:gd name="T7" fmla="*/ 8 h 62"/>
                    <a:gd name="T8" fmla="*/ 43 w 50"/>
                    <a:gd name="T9" fmla="*/ 0 h 62"/>
                    <a:gd name="T10" fmla="*/ 42 w 50"/>
                    <a:gd name="T11" fmla="*/ 19 h 62"/>
                    <a:gd name="T12" fmla="*/ 42 w 50"/>
                    <a:gd name="T13" fmla="*/ 33 h 62"/>
                    <a:gd name="T14" fmla="*/ 50 w 50"/>
                    <a:gd name="T15" fmla="*/ 35 h 62"/>
                    <a:gd name="T16" fmla="*/ 48 w 50"/>
                    <a:gd name="T17" fmla="*/ 47 h 62"/>
                    <a:gd name="T18" fmla="*/ 38 w 50"/>
                    <a:gd name="T19" fmla="*/ 47 h 62"/>
                    <a:gd name="T20" fmla="*/ 35 w 50"/>
                    <a:gd name="T21" fmla="*/ 62 h 62"/>
                    <a:gd name="T22" fmla="*/ 15 w 50"/>
                    <a:gd name="T23" fmla="*/ 60 h 62"/>
                    <a:gd name="T24" fmla="*/ 0 w 50"/>
                    <a:gd name="T25" fmla="*/ 4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62">
                      <a:moveTo>
                        <a:pt x="0" y="49"/>
                      </a:moveTo>
                      <a:lnTo>
                        <a:pt x="7" y="30"/>
                      </a:lnTo>
                      <a:lnTo>
                        <a:pt x="19" y="27"/>
                      </a:lnTo>
                      <a:lnTo>
                        <a:pt x="21" y="8"/>
                      </a:lnTo>
                      <a:lnTo>
                        <a:pt x="43" y="0"/>
                      </a:lnTo>
                      <a:lnTo>
                        <a:pt x="42" y="19"/>
                      </a:lnTo>
                      <a:lnTo>
                        <a:pt x="42" y="33"/>
                      </a:lnTo>
                      <a:lnTo>
                        <a:pt x="50" y="35"/>
                      </a:lnTo>
                      <a:lnTo>
                        <a:pt x="48" y="47"/>
                      </a:lnTo>
                      <a:lnTo>
                        <a:pt x="38" y="47"/>
                      </a:lnTo>
                      <a:lnTo>
                        <a:pt x="35" y="62"/>
                      </a:lnTo>
                      <a:lnTo>
                        <a:pt x="15" y="6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8" name="Freeform 65"/>
                <p:cNvSpPr>
                  <a:spLocks/>
                </p:cNvSpPr>
                <p:nvPr/>
              </p:nvSpPr>
              <p:spPr bwMode="auto">
                <a:xfrm>
                  <a:off x="5327651" y="1791970"/>
                  <a:ext cx="79375" cy="98425"/>
                </a:xfrm>
                <a:custGeom>
                  <a:avLst/>
                  <a:gdLst>
                    <a:gd name="T0" fmla="*/ 0 w 50"/>
                    <a:gd name="T1" fmla="*/ 49 h 62"/>
                    <a:gd name="T2" fmla="*/ 7 w 50"/>
                    <a:gd name="T3" fmla="*/ 30 h 62"/>
                    <a:gd name="T4" fmla="*/ 19 w 50"/>
                    <a:gd name="T5" fmla="*/ 27 h 62"/>
                    <a:gd name="T6" fmla="*/ 21 w 50"/>
                    <a:gd name="T7" fmla="*/ 8 h 62"/>
                    <a:gd name="T8" fmla="*/ 43 w 50"/>
                    <a:gd name="T9" fmla="*/ 0 h 62"/>
                    <a:gd name="T10" fmla="*/ 42 w 50"/>
                    <a:gd name="T11" fmla="*/ 19 h 62"/>
                    <a:gd name="T12" fmla="*/ 42 w 50"/>
                    <a:gd name="T13" fmla="*/ 33 h 62"/>
                    <a:gd name="T14" fmla="*/ 50 w 50"/>
                    <a:gd name="T15" fmla="*/ 35 h 62"/>
                    <a:gd name="T16" fmla="*/ 48 w 50"/>
                    <a:gd name="T17" fmla="*/ 47 h 62"/>
                    <a:gd name="T18" fmla="*/ 38 w 50"/>
                    <a:gd name="T19" fmla="*/ 47 h 62"/>
                    <a:gd name="T20" fmla="*/ 35 w 50"/>
                    <a:gd name="T21" fmla="*/ 62 h 62"/>
                    <a:gd name="T22" fmla="*/ 15 w 50"/>
                    <a:gd name="T23" fmla="*/ 60 h 62"/>
                    <a:gd name="T24" fmla="*/ 0 w 50"/>
                    <a:gd name="T25" fmla="*/ 4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62">
                      <a:moveTo>
                        <a:pt x="0" y="49"/>
                      </a:moveTo>
                      <a:lnTo>
                        <a:pt x="7" y="30"/>
                      </a:lnTo>
                      <a:lnTo>
                        <a:pt x="19" y="27"/>
                      </a:lnTo>
                      <a:lnTo>
                        <a:pt x="21" y="8"/>
                      </a:lnTo>
                      <a:lnTo>
                        <a:pt x="43" y="0"/>
                      </a:lnTo>
                      <a:lnTo>
                        <a:pt x="42" y="19"/>
                      </a:lnTo>
                      <a:lnTo>
                        <a:pt x="42" y="33"/>
                      </a:lnTo>
                      <a:lnTo>
                        <a:pt x="50" y="35"/>
                      </a:lnTo>
                      <a:lnTo>
                        <a:pt x="48" y="47"/>
                      </a:lnTo>
                      <a:lnTo>
                        <a:pt x="38" y="47"/>
                      </a:lnTo>
                      <a:lnTo>
                        <a:pt x="35" y="62"/>
                      </a:lnTo>
                      <a:lnTo>
                        <a:pt x="15" y="60"/>
                      </a:lnTo>
                      <a:lnTo>
                        <a:pt x="0" y="4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9" name="Freeform 66"/>
                <p:cNvSpPr>
                  <a:spLocks/>
                </p:cNvSpPr>
                <p:nvPr/>
              </p:nvSpPr>
              <p:spPr bwMode="auto">
                <a:xfrm>
                  <a:off x="5581651" y="2325370"/>
                  <a:ext cx="311150" cy="455613"/>
                </a:xfrm>
                <a:custGeom>
                  <a:avLst/>
                  <a:gdLst>
                    <a:gd name="T0" fmla="*/ 159 w 196"/>
                    <a:gd name="T1" fmla="*/ 13 h 287"/>
                    <a:gd name="T2" fmla="*/ 145 w 196"/>
                    <a:gd name="T3" fmla="*/ 3 h 287"/>
                    <a:gd name="T4" fmla="*/ 118 w 196"/>
                    <a:gd name="T5" fmla="*/ 0 h 287"/>
                    <a:gd name="T6" fmla="*/ 110 w 196"/>
                    <a:gd name="T7" fmla="*/ 11 h 287"/>
                    <a:gd name="T8" fmla="*/ 65 w 196"/>
                    <a:gd name="T9" fmla="*/ 32 h 287"/>
                    <a:gd name="T10" fmla="*/ 44 w 196"/>
                    <a:gd name="T11" fmla="*/ 45 h 287"/>
                    <a:gd name="T12" fmla="*/ 28 w 196"/>
                    <a:gd name="T13" fmla="*/ 58 h 287"/>
                    <a:gd name="T14" fmla="*/ 17 w 196"/>
                    <a:gd name="T15" fmla="*/ 45 h 287"/>
                    <a:gd name="T16" fmla="*/ 14 w 196"/>
                    <a:gd name="T17" fmla="*/ 32 h 287"/>
                    <a:gd name="T18" fmla="*/ 4 w 196"/>
                    <a:gd name="T19" fmla="*/ 34 h 287"/>
                    <a:gd name="T20" fmla="*/ 0 w 196"/>
                    <a:gd name="T21" fmla="*/ 40 h 287"/>
                    <a:gd name="T22" fmla="*/ 0 w 196"/>
                    <a:gd name="T23" fmla="*/ 75 h 287"/>
                    <a:gd name="T24" fmla="*/ 16 w 196"/>
                    <a:gd name="T25" fmla="*/ 75 h 287"/>
                    <a:gd name="T26" fmla="*/ 24 w 196"/>
                    <a:gd name="T27" fmla="*/ 101 h 287"/>
                    <a:gd name="T28" fmla="*/ 32 w 196"/>
                    <a:gd name="T29" fmla="*/ 104 h 287"/>
                    <a:gd name="T30" fmla="*/ 33 w 196"/>
                    <a:gd name="T31" fmla="*/ 122 h 287"/>
                    <a:gd name="T32" fmla="*/ 38 w 196"/>
                    <a:gd name="T33" fmla="*/ 134 h 287"/>
                    <a:gd name="T34" fmla="*/ 48 w 196"/>
                    <a:gd name="T35" fmla="*/ 139 h 287"/>
                    <a:gd name="T36" fmla="*/ 49 w 196"/>
                    <a:gd name="T37" fmla="*/ 155 h 287"/>
                    <a:gd name="T38" fmla="*/ 54 w 196"/>
                    <a:gd name="T39" fmla="*/ 158 h 287"/>
                    <a:gd name="T40" fmla="*/ 60 w 196"/>
                    <a:gd name="T41" fmla="*/ 168 h 287"/>
                    <a:gd name="T42" fmla="*/ 65 w 196"/>
                    <a:gd name="T43" fmla="*/ 182 h 287"/>
                    <a:gd name="T44" fmla="*/ 71 w 196"/>
                    <a:gd name="T45" fmla="*/ 197 h 287"/>
                    <a:gd name="T46" fmla="*/ 79 w 196"/>
                    <a:gd name="T47" fmla="*/ 203 h 287"/>
                    <a:gd name="T48" fmla="*/ 75 w 196"/>
                    <a:gd name="T49" fmla="*/ 209 h 287"/>
                    <a:gd name="T50" fmla="*/ 81 w 196"/>
                    <a:gd name="T51" fmla="*/ 222 h 287"/>
                    <a:gd name="T52" fmla="*/ 97 w 196"/>
                    <a:gd name="T53" fmla="*/ 233 h 287"/>
                    <a:gd name="T54" fmla="*/ 111 w 196"/>
                    <a:gd name="T55" fmla="*/ 251 h 287"/>
                    <a:gd name="T56" fmla="*/ 135 w 196"/>
                    <a:gd name="T57" fmla="*/ 259 h 287"/>
                    <a:gd name="T58" fmla="*/ 156 w 196"/>
                    <a:gd name="T59" fmla="*/ 276 h 287"/>
                    <a:gd name="T60" fmla="*/ 170 w 196"/>
                    <a:gd name="T61" fmla="*/ 287 h 287"/>
                    <a:gd name="T62" fmla="*/ 180 w 196"/>
                    <a:gd name="T63" fmla="*/ 276 h 287"/>
                    <a:gd name="T64" fmla="*/ 185 w 196"/>
                    <a:gd name="T65" fmla="*/ 265 h 287"/>
                    <a:gd name="T66" fmla="*/ 191 w 196"/>
                    <a:gd name="T67" fmla="*/ 262 h 287"/>
                    <a:gd name="T68" fmla="*/ 185 w 196"/>
                    <a:gd name="T69" fmla="*/ 254 h 287"/>
                    <a:gd name="T70" fmla="*/ 188 w 196"/>
                    <a:gd name="T71" fmla="*/ 227 h 287"/>
                    <a:gd name="T72" fmla="*/ 188 w 196"/>
                    <a:gd name="T73" fmla="*/ 206 h 287"/>
                    <a:gd name="T74" fmla="*/ 194 w 196"/>
                    <a:gd name="T75" fmla="*/ 200 h 287"/>
                    <a:gd name="T76" fmla="*/ 196 w 196"/>
                    <a:gd name="T77" fmla="*/ 185 h 287"/>
                    <a:gd name="T78" fmla="*/ 185 w 196"/>
                    <a:gd name="T79" fmla="*/ 166 h 287"/>
                    <a:gd name="T80" fmla="*/ 170 w 196"/>
                    <a:gd name="T81" fmla="*/ 160 h 287"/>
                    <a:gd name="T82" fmla="*/ 166 w 196"/>
                    <a:gd name="T83" fmla="*/ 141 h 287"/>
                    <a:gd name="T84" fmla="*/ 154 w 196"/>
                    <a:gd name="T85" fmla="*/ 147 h 287"/>
                    <a:gd name="T86" fmla="*/ 138 w 196"/>
                    <a:gd name="T87" fmla="*/ 145 h 287"/>
                    <a:gd name="T88" fmla="*/ 137 w 196"/>
                    <a:gd name="T89" fmla="*/ 137 h 287"/>
                    <a:gd name="T90" fmla="*/ 126 w 196"/>
                    <a:gd name="T91" fmla="*/ 136 h 287"/>
                    <a:gd name="T92" fmla="*/ 123 w 196"/>
                    <a:gd name="T93" fmla="*/ 125 h 287"/>
                    <a:gd name="T94" fmla="*/ 111 w 196"/>
                    <a:gd name="T95" fmla="*/ 117 h 287"/>
                    <a:gd name="T96" fmla="*/ 108 w 196"/>
                    <a:gd name="T97" fmla="*/ 106 h 287"/>
                    <a:gd name="T98" fmla="*/ 111 w 196"/>
                    <a:gd name="T99" fmla="*/ 91 h 287"/>
                    <a:gd name="T100" fmla="*/ 121 w 196"/>
                    <a:gd name="T101" fmla="*/ 88 h 287"/>
                    <a:gd name="T102" fmla="*/ 127 w 196"/>
                    <a:gd name="T103" fmla="*/ 82 h 287"/>
                    <a:gd name="T104" fmla="*/ 124 w 196"/>
                    <a:gd name="T105" fmla="*/ 70 h 287"/>
                    <a:gd name="T106" fmla="*/ 129 w 196"/>
                    <a:gd name="T107" fmla="*/ 58 h 287"/>
                    <a:gd name="T108" fmla="*/ 138 w 196"/>
                    <a:gd name="T109" fmla="*/ 50 h 287"/>
                    <a:gd name="T110" fmla="*/ 154 w 196"/>
                    <a:gd name="T111" fmla="*/ 55 h 287"/>
                    <a:gd name="T112" fmla="*/ 166 w 196"/>
                    <a:gd name="T113" fmla="*/ 47 h 287"/>
                    <a:gd name="T114" fmla="*/ 169 w 196"/>
                    <a:gd name="T115" fmla="*/ 34 h 287"/>
                    <a:gd name="T116" fmla="*/ 159 w 196"/>
                    <a:gd name="T117" fmla="*/ 1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6" h="287">
                      <a:moveTo>
                        <a:pt x="159" y="13"/>
                      </a:moveTo>
                      <a:lnTo>
                        <a:pt x="145" y="3"/>
                      </a:lnTo>
                      <a:lnTo>
                        <a:pt x="118" y="0"/>
                      </a:lnTo>
                      <a:lnTo>
                        <a:pt x="110" y="11"/>
                      </a:lnTo>
                      <a:lnTo>
                        <a:pt x="65" y="32"/>
                      </a:lnTo>
                      <a:lnTo>
                        <a:pt x="44" y="45"/>
                      </a:lnTo>
                      <a:lnTo>
                        <a:pt x="28" y="58"/>
                      </a:lnTo>
                      <a:lnTo>
                        <a:pt x="17" y="45"/>
                      </a:lnTo>
                      <a:lnTo>
                        <a:pt x="14" y="32"/>
                      </a:lnTo>
                      <a:lnTo>
                        <a:pt x="4" y="34"/>
                      </a:lnTo>
                      <a:lnTo>
                        <a:pt x="0" y="40"/>
                      </a:lnTo>
                      <a:lnTo>
                        <a:pt x="0" y="75"/>
                      </a:lnTo>
                      <a:lnTo>
                        <a:pt x="16" y="75"/>
                      </a:lnTo>
                      <a:lnTo>
                        <a:pt x="24" y="101"/>
                      </a:lnTo>
                      <a:lnTo>
                        <a:pt x="32" y="104"/>
                      </a:lnTo>
                      <a:lnTo>
                        <a:pt x="33" y="122"/>
                      </a:lnTo>
                      <a:lnTo>
                        <a:pt x="38" y="134"/>
                      </a:lnTo>
                      <a:lnTo>
                        <a:pt x="48" y="139"/>
                      </a:lnTo>
                      <a:lnTo>
                        <a:pt x="49" y="155"/>
                      </a:lnTo>
                      <a:lnTo>
                        <a:pt x="54" y="158"/>
                      </a:lnTo>
                      <a:lnTo>
                        <a:pt x="60" y="168"/>
                      </a:lnTo>
                      <a:lnTo>
                        <a:pt x="65" y="182"/>
                      </a:lnTo>
                      <a:lnTo>
                        <a:pt x="71" y="197"/>
                      </a:lnTo>
                      <a:lnTo>
                        <a:pt x="79" y="203"/>
                      </a:lnTo>
                      <a:lnTo>
                        <a:pt x="75" y="209"/>
                      </a:lnTo>
                      <a:lnTo>
                        <a:pt x="81" y="222"/>
                      </a:lnTo>
                      <a:lnTo>
                        <a:pt x="97" y="233"/>
                      </a:lnTo>
                      <a:lnTo>
                        <a:pt x="111" y="251"/>
                      </a:lnTo>
                      <a:lnTo>
                        <a:pt x="135" y="259"/>
                      </a:lnTo>
                      <a:lnTo>
                        <a:pt x="156" y="276"/>
                      </a:lnTo>
                      <a:lnTo>
                        <a:pt x="170" y="287"/>
                      </a:lnTo>
                      <a:lnTo>
                        <a:pt x="180" y="276"/>
                      </a:lnTo>
                      <a:lnTo>
                        <a:pt x="185" y="265"/>
                      </a:lnTo>
                      <a:lnTo>
                        <a:pt x="191" y="262"/>
                      </a:lnTo>
                      <a:lnTo>
                        <a:pt x="185" y="254"/>
                      </a:lnTo>
                      <a:lnTo>
                        <a:pt x="188" y="227"/>
                      </a:lnTo>
                      <a:lnTo>
                        <a:pt x="188" y="206"/>
                      </a:lnTo>
                      <a:lnTo>
                        <a:pt x="194" y="200"/>
                      </a:lnTo>
                      <a:lnTo>
                        <a:pt x="196" y="185"/>
                      </a:lnTo>
                      <a:lnTo>
                        <a:pt x="185" y="166"/>
                      </a:lnTo>
                      <a:lnTo>
                        <a:pt x="170" y="160"/>
                      </a:lnTo>
                      <a:lnTo>
                        <a:pt x="166" y="141"/>
                      </a:lnTo>
                      <a:lnTo>
                        <a:pt x="154" y="147"/>
                      </a:lnTo>
                      <a:lnTo>
                        <a:pt x="138" y="145"/>
                      </a:lnTo>
                      <a:lnTo>
                        <a:pt x="137" y="137"/>
                      </a:lnTo>
                      <a:lnTo>
                        <a:pt x="126" y="136"/>
                      </a:lnTo>
                      <a:lnTo>
                        <a:pt x="123" y="125"/>
                      </a:lnTo>
                      <a:lnTo>
                        <a:pt x="111" y="117"/>
                      </a:lnTo>
                      <a:lnTo>
                        <a:pt x="108" y="106"/>
                      </a:lnTo>
                      <a:lnTo>
                        <a:pt x="111" y="91"/>
                      </a:lnTo>
                      <a:lnTo>
                        <a:pt x="121" y="88"/>
                      </a:lnTo>
                      <a:lnTo>
                        <a:pt x="127" y="82"/>
                      </a:lnTo>
                      <a:lnTo>
                        <a:pt x="124" y="70"/>
                      </a:lnTo>
                      <a:lnTo>
                        <a:pt x="129" y="58"/>
                      </a:lnTo>
                      <a:lnTo>
                        <a:pt x="138" y="50"/>
                      </a:lnTo>
                      <a:lnTo>
                        <a:pt x="154" y="55"/>
                      </a:lnTo>
                      <a:lnTo>
                        <a:pt x="166" y="47"/>
                      </a:lnTo>
                      <a:lnTo>
                        <a:pt x="169" y="34"/>
                      </a:lnTo>
                      <a:lnTo>
                        <a:pt x="159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0" name="Freeform 67"/>
                <p:cNvSpPr>
                  <a:spLocks/>
                </p:cNvSpPr>
                <p:nvPr/>
              </p:nvSpPr>
              <p:spPr bwMode="auto">
                <a:xfrm>
                  <a:off x="5581651" y="2325370"/>
                  <a:ext cx="311150" cy="455613"/>
                </a:xfrm>
                <a:custGeom>
                  <a:avLst/>
                  <a:gdLst>
                    <a:gd name="T0" fmla="*/ 159 w 196"/>
                    <a:gd name="T1" fmla="*/ 13 h 287"/>
                    <a:gd name="T2" fmla="*/ 145 w 196"/>
                    <a:gd name="T3" fmla="*/ 3 h 287"/>
                    <a:gd name="T4" fmla="*/ 118 w 196"/>
                    <a:gd name="T5" fmla="*/ 0 h 287"/>
                    <a:gd name="T6" fmla="*/ 110 w 196"/>
                    <a:gd name="T7" fmla="*/ 11 h 287"/>
                    <a:gd name="T8" fmla="*/ 65 w 196"/>
                    <a:gd name="T9" fmla="*/ 32 h 287"/>
                    <a:gd name="T10" fmla="*/ 44 w 196"/>
                    <a:gd name="T11" fmla="*/ 45 h 287"/>
                    <a:gd name="T12" fmla="*/ 28 w 196"/>
                    <a:gd name="T13" fmla="*/ 58 h 287"/>
                    <a:gd name="T14" fmla="*/ 17 w 196"/>
                    <a:gd name="T15" fmla="*/ 45 h 287"/>
                    <a:gd name="T16" fmla="*/ 14 w 196"/>
                    <a:gd name="T17" fmla="*/ 32 h 287"/>
                    <a:gd name="T18" fmla="*/ 4 w 196"/>
                    <a:gd name="T19" fmla="*/ 34 h 287"/>
                    <a:gd name="T20" fmla="*/ 0 w 196"/>
                    <a:gd name="T21" fmla="*/ 40 h 287"/>
                    <a:gd name="T22" fmla="*/ 0 w 196"/>
                    <a:gd name="T23" fmla="*/ 75 h 287"/>
                    <a:gd name="T24" fmla="*/ 16 w 196"/>
                    <a:gd name="T25" fmla="*/ 75 h 287"/>
                    <a:gd name="T26" fmla="*/ 24 w 196"/>
                    <a:gd name="T27" fmla="*/ 101 h 287"/>
                    <a:gd name="T28" fmla="*/ 32 w 196"/>
                    <a:gd name="T29" fmla="*/ 104 h 287"/>
                    <a:gd name="T30" fmla="*/ 33 w 196"/>
                    <a:gd name="T31" fmla="*/ 122 h 287"/>
                    <a:gd name="T32" fmla="*/ 38 w 196"/>
                    <a:gd name="T33" fmla="*/ 134 h 287"/>
                    <a:gd name="T34" fmla="*/ 48 w 196"/>
                    <a:gd name="T35" fmla="*/ 139 h 287"/>
                    <a:gd name="T36" fmla="*/ 49 w 196"/>
                    <a:gd name="T37" fmla="*/ 155 h 287"/>
                    <a:gd name="T38" fmla="*/ 54 w 196"/>
                    <a:gd name="T39" fmla="*/ 158 h 287"/>
                    <a:gd name="T40" fmla="*/ 60 w 196"/>
                    <a:gd name="T41" fmla="*/ 168 h 287"/>
                    <a:gd name="T42" fmla="*/ 65 w 196"/>
                    <a:gd name="T43" fmla="*/ 182 h 287"/>
                    <a:gd name="T44" fmla="*/ 71 w 196"/>
                    <a:gd name="T45" fmla="*/ 197 h 287"/>
                    <a:gd name="T46" fmla="*/ 79 w 196"/>
                    <a:gd name="T47" fmla="*/ 203 h 287"/>
                    <a:gd name="T48" fmla="*/ 75 w 196"/>
                    <a:gd name="T49" fmla="*/ 209 h 287"/>
                    <a:gd name="T50" fmla="*/ 81 w 196"/>
                    <a:gd name="T51" fmla="*/ 222 h 287"/>
                    <a:gd name="T52" fmla="*/ 97 w 196"/>
                    <a:gd name="T53" fmla="*/ 233 h 287"/>
                    <a:gd name="T54" fmla="*/ 111 w 196"/>
                    <a:gd name="T55" fmla="*/ 251 h 287"/>
                    <a:gd name="T56" fmla="*/ 135 w 196"/>
                    <a:gd name="T57" fmla="*/ 259 h 287"/>
                    <a:gd name="T58" fmla="*/ 156 w 196"/>
                    <a:gd name="T59" fmla="*/ 276 h 287"/>
                    <a:gd name="T60" fmla="*/ 170 w 196"/>
                    <a:gd name="T61" fmla="*/ 287 h 287"/>
                    <a:gd name="T62" fmla="*/ 180 w 196"/>
                    <a:gd name="T63" fmla="*/ 276 h 287"/>
                    <a:gd name="T64" fmla="*/ 185 w 196"/>
                    <a:gd name="T65" fmla="*/ 265 h 287"/>
                    <a:gd name="T66" fmla="*/ 191 w 196"/>
                    <a:gd name="T67" fmla="*/ 262 h 287"/>
                    <a:gd name="T68" fmla="*/ 185 w 196"/>
                    <a:gd name="T69" fmla="*/ 254 h 287"/>
                    <a:gd name="T70" fmla="*/ 188 w 196"/>
                    <a:gd name="T71" fmla="*/ 227 h 287"/>
                    <a:gd name="T72" fmla="*/ 188 w 196"/>
                    <a:gd name="T73" fmla="*/ 206 h 287"/>
                    <a:gd name="T74" fmla="*/ 194 w 196"/>
                    <a:gd name="T75" fmla="*/ 200 h 287"/>
                    <a:gd name="T76" fmla="*/ 196 w 196"/>
                    <a:gd name="T77" fmla="*/ 185 h 287"/>
                    <a:gd name="T78" fmla="*/ 185 w 196"/>
                    <a:gd name="T79" fmla="*/ 166 h 287"/>
                    <a:gd name="T80" fmla="*/ 170 w 196"/>
                    <a:gd name="T81" fmla="*/ 160 h 287"/>
                    <a:gd name="T82" fmla="*/ 166 w 196"/>
                    <a:gd name="T83" fmla="*/ 141 h 287"/>
                    <a:gd name="T84" fmla="*/ 154 w 196"/>
                    <a:gd name="T85" fmla="*/ 147 h 287"/>
                    <a:gd name="T86" fmla="*/ 138 w 196"/>
                    <a:gd name="T87" fmla="*/ 145 h 287"/>
                    <a:gd name="T88" fmla="*/ 137 w 196"/>
                    <a:gd name="T89" fmla="*/ 137 h 287"/>
                    <a:gd name="T90" fmla="*/ 126 w 196"/>
                    <a:gd name="T91" fmla="*/ 136 h 287"/>
                    <a:gd name="T92" fmla="*/ 123 w 196"/>
                    <a:gd name="T93" fmla="*/ 125 h 287"/>
                    <a:gd name="T94" fmla="*/ 111 w 196"/>
                    <a:gd name="T95" fmla="*/ 117 h 287"/>
                    <a:gd name="T96" fmla="*/ 108 w 196"/>
                    <a:gd name="T97" fmla="*/ 106 h 287"/>
                    <a:gd name="T98" fmla="*/ 111 w 196"/>
                    <a:gd name="T99" fmla="*/ 91 h 287"/>
                    <a:gd name="T100" fmla="*/ 121 w 196"/>
                    <a:gd name="T101" fmla="*/ 88 h 287"/>
                    <a:gd name="T102" fmla="*/ 127 w 196"/>
                    <a:gd name="T103" fmla="*/ 82 h 287"/>
                    <a:gd name="T104" fmla="*/ 124 w 196"/>
                    <a:gd name="T105" fmla="*/ 70 h 287"/>
                    <a:gd name="T106" fmla="*/ 129 w 196"/>
                    <a:gd name="T107" fmla="*/ 58 h 287"/>
                    <a:gd name="T108" fmla="*/ 138 w 196"/>
                    <a:gd name="T109" fmla="*/ 50 h 287"/>
                    <a:gd name="T110" fmla="*/ 154 w 196"/>
                    <a:gd name="T111" fmla="*/ 55 h 287"/>
                    <a:gd name="T112" fmla="*/ 166 w 196"/>
                    <a:gd name="T113" fmla="*/ 47 h 287"/>
                    <a:gd name="T114" fmla="*/ 169 w 196"/>
                    <a:gd name="T115" fmla="*/ 34 h 287"/>
                    <a:gd name="T116" fmla="*/ 159 w 196"/>
                    <a:gd name="T117" fmla="*/ 1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6" h="287">
                      <a:moveTo>
                        <a:pt x="159" y="13"/>
                      </a:moveTo>
                      <a:lnTo>
                        <a:pt x="145" y="3"/>
                      </a:lnTo>
                      <a:lnTo>
                        <a:pt x="118" y="0"/>
                      </a:lnTo>
                      <a:lnTo>
                        <a:pt x="110" y="11"/>
                      </a:lnTo>
                      <a:lnTo>
                        <a:pt x="65" y="32"/>
                      </a:lnTo>
                      <a:lnTo>
                        <a:pt x="44" y="45"/>
                      </a:lnTo>
                      <a:lnTo>
                        <a:pt x="28" y="58"/>
                      </a:lnTo>
                      <a:lnTo>
                        <a:pt x="17" y="45"/>
                      </a:lnTo>
                      <a:lnTo>
                        <a:pt x="14" y="32"/>
                      </a:lnTo>
                      <a:lnTo>
                        <a:pt x="4" y="34"/>
                      </a:lnTo>
                      <a:lnTo>
                        <a:pt x="0" y="40"/>
                      </a:lnTo>
                      <a:lnTo>
                        <a:pt x="0" y="75"/>
                      </a:lnTo>
                      <a:lnTo>
                        <a:pt x="16" y="75"/>
                      </a:lnTo>
                      <a:lnTo>
                        <a:pt x="24" y="101"/>
                      </a:lnTo>
                      <a:lnTo>
                        <a:pt x="32" y="104"/>
                      </a:lnTo>
                      <a:lnTo>
                        <a:pt x="33" y="122"/>
                      </a:lnTo>
                      <a:lnTo>
                        <a:pt x="38" y="134"/>
                      </a:lnTo>
                      <a:lnTo>
                        <a:pt x="48" y="139"/>
                      </a:lnTo>
                      <a:lnTo>
                        <a:pt x="49" y="155"/>
                      </a:lnTo>
                      <a:lnTo>
                        <a:pt x="54" y="158"/>
                      </a:lnTo>
                      <a:lnTo>
                        <a:pt x="60" y="168"/>
                      </a:lnTo>
                      <a:lnTo>
                        <a:pt x="65" y="182"/>
                      </a:lnTo>
                      <a:lnTo>
                        <a:pt x="71" y="197"/>
                      </a:lnTo>
                      <a:lnTo>
                        <a:pt x="79" y="203"/>
                      </a:lnTo>
                      <a:lnTo>
                        <a:pt x="75" y="209"/>
                      </a:lnTo>
                      <a:lnTo>
                        <a:pt x="81" y="222"/>
                      </a:lnTo>
                      <a:lnTo>
                        <a:pt x="97" y="233"/>
                      </a:lnTo>
                      <a:lnTo>
                        <a:pt x="111" y="251"/>
                      </a:lnTo>
                      <a:lnTo>
                        <a:pt x="135" y="259"/>
                      </a:lnTo>
                      <a:lnTo>
                        <a:pt x="156" y="276"/>
                      </a:lnTo>
                      <a:lnTo>
                        <a:pt x="170" y="287"/>
                      </a:lnTo>
                      <a:lnTo>
                        <a:pt x="180" y="276"/>
                      </a:lnTo>
                      <a:lnTo>
                        <a:pt x="185" y="265"/>
                      </a:lnTo>
                      <a:lnTo>
                        <a:pt x="191" y="262"/>
                      </a:lnTo>
                      <a:lnTo>
                        <a:pt x="185" y="254"/>
                      </a:lnTo>
                      <a:lnTo>
                        <a:pt x="188" y="227"/>
                      </a:lnTo>
                      <a:lnTo>
                        <a:pt x="188" y="206"/>
                      </a:lnTo>
                      <a:lnTo>
                        <a:pt x="194" y="200"/>
                      </a:lnTo>
                      <a:lnTo>
                        <a:pt x="196" y="185"/>
                      </a:lnTo>
                      <a:lnTo>
                        <a:pt x="185" y="166"/>
                      </a:lnTo>
                      <a:lnTo>
                        <a:pt x="170" y="160"/>
                      </a:lnTo>
                      <a:lnTo>
                        <a:pt x="166" y="141"/>
                      </a:lnTo>
                      <a:lnTo>
                        <a:pt x="154" y="147"/>
                      </a:lnTo>
                      <a:lnTo>
                        <a:pt x="138" y="145"/>
                      </a:lnTo>
                      <a:lnTo>
                        <a:pt x="137" y="137"/>
                      </a:lnTo>
                      <a:lnTo>
                        <a:pt x="126" y="136"/>
                      </a:lnTo>
                      <a:lnTo>
                        <a:pt x="123" y="125"/>
                      </a:lnTo>
                      <a:lnTo>
                        <a:pt x="111" y="117"/>
                      </a:lnTo>
                      <a:lnTo>
                        <a:pt x="108" y="106"/>
                      </a:lnTo>
                      <a:lnTo>
                        <a:pt x="111" y="91"/>
                      </a:lnTo>
                      <a:lnTo>
                        <a:pt x="121" y="88"/>
                      </a:lnTo>
                      <a:lnTo>
                        <a:pt x="127" y="82"/>
                      </a:lnTo>
                      <a:lnTo>
                        <a:pt x="124" y="70"/>
                      </a:lnTo>
                      <a:lnTo>
                        <a:pt x="129" y="58"/>
                      </a:lnTo>
                      <a:lnTo>
                        <a:pt x="138" y="50"/>
                      </a:lnTo>
                      <a:lnTo>
                        <a:pt x="154" y="55"/>
                      </a:lnTo>
                      <a:lnTo>
                        <a:pt x="166" y="47"/>
                      </a:lnTo>
                      <a:lnTo>
                        <a:pt x="169" y="34"/>
                      </a:lnTo>
                      <a:lnTo>
                        <a:pt x="159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1" name="Freeform 68"/>
                <p:cNvSpPr>
                  <a:spLocks/>
                </p:cNvSpPr>
                <p:nvPr/>
              </p:nvSpPr>
              <p:spPr bwMode="auto">
                <a:xfrm>
                  <a:off x="5581651" y="2325370"/>
                  <a:ext cx="311150" cy="455613"/>
                </a:xfrm>
                <a:custGeom>
                  <a:avLst/>
                  <a:gdLst>
                    <a:gd name="T0" fmla="*/ 159 w 196"/>
                    <a:gd name="T1" fmla="*/ 13 h 287"/>
                    <a:gd name="T2" fmla="*/ 145 w 196"/>
                    <a:gd name="T3" fmla="*/ 3 h 287"/>
                    <a:gd name="T4" fmla="*/ 118 w 196"/>
                    <a:gd name="T5" fmla="*/ 0 h 287"/>
                    <a:gd name="T6" fmla="*/ 110 w 196"/>
                    <a:gd name="T7" fmla="*/ 11 h 287"/>
                    <a:gd name="T8" fmla="*/ 65 w 196"/>
                    <a:gd name="T9" fmla="*/ 32 h 287"/>
                    <a:gd name="T10" fmla="*/ 44 w 196"/>
                    <a:gd name="T11" fmla="*/ 45 h 287"/>
                    <a:gd name="T12" fmla="*/ 28 w 196"/>
                    <a:gd name="T13" fmla="*/ 58 h 287"/>
                    <a:gd name="T14" fmla="*/ 17 w 196"/>
                    <a:gd name="T15" fmla="*/ 45 h 287"/>
                    <a:gd name="T16" fmla="*/ 14 w 196"/>
                    <a:gd name="T17" fmla="*/ 32 h 287"/>
                    <a:gd name="T18" fmla="*/ 4 w 196"/>
                    <a:gd name="T19" fmla="*/ 34 h 287"/>
                    <a:gd name="T20" fmla="*/ 0 w 196"/>
                    <a:gd name="T21" fmla="*/ 40 h 287"/>
                    <a:gd name="T22" fmla="*/ 0 w 196"/>
                    <a:gd name="T23" fmla="*/ 75 h 287"/>
                    <a:gd name="T24" fmla="*/ 16 w 196"/>
                    <a:gd name="T25" fmla="*/ 75 h 287"/>
                    <a:gd name="T26" fmla="*/ 24 w 196"/>
                    <a:gd name="T27" fmla="*/ 101 h 287"/>
                    <a:gd name="T28" fmla="*/ 32 w 196"/>
                    <a:gd name="T29" fmla="*/ 104 h 287"/>
                    <a:gd name="T30" fmla="*/ 33 w 196"/>
                    <a:gd name="T31" fmla="*/ 122 h 287"/>
                    <a:gd name="T32" fmla="*/ 38 w 196"/>
                    <a:gd name="T33" fmla="*/ 134 h 287"/>
                    <a:gd name="T34" fmla="*/ 48 w 196"/>
                    <a:gd name="T35" fmla="*/ 139 h 287"/>
                    <a:gd name="T36" fmla="*/ 49 w 196"/>
                    <a:gd name="T37" fmla="*/ 155 h 287"/>
                    <a:gd name="T38" fmla="*/ 54 w 196"/>
                    <a:gd name="T39" fmla="*/ 158 h 287"/>
                    <a:gd name="T40" fmla="*/ 60 w 196"/>
                    <a:gd name="T41" fmla="*/ 168 h 287"/>
                    <a:gd name="T42" fmla="*/ 65 w 196"/>
                    <a:gd name="T43" fmla="*/ 182 h 287"/>
                    <a:gd name="T44" fmla="*/ 71 w 196"/>
                    <a:gd name="T45" fmla="*/ 197 h 287"/>
                    <a:gd name="T46" fmla="*/ 79 w 196"/>
                    <a:gd name="T47" fmla="*/ 203 h 287"/>
                    <a:gd name="T48" fmla="*/ 75 w 196"/>
                    <a:gd name="T49" fmla="*/ 209 h 287"/>
                    <a:gd name="T50" fmla="*/ 81 w 196"/>
                    <a:gd name="T51" fmla="*/ 222 h 287"/>
                    <a:gd name="T52" fmla="*/ 97 w 196"/>
                    <a:gd name="T53" fmla="*/ 233 h 287"/>
                    <a:gd name="T54" fmla="*/ 111 w 196"/>
                    <a:gd name="T55" fmla="*/ 251 h 287"/>
                    <a:gd name="T56" fmla="*/ 135 w 196"/>
                    <a:gd name="T57" fmla="*/ 259 h 287"/>
                    <a:gd name="T58" fmla="*/ 156 w 196"/>
                    <a:gd name="T59" fmla="*/ 276 h 287"/>
                    <a:gd name="T60" fmla="*/ 170 w 196"/>
                    <a:gd name="T61" fmla="*/ 287 h 287"/>
                    <a:gd name="T62" fmla="*/ 180 w 196"/>
                    <a:gd name="T63" fmla="*/ 276 h 287"/>
                    <a:gd name="T64" fmla="*/ 185 w 196"/>
                    <a:gd name="T65" fmla="*/ 265 h 287"/>
                    <a:gd name="T66" fmla="*/ 191 w 196"/>
                    <a:gd name="T67" fmla="*/ 262 h 287"/>
                    <a:gd name="T68" fmla="*/ 185 w 196"/>
                    <a:gd name="T69" fmla="*/ 254 h 287"/>
                    <a:gd name="T70" fmla="*/ 188 w 196"/>
                    <a:gd name="T71" fmla="*/ 227 h 287"/>
                    <a:gd name="T72" fmla="*/ 188 w 196"/>
                    <a:gd name="T73" fmla="*/ 206 h 287"/>
                    <a:gd name="T74" fmla="*/ 194 w 196"/>
                    <a:gd name="T75" fmla="*/ 200 h 287"/>
                    <a:gd name="T76" fmla="*/ 196 w 196"/>
                    <a:gd name="T77" fmla="*/ 185 h 287"/>
                    <a:gd name="T78" fmla="*/ 185 w 196"/>
                    <a:gd name="T79" fmla="*/ 166 h 287"/>
                    <a:gd name="T80" fmla="*/ 170 w 196"/>
                    <a:gd name="T81" fmla="*/ 160 h 287"/>
                    <a:gd name="T82" fmla="*/ 166 w 196"/>
                    <a:gd name="T83" fmla="*/ 141 h 287"/>
                    <a:gd name="T84" fmla="*/ 154 w 196"/>
                    <a:gd name="T85" fmla="*/ 147 h 287"/>
                    <a:gd name="T86" fmla="*/ 138 w 196"/>
                    <a:gd name="T87" fmla="*/ 145 h 287"/>
                    <a:gd name="T88" fmla="*/ 137 w 196"/>
                    <a:gd name="T89" fmla="*/ 137 h 287"/>
                    <a:gd name="T90" fmla="*/ 126 w 196"/>
                    <a:gd name="T91" fmla="*/ 136 h 287"/>
                    <a:gd name="T92" fmla="*/ 123 w 196"/>
                    <a:gd name="T93" fmla="*/ 125 h 287"/>
                    <a:gd name="T94" fmla="*/ 111 w 196"/>
                    <a:gd name="T95" fmla="*/ 117 h 287"/>
                    <a:gd name="T96" fmla="*/ 108 w 196"/>
                    <a:gd name="T97" fmla="*/ 106 h 287"/>
                    <a:gd name="T98" fmla="*/ 111 w 196"/>
                    <a:gd name="T99" fmla="*/ 91 h 287"/>
                    <a:gd name="T100" fmla="*/ 121 w 196"/>
                    <a:gd name="T101" fmla="*/ 88 h 287"/>
                    <a:gd name="T102" fmla="*/ 127 w 196"/>
                    <a:gd name="T103" fmla="*/ 82 h 287"/>
                    <a:gd name="T104" fmla="*/ 124 w 196"/>
                    <a:gd name="T105" fmla="*/ 70 h 287"/>
                    <a:gd name="T106" fmla="*/ 129 w 196"/>
                    <a:gd name="T107" fmla="*/ 58 h 287"/>
                    <a:gd name="T108" fmla="*/ 138 w 196"/>
                    <a:gd name="T109" fmla="*/ 50 h 287"/>
                    <a:gd name="T110" fmla="*/ 154 w 196"/>
                    <a:gd name="T111" fmla="*/ 55 h 287"/>
                    <a:gd name="T112" fmla="*/ 166 w 196"/>
                    <a:gd name="T113" fmla="*/ 47 h 287"/>
                    <a:gd name="T114" fmla="*/ 169 w 196"/>
                    <a:gd name="T115" fmla="*/ 34 h 287"/>
                    <a:gd name="T116" fmla="*/ 159 w 196"/>
                    <a:gd name="T117" fmla="*/ 1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6" h="287">
                      <a:moveTo>
                        <a:pt x="159" y="13"/>
                      </a:moveTo>
                      <a:lnTo>
                        <a:pt x="145" y="3"/>
                      </a:lnTo>
                      <a:lnTo>
                        <a:pt x="118" y="0"/>
                      </a:lnTo>
                      <a:lnTo>
                        <a:pt x="110" y="11"/>
                      </a:lnTo>
                      <a:lnTo>
                        <a:pt x="65" y="32"/>
                      </a:lnTo>
                      <a:lnTo>
                        <a:pt x="44" y="45"/>
                      </a:lnTo>
                      <a:lnTo>
                        <a:pt x="28" y="58"/>
                      </a:lnTo>
                      <a:lnTo>
                        <a:pt x="17" y="45"/>
                      </a:lnTo>
                      <a:lnTo>
                        <a:pt x="14" y="32"/>
                      </a:lnTo>
                      <a:lnTo>
                        <a:pt x="4" y="34"/>
                      </a:lnTo>
                      <a:lnTo>
                        <a:pt x="0" y="40"/>
                      </a:lnTo>
                      <a:lnTo>
                        <a:pt x="0" y="75"/>
                      </a:lnTo>
                      <a:lnTo>
                        <a:pt x="16" y="75"/>
                      </a:lnTo>
                      <a:lnTo>
                        <a:pt x="24" y="101"/>
                      </a:lnTo>
                      <a:lnTo>
                        <a:pt x="32" y="104"/>
                      </a:lnTo>
                      <a:lnTo>
                        <a:pt x="33" y="122"/>
                      </a:lnTo>
                      <a:lnTo>
                        <a:pt x="38" y="134"/>
                      </a:lnTo>
                      <a:lnTo>
                        <a:pt x="48" y="139"/>
                      </a:lnTo>
                      <a:lnTo>
                        <a:pt x="49" y="155"/>
                      </a:lnTo>
                      <a:lnTo>
                        <a:pt x="54" y="158"/>
                      </a:lnTo>
                      <a:lnTo>
                        <a:pt x="60" y="168"/>
                      </a:lnTo>
                      <a:lnTo>
                        <a:pt x="65" y="182"/>
                      </a:lnTo>
                      <a:lnTo>
                        <a:pt x="71" y="197"/>
                      </a:lnTo>
                      <a:lnTo>
                        <a:pt x="79" y="203"/>
                      </a:lnTo>
                      <a:lnTo>
                        <a:pt x="75" y="209"/>
                      </a:lnTo>
                      <a:lnTo>
                        <a:pt x="81" y="222"/>
                      </a:lnTo>
                      <a:lnTo>
                        <a:pt x="97" y="233"/>
                      </a:lnTo>
                      <a:lnTo>
                        <a:pt x="111" y="251"/>
                      </a:lnTo>
                      <a:lnTo>
                        <a:pt x="135" y="259"/>
                      </a:lnTo>
                      <a:lnTo>
                        <a:pt x="156" y="276"/>
                      </a:lnTo>
                      <a:lnTo>
                        <a:pt x="170" y="287"/>
                      </a:lnTo>
                      <a:lnTo>
                        <a:pt x="180" y="276"/>
                      </a:lnTo>
                      <a:lnTo>
                        <a:pt x="185" y="265"/>
                      </a:lnTo>
                      <a:lnTo>
                        <a:pt x="191" y="262"/>
                      </a:lnTo>
                      <a:lnTo>
                        <a:pt x="185" y="254"/>
                      </a:lnTo>
                      <a:lnTo>
                        <a:pt x="188" y="227"/>
                      </a:lnTo>
                      <a:lnTo>
                        <a:pt x="188" y="206"/>
                      </a:lnTo>
                      <a:lnTo>
                        <a:pt x="194" y="200"/>
                      </a:lnTo>
                      <a:lnTo>
                        <a:pt x="196" y="185"/>
                      </a:lnTo>
                      <a:lnTo>
                        <a:pt x="185" y="166"/>
                      </a:lnTo>
                      <a:lnTo>
                        <a:pt x="170" y="160"/>
                      </a:lnTo>
                      <a:lnTo>
                        <a:pt x="166" y="141"/>
                      </a:lnTo>
                      <a:lnTo>
                        <a:pt x="154" y="147"/>
                      </a:lnTo>
                      <a:lnTo>
                        <a:pt x="138" y="145"/>
                      </a:lnTo>
                      <a:lnTo>
                        <a:pt x="137" y="137"/>
                      </a:lnTo>
                      <a:lnTo>
                        <a:pt x="126" y="136"/>
                      </a:lnTo>
                      <a:lnTo>
                        <a:pt x="123" y="125"/>
                      </a:lnTo>
                      <a:lnTo>
                        <a:pt x="111" y="117"/>
                      </a:lnTo>
                      <a:lnTo>
                        <a:pt x="108" y="106"/>
                      </a:lnTo>
                      <a:lnTo>
                        <a:pt x="111" y="91"/>
                      </a:lnTo>
                      <a:lnTo>
                        <a:pt x="121" y="88"/>
                      </a:lnTo>
                      <a:lnTo>
                        <a:pt x="127" y="82"/>
                      </a:lnTo>
                      <a:lnTo>
                        <a:pt x="124" y="70"/>
                      </a:lnTo>
                      <a:lnTo>
                        <a:pt x="129" y="58"/>
                      </a:lnTo>
                      <a:lnTo>
                        <a:pt x="138" y="50"/>
                      </a:lnTo>
                      <a:lnTo>
                        <a:pt x="154" y="55"/>
                      </a:lnTo>
                      <a:lnTo>
                        <a:pt x="166" y="47"/>
                      </a:lnTo>
                      <a:lnTo>
                        <a:pt x="169" y="34"/>
                      </a:lnTo>
                      <a:lnTo>
                        <a:pt x="159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2" name="Freeform 69"/>
                <p:cNvSpPr>
                  <a:spLocks/>
                </p:cNvSpPr>
                <p:nvPr/>
              </p:nvSpPr>
              <p:spPr bwMode="auto">
                <a:xfrm>
                  <a:off x="5581651" y="2325370"/>
                  <a:ext cx="311150" cy="455613"/>
                </a:xfrm>
                <a:custGeom>
                  <a:avLst/>
                  <a:gdLst>
                    <a:gd name="T0" fmla="*/ 159 w 196"/>
                    <a:gd name="T1" fmla="*/ 13 h 287"/>
                    <a:gd name="T2" fmla="*/ 145 w 196"/>
                    <a:gd name="T3" fmla="*/ 3 h 287"/>
                    <a:gd name="T4" fmla="*/ 118 w 196"/>
                    <a:gd name="T5" fmla="*/ 0 h 287"/>
                    <a:gd name="T6" fmla="*/ 110 w 196"/>
                    <a:gd name="T7" fmla="*/ 11 h 287"/>
                    <a:gd name="T8" fmla="*/ 65 w 196"/>
                    <a:gd name="T9" fmla="*/ 32 h 287"/>
                    <a:gd name="T10" fmla="*/ 44 w 196"/>
                    <a:gd name="T11" fmla="*/ 45 h 287"/>
                    <a:gd name="T12" fmla="*/ 28 w 196"/>
                    <a:gd name="T13" fmla="*/ 58 h 287"/>
                    <a:gd name="T14" fmla="*/ 17 w 196"/>
                    <a:gd name="T15" fmla="*/ 45 h 287"/>
                    <a:gd name="T16" fmla="*/ 14 w 196"/>
                    <a:gd name="T17" fmla="*/ 32 h 287"/>
                    <a:gd name="T18" fmla="*/ 4 w 196"/>
                    <a:gd name="T19" fmla="*/ 34 h 287"/>
                    <a:gd name="T20" fmla="*/ 0 w 196"/>
                    <a:gd name="T21" fmla="*/ 40 h 287"/>
                    <a:gd name="T22" fmla="*/ 0 w 196"/>
                    <a:gd name="T23" fmla="*/ 75 h 287"/>
                    <a:gd name="T24" fmla="*/ 16 w 196"/>
                    <a:gd name="T25" fmla="*/ 75 h 287"/>
                    <a:gd name="T26" fmla="*/ 24 w 196"/>
                    <a:gd name="T27" fmla="*/ 101 h 287"/>
                    <a:gd name="T28" fmla="*/ 32 w 196"/>
                    <a:gd name="T29" fmla="*/ 104 h 287"/>
                    <a:gd name="T30" fmla="*/ 33 w 196"/>
                    <a:gd name="T31" fmla="*/ 122 h 287"/>
                    <a:gd name="T32" fmla="*/ 38 w 196"/>
                    <a:gd name="T33" fmla="*/ 134 h 287"/>
                    <a:gd name="T34" fmla="*/ 48 w 196"/>
                    <a:gd name="T35" fmla="*/ 139 h 287"/>
                    <a:gd name="T36" fmla="*/ 49 w 196"/>
                    <a:gd name="T37" fmla="*/ 155 h 287"/>
                    <a:gd name="T38" fmla="*/ 54 w 196"/>
                    <a:gd name="T39" fmla="*/ 158 h 287"/>
                    <a:gd name="T40" fmla="*/ 60 w 196"/>
                    <a:gd name="T41" fmla="*/ 168 h 287"/>
                    <a:gd name="T42" fmla="*/ 65 w 196"/>
                    <a:gd name="T43" fmla="*/ 182 h 287"/>
                    <a:gd name="T44" fmla="*/ 71 w 196"/>
                    <a:gd name="T45" fmla="*/ 197 h 287"/>
                    <a:gd name="T46" fmla="*/ 79 w 196"/>
                    <a:gd name="T47" fmla="*/ 203 h 287"/>
                    <a:gd name="T48" fmla="*/ 75 w 196"/>
                    <a:gd name="T49" fmla="*/ 209 h 287"/>
                    <a:gd name="T50" fmla="*/ 81 w 196"/>
                    <a:gd name="T51" fmla="*/ 222 h 287"/>
                    <a:gd name="T52" fmla="*/ 97 w 196"/>
                    <a:gd name="T53" fmla="*/ 233 h 287"/>
                    <a:gd name="T54" fmla="*/ 111 w 196"/>
                    <a:gd name="T55" fmla="*/ 251 h 287"/>
                    <a:gd name="T56" fmla="*/ 135 w 196"/>
                    <a:gd name="T57" fmla="*/ 259 h 287"/>
                    <a:gd name="T58" fmla="*/ 156 w 196"/>
                    <a:gd name="T59" fmla="*/ 276 h 287"/>
                    <a:gd name="T60" fmla="*/ 170 w 196"/>
                    <a:gd name="T61" fmla="*/ 287 h 287"/>
                    <a:gd name="T62" fmla="*/ 180 w 196"/>
                    <a:gd name="T63" fmla="*/ 276 h 287"/>
                    <a:gd name="T64" fmla="*/ 185 w 196"/>
                    <a:gd name="T65" fmla="*/ 265 h 287"/>
                    <a:gd name="T66" fmla="*/ 191 w 196"/>
                    <a:gd name="T67" fmla="*/ 262 h 287"/>
                    <a:gd name="T68" fmla="*/ 185 w 196"/>
                    <a:gd name="T69" fmla="*/ 254 h 287"/>
                    <a:gd name="T70" fmla="*/ 188 w 196"/>
                    <a:gd name="T71" fmla="*/ 227 h 287"/>
                    <a:gd name="T72" fmla="*/ 188 w 196"/>
                    <a:gd name="T73" fmla="*/ 206 h 287"/>
                    <a:gd name="T74" fmla="*/ 194 w 196"/>
                    <a:gd name="T75" fmla="*/ 200 h 287"/>
                    <a:gd name="T76" fmla="*/ 196 w 196"/>
                    <a:gd name="T77" fmla="*/ 185 h 287"/>
                    <a:gd name="T78" fmla="*/ 185 w 196"/>
                    <a:gd name="T79" fmla="*/ 166 h 287"/>
                    <a:gd name="T80" fmla="*/ 170 w 196"/>
                    <a:gd name="T81" fmla="*/ 160 h 287"/>
                    <a:gd name="T82" fmla="*/ 166 w 196"/>
                    <a:gd name="T83" fmla="*/ 141 h 287"/>
                    <a:gd name="T84" fmla="*/ 154 w 196"/>
                    <a:gd name="T85" fmla="*/ 147 h 287"/>
                    <a:gd name="T86" fmla="*/ 138 w 196"/>
                    <a:gd name="T87" fmla="*/ 145 h 287"/>
                    <a:gd name="T88" fmla="*/ 137 w 196"/>
                    <a:gd name="T89" fmla="*/ 137 h 287"/>
                    <a:gd name="T90" fmla="*/ 126 w 196"/>
                    <a:gd name="T91" fmla="*/ 136 h 287"/>
                    <a:gd name="T92" fmla="*/ 123 w 196"/>
                    <a:gd name="T93" fmla="*/ 125 h 287"/>
                    <a:gd name="T94" fmla="*/ 111 w 196"/>
                    <a:gd name="T95" fmla="*/ 117 h 287"/>
                    <a:gd name="T96" fmla="*/ 108 w 196"/>
                    <a:gd name="T97" fmla="*/ 106 h 287"/>
                    <a:gd name="T98" fmla="*/ 111 w 196"/>
                    <a:gd name="T99" fmla="*/ 91 h 287"/>
                    <a:gd name="T100" fmla="*/ 121 w 196"/>
                    <a:gd name="T101" fmla="*/ 88 h 287"/>
                    <a:gd name="T102" fmla="*/ 127 w 196"/>
                    <a:gd name="T103" fmla="*/ 82 h 287"/>
                    <a:gd name="T104" fmla="*/ 124 w 196"/>
                    <a:gd name="T105" fmla="*/ 70 h 287"/>
                    <a:gd name="T106" fmla="*/ 129 w 196"/>
                    <a:gd name="T107" fmla="*/ 58 h 287"/>
                    <a:gd name="T108" fmla="*/ 138 w 196"/>
                    <a:gd name="T109" fmla="*/ 50 h 287"/>
                    <a:gd name="T110" fmla="*/ 154 w 196"/>
                    <a:gd name="T111" fmla="*/ 55 h 287"/>
                    <a:gd name="T112" fmla="*/ 166 w 196"/>
                    <a:gd name="T113" fmla="*/ 47 h 287"/>
                    <a:gd name="T114" fmla="*/ 169 w 196"/>
                    <a:gd name="T115" fmla="*/ 34 h 287"/>
                    <a:gd name="T116" fmla="*/ 159 w 196"/>
                    <a:gd name="T117" fmla="*/ 13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96" h="287">
                      <a:moveTo>
                        <a:pt x="159" y="13"/>
                      </a:moveTo>
                      <a:lnTo>
                        <a:pt x="145" y="3"/>
                      </a:lnTo>
                      <a:lnTo>
                        <a:pt x="118" y="0"/>
                      </a:lnTo>
                      <a:lnTo>
                        <a:pt x="110" y="11"/>
                      </a:lnTo>
                      <a:lnTo>
                        <a:pt x="65" y="32"/>
                      </a:lnTo>
                      <a:lnTo>
                        <a:pt x="44" y="45"/>
                      </a:lnTo>
                      <a:lnTo>
                        <a:pt x="28" y="58"/>
                      </a:lnTo>
                      <a:lnTo>
                        <a:pt x="17" y="45"/>
                      </a:lnTo>
                      <a:lnTo>
                        <a:pt x="14" y="32"/>
                      </a:lnTo>
                      <a:lnTo>
                        <a:pt x="4" y="34"/>
                      </a:lnTo>
                      <a:lnTo>
                        <a:pt x="0" y="40"/>
                      </a:lnTo>
                      <a:lnTo>
                        <a:pt x="0" y="75"/>
                      </a:lnTo>
                      <a:lnTo>
                        <a:pt x="16" y="75"/>
                      </a:lnTo>
                      <a:lnTo>
                        <a:pt x="24" y="101"/>
                      </a:lnTo>
                      <a:lnTo>
                        <a:pt x="32" y="104"/>
                      </a:lnTo>
                      <a:lnTo>
                        <a:pt x="33" y="122"/>
                      </a:lnTo>
                      <a:lnTo>
                        <a:pt x="38" y="134"/>
                      </a:lnTo>
                      <a:lnTo>
                        <a:pt x="48" y="139"/>
                      </a:lnTo>
                      <a:lnTo>
                        <a:pt x="49" y="155"/>
                      </a:lnTo>
                      <a:lnTo>
                        <a:pt x="54" y="158"/>
                      </a:lnTo>
                      <a:lnTo>
                        <a:pt x="60" y="168"/>
                      </a:lnTo>
                      <a:lnTo>
                        <a:pt x="65" y="182"/>
                      </a:lnTo>
                      <a:lnTo>
                        <a:pt x="71" y="197"/>
                      </a:lnTo>
                      <a:lnTo>
                        <a:pt x="79" y="203"/>
                      </a:lnTo>
                      <a:lnTo>
                        <a:pt x="75" y="209"/>
                      </a:lnTo>
                      <a:lnTo>
                        <a:pt x="81" y="222"/>
                      </a:lnTo>
                      <a:lnTo>
                        <a:pt x="97" y="233"/>
                      </a:lnTo>
                      <a:lnTo>
                        <a:pt x="111" y="251"/>
                      </a:lnTo>
                      <a:lnTo>
                        <a:pt x="135" y="259"/>
                      </a:lnTo>
                      <a:lnTo>
                        <a:pt x="156" y="276"/>
                      </a:lnTo>
                      <a:lnTo>
                        <a:pt x="170" y="287"/>
                      </a:lnTo>
                      <a:lnTo>
                        <a:pt x="180" y="276"/>
                      </a:lnTo>
                      <a:lnTo>
                        <a:pt x="185" y="265"/>
                      </a:lnTo>
                      <a:lnTo>
                        <a:pt x="191" y="262"/>
                      </a:lnTo>
                      <a:lnTo>
                        <a:pt x="185" y="254"/>
                      </a:lnTo>
                      <a:lnTo>
                        <a:pt x="188" y="227"/>
                      </a:lnTo>
                      <a:lnTo>
                        <a:pt x="188" y="206"/>
                      </a:lnTo>
                      <a:lnTo>
                        <a:pt x="194" y="200"/>
                      </a:lnTo>
                      <a:lnTo>
                        <a:pt x="196" y="185"/>
                      </a:lnTo>
                      <a:lnTo>
                        <a:pt x="185" y="166"/>
                      </a:lnTo>
                      <a:lnTo>
                        <a:pt x="170" y="160"/>
                      </a:lnTo>
                      <a:lnTo>
                        <a:pt x="166" y="141"/>
                      </a:lnTo>
                      <a:lnTo>
                        <a:pt x="154" y="147"/>
                      </a:lnTo>
                      <a:lnTo>
                        <a:pt x="138" y="145"/>
                      </a:lnTo>
                      <a:lnTo>
                        <a:pt x="137" y="137"/>
                      </a:lnTo>
                      <a:lnTo>
                        <a:pt x="126" y="136"/>
                      </a:lnTo>
                      <a:lnTo>
                        <a:pt x="123" y="125"/>
                      </a:lnTo>
                      <a:lnTo>
                        <a:pt x="111" y="117"/>
                      </a:lnTo>
                      <a:lnTo>
                        <a:pt x="108" y="106"/>
                      </a:lnTo>
                      <a:lnTo>
                        <a:pt x="111" y="91"/>
                      </a:lnTo>
                      <a:lnTo>
                        <a:pt x="121" y="88"/>
                      </a:lnTo>
                      <a:lnTo>
                        <a:pt x="127" y="82"/>
                      </a:lnTo>
                      <a:lnTo>
                        <a:pt x="124" y="70"/>
                      </a:lnTo>
                      <a:lnTo>
                        <a:pt x="129" y="58"/>
                      </a:lnTo>
                      <a:lnTo>
                        <a:pt x="138" y="50"/>
                      </a:lnTo>
                      <a:lnTo>
                        <a:pt x="154" y="55"/>
                      </a:lnTo>
                      <a:lnTo>
                        <a:pt x="166" y="47"/>
                      </a:lnTo>
                      <a:lnTo>
                        <a:pt x="169" y="34"/>
                      </a:lnTo>
                      <a:lnTo>
                        <a:pt x="159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3" name="Freeform 70"/>
                <p:cNvSpPr>
                  <a:spLocks/>
                </p:cNvSpPr>
                <p:nvPr/>
              </p:nvSpPr>
              <p:spPr bwMode="auto">
                <a:xfrm>
                  <a:off x="10414001" y="1142683"/>
                  <a:ext cx="88900" cy="149225"/>
                </a:xfrm>
                <a:custGeom>
                  <a:avLst/>
                  <a:gdLst>
                    <a:gd name="T0" fmla="*/ 25 w 56"/>
                    <a:gd name="T1" fmla="*/ 0 h 94"/>
                    <a:gd name="T2" fmla="*/ 20 w 56"/>
                    <a:gd name="T3" fmla="*/ 16 h 94"/>
                    <a:gd name="T4" fmla="*/ 0 w 56"/>
                    <a:gd name="T5" fmla="*/ 24 h 94"/>
                    <a:gd name="T6" fmla="*/ 6 w 56"/>
                    <a:gd name="T7" fmla="*/ 38 h 94"/>
                    <a:gd name="T8" fmla="*/ 5 w 56"/>
                    <a:gd name="T9" fmla="*/ 51 h 94"/>
                    <a:gd name="T10" fmla="*/ 19 w 56"/>
                    <a:gd name="T11" fmla="*/ 56 h 94"/>
                    <a:gd name="T12" fmla="*/ 16 w 56"/>
                    <a:gd name="T13" fmla="*/ 88 h 94"/>
                    <a:gd name="T14" fmla="*/ 32 w 56"/>
                    <a:gd name="T15" fmla="*/ 94 h 94"/>
                    <a:gd name="T16" fmla="*/ 56 w 56"/>
                    <a:gd name="T17" fmla="*/ 80 h 94"/>
                    <a:gd name="T18" fmla="*/ 56 w 56"/>
                    <a:gd name="T19" fmla="*/ 40 h 94"/>
                    <a:gd name="T20" fmla="*/ 25 w 56"/>
                    <a:gd name="T21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94">
                      <a:moveTo>
                        <a:pt x="25" y="0"/>
                      </a:moveTo>
                      <a:lnTo>
                        <a:pt x="20" y="16"/>
                      </a:lnTo>
                      <a:lnTo>
                        <a:pt x="0" y="24"/>
                      </a:lnTo>
                      <a:lnTo>
                        <a:pt x="6" y="38"/>
                      </a:lnTo>
                      <a:lnTo>
                        <a:pt x="5" y="51"/>
                      </a:lnTo>
                      <a:lnTo>
                        <a:pt x="19" y="56"/>
                      </a:lnTo>
                      <a:lnTo>
                        <a:pt x="16" y="88"/>
                      </a:lnTo>
                      <a:lnTo>
                        <a:pt x="32" y="94"/>
                      </a:lnTo>
                      <a:lnTo>
                        <a:pt x="56" y="80"/>
                      </a:lnTo>
                      <a:lnTo>
                        <a:pt x="56" y="4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4" name="Freeform 71"/>
                <p:cNvSpPr>
                  <a:spLocks/>
                </p:cNvSpPr>
                <p:nvPr/>
              </p:nvSpPr>
              <p:spPr bwMode="auto">
                <a:xfrm>
                  <a:off x="10414001" y="1142683"/>
                  <a:ext cx="88900" cy="149225"/>
                </a:xfrm>
                <a:custGeom>
                  <a:avLst/>
                  <a:gdLst>
                    <a:gd name="T0" fmla="*/ 25 w 56"/>
                    <a:gd name="T1" fmla="*/ 0 h 94"/>
                    <a:gd name="T2" fmla="*/ 20 w 56"/>
                    <a:gd name="T3" fmla="*/ 16 h 94"/>
                    <a:gd name="T4" fmla="*/ 0 w 56"/>
                    <a:gd name="T5" fmla="*/ 24 h 94"/>
                    <a:gd name="T6" fmla="*/ 6 w 56"/>
                    <a:gd name="T7" fmla="*/ 38 h 94"/>
                    <a:gd name="T8" fmla="*/ 5 w 56"/>
                    <a:gd name="T9" fmla="*/ 51 h 94"/>
                    <a:gd name="T10" fmla="*/ 19 w 56"/>
                    <a:gd name="T11" fmla="*/ 56 h 94"/>
                    <a:gd name="T12" fmla="*/ 16 w 56"/>
                    <a:gd name="T13" fmla="*/ 88 h 94"/>
                    <a:gd name="T14" fmla="*/ 32 w 56"/>
                    <a:gd name="T15" fmla="*/ 94 h 94"/>
                    <a:gd name="T16" fmla="*/ 56 w 56"/>
                    <a:gd name="T17" fmla="*/ 80 h 94"/>
                    <a:gd name="T18" fmla="*/ 56 w 56"/>
                    <a:gd name="T19" fmla="*/ 40 h 94"/>
                    <a:gd name="T20" fmla="*/ 25 w 56"/>
                    <a:gd name="T21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94">
                      <a:moveTo>
                        <a:pt x="25" y="0"/>
                      </a:moveTo>
                      <a:lnTo>
                        <a:pt x="20" y="16"/>
                      </a:lnTo>
                      <a:lnTo>
                        <a:pt x="0" y="24"/>
                      </a:lnTo>
                      <a:lnTo>
                        <a:pt x="6" y="38"/>
                      </a:lnTo>
                      <a:lnTo>
                        <a:pt x="5" y="51"/>
                      </a:lnTo>
                      <a:lnTo>
                        <a:pt x="19" y="56"/>
                      </a:lnTo>
                      <a:lnTo>
                        <a:pt x="16" y="88"/>
                      </a:lnTo>
                      <a:lnTo>
                        <a:pt x="32" y="94"/>
                      </a:lnTo>
                      <a:lnTo>
                        <a:pt x="56" y="80"/>
                      </a:lnTo>
                      <a:lnTo>
                        <a:pt x="56" y="40"/>
                      </a:lnTo>
                      <a:lnTo>
                        <a:pt x="2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5" name="Freeform 72"/>
                <p:cNvSpPr>
                  <a:spLocks/>
                </p:cNvSpPr>
                <p:nvPr/>
              </p:nvSpPr>
              <p:spPr bwMode="auto">
                <a:xfrm>
                  <a:off x="10414001" y="1142683"/>
                  <a:ext cx="88900" cy="149225"/>
                </a:xfrm>
                <a:custGeom>
                  <a:avLst/>
                  <a:gdLst>
                    <a:gd name="T0" fmla="*/ 25 w 56"/>
                    <a:gd name="T1" fmla="*/ 0 h 94"/>
                    <a:gd name="T2" fmla="*/ 20 w 56"/>
                    <a:gd name="T3" fmla="*/ 16 h 94"/>
                    <a:gd name="T4" fmla="*/ 0 w 56"/>
                    <a:gd name="T5" fmla="*/ 24 h 94"/>
                    <a:gd name="T6" fmla="*/ 6 w 56"/>
                    <a:gd name="T7" fmla="*/ 38 h 94"/>
                    <a:gd name="T8" fmla="*/ 5 w 56"/>
                    <a:gd name="T9" fmla="*/ 51 h 94"/>
                    <a:gd name="T10" fmla="*/ 19 w 56"/>
                    <a:gd name="T11" fmla="*/ 56 h 94"/>
                    <a:gd name="T12" fmla="*/ 16 w 56"/>
                    <a:gd name="T13" fmla="*/ 88 h 94"/>
                    <a:gd name="T14" fmla="*/ 32 w 56"/>
                    <a:gd name="T15" fmla="*/ 94 h 94"/>
                    <a:gd name="T16" fmla="*/ 56 w 56"/>
                    <a:gd name="T17" fmla="*/ 80 h 94"/>
                    <a:gd name="T18" fmla="*/ 56 w 56"/>
                    <a:gd name="T19" fmla="*/ 40 h 94"/>
                    <a:gd name="T20" fmla="*/ 25 w 56"/>
                    <a:gd name="T21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94">
                      <a:moveTo>
                        <a:pt x="25" y="0"/>
                      </a:moveTo>
                      <a:lnTo>
                        <a:pt x="20" y="16"/>
                      </a:lnTo>
                      <a:lnTo>
                        <a:pt x="0" y="24"/>
                      </a:lnTo>
                      <a:lnTo>
                        <a:pt x="6" y="38"/>
                      </a:lnTo>
                      <a:lnTo>
                        <a:pt x="5" y="51"/>
                      </a:lnTo>
                      <a:lnTo>
                        <a:pt x="19" y="56"/>
                      </a:lnTo>
                      <a:lnTo>
                        <a:pt x="16" y="88"/>
                      </a:lnTo>
                      <a:lnTo>
                        <a:pt x="32" y="94"/>
                      </a:lnTo>
                      <a:lnTo>
                        <a:pt x="56" y="80"/>
                      </a:lnTo>
                      <a:lnTo>
                        <a:pt x="56" y="4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6" name="Freeform 73"/>
                <p:cNvSpPr>
                  <a:spLocks/>
                </p:cNvSpPr>
                <p:nvPr/>
              </p:nvSpPr>
              <p:spPr bwMode="auto">
                <a:xfrm>
                  <a:off x="10414001" y="1142683"/>
                  <a:ext cx="88900" cy="149225"/>
                </a:xfrm>
                <a:custGeom>
                  <a:avLst/>
                  <a:gdLst>
                    <a:gd name="T0" fmla="*/ 25 w 56"/>
                    <a:gd name="T1" fmla="*/ 0 h 94"/>
                    <a:gd name="T2" fmla="*/ 20 w 56"/>
                    <a:gd name="T3" fmla="*/ 16 h 94"/>
                    <a:gd name="T4" fmla="*/ 0 w 56"/>
                    <a:gd name="T5" fmla="*/ 24 h 94"/>
                    <a:gd name="T6" fmla="*/ 6 w 56"/>
                    <a:gd name="T7" fmla="*/ 38 h 94"/>
                    <a:gd name="T8" fmla="*/ 5 w 56"/>
                    <a:gd name="T9" fmla="*/ 51 h 94"/>
                    <a:gd name="T10" fmla="*/ 19 w 56"/>
                    <a:gd name="T11" fmla="*/ 56 h 94"/>
                    <a:gd name="T12" fmla="*/ 16 w 56"/>
                    <a:gd name="T13" fmla="*/ 88 h 94"/>
                    <a:gd name="T14" fmla="*/ 32 w 56"/>
                    <a:gd name="T15" fmla="*/ 94 h 94"/>
                    <a:gd name="T16" fmla="*/ 56 w 56"/>
                    <a:gd name="T17" fmla="*/ 80 h 94"/>
                    <a:gd name="T18" fmla="*/ 56 w 56"/>
                    <a:gd name="T19" fmla="*/ 40 h 94"/>
                    <a:gd name="T20" fmla="*/ 25 w 56"/>
                    <a:gd name="T21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94">
                      <a:moveTo>
                        <a:pt x="25" y="0"/>
                      </a:moveTo>
                      <a:lnTo>
                        <a:pt x="20" y="16"/>
                      </a:lnTo>
                      <a:lnTo>
                        <a:pt x="0" y="24"/>
                      </a:lnTo>
                      <a:lnTo>
                        <a:pt x="6" y="38"/>
                      </a:lnTo>
                      <a:lnTo>
                        <a:pt x="5" y="51"/>
                      </a:lnTo>
                      <a:lnTo>
                        <a:pt x="19" y="56"/>
                      </a:lnTo>
                      <a:lnTo>
                        <a:pt x="16" y="88"/>
                      </a:lnTo>
                      <a:lnTo>
                        <a:pt x="32" y="94"/>
                      </a:lnTo>
                      <a:lnTo>
                        <a:pt x="56" y="80"/>
                      </a:lnTo>
                      <a:lnTo>
                        <a:pt x="56" y="40"/>
                      </a:lnTo>
                      <a:lnTo>
                        <a:pt x="2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7" name="Freeform 74"/>
                <p:cNvSpPr>
                  <a:spLocks/>
                </p:cNvSpPr>
                <p:nvPr/>
              </p:nvSpPr>
              <p:spPr bwMode="auto">
                <a:xfrm>
                  <a:off x="10666413" y="645795"/>
                  <a:ext cx="88900" cy="180975"/>
                </a:xfrm>
                <a:custGeom>
                  <a:avLst/>
                  <a:gdLst>
                    <a:gd name="T0" fmla="*/ 3 w 56"/>
                    <a:gd name="T1" fmla="*/ 10 h 114"/>
                    <a:gd name="T2" fmla="*/ 3 w 56"/>
                    <a:gd name="T3" fmla="*/ 23 h 114"/>
                    <a:gd name="T4" fmla="*/ 8 w 56"/>
                    <a:gd name="T5" fmla="*/ 37 h 114"/>
                    <a:gd name="T6" fmla="*/ 13 w 56"/>
                    <a:gd name="T7" fmla="*/ 55 h 114"/>
                    <a:gd name="T8" fmla="*/ 18 w 56"/>
                    <a:gd name="T9" fmla="*/ 77 h 114"/>
                    <a:gd name="T10" fmla="*/ 27 w 56"/>
                    <a:gd name="T11" fmla="*/ 86 h 114"/>
                    <a:gd name="T12" fmla="*/ 21 w 56"/>
                    <a:gd name="T13" fmla="*/ 101 h 114"/>
                    <a:gd name="T14" fmla="*/ 24 w 56"/>
                    <a:gd name="T15" fmla="*/ 107 h 114"/>
                    <a:gd name="T16" fmla="*/ 31 w 56"/>
                    <a:gd name="T17" fmla="*/ 106 h 114"/>
                    <a:gd name="T18" fmla="*/ 47 w 56"/>
                    <a:gd name="T19" fmla="*/ 114 h 114"/>
                    <a:gd name="T20" fmla="*/ 56 w 56"/>
                    <a:gd name="T21" fmla="*/ 109 h 114"/>
                    <a:gd name="T22" fmla="*/ 48 w 56"/>
                    <a:gd name="T23" fmla="*/ 88 h 114"/>
                    <a:gd name="T24" fmla="*/ 35 w 56"/>
                    <a:gd name="T25" fmla="*/ 58 h 114"/>
                    <a:gd name="T26" fmla="*/ 47 w 56"/>
                    <a:gd name="T27" fmla="*/ 59 h 114"/>
                    <a:gd name="T28" fmla="*/ 32 w 56"/>
                    <a:gd name="T29" fmla="*/ 40 h 114"/>
                    <a:gd name="T30" fmla="*/ 21 w 56"/>
                    <a:gd name="T31" fmla="*/ 24 h 114"/>
                    <a:gd name="T32" fmla="*/ 16 w 56"/>
                    <a:gd name="T33" fmla="*/ 5 h 114"/>
                    <a:gd name="T34" fmla="*/ 0 w 56"/>
                    <a:gd name="T35" fmla="*/ 0 h 114"/>
                    <a:gd name="T36" fmla="*/ 3 w 56"/>
                    <a:gd name="T37" fmla="*/ 1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6" h="114">
                      <a:moveTo>
                        <a:pt x="3" y="10"/>
                      </a:moveTo>
                      <a:lnTo>
                        <a:pt x="3" y="23"/>
                      </a:lnTo>
                      <a:lnTo>
                        <a:pt x="8" y="37"/>
                      </a:lnTo>
                      <a:lnTo>
                        <a:pt x="13" y="55"/>
                      </a:lnTo>
                      <a:lnTo>
                        <a:pt x="18" y="77"/>
                      </a:lnTo>
                      <a:lnTo>
                        <a:pt x="27" y="86"/>
                      </a:lnTo>
                      <a:lnTo>
                        <a:pt x="21" y="101"/>
                      </a:lnTo>
                      <a:lnTo>
                        <a:pt x="24" y="107"/>
                      </a:lnTo>
                      <a:lnTo>
                        <a:pt x="31" y="106"/>
                      </a:lnTo>
                      <a:lnTo>
                        <a:pt x="47" y="114"/>
                      </a:lnTo>
                      <a:lnTo>
                        <a:pt x="56" y="109"/>
                      </a:lnTo>
                      <a:lnTo>
                        <a:pt x="48" y="88"/>
                      </a:lnTo>
                      <a:lnTo>
                        <a:pt x="35" y="58"/>
                      </a:lnTo>
                      <a:lnTo>
                        <a:pt x="47" y="59"/>
                      </a:lnTo>
                      <a:lnTo>
                        <a:pt x="32" y="40"/>
                      </a:lnTo>
                      <a:lnTo>
                        <a:pt x="21" y="24"/>
                      </a:lnTo>
                      <a:lnTo>
                        <a:pt x="16" y="5"/>
                      </a:lnTo>
                      <a:lnTo>
                        <a:pt x="0" y="0"/>
                      </a:lnTo>
                      <a:lnTo>
                        <a:pt x="3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8" name="Freeform 75"/>
                <p:cNvSpPr>
                  <a:spLocks/>
                </p:cNvSpPr>
                <p:nvPr/>
              </p:nvSpPr>
              <p:spPr bwMode="auto">
                <a:xfrm>
                  <a:off x="10666413" y="645795"/>
                  <a:ext cx="88900" cy="180975"/>
                </a:xfrm>
                <a:custGeom>
                  <a:avLst/>
                  <a:gdLst>
                    <a:gd name="T0" fmla="*/ 3 w 56"/>
                    <a:gd name="T1" fmla="*/ 10 h 114"/>
                    <a:gd name="T2" fmla="*/ 3 w 56"/>
                    <a:gd name="T3" fmla="*/ 23 h 114"/>
                    <a:gd name="T4" fmla="*/ 8 w 56"/>
                    <a:gd name="T5" fmla="*/ 37 h 114"/>
                    <a:gd name="T6" fmla="*/ 13 w 56"/>
                    <a:gd name="T7" fmla="*/ 55 h 114"/>
                    <a:gd name="T8" fmla="*/ 18 w 56"/>
                    <a:gd name="T9" fmla="*/ 77 h 114"/>
                    <a:gd name="T10" fmla="*/ 27 w 56"/>
                    <a:gd name="T11" fmla="*/ 86 h 114"/>
                    <a:gd name="T12" fmla="*/ 21 w 56"/>
                    <a:gd name="T13" fmla="*/ 101 h 114"/>
                    <a:gd name="T14" fmla="*/ 24 w 56"/>
                    <a:gd name="T15" fmla="*/ 107 h 114"/>
                    <a:gd name="T16" fmla="*/ 31 w 56"/>
                    <a:gd name="T17" fmla="*/ 106 h 114"/>
                    <a:gd name="T18" fmla="*/ 47 w 56"/>
                    <a:gd name="T19" fmla="*/ 114 h 114"/>
                    <a:gd name="T20" fmla="*/ 56 w 56"/>
                    <a:gd name="T21" fmla="*/ 109 h 114"/>
                    <a:gd name="T22" fmla="*/ 48 w 56"/>
                    <a:gd name="T23" fmla="*/ 88 h 114"/>
                    <a:gd name="T24" fmla="*/ 35 w 56"/>
                    <a:gd name="T25" fmla="*/ 58 h 114"/>
                    <a:gd name="T26" fmla="*/ 47 w 56"/>
                    <a:gd name="T27" fmla="*/ 59 h 114"/>
                    <a:gd name="T28" fmla="*/ 32 w 56"/>
                    <a:gd name="T29" fmla="*/ 40 h 114"/>
                    <a:gd name="T30" fmla="*/ 21 w 56"/>
                    <a:gd name="T31" fmla="*/ 24 h 114"/>
                    <a:gd name="T32" fmla="*/ 16 w 56"/>
                    <a:gd name="T33" fmla="*/ 5 h 114"/>
                    <a:gd name="T34" fmla="*/ 0 w 56"/>
                    <a:gd name="T35" fmla="*/ 0 h 114"/>
                    <a:gd name="T36" fmla="*/ 3 w 56"/>
                    <a:gd name="T37" fmla="*/ 1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6" h="114">
                      <a:moveTo>
                        <a:pt x="3" y="10"/>
                      </a:moveTo>
                      <a:lnTo>
                        <a:pt x="3" y="23"/>
                      </a:lnTo>
                      <a:lnTo>
                        <a:pt x="8" y="37"/>
                      </a:lnTo>
                      <a:lnTo>
                        <a:pt x="13" y="55"/>
                      </a:lnTo>
                      <a:lnTo>
                        <a:pt x="18" y="77"/>
                      </a:lnTo>
                      <a:lnTo>
                        <a:pt x="27" y="86"/>
                      </a:lnTo>
                      <a:lnTo>
                        <a:pt x="21" y="101"/>
                      </a:lnTo>
                      <a:lnTo>
                        <a:pt x="24" y="107"/>
                      </a:lnTo>
                      <a:lnTo>
                        <a:pt x="31" y="106"/>
                      </a:lnTo>
                      <a:lnTo>
                        <a:pt x="47" y="114"/>
                      </a:lnTo>
                      <a:lnTo>
                        <a:pt x="56" y="109"/>
                      </a:lnTo>
                      <a:lnTo>
                        <a:pt x="48" y="88"/>
                      </a:lnTo>
                      <a:lnTo>
                        <a:pt x="35" y="58"/>
                      </a:lnTo>
                      <a:lnTo>
                        <a:pt x="47" y="59"/>
                      </a:lnTo>
                      <a:lnTo>
                        <a:pt x="32" y="40"/>
                      </a:lnTo>
                      <a:lnTo>
                        <a:pt x="21" y="24"/>
                      </a:lnTo>
                      <a:lnTo>
                        <a:pt x="16" y="5"/>
                      </a:lnTo>
                      <a:lnTo>
                        <a:pt x="0" y="0"/>
                      </a:lnTo>
                      <a:lnTo>
                        <a:pt x="3" y="1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9" name="Freeform 76"/>
                <p:cNvSpPr>
                  <a:spLocks/>
                </p:cNvSpPr>
                <p:nvPr/>
              </p:nvSpPr>
              <p:spPr bwMode="auto">
                <a:xfrm>
                  <a:off x="10666413" y="645795"/>
                  <a:ext cx="88900" cy="180975"/>
                </a:xfrm>
                <a:custGeom>
                  <a:avLst/>
                  <a:gdLst>
                    <a:gd name="T0" fmla="*/ 3 w 56"/>
                    <a:gd name="T1" fmla="*/ 10 h 114"/>
                    <a:gd name="T2" fmla="*/ 3 w 56"/>
                    <a:gd name="T3" fmla="*/ 23 h 114"/>
                    <a:gd name="T4" fmla="*/ 8 w 56"/>
                    <a:gd name="T5" fmla="*/ 37 h 114"/>
                    <a:gd name="T6" fmla="*/ 13 w 56"/>
                    <a:gd name="T7" fmla="*/ 55 h 114"/>
                    <a:gd name="T8" fmla="*/ 18 w 56"/>
                    <a:gd name="T9" fmla="*/ 77 h 114"/>
                    <a:gd name="T10" fmla="*/ 27 w 56"/>
                    <a:gd name="T11" fmla="*/ 86 h 114"/>
                    <a:gd name="T12" fmla="*/ 21 w 56"/>
                    <a:gd name="T13" fmla="*/ 101 h 114"/>
                    <a:gd name="T14" fmla="*/ 24 w 56"/>
                    <a:gd name="T15" fmla="*/ 107 h 114"/>
                    <a:gd name="T16" fmla="*/ 31 w 56"/>
                    <a:gd name="T17" fmla="*/ 106 h 114"/>
                    <a:gd name="T18" fmla="*/ 47 w 56"/>
                    <a:gd name="T19" fmla="*/ 114 h 114"/>
                    <a:gd name="T20" fmla="*/ 56 w 56"/>
                    <a:gd name="T21" fmla="*/ 109 h 114"/>
                    <a:gd name="T22" fmla="*/ 48 w 56"/>
                    <a:gd name="T23" fmla="*/ 88 h 114"/>
                    <a:gd name="T24" fmla="*/ 35 w 56"/>
                    <a:gd name="T25" fmla="*/ 58 h 114"/>
                    <a:gd name="T26" fmla="*/ 47 w 56"/>
                    <a:gd name="T27" fmla="*/ 59 h 114"/>
                    <a:gd name="T28" fmla="*/ 32 w 56"/>
                    <a:gd name="T29" fmla="*/ 40 h 114"/>
                    <a:gd name="T30" fmla="*/ 21 w 56"/>
                    <a:gd name="T31" fmla="*/ 24 h 114"/>
                    <a:gd name="T32" fmla="*/ 16 w 56"/>
                    <a:gd name="T33" fmla="*/ 5 h 114"/>
                    <a:gd name="T34" fmla="*/ 0 w 56"/>
                    <a:gd name="T35" fmla="*/ 0 h 114"/>
                    <a:gd name="T36" fmla="*/ 3 w 56"/>
                    <a:gd name="T37" fmla="*/ 1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6" h="114">
                      <a:moveTo>
                        <a:pt x="3" y="10"/>
                      </a:moveTo>
                      <a:lnTo>
                        <a:pt x="3" y="23"/>
                      </a:lnTo>
                      <a:lnTo>
                        <a:pt x="8" y="37"/>
                      </a:lnTo>
                      <a:lnTo>
                        <a:pt x="13" y="55"/>
                      </a:lnTo>
                      <a:lnTo>
                        <a:pt x="18" y="77"/>
                      </a:lnTo>
                      <a:lnTo>
                        <a:pt x="27" y="86"/>
                      </a:lnTo>
                      <a:lnTo>
                        <a:pt x="21" y="101"/>
                      </a:lnTo>
                      <a:lnTo>
                        <a:pt x="24" y="107"/>
                      </a:lnTo>
                      <a:lnTo>
                        <a:pt x="31" y="106"/>
                      </a:lnTo>
                      <a:lnTo>
                        <a:pt x="47" y="114"/>
                      </a:lnTo>
                      <a:lnTo>
                        <a:pt x="56" y="109"/>
                      </a:lnTo>
                      <a:lnTo>
                        <a:pt x="48" y="88"/>
                      </a:lnTo>
                      <a:lnTo>
                        <a:pt x="35" y="58"/>
                      </a:lnTo>
                      <a:lnTo>
                        <a:pt x="47" y="59"/>
                      </a:lnTo>
                      <a:lnTo>
                        <a:pt x="32" y="40"/>
                      </a:lnTo>
                      <a:lnTo>
                        <a:pt x="21" y="24"/>
                      </a:lnTo>
                      <a:lnTo>
                        <a:pt x="16" y="5"/>
                      </a:lnTo>
                      <a:lnTo>
                        <a:pt x="0" y="0"/>
                      </a:lnTo>
                      <a:lnTo>
                        <a:pt x="3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0" name="Freeform 77"/>
                <p:cNvSpPr>
                  <a:spLocks/>
                </p:cNvSpPr>
                <p:nvPr/>
              </p:nvSpPr>
              <p:spPr bwMode="auto">
                <a:xfrm>
                  <a:off x="10666413" y="645795"/>
                  <a:ext cx="88900" cy="180975"/>
                </a:xfrm>
                <a:custGeom>
                  <a:avLst/>
                  <a:gdLst>
                    <a:gd name="T0" fmla="*/ 3 w 56"/>
                    <a:gd name="T1" fmla="*/ 10 h 114"/>
                    <a:gd name="T2" fmla="*/ 3 w 56"/>
                    <a:gd name="T3" fmla="*/ 23 h 114"/>
                    <a:gd name="T4" fmla="*/ 8 w 56"/>
                    <a:gd name="T5" fmla="*/ 37 h 114"/>
                    <a:gd name="T6" fmla="*/ 13 w 56"/>
                    <a:gd name="T7" fmla="*/ 55 h 114"/>
                    <a:gd name="T8" fmla="*/ 18 w 56"/>
                    <a:gd name="T9" fmla="*/ 77 h 114"/>
                    <a:gd name="T10" fmla="*/ 27 w 56"/>
                    <a:gd name="T11" fmla="*/ 86 h 114"/>
                    <a:gd name="T12" fmla="*/ 21 w 56"/>
                    <a:gd name="T13" fmla="*/ 101 h 114"/>
                    <a:gd name="T14" fmla="*/ 24 w 56"/>
                    <a:gd name="T15" fmla="*/ 107 h 114"/>
                    <a:gd name="T16" fmla="*/ 31 w 56"/>
                    <a:gd name="T17" fmla="*/ 106 h 114"/>
                    <a:gd name="T18" fmla="*/ 47 w 56"/>
                    <a:gd name="T19" fmla="*/ 114 h 114"/>
                    <a:gd name="T20" fmla="*/ 56 w 56"/>
                    <a:gd name="T21" fmla="*/ 109 h 114"/>
                    <a:gd name="T22" fmla="*/ 48 w 56"/>
                    <a:gd name="T23" fmla="*/ 88 h 114"/>
                    <a:gd name="T24" fmla="*/ 35 w 56"/>
                    <a:gd name="T25" fmla="*/ 58 h 114"/>
                    <a:gd name="T26" fmla="*/ 47 w 56"/>
                    <a:gd name="T27" fmla="*/ 59 h 114"/>
                    <a:gd name="T28" fmla="*/ 32 w 56"/>
                    <a:gd name="T29" fmla="*/ 40 h 114"/>
                    <a:gd name="T30" fmla="*/ 21 w 56"/>
                    <a:gd name="T31" fmla="*/ 24 h 114"/>
                    <a:gd name="T32" fmla="*/ 16 w 56"/>
                    <a:gd name="T33" fmla="*/ 5 h 114"/>
                    <a:gd name="T34" fmla="*/ 0 w 56"/>
                    <a:gd name="T35" fmla="*/ 0 h 114"/>
                    <a:gd name="T36" fmla="*/ 3 w 56"/>
                    <a:gd name="T37" fmla="*/ 1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6" h="114">
                      <a:moveTo>
                        <a:pt x="3" y="10"/>
                      </a:moveTo>
                      <a:lnTo>
                        <a:pt x="3" y="23"/>
                      </a:lnTo>
                      <a:lnTo>
                        <a:pt x="8" y="37"/>
                      </a:lnTo>
                      <a:lnTo>
                        <a:pt x="13" y="55"/>
                      </a:lnTo>
                      <a:lnTo>
                        <a:pt x="18" y="77"/>
                      </a:lnTo>
                      <a:lnTo>
                        <a:pt x="27" y="86"/>
                      </a:lnTo>
                      <a:lnTo>
                        <a:pt x="21" y="101"/>
                      </a:lnTo>
                      <a:lnTo>
                        <a:pt x="24" y="107"/>
                      </a:lnTo>
                      <a:lnTo>
                        <a:pt x="31" y="106"/>
                      </a:lnTo>
                      <a:lnTo>
                        <a:pt x="47" y="114"/>
                      </a:lnTo>
                      <a:lnTo>
                        <a:pt x="56" y="109"/>
                      </a:lnTo>
                      <a:lnTo>
                        <a:pt x="48" y="88"/>
                      </a:lnTo>
                      <a:lnTo>
                        <a:pt x="35" y="58"/>
                      </a:lnTo>
                      <a:lnTo>
                        <a:pt x="47" y="59"/>
                      </a:lnTo>
                      <a:lnTo>
                        <a:pt x="32" y="40"/>
                      </a:lnTo>
                      <a:lnTo>
                        <a:pt x="21" y="24"/>
                      </a:lnTo>
                      <a:lnTo>
                        <a:pt x="16" y="5"/>
                      </a:lnTo>
                      <a:lnTo>
                        <a:pt x="0" y="0"/>
                      </a:lnTo>
                      <a:lnTo>
                        <a:pt x="3" y="1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1" name="Freeform 78"/>
                <p:cNvSpPr>
                  <a:spLocks/>
                </p:cNvSpPr>
                <p:nvPr/>
              </p:nvSpPr>
              <p:spPr bwMode="auto">
                <a:xfrm>
                  <a:off x="9107488" y="1325245"/>
                  <a:ext cx="674688" cy="706438"/>
                </a:xfrm>
                <a:custGeom>
                  <a:avLst/>
                  <a:gdLst>
                    <a:gd name="T0" fmla="*/ 425 w 425"/>
                    <a:gd name="T1" fmla="*/ 110 h 445"/>
                    <a:gd name="T2" fmla="*/ 394 w 425"/>
                    <a:gd name="T3" fmla="*/ 134 h 445"/>
                    <a:gd name="T4" fmla="*/ 374 w 425"/>
                    <a:gd name="T5" fmla="*/ 169 h 445"/>
                    <a:gd name="T6" fmla="*/ 365 w 425"/>
                    <a:gd name="T7" fmla="*/ 191 h 445"/>
                    <a:gd name="T8" fmla="*/ 355 w 425"/>
                    <a:gd name="T9" fmla="*/ 148 h 445"/>
                    <a:gd name="T10" fmla="*/ 322 w 425"/>
                    <a:gd name="T11" fmla="*/ 136 h 445"/>
                    <a:gd name="T12" fmla="*/ 293 w 425"/>
                    <a:gd name="T13" fmla="*/ 155 h 445"/>
                    <a:gd name="T14" fmla="*/ 304 w 425"/>
                    <a:gd name="T15" fmla="*/ 199 h 445"/>
                    <a:gd name="T16" fmla="*/ 283 w 425"/>
                    <a:gd name="T17" fmla="*/ 206 h 445"/>
                    <a:gd name="T18" fmla="*/ 279 w 425"/>
                    <a:gd name="T19" fmla="*/ 230 h 445"/>
                    <a:gd name="T20" fmla="*/ 248 w 425"/>
                    <a:gd name="T21" fmla="*/ 255 h 445"/>
                    <a:gd name="T22" fmla="*/ 223 w 425"/>
                    <a:gd name="T23" fmla="*/ 274 h 445"/>
                    <a:gd name="T24" fmla="*/ 199 w 425"/>
                    <a:gd name="T25" fmla="*/ 306 h 445"/>
                    <a:gd name="T26" fmla="*/ 183 w 425"/>
                    <a:gd name="T27" fmla="*/ 373 h 445"/>
                    <a:gd name="T28" fmla="*/ 183 w 425"/>
                    <a:gd name="T29" fmla="*/ 400 h 445"/>
                    <a:gd name="T30" fmla="*/ 162 w 425"/>
                    <a:gd name="T31" fmla="*/ 436 h 445"/>
                    <a:gd name="T32" fmla="*/ 135 w 425"/>
                    <a:gd name="T33" fmla="*/ 439 h 445"/>
                    <a:gd name="T34" fmla="*/ 116 w 425"/>
                    <a:gd name="T35" fmla="*/ 377 h 445"/>
                    <a:gd name="T36" fmla="*/ 79 w 425"/>
                    <a:gd name="T37" fmla="*/ 303 h 445"/>
                    <a:gd name="T38" fmla="*/ 73 w 425"/>
                    <a:gd name="T39" fmla="*/ 234 h 445"/>
                    <a:gd name="T40" fmla="*/ 60 w 425"/>
                    <a:gd name="T41" fmla="*/ 191 h 445"/>
                    <a:gd name="T42" fmla="*/ 51 w 425"/>
                    <a:gd name="T43" fmla="*/ 217 h 445"/>
                    <a:gd name="T44" fmla="*/ 11 w 425"/>
                    <a:gd name="T45" fmla="*/ 193 h 445"/>
                    <a:gd name="T46" fmla="*/ 7 w 425"/>
                    <a:gd name="T47" fmla="*/ 182 h 445"/>
                    <a:gd name="T48" fmla="*/ 7 w 425"/>
                    <a:gd name="T49" fmla="*/ 159 h 445"/>
                    <a:gd name="T50" fmla="*/ 39 w 425"/>
                    <a:gd name="T51" fmla="*/ 147 h 445"/>
                    <a:gd name="T52" fmla="*/ 11 w 425"/>
                    <a:gd name="T53" fmla="*/ 113 h 445"/>
                    <a:gd name="T54" fmla="*/ 25 w 425"/>
                    <a:gd name="T55" fmla="*/ 88 h 445"/>
                    <a:gd name="T56" fmla="*/ 55 w 425"/>
                    <a:gd name="T57" fmla="*/ 86 h 445"/>
                    <a:gd name="T58" fmla="*/ 74 w 425"/>
                    <a:gd name="T59" fmla="*/ 61 h 445"/>
                    <a:gd name="T60" fmla="*/ 89 w 425"/>
                    <a:gd name="T61" fmla="*/ 37 h 445"/>
                    <a:gd name="T62" fmla="*/ 108 w 425"/>
                    <a:gd name="T63" fmla="*/ 0 h 445"/>
                    <a:gd name="T64" fmla="*/ 138 w 425"/>
                    <a:gd name="T65" fmla="*/ 9 h 445"/>
                    <a:gd name="T66" fmla="*/ 159 w 425"/>
                    <a:gd name="T67" fmla="*/ 41 h 445"/>
                    <a:gd name="T68" fmla="*/ 175 w 425"/>
                    <a:gd name="T69" fmla="*/ 81 h 445"/>
                    <a:gd name="T70" fmla="*/ 205 w 425"/>
                    <a:gd name="T71" fmla="*/ 100 h 445"/>
                    <a:gd name="T72" fmla="*/ 247 w 425"/>
                    <a:gd name="T73" fmla="*/ 113 h 445"/>
                    <a:gd name="T74" fmla="*/ 277 w 425"/>
                    <a:gd name="T75" fmla="*/ 120 h 445"/>
                    <a:gd name="T76" fmla="*/ 299 w 425"/>
                    <a:gd name="T77" fmla="*/ 105 h 445"/>
                    <a:gd name="T78" fmla="*/ 323 w 425"/>
                    <a:gd name="T79" fmla="*/ 97 h 445"/>
                    <a:gd name="T80" fmla="*/ 357 w 425"/>
                    <a:gd name="T81" fmla="*/ 86 h 445"/>
                    <a:gd name="T82" fmla="*/ 398 w 425"/>
                    <a:gd name="T83" fmla="*/ 75 h 445"/>
                    <a:gd name="T84" fmla="*/ 425 w 425"/>
                    <a:gd name="T85" fmla="*/ 10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25" h="445">
                      <a:moveTo>
                        <a:pt x="425" y="100"/>
                      </a:moveTo>
                      <a:lnTo>
                        <a:pt x="425" y="110"/>
                      </a:lnTo>
                      <a:lnTo>
                        <a:pt x="405" y="118"/>
                      </a:lnTo>
                      <a:lnTo>
                        <a:pt x="394" y="134"/>
                      </a:lnTo>
                      <a:lnTo>
                        <a:pt x="387" y="155"/>
                      </a:lnTo>
                      <a:lnTo>
                        <a:pt x="374" y="169"/>
                      </a:lnTo>
                      <a:lnTo>
                        <a:pt x="374" y="199"/>
                      </a:lnTo>
                      <a:lnTo>
                        <a:pt x="365" y="191"/>
                      </a:lnTo>
                      <a:lnTo>
                        <a:pt x="358" y="167"/>
                      </a:lnTo>
                      <a:lnTo>
                        <a:pt x="355" y="148"/>
                      </a:lnTo>
                      <a:lnTo>
                        <a:pt x="338" y="137"/>
                      </a:lnTo>
                      <a:lnTo>
                        <a:pt x="322" y="136"/>
                      </a:lnTo>
                      <a:lnTo>
                        <a:pt x="303" y="123"/>
                      </a:lnTo>
                      <a:lnTo>
                        <a:pt x="293" y="155"/>
                      </a:lnTo>
                      <a:lnTo>
                        <a:pt x="303" y="158"/>
                      </a:lnTo>
                      <a:lnTo>
                        <a:pt x="304" y="199"/>
                      </a:lnTo>
                      <a:lnTo>
                        <a:pt x="295" y="199"/>
                      </a:lnTo>
                      <a:lnTo>
                        <a:pt x="283" y="206"/>
                      </a:lnTo>
                      <a:lnTo>
                        <a:pt x="283" y="227"/>
                      </a:lnTo>
                      <a:lnTo>
                        <a:pt x="279" y="230"/>
                      </a:lnTo>
                      <a:lnTo>
                        <a:pt x="268" y="247"/>
                      </a:lnTo>
                      <a:lnTo>
                        <a:pt x="248" y="255"/>
                      </a:lnTo>
                      <a:lnTo>
                        <a:pt x="237" y="268"/>
                      </a:lnTo>
                      <a:lnTo>
                        <a:pt x="223" y="274"/>
                      </a:lnTo>
                      <a:lnTo>
                        <a:pt x="215" y="295"/>
                      </a:lnTo>
                      <a:lnTo>
                        <a:pt x="199" y="306"/>
                      </a:lnTo>
                      <a:lnTo>
                        <a:pt x="178" y="319"/>
                      </a:lnTo>
                      <a:lnTo>
                        <a:pt x="183" y="373"/>
                      </a:lnTo>
                      <a:lnTo>
                        <a:pt x="177" y="375"/>
                      </a:lnTo>
                      <a:lnTo>
                        <a:pt x="183" y="400"/>
                      </a:lnTo>
                      <a:lnTo>
                        <a:pt x="172" y="418"/>
                      </a:lnTo>
                      <a:lnTo>
                        <a:pt x="162" y="436"/>
                      </a:lnTo>
                      <a:lnTo>
                        <a:pt x="145" y="445"/>
                      </a:lnTo>
                      <a:lnTo>
                        <a:pt x="135" y="439"/>
                      </a:lnTo>
                      <a:lnTo>
                        <a:pt x="134" y="418"/>
                      </a:lnTo>
                      <a:lnTo>
                        <a:pt x="116" y="377"/>
                      </a:lnTo>
                      <a:lnTo>
                        <a:pt x="98" y="332"/>
                      </a:lnTo>
                      <a:lnTo>
                        <a:pt x="79" y="303"/>
                      </a:lnTo>
                      <a:lnTo>
                        <a:pt x="73" y="266"/>
                      </a:lnTo>
                      <a:lnTo>
                        <a:pt x="73" y="234"/>
                      </a:lnTo>
                      <a:lnTo>
                        <a:pt x="68" y="207"/>
                      </a:lnTo>
                      <a:lnTo>
                        <a:pt x="60" y="191"/>
                      </a:lnTo>
                      <a:lnTo>
                        <a:pt x="60" y="206"/>
                      </a:lnTo>
                      <a:lnTo>
                        <a:pt x="51" y="217"/>
                      </a:lnTo>
                      <a:lnTo>
                        <a:pt x="27" y="215"/>
                      </a:lnTo>
                      <a:lnTo>
                        <a:pt x="11" y="193"/>
                      </a:lnTo>
                      <a:lnTo>
                        <a:pt x="19" y="182"/>
                      </a:lnTo>
                      <a:lnTo>
                        <a:pt x="7" y="182"/>
                      </a:lnTo>
                      <a:lnTo>
                        <a:pt x="0" y="169"/>
                      </a:lnTo>
                      <a:lnTo>
                        <a:pt x="7" y="159"/>
                      </a:lnTo>
                      <a:lnTo>
                        <a:pt x="38" y="159"/>
                      </a:lnTo>
                      <a:lnTo>
                        <a:pt x="39" y="147"/>
                      </a:lnTo>
                      <a:lnTo>
                        <a:pt x="23" y="128"/>
                      </a:lnTo>
                      <a:lnTo>
                        <a:pt x="11" y="113"/>
                      </a:lnTo>
                      <a:lnTo>
                        <a:pt x="15" y="97"/>
                      </a:lnTo>
                      <a:lnTo>
                        <a:pt x="25" y="88"/>
                      </a:lnTo>
                      <a:lnTo>
                        <a:pt x="51" y="97"/>
                      </a:lnTo>
                      <a:lnTo>
                        <a:pt x="55" y="86"/>
                      </a:lnTo>
                      <a:lnTo>
                        <a:pt x="57" y="75"/>
                      </a:lnTo>
                      <a:lnTo>
                        <a:pt x="74" y="61"/>
                      </a:lnTo>
                      <a:lnTo>
                        <a:pt x="79" y="46"/>
                      </a:lnTo>
                      <a:lnTo>
                        <a:pt x="89" y="37"/>
                      </a:lnTo>
                      <a:lnTo>
                        <a:pt x="87" y="13"/>
                      </a:lnTo>
                      <a:lnTo>
                        <a:pt x="108" y="0"/>
                      </a:lnTo>
                      <a:lnTo>
                        <a:pt x="126" y="0"/>
                      </a:lnTo>
                      <a:lnTo>
                        <a:pt x="138" y="9"/>
                      </a:lnTo>
                      <a:lnTo>
                        <a:pt x="138" y="37"/>
                      </a:lnTo>
                      <a:lnTo>
                        <a:pt x="159" y="41"/>
                      </a:lnTo>
                      <a:lnTo>
                        <a:pt x="172" y="54"/>
                      </a:lnTo>
                      <a:lnTo>
                        <a:pt x="175" y="81"/>
                      </a:lnTo>
                      <a:lnTo>
                        <a:pt x="186" y="96"/>
                      </a:lnTo>
                      <a:lnTo>
                        <a:pt x="205" y="100"/>
                      </a:lnTo>
                      <a:lnTo>
                        <a:pt x="229" y="110"/>
                      </a:lnTo>
                      <a:lnTo>
                        <a:pt x="247" y="113"/>
                      </a:lnTo>
                      <a:lnTo>
                        <a:pt x="260" y="121"/>
                      </a:lnTo>
                      <a:lnTo>
                        <a:pt x="277" y="120"/>
                      </a:lnTo>
                      <a:lnTo>
                        <a:pt x="291" y="120"/>
                      </a:lnTo>
                      <a:lnTo>
                        <a:pt x="299" y="105"/>
                      </a:lnTo>
                      <a:lnTo>
                        <a:pt x="307" y="89"/>
                      </a:lnTo>
                      <a:lnTo>
                        <a:pt x="323" y="97"/>
                      </a:lnTo>
                      <a:lnTo>
                        <a:pt x="349" y="97"/>
                      </a:lnTo>
                      <a:lnTo>
                        <a:pt x="357" y="86"/>
                      </a:lnTo>
                      <a:lnTo>
                        <a:pt x="374" y="75"/>
                      </a:lnTo>
                      <a:lnTo>
                        <a:pt x="398" y="75"/>
                      </a:lnTo>
                      <a:lnTo>
                        <a:pt x="416" y="84"/>
                      </a:lnTo>
                      <a:lnTo>
                        <a:pt x="425" y="10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2" name="Freeform 79"/>
                <p:cNvSpPr>
                  <a:spLocks/>
                </p:cNvSpPr>
                <p:nvPr/>
              </p:nvSpPr>
              <p:spPr bwMode="auto">
                <a:xfrm>
                  <a:off x="9107488" y="1325245"/>
                  <a:ext cx="674688" cy="706438"/>
                </a:xfrm>
                <a:custGeom>
                  <a:avLst/>
                  <a:gdLst>
                    <a:gd name="T0" fmla="*/ 425 w 425"/>
                    <a:gd name="T1" fmla="*/ 110 h 445"/>
                    <a:gd name="T2" fmla="*/ 394 w 425"/>
                    <a:gd name="T3" fmla="*/ 134 h 445"/>
                    <a:gd name="T4" fmla="*/ 374 w 425"/>
                    <a:gd name="T5" fmla="*/ 169 h 445"/>
                    <a:gd name="T6" fmla="*/ 365 w 425"/>
                    <a:gd name="T7" fmla="*/ 191 h 445"/>
                    <a:gd name="T8" fmla="*/ 355 w 425"/>
                    <a:gd name="T9" fmla="*/ 148 h 445"/>
                    <a:gd name="T10" fmla="*/ 322 w 425"/>
                    <a:gd name="T11" fmla="*/ 136 h 445"/>
                    <a:gd name="T12" fmla="*/ 293 w 425"/>
                    <a:gd name="T13" fmla="*/ 155 h 445"/>
                    <a:gd name="T14" fmla="*/ 304 w 425"/>
                    <a:gd name="T15" fmla="*/ 199 h 445"/>
                    <a:gd name="T16" fmla="*/ 283 w 425"/>
                    <a:gd name="T17" fmla="*/ 206 h 445"/>
                    <a:gd name="T18" fmla="*/ 279 w 425"/>
                    <a:gd name="T19" fmla="*/ 230 h 445"/>
                    <a:gd name="T20" fmla="*/ 248 w 425"/>
                    <a:gd name="T21" fmla="*/ 255 h 445"/>
                    <a:gd name="T22" fmla="*/ 223 w 425"/>
                    <a:gd name="T23" fmla="*/ 274 h 445"/>
                    <a:gd name="T24" fmla="*/ 199 w 425"/>
                    <a:gd name="T25" fmla="*/ 306 h 445"/>
                    <a:gd name="T26" fmla="*/ 183 w 425"/>
                    <a:gd name="T27" fmla="*/ 373 h 445"/>
                    <a:gd name="T28" fmla="*/ 183 w 425"/>
                    <a:gd name="T29" fmla="*/ 400 h 445"/>
                    <a:gd name="T30" fmla="*/ 162 w 425"/>
                    <a:gd name="T31" fmla="*/ 436 h 445"/>
                    <a:gd name="T32" fmla="*/ 135 w 425"/>
                    <a:gd name="T33" fmla="*/ 439 h 445"/>
                    <a:gd name="T34" fmla="*/ 116 w 425"/>
                    <a:gd name="T35" fmla="*/ 377 h 445"/>
                    <a:gd name="T36" fmla="*/ 79 w 425"/>
                    <a:gd name="T37" fmla="*/ 303 h 445"/>
                    <a:gd name="T38" fmla="*/ 73 w 425"/>
                    <a:gd name="T39" fmla="*/ 234 h 445"/>
                    <a:gd name="T40" fmla="*/ 60 w 425"/>
                    <a:gd name="T41" fmla="*/ 191 h 445"/>
                    <a:gd name="T42" fmla="*/ 51 w 425"/>
                    <a:gd name="T43" fmla="*/ 217 h 445"/>
                    <a:gd name="T44" fmla="*/ 11 w 425"/>
                    <a:gd name="T45" fmla="*/ 193 h 445"/>
                    <a:gd name="T46" fmla="*/ 7 w 425"/>
                    <a:gd name="T47" fmla="*/ 182 h 445"/>
                    <a:gd name="T48" fmla="*/ 7 w 425"/>
                    <a:gd name="T49" fmla="*/ 159 h 445"/>
                    <a:gd name="T50" fmla="*/ 39 w 425"/>
                    <a:gd name="T51" fmla="*/ 147 h 445"/>
                    <a:gd name="T52" fmla="*/ 11 w 425"/>
                    <a:gd name="T53" fmla="*/ 113 h 445"/>
                    <a:gd name="T54" fmla="*/ 25 w 425"/>
                    <a:gd name="T55" fmla="*/ 88 h 445"/>
                    <a:gd name="T56" fmla="*/ 55 w 425"/>
                    <a:gd name="T57" fmla="*/ 86 h 445"/>
                    <a:gd name="T58" fmla="*/ 74 w 425"/>
                    <a:gd name="T59" fmla="*/ 61 h 445"/>
                    <a:gd name="T60" fmla="*/ 89 w 425"/>
                    <a:gd name="T61" fmla="*/ 37 h 445"/>
                    <a:gd name="T62" fmla="*/ 108 w 425"/>
                    <a:gd name="T63" fmla="*/ 0 h 445"/>
                    <a:gd name="T64" fmla="*/ 138 w 425"/>
                    <a:gd name="T65" fmla="*/ 9 h 445"/>
                    <a:gd name="T66" fmla="*/ 159 w 425"/>
                    <a:gd name="T67" fmla="*/ 41 h 445"/>
                    <a:gd name="T68" fmla="*/ 175 w 425"/>
                    <a:gd name="T69" fmla="*/ 81 h 445"/>
                    <a:gd name="T70" fmla="*/ 205 w 425"/>
                    <a:gd name="T71" fmla="*/ 100 h 445"/>
                    <a:gd name="T72" fmla="*/ 247 w 425"/>
                    <a:gd name="T73" fmla="*/ 113 h 445"/>
                    <a:gd name="T74" fmla="*/ 277 w 425"/>
                    <a:gd name="T75" fmla="*/ 120 h 445"/>
                    <a:gd name="T76" fmla="*/ 299 w 425"/>
                    <a:gd name="T77" fmla="*/ 105 h 445"/>
                    <a:gd name="T78" fmla="*/ 323 w 425"/>
                    <a:gd name="T79" fmla="*/ 97 h 445"/>
                    <a:gd name="T80" fmla="*/ 357 w 425"/>
                    <a:gd name="T81" fmla="*/ 86 h 445"/>
                    <a:gd name="T82" fmla="*/ 398 w 425"/>
                    <a:gd name="T83" fmla="*/ 75 h 445"/>
                    <a:gd name="T84" fmla="*/ 425 w 425"/>
                    <a:gd name="T85" fmla="*/ 10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25" h="445">
                      <a:moveTo>
                        <a:pt x="425" y="100"/>
                      </a:moveTo>
                      <a:lnTo>
                        <a:pt x="425" y="110"/>
                      </a:lnTo>
                      <a:lnTo>
                        <a:pt x="405" y="118"/>
                      </a:lnTo>
                      <a:lnTo>
                        <a:pt x="394" y="134"/>
                      </a:lnTo>
                      <a:lnTo>
                        <a:pt x="387" y="155"/>
                      </a:lnTo>
                      <a:lnTo>
                        <a:pt x="374" y="169"/>
                      </a:lnTo>
                      <a:lnTo>
                        <a:pt x="374" y="199"/>
                      </a:lnTo>
                      <a:lnTo>
                        <a:pt x="365" y="191"/>
                      </a:lnTo>
                      <a:lnTo>
                        <a:pt x="358" y="167"/>
                      </a:lnTo>
                      <a:lnTo>
                        <a:pt x="355" y="148"/>
                      </a:lnTo>
                      <a:lnTo>
                        <a:pt x="338" y="137"/>
                      </a:lnTo>
                      <a:lnTo>
                        <a:pt x="322" y="136"/>
                      </a:lnTo>
                      <a:lnTo>
                        <a:pt x="303" y="123"/>
                      </a:lnTo>
                      <a:lnTo>
                        <a:pt x="293" y="155"/>
                      </a:lnTo>
                      <a:lnTo>
                        <a:pt x="303" y="158"/>
                      </a:lnTo>
                      <a:lnTo>
                        <a:pt x="304" y="199"/>
                      </a:lnTo>
                      <a:lnTo>
                        <a:pt x="295" y="199"/>
                      </a:lnTo>
                      <a:lnTo>
                        <a:pt x="283" y="206"/>
                      </a:lnTo>
                      <a:lnTo>
                        <a:pt x="283" y="227"/>
                      </a:lnTo>
                      <a:lnTo>
                        <a:pt x="279" y="230"/>
                      </a:lnTo>
                      <a:lnTo>
                        <a:pt x="268" y="247"/>
                      </a:lnTo>
                      <a:lnTo>
                        <a:pt x="248" y="255"/>
                      </a:lnTo>
                      <a:lnTo>
                        <a:pt x="237" y="268"/>
                      </a:lnTo>
                      <a:lnTo>
                        <a:pt x="223" y="274"/>
                      </a:lnTo>
                      <a:lnTo>
                        <a:pt x="215" y="295"/>
                      </a:lnTo>
                      <a:lnTo>
                        <a:pt x="199" y="306"/>
                      </a:lnTo>
                      <a:lnTo>
                        <a:pt x="178" y="319"/>
                      </a:lnTo>
                      <a:lnTo>
                        <a:pt x="183" y="373"/>
                      </a:lnTo>
                      <a:lnTo>
                        <a:pt x="177" y="375"/>
                      </a:lnTo>
                      <a:lnTo>
                        <a:pt x="183" y="400"/>
                      </a:lnTo>
                      <a:lnTo>
                        <a:pt x="172" y="418"/>
                      </a:lnTo>
                      <a:lnTo>
                        <a:pt x="162" y="436"/>
                      </a:lnTo>
                      <a:lnTo>
                        <a:pt x="145" y="445"/>
                      </a:lnTo>
                      <a:lnTo>
                        <a:pt x="135" y="439"/>
                      </a:lnTo>
                      <a:lnTo>
                        <a:pt x="134" y="418"/>
                      </a:lnTo>
                      <a:lnTo>
                        <a:pt x="116" y="377"/>
                      </a:lnTo>
                      <a:lnTo>
                        <a:pt x="98" y="332"/>
                      </a:lnTo>
                      <a:lnTo>
                        <a:pt x="79" y="303"/>
                      </a:lnTo>
                      <a:lnTo>
                        <a:pt x="73" y="266"/>
                      </a:lnTo>
                      <a:lnTo>
                        <a:pt x="73" y="234"/>
                      </a:lnTo>
                      <a:lnTo>
                        <a:pt x="68" y="207"/>
                      </a:lnTo>
                      <a:lnTo>
                        <a:pt x="60" y="191"/>
                      </a:lnTo>
                      <a:lnTo>
                        <a:pt x="60" y="206"/>
                      </a:lnTo>
                      <a:lnTo>
                        <a:pt x="51" y="217"/>
                      </a:lnTo>
                      <a:lnTo>
                        <a:pt x="27" y="215"/>
                      </a:lnTo>
                      <a:lnTo>
                        <a:pt x="11" y="193"/>
                      </a:lnTo>
                      <a:lnTo>
                        <a:pt x="19" y="182"/>
                      </a:lnTo>
                      <a:lnTo>
                        <a:pt x="7" y="182"/>
                      </a:lnTo>
                      <a:lnTo>
                        <a:pt x="0" y="169"/>
                      </a:lnTo>
                      <a:lnTo>
                        <a:pt x="7" y="159"/>
                      </a:lnTo>
                      <a:lnTo>
                        <a:pt x="38" y="159"/>
                      </a:lnTo>
                      <a:lnTo>
                        <a:pt x="39" y="147"/>
                      </a:lnTo>
                      <a:lnTo>
                        <a:pt x="23" y="128"/>
                      </a:lnTo>
                      <a:lnTo>
                        <a:pt x="11" y="113"/>
                      </a:lnTo>
                      <a:lnTo>
                        <a:pt x="15" y="97"/>
                      </a:lnTo>
                      <a:lnTo>
                        <a:pt x="25" y="88"/>
                      </a:lnTo>
                      <a:lnTo>
                        <a:pt x="51" y="97"/>
                      </a:lnTo>
                      <a:lnTo>
                        <a:pt x="55" y="86"/>
                      </a:lnTo>
                      <a:lnTo>
                        <a:pt x="57" y="75"/>
                      </a:lnTo>
                      <a:lnTo>
                        <a:pt x="74" y="61"/>
                      </a:lnTo>
                      <a:lnTo>
                        <a:pt x="79" y="46"/>
                      </a:lnTo>
                      <a:lnTo>
                        <a:pt x="89" y="37"/>
                      </a:lnTo>
                      <a:lnTo>
                        <a:pt x="87" y="13"/>
                      </a:lnTo>
                      <a:lnTo>
                        <a:pt x="108" y="0"/>
                      </a:lnTo>
                      <a:lnTo>
                        <a:pt x="126" y="0"/>
                      </a:lnTo>
                      <a:lnTo>
                        <a:pt x="138" y="9"/>
                      </a:lnTo>
                      <a:lnTo>
                        <a:pt x="138" y="37"/>
                      </a:lnTo>
                      <a:lnTo>
                        <a:pt x="159" y="41"/>
                      </a:lnTo>
                      <a:lnTo>
                        <a:pt x="172" y="54"/>
                      </a:lnTo>
                      <a:lnTo>
                        <a:pt x="175" y="81"/>
                      </a:lnTo>
                      <a:lnTo>
                        <a:pt x="186" y="96"/>
                      </a:lnTo>
                      <a:lnTo>
                        <a:pt x="205" y="100"/>
                      </a:lnTo>
                      <a:lnTo>
                        <a:pt x="229" y="110"/>
                      </a:lnTo>
                      <a:lnTo>
                        <a:pt x="247" y="113"/>
                      </a:lnTo>
                      <a:lnTo>
                        <a:pt x="260" y="121"/>
                      </a:lnTo>
                      <a:lnTo>
                        <a:pt x="277" y="120"/>
                      </a:lnTo>
                      <a:lnTo>
                        <a:pt x="291" y="120"/>
                      </a:lnTo>
                      <a:lnTo>
                        <a:pt x="299" y="105"/>
                      </a:lnTo>
                      <a:lnTo>
                        <a:pt x="307" y="89"/>
                      </a:lnTo>
                      <a:lnTo>
                        <a:pt x="323" y="97"/>
                      </a:lnTo>
                      <a:lnTo>
                        <a:pt x="349" y="97"/>
                      </a:lnTo>
                      <a:lnTo>
                        <a:pt x="357" y="86"/>
                      </a:lnTo>
                      <a:lnTo>
                        <a:pt x="374" y="75"/>
                      </a:lnTo>
                      <a:lnTo>
                        <a:pt x="398" y="75"/>
                      </a:lnTo>
                      <a:lnTo>
                        <a:pt x="416" y="84"/>
                      </a:lnTo>
                      <a:lnTo>
                        <a:pt x="425" y="10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3" name="Freeform 80"/>
                <p:cNvSpPr>
                  <a:spLocks/>
                </p:cNvSpPr>
                <p:nvPr/>
              </p:nvSpPr>
              <p:spPr bwMode="auto">
                <a:xfrm>
                  <a:off x="9107488" y="1325245"/>
                  <a:ext cx="674688" cy="706438"/>
                </a:xfrm>
                <a:custGeom>
                  <a:avLst/>
                  <a:gdLst>
                    <a:gd name="T0" fmla="*/ 425 w 425"/>
                    <a:gd name="T1" fmla="*/ 110 h 445"/>
                    <a:gd name="T2" fmla="*/ 394 w 425"/>
                    <a:gd name="T3" fmla="*/ 134 h 445"/>
                    <a:gd name="T4" fmla="*/ 374 w 425"/>
                    <a:gd name="T5" fmla="*/ 169 h 445"/>
                    <a:gd name="T6" fmla="*/ 365 w 425"/>
                    <a:gd name="T7" fmla="*/ 191 h 445"/>
                    <a:gd name="T8" fmla="*/ 355 w 425"/>
                    <a:gd name="T9" fmla="*/ 148 h 445"/>
                    <a:gd name="T10" fmla="*/ 322 w 425"/>
                    <a:gd name="T11" fmla="*/ 136 h 445"/>
                    <a:gd name="T12" fmla="*/ 293 w 425"/>
                    <a:gd name="T13" fmla="*/ 155 h 445"/>
                    <a:gd name="T14" fmla="*/ 304 w 425"/>
                    <a:gd name="T15" fmla="*/ 199 h 445"/>
                    <a:gd name="T16" fmla="*/ 283 w 425"/>
                    <a:gd name="T17" fmla="*/ 206 h 445"/>
                    <a:gd name="T18" fmla="*/ 279 w 425"/>
                    <a:gd name="T19" fmla="*/ 230 h 445"/>
                    <a:gd name="T20" fmla="*/ 248 w 425"/>
                    <a:gd name="T21" fmla="*/ 255 h 445"/>
                    <a:gd name="T22" fmla="*/ 223 w 425"/>
                    <a:gd name="T23" fmla="*/ 274 h 445"/>
                    <a:gd name="T24" fmla="*/ 199 w 425"/>
                    <a:gd name="T25" fmla="*/ 306 h 445"/>
                    <a:gd name="T26" fmla="*/ 183 w 425"/>
                    <a:gd name="T27" fmla="*/ 373 h 445"/>
                    <a:gd name="T28" fmla="*/ 183 w 425"/>
                    <a:gd name="T29" fmla="*/ 400 h 445"/>
                    <a:gd name="T30" fmla="*/ 162 w 425"/>
                    <a:gd name="T31" fmla="*/ 436 h 445"/>
                    <a:gd name="T32" fmla="*/ 135 w 425"/>
                    <a:gd name="T33" fmla="*/ 439 h 445"/>
                    <a:gd name="T34" fmla="*/ 116 w 425"/>
                    <a:gd name="T35" fmla="*/ 377 h 445"/>
                    <a:gd name="T36" fmla="*/ 79 w 425"/>
                    <a:gd name="T37" fmla="*/ 303 h 445"/>
                    <a:gd name="T38" fmla="*/ 73 w 425"/>
                    <a:gd name="T39" fmla="*/ 234 h 445"/>
                    <a:gd name="T40" fmla="*/ 60 w 425"/>
                    <a:gd name="T41" fmla="*/ 191 h 445"/>
                    <a:gd name="T42" fmla="*/ 51 w 425"/>
                    <a:gd name="T43" fmla="*/ 217 h 445"/>
                    <a:gd name="T44" fmla="*/ 11 w 425"/>
                    <a:gd name="T45" fmla="*/ 193 h 445"/>
                    <a:gd name="T46" fmla="*/ 7 w 425"/>
                    <a:gd name="T47" fmla="*/ 182 h 445"/>
                    <a:gd name="T48" fmla="*/ 7 w 425"/>
                    <a:gd name="T49" fmla="*/ 159 h 445"/>
                    <a:gd name="T50" fmla="*/ 39 w 425"/>
                    <a:gd name="T51" fmla="*/ 147 h 445"/>
                    <a:gd name="T52" fmla="*/ 11 w 425"/>
                    <a:gd name="T53" fmla="*/ 113 h 445"/>
                    <a:gd name="T54" fmla="*/ 25 w 425"/>
                    <a:gd name="T55" fmla="*/ 88 h 445"/>
                    <a:gd name="T56" fmla="*/ 55 w 425"/>
                    <a:gd name="T57" fmla="*/ 86 h 445"/>
                    <a:gd name="T58" fmla="*/ 74 w 425"/>
                    <a:gd name="T59" fmla="*/ 61 h 445"/>
                    <a:gd name="T60" fmla="*/ 89 w 425"/>
                    <a:gd name="T61" fmla="*/ 37 h 445"/>
                    <a:gd name="T62" fmla="*/ 108 w 425"/>
                    <a:gd name="T63" fmla="*/ 0 h 445"/>
                    <a:gd name="T64" fmla="*/ 138 w 425"/>
                    <a:gd name="T65" fmla="*/ 9 h 445"/>
                    <a:gd name="T66" fmla="*/ 159 w 425"/>
                    <a:gd name="T67" fmla="*/ 41 h 445"/>
                    <a:gd name="T68" fmla="*/ 175 w 425"/>
                    <a:gd name="T69" fmla="*/ 81 h 445"/>
                    <a:gd name="T70" fmla="*/ 205 w 425"/>
                    <a:gd name="T71" fmla="*/ 100 h 445"/>
                    <a:gd name="T72" fmla="*/ 247 w 425"/>
                    <a:gd name="T73" fmla="*/ 113 h 445"/>
                    <a:gd name="T74" fmla="*/ 277 w 425"/>
                    <a:gd name="T75" fmla="*/ 120 h 445"/>
                    <a:gd name="T76" fmla="*/ 299 w 425"/>
                    <a:gd name="T77" fmla="*/ 105 h 445"/>
                    <a:gd name="T78" fmla="*/ 323 w 425"/>
                    <a:gd name="T79" fmla="*/ 97 h 445"/>
                    <a:gd name="T80" fmla="*/ 357 w 425"/>
                    <a:gd name="T81" fmla="*/ 86 h 445"/>
                    <a:gd name="T82" fmla="*/ 398 w 425"/>
                    <a:gd name="T83" fmla="*/ 75 h 445"/>
                    <a:gd name="T84" fmla="*/ 425 w 425"/>
                    <a:gd name="T85" fmla="*/ 10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25" h="445">
                      <a:moveTo>
                        <a:pt x="425" y="100"/>
                      </a:moveTo>
                      <a:lnTo>
                        <a:pt x="425" y="110"/>
                      </a:lnTo>
                      <a:lnTo>
                        <a:pt x="405" y="118"/>
                      </a:lnTo>
                      <a:lnTo>
                        <a:pt x="394" y="134"/>
                      </a:lnTo>
                      <a:lnTo>
                        <a:pt x="387" y="155"/>
                      </a:lnTo>
                      <a:lnTo>
                        <a:pt x="374" y="169"/>
                      </a:lnTo>
                      <a:lnTo>
                        <a:pt x="374" y="199"/>
                      </a:lnTo>
                      <a:lnTo>
                        <a:pt x="365" y="191"/>
                      </a:lnTo>
                      <a:lnTo>
                        <a:pt x="358" y="167"/>
                      </a:lnTo>
                      <a:lnTo>
                        <a:pt x="355" y="148"/>
                      </a:lnTo>
                      <a:lnTo>
                        <a:pt x="338" y="137"/>
                      </a:lnTo>
                      <a:lnTo>
                        <a:pt x="322" y="136"/>
                      </a:lnTo>
                      <a:lnTo>
                        <a:pt x="303" y="123"/>
                      </a:lnTo>
                      <a:lnTo>
                        <a:pt x="293" y="155"/>
                      </a:lnTo>
                      <a:lnTo>
                        <a:pt x="303" y="158"/>
                      </a:lnTo>
                      <a:lnTo>
                        <a:pt x="304" y="199"/>
                      </a:lnTo>
                      <a:lnTo>
                        <a:pt x="295" y="199"/>
                      </a:lnTo>
                      <a:lnTo>
                        <a:pt x="283" y="206"/>
                      </a:lnTo>
                      <a:lnTo>
                        <a:pt x="283" y="227"/>
                      </a:lnTo>
                      <a:lnTo>
                        <a:pt x="279" y="230"/>
                      </a:lnTo>
                      <a:lnTo>
                        <a:pt x="268" y="247"/>
                      </a:lnTo>
                      <a:lnTo>
                        <a:pt x="248" y="255"/>
                      </a:lnTo>
                      <a:lnTo>
                        <a:pt x="237" y="268"/>
                      </a:lnTo>
                      <a:lnTo>
                        <a:pt x="223" y="274"/>
                      </a:lnTo>
                      <a:lnTo>
                        <a:pt x="215" y="295"/>
                      </a:lnTo>
                      <a:lnTo>
                        <a:pt x="199" y="306"/>
                      </a:lnTo>
                      <a:lnTo>
                        <a:pt x="178" y="319"/>
                      </a:lnTo>
                      <a:lnTo>
                        <a:pt x="183" y="373"/>
                      </a:lnTo>
                      <a:lnTo>
                        <a:pt x="177" y="375"/>
                      </a:lnTo>
                      <a:lnTo>
                        <a:pt x="183" y="400"/>
                      </a:lnTo>
                      <a:lnTo>
                        <a:pt x="172" y="418"/>
                      </a:lnTo>
                      <a:lnTo>
                        <a:pt x="162" y="436"/>
                      </a:lnTo>
                      <a:lnTo>
                        <a:pt x="145" y="445"/>
                      </a:lnTo>
                      <a:lnTo>
                        <a:pt x="135" y="439"/>
                      </a:lnTo>
                      <a:lnTo>
                        <a:pt x="134" y="418"/>
                      </a:lnTo>
                      <a:lnTo>
                        <a:pt x="116" y="377"/>
                      </a:lnTo>
                      <a:lnTo>
                        <a:pt x="98" y="332"/>
                      </a:lnTo>
                      <a:lnTo>
                        <a:pt x="79" y="303"/>
                      </a:lnTo>
                      <a:lnTo>
                        <a:pt x="73" y="266"/>
                      </a:lnTo>
                      <a:lnTo>
                        <a:pt x="73" y="234"/>
                      </a:lnTo>
                      <a:lnTo>
                        <a:pt x="68" y="207"/>
                      </a:lnTo>
                      <a:lnTo>
                        <a:pt x="60" y="191"/>
                      </a:lnTo>
                      <a:lnTo>
                        <a:pt x="60" y="206"/>
                      </a:lnTo>
                      <a:lnTo>
                        <a:pt x="51" y="217"/>
                      </a:lnTo>
                      <a:lnTo>
                        <a:pt x="27" y="215"/>
                      </a:lnTo>
                      <a:lnTo>
                        <a:pt x="11" y="193"/>
                      </a:lnTo>
                      <a:lnTo>
                        <a:pt x="19" y="182"/>
                      </a:lnTo>
                      <a:lnTo>
                        <a:pt x="7" y="182"/>
                      </a:lnTo>
                      <a:lnTo>
                        <a:pt x="0" y="169"/>
                      </a:lnTo>
                      <a:lnTo>
                        <a:pt x="7" y="159"/>
                      </a:lnTo>
                      <a:lnTo>
                        <a:pt x="38" y="159"/>
                      </a:lnTo>
                      <a:lnTo>
                        <a:pt x="39" y="147"/>
                      </a:lnTo>
                      <a:lnTo>
                        <a:pt x="23" y="128"/>
                      </a:lnTo>
                      <a:lnTo>
                        <a:pt x="11" y="113"/>
                      </a:lnTo>
                      <a:lnTo>
                        <a:pt x="15" y="97"/>
                      </a:lnTo>
                      <a:lnTo>
                        <a:pt x="25" y="88"/>
                      </a:lnTo>
                      <a:lnTo>
                        <a:pt x="51" y="97"/>
                      </a:lnTo>
                      <a:lnTo>
                        <a:pt x="55" y="86"/>
                      </a:lnTo>
                      <a:lnTo>
                        <a:pt x="57" y="75"/>
                      </a:lnTo>
                      <a:lnTo>
                        <a:pt x="74" y="61"/>
                      </a:lnTo>
                      <a:lnTo>
                        <a:pt x="79" y="46"/>
                      </a:lnTo>
                      <a:lnTo>
                        <a:pt x="89" y="37"/>
                      </a:lnTo>
                      <a:lnTo>
                        <a:pt x="87" y="13"/>
                      </a:lnTo>
                      <a:lnTo>
                        <a:pt x="108" y="0"/>
                      </a:lnTo>
                      <a:lnTo>
                        <a:pt x="126" y="0"/>
                      </a:lnTo>
                      <a:lnTo>
                        <a:pt x="138" y="9"/>
                      </a:lnTo>
                      <a:lnTo>
                        <a:pt x="138" y="37"/>
                      </a:lnTo>
                      <a:lnTo>
                        <a:pt x="159" y="41"/>
                      </a:lnTo>
                      <a:lnTo>
                        <a:pt x="172" y="54"/>
                      </a:lnTo>
                      <a:lnTo>
                        <a:pt x="175" y="81"/>
                      </a:lnTo>
                      <a:lnTo>
                        <a:pt x="186" y="96"/>
                      </a:lnTo>
                      <a:lnTo>
                        <a:pt x="205" y="100"/>
                      </a:lnTo>
                      <a:lnTo>
                        <a:pt x="229" y="110"/>
                      </a:lnTo>
                      <a:lnTo>
                        <a:pt x="247" y="113"/>
                      </a:lnTo>
                      <a:lnTo>
                        <a:pt x="260" y="121"/>
                      </a:lnTo>
                      <a:lnTo>
                        <a:pt x="277" y="120"/>
                      </a:lnTo>
                      <a:lnTo>
                        <a:pt x="291" y="120"/>
                      </a:lnTo>
                      <a:lnTo>
                        <a:pt x="299" y="105"/>
                      </a:lnTo>
                      <a:lnTo>
                        <a:pt x="307" y="89"/>
                      </a:lnTo>
                      <a:lnTo>
                        <a:pt x="323" y="97"/>
                      </a:lnTo>
                      <a:lnTo>
                        <a:pt x="349" y="97"/>
                      </a:lnTo>
                      <a:lnTo>
                        <a:pt x="357" y="86"/>
                      </a:lnTo>
                      <a:lnTo>
                        <a:pt x="374" y="75"/>
                      </a:lnTo>
                      <a:lnTo>
                        <a:pt x="398" y="75"/>
                      </a:lnTo>
                      <a:lnTo>
                        <a:pt x="416" y="84"/>
                      </a:lnTo>
                      <a:lnTo>
                        <a:pt x="425" y="10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4" name="Freeform 81"/>
                <p:cNvSpPr>
                  <a:spLocks/>
                </p:cNvSpPr>
                <p:nvPr/>
              </p:nvSpPr>
              <p:spPr bwMode="auto">
                <a:xfrm>
                  <a:off x="9107488" y="1325245"/>
                  <a:ext cx="674688" cy="706438"/>
                </a:xfrm>
                <a:custGeom>
                  <a:avLst/>
                  <a:gdLst>
                    <a:gd name="T0" fmla="*/ 425 w 425"/>
                    <a:gd name="T1" fmla="*/ 110 h 445"/>
                    <a:gd name="T2" fmla="*/ 394 w 425"/>
                    <a:gd name="T3" fmla="*/ 134 h 445"/>
                    <a:gd name="T4" fmla="*/ 374 w 425"/>
                    <a:gd name="T5" fmla="*/ 169 h 445"/>
                    <a:gd name="T6" fmla="*/ 365 w 425"/>
                    <a:gd name="T7" fmla="*/ 191 h 445"/>
                    <a:gd name="T8" fmla="*/ 355 w 425"/>
                    <a:gd name="T9" fmla="*/ 148 h 445"/>
                    <a:gd name="T10" fmla="*/ 322 w 425"/>
                    <a:gd name="T11" fmla="*/ 136 h 445"/>
                    <a:gd name="T12" fmla="*/ 293 w 425"/>
                    <a:gd name="T13" fmla="*/ 155 h 445"/>
                    <a:gd name="T14" fmla="*/ 304 w 425"/>
                    <a:gd name="T15" fmla="*/ 199 h 445"/>
                    <a:gd name="T16" fmla="*/ 283 w 425"/>
                    <a:gd name="T17" fmla="*/ 206 h 445"/>
                    <a:gd name="T18" fmla="*/ 279 w 425"/>
                    <a:gd name="T19" fmla="*/ 230 h 445"/>
                    <a:gd name="T20" fmla="*/ 248 w 425"/>
                    <a:gd name="T21" fmla="*/ 255 h 445"/>
                    <a:gd name="T22" fmla="*/ 223 w 425"/>
                    <a:gd name="T23" fmla="*/ 274 h 445"/>
                    <a:gd name="T24" fmla="*/ 199 w 425"/>
                    <a:gd name="T25" fmla="*/ 306 h 445"/>
                    <a:gd name="T26" fmla="*/ 183 w 425"/>
                    <a:gd name="T27" fmla="*/ 373 h 445"/>
                    <a:gd name="T28" fmla="*/ 183 w 425"/>
                    <a:gd name="T29" fmla="*/ 400 h 445"/>
                    <a:gd name="T30" fmla="*/ 162 w 425"/>
                    <a:gd name="T31" fmla="*/ 436 h 445"/>
                    <a:gd name="T32" fmla="*/ 135 w 425"/>
                    <a:gd name="T33" fmla="*/ 439 h 445"/>
                    <a:gd name="T34" fmla="*/ 116 w 425"/>
                    <a:gd name="T35" fmla="*/ 377 h 445"/>
                    <a:gd name="T36" fmla="*/ 79 w 425"/>
                    <a:gd name="T37" fmla="*/ 303 h 445"/>
                    <a:gd name="T38" fmla="*/ 73 w 425"/>
                    <a:gd name="T39" fmla="*/ 234 h 445"/>
                    <a:gd name="T40" fmla="*/ 60 w 425"/>
                    <a:gd name="T41" fmla="*/ 191 h 445"/>
                    <a:gd name="T42" fmla="*/ 51 w 425"/>
                    <a:gd name="T43" fmla="*/ 217 h 445"/>
                    <a:gd name="T44" fmla="*/ 11 w 425"/>
                    <a:gd name="T45" fmla="*/ 193 h 445"/>
                    <a:gd name="T46" fmla="*/ 7 w 425"/>
                    <a:gd name="T47" fmla="*/ 182 h 445"/>
                    <a:gd name="T48" fmla="*/ 7 w 425"/>
                    <a:gd name="T49" fmla="*/ 159 h 445"/>
                    <a:gd name="T50" fmla="*/ 39 w 425"/>
                    <a:gd name="T51" fmla="*/ 147 h 445"/>
                    <a:gd name="T52" fmla="*/ 11 w 425"/>
                    <a:gd name="T53" fmla="*/ 113 h 445"/>
                    <a:gd name="T54" fmla="*/ 25 w 425"/>
                    <a:gd name="T55" fmla="*/ 88 h 445"/>
                    <a:gd name="T56" fmla="*/ 55 w 425"/>
                    <a:gd name="T57" fmla="*/ 86 h 445"/>
                    <a:gd name="T58" fmla="*/ 74 w 425"/>
                    <a:gd name="T59" fmla="*/ 61 h 445"/>
                    <a:gd name="T60" fmla="*/ 89 w 425"/>
                    <a:gd name="T61" fmla="*/ 37 h 445"/>
                    <a:gd name="T62" fmla="*/ 108 w 425"/>
                    <a:gd name="T63" fmla="*/ 0 h 445"/>
                    <a:gd name="T64" fmla="*/ 138 w 425"/>
                    <a:gd name="T65" fmla="*/ 9 h 445"/>
                    <a:gd name="T66" fmla="*/ 159 w 425"/>
                    <a:gd name="T67" fmla="*/ 41 h 445"/>
                    <a:gd name="T68" fmla="*/ 175 w 425"/>
                    <a:gd name="T69" fmla="*/ 81 h 445"/>
                    <a:gd name="T70" fmla="*/ 205 w 425"/>
                    <a:gd name="T71" fmla="*/ 100 h 445"/>
                    <a:gd name="T72" fmla="*/ 247 w 425"/>
                    <a:gd name="T73" fmla="*/ 113 h 445"/>
                    <a:gd name="T74" fmla="*/ 277 w 425"/>
                    <a:gd name="T75" fmla="*/ 120 h 445"/>
                    <a:gd name="T76" fmla="*/ 299 w 425"/>
                    <a:gd name="T77" fmla="*/ 105 h 445"/>
                    <a:gd name="T78" fmla="*/ 323 w 425"/>
                    <a:gd name="T79" fmla="*/ 97 h 445"/>
                    <a:gd name="T80" fmla="*/ 357 w 425"/>
                    <a:gd name="T81" fmla="*/ 86 h 445"/>
                    <a:gd name="T82" fmla="*/ 398 w 425"/>
                    <a:gd name="T83" fmla="*/ 75 h 445"/>
                    <a:gd name="T84" fmla="*/ 425 w 425"/>
                    <a:gd name="T85" fmla="*/ 100 h 4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25" h="445">
                      <a:moveTo>
                        <a:pt x="425" y="100"/>
                      </a:moveTo>
                      <a:lnTo>
                        <a:pt x="425" y="110"/>
                      </a:lnTo>
                      <a:lnTo>
                        <a:pt x="405" y="118"/>
                      </a:lnTo>
                      <a:lnTo>
                        <a:pt x="394" y="134"/>
                      </a:lnTo>
                      <a:lnTo>
                        <a:pt x="387" y="155"/>
                      </a:lnTo>
                      <a:lnTo>
                        <a:pt x="374" y="169"/>
                      </a:lnTo>
                      <a:lnTo>
                        <a:pt x="374" y="199"/>
                      </a:lnTo>
                      <a:lnTo>
                        <a:pt x="365" y="191"/>
                      </a:lnTo>
                      <a:lnTo>
                        <a:pt x="358" y="167"/>
                      </a:lnTo>
                      <a:lnTo>
                        <a:pt x="355" y="148"/>
                      </a:lnTo>
                      <a:lnTo>
                        <a:pt x="338" y="137"/>
                      </a:lnTo>
                      <a:lnTo>
                        <a:pt x="322" y="136"/>
                      </a:lnTo>
                      <a:lnTo>
                        <a:pt x="303" y="123"/>
                      </a:lnTo>
                      <a:lnTo>
                        <a:pt x="293" y="155"/>
                      </a:lnTo>
                      <a:lnTo>
                        <a:pt x="303" y="158"/>
                      </a:lnTo>
                      <a:lnTo>
                        <a:pt x="304" y="199"/>
                      </a:lnTo>
                      <a:lnTo>
                        <a:pt x="295" y="199"/>
                      </a:lnTo>
                      <a:lnTo>
                        <a:pt x="283" y="206"/>
                      </a:lnTo>
                      <a:lnTo>
                        <a:pt x="283" y="227"/>
                      </a:lnTo>
                      <a:lnTo>
                        <a:pt x="279" y="230"/>
                      </a:lnTo>
                      <a:lnTo>
                        <a:pt x="268" y="247"/>
                      </a:lnTo>
                      <a:lnTo>
                        <a:pt x="248" y="255"/>
                      </a:lnTo>
                      <a:lnTo>
                        <a:pt x="237" y="268"/>
                      </a:lnTo>
                      <a:lnTo>
                        <a:pt x="223" y="274"/>
                      </a:lnTo>
                      <a:lnTo>
                        <a:pt x="215" y="295"/>
                      </a:lnTo>
                      <a:lnTo>
                        <a:pt x="199" y="306"/>
                      </a:lnTo>
                      <a:lnTo>
                        <a:pt x="178" y="319"/>
                      </a:lnTo>
                      <a:lnTo>
                        <a:pt x="183" y="373"/>
                      </a:lnTo>
                      <a:lnTo>
                        <a:pt x="177" y="375"/>
                      </a:lnTo>
                      <a:lnTo>
                        <a:pt x="183" y="400"/>
                      </a:lnTo>
                      <a:lnTo>
                        <a:pt x="172" y="418"/>
                      </a:lnTo>
                      <a:lnTo>
                        <a:pt x="162" y="436"/>
                      </a:lnTo>
                      <a:lnTo>
                        <a:pt x="145" y="445"/>
                      </a:lnTo>
                      <a:lnTo>
                        <a:pt x="135" y="439"/>
                      </a:lnTo>
                      <a:lnTo>
                        <a:pt x="134" y="418"/>
                      </a:lnTo>
                      <a:lnTo>
                        <a:pt x="116" y="377"/>
                      </a:lnTo>
                      <a:lnTo>
                        <a:pt x="98" y="332"/>
                      </a:lnTo>
                      <a:lnTo>
                        <a:pt x="79" y="303"/>
                      </a:lnTo>
                      <a:lnTo>
                        <a:pt x="73" y="266"/>
                      </a:lnTo>
                      <a:lnTo>
                        <a:pt x="73" y="234"/>
                      </a:lnTo>
                      <a:lnTo>
                        <a:pt x="68" y="207"/>
                      </a:lnTo>
                      <a:lnTo>
                        <a:pt x="60" y="191"/>
                      </a:lnTo>
                      <a:lnTo>
                        <a:pt x="60" y="206"/>
                      </a:lnTo>
                      <a:lnTo>
                        <a:pt x="51" y="217"/>
                      </a:lnTo>
                      <a:lnTo>
                        <a:pt x="27" y="215"/>
                      </a:lnTo>
                      <a:lnTo>
                        <a:pt x="11" y="193"/>
                      </a:lnTo>
                      <a:lnTo>
                        <a:pt x="19" y="182"/>
                      </a:lnTo>
                      <a:lnTo>
                        <a:pt x="7" y="182"/>
                      </a:lnTo>
                      <a:lnTo>
                        <a:pt x="0" y="169"/>
                      </a:lnTo>
                      <a:lnTo>
                        <a:pt x="7" y="159"/>
                      </a:lnTo>
                      <a:lnTo>
                        <a:pt x="38" y="159"/>
                      </a:lnTo>
                      <a:lnTo>
                        <a:pt x="39" y="147"/>
                      </a:lnTo>
                      <a:lnTo>
                        <a:pt x="23" y="128"/>
                      </a:lnTo>
                      <a:lnTo>
                        <a:pt x="11" y="113"/>
                      </a:lnTo>
                      <a:lnTo>
                        <a:pt x="15" y="97"/>
                      </a:lnTo>
                      <a:lnTo>
                        <a:pt x="25" y="88"/>
                      </a:lnTo>
                      <a:lnTo>
                        <a:pt x="51" y="97"/>
                      </a:lnTo>
                      <a:lnTo>
                        <a:pt x="55" y="86"/>
                      </a:lnTo>
                      <a:lnTo>
                        <a:pt x="57" y="75"/>
                      </a:lnTo>
                      <a:lnTo>
                        <a:pt x="74" y="61"/>
                      </a:lnTo>
                      <a:lnTo>
                        <a:pt x="79" y="46"/>
                      </a:lnTo>
                      <a:lnTo>
                        <a:pt x="89" y="37"/>
                      </a:lnTo>
                      <a:lnTo>
                        <a:pt x="87" y="13"/>
                      </a:lnTo>
                      <a:lnTo>
                        <a:pt x="108" y="0"/>
                      </a:lnTo>
                      <a:lnTo>
                        <a:pt x="126" y="0"/>
                      </a:lnTo>
                      <a:lnTo>
                        <a:pt x="138" y="9"/>
                      </a:lnTo>
                      <a:lnTo>
                        <a:pt x="138" y="37"/>
                      </a:lnTo>
                      <a:lnTo>
                        <a:pt x="159" y="41"/>
                      </a:lnTo>
                      <a:lnTo>
                        <a:pt x="172" y="54"/>
                      </a:lnTo>
                      <a:lnTo>
                        <a:pt x="175" y="81"/>
                      </a:lnTo>
                      <a:lnTo>
                        <a:pt x="186" y="96"/>
                      </a:lnTo>
                      <a:lnTo>
                        <a:pt x="205" y="100"/>
                      </a:lnTo>
                      <a:lnTo>
                        <a:pt x="229" y="110"/>
                      </a:lnTo>
                      <a:lnTo>
                        <a:pt x="247" y="113"/>
                      </a:lnTo>
                      <a:lnTo>
                        <a:pt x="260" y="121"/>
                      </a:lnTo>
                      <a:lnTo>
                        <a:pt x="277" y="120"/>
                      </a:lnTo>
                      <a:lnTo>
                        <a:pt x="291" y="120"/>
                      </a:lnTo>
                      <a:lnTo>
                        <a:pt x="299" y="105"/>
                      </a:lnTo>
                      <a:lnTo>
                        <a:pt x="307" y="89"/>
                      </a:lnTo>
                      <a:lnTo>
                        <a:pt x="323" y="97"/>
                      </a:lnTo>
                      <a:lnTo>
                        <a:pt x="349" y="97"/>
                      </a:lnTo>
                      <a:lnTo>
                        <a:pt x="357" y="86"/>
                      </a:lnTo>
                      <a:lnTo>
                        <a:pt x="374" y="75"/>
                      </a:lnTo>
                      <a:lnTo>
                        <a:pt x="398" y="75"/>
                      </a:lnTo>
                      <a:lnTo>
                        <a:pt x="416" y="84"/>
                      </a:lnTo>
                      <a:lnTo>
                        <a:pt x="425" y="10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5" name="Freeform 82"/>
                <p:cNvSpPr>
                  <a:spLocks/>
                </p:cNvSpPr>
                <p:nvPr/>
              </p:nvSpPr>
              <p:spPr bwMode="auto">
                <a:xfrm>
                  <a:off x="9572626" y="1517333"/>
                  <a:ext cx="128588" cy="149225"/>
                </a:xfrm>
                <a:custGeom>
                  <a:avLst/>
                  <a:gdLst>
                    <a:gd name="T0" fmla="*/ 81 w 81"/>
                    <a:gd name="T1" fmla="*/ 80 h 94"/>
                    <a:gd name="T2" fmla="*/ 75 w 81"/>
                    <a:gd name="T3" fmla="*/ 94 h 94"/>
                    <a:gd name="T4" fmla="*/ 65 w 81"/>
                    <a:gd name="T5" fmla="*/ 91 h 94"/>
                    <a:gd name="T6" fmla="*/ 54 w 81"/>
                    <a:gd name="T7" fmla="*/ 74 h 94"/>
                    <a:gd name="T8" fmla="*/ 56 w 81"/>
                    <a:gd name="T9" fmla="*/ 59 h 94"/>
                    <a:gd name="T10" fmla="*/ 46 w 81"/>
                    <a:gd name="T11" fmla="*/ 45 h 94"/>
                    <a:gd name="T12" fmla="*/ 43 w 81"/>
                    <a:gd name="T13" fmla="*/ 56 h 94"/>
                    <a:gd name="T14" fmla="*/ 30 w 81"/>
                    <a:gd name="T15" fmla="*/ 64 h 94"/>
                    <a:gd name="T16" fmla="*/ 29 w 81"/>
                    <a:gd name="T17" fmla="*/ 82 h 94"/>
                    <a:gd name="T18" fmla="*/ 11 w 81"/>
                    <a:gd name="T19" fmla="*/ 78 h 94"/>
                    <a:gd name="T20" fmla="*/ 10 w 81"/>
                    <a:gd name="T21" fmla="*/ 37 h 94"/>
                    <a:gd name="T22" fmla="*/ 0 w 81"/>
                    <a:gd name="T23" fmla="*/ 34 h 94"/>
                    <a:gd name="T24" fmla="*/ 10 w 81"/>
                    <a:gd name="T25" fmla="*/ 0 h 94"/>
                    <a:gd name="T26" fmla="*/ 29 w 81"/>
                    <a:gd name="T27" fmla="*/ 13 h 94"/>
                    <a:gd name="T28" fmla="*/ 45 w 81"/>
                    <a:gd name="T29" fmla="*/ 16 h 94"/>
                    <a:gd name="T30" fmla="*/ 62 w 81"/>
                    <a:gd name="T31" fmla="*/ 27 h 94"/>
                    <a:gd name="T32" fmla="*/ 65 w 81"/>
                    <a:gd name="T33" fmla="*/ 46 h 94"/>
                    <a:gd name="T34" fmla="*/ 72 w 81"/>
                    <a:gd name="T35" fmla="*/ 72 h 94"/>
                    <a:gd name="T36" fmla="*/ 81 w 81"/>
                    <a:gd name="T37" fmla="*/ 8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1" h="94">
                      <a:moveTo>
                        <a:pt x="81" y="80"/>
                      </a:moveTo>
                      <a:lnTo>
                        <a:pt x="75" y="94"/>
                      </a:lnTo>
                      <a:lnTo>
                        <a:pt x="65" y="91"/>
                      </a:lnTo>
                      <a:lnTo>
                        <a:pt x="54" y="74"/>
                      </a:lnTo>
                      <a:lnTo>
                        <a:pt x="56" y="59"/>
                      </a:lnTo>
                      <a:lnTo>
                        <a:pt x="46" y="45"/>
                      </a:lnTo>
                      <a:lnTo>
                        <a:pt x="43" y="56"/>
                      </a:lnTo>
                      <a:lnTo>
                        <a:pt x="30" y="64"/>
                      </a:lnTo>
                      <a:lnTo>
                        <a:pt x="29" y="82"/>
                      </a:lnTo>
                      <a:lnTo>
                        <a:pt x="11" y="78"/>
                      </a:lnTo>
                      <a:lnTo>
                        <a:pt x="10" y="37"/>
                      </a:lnTo>
                      <a:lnTo>
                        <a:pt x="0" y="34"/>
                      </a:lnTo>
                      <a:lnTo>
                        <a:pt x="10" y="0"/>
                      </a:lnTo>
                      <a:lnTo>
                        <a:pt x="29" y="13"/>
                      </a:lnTo>
                      <a:lnTo>
                        <a:pt x="45" y="16"/>
                      </a:lnTo>
                      <a:lnTo>
                        <a:pt x="62" y="27"/>
                      </a:lnTo>
                      <a:lnTo>
                        <a:pt x="65" y="46"/>
                      </a:lnTo>
                      <a:lnTo>
                        <a:pt x="72" y="72"/>
                      </a:lnTo>
                      <a:lnTo>
                        <a:pt x="81" y="8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6" name="Freeform 83"/>
                <p:cNvSpPr>
                  <a:spLocks/>
                </p:cNvSpPr>
                <p:nvPr/>
              </p:nvSpPr>
              <p:spPr bwMode="auto">
                <a:xfrm>
                  <a:off x="9572626" y="1517333"/>
                  <a:ext cx="128588" cy="149225"/>
                </a:xfrm>
                <a:custGeom>
                  <a:avLst/>
                  <a:gdLst>
                    <a:gd name="T0" fmla="*/ 81 w 81"/>
                    <a:gd name="T1" fmla="*/ 80 h 94"/>
                    <a:gd name="T2" fmla="*/ 75 w 81"/>
                    <a:gd name="T3" fmla="*/ 94 h 94"/>
                    <a:gd name="T4" fmla="*/ 65 w 81"/>
                    <a:gd name="T5" fmla="*/ 91 h 94"/>
                    <a:gd name="T6" fmla="*/ 54 w 81"/>
                    <a:gd name="T7" fmla="*/ 74 h 94"/>
                    <a:gd name="T8" fmla="*/ 56 w 81"/>
                    <a:gd name="T9" fmla="*/ 59 h 94"/>
                    <a:gd name="T10" fmla="*/ 46 w 81"/>
                    <a:gd name="T11" fmla="*/ 45 h 94"/>
                    <a:gd name="T12" fmla="*/ 43 w 81"/>
                    <a:gd name="T13" fmla="*/ 56 h 94"/>
                    <a:gd name="T14" fmla="*/ 30 w 81"/>
                    <a:gd name="T15" fmla="*/ 64 h 94"/>
                    <a:gd name="T16" fmla="*/ 29 w 81"/>
                    <a:gd name="T17" fmla="*/ 82 h 94"/>
                    <a:gd name="T18" fmla="*/ 11 w 81"/>
                    <a:gd name="T19" fmla="*/ 78 h 94"/>
                    <a:gd name="T20" fmla="*/ 10 w 81"/>
                    <a:gd name="T21" fmla="*/ 37 h 94"/>
                    <a:gd name="T22" fmla="*/ 0 w 81"/>
                    <a:gd name="T23" fmla="*/ 34 h 94"/>
                    <a:gd name="T24" fmla="*/ 10 w 81"/>
                    <a:gd name="T25" fmla="*/ 0 h 94"/>
                    <a:gd name="T26" fmla="*/ 29 w 81"/>
                    <a:gd name="T27" fmla="*/ 13 h 94"/>
                    <a:gd name="T28" fmla="*/ 45 w 81"/>
                    <a:gd name="T29" fmla="*/ 16 h 94"/>
                    <a:gd name="T30" fmla="*/ 62 w 81"/>
                    <a:gd name="T31" fmla="*/ 27 h 94"/>
                    <a:gd name="T32" fmla="*/ 65 w 81"/>
                    <a:gd name="T33" fmla="*/ 46 h 94"/>
                    <a:gd name="T34" fmla="*/ 72 w 81"/>
                    <a:gd name="T35" fmla="*/ 72 h 94"/>
                    <a:gd name="T36" fmla="*/ 81 w 81"/>
                    <a:gd name="T37" fmla="*/ 8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1" h="94">
                      <a:moveTo>
                        <a:pt x="81" y="80"/>
                      </a:moveTo>
                      <a:lnTo>
                        <a:pt x="75" y="94"/>
                      </a:lnTo>
                      <a:lnTo>
                        <a:pt x="65" y="91"/>
                      </a:lnTo>
                      <a:lnTo>
                        <a:pt x="54" y="74"/>
                      </a:lnTo>
                      <a:lnTo>
                        <a:pt x="56" y="59"/>
                      </a:lnTo>
                      <a:lnTo>
                        <a:pt x="46" y="45"/>
                      </a:lnTo>
                      <a:lnTo>
                        <a:pt x="43" y="56"/>
                      </a:lnTo>
                      <a:lnTo>
                        <a:pt x="30" y="64"/>
                      </a:lnTo>
                      <a:lnTo>
                        <a:pt x="29" y="82"/>
                      </a:lnTo>
                      <a:lnTo>
                        <a:pt x="11" y="78"/>
                      </a:lnTo>
                      <a:lnTo>
                        <a:pt x="10" y="37"/>
                      </a:lnTo>
                      <a:lnTo>
                        <a:pt x="0" y="34"/>
                      </a:lnTo>
                      <a:lnTo>
                        <a:pt x="10" y="0"/>
                      </a:lnTo>
                      <a:lnTo>
                        <a:pt x="29" y="13"/>
                      </a:lnTo>
                      <a:lnTo>
                        <a:pt x="45" y="16"/>
                      </a:lnTo>
                      <a:lnTo>
                        <a:pt x="62" y="27"/>
                      </a:lnTo>
                      <a:lnTo>
                        <a:pt x="65" y="46"/>
                      </a:lnTo>
                      <a:lnTo>
                        <a:pt x="72" y="72"/>
                      </a:lnTo>
                      <a:lnTo>
                        <a:pt x="81" y="8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7" name="Freeform 84"/>
                <p:cNvSpPr>
                  <a:spLocks/>
                </p:cNvSpPr>
                <p:nvPr/>
              </p:nvSpPr>
              <p:spPr bwMode="auto">
                <a:xfrm>
                  <a:off x="9572626" y="1517333"/>
                  <a:ext cx="128588" cy="149225"/>
                </a:xfrm>
                <a:custGeom>
                  <a:avLst/>
                  <a:gdLst>
                    <a:gd name="T0" fmla="*/ 81 w 81"/>
                    <a:gd name="T1" fmla="*/ 80 h 94"/>
                    <a:gd name="T2" fmla="*/ 75 w 81"/>
                    <a:gd name="T3" fmla="*/ 94 h 94"/>
                    <a:gd name="T4" fmla="*/ 65 w 81"/>
                    <a:gd name="T5" fmla="*/ 91 h 94"/>
                    <a:gd name="T6" fmla="*/ 54 w 81"/>
                    <a:gd name="T7" fmla="*/ 74 h 94"/>
                    <a:gd name="T8" fmla="*/ 56 w 81"/>
                    <a:gd name="T9" fmla="*/ 59 h 94"/>
                    <a:gd name="T10" fmla="*/ 46 w 81"/>
                    <a:gd name="T11" fmla="*/ 45 h 94"/>
                    <a:gd name="T12" fmla="*/ 43 w 81"/>
                    <a:gd name="T13" fmla="*/ 56 h 94"/>
                    <a:gd name="T14" fmla="*/ 30 w 81"/>
                    <a:gd name="T15" fmla="*/ 64 h 94"/>
                    <a:gd name="T16" fmla="*/ 29 w 81"/>
                    <a:gd name="T17" fmla="*/ 82 h 94"/>
                    <a:gd name="T18" fmla="*/ 11 w 81"/>
                    <a:gd name="T19" fmla="*/ 78 h 94"/>
                    <a:gd name="T20" fmla="*/ 10 w 81"/>
                    <a:gd name="T21" fmla="*/ 37 h 94"/>
                    <a:gd name="T22" fmla="*/ 0 w 81"/>
                    <a:gd name="T23" fmla="*/ 34 h 94"/>
                    <a:gd name="T24" fmla="*/ 10 w 81"/>
                    <a:gd name="T25" fmla="*/ 0 h 94"/>
                    <a:gd name="T26" fmla="*/ 29 w 81"/>
                    <a:gd name="T27" fmla="*/ 13 h 94"/>
                    <a:gd name="T28" fmla="*/ 45 w 81"/>
                    <a:gd name="T29" fmla="*/ 16 h 94"/>
                    <a:gd name="T30" fmla="*/ 62 w 81"/>
                    <a:gd name="T31" fmla="*/ 27 h 94"/>
                    <a:gd name="T32" fmla="*/ 65 w 81"/>
                    <a:gd name="T33" fmla="*/ 46 h 94"/>
                    <a:gd name="T34" fmla="*/ 72 w 81"/>
                    <a:gd name="T35" fmla="*/ 72 h 94"/>
                    <a:gd name="T36" fmla="*/ 81 w 81"/>
                    <a:gd name="T37" fmla="*/ 8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1" h="94">
                      <a:moveTo>
                        <a:pt x="81" y="80"/>
                      </a:moveTo>
                      <a:lnTo>
                        <a:pt x="75" y="94"/>
                      </a:lnTo>
                      <a:lnTo>
                        <a:pt x="65" y="91"/>
                      </a:lnTo>
                      <a:lnTo>
                        <a:pt x="54" y="74"/>
                      </a:lnTo>
                      <a:lnTo>
                        <a:pt x="56" y="59"/>
                      </a:lnTo>
                      <a:lnTo>
                        <a:pt x="46" y="45"/>
                      </a:lnTo>
                      <a:lnTo>
                        <a:pt x="43" y="56"/>
                      </a:lnTo>
                      <a:lnTo>
                        <a:pt x="30" y="64"/>
                      </a:lnTo>
                      <a:lnTo>
                        <a:pt x="29" y="82"/>
                      </a:lnTo>
                      <a:lnTo>
                        <a:pt x="11" y="78"/>
                      </a:lnTo>
                      <a:lnTo>
                        <a:pt x="10" y="37"/>
                      </a:lnTo>
                      <a:lnTo>
                        <a:pt x="0" y="34"/>
                      </a:lnTo>
                      <a:lnTo>
                        <a:pt x="10" y="0"/>
                      </a:lnTo>
                      <a:lnTo>
                        <a:pt x="29" y="13"/>
                      </a:lnTo>
                      <a:lnTo>
                        <a:pt x="45" y="16"/>
                      </a:lnTo>
                      <a:lnTo>
                        <a:pt x="62" y="27"/>
                      </a:lnTo>
                      <a:lnTo>
                        <a:pt x="65" y="46"/>
                      </a:lnTo>
                      <a:lnTo>
                        <a:pt x="72" y="72"/>
                      </a:lnTo>
                      <a:lnTo>
                        <a:pt x="81" y="8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8" name="Freeform 85"/>
                <p:cNvSpPr>
                  <a:spLocks/>
                </p:cNvSpPr>
                <p:nvPr/>
              </p:nvSpPr>
              <p:spPr bwMode="auto">
                <a:xfrm>
                  <a:off x="9572626" y="1517333"/>
                  <a:ext cx="128588" cy="149225"/>
                </a:xfrm>
                <a:custGeom>
                  <a:avLst/>
                  <a:gdLst>
                    <a:gd name="T0" fmla="*/ 81 w 81"/>
                    <a:gd name="T1" fmla="*/ 80 h 94"/>
                    <a:gd name="T2" fmla="*/ 75 w 81"/>
                    <a:gd name="T3" fmla="*/ 94 h 94"/>
                    <a:gd name="T4" fmla="*/ 65 w 81"/>
                    <a:gd name="T5" fmla="*/ 91 h 94"/>
                    <a:gd name="T6" fmla="*/ 54 w 81"/>
                    <a:gd name="T7" fmla="*/ 74 h 94"/>
                    <a:gd name="T8" fmla="*/ 56 w 81"/>
                    <a:gd name="T9" fmla="*/ 59 h 94"/>
                    <a:gd name="T10" fmla="*/ 46 w 81"/>
                    <a:gd name="T11" fmla="*/ 45 h 94"/>
                    <a:gd name="T12" fmla="*/ 43 w 81"/>
                    <a:gd name="T13" fmla="*/ 56 h 94"/>
                    <a:gd name="T14" fmla="*/ 30 w 81"/>
                    <a:gd name="T15" fmla="*/ 64 h 94"/>
                    <a:gd name="T16" fmla="*/ 29 w 81"/>
                    <a:gd name="T17" fmla="*/ 82 h 94"/>
                    <a:gd name="T18" fmla="*/ 11 w 81"/>
                    <a:gd name="T19" fmla="*/ 78 h 94"/>
                    <a:gd name="T20" fmla="*/ 10 w 81"/>
                    <a:gd name="T21" fmla="*/ 37 h 94"/>
                    <a:gd name="T22" fmla="*/ 0 w 81"/>
                    <a:gd name="T23" fmla="*/ 34 h 94"/>
                    <a:gd name="T24" fmla="*/ 10 w 81"/>
                    <a:gd name="T25" fmla="*/ 0 h 94"/>
                    <a:gd name="T26" fmla="*/ 29 w 81"/>
                    <a:gd name="T27" fmla="*/ 13 h 94"/>
                    <a:gd name="T28" fmla="*/ 45 w 81"/>
                    <a:gd name="T29" fmla="*/ 16 h 94"/>
                    <a:gd name="T30" fmla="*/ 62 w 81"/>
                    <a:gd name="T31" fmla="*/ 27 h 94"/>
                    <a:gd name="T32" fmla="*/ 65 w 81"/>
                    <a:gd name="T33" fmla="*/ 46 h 94"/>
                    <a:gd name="T34" fmla="*/ 72 w 81"/>
                    <a:gd name="T35" fmla="*/ 72 h 94"/>
                    <a:gd name="T36" fmla="*/ 81 w 81"/>
                    <a:gd name="T37" fmla="*/ 8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1" h="94">
                      <a:moveTo>
                        <a:pt x="81" y="80"/>
                      </a:moveTo>
                      <a:lnTo>
                        <a:pt x="75" y="94"/>
                      </a:lnTo>
                      <a:lnTo>
                        <a:pt x="65" y="91"/>
                      </a:lnTo>
                      <a:lnTo>
                        <a:pt x="54" y="74"/>
                      </a:lnTo>
                      <a:lnTo>
                        <a:pt x="56" y="59"/>
                      </a:lnTo>
                      <a:lnTo>
                        <a:pt x="46" y="45"/>
                      </a:lnTo>
                      <a:lnTo>
                        <a:pt x="43" y="56"/>
                      </a:lnTo>
                      <a:lnTo>
                        <a:pt x="30" y="64"/>
                      </a:lnTo>
                      <a:lnTo>
                        <a:pt x="29" y="82"/>
                      </a:lnTo>
                      <a:lnTo>
                        <a:pt x="11" y="78"/>
                      </a:lnTo>
                      <a:lnTo>
                        <a:pt x="10" y="37"/>
                      </a:lnTo>
                      <a:lnTo>
                        <a:pt x="0" y="34"/>
                      </a:lnTo>
                      <a:lnTo>
                        <a:pt x="10" y="0"/>
                      </a:lnTo>
                      <a:lnTo>
                        <a:pt x="29" y="13"/>
                      </a:lnTo>
                      <a:lnTo>
                        <a:pt x="45" y="16"/>
                      </a:lnTo>
                      <a:lnTo>
                        <a:pt x="62" y="27"/>
                      </a:lnTo>
                      <a:lnTo>
                        <a:pt x="65" y="46"/>
                      </a:lnTo>
                      <a:lnTo>
                        <a:pt x="72" y="72"/>
                      </a:lnTo>
                      <a:lnTo>
                        <a:pt x="81" y="8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9" name="Freeform 86"/>
                <p:cNvSpPr>
                  <a:spLocks/>
                </p:cNvSpPr>
                <p:nvPr/>
              </p:nvSpPr>
              <p:spPr bwMode="auto">
                <a:xfrm>
                  <a:off x="7304088" y="1203008"/>
                  <a:ext cx="473075" cy="534988"/>
                </a:xfrm>
                <a:custGeom>
                  <a:avLst/>
                  <a:gdLst>
                    <a:gd name="T0" fmla="*/ 92 w 298"/>
                    <a:gd name="T1" fmla="*/ 43 h 337"/>
                    <a:gd name="T2" fmla="*/ 105 w 298"/>
                    <a:gd name="T3" fmla="*/ 55 h 337"/>
                    <a:gd name="T4" fmla="*/ 97 w 298"/>
                    <a:gd name="T5" fmla="*/ 69 h 337"/>
                    <a:gd name="T6" fmla="*/ 106 w 298"/>
                    <a:gd name="T7" fmla="*/ 74 h 337"/>
                    <a:gd name="T8" fmla="*/ 100 w 298"/>
                    <a:gd name="T9" fmla="*/ 99 h 337"/>
                    <a:gd name="T10" fmla="*/ 83 w 298"/>
                    <a:gd name="T11" fmla="*/ 102 h 337"/>
                    <a:gd name="T12" fmla="*/ 79 w 298"/>
                    <a:gd name="T13" fmla="*/ 112 h 337"/>
                    <a:gd name="T14" fmla="*/ 87 w 298"/>
                    <a:gd name="T15" fmla="*/ 120 h 337"/>
                    <a:gd name="T16" fmla="*/ 68 w 298"/>
                    <a:gd name="T17" fmla="*/ 136 h 337"/>
                    <a:gd name="T18" fmla="*/ 55 w 298"/>
                    <a:gd name="T19" fmla="*/ 150 h 337"/>
                    <a:gd name="T20" fmla="*/ 43 w 298"/>
                    <a:gd name="T21" fmla="*/ 157 h 337"/>
                    <a:gd name="T22" fmla="*/ 33 w 298"/>
                    <a:gd name="T23" fmla="*/ 157 h 337"/>
                    <a:gd name="T24" fmla="*/ 28 w 298"/>
                    <a:gd name="T25" fmla="*/ 165 h 337"/>
                    <a:gd name="T26" fmla="*/ 17 w 298"/>
                    <a:gd name="T27" fmla="*/ 163 h 337"/>
                    <a:gd name="T28" fmla="*/ 14 w 298"/>
                    <a:gd name="T29" fmla="*/ 173 h 337"/>
                    <a:gd name="T30" fmla="*/ 0 w 298"/>
                    <a:gd name="T31" fmla="*/ 173 h 337"/>
                    <a:gd name="T32" fmla="*/ 31 w 298"/>
                    <a:gd name="T33" fmla="*/ 211 h 337"/>
                    <a:gd name="T34" fmla="*/ 47 w 298"/>
                    <a:gd name="T35" fmla="*/ 222 h 337"/>
                    <a:gd name="T36" fmla="*/ 153 w 298"/>
                    <a:gd name="T37" fmla="*/ 305 h 337"/>
                    <a:gd name="T38" fmla="*/ 167 w 298"/>
                    <a:gd name="T39" fmla="*/ 311 h 337"/>
                    <a:gd name="T40" fmla="*/ 170 w 298"/>
                    <a:gd name="T41" fmla="*/ 337 h 337"/>
                    <a:gd name="T42" fmla="*/ 183 w 298"/>
                    <a:gd name="T43" fmla="*/ 334 h 337"/>
                    <a:gd name="T44" fmla="*/ 186 w 298"/>
                    <a:gd name="T45" fmla="*/ 326 h 337"/>
                    <a:gd name="T46" fmla="*/ 210 w 298"/>
                    <a:gd name="T47" fmla="*/ 324 h 337"/>
                    <a:gd name="T48" fmla="*/ 221 w 298"/>
                    <a:gd name="T49" fmla="*/ 311 h 337"/>
                    <a:gd name="T50" fmla="*/ 231 w 298"/>
                    <a:gd name="T51" fmla="*/ 307 h 337"/>
                    <a:gd name="T52" fmla="*/ 232 w 298"/>
                    <a:gd name="T53" fmla="*/ 297 h 337"/>
                    <a:gd name="T54" fmla="*/ 258 w 298"/>
                    <a:gd name="T55" fmla="*/ 289 h 337"/>
                    <a:gd name="T56" fmla="*/ 264 w 298"/>
                    <a:gd name="T57" fmla="*/ 278 h 337"/>
                    <a:gd name="T58" fmla="*/ 277 w 298"/>
                    <a:gd name="T59" fmla="*/ 268 h 337"/>
                    <a:gd name="T60" fmla="*/ 295 w 298"/>
                    <a:gd name="T61" fmla="*/ 262 h 337"/>
                    <a:gd name="T62" fmla="*/ 298 w 298"/>
                    <a:gd name="T63" fmla="*/ 256 h 337"/>
                    <a:gd name="T64" fmla="*/ 296 w 298"/>
                    <a:gd name="T65" fmla="*/ 240 h 337"/>
                    <a:gd name="T66" fmla="*/ 272 w 298"/>
                    <a:gd name="T67" fmla="*/ 235 h 337"/>
                    <a:gd name="T68" fmla="*/ 264 w 298"/>
                    <a:gd name="T69" fmla="*/ 227 h 337"/>
                    <a:gd name="T70" fmla="*/ 263 w 298"/>
                    <a:gd name="T71" fmla="*/ 209 h 337"/>
                    <a:gd name="T72" fmla="*/ 266 w 298"/>
                    <a:gd name="T73" fmla="*/ 107 h 337"/>
                    <a:gd name="T74" fmla="*/ 258 w 298"/>
                    <a:gd name="T75" fmla="*/ 107 h 337"/>
                    <a:gd name="T76" fmla="*/ 253 w 298"/>
                    <a:gd name="T77" fmla="*/ 90 h 337"/>
                    <a:gd name="T78" fmla="*/ 240 w 298"/>
                    <a:gd name="T79" fmla="*/ 85 h 337"/>
                    <a:gd name="T80" fmla="*/ 234 w 298"/>
                    <a:gd name="T81" fmla="*/ 67 h 337"/>
                    <a:gd name="T82" fmla="*/ 239 w 298"/>
                    <a:gd name="T83" fmla="*/ 51 h 337"/>
                    <a:gd name="T84" fmla="*/ 253 w 298"/>
                    <a:gd name="T85" fmla="*/ 47 h 337"/>
                    <a:gd name="T86" fmla="*/ 244 w 298"/>
                    <a:gd name="T87" fmla="*/ 35 h 337"/>
                    <a:gd name="T88" fmla="*/ 247 w 298"/>
                    <a:gd name="T89" fmla="*/ 23 h 337"/>
                    <a:gd name="T90" fmla="*/ 253 w 298"/>
                    <a:gd name="T91" fmla="*/ 23 h 337"/>
                    <a:gd name="T92" fmla="*/ 252 w 298"/>
                    <a:gd name="T93" fmla="*/ 4 h 337"/>
                    <a:gd name="T94" fmla="*/ 205 w 298"/>
                    <a:gd name="T95" fmla="*/ 0 h 337"/>
                    <a:gd name="T96" fmla="*/ 185 w 298"/>
                    <a:gd name="T97" fmla="*/ 2 h 337"/>
                    <a:gd name="T98" fmla="*/ 167 w 298"/>
                    <a:gd name="T99" fmla="*/ 10 h 337"/>
                    <a:gd name="T100" fmla="*/ 135 w 298"/>
                    <a:gd name="T101" fmla="*/ 11 h 337"/>
                    <a:gd name="T102" fmla="*/ 122 w 298"/>
                    <a:gd name="T103" fmla="*/ 23 h 337"/>
                    <a:gd name="T104" fmla="*/ 100 w 298"/>
                    <a:gd name="T105" fmla="*/ 26 h 337"/>
                    <a:gd name="T106" fmla="*/ 92 w 298"/>
                    <a:gd name="T107" fmla="*/ 43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98" h="337">
                      <a:moveTo>
                        <a:pt x="92" y="43"/>
                      </a:moveTo>
                      <a:lnTo>
                        <a:pt x="105" y="55"/>
                      </a:lnTo>
                      <a:lnTo>
                        <a:pt x="97" y="69"/>
                      </a:lnTo>
                      <a:lnTo>
                        <a:pt x="106" y="74"/>
                      </a:lnTo>
                      <a:lnTo>
                        <a:pt x="100" y="99"/>
                      </a:lnTo>
                      <a:lnTo>
                        <a:pt x="83" y="102"/>
                      </a:lnTo>
                      <a:lnTo>
                        <a:pt x="79" y="112"/>
                      </a:lnTo>
                      <a:lnTo>
                        <a:pt x="87" y="120"/>
                      </a:lnTo>
                      <a:lnTo>
                        <a:pt x="68" y="136"/>
                      </a:lnTo>
                      <a:lnTo>
                        <a:pt x="55" y="150"/>
                      </a:lnTo>
                      <a:lnTo>
                        <a:pt x="43" y="157"/>
                      </a:lnTo>
                      <a:lnTo>
                        <a:pt x="33" y="157"/>
                      </a:lnTo>
                      <a:lnTo>
                        <a:pt x="28" y="165"/>
                      </a:lnTo>
                      <a:lnTo>
                        <a:pt x="17" y="163"/>
                      </a:lnTo>
                      <a:lnTo>
                        <a:pt x="14" y="173"/>
                      </a:lnTo>
                      <a:lnTo>
                        <a:pt x="0" y="173"/>
                      </a:lnTo>
                      <a:lnTo>
                        <a:pt x="31" y="211"/>
                      </a:lnTo>
                      <a:lnTo>
                        <a:pt x="47" y="222"/>
                      </a:lnTo>
                      <a:lnTo>
                        <a:pt x="153" y="305"/>
                      </a:lnTo>
                      <a:lnTo>
                        <a:pt x="167" y="311"/>
                      </a:lnTo>
                      <a:lnTo>
                        <a:pt x="170" y="337"/>
                      </a:lnTo>
                      <a:lnTo>
                        <a:pt x="183" y="334"/>
                      </a:lnTo>
                      <a:lnTo>
                        <a:pt x="186" y="326"/>
                      </a:lnTo>
                      <a:lnTo>
                        <a:pt x="210" y="324"/>
                      </a:lnTo>
                      <a:lnTo>
                        <a:pt x="221" y="311"/>
                      </a:lnTo>
                      <a:lnTo>
                        <a:pt x="231" y="307"/>
                      </a:lnTo>
                      <a:lnTo>
                        <a:pt x="232" y="297"/>
                      </a:lnTo>
                      <a:lnTo>
                        <a:pt x="258" y="289"/>
                      </a:lnTo>
                      <a:lnTo>
                        <a:pt x="264" y="278"/>
                      </a:lnTo>
                      <a:lnTo>
                        <a:pt x="277" y="268"/>
                      </a:lnTo>
                      <a:lnTo>
                        <a:pt x="295" y="262"/>
                      </a:lnTo>
                      <a:lnTo>
                        <a:pt x="298" y="256"/>
                      </a:lnTo>
                      <a:lnTo>
                        <a:pt x="296" y="240"/>
                      </a:lnTo>
                      <a:lnTo>
                        <a:pt x="272" y="235"/>
                      </a:lnTo>
                      <a:lnTo>
                        <a:pt x="264" y="227"/>
                      </a:lnTo>
                      <a:lnTo>
                        <a:pt x="263" y="209"/>
                      </a:lnTo>
                      <a:lnTo>
                        <a:pt x="266" y="107"/>
                      </a:lnTo>
                      <a:lnTo>
                        <a:pt x="258" y="107"/>
                      </a:lnTo>
                      <a:lnTo>
                        <a:pt x="253" y="90"/>
                      </a:lnTo>
                      <a:lnTo>
                        <a:pt x="240" y="85"/>
                      </a:lnTo>
                      <a:lnTo>
                        <a:pt x="234" y="67"/>
                      </a:lnTo>
                      <a:lnTo>
                        <a:pt x="239" y="51"/>
                      </a:lnTo>
                      <a:lnTo>
                        <a:pt x="253" y="47"/>
                      </a:lnTo>
                      <a:lnTo>
                        <a:pt x="244" y="35"/>
                      </a:lnTo>
                      <a:lnTo>
                        <a:pt x="247" y="23"/>
                      </a:lnTo>
                      <a:lnTo>
                        <a:pt x="253" y="23"/>
                      </a:lnTo>
                      <a:lnTo>
                        <a:pt x="252" y="4"/>
                      </a:lnTo>
                      <a:lnTo>
                        <a:pt x="205" y="0"/>
                      </a:lnTo>
                      <a:lnTo>
                        <a:pt x="185" y="2"/>
                      </a:lnTo>
                      <a:lnTo>
                        <a:pt x="167" y="10"/>
                      </a:lnTo>
                      <a:lnTo>
                        <a:pt x="135" y="11"/>
                      </a:lnTo>
                      <a:lnTo>
                        <a:pt x="122" y="23"/>
                      </a:lnTo>
                      <a:lnTo>
                        <a:pt x="100" y="26"/>
                      </a:lnTo>
                      <a:lnTo>
                        <a:pt x="92" y="4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0" name="Freeform 87"/>
                <p:cNvSpPr>
                  <a:spLocks/>
                </p:cNvSpPr>
                <p:nvPr/>
              </p:nvSpPr>
              <p:spPr bwMode="auto">
                <a:xfrm>
                  <a:off x="7304088" y="1203008"/>
                  <a:ext cx="473075" cy="534988"/>
                </a:xfrm>
                <a:custGeom>
                  <a:avLst/>
                  <a:gdLst>
                    <a:gd name="T0" fmla="*/ 92 w 298"/>
                    <a:gd name="T1" fmla="*/ 43 h 337"/>
                    <a:gd name="T2" fmla="*/ 105 w 298"/>
                    <a:gd name="T3" fmla="*/ 55 h 337"/>
                    <a:gd name="T4" fmla="*/ 97 w 298"/>
                    <a:gd name="T5" fmla="*/ 69 h 337"/>
                    <a:gd name="T6" fmla="*/ 106 w 298"/>
                    <a:gd name="T7" fmla="*/ 74 h 337"/>
                    <a:gd name="T8" fmla="*/ 100 w 298"/>
                    <a:gd name="T9" fmla="*/ 99 h 337"/>
                    <a:gd name="T10" fmla="*/ 83 w 298"/>
                    <a:gd name="T11" fmla="*/ 102 h 337"/>
                    <a:gd name="T12" fmla="*/ 79 w 298"/>
                    <a:gd name="T13" fmla="*/ 112 h 337"/>
                    <a:gd name="T14" fmla="*/ 87 w 298"/>
                    <a:gd name="T15" fmla="*/ 120 h 337"/>
                    <a:gd name="T16" fmla="*/ 68 w 298"/>
                    <a:gd name="T17" fmla="*/ 136 h 337"/>
                    <a:gd name="T18" fmla="*/ 55 w 298"/>
                    <a:gd name="T19" fmla="*/ 150 h 337"/>
                    <a:gd name="T20" fmla="*/ 43 w 298"/>
                    <a:gd name="T21" fmla="*/ 157 h 337"/>
                    <a:gd name="T22" fmla="*/ 33 w 298"/>
                    <a:gd name="T23" fmla="*/ 157 h 337"/>
                    <a:gd name="T24" fmla="*/ 28 w 298"/>
                    <a:gd name="T25" fmla="*/ 165 h 337"/>
                    <a:gd name="T26" fmla="*/ 17 w 298"/>
                    <a:gd name="T27" fmla="*/ 163 h 337"/>
                    <a:gd name="T28" fmla="*/ 14 w 298"/>
                    <a:gd name="T29" fmla="*/ 173 h 337"/>
                    <a:gd name="T30" fmla="*/ 0 w 298"/>
                    <a:gd name="T31" fmla="*/ 173 h 337"/>
                    <a:gd name="T32" fmla="*/ 31 w 298"/>
                    <a:gd name="T33" fmla="*/ 211 h 337"/>
                    <a:gd name="T34" fmla="*/ 47 w 298"/>
                    <a:gd name="T35" fmla="*/ 222 h 337"/>
                    <a:gd name="T36" fmla="*/ 153 w 298"/>
                    <a:gd name="T37" fmla="*/ 305 h 337"/>
                    <a:gd name="T38" fmla="*/ 167 w 298"/>
                    <a:gd name="T39" fmla="*/ 311 h 337"/>
                    <a:gd name="T40" fmla="*/ 170 w 298"/>
                    <a:gd name="T41" fmla="*/ 337 h 337"/>
                    <a:gd name="T42" fmla="*/ 183 w 298"/>
                    <a:gd name="T43" fmla="*/ 334 h 337"/>
                    <a:gd name="T44" fmla="*/ 186 w 298"/>
                    <a:gd name="T45" fmla="*/ 326 h 337"/>
                    <a:gd name="T46" fmla="*/ 210 w 298"/>
                    <a:gd name="T47" fmla="*/ 324 h 337"/>
                    <a:gd name="T48" fmla="*/ 221 w 298"/>
                    <a:gd name="T49" fmla="*/ 311 h 337"/>
                    <a:gd name="T50" fmla="*/ 231 w 298"/>
                    <a:gd name="T51" fmla="*/ 307 h 337"/>
                    <a:gd name="T52" fmla="*/ 232 w 298"/>
                    <a:gd name="T53" fmla="*/ 297 h 337"/>
                    <a:gd name="T54" fmla="*/ 258 w 298"/>
                    <a:gd name="T55" fmla="*/ 289 h 337"/>
                    <a:gd name="T56" fmla="*/ 264 w 298"/>
                    <a:gd name="T57" fmla="*/ 278 h 337"/>
                    <a:gd name="T58" fmla="*/ 277 w 298"/>
                    <a:gd name="T59" fmla="*/ 268 h 337"/>
                    <a:gd name="T60" fmla="*/ 295 w 298"/>
                    <a:gd name="T61" fmla="*/ 262 h 337"/>
                    <a:gd name="T62" fmla="*/ 298 w 298"/>
                    <a:gd name="T63" fmla="*/ 256 h 337"/>
                    <a:gd name="T64" fmla="*/ 296 w 298"/>
                    <a:gd name="T65" fmla="*/ 240 h 337"/>
                    <a:gd name="T66" fmla="*/ 272 w 298"/>
                    <a:gd name="T67" fmla="*/ 235 h 337"/>
                    <a:gd name="T68" fmla="*/ 264 w 298"/>
                    <a:gd name="T69" fmla="*/ 227 h 337"/>
                    <a:gd name="T70" fmla="*/ 263 w 298"/>
                    <a:gd name="T71" fmla="*/ 209 h 337"/>
                    <a:gd name="T72" fmla="*/ 266 w 298"/>
                    <a:gd name="T73" fmla="*/ 107 h 337"/>
                    <a:gd name="T74" fmla="*/ 258 w 298"/>
                    <a:gd name="T75" fmla="*/ 107 h 337"/>
                    <a:gd name="T76" fmla="*/ 253 w 298"/>
                    <a:gd name="T77" fmla="*/ 90 h 337"/>
                    <a:gd name="T78" fmla="*/ 240 w 298"/>
                    <a:gd name="T79" fmla="*/ 85 h 337"/>
                    <a:gd name="T80" fmla="*/ 234 w 298"/>
                    <a:gd name="T81" fmla="*/ 67 h 337"/>
                    <a:gd name="T82" fmla="*/ 239 w 298"/>
                    <a:gd name="T83" fmla="*/ 51 h 337"/>
                    <a:gd name="T84" fmla="*/ 253 w 298"/>
                    <a:gd name="T85" fmla="*/ 47 h 337"/>
                    <a:gd name="T86" fmla="*/ 244 w 298"/>
                    <a:gd name="T87" fmla="*/ 35 h 337"/>
                    <a:gd name="T88" fmla="*/ 247 w 298"/>
                    <a:gd name="T89" fmla="*/ 23 h 337"/>
                    <a:gd name="T90" fmla="*/ 253 w 298"/>
                    <a:gd name="T91" fmla="*/ 23 h 337"/>
                    <a:gd name="T92" fmla="*/ 252 w 298"/>
                    <a:gd name="T93" fmla="*/ 4 h 337"/>
                    <a:gd name="T94" fmla="*/ 205 w 298"/>
                    <a:gd name="T95" fmla="*/ 0 h 337"/>
                    <a:gd name="T96" fmla="*/ 185 w 298"/>
                    <a:gd name="T97" fmla="*/ 2 h 337"/>
                    <a:gd name="T98" fmla="*/ 167 w 298"/>
                    <a:gd name="T99" fmla="*/ 10 h 337"/>
                    <a:gd name="T100" fmla="*/ 135 w 298"/>
                    <a:gd name="T101" fmla="*/ 11 h 337"/>
                    <a:gd name="T102" fmla="*/ 122 w 298"/>
                    <a:gd name="T103" fmla="*/ 23 h 337"/>
                    <a:gd name="T104" fmla="*/ 100 w 298"/>
                    <a:gd name="T105" fmla="*/ 26 h 337"/>
                    <a:gd name="T106" fmla="*/ 92 w 298"/>
                    <a:gd name="T107" fmla="*/ 43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98" h="337">
                      <a:moveTo>
                        <a:pt x="92" y="43"/>
                      </a:moveTo>
                      <a:lnTo>
                        <a:pt x="105" y="55"/>
                      </a:lnTo>
                      <a:lnTo>
                        <a:pt x="97" y="69"/>
                      </a:lnTo>
                      <a:lnTo>
                        <a:pt x="106" y="74"/>
                      </a:lnTo>
                      <a:lnTo>
                        <a:pt x="100" y="99"/>
                      </a:lnTo>
                      <a:lnTo>
                        <a:pt x="83" y="102"/>
                      </a:lnTo>
                      <a:lnTo>
                        <a:pt x="79" y="112"/>
                      </a:lnTo>
                      <a:lnTo>
                        <a:pt x="87" y="120"/>
                      </a:lnTo>
                      <a:lnTo>
                        <a:pt x="68" y="136"/>
                      </a:lnTo>
                      <a:lnTo>
                        <a:pt x="55" y="150"/>
                      </a:lnTo>
                      <a:lnTo>
                        <a:pt x="43" y="157"/>
                      </a:lnTo>
                      <a:lnTo>
                        <a:pt x="33" y="157"/>
                      </a:lnTo>
                      <a:lnTo>
                        <a:pt x="28" y="165"/>
                      </a:lnTo>
                      <a:lnTo>
                        <a:pt x="17" y="163"/>
                      </a:lnTo>
                      <a:lnTo>
                        <a:pt x="14" y="173"/>
                      </a:lnTo>
                      <a:lnTo>
                        <a:pt x="0" y="173"/>
                      </a:lnTo>
                      <a:lnTo>
                        <a:pt x="31" y="211"/>
                      </a:lnTo>
                      <a:lnTo>
                        <a:pt x="47" y="222"/>
                      </a:lnTo>
                      <a:lnTo>
                        <a:pt x="153" y="305"/>
                      </a:lnTo>
                      <a:lnTo>
                        <a:pt x="167" y="311"/>
                      </a:lnTo>
                      <a:lnTo>
                        <a:pt x="170" y="337"/>
                      </a:lnTo>
                      <a:lnTo>
                        <a:pt x="183" y="334"/>
                      </a:lnTo>
                      <a:lnTo>
                        <a:pt x="186" y="326"/>
                      </a:lnTo>
                      <a:lnTo>
                        <a:pt x="210" y="324"/>
                      </a:lnTo>
                      <a:lnTo>
                        <a:pt x="221" y="311"/>
                      </a:lnTo>
                      <a:lnTo>
                        <a:pt x="231" y="307"/>
                      </a:lnTo>
                      <a:lnTo>
                        <a:pt x="232" y="297"/>
                      </a:lnTo>
                      <a:lnTo>
                        <a:pt x="258" y="289"/>
                      </a:lnTo>
                      <a:lnTo>
                        <a:pt x="264" y="278"/>
                      </a:lnTo>
                      <a:lnTo>
                        <a:pt x="277" y="268"/>
                      </a:lnTo>
                      <a:lnTo>
                        <a:pt x="295" y="262"/>
                      </a:lnTo>
                      <a:lnTo>
                        <a:pt x="298" y="256"/>
                      </a:lnTo>
                      <a:lnTo>
                        <a:pt x="296" y="240"/>
                      </a:lnTo>
                      <a:lnTo>
                        <a:pt x="272" y="235"/>
                      </a:lnTo>
                      <a:lnTo>
                        <a:pt x="264" y="227"/>
                      </a:lnTo>
                      <a:lnTo>
                        <a:pt x="263" y="209"/>
                      </a:lnTo>
                      <a:lnTo>
                        <a:pt x="266" y="107"/>
                      </a:lnTo>
                      <a:lnTo>
                        <a:pt x="258" y="107"/>
                      </a:lnTo>
                      <a:lnTo>
                        <a:pt x="253" y="90"/>
                      </a:lnTo>
                      <a:lnTo>
                        <a:pt x="240" y="85"/>
                      </a:lnTo>
                      <a:lnTo>
                        <a:pt x="234" y="67"/>
                      </a:lnTo>
                      <a:lnTo>
                        <a:pt x="239" y="51"/>
                      </a:lnTo>
                      <a:lnTo>
                        <a:pt x="253" y="47"/>
                      </a:lnTo>
                      <a:lnTo>
                        <a:pt x="244" y="35"/>
                      </a:lnTo>
                      <a:lnTo>
                        <a:pt x="247" y="23"/>
                      </a:lnTo>
                      <a:lnTo>
                        <a:pt x="253" y="23"/>
                      </a:lnTo>
                      <a:lnTo>
                        <a:pt x="252" y="4"/>
                      </a:lnTo>
                      <a:lnTo>
                        <a:pt x="205" y="0"/>
                      </a:lnTo>
                      <a:lnTo>
                        <a:pt x="185" y="2"/>
                      </a:lnTo>
                      <a:lnTo>
                        <a:pt x="167" y="10"/>
                      </a:lnTo>
                      <a:lnTo>
                        <a:pt x="135" y="11"/>
                      </a:lnTo>
                      <a:lnTo>
                        <a:pt x="122" y="23"/>
                      </a:lnTo>
                      <a:lnTo>
                        <a:pt x="100" y="26"/>
                      </a:lnTo>
                      <a:lnTo>
                        <a:pt x="92" y="4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1" name="Freeform 88"/>
                <p:cNvSpPr>
                  <a:spLocks/>
                </p:cNvSpPr>
                <p:nvPr/>
              </p:nvSpPr>
              <p:spPr bwMode="auto">
                <a:xfrm>
                  <a:off x="7304088" y="1203008"/>
                  <a:ext cx="473075" cy="534988"/>
                </a:xfrm>
                <a:custGeom>
                  <a:avLst/>
                  <a:gdLst>
                    <a:gd name="T0" fmla="*/ 92 w 298"/>
                    <a:gd name="T1" fmla="*/ 43 h 337"/>
                    <a:gd name="T2" fmla="*/ 105 w 298"/>
                    <a:gd name="T3" fmla="*/ 55 h 337"/>
                    <a:gd name="T4" fmla="*/ 97 w 298"/>
                    <a:gd name="T5" fmla="*/ 69 h 337"/>
                    <a:gd name="T6" fmla="*/ 106 w 298"/>
                    <a:gd name="T7" fmla="*/ 74 h 337"/>
                    <a:gd name="T8" fmla="*/ 100 w 298"/>
                    <a:gd name="T9" fmla="*/ 99 h 337"/>
                    <a:gd name="T10" fmla="*/ 83 w 298"/>
                    <a:gd name="T11" fmla="*/ 102 h 337"/>
                    <a:gd name="T12" fmla="*/ 79 w 298"/>
                    <a:gd name="T13" fmla="*/ 112 h 337"/>
                    <a:gd name="T14" fmla="*/ 87 w 298"/>
                    <a:gd name="T15" fmla="*/ 120 h 337"/>
                    <a:gd name="T16" fmla="*/ 68 w 298"/>
                    <a:gd name="T17" fmla="*/ 136 h 337"/>
                    <a:gd name="T18" fmla="*/ 55 w 298"/>
                    <a:gd name="T19" fmla="*/ 150 h 337"/>
                    <a:gd name="T20" fmla="*/ 43 w 298"/>
                    <a:gd name="T21" fmla="*/ 157 h 337"/>
                    <a:gd name="T22" fmla="*/ 33 w 298"/>
                    <a:gd name="T23" fmla="*/ 157 h 337"/>
                    <a:gd name="T24" fmla="*/ 28 w 298"/>
                    <a:gd name="T25" fmla="*/ 165 h 337"/>
                    <a:gd name="T26" fmla="*/ 17 w 298"/>
                    <a:gd name="T27" fmla="*/ 163 h 337"/>
                    <a:gd name="T28" fmla="*/ 14 w 298"/>
                    <a:gd name="T29" fmla="*/ 173 h 337"/>
                    <a:gd name="T30" fmla="*/ 0 w 298"/>
                    <a:gd name="T31" fmla="*/ 173 h 337"/>
                    <a:gd name="T32" fmla="*/ 31 w 298"/>
                    <a:gd name="T33" fmla="*/ 211 h 337"/>
                    <a:gd name="T34" fmla="*/ 47 w 298"/>
                    <a:gd name="T35" fmla="*/ 222 h 337"/>
                    <a:gd name="T36" fmla="*/ 153 w 298"/>
                    <a:gd name="T37" fmla="*/ 305 h 337"/>
                    <a:gd name="T38" fmla="*/ 167 w 298"/>
                    <a:gd name="T39" fmla="*/ 311 h 337"/>
                    <a:gd name="T40" fmla="*/ 170 w 298"/>
                    <a:gd name="T41" fmla="*/ 337 h 337"/>
                    <a:gd name="T42" fmla="*/ 183 w 298"/>
                    <a:gd name="T43" fmla="*/ 334 h 337"/>
                    <a:gd name="T44" fmla="*/ 186 w 298"/>
                    <a:gd name="T45" fmla="*/ 326 h 337"/>
                    <a:gd name="T46" fmla="*/ 210 w 298"/>
                    <a:gd name="T47" fmla="*/ 324 h 337"/>
                    <a:gd name="T48" fmla="*/ 221 w 298"/>
                    <a:gd name="T49" fmla="*/ 311 h 337"/>
                    <a:gd name="T50" fmla="*/ 231 w 298"/>
                    <a:gd name="T51" fmla="*/ 307 h 337"/>
                    <a:gd name="T52" fmla="*/ 232 w 298"/>
                    <a:gd name="T53" fmla="*/ 297 h 337"/>
                    <a:gd name="T54" fmla="*/ 258 w 298"/>
                    <a:gd name="T55" fmla="*/ 289 h 337"/>
                    <a:gd name="T56" fmla="*/ 264 w 298"/>
                    <a:gd name="T57" fmla="*/ 278 h 337"/>
                    <a:gd name="T58" fmla="*/ 277 w 298"/>
                    <a:gd name="T59" fmla="*/ 268 h 337"/>
                    <a:gd name="T60" fmla="*/ 295 w 298"/>
                    <a:gd name="T61" fmla="*/ 262 h 337"/>
                    <a:gd name="T62" fmla="*/ 298 w 298"/>
                    <a:gd name="T63" fmla="*/ 256 h 337"/>
                    <a:gd name="T64" fmla="*/ 296 w 298"/>
                    <a:gd name="T65" fmla="*/ 240 h 337"/>
                    <a:gd name="T66" fmla="*/ 272 w 298"/>
                    <a:gd name="T67" fmla="*/ 235 h 337"/>
                    <a:gd name="T68" fmla="*/ 264 w 298"/>
                    <a:gd name="T69" fmla="*/ 227 h 337"/>
                    <a:gd name="T70" fmla="*/ 263 w 298"/>
                    <a:gd name="T71" fmla="*/ 209 h 337"/>
                    <a:gd name="T72" fmla="*/ 266 w 298"/>
                    <a:gd name="T73" fmla="*/ 107 h 337"/>
                    <a:gd name="T74" fmla="*/ 258 w 298"/>
                    <a:gd name="T75" fmla="*/ 107 h 337"/>
                    <a:gd name="T76" fmla="*/ 253 w 298"/>
                    <a:gd name="T77" fmla="*/ 90 h 337"/>
                    <a:gd name="T78" fmla="*/ 240 w 298"/>
                    <a:gd name="T79" fmla="*/ 85 h 337"/>
                    <a:gd name="T80" fmla="*/ 234 w 298"/>
                    <a:gd name="T81" fmla="*/ 67 h 337"/>
                    <a:gd name="T82" fmla="*/ 239 w 298"/>
                    <a:gd name="T83" fmla="*/ 51 h 337"/>
                    <a:gd name="T84" fmla="*/ 253 w 298"/>
                    <a:gd name="T85" fmla="*/ 47 h 337"/>
                    <a:gd name="T86" fmla="*/ 244 w 298"/>
                    <a:gd name="T87" fmla="*/ 35 h 337"/>
                    <a:gd name="T88" fmla="*/ 247 w 298"/>
                    <a:gd name="T89" fmla="*/ 23 h 337"/>
                    <a:gd name="T90" fmla="*/ 253 w 298"/>
                    <a:gd name="T91" fmla="*/ 23 h 337"/>
                    <a:gd name="T92" fmla="*/ 252 w 298"/>
                    <a:gd name="T93" fmla="*/ 4 h 337"/>
                    <a:gd name="T94" fmla="*/ 205 w 298"/>
                    <a:gd name="T95" fmla="*/ 0 h 337"/>
                    <a:gd name="T96" fmla="*/ 185 w 298"/>
                    <a:gd name="T97" fmla="*/ 2 h 337"/>
                    <a:gd name="T98" fmla="*/ 167 w 298"/>
                    <a:gd name="T99" fmla="*/ 10 h 337"/>
                    <a:gd name="T100" fmla="*/ 135 w 298"/>
                    <a:gd name="T101" fmla="*/ 11 h 337"/>
                    <a:gd name="T102" fmla="*/ 122 w 298"/>
                    <a:gd name="T103" fmla="*/ 23 h 337"/>
                    <a:gd name="T104" fmla="*/ 100 w 298"/>
                    <a:gd name="T105" fmla="*/ 26 h 337"/>
                    <a:gd name="T106" fmla="*/ 92 w 298"/>
                    <a:gd name="T107" fmla="*/ 43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98" h="337">
                      <a:moveTo>
                        <a:pt x="92" y="43"/>
                      </a:moveTo>
                      <a:lnTo>
                        <a:pt x="105" y="55"/>
                      </a:lnTo>
                      <a:lnTo>
                        <a:pt x="97" y="69"/>
                      </a:lnTo>
                      <a:lnTo>
                        <a:pt x="106" y="74"/>
                      </a:lnTo>
                      <a:lnTo>
                        <a:pt x="100" y="99"/>
                      </a:lnTo>
                      <a:lnTo>
                        <a:pt x="83" y="102"/>
                      </a:lnTo>
                      <a:lnTo>
                        <a:pt x="79" y="112"/>
                      </a:lnTo>
                      <a:lnTo>
                        <a:pt x="87" y="120"/>
                      </a:lnTo>
                      <a:lnTo>
                        <a:pt x="68" y="136"/>
                      </a:lnTo>
                      <a:lnTo>
                        <a:pt x="55" y="150"/>
                      </a:lnTo>
                      <a:lnTo>
                        <a:pt x="43" y="157"/>
                      </a:lnTo>
                      <a:lnTo>
                        <a:pt x="33" y="157"/>
                      </a:lnTo>
                      <a:lnTo>
                        <a:pt x="28" y="165"/>
                      </a:lnTo>
                      <a:lnTo>
                        <a:pt x="17" y="163"/>
                      </a:lnTo>
                      <a:lnTo>
                        <a:pt x="14" y="173"/>
                      </a:lnTo>
                      <a:lnTo>
                        <a:pt x="0" y="173"/>
                      </a:lnTo>
                      <a:lnTo>
                        <a:pt x="31" y="211"/>
                      </a:lnTo>
                      <a:lnTo>
                        <a:pt x="47" y="222"/>
                      </a:lnTo>
                      <a:lnTo>
                        <a:pt x="153" y="305"/>
                      </a:lnTo>
                      <a:lnTo>
                        <a:pt x="167" y="311"/>
                      </a:lnTo>
                      <a:lnTo>
                        <a:pt x="170" y="337"/>
                      </a:lnTo>
                      <a:lnTo>
                        <a:pt x="183" y="334"/>
                      </a:lnTo>
                      <a:lnTo>
                        <a:pt x="186" y="326"/>
                      </a:lnTo>
                      <a:lnTo>
                        <a:pt x="210" y="324"/>
                      </a:lnTo>
                      <a:lnTo>
                        <a:pt x="221" y="311"/>
                      </a:lnTo>
                      <a:lnTo>
                        <a:pt x="231" y="307"/>
                      </a:lnTo>
                      <a:lnTo>
                        <a:pt x="232" y="297"/>
                      </a:lnTo>
                      <a:lnTo>
                        <a:pt x="258" y="289"/>
                      </a:lnTo>
                      <a:lnTo>
                        <a:pt x="264" y="278"/>
                      </a:lnTo>
                      <a:lnTo>
                        <a:pt x="277" y="268"/>
                      </a:lnTo>
                      <a:lnTo>
                        <a:pt x="295" y="262"/>
                      </a:lnTo>
                      <a:lnTo>
                        <a:pt x="298" y="256"/>
                      </a:lnTo>
                      <a:lnTo>
                        <a:pt x="296" y="240"/>
                      </a:lnTo>
                      <a:lnTo>
                        <a:pt x="272" y="235"/>
                      </a:lnTo>
                      <a:lnTo>
                        <a:pt x="264" y="227"/>
                      </a:lnTo>
                      <a:lnTo>
                        <a:pt x="263" y="209"/>
                      </a:lnTo>
                      <a:lnTo>
                        <a:pt x="266" y="107"/>
                      </a:lnTo>
                      <a:lnTo>
                        <a:pt x="258" y="107"/>
                      </a:lnTo>
                      <a:lnTo>
                        <a:pt x="253" y="90"/>
                      </a:lnTo>
                      <a:lnTo>
                        <a:pt x="240" y="85"/>
                      </a:lnTo>
                      <a:lnTo>
                        <a:pt x="234" y="67"/>
                      </a:lnTo>
                      <a:lnTo>
                        <a:pt x="239" y="51"/>
                      </a:lnTo>
                      <a:lnTo>
                        <a:pt x="253" y="47"/>
                      </a:lnTo>
                      <a:lnTo>
                        <a:pt x="244" y="35"/>
                      </a:lnTo>
                      <a:lnTo>
                        <a:pt x="247" y="23"/>
                      </a:lnTo>
                      <a:lnTo>
                        <a:pt x="253" y="23"/>
                      </a:lnTo>
                      <a:lnTo>
                        <a:pt x="252" y="4"/>
                      </a:lnTo>
                      <a:lnTo>
                        <a:pt x="205" y="0"/>
                      </a:lnTo>
                      <a:lnTo>
                        <a:pt x="185" y="2"/>
                      </a:lnTo>
                      <a:lnTo>
                        <a:pt x="167" y="10"/>
                      </a:lnTo>
                      <a:lnTo>
                        <a:pt x="135" y="11"/>
                      </a:lnTo>
                      <a:lnTo>
                        <a:pt x="122" y="23"/>
                      </a:lnTo>
                      <a:lnTo>
                        <a:pt x="100" y="26"/>
                      </a:lnTo>
                      <a:lnTo>
                        <a:pt x="92" y="4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2" name="Freeform 89"/>
                <p:cNvSpPr>
                  <a:spLocks/>
                </p:cNvSpPr>
                <p:nvPr/>
              </p:nvSpPr>
              <p:spPr bwMode="auto">
                <a:xfrm>
                  <a:off x="7304088" y="1203008"/>
                  <a:ext cx="473075" cy="534988"/>
                </a:xfrm>
                <a:custGeom>
                  <a:avLst/>
                  <a:gdLst>
                    <a:gd name="T0" fmla="*/ 92 w 298"/>
                    <a:gd name="T1" fmla="*/ 43 h 337"/>
                    <a:gd name="T2" fmla="*/ 105 w 298"/>
                    <a:gd name="T3" fmla="*/ 55 h 337"/>
                    <a:gd name="T4" fmla="*/ 97 w 298"/>
                    <a:gd name="T5" fmla="*/ 69 h 337"/>
                    <a:gd name="T6" fmla="*/ 106 w 298"/>
                    <a:gd name="T7" fmla="*/ 74 h 337"/>
                    <a:gd name="T8" fmla="*/ 100 w 298"/>
                    <a:gd name="T9" fmla="*/ 99 h 337"/>
                    <a:gd name="T10" fmla="*/ 83 w 298"/>
                    <a:gd name="T11" fmla="*/ 102 h 337"/>
                    <a:gd name="T12" fmla="*/ 79 w 298"/>
                    <a:gd name="T13" fmla="*/ 112 h 337"/>
                    <a:gd name="T14" fmla="*/ 87 w 298"/>
                    <a:gd name="T15" fmla="*/ 120 h 337"/>
                    <a:gd name="T16" fmla="*/ 68 w 298"/>
                    <a:gd name="T17" fmla="*/ 136 h 337"/>
                    <a:gd name="T18" fmla="*/ 55 w 298"/>
                    <a:gd name="T19" fmla="*/ 150 h 337"/>
                    <a:gd name="T20" fmla="*/ 43 w 298"/>
                    <a:gd name="T21" fmla="*/ 157 h 337"/>
                    <a:gd name="T22" fmla="*/ 33 w 298"/>
                    <a:gd name="T23" fmla="*/ 157 h 337"/>
                    <a:gd name="T24" fmla="*/ 28 w 298"/>
                    <a:gd name="T25" fmla="*/ 165 h 337"/>
                    <a:gd name="T26" fmla="*/ 17 w 298"/>
                    <a:gd name="T27" fmla="*/ 163 h 337"/>
                    <a:gd name="T28" fmla="*/ 14 w 298"/>
                    <a:gd name="T29" fmla="*/ 173 h 337"/>
                    <a:gd name="T30" fmla="*/ 0 w 298"/>
                    <a:gd name="T31" fmla="*/ 173 h 337"/>
                    <a:gd name="T32" fmla="*/ 31 w 298"/>
                    <a:gd name="T33" fmla="*/ 211 h 337"/>
                    <a:gd name="T34" fmla="*/ 47 w 298"/>
                    <a:gd name="T35" fmla="*/ 222 h 337"/>
                    <a:gd name="T36" fmla="*/ 153 w 298"/>
                    <a:gd name="T37" fmla="*/ 305 h 337"/>
                    <a:gd name="T38" fmla="*/ 167 w 298"/>
                    <a:gd name="T39" fmla="*/ 311 h 337"/>
                    <a:gd name="T40" fmla="*/ 170 w 298"/>
                    <a:gd name="T41" fmla="*/ 337 h 337"/>
                    <a:gd name="T42" fmla="*/ 183 w 298"/>
                    <a:gd name="T43" fmla="*/ 334 h 337"/>
                    <a:gd name="T44" fmla="*/ 186 w 298"/>
                    <a:gd name="T45" fmla="*/ 326 h 337"/>
                    <a:gd name="T46" fmla="*/ 210 w 298"/>
                    <a:gd name="T47" fmla="*/ 324 h 337"/>
                    <a:gd name="T48" fmla="*/ 221 w 298"/>
                    <a:gd name="T49" fmla="*/ 311 h 337"/>
                    <a:gd name="T50" fmla="*/ 231 w 298"/>
                    <a:gd name="T51" fmla="*/ 307 h 337"/>
                    <a:gd name="T52" fmla="*/ 232 w 298"/>
                    <a:gd name="T53" fmla="*/ 297 h 337"/>
                    <a:gd name="T54" fmla="*/ 258 w 298"/>
                    <a:gd name="T55" fmla="*/ 289 h 337"/>
                    <a:gd name="T56" fmla="*/ 264 w 298"/>
                    <a:gd name="T57" fmla="*/ 278 h 337"/>
                    <a:gd name="T58" fmla="*/ 277 w 298"/>
                    <a:gd name="T59" fmla="*/ 268 h 337"/>
                    <a:gd name="T60" fmla="*/ 295 w 298"/>
                    <a:gd name="T61" fmla="*/ 262 h 337"/>
                    <a:gd name="T62" fmla="*/ 298 w 298"/>
                    <a:gd name="T63" fmla="*/ 256 h 337"/>
                    <a:gd name="T64" fmla="*/ 296 w 298"/>
                    <a:gd name="T65" fmla="*/ 240 h 337"/>
                    <a:gd name="T66" fmla="*/ 272 w 298"/>
                    <a:gd name="T67" fmla="*/ 235 h 337"/>
                    <a:gd name="T68" fmla="*/ 264 w 298"/>
                    <a:gd name="T69" fmla="*/ 227 h 337"/>
                    <a:gd name="T70" fmla="*/ 263 w 298"/>
                    <a:gd name="T71" fmla="*/ 209 h 337"/>
                    <a:gd name="T72" fmla="*/ 266 w 298"/>
                    <a:gd name="T73" fmla="*/ 107 h 337"/>
                    <a:gd name="T74" fmla="*/ 258 w 298"/>
                    <a:gd name="T75" fmla="*/ 107 h 337"/>
                    <a:gd name="T76" fmla="*/ 253 w 298"/>
                    <a:gd name="T77" fmla="*/ 90 h 337"/>
                    <a:gd name="T78" fmla="*/ 240 w 298"/>
                    <a:gd name="T79" fmla="*/ 85 h 337"/>
                    <a:gd name="T80" fmla="*/ 234 w 298"/>
                    <a:gd name="T81" fmla="*/ 67 h 337"/>
                    <a:gd name="T82" fmla="*/ 239 w 298"/>
                    <a:gd name="T83" fmla="*/ 51 h 337"/>
                    <a:gd name="T84" fmla="*/ 253 w 298"/>
                    <a:gd name="T85" fmla="*/ 47 h 337"/>
                    <a:gd name="T86" fmla="*/ 244 w 298"/>
                    <a:gd name="T87" fmla="*/ 35 h 337"/>
                    <a:gd name="T88" fmla="*/ 247 w 298"/>
                    <a:gd name="T89" fmla="*/ 23 h 337"/>
                    <a:gd name="T90" fmla="*/ 253 w 298"/>
                    <a:gd name="T91" fmla="*/ 23 h 337"/>
                    <a:gd name="T92" fmla="*/ 252 w 298"/>
                    <a:gd name="T93" fmla="*/ 4 h 337"/>
                    <a:gd name="T94" fmla="*/ 205 w 298"/>
                    <a:gd name="T95" fmla="*/ 0 h 337"/>
                    <a:gd name="T96" fmla="*/ 185 w 298"/>
                    <a:gd name="T97" fmla="*/ 2 h 337"/>
                    <a:gd name="T98" fmla="*/ 167 w 298"/>
                    <a:gd name="T99" fmla="*/ 10 h 337"/>
                    <a:gd name="T100" fmla="*/ 135 w 298"/>
                    <a:gd name="T101" fmla="*/ 11 h 337"/>
                    <a:gd name="T102" fmla="*/ 122 w 298"/>
                    <a:gd name="T103" fmla="*/ 23 h 337"/>
                    <a:gd name="T104" fmla="*/ 100 w 298"/>
                    <a:gd name="T105" fmla="*/ 26 h 337"/>
                    <a:gd name="T106" fmla="*/ 92 w 298"/>
                    <a:gd name="T107" fmla="*/ 43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98" h="337">
                      <a:moveTo>
                        <a:pt x="92" y="43"/>
                      </a:moveTo>
                      <a:lnTo>
                        <a:pt x="105" y="55"/>
                      </a:lnTo>
                      <a:lnTo>
                        <a:pt x="97" y="69"/>
                      </a:lnTo>
                      <a:lnTo>
                        <a:pt x="106" y="74"/>
                      </a:lnTo>
                      <a:lnTo>
                        <a:pt x="100" y="99"/>
                      </a:lnTo>
                      <a:lnTo>
                        <a:pt x="83" y="102"/>
                      </a:lnTo>
                      <a:lnTo>
                        <a:pt x="79" y="112"/>
                      </a:lnTo>
                      <a:lnTo>
                        <a:pt x="87" y="120"/>
                      </a:lnTo>
                      <a:lnTo>
                        <a:pt x="68" y="136"/>
                      </a:lnTo>
                      <a:lnTo>
                        <a:pt x="55" y="150"/>
                      </a:lnTo>
                      <a:lnTo>
                        <a:pt x="43" y="157"/>
                      </a:lnTo>
                      <a:lnTo>
                        <a:pt x="33" y="157"/>
                      </a:lnTo>
                      <a:lnTo>
                        <a:pt x="28" y="165"/>
                      </a:lnTo>
                      <a:lnTo>
                        <a:pt x="17" y="163"/>
                      </a:lnTo>
                      <a:lnTo>
                        <a:pt x="14" y="173"/>
                      </a:lnTo>
                      <a:lnTo>
                        <a:pt x="0" y="173"/>
                      </a:lnTo>
                      <a:lnTo>
                        <a:pt x="31" y="211"/>
                      </a:lnTo>
                      <a:lnTo>
                        <a:pt x="47" y="222"/>
                      </a:lnTo>
                      <a:lnTo>
                        <a:pt x="153" y="305"/>
                      </a:lnTo>
                      <a:lnTo>
                        <a:pt x="167" y="311"/>
                      </a:lnTo>
                      <a:lnTo>
                        <a:pt x="170" y="337"/>
                      </a:lnTo>
                      <a:lnTo>
                        <a:pt x="183" y="334"/>
                      </a:lnTo>
                      <a:lnTo>
                        <a:pt x="186" y="326"/>
                      </a:lnTo>
                      <a:lnTo>
                        <a:pt x="210" y="324"/>
                      </a:lnTo>
                      <a:lnTo>
                        <a:pt x="221" y="311"/>
                      </a:lnTo>
                      <a:lnTo>
                        <a:pt x="231" y="307"/>
                      </a:lnTo>
                      <a:lnTo>
                        <a:pt x="232" y="297"/>
                      </a:lnTo>
                      <a:lnTo>
                        <a:pt x="258" y="289"/>
                      </a:lnTo>
                      <a:lnTo>
                        <a:pt x="264" y="278"/>
                      </a:lnTo>
                      <a:lnTo>
                        <a:pt x="277" y="268"/>
                      </a:lnTo>
                      <a:lnTo>
                        <a:pt x="295" y="262"/>
                      </a:lnTo>
                      <a:lnTo>
                        <a:pt x="298" y="256"/>
                      </a:lnTo>
                      <a:lnTo>
                        <a:pt x="296" y="240"/>
                      </a:lnTo>
                      <a:lnTo>
                        <a:pt x="272" y="235"/>
                      </a:lnTo>
                      <a:lnTo>
                        <a:pt x="264" y="227"/>
                      </a:lnTo>
                      <a:lnTo>
                        <a:pt x="263" y="209"/>
                      </a:lnTo>
                      <a:lnTo>
                        <a:pt x="266" y="107"/>
                      </a:lnTo>
                      <a:lnTo>
                        <a:pt x="258" y="107"/>
                      </a:lnTo>
                      <a:lnTo>
                        <a:pt x="253" y="90"/>
                      </a:lnTo>
                      <a:lnTo>
                        <a:pt x="240" y="85"/>
                      </a:lnTo>
                      <a:lnTo>
                        <a:pt x="234" y="67"/>
                      </a:lnTo>
                      <a:lnTo>
                        <a:pt x="239" y="51"/>
                      </a:lnTo>
                      <a:lnTo>
                        <a:pt x="253" y="47"/>
                      </a:lnTo>
                      <a:lnTo>
                        <a:pt x="244" y="35"/>
                      </a:lnTo>
                      <a:lnTo>
                        <a:pt x="247" y="23"/>
                      </a:lnTo>
                      <a:lnTo>
                        <a:pt x="253" y="23"/>
                      </a:lnTo>
                      <a:lnTo>
                        <a:pt x="252" y="4"/>
                      </a:lnTo>
                      <a:lnTo>
                        <a:pt x="205" y="0"/>
                      </a:lnTo>
                      <a:lnTo>
                        <a:pt x="185" y="2"/>
                      </a:lnTo>
                      <a:lnTo>
                        <a:pt x="167" y="10"/>
                      </a:lnTo>
                      <a:lnTo>
                        <a:pt x="135" y="11"/>
                      </a:lnTo>
                      <a:lnTo>
                        <a:pt x="122" y="23"/>
                      </a:lnTo>
                      <a:lnTo>
                        <a:pt x="100" y="26"/>
                      </a:lnTo>
                      <a:lnTo>
                        <a:pt x="92" y="4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3" name="Freeform 90"/>
                <p:cNvSpPr>
                  <a:spLocks/>
                </p:cNvSpPr>
                <p:nvPr/>
              </p:nvSpPr>
              <p:spPr bwMode="auto">
                <a:xfrm>
                  <a:off x="5632451" y="1930083"/>
                  <a:ext cx="269875" cy="415925"/>
                </a:xfrm>
                <a:custGeom>
                  <a:avLst/>
                  <a:gdLst>
                    <a:gd name="T0" fmla="*/ 24 w 170"/>
                    <a:gd name="T1" fmla="*/ 102 h 262"/>
                    <a:gd name="T2" fmla="*/ 27 w 170"/>
                    <a:gd name="T3" fmla="*/ 67 h 262"/>
                    <a:gd name="T4" fmla="*/ 41 w 170"/>
                    <a:gd name="T5" fmla="*/ 80 h 262"/>
                    <a:gd name="T6" fmla="*/ 43 w 170"/>
                    <a:gd name="T7" fmla="*/ 58 h 262"/>
                    <a:gd name="T8" fmla="*/ 59 w 170"/>
                    <a:gd name="T9" fmla="*/ 51 h 262"/>
                    <a:gd name="T10" fmla="*/ 59 w 170"/>
                    <a:gd name="T11" fmla="*/ 35 h 262"/>
                    <a:gd name="T12" fmla="*/ 75 w 170"/>
                    <a:gd name="T13" fmla="*/ 21 h 262"/>
                    <a:gd name="T14" fmla="*/ 94 w 170"/>
                    <a:gd name="T15" fmla="*/ 19 h 262"/>
                    <a:gd name="T16" fmla="*/ 99 w 170"/>
                    <a:gd name="T17" fmla="*/ 7 h 262"/>
                    <a:gd name="T18" fmla="*/ 108 w 170"/>
                    <a:gd name="T19" fmla="*/ 0 h 262"/>
                    <a:gd name="T20" fmla="*/ 116 w 170"/>
                    <a:gd name="T21" fmla="*/ 7 h 262"/>
                    <a:gd name="T22" fmla="*/ 105 w 170"/>
                    <a:gd name="T23" fmla="*/ 21 h 262"/>
                    <a:gd name="T24" fmla="*/ 99 w 170"/>
                    <a:gd name="T25" fmla="*/ 47 h 262"/>
                    <a:gd name="T26" fmla="*/ 87 w 170"/>
                    <a:gd name="T27" fmla="*/ 53 h 262"/>
                    <a:gd name="T28" fmla="*/ 102 w 170"/>
                    <a:gd name="T29" fmla="*/ 72 h 262"/>
                    <a:gd name="T30" fmla="*/ 97 w 170"/>
                    <a:gd name="T31" fmla="*/ 90 h 262"/>
                    <a:gd name="T32" fmla="*/ 124 w 170"/>
                    <a:gd name="T33" fmla="*/ 91 h 262"/>
                    <a:gd name="T34" fmla="*/ 126 w 170"/>
                    <a:gd name="T35" fmla="*/ 102 h 262"/>
                    <a:gd name="T36" fmla="*/ 148 w 170"/>
                    <a:gd name="T37" fmla="*/ 112 h 262"/>
                    <a:gd name="T38" fmla="*/ 170 w 170"/>
                    <a:gd name="T39" fmla="*/ 120 h 262"/>
                    <a:gd name="T40" fmla="*/ 170 w 170"/>
                    <a:gd name="T41" fmla="*/ 150 h 262"/>
                    <a:gd name="T42" fmla="*/ 166 w 170"/>
                    <a:gd name="T43" fmla="*/ 169 h 262"/>
                    <a:gd name="T44" fmla="*/ 169 w 170"/>
                    <a:gd name="T45" fmla="*/ 184 h 262"/>
                    <a:gd name="T46" fmla="*/ 142 w 170"/>
                    <a:gd name="T47" fmla="*/ 193 h 262"/>
                    <a:gd name="T48" fmla="*/ 135 w 170"/>
                    <a:gd name="T49" fmla="*/ 205 h 262"/>
                    <a:gd name="T50" fmla="*/ 143 w 170"/>
                    <a:gd name="T51" fmla="*/ 211 h 262"/>
                    <a:gd name="T52" fmla="*/ 135 w 170"/>
                    <a:gd name="T53" fmla="*/ 217 h 262"/>
                    <a:gd name="T54" fmla="*/ 140 w 170"/>
                    <a:gd name="T55" fmla="*/ 248 h 262"/>
                    <a:gd name="T56" fmla="*/ 140 w 170"/>
                    <a:gd name="T57" fmla="*/ 260 h 262"/>
                    <a:gd name="T58" fmla="*/ 124 w 170"/>
                    <a:gd name="T59" fmla="*/ 262 h 262"/>
                    <a:gd name="T60" fmla="*/ 111 w 170"/>
                    <a:gd name="T61" fmla="*/ 252 h 262"/>
                    <a:gd name="T62" fmla="*/ 86 w 170"/>
                    <a:gd name="T63" fmla="*/ 249 h 262"/>
                    <a:gd name="T64" fmla="*/ 73 w 170"/>
                    <a:gd name="T65" fmla="*/ 232 h 262"/>
                    <a:gd name="T66" fmla="*/ 57 w 170"/>
                    <a:gd name="T67" fmla="*/ 222 h 262"/>
                    <a:gd name="T68" fmla="*/ 46 w 170"/>
                    <a:gd name="T69" fmla="*/ 211 h 262"/>
                    <a:gd name="T70" fmla="*/ 22 w 170"/>
                    <a:gd name="T71" fmla="*/ 214 h 262"/>
                    <a:gd name="T72" fmla="*/ 0 w 170"/>
                    <a:gd name="T73" fmla="*/ 200 h 262"/>
                    <a:gd name="T74" fmla="*/ 11 w 170"/>
                    <a:gd name="T75" fmla="*/ 182 h 262"/>
                    <a:gd name="T76" fmla="*/ 14 w 170"/>
                    <a:gd name="T77" fmla="*/ 173 h 262"/>
                    <a:gd name="T78" fmla="*/ 27 w 170"/>
                    <a:gd name="T79" fmla="*/ 173 h 262"/>
                    <a:gd name="T80" fmla="*/ 24 w 170"/>
                    <a:gd name="T81" fmla="*/ 102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0" h="262">
                      <a:moveTo>
                        <a:pt x="24" y="102"/>
                      </a:moveTo>
                      <a:lnTo>
                        <a:pt x="27" y="67"/>
                      </a:lnTo>
                      <a:lnTo>
                        <a:pt x="41" y="80"/>
                      </a:lnTo>
                      <a:lnTo>
                        <a:pt x="43" y="58"/>
                      </a:lnTo>
                      <a:lnTo>
                        <a:pt x="59" y="51"/>
                      </a:lnTo>
                      <a:lnTo>
                        <a:pt x="59" y="35"/>
                      </a:lnTo>
                      <a:lnTo>
                        <a:pt x="75" y="21"/>
                      </a:lnTo>
                      <a:lnTo>
                        <a:pt x="94" y="19"/>
                      </a:lnTo>
                      <a:lnTo>
                        <a:pt x="99" y="7"/>
                      </a:lnTo>
                      <a:lnTo>
                        <a:pt x="108" y="0"/>
                      </a:lnTo>
                      <a:lnTo>
                        <a:pt x="116" y="7"/>
                      </a:lnTo>
                      <a:lnTo>
                        <a:pt x="105" y="21"/>
                      </a:lnTo>
                      <a:lnTo>
                        <a:pt x="99" y="47"/>
                      </a:lnTo>
                      <a:lnTo>
                        <a:pt x="87" y="53"/>
                      </a:lnTo>
                      <a:lnTo>
                        <a:pt x="102" y="72"/>
                      </a:lnTo>
                      <a:lnTo>
                        <a:pt x="97" y="90"/>
                      </a:lnTo>
                      <a:lnTo>
                        <a:pt x="124" y="91"/>
                      </a:lnTo>
                      <a:lnTo>
                        <a:pt x="126" y="102"/>
                      </a:lnTo>
                      <a:lnTo>
                        <a:pt x="148" y="112"/>
                      </a:lnTo>
                      <a:lnTo>
                        <a:pt x="170" y="120"/>
                      </a:lnTo>
                      <a:lnTo>
                        <a:pt x="170" y="150"/>
                      </a:lnTo>
                      <a:lnTo>
                        <a:pt x="166" y="169"/>
                      </a:lnTo>
                      <a:lnTo>
                        <a:pt x="169" y="184"/>
                      </a:lnTo>
                      <a:lnTo>
                        <a:pt x="142" y="193"/>
                      </a:lnTo>
                      <a:lnTo>
                        <a:pt x="135" y="205"/>
                      </a:lnTo>
                      <a:lnTo>
                        <a:pt x="143" y="211"/>
                      </a:lnTo>
                      <a:lnTo>
                        <a:pt x="135" y="217"/>
                      </a:lnTo>
                      <a:lnTo>
                        <a:pt x="140" y="248"/>
                      </a:lnTo>
                      <a:lnTo>
                        <a:pt x="140" y="260"/>
                      </a:lnTo>
                      <a:lnTo>
                        <a:pt x="124" y="262"/>
                      </a:lnTo>
                      <a:lnTo>
                        <a:pt x="111" y="252"/>
                      </a:lnTo>
                      <a:lnTo>
                        <a:pt x="86" y="249"/>
                      </a:lnTo>
                      <a:lnTo>
                        <a:pt x="73" y="232"/>
                      </a:lnTo>
                      <a:lnTo>
                        <a:pt x="57" y="222"/>
                      </a:lnTo>
                      <a:lnTo>
                        <a:pt x="46" y="211"/>
                      </a:lnTo>
                      <a:lnTo>
                        <a:pt x="22" y="214"/>
                      </a:lnTo>
                      <a:lnTo>
                        <a:pt x="0" y="200"/>
                      </a:lnTo>
                      <a:lnTo>
                        <a:pt x="11" y="182"/>
                      </a:lnTo>
                      <a:lnTo>
                        <a:pt x="14" y="173"/>
                      </a:lnTo>
                      <a:lnTo>
                        <a:pt x="27" y="173"/>
                      </a:lnTo>
                      <a:lnTo>
                        <a:pt x="24" y="10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4" name="Freeform 91"/>
                <p:cNvSpPr>
                  <a:spLocks/>
                </p:cNvSpPr>
                <p:nvPr/>
              </p:nvSpPr>
              <p:spPr bwMode="auto">
                <a:xfrm>
                  <a:off x="5632451" y="1930083"/>
                  <a:ext cx="269875" cy="415925"/>
                </a:xfrm>
                <a:custGeom>
                  <a:avLst/>
                  <a:gdLst>
                    <a:gd name="T0" fmla="*/ 24 w 170"/>
                    <a:gd name="T1" fmla="*/ 102 h 262"/>
                    <a:gd name="T2" fmla="*/ 27 w 170"/>
                    <a:gd name="T3" fmla="*/ 67 h 262"/>
                    <a:gd name="T4" fmla="*/ 41 w 170"/>
                    <a:gd name="T5" fmla="*/ 80 h 262"/>
                    <a:gd name="T6" fmla="*/ 43 w 170"/>
                    <a:gd name="T7" fmla="*/ 58 h 262"/>
                    <a:gd name="T8" fmla="*/ 59 w 170"/>
                    <a:gd name="T9" fmla="*/ 51 h 262"/>
                    <a:gd name="T10" fmla="*/ 59 w 170"/>
                    <a:gd name="T11" fmla="*/ 35 h 262"/>
                    <a:gd name="T12" fmla="*/ 75 w 170"/>
                    <a:gd name="T13" fmla="*/ 21 h 262"/>
                    <a:gd name="T14" fmla="*/ 94 w 170"/>
                    <a:gd name="T15" fmla="*/ 19 h 262"/>
                    <a:gd name="T16" fmla="*/ 99 w 170"/>
                    <a:gd name="T17" fmla="*/ 7 h 262"/>
                    <a:gd name="T18" fmla="*/ 108 w 170"/>
                    <a:gd name="T19" fmla="*/ 0 h 262"/>
                    <a:gd name="T20" fmla="*/ 116 w 170"/>
                    <a:gd name="T21" fmla="*/ 7 h 262"/>
                    <a:gd name="T22" fmla="*/ 105 w 170"/>
                    <a:gd name="T23" fmla="*/ 21 h 262"/>
                    <a:gd name="T24" fmla="*/ 99 w 170"/>
                    <a:gd name="T25" fmla="*/ 47 h 262"/>
                    <a:gd name="T26" fmla="*/ 87 w 170"/>
                    <a:gd name="T27" fmla="*/ 53 h 262"/>
                    <a:gd name="T28" fmla="*/ 102 w 170"/>
                    <a:gd name="T29" fmla="*/ 72 h 262"/>
                    <a:gd name="T30" fmla="*/ 97 w 170"/>
                    <a:gd name="T31" fmla="*/ 90 h 262"/>
                    <a:gd name="T32" fmla="*/ 124 w 170"/>
                    <a:gd name="T33" fmla="*/ 91 h 262"/>
                    <a:gd name="T34" fmla="*/ 126 w 170"/>
                    <a:gd name="T35" fmla="*/ 102 h 262"/>
                    <a:gd name="T36" fmla="*/ 148 w 170"/>
                    <a:gd name="T37" fmla="*/ 112 h 262"/>
                    <a:gd name="T38" fmla="*/ 170 w 170"/>
                    <a:gd name="T39" fmla="*/ 120 h 262"/>
                    <a:gd name="T40" fmla="*/ 170 w 170"/>
                    <a:gd name="T41" fmla="*/ 150 h 262"/>
                    <a:gd name="T42" fmla="*/ 166 w 170"/>
                    <a:gd name="T43" fmla="*/ 169 h 262"/>
                    <a:gd name="T44" fmla="*/ 169 w 170"/>
                    <a:gd name="T45" fmla="*/ 184 h 262"/>
                    <a:gd name="T46" fmla="*/ 142 w 170"/>
                    <a:gd name="T47" fmla="*/ 193 h 262"/>
                    <a:gd name="T48" fmla="*/ 135 w 170"/>
                    <a:gd name="T49" fmla="*/ 205 h 262"/>
                    <a:gd name="T50" fmla="*/ 143 w 170"/>
                    <a:gd name="T51" fmla="*/ 211 h 262"/>
                    <a:gd name="T52" fmla="*/ 135 w 170"/>
                    <a:gd name="T53" fmla="*/ 217 h 262"/>
                    <a:gd name="T54" fmla="*/ 140 w 170"/>
                    <a:gd name="T55" fmla="*/ 248 h 262"/>
                    <a:gd name="T56" fmla="*/ 140 w 170"/>
                    <a:gd name="T57" fmla="*/ 260 h 262"/>
                    <a:gd name="T58" fmla="*/ 124 w 170"/>
                    <a:gd name="T59" fmla="*/ 262 h 262"/>
                    <a:gd name="T60" fmla="*/ 111 w 170"/>
                    <a:gd name="T61" fmla="*/ 252 h 262"/>
                    <a:gd name="T62" fmla="*/ 86 w 170"/>
                    <a:gd name="T63" fmla="*/ 249 h 262"/>
                    <a:gd name="T64" fmla="*/ 73 w 170"/>
                    <a:gd name="T65" fmla="*/ 232 h 262"/>
                    <a:gd name="T66" fmla="*/ 57 w 170"/>
                    <a:gd name="T67" fmla="*/ 222 h 262"/>
                    <a:gd name="T68" fmla="*/ 46 w 170"/>
                    <a:gd name="T69" fmla="*/ 211 h 262"/>
                    <a:gd name="T70" fmla="*/ 22 w 170"/>
                    <a:gd name="T71" fmla="*/ 214 h 262"/>
                    <a:gd name="T72" fmla="*/ 0 w 170"/>
                    <a:gd name="T73" fmla="*/ 200 h 262"/>
                    <a:gd name="T74" fmla="*/ 11 w 170"/>
                    <a:gd name="T75" fmla="*/ 182 h 262"/>
                    <a:gd name="T76" fmla="*/ 14 w 170"/>
                    <a:gd name="T77" fmla="*/ 173 h 262"/>
                    <a:gd name="T78" fmla="*/ 27 w 170"/>
                    <a:gd name="T79" fmla="*/ 173 h 262"/>
                    <a:gd name="T80" fmla="*/ 24 w 170"/>
                    <a:gd name="T81" fmla="*/ 102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0" h="262">
                      <a:moveTo>
                        <a:pt x="24" y="102"/>
                      </a:moveTo>
                      <a:lnTo>
                        <a:pt x="27" y="67"/>
                      </a:lnTo>
                      <a:lnTo>
                        <a:pt x="41" y="80"/>
                      </a:lnTo>
                      <a:lnTo>
                        <a:pt x="43" y="58"/>
                      </a:lnTo>
                      <a:lnTo>
                        <a:pt x="59" y="51"/>
                      </a:lnTo>
                      <a:lnTo>
                        <a:pt x="59" y="35"/>
                      </a:lnTo>
                      <a:lnTo>
                        <a:pt x="75" y="21"/>
                      </a:lnTo>
                      <a:lnTo>
                        <a:pt x="94" y="19"/>
                      </a:lnTo>
                      <a:lnTo>
                        <a:pt x="99" y="7"/>
                      </a:lnTo>
                      <a:lnTo>
                        <a:pt x="108" y="0"/>
                      </a:lnTo>
                      <a:lnTo>
                        <a:pt x="116" y="7"/>
                      </a:lnTo>
                      <a:lnTo>
                        <a:pt x="105" y="21"/>
                      </a:lnTo>
                      <a:lnTo>
                        <a:pt x="99" y="47"/>
                      </a:lnTo>
                      <a:lnTo>
                        <a:pt x="87" y="53"/>
                      </a:lnTo>
                      <a:lnTo>
                        <a:pt x="102" y="72"/>
                      </a:lnTo>
                      <a:lnTo>
                        <a:pt x="97" y="90"/>
                      </a:lnTo>
                      <a:lnTo>
                        <a:pt x="124" y="91"/>
                      </a:lnTo>
                      <a:lnTo>
                        <a:pt x="126" y="102"/>
                      </a:lnTo>
                      <a:lnTo>
                        <a:pt x="148" y="112"/>
                      </a:lnTo>
                      <a:lnTo>
                        <a:pt x="170" y="120"/>
                      </a:lnTo>
                      <a:lnTo>
                        <a:pt x="170" y="150"/>
                      </a:lnTo>
                      <a:lnTo>
                        <a:pt x="166" y="169"/>
                      </a:lnTo>
                      <a:lnTo>
                        <a:pt x="169" y="184"/>
                      </a:lnTo>
                      <a:lnTo>
                        <a:pt x="142" y="193"/>
                      </a:lnTo>
                      <a:lnTo>
                        <a:pt x="135" y="205"/>
                      </a:lnTo>
                      <a:lnTo>
                        <a:pt x="143" y="211"/>
                      </a:lnTo>
                      <a:lnTo>
                        <a:pt x="135" y="217"/>
                      </a:lnTo>
                      <a:lnTo>
                        <a:pt x="140" y="248"/>
                      </a:lnTo>
                      <a:lnTo>
                        <a:pt x="140" y="260"/>
                      </a:lnTo>
                      <a:lnTo>
                        <a:pt x="124" y="262"/>
                      </a:lnTo>
                      <a:lnTo>
                        <a:pt x="111" y="252"/>
                      </a:lnTo>
                      <a:lnTo>
                        <a:pt x="86" y="249"/>
                      </a:lnTo>
                      <a:lnTo>
                        <a:pt x="73" y="232"/>
                      </a:lnTo>
                      <a:lnTo>
                        <a:pt x="57" y="222"/>
                      </a:lnTo>
                      <a:lnTo>
                        <a:pt x="46" y="211"/>
                      </a:lnTo>
                      <a:lnTo>
                        <a:pt x="22" y="214"/>
                      </a:lnTo>
                      <a:lnTo>
                        <a:pt x="0" y="200"/>
                      </a:lnTo>
                      <a:lnTo>
                        <a:pt x="11" y="182"/>
                      </a:lnTo>
                      <a:lnTo>
                        <a:pt x="14" y="173"/>
                      </a:lnTo>
                      <a:lnTo>
                        <a:pt x="27" y="173"/>
                      </a:lnTo>
                      <a:lnTo>
                        <a:pt x="24" y="10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5" name="Freeform 92"/>
                <p:cNvSpPr>
                  <a:spLocks/>
                </p:cNvSpPr>
                <p:nvPr/>
              </p:nvSpPr>
              <p:spPr bwMode="auto">
                <a:xfrm>
                  <a:off x="5632451" y="1930083"/>
                  <a:ext cx="269875" cy="415925"/>
                </a:xfrm>
                <a:custGeom>
                  <a:avLst/>
                  <a:gdLst>
                    <a:gd name="T0" fmla="*/ 24 w 170"/>
                    <a:gd name="T1" fmla="*/ 102 h 262"/>
                    <a:gd name="T2" fmla="*/ 27 w 170"/>
                    <a:gd name="T3" fmla="*/ 67 h 262"/>
                    <a:gd name="T4" fmla="*/ 41 w 170"/>
                    <a:gd name="T5" fmla="*/ 80 h 262"/>
                    <a:gd name="T6" fmla="*/ 43 w 170"/>
                    <a:gd name="T7" fmla="*/ 58 h 262"/>
                    <a:gd name="T8" fmla="*/ 59 w 170"/>
                    <a:gd name="T9" fmla="*/ 51 h 262"/>
                    <a:gd name="T10" fmla="*/ 59 w 170"/>
                    <a:gd name="T11" fmla="*/ 35 h 262"/>
                    <a:gd name="T12" fmla="*/ 75 w 170"/>
                    <a:gd name="T13" fmla="*/ 21 h 262"/>
                    <a:gd name="T14" fmla="*/ 94 w 170"/>
                    <a:gd name="T15" fmla="*/ 19 h 262"/>
                    <a:gd name="T16" fmla="*/ 99 w 170"/>
                    <a:gd name="T17" fmla="*/ 7 h 262"/>
                    <a:gd name="T18" fmla="*/ 108 w 170"/>
                    <a:gd name="T19" fmla="*/ 0 h 262"/>
                    <a:gd name="T20" fmla="*/ 116 w 170"/>
                    <a:gd name="T21" fmla="*/ 7 h 262"/>
                    <a:gd name="T22" fmla="*/ 105 w 170"/>
                    <a:gd name="T23" fmla="*/ 21 h 262"/>
                    <a:gd name="T24" fmla="*/ 99 w 170"/>
                    <a:gd name="T25" fmla="*/ 47 h 262"/>
                    <a:gd name="T26" fmla="*/ 87 w 170"/>
                    <a:gd name="T27" fmla="*/ 53 h 262"/>
                    <a:gd name="T28" fmla="*/ 102 w 170"/>
                    <a:gd name="T29" fmla="*/ 72 h 262"/>
                    <a:gd name="T30" fmla="*/ 97 w 170"/>
                    <a:gd name="T31" fmla="*/ 90 h 262"/>
                    <a:gd name="T32" fmla="*/ 124 w 170"/>
                    <a:gd name="T33" fmla="*/ 91 h 262"/>
                    <a:gd name="T34" fmla="*/ 126 w 170"/>
                    <a:gd name="T35" fmla="*/ 102 h 262"/>
                    <a:gd name="T36" fmla="*/ 148 w 170"/>
                    <a:gd name="T37" fmla="*/ 112 h 262"/>
                    <a:gd name="T38" fmla="*/ 170 w 170"/>
                    <a:gd name="T39" fmla="*/ 120 h 262"/>
                    <a:gd name="T40" fmla="*/ 170 w 170"/>
                    <a:gd name="T41" fmla="*/ 150 h 262"/>
                    <a:gd name="T42" fmla="*/ 166 w 170"/>
                    <a:gd name="T43" fmla="*/ 169 h 262"/>
                    <a:gd name="T44" fmla="*/ 169 w 170"/>
                    <a:gd name="T45" fmla="*/ 184 h 262"/>
                    <a:gd name="T46" fmla="*/ 142 w 170"/>
                    <a:gd name="T47" fmla="*/ 193 h 262"/>
                    <a:gd name="T48" fmla="*/ 135 w 170"/>
                    <a:gd name="T49" fmla="*/ 205 h 262"/>
                    <a:gd name="T50" fmla="*/ 143 w 170"/>
                    <a:gd name="T51" fmla="*/ 211 h 262"/>
                    <a:gd name="T52" fmla="*/ 135 w 170"/>
                    <a:gd name="T53" fmla="*/ 217 h 262"/>
                    <a:gd name="T54" fmla="*/ 140 w 170"/>
                    <a:gd name="T55" fmla="*/ 248 h 262"/>
                    <a:gd name="T56" fmla="*/ 140 w 170"/>
                    <a:gd name="T57" fmla="*/ 260 h 262"/>
                    <a:gd name="T58" fmla="*/ 124 w 170"/>
                    <a:gd name="T59" fmla="*/ 262 h 262"/>
                    <a:gd name="T60" fmla="*/ 111 w 170"/>
                    <a:gd name="T61" fmla="*/ 252 h 262"/>
                    <a:gd name="T62" fmla="*/ 86 w 170"/>
                    <a:gd name="T63" fmla="*/ 249 h 262"/>
                    <a:gd name="T64" fmla="*/ 73 w 170"/>
                    <a:gd name="T65" fmla="*/ 232 h 262"/>
                    <a:gd name="T66" fmla="*/ 57 w 170"/>
                    <a:gd name="T67" fmla="*/ 222 h 262"/>
                    <a:gd name="T68" fmla="*/ 46 w 170"/>
                    <a:gd name="T69" fmla="*/ 211 h 262"/>
                    <a:gd name="T70" fmla="*/ 22 w 170"/>
                    <a:gd name="T71" fmla="*/ 214 h 262"/>
                    <a:gd name="T72" fmla="*/ 0 w 170"/>
                    <a:gd name="T73" fmla="*/ 200 h 262"/>
                    <a:gd name="T74" fmla="*/ 11 w 170"/>
                    <a:gd name="T75" fmla="*/ 182 h 262"/>
                    <a:gd name="T76" fmla="*/ 14 w 170"/>
                    <a:gd name="T77" fmla="*/ 173 h 262"/>
                    <a:gd name="T78" fmla="*/ 27 w 170"/>
                    <a:gd name="T79" fmla="*/ 173 h 262"/>
                    <a:gd name="T80" fmla="*/ 24 w 170"/>
                    <a:gd name="T81" fmla="*/ 102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0" h="262">
                      <a:moveTo>
                        <a:pt x="24" y="102"/>
                      </a:moveTo>
                      <a:lnTo>
                        <a:pt x="27" y="67"/>
                      </a:lnTo>
                      <a:lnTo>
                        <a:pt x="41" y="80"/>
                      </a:lnTo>
                      <a:lnTo>
                        <a:pt x="43" y="58"/>
                      </a:lnTo>
                      <a:lnTo>
                        <a:pt x="59" y="51"/>
                      </a:lnTo>
                      <a:lnTo>
                        <a:pt x="59" y="35"/>
                      </a:lnTo>
                      <a:lnTo>
                        <a:pt x="75" y="21"/>
                      </a:lnTo>
                      <a:lnTo>
                        <a:pt x="94" y="19"/>
                      </a:lnTo>
                      <a:lnTo>
                        <a:pt x="99" y="7"/>
                      </a:lnTo>
                      <a:lnTo>
                        <a:pt x="108" y="0"/>
                      </a:lnTo>
                      <a:lnTo>
                        <a:pt x="116" y="7"/>
                      </a:lnTo>
                      <a:lnTo>
                        <a:pt x="105" y="21"/>
                      </a:lnTo>
                      <a:lnTo>
                        <a:pt x="99" y="47"/>
                      </a:lnTo>
                      <a:lnTo>
                        <a:pt x="87" y="53"/>
                      </a:lnTo>
                      <a:lnTo>
                        <a:pt x="102" y="72"/>
                      </a:lnTo>
                      <a:lnTo>
                        <a:pt x="97" y="90"/>
                      </a:lnTo>
                      <a:lnTo>
                        <a:pt x="124" y="91"/>
                      </a:lnTo>
                      <a:lnTo>
                        <a:pt x="126" y="102"/>
                      </a:lnTo>
                      <a:lnTo>
                        <a:pt x="148" y="112"/>
                      </a:lnTo>
                      <a:lnTo>
                        <a:pt x="170" y="120"/>
                      </a:lnTo>
                      <a:lnTo>
                        <a:pt x="170" y="150"/>
                      </a:lnTo>
                      <a:lnTo>
                        <a:pt x="166" y="169"/>
                      </a:lnTo>
                      <a:lnTo>
                        <a:pt x="169" y="184"/>
                      </a:lnTo>
                      <a:lnTo>
                        <a:pt x="142" y="193"/>
                      </a:lnTo>
                      <a:lnTo>
                        <a:pt x="135" y="205"/>
                      </a:lnTo>
                      <a:lnTo>
                        <a:pt x="143" y="211"/>
                      </a:lnTo>
                      <a:lnTo>
                        <a:pt x="135" y="217"/>
                      </a:lnTo>
                      <a:lnTo>
                        <a:pt x="140" y="248"/>
                      </a:lnTo>
                      <a:lnTo>
                        <a:pt x="140" y="260"/>
                      </a:lnTo>
                      <a:lnTo>
                        <a:pt x="124" y="262"/>
                      </a:lnTo>
                      <a:lnTo>
                        <a:pt x="111" y="252"/>
                      </a:lnTo>
                      <a:lnTo>
                        <a:pt x="86" y="249"/>
                      </a:lnTo>
                      <a:lnTo>
                        <a:pt x="73" y="232"/>
                      </a:lnTo>
                      <a:lnTo>
                        <a:pt x="57" y="222"/>
                      </a:lnTo>
                      <a:lnTo>
                        <a:pt x="46" y="211"/>
                      </a:lnTo>
                      <a:lnTo>
                        <a:pt x="22" y="214"/>
                      </a:lnTo>
                      <a:lnTo>
                        <a:pt x="0" y="200"/>
                      </a:lnTo>
                      <a:lnTo>
                        <a:pt x="11" y="182"/>
                      </a:lnTo>
                      <a:lnTo>
                        <a:pt x="14" y="173"/>
                      </a:lnTo>
                      <a:lnTo>
                        <a:pt x="27" y="173"/>
                      </a:lnTo>
                      <a:lnTo>
                        <a:pt x="24" y="10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6" name="Freeform 93"/>
                <p:cNvSpPr>
                  <a:spLocks/>
                </p:cNvSpPr>
                <p:nvPr/>
              </p:nvSpPr>
              <p:spPr bwMode="auto">
                <a:xfrm>
                  <a:off x="5632451" y="1930083"/>
                  <a:ext cx="269875" cy="415925"/>
                </a:xfrm>
                <a:custGeom>
                  <a:avLst/>
                  <a:gdLst>
                    <a:gd name="T0" fmla="*/ 24 w 170"/>
                    <a:gd name="T1" fmla="*/ 102 h 262"/>
                    <a:gd name="T2" fmla="*/ 27 w 170"/>
                    <a:gd name="T3" fmla="*/ 67 h 262"/>
                    <a:gd name="T4" fmla="*/ 41 w 170"/>
                    <a:gd name="T5" fmla="*/ 80 h 262"/>
                    <a:gd name="T6" fmla="*/ 43 w 170"/>
                    <a:gd name="T7" fmla="*/ 58 h 262"/>
                    <a:gd name="T8" fmla="*/ 59 w 170"/>
                    <a:gd name="T9" fmla="*/ 51 h 262"/>
                    <a:gd name="T10" fmla="*/ 59 w 170"/>
                    <a:gd name="T11" fmla="*/ 35 h 262"/>
                    <a:gd name="T12" fmla="*/ 75 w 170"/>
                    <a:gd name="T13" fmla="*/ 21 h 262"/>
                    <a:gd name="T14" fmla="*/ 94 w 170"/>
                    <a:gd name="T15" fmla="*/ 19 h 262"/>
                    <a:gd name="T16" fmla="*/ 99 w 170"/>
                    <a:gd name="T17" fmla="*/ 7 h 262"/>
                    <a:gd name="T18" fmla="*/ 108 w 170"/>
                    <a:gd name="T19" fmla="*/ 0 h 262"/>
                    <a:gd name="T20" fmla="*/ 116 w 170"/>
                    <a:gd name="T21" fmla="*/ 7 h 262"/>
                    <a:gd name="T22" fmla="*/ 105 w 170"/>
                    <a:gd name="T23" fmla="*/ 21 h 262"/>
                    <a:gd name="T24" fmla="*/ 99 w 170"/>
                    <a:gd name="T25" fmla="*/ 47 h 262"/>
                    <a:gd name="T26" fmla="*/ 87 w 170"/>
                    <a:gd name="T27" fmla="*/ 53 h 262"/>
                    <a:gd name="T28" fmla="*/ 102 w 170"/>
                    <a:gd name="T29" fmla="*/ 72 h 262"/>
                    <a:gd name="T30" fmla="*/ 97 w 170"/>
                    <a:gd name="T31" fmla="*/ 90 h 262"/>
                    <a:gd name="T32" fmla="*/ 124 w 170"/>
                    <a:gd name="T33" fmla="*/ 91 h 262"/>
                    <a:gd name="T34" fmla="*/ 126 w 170"/>
                    <a:gd name="T35" fmla="*/ 102 h 262"/>
                    <a:gd name="T36" fmla="*/ 148 w 170"/>
                    <a:gd name="T37" fmla="*/ 112 h 262"/>
                    <a:gd name="T38" fmla="*/ 170 w 170"/>
                    <a:gd name="T39" fmla="*/ 120 h 262"/>
                    <a:gd name="T40" fmla="*/ 170 w 170"/>
                    <a:gd name="T41" fmla="*/ 150 h 262"/>
                    <a:gd name="T42" fmla="*/ 166 w 170"/>
                    <a:gd name="T43" fmla="*/ 169 h 262"/>
                    <a:gd name="T44" fmla="*/ 169 w 170"/>
                    <a:gd name="T45" fmla="*/ 184 h 262"/>
                    <a:gd name="T46" fmla="*/ 142 w 170"/>
                    <a:gd name="T47" fmla="*/ 193 h 262"/>
                    <a:gd name="T48" fmla="*/ 135 w 170"/>
                    <a:gd name="T49" fmla="*/ 205 h 262"/>
                    <a:gd name="T50" fmla="*/ 143 w 170"/>
                    <a:gd name="T51" fmla="*/ 211 h 262"/>
                    <a:gd name="T52" fmla="*/ 135 w 170"/>
                    <a:gd name="T53" fmla="*/ 217 h 262"/>
                    <a:gd name="T54" fmla="*/ 140 w 170"/>
                    <a:gd name="T55" fmla="*/ 248 h 262"/>
                    <a:gd name="T56" fmla="*/ 140 w 170"/>
                    <a:gd name="T57" fmla="*/ 260 h 262"/>
                    <a:gd name="T58" fmla="*/ 124 w 170"/>
                    <a:gd name="T59" fmla="*/ 262 h 262"/>
                    <a:gd name="T60" fmla="*/ 111 w 170"/>
                    <a:gd name="T61" fmla="*/ 252 h 262"/>
                    <a:gd name="T62" fmla="*/ 86 w 170"/>
                    <a:gd name="T63" fmla="*/ 249 h 262"/>
                    <a:gd name="T64" fmla="*/ 73 w 170"/>
                    <a:gd name="T65" fmla="*/ 232 h 262"/>
                    <a:gd name="T66" fmla="*/ 57 w 170"/>
                    <a:gd name="T67" fmla="*/ 222 h 262"/>
                    <a:gd name="T68" fmla="*/ 46 w 170"/>
                    <a:gd name="T69" fmla="*/ 211 h 262"/>
                    <a:gd name="T70" fmla="*/ 22 w 170"/>
                    <a:gd name="T71" fmla="*/ 214 h 262"/>
                    <a:gd name="T72" fmla="*/ 0 w 170"/>
                    <a:gd name="T73" fmla="*/ 200 h 262"/>
                    <a:gd name="T74" fmla="*/ 11 w 170"/>
                    <a:gd name="T75" fmla="*/ 182 h 262"/>
                    <a:gd name="T76" fmla="*/ 14 w 170"/>
                    <a:gd name="T77" fmla="*/ 173 h 262"/>
                    <a:gd name="T78" fmla="*/ 27 w 170"/>
                    <a:gd name="T79" fmla="*/ 173 h 262"/>
                    <a:gd name="T80" fmla="*/ 24 w 170"/>
                    <a:gd name="T81" fmla="*/ 102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0" h="262">
                      <a:moveTo>
                        <a:pt x="24" y="102"/>
                      </a:moveTo>
                      <a:lnTo>
                        <a:pt x="27" y="67"/>
                      </a:lnTo>
                      <a:lnTo>
                        <a:pt x="41" y="80"/>
                      </a:lnTo>
                      <a:lnTo>
                        <a:pt x="43" y="58"/>
                      </a:lnTo>
                      <a:lnTo>
                        <a:pt x="59" y="51"/>
                      </a:lnTo>
                      <a:lnTo>
                        <a:pt x="59" y="35"/>
                      </a:lnTo>
                      <a:lnTo>
                        <a:pt x="75" y="21"/>
                      </a:lnTo>
                      <a:lnTo>
                        <a:pt x="94" y="19"/>
                      </a:lnTo>
                      <a:lnTo>
                        <a:pt x="99" y="7"/>
                      </a:lnTo>
                      <a:lnTo>
                        <a:pt x="108" y="0"/>
                      </a:lnTo>
                      <a:lnTo>
                        <a:pt x="116" y="7"/>
                      </a:lnTo>
                      <a:lnTo>
                        <a:pt x="105" y="21"/>
                      </a:lnTo>
                      <a:lnTo>
                        <a:pt x="99" y="47"/>
                      </a:lnTo>
                      <a:lnTo>
                        <a:pt x="87" y="53"/>
                      </a:lnTo>
                      <a:lnTo>
                        <a:pt x="102" y="72"/>
                      </a:lnTo>
                      <a:lnTo>
                        <a:pt x="97" y="90"/>
                      </a:lnTo>
                      <a:lnTo>
                        <a:pt x="124" y="91"/>
                      </a:lnTo>
                      <a:lnTo>
                        <a:pt x="126" y="102"/>
                      </a:lnTo>
                      <a:lnTo>
                        <a:pt x="148" y="112"/>
                      </a:lnTo>
                      <a:lnTo>
                        <a:pt x="170" y="120"/>
                      </a:lnTo>
                      <a:lnTo>
                        <a:pt x="170" y="150"/>
                      </a:lnTo>
                      <a:lnTo>
                        <a:pt x="166" y="169"/>
                      </a:lnTo>
                      <a:lnTo>
                        <a:pt x="169" y="184"/>
                      </a:lnTo>
                      <a:lnTo>
                        <a:pt x="142" y="193"/>
                      </a:lnTo>
                      <a:lnTo>
                        <a:pt x="135" y="205"/>
                      </a:lnTo>
                      <a:lnTo>
                        <a:pt x="143" y="211"/>
                      </a:lnTo>
                      <a:lnTo>
                        <a:pt x="135" y="217"/>
                      </a:lnTo>
                      <a:lnTo>
                        <a:pt x="140" y="248"/>
                      </a:lnTo>
                      <a:lnTo>
                        <a:pt x="140" y="260"/>
                      </a:lnTo>
                      <a:lnTo>
                        <a:pt x="124" y="262"/>
                      </a:lnTo>
                      <a:lnTo>
                        <a:pt x="111" y="252"/>
                      </a:lnTo>
                      <a:lnTo>
                        <a:pt x="86" y="249"/>
                      </a:lnTo>
                      <a:lnTo>
                        <a:pt x="73" y="232"/>
                      </a:lnTo>
                      <a:lnTo>
                        <a:pt x="57" y="222"/>
                      </a:lnTo>
                      <a:lnTo>
                        <a:pt x="46" y="211"/>
                      </a:lnTo>
                      <a:lnTo>
                        <a:pt x="22" y="214"/>
                      </a:lnTo>
                      <a:lnTo>
                        <a:pt x="0" y="200"/>
                      </a:lnTo>
                      <a:lnTo>
                        <a:pt x="11" y="182"/>
                      </a:lnTo>
                      <a:lnTo>
                        <a:pt x="14" y="173"/>
                      </a:lnTo>
                      <a:lnTo>
                        <a:pt x="27" y="173"/>
                      </a:lnTo>
                      <a:lnTo>
                        <a:pt x="24" y="10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7" name="Freeform 94"/>
                <p:cNvSpPr>
                  <a:spLocks/>
                </p:cNvSpPr>
                <p:nvPr/>
              </p:nvSpPr>
              <p:spPr bwMode="auto">
                <a:xfrm>
                  <a:off x="8610601" y="645795"/>
                  <a:ext cx="877888" cy="454025"/>
                </a:xfrm>
                <a:custGeom>
                  <a:avLst/>
                  <a:gdLst>
                    <a:gd name="T0" fmla="*/ 517 w 553"/>
                    <a:gd name="T1" fmla="*/ 74 h 286"/>
                    <a:gd name="T2" fmla="*/ 469 w 553"/>
                    <a:gd name="T3" fmla="*/ 16 h 286"/>
                    <a:gd name="T4" fmla="*/ 410 w 553"/>
                    <a:gd name="T5" fmla="*/ 24 h 286"/>
                    <a:gd name="T6" fmla="*/ 367 w 553"/>
                    <a:gd name="T7" fmla="*/ 5 h 286"/>
                    <a:gd name="T8" fmla="*/ 287 w 553"/>
                    <a:gd name="T9" fmla="*/ 2 h 286"/>
                    <a:gd name="T10" fmla="*/ 263 w 553"/>
                    <a:gd name="T11" fmla="*/ 35 h 286"/>
                    <a:gd name="T12" fmla="*/ 261 w 553"/>
                    <a:gd name="T13" fmla="*/ 35 h 286"/>
                    <a:gd name="T14" fmla="*/ 258 w 553"/>
                    <a:gd name="T15" fmla="*/ 37 h 286"/>
                    <a:gd name="T16" fmla="*/ 255 w 553"/>
                    <a:gd name="T17" fmla="*/ 40 h 286"/>
                    <a:gd name="T18" fmla="*/ 250 w 553"/>
                    <a:gd name="T19" fmla="*/ 42 h 286"/>
                    <a:gd name="T20" fmla="*/ 249 w 553"/>
                    <a:gd name="T21" fmla="*/ 42 h 286"/>
                    <a:gd name="T22" fmla="*/ 247 w 553"/>
                    <a:gd name="T23" fmla="*/ 45 h 286"/>
                    <a:gd name="T24" fmla="*/ 249 w 553"/>
                    <a:gd name="T25" fmla="*/ 50 h 286"/>
                    <a:gd name="T26" fmla="*/ 252 w 553"/>
                    <a:gd name="T27" fmla="*/ 56 h 286"/>
                    <a:gd name="T28" fmla="*/ 253 w 553"/>
                    <a:gd name="T29" fmla="*/ 61 h 286"/>
                    <a:gd name="T30" fmla="*/ 245 w 553"/>
                    <a:gd name="T31" fmla="*/ 72 h 286"/>
                    <a:gd name="T32" fmla="*/ 185 w 553"/>
                    <a:gd name="T33" fmla="*/ 51 h 286"/>
                    <a:gd name="T34" fmla="*/ 134 w 553"/>
                    <a:gd name="T35" fmla="*/ 13 h 286"/>
                    <a:gd name="T36" fmla="*/ 68 w 553"/>
                    <a:gd name="T37" fmla="*/ 13 h 286"/>
                    <a:gd name="T38" fmla="*/ 21 w 553"/>
                    <a:gd name="T39" fmla="*/ 35 h 286"/>
                    <a:gd name="T40" fmla="*/ 25 w 553"/>
                    <a:gd name="T41" fmla="*/ 90 h 286"/>
                    <a:gd name="T42" fmla="*/ 5 w 553"/>
                    <a:gd name="T43" fmla="*/ 155 h 286"/>
                    <a:gd name="T44" fmla="*/ 51 w 553"/>
                    <a:gd name="T45" fmla="*/ 147 h 286"/>
                    <a:gd name="T46" fmla="*/ 60 w 553"/>
                    <a:gd name="T47" fmla="*/ 182 h 286"/>
                    <a:gd name="T48" fmla="*/ 30 w 553"/>
                    <a:gd name="T49" fmla="*/ 201 h 286"/>
                    <a:gd name="T50" fmla="*/ 27 w 553"/>
                    <a:gd name="T51" fmla="*/ 228 h 286"/>
                    <a:gd name="T52" fmla="*/ 60 w 553"/>
                    <a:gd name="T53" fmla="*/ 241 h 286"/>
                    <a:gd name="T54" fmla="*/ 99 w 553"/>
                    <a:gd name="T55" fmla="*/ 259 h 286"/>
                    <a:gd name="T56" fmla="*/ 124 w 553"/>
                    <a:gd name="T57" fmla="*/ 278 h 286"/>
                    <a:gd name="T58" fmla="*/ 182 w 553"/>
                    <a:gd name="T59" fmla="*/ 171 h 286"/>
                    <a:gd name="T60" fmla="*/ 210 w 553"/>
                    <a:gd name="T61" fmla="*/ 179 h 286"/>
                    <a:gd name="T62" fmla="*/ 223 w 553"/>
                    <a:gd name="T63" fmla="*/ 216 h 286"/>
                    <a:gd name="T64" fmla="*/ 265 w 553"/>
                    <a:gd name="T65" fmla="*/ 225 h 286"/>
                    <a:gd name="T66" fmla="*/ 287 w 553"/>
                    <a:gd name="T67" fmla="*/ 270 h 286"/>
                    <a:gd name="T68" fmla="*/ 333 w 553"/>
                    <a:gd name="T69" fmla="*/ 275 h 286"/>
                    <a:gd name="T70" fmla="*/ 362 w 553"/>
                    <a:gd name="T71" fmla="*/ 241 h 286"/>
                    <a:gd name="T72" fmla="*/ 344 w 553"/>
                    <a:gd name="T73" fmla="*/ 222 h 286"/>
                    <a:gd name="T74" fmla="*/ 354 w 553"/>
                    <a:gd name="T75" fmla="*/ 198 h 286"/>
                    <a:gd name="T76" fmla="*/ 392 w 553"/>
                    <a:gd name="T77" fmla="*/ 197 h 286"/>
                    <a:gd name="T78" fmla="*/ 456 w 553"/>
                    <a:gd name="T79" fmla="*/ 201 h 286"/>
                    <a:gd name="T80" fmla="*/ 480 w 553"/>
                    <a:gd name="T81" fmla="*/ 187 h 286"/>
                    <a:gd name="T82" fmla="*/ 520 w 553"/>
                    <a:gd name="T83" fmla="*/ 150 h 286"/>
                    <a:gd name="T84" fmla="*/ 544 w 553"/>
                    <a:gd name="T85" fmla="*/ 128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53" h="286">
                      <a:moveTo>
                        <a:pt x="553" y="120"/>
                      </a:moveTo>
                      <a:lnTo>
                        <a:pt x="541" y="83"/>
                      </a:lnTo>
                      <a:lnTo>
                        <a:pt x="517" y="74"/>
                      </a:lnTo>
                      <a:lnTo>
                        <a:pt x="507" y="61"/>
                      </a:lnTo>
                      <a:lnTo>
                        <a:pt x="493" y="59"/>
                      </a:lnTo>
                      <a:lnTo>
                        <a:pt x="469" y="16"/>
                      </a:lnTo>
                      <a:lnTo>
                        <a:pt x="450" y="16"/>
                      </a:lnTo>
                      <a:lnTo>
                        <a:pt x="426" y="26"/>
                      </a:lnTo>
                      <a:lnTo>
                        <a:pt x="410" y="24"/>
                      </a:lnTo>
                      <a:lnTo>
                        <a:pt x="408" y="11"/>
                      </a:lnTo>
                      <a:lnTo>
                        <a:pt x="395" y="0"/>
                      </a:lnTo>
                      <a:lnTo>
                        <a:pt x="367" y="5"/>
                      </a:lnTo>
                      <a:lnTo>
                        <a:pt x="344" y="10"/>
                      </a:lnTo>
                      <a:lnTo>
                        <a:pt x="308" y="7"/>
                      </a:lnTo>
                      <a:lnTo>
                        <a:pt x="287" y="2"/>
                      </a:lnTo>
                      <a:lnTo>
                        <a:pt x="277" y="5"/>
                      </a:lnTo>
                      <a:lnTo>
                        <a:pt x="281" y="26"/>
                      </a:lnTo>
                      <a:lnTo>
                        <a:pt x="263" y="35"/>
                      </a:lnTo>
                      <a:lnTo>
                        <a:pt x="263" y="35"/>
                      </a:lnTo>
                      <a:lnTo>
                        <a:pt x="261" y="35"/>
                      </a:lnTo>
                      <a:lnTo>
                        <a:pt x="261" y="35"/>
                      </a:lnTo>
                      <a:lnTo>
                        <a:pt x="260" y="37"/>
                      </a:lnTo>
                      <a:lnTo>
                        <a:pt x="260" y="37"/>
                      </a:lnTo>
                      <a:lnTo>
                        <a:pt x="258" y="37"/>
                      </a:lnTo>
                      <a:lnTo>
                        <a:pt x="257" y="39"/>
                      </a:lnTo>
                      <a:lnTo>
                        <a:pt x="257" y="39"/>
                      </a:lnTo>
                      <a:lnTo>
                        <a:pt x="255" y="40"/>
                      </a:lnTo>
                      <a:lnTo>
                        <a:pt x="253" y="40"/>
                      </a:lnTo>
                      <a:lnTo>
                        <a:pt x="252" y="40"/>
                      </a:lnTo>
                      <a:lnTo>
                        <a:pt x="250" y="42"/>
                      </a:lnTo>
                      <a:lnTo>
                        <a:pt x="250" y="42"/>
                      </a:lnTo>
                      <a:lnTo>
                        <a:pt x="249" y="42"/>
                      </a:lnTo>
                      <a:lnTo>
                        <a:pt x="249" y="42"/>
                      </a:lnTo>
                      <a:lnTo>
                        <a:pt x="247" y="42"/>
                      </a:lnTo>
                      <a:lnTo>
                        <a:pt x="247" y="45"/>
                      </a:lnTo>
                      <a:lnTo>
                        <a:pt x="247" y="45"/>
                      </a:lnTo>
                      <a:lnTo>
                        <a:pt x="247" y="47"/>
                      </a:lnTo>
                      <a:lnTo>
                        <a:pt x="249" y="48"/>
                      </a:lnTo>
                      <a:lnTo>
                        <a:pt x="249" y="50"/>
                      </a:lnTo>
                      <a:lnTo>
                        <a:pt x="250" y="51"/>
                      </a:lnTo>
                      <a:lnTo>
                        <a:pt x="250" y="55"/>
                      </a:lnTo>
                      <a:lnTo>
                        <a:pt x="252" y="56"/>
                      </a:lnTo>
                      <a:lnTo>
                        <a:pt x="252" y="58"/>
                      </a:lnTo>
                      <a:lnTo>
                        <a:pt x="253" y="59"/>
                      </a:lnTo>
                      <a:lnTo>
                        <a:pt x="253" y="61"/>
                      </a:lnTo>
                      <a:lnTo>
                        <a:pt x="253" y="61"/>
                      </a:lnTo>
                      <a:lnTo>
                        <a:pt x="255" y="62"/>
                      </a:lnTo>
                      <a:lnTo>
                        <a:pt x="245" y="72"/>
                      </a:lnTo>
                      <a:lnTo>
                        <a:pt x="233" y="67"/>
                      </a:lnTo>
                      <a:lnTo>
                        <a:pt x="206" y="50"/>
                      </a:lnTo>
                      <a:lnTo>
                        <a:pt x="185" y="51"/>
                      </a:lnTo>
                      <a:lnTo>
                        <a:pt x="171" y="47"/>
                      </a:lnTo>
                      <a:lnTo>
                        <a:pt x="172" y="37"/>
                      </a:lnTo>
                      <a:lnTo>
                        <a:pt x="134" y="13"/>
                      </a:lnTo>
                      <a:lnTo>
                        <a:pt x="111" y="11"/>
                      </a:lnTo>
                      <a:lnTo>
                        <a:pt x="89" y="8"/>
                      </a:lnTo>
                      <a:lnTo>
                        <a:pt x="68" y="13"/>
                      </a:lnTo>
                      <a:lnTo>
                        <a:pt x="62" y="26"/>
                      </a:lnTo>
                      <a:lnTo>
                        <a:pt x="46" y="7"/>
                      </a:lnTo>
                      <a:lnTo>
                        <a:pt x="21" y="35"/>
                      </a:lnTo>
                      <a:lnTo>
                        <a:pt x="0" y="61"/>
                      </a:lnTo>
                      <a:lnTo>
                        <a:pt x="8" y="78"/>
                      </a:lnTo>
                      <a:lnTo>
                        <a:pt x="25" y="90"/>
                      </a:lnTo>
                      <a:lnTo>
                        <a:pt x="25" y="110"/>
                      </a:lnTo>
                      <a:lnTo>
                        <a:pt x="13" y="126"/>
                      </a:lnTo>
                      <a:lnTo>
                        <a:pt x="5" y="155"/>
                      </a:lnTo>
                      <a:lnTo>
                        <a:pt x="25" y="149"/>
                      </a:lnTo>
                      <a:lnTo>
                        <a:pt x="46" y="157"/>
                      </a:lnTo>
                      <a:lnTo>
                        <a:pt x="51" y="147"/>
                      </a:lnTo>
                      <a:lnTo>
                        <a:pt x="60" y="152"/>
                      </a:lnTo>
                      <a:lnTo>
                        <a:pt x="57" y="173"/>
                      </a:lnTo>
                      <a:lnTo>
                        <a:pt x="60" y="182"/>
                      </a:lnTo>
                      <a:lnTo>
                        <a:pt x="40" y="182"/>
                      </a:lnTo>
                      <a:lnTo>
                        <a:pt x="32" y="190"/>
                      </a:lnTo>
                      <a:lnTo>
                        <a:pt x="30" y="201"/>
                      </a:lnTo>
                      <a:lnTo>
                        <a:pt x="19" y="203"/>
                      </a:lnTo>
                      <a:lnTo>
                        <a:pt x="22" y="214"/>
                      </a:lnTo>
                      <a:lnTo>
                        <a:pt x="27" y="228"/>
                      </a:lnTo>
                      <a:lnTo>
                        <a:pt x="51" y="228"/>
                      </a:lnTo>
                      <a:lnTo>
                        <a:pt x="56" y="256"/>
                      </a:lnTo>
                      <a:lnTo>
                        <a:pt x="60" y="241"/>
                      </a:lnTo>
                      <a:lnTo>
                        <a:pt x="78" y="244"/>
                      </a:lnTo>
                      <a:lnTo>
                        <a:pt x="83" y="265"/>
                      </a:lnTo>
                      <a:lnTo>
                        <a:pt x="99" y="259"/>
                      </a:lnTo>
                      <a:lnTo>
                        <a:pt x="110" y="264"/>
                      </a:lnTo>
                      <a:lnTo>
                        <a:pt x="110" y="275"/>
                      </a:lnTo>
                      <a:lnTo>
                        <a:pt x="124" y="278"/>
                      </a:lnTo>
                      <a:lnTo>
                        <a:pt x="134" y="201"/>
                      </a:lnTo>
                      <a:lnTo>
                        <a:pt x="167" y="176"/>
                      </a:lnTo>
                      <a:lnTo>
                        <a:pt x="182" y="171"/>
                      </a:lnTo>
                      <a:lnTo>
                        <a:pt x="182" y="155"/>
                      </a:lnTo>
                      <a:lnTo>
                        <a:pt x="210" y="155"/>
                      </a:lnTo>
                      <a:lnTo>
                        <a:pt x="210" y="179"/>
                      </a:lnTo>
                      <a:lnTo>
                        <a:pt x="220" y="189"/>
                      </a:lnTo>
                      <a:lnTo>
                        <a:pt x="214" y="197"/>
                      </a:lnTo>
                      <a:lnTo>
                        <a:pt x="223" y="216"/>
                      </a:lnTo>
                      <a:lnTo>
                        <a:pt x="230" y="228"/>
                      </a:lnTo>
                      <a:lnTo>
                        <a:pt x="247" y="224"/>
                      </a:lnTo>
                      <a:lnTo>
                        <a:pt x="265" y="225"/>
                      </a:lnTo>
                      <a:lnTo>
                        <a:pt x="281" y="233"/>
                      </a:lnTo>
                      <a:lnTo>
                        <a:pt x="282" y="256"/>
                      </a:lnTo>
                      <a:lnTo>
                        <a:pt x="287" y="270"/>
                      </a:lnTo>
                      <a:lnTo>
                        <a:pt x="308" y="281"/>
                      </a:lnTo>
                      <a:lnTo>
                        <a:pt x="316" y="286"/>
                      </a:lnTo>
                      <a:lnTo>
                        <a:pt x="333" y="275"/>
                      </a:lnTo>
                      <a:lnTo>
                        <a:pt x="370" y="260"/>
                      </a:lnTo>
                      <a:lnTo>
                        <a:pt x="375" y="252"/>
                      </a:lnTo>
                      <a:lnTo>
                        <a:pt x="362" y="241"/>
                      </a:lnTo>
                      <a:lnTo>
                        <a:pt x="349" y="243"/>
                      </a:lnTo>
                      <a:lnTo>
                        <a:pt x="336" y="232"/>
                      </a:lnTo>
                      <a:lnTo>
                        <a:pt x="344" y="222"/>
                      </a:lnTo>
                      <a:lnTo>
                        <a:pt x="341" y="212"/>
                      </a:lnTo>
                      <a:lnTo>
                        <a:pt x="341" y="208"/>
                      </a:lnTo>
                      <a:lnTo>
                        <a:pt x="354" y="198"/>
                      </a:lnTo>
                      <a:lnTo>
                        <a:pt x="367" y="212"/>
                      </a:lnTo>
                      <a:lnTo>
                        <a:pt x="373" y="201"/>
                      </a:lnTo>
                      <a:lnTo>
                        <a:pt x="392" y="197"/>
                      </a:lnTo>
                      <a:lnTo>
                        <a:pt x="403" y="206"/>
                      </a:lnTo>
                      <a:lnTo>
                        <a:pt x="437" y="201"/>
                      </a:lnTo>
                      <a:lnTo>
                        <a:pt x="456" y="201"/>
                      </a:lnTo>
                      <a:lnTo>
                        <a:pt x="474" y="216"/>
                      </a:lnTo>
                      <a:lnTo>
                        <a:pt x="478" y="208"/>
                      </a:lnTo>
                      <a:lnTo>
                        <a:pt x="480" y="187"/>
                      </a:lnTo>
                      <a:lnTo>
                        <a:pt x="496" y="179"/>
                      </a:lnTo>
                      <a:lnTo>
                        <a:pt x="514" y="184"/>
                      </a:lnTo>
                      <a:lnTo>
                        <a:pt x="520" y="150"/>
                      </a:lnTo>
                      <a:lnTo>
                        <a:pt x="529" y="141"/>
                      </a:lnTo>
                      <a:lnTo>
                        <a:pt x="541" y="139"/>
                      </a:lnTo>
                      <a:lnTo>
                        <a:pt x="544" y="128"/>
                      </a:lnTo>
                      <a:lnTo>
                        <a:pt x="553" y="1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8" name="Freeform 95"/>
                <p:cNvSpPr>
                  <a:spLocks/>
                </p:cNvSpPr>
                <p:nvPr/>
              </p:nvSpPr>
              <p:spPr bwMode="auto">
                <a:xfrm>
                  <a:off x="8610601" y="645795"/>
                  <a:ext cx="877888" cy="454025"/>
                </a:xfrm>
                <a:custGeom>
                  <a:avLst/>
                  <a:gdLst>
                    <a:gd name="T0" fmla="*/ 517 w 553"/>
                    <a:gd name="T1" fmla="*/ 74 h 286"/>
                    <a:gd name="T2" fmla="*/ 469 w 553"/>
                    <a:gd name="T3" fmla="*/ 16 h 286"/>
                    <a:gd name="T4" fmla="*/ 410 w 553"/>
                    <a:gd name="T5" fmla="*/ 24 h 286"/>
                    <a:gd name="T6" fmla="*/ 367 w 553"/>
                    <a:gd name="T7" fmla="*/ 5 h 286"/>
                    <a:gd name="T8" fmla="*/ 287 w 553"/>
                    <a:gd name="T9" fmla="*/ 2 h 286"/>
                    <a:gd name="T10" fmla="*/ 263 w 553"/>
                    <a:gd name="T11" fmla="*/ 35 h 286"/>
                    <a:gd name="T12" fmla="*/ 261 w 553"/>
                    <a:gd name="T13" fmla="*/ 35 h 286"/>
                    <a:gd name="T14" fmla="*/ 258 w 553"/>
                    <a:gd name="T15" fmla="*/ 37 h 286"/>
                    <a:gd name="T16" fmla="*/ 255 w 553"/>
                    <a:gd name="T17" fmla="*/ 40 h 286"/>
                    <a:gd name="T18" fmla="*/ 250 w 553"/>
                    <a:gd name="T19" fmla="*/ 42 h 286"/>
                    <a:gd name="T20" fmla="*/ 249 w 553"/>
                    <a:gd name="T21" fmla="*/ 42 h 286"/>
                    <a:gd name="T22" fmla="*/ 247 w 553"/>
                    <a:gd name="T23" fmla="*/ 45 h 286"/>
                    <a:gd name="T24" fmla="*/ 249 w 553"/>
                    <a:gd name="T25" fmla="*/ 50 h 286"/>
                    <a:gd name="T26" fmla="*/ 252 w 553"/>
                    <a:gd name="T27" fmla="*/ 56 h 286"/>
                    <a:gd name="T28" fmla="*/ 253 w 553"/>
                    <a:gd name="T29" fmla="*/ 61 h 286"/>
                    <a:gd name="T30" fmla="*/ 245 w 553"/>
                    <a:gd name="T31" fmla="*/ 72 h 286"/>
                    <a:gd name="T32" fmla="*/ 185 w 553"/>
                    <a:gd name="T33" fmla="*/ 51 h 286"/>
                    <a:gd name="T34" fmla="*/ 134 w 553"/>
                    <a:gd name="T35" fmla="*/ 13 h 286"/>
                    <a:gd name="T36" fmla="*/ 68 w 553"/>
                    <a:gd name="T37" fmla="*/ 13 h 286"/>
                    <a:gd name="T38" fmla="*/ 21 w 553"/>
                    <a:gd name="T39" fmla="*/ 35 h 286"/>
                    <a:gd name="T40" fmla="*/ 25 w 553"/>
                    <a:gd name="T41" fmla="*/ 90 h 286"/>
                    <a:gd name="T42" fmla="*/ 5 w 553"/>
                    <a:gd name="T43" fmla="*/ 155 h 286"/>
                    <a:gd name="T44" fmla="*/ 51 w 553"/>
                    <a:gd name="T45" fmla="*/ 147 h 286"/>
                    <a:gd name="T46" fmla="*/ 60 w 553"/>
                    <a:gd name="T47" fmla="*/ 182 h 286"/>
                    <a:gd name="T48" fmla="*/ 30 w 553"/>
                    <a:gd name="T49" fmla="*/ 201 h 286"/>
                    <a:gd name="T50" fmla="*/ 27 w 553"/>
                    <a:gd name="T51" fmla="*/ 228 h 286"/>
                    <a:gd name="T52" fmla="*/ 60 w 553"/>
                    <a:gd name="T53" fmla="*/ 241 h 286"/>
                    <a:gd name="T54" fmla="*/ 99 w 553"/>
                    <a:gd name="T55" fmla="*/ 259 h 286"/>
                    <a:gd name="T56" fmla="*/ 124 w 553"/>
                    <a:gd name="T57" fmla="*/ 278 h 286"/>
                    <a:gd name="T58" fmla="*/ 182 w 553"/>
                    <a:gd name="T59" fmla="*/ 171 h 286"/>
                    <a:gd name="T60" fmla="*/ 210 w 553"/>
                    <a:gd name="T61" fmla="*/ 179 h 286"/>
                    <a:gd name="T62" fmla="*/ 223 w 553"/>
                    <a:gd name="T63" fmla="*/ 216 h 286"/>
                    <a:gd name="T64" fmla="*/ 265 w 553"/>
                    <a:gd name="T65" fmla="*/ 225 h 286"/>
                    <a:gd name="T66" fmla="*/ 287 w 553"/>
                    <a:gd name="T67" fmla="*/ 270 h 286"/>
                    <a:gd name="T68" fmla="*/ 333 w 553"/>
                    <a:gd name="T69" fmla="*/ 275 h 286"/>
                    <a:gd name="T70" fmla="*/ 362 w 553"/>
                    <a:gd name="T71" fmla="*/ 241 h 286"/>
                    <a:gd name="T72" fmla="*/ 344 w 553"/>
                    <a:gd name="T73" fmla="*/ 222 h 286"/>
                    <a:gd name="T74" fmla="*/ 354 w 553"/>
                    <a:gd name="T75" fmla="*/ 198 h 286"/>
                    <a:gd name="T76" fmla="*/ 392 w 553"/>
                    <a:gd name="T77" fmla="*/ 197 h 286"/>
                    <a:gd name="T78" fmla="*/ 456 w 553"/>
                    <a:gd name="T79" fmla="*/ 201 h 286"/>
                    <a:gd name="T80" fmla="*/ 480 w 553"/>
                    <a:gd name="T81" fmla="*/ 187 h 286"/>
                    <a:gd name="T82" fmla="*/ 520 w 553"/>
                    <a:gd name="T83" fmla="*/ 150 h 286"/>
                    <a:gd name="T84" fmla="*/ 544 w 553"/>
                    <a:gd name="T85" fmla="*/ 128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53" h="286">
                      <a:moveTo>
                        <a:pt x="553" y="120"/>
                      </a:moveTo>
                      <a:lnTo>
                        <a:pt x="541" y="83"/>
                      </a:lnTo>
                      <a:lnTo>
                        <a:pt x="517" y="74"/>
                      </a:lnTo>
                      <a:lnTo>
                        <a:pt x="507" y="61"/>
                      </a:lnTo>
                      <a:lnTo>
                        <a:pt x="493" y="59"/>
                      </a:lnTo>
                      <a:lnTo>
                        <a:pt x="469" y="16"/>
                      </a:lnTo>
                      <a:lnTo>
                        <a:pt x="450" y="16"/>
                      </a:lnTo>
                      <a:lnTo>
                        <a:pt x="426" y="26"/>
                      </a:lnTo>
                      <a:lnTo>
                        <a:pt x="410" y="24"/>
                      </a:lnTo>
                      <a:lnTo>
                        <a:pt x="408" y="11"/>
                      </a:lnTo>
                      <a:lnTo>
                        <a:pt x="395" y="0"/>
                      </a:lnTo>
                      <a:lnTo>
                        <a:pt x="367" y="5"/>
                      </a:lnTo>
                      <a:lnTo>
                        <a:pt x="344" y="10"/>
                      </a:lnTo>
                      <a:lnTo>
                        <a:pt x="308" y="7"/>
                      </a:lnTo>
                      <a:lnTo>
                        <a:pt x="287" y="2"/>
                      </a:lnTo>
                      <a:lnTo>
                        <a:pt x="277" y="5"/>
                      </a:lnTo>
                      <a:lnTo>
                        <a:pt x="281" y="26"/>
                      </a:lnTo>
                      <a:lnTo>
                        <a:pt x="263" y="35"/>
                      </a:lnTo>
                      <a:lnTo>
                        <a:pt x="263" y="35"/>
                      </a:lnTo>
                      <a:lnTo>
                        <a:pt x="261" y="35"/>
                      </a:lnTo>
                      <a:lnTo>
                        <a:pt x="261" y="35"/>
                      </a:lnTo>
                      <a:lnTo>
                        <a:pt x="260" y="37"/>
                      </a:lnTo>
                      <a:lnTo>
                        <a:pt x="260" y="37"/>
                      </a:lnTo>
                      <a:lnTo>
                        <a:pt x="258" y="37"/>
                      </a:lnTo>
                      <a:lnTo>
                        <a:pt x="257" y="39"/>
                      </a:lnTo>
                      <a:lnTo>
                        <a:pt x="257" y="39"/>
                      </a:lnTo>
                      <a:lnTo>
                        <a:pt x="255" y="40"/>
                      </a:lnTo>
                      <a:lnTo>
                        <a:pt x="253" y="40"/>
                      </a:lnTo>
                      <a:lnTo>
                        <a:pt x="252" y="40"/>
                      </a:lnTo>
                      <a:lnTo>
                        <a:pt x="250" y="42"/>
                      </a:lnTo>
                      <a:lnTo>
                        <a:pt x="250" y="42"/>
                      </a:lnTo>
                      <a:lnTo>
                        <a:pt x="249" y="42"/>
                      </a:lnTo>
                      <a:lnTo>
                        <a:pt x="249" y="42"/>
                      </a:lnTo>
                      <a:lnTo>
                        <a:pt x="247" y="42"/>
                      </a:lnTo>
                      <a:lnTo>
                        <a:pt x="247" y="45"/>
                      </a:lnTo>
                      <a:lnTo>
                        <a:pt x="247" y="45"/>
                      </a:lnTo>
                      <a:lnTo>
                        <a:pt x="247" y="47"/>
                      </a:lnTo>
                      <a:lnTo>
                        <a:pt x="249" y="48"/>
                      </a:lnTo>
                      <a:lnTo>
                        <a:pt x="249" y="50"/>
                      </a:lnTo>
                      <a:lnTo>
                        <a:pt x="250" y="51"/>
                      </a:lnTo>
                      <a:lnTo>
                        <a:pt x="250" y="55"/>
                      </a:lnTo>
                      <a:lnTo>
                        <a:pt x="252" y="56"/>
                      </a:lnTo>
                      <a:lnTo>
                        <a:pt x="252" y="58"/>
                      </a:lnTo>
                      <a:lnTo>
                        <a:pt x="253" y="59"/>
                      </a:lnTo>
                      <a:lnTo>
                        <a:pt x="253" y="61"/>
                      </a:lnTo>
                      <a:lnTo>
                        <a:pt x="253" y="61"/>
                      </a:lnTo>
                      <a:lnTo>
                        <a:pt x="255" y="62"/>
                      </a:lnTo>
                      <a:lnTo>
                        <a:pt x="245" y="72"/>
                      </a:lnTo>
                      <a:lnTo>
                        <a:pt x="233" y="67"/>
                      </a:lnTo>
                      <a:lnTo>
                        <a:pt x="206" y="50"/>
                      </a:lnTo>
                      <a:lnTo>
                        <a:pt x="185" y="51"/>
                      </a:lnTo>
                      <a:lnTo>
                        <a:pt x="171" y="47"/>
                      </a:lnTo>
                      <a:lnTo>
                        <a:pt x="172" y="37"/>
                      </a:lnTo>
                      <a:lnTo>
                        <a:pt x="134" y="13"/>
                      </a:lnTo>
                      <a:lnTo>
                        <a:pt x="111" y="11"/>
                      </a:lnTo>
                      <a:lnTo>
                        <a:pt x="89" y="8"/>
                      </a:lnTo>
                      <a:lnTo>
                        <a:pt x="68" y="13"/>
                      </a:lnTo>
                      <a:lnTo>
                        <a:pt x="62" y="26"/>
                      </a:lnTo>
                      <a:lnTo>
                        <a:pt x="46" y="7"/>
                      </a:lnTo>
                      <a:lnTo>
                        <a:pt x="21" y="35"/>
                      </a:lnTo>
                      <a:lnTo>
                        <a:pt x="0" y="61"/>
                      </a:lnTo>
                      <a:lnTo>
                        <a:pt x="8" y="78"/>
                      </a:lnTo>
                      <a:lnTo>
                        <a:pt x="25" y="90"/>
                      </a:lnTo>
                      <a:lnTo>
                        <a:pt x="25" y="110"/>
                      </a:lnTo>
                      <a:lnTo>
                        <a:pt x="13" y="126"/>
                      </a:lnTo>
                      <a:lnTo>
                        <a:pt x="5" y="155"/>
                      </a:lnTo>
                      <a:lnTo>
                        <a:pt x="25" y="149"/>
                      </a:lnTo>
                      <a:lnTo>
                        <a:pt x="46" y="157"/>
                      </a:lnTo>
                      <a:lnTo>
                        <a:pt x="51" y="147"/>
                      </a:lnTo>
                      <a:lnTo>
                        <a:pt x="60" y="152"/>
                      </a:lnTo>
                      <a:lnTo>
                        <a:pt x="57" y="173"/>
                      </a:lnTo>
                      <a:lnTo>
                        <a:pt x="60" y="182"/>
                      </a:lnTo>
                      <a:lnTo>
                        <a:pt x="40" y="182"/>
                      </a:lnTo>
                      <a:lnTo>
                        <a:pt x="32" y="190"/>
                      </a:lnTo>
                      <a:lnTo>
                        <a:pt x="30" y="201"/>
                      </a:lnTo>
                      <a:lnTo>
                        <a:pt x="19" y="203"/>
                      </a:lnTo>
                      <a:lnTo>
                        <a:pt x="22" y="214"/>
                      </a:lnTo>
                      <a:lnTo>
                        <a:pt x="27" y="228"/>
                      </a:lnTo>
                      <a:lnTo>
                        <a:pt x="51" y="228"/>
                      </a:lnTo>
                      <a:lnTo>
                        <a:pt x="56" y="256"/>
                      </a:lnTo>
                      <a:lnTo>
                        <a:pt x="60" y="241"/>
                      </a:lnTo>
                      <a:lnTo>
                        <a:pt x="78" y="244"/>
                      </a:lnTo>
                      <a:lnTo>
                        <a:pt x="83" y="265"/>
                      </a:lnTo>
                      <a:lnTo>
                        <a:pt x="99" y="259"/>
                      </a:lnTo>
                      <a:lnTo>
                        <a:pt x="110" y="264"/>
                      </a:lnTo>
                      <a:lnTo>
                        <a:pt x="110" y="275"/>
                      </a:lnTo>
                      <a:lnTo>
                        <a:pt x="124" y="278"/>
                      </a:lnTo>
                      <a:lnTo>
                        <a:pt x="134" y="201"/>
                      </a:lnTo>
                      <a:lnTo>
                        <a:pt x="167" y="176"/>
                      </a:lnTo>
                      <a:lnTo>
                        <a:pt x="182" y="171"/>
                      </a:lnTo>
                      <a:lnTo>
                        <a:pt x="182" y="155"/>
                      </a:lnTo>
                      <a:lnTo>
                        <a:pt x="210" y="155"/>
                      </a:lnTo>
                      <a:lnTo>
                        <a:pt x="210" y="179"/>
                      </a:lnTo>
                      <a:lnTo>
                        <a:pt x="220" y="189"/>
                      </a:lnTo>
                      <a:lnTo>
                        <a:pt x="214" y="197"/>
                      </a:lnTo>
                      <a:lnTo>
                        <a:pt x="223" y="216"/>
                      </a:lnTo>
                      <a:lnTo>
                        <a:pt x="230" y="228"/>
                      </a:lnTo>
                      <a:lnTo>
                        <a:pt x="247" y="224"/>
                      </a:lnTo>
                      <a:lnTo>
                        <a:pt x="265" y="225"/>
                      </a:lnTo>
                      <a:lnTo>
                        <a:pt x="281" y="233"/>
                      </a:lnTo>
                      <a:lnTo>
                        <a:pt x="282" y="256"/>
                      </a:lnTo>
                      <a:lnTo>
                        <a:pt x="287" y="270"/>
                      </a:lnTo>
                      <a:lnTo>
                        <a:pt x="308" y="281"/>
                      </a:lnTo>
                      <a:lnTo>
                        <a:pt x="316" y="286"/>
                      </a:lnTo>
                      <a:lnTo>
                        <a:pt x="333" y="275"/>
                      </a:lnTo>
                      <a:lnTo>
                        <a:pt x="370" y="260"/>
                      </a:lnTo>
                      <a:lnTo>
                        <a:pt x="375" y="252"/>
                      </a:lnTo>
                      <a:lnTo>
                        <a:pt x="362" y="241"/>
                      </a:lnTo>
                      <a:lnTo>
                        <a:pt x="349" y="243"/>
                      </a:lnTo>
                      <a:lnTo>
                        <a:pt x="336" y="232"/>
                      </a:lnTo>
                      <a:lnTo>
                        <a:pt x="344" y="222"/>
                      </a:lnTo>
                      <a:lnTo>
                        <a:pt x="341" y="212"/>
                      </a:lnTo>
                      <a:lnTo>
                        <a:pt x="341" y="208"/>
                      </a:lnTo>
                      <a:lnTo>
                        <a:pt x="354" y="198"/>
                      </a:lnTo>
                      <a:lnTo>
                        <a:pt x="367" y="212"/>
                      </a:lnTo>
                      <a:lnTo>
                        <a:pt x="373" y="201"/>
                      </a:lnTo>
                      <a:lnTo>
                        <a:pt x="392" y="197"/>
                      </a:lnTo>
                      <a:lnTo>
                        <a:pt x="403" y="206"/>
                      </a:lnTo>
                      <a:lnTo>
                        <a:pt x="437" y="201"/>
                      </a:lnTo>
                      <a:lnTo>
                        <a:pt x="456" y="201"/>
                      </a:lnTo>
                      <a:lnTo>
                        <a:pt x="474" y="216"/>
                      </a:lnTo>
                      <a:lnTo>
                        <a:pt x="478" y="208"/>
                      </a:lnTo>
                      <a:lnTo>
                        <a:pt x="480" y="187"/>
                      </a:lnTo>
                      <a:lnTo>
                        <a:pt x="496" y="179"/>
                      </a:lnTo>
                      <a:lnTo>
                        <a:pt x="514" y="184"/>
                      </a:lnTo>
                      <a:lnTo>
                        <a:pt x="520" y="150"/>
                      </a:lnTo>
                      <a:lnTo>
                        <a:pt x="529" y="141"/>
                      </a:lnTo>
                      <a:lnTo>
                        <a:pt x="541" y="139"/>
                      </a:lnTo>
                      <a:lnTo>
                        <a:pt x="544" y="128"/>
                      </a:lnTo>
                      <a:lnTo>
                        <a:pt x="553" y="1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9" name="Freeform 96"/>
                <p:cNvSpPr>
                  <a:spLocks/>
                </p:cNvSpPr>
                <p:nvPr/>
              </p:nvSpPr>
              <p:spPr bwMode="auto">
                <a:xfrm>
                  <a:off x="8610601" y="645795"/>
                  <a:ext cx="877888" cy="454025"/>
                </a:xfrm>
                <a:custGeom>
                  <a:avLst/>
                  <a:gdLst>
                    <a:gd name="T0" fmla="*/ 517 w 553"/>
                    <a:gd name="T1" fmla="*/ 74 h 286"/>
                    <a:gd name="T2" fmla="*/ 469 w 553"/>
                    <a:gd name="T3" fmla="*/ 16 h 286"/>
                    <a:gd name="T4" fmla="*/ 410 w 553"/>
                    <a:gd name="T5" fmla="*/ 24 h 286"/>
                    <a:gd name="T6" fmla="*/ 367 w 553"/>
                    <a:gd name="T7" fmla="*/ 5 h 286"/>
                    <a:gd name="T8" fmla="*/ 287 w 553"/>
                    <a:gd name="T9" fmla="*/ 2 h 286"/>
                    <a:gd name="T10" fmla="*/ 263 w 553"/>
                    <a:gd name="T11" fmla="*/ 35 h 286"/>
                    <a:gd name="T12" fmla="*/ 261 w 553"/>
                    <a:gd name="T13" fmla="*/ 35 h 286"/>
                    <a:gd name="T14" fmla="*/ 258 w 553"/>
                    <a:gd name="T15" fmla="*/ 37 h 286"/>
                    <a:gd name="T16" fmla="*/ 255 w 553"/>
                    <a:gd name="T17" fmla="*/ 40 h 286"/>
                    <a:gd name="T18" fmla="*/ 250 w 553"/>
                    <a:gd name="T19" fmla="*/ 42 h 286"/>
                    <a:gd name="T20" fmla="*/ 249 w 553"/>
                    <a:gd name="T21" fmla="*/ 42 h 286"/>
                    <a:gd name="T22" fmla="*/ 247 w 553"/>
                    <a:gd name="T23" fmla="*/ 45 h 286"/>
                    <a:gd name="T24" fmla="*/ 249 w 553"/>
                    <a:gd name="T25" fmla="*/ 50 h 286"/>
                    <a:gd name="T26" fmla="*/ 252 w 553"/>
                    <a:gd name="T27" fmla="*/ 56 h 286"/>
                    <a:gd name="T28" fmla="*/ 253 w 553"/>
                    <a:gd name="T29" fmla="*/ 61 h 286"/>
                    <a:gd name="T30" fmla="*/ 245 w 553"/>
                    <a:gd name="T31" fmla="*/ 72 h 286"/>
                    <a:gd name="T32" fmla="*/ 185 w 553"/>
                    <a:gd name="T33" fmla="*/ 51 h 286"/>
                    <a:gd name="T34" fmla="*/ 134 w 553"/>
                    <a:gd name="T35" fmla="*/ 13 h 286"/>
                    <a:gd name="T36" fmla="*/ 68 w 553"/>
                    <a:gd name="T37" fmla="*/ 13 h 286"/>
                    <a:gd name="T38" fmla="*/ 21 w 553"/>
                    <a:gd name="T39" fmla="*/ 35 h 286"/>
                    <a:gd name="T40" fmla="*/ 25 w 553"/>
                    <a:gd name="T41" fmla="*/ 90 h 286"/>
                    <a:gd name="T42" fmla="*/ 5 w 553"/>
                    <a:gd name="T43" fmla="*/ 155 h 286"/>
                    <a:gd name="T44" fmla="*/ 51 w 553"/>
                    <a:gd name="T45" fmla="*/ 147 h 286"/>
                    <a:gd name="T46" fmla="*/ 60 w 553"/>
                    <a:gd name="T47" fmla="*/ 182 h 286"/>
                    <a:gd name="T48" fmla="*/ 30 w 553"/>
                    <a:gd name="T49" fmla="*/ 201 h 286"/>
                    <a:gd name="T50" fmla="*/ 27 w 553"/>
                    <a:gd name="T51" fmla="*/ 228 h 286"/>
                    <a:gd name="T52" fmla="*/ 60 w 553"/>
                    <a:gd name="T53" fmla="*/ 241 h 286"/>
                    <a:gd name="T54" fmla="*/ 99 w 553"/>
                    <a:gd name="T55" fmla="*/ 259 h 286"/>
                    <a:gd name="T56" fmla="*/ 124 w 553"/>
                    <a:gd name="T57" fmla="*/ 278 h 286"/>
                    <a:gd name="T58" fmla="*/ 182 w 553"/>
                    <a:gd name="T59" fmla="*/ 171 h 286"/>
                    <a:gd name="T60" fmla="*/ 210 w 553"/>
                    <a:gd name="T61" fmla="*/ 179 h 286"/>
                    <a:gd name="T62" fmla="*/ 223 w 553"/>
                    <a:gd name="T63" fmla="*/ 216 h 286"/>
                    <a:gd name="T64" fmla="*/ 265 w 553"/>
                    <a:gd name="T65" fmla="*/ 225 h 286"/>
                    <a:gd name="T66" fmla="*/ 287 w 553"/>
                    <a:gd name="T67" fmla="*/ 270 h 286"/>
                    <a:gd name="T68" fmla="*/ 333 w 553"/>
                    <a:gd name="T69" fmla="*/ 275 h 286"/>
                    <a:gd name="T70" fmla="*/ 362 w 553"/>
                    <a:gd name="T71" fmla="*/ 241 h 286"/>
                    <a:gd name="T72" fmla="*/ 344 w 553"/>
                    <a:gd name="T73" fmla="*/ 222 h 286"/>
                    <a:gd name="T74" fmla="*/ 354 w 553"/>
                    <a:gd name="T75" fmla="*/ 198 h 286"/>
                    <a:gd name="T76" fmla="*/ 392 w 553"/>
                    <a:gd name="T77" fmla="*/ 197 h 286"/>
                    <a:gd name="T78" fmla="*/ 456 w 553"/>
                    <a:gd name="T79" fmla="*/ 201 h 286"/>
                    <a:gd name="T80" fmla="*/ 480 w 553"/>
                    <a:gd name="T81" fmla="*/ 187 h 286"/>
                    <a:gd name="T82" fmla="*/ 520 w 553"/>
                    <a:gd name="T83" fmla="*/ 150 h 286"/>
                    <a:gd name="T84" fmla="*/ 544 w 553"/>
                    <a:gd name="T85" fmla="*/ 128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53" h="286">
                      <a:moveTo>
                        <a:pt x="553" y="120"/>
                      </a:moveTo>
                      <a:lnTo>
                        <a:pt x="541" y="83"/>
                      </a:lnTo>
                      <a:lnTo>
                        <a:pt x="517" y="74"/>
                      </a:lnTo>
                      <a:lnTo>
                        <a:pt x="507" y="61"/>
                      </a:lnTo>
                      <a:lnTo>
                        <a:pt x="493" y="59"/>
                      </a:lnTo>
                      <a:lnTo>
                        <a:pt x="469" y="16"/>
                      </a:lnTo>
                      <a:lnTo>
                        <a:pt x="450" y="16"/>
                      </a:lnTo>
                      <a:lnTo>
                        <a:pt x="426" y="26"/>
                      </a:lnTo>
                      <a:lnTo>
                        <a:pt x="410" y="24"/>
                      </a:lnTo>
                      <a:lnTo>
                        <a:pt x="408" y="11"/>
                      </a:lnTo>
                      <a:lnTo>
                        <a:pt x="395" y="0"/>
                      </a:lnTo>
                      <a:lnTo>
                        <a:pt x="367" y="5"/>
                      </a:lnTo>
                      <a:lnTo>
                        <a:pt x="344" y="10"/>
                      </a:lnTo>
                      <a:lnTo>
                        <a:pt x="308" y="7"/>
                      </a:lnTo>
                      <a:lnTo>
                        <a:pt x="287" y="2"/>
                      </a:lnTo>
                      <a:lnTo>
                        <a:pt x="277" y="5"/>
                      </a:lnTo>
                      <a:lnTo>
                        <a:pt x="281" y="26"/>
                      </a:lnTo>
                      <a:lnTo>
                        <a:pt x="263" y="35"/>
                      </a:lnTo>
                      <a:lnTo>
                        <a:pt x="263" y="35"/>
                      </a:lnTo>
                      <a:lnTo>
                        <a:pt x="261" y="35"/>
                      </a:lnTo>
                      <a:lnTo>
                        <a:pt x="261" y="35"/>
                      </a:lnTo>
                      <a:lnTo>
                        <a:pt x="260" y="37"/>
                      </a:lnTo>
                      <a:lnTo>
                        <a:pt x="260" y="37"/>
                      </a:lnTo>
                      <a:lnTo>
                        <a:pt x="258" y="37"/>
                      </a:lnTo>
                      <a:lnTo>
                        <a:pt x="257" y="39"/>
                      </a:lnTo>
                      <a:lnTo>
                        <a:pt x="257" y="39"/>
                      </a:lnTo>
                      <a:lnTo>
                        <a:pt x="255" y="40"/>
                      </a:lnTo>
                      <a:lnTo>
                        <a:pt x="253" y="40"/>
                      </a:lnTo>
                      <a:lnTo>
                        <a:pt x="252" y="40"/>
                      </a:lnTo>
                      <a:lnTo>
                        <a:pt x="250" y="42"/>
                      </a:lnTo>
                      <a:lnTo>
                        <a:pt x="250" y="42"/>
                      </a:lnTo>
                      <a:lnTo>
                        <a:pt x="249" y="42"/>
                      </a:lnTo>
                      <a:lnTo>
                        <a:pt x="249" y="42"/>
                      </a:lnTo>
                      <a:lnTo>
                        <a:pt x="247" y="42"/>
                      </a:lnTo>
                      <a:lnTo>
                        <a:pt x="247" y="45"/>
                      </a:lnTo>
                      <a:lnTo>
                        <a:pt x="247" y="45"/>
                      </a:lnTo>
                      <a:lnTo>
                        <a:pt x="247" y="47"/>
                      </a:lnTo>
                      <a:lnTo>
                        <a:pt x="249" y="48"/>
                      </a:lnTo>
                      <a:lnTo>
                        <a:pt x="249" y="50"/>
                      </a:lnTo>
                      <a:lnTo>
                        <a:pt x="250" y="51"/>
                      </a:lnTo>
                      <a:lnTo>
                        <a:pt x="250" y="55"/>
                      </a:lnTo>
                      <a:lnTo>
                        <a:pt x="252" y="56"/>
                      </a:lnTo>
                      <a:lnTo>
                        <a:pt x="252" y="58"/>
                      </a:lnTo>
                      <a:lnTo>
                        <a:pt x="253" y="59"/>
                      </a:lnTo>
                      <a:lnTo>
                        <a:pt x="253" y="61"/>
                      </a:lnTo>
                      <a:lnTo>
                        <a:pt x="253" y="61"/>
                      </a:lnTo>
                      <a:lnTo>
                        <a:pt x="255" y="62"/>
                      </a:lnTo>
                      <a:lnTo>
                        <a:pt x="245" y="72"/>
                      </a:lnTo>
                      <a:lnTo>
                        <a:pt x="233" y="67"/>
                      </a:lnTo>
                      <a:lnTo>
                        <a:pt x="206" y="50"/>
                      </a:lnTo>
                      <a:lnTo>
                        <a:pt x="185" y="51"/>
                      </a:lnTo>
                      <a:lnTo>
                        <a:pt x="171" y="47"/>
                      </a:lnTo>
                      <a:lnTo>
                        <a:pt x="172" y="37"/>
                      </a:lnTo>
                      <a:lnTo>
                        <a:pt x="134" y="13"/>
                      </a:lnTo>
                      <a:lnTo>
                        <a:pt x="111" y="11"/>
                      </a:lnTo>
                      <a:lnTo>
                        <a:pt x="89" y="8"/>
                      </a:lnTo>
                      <a:lnTo>
                        <a:pt x="68" y="13"/>
                      </a:lnTo>
                      <a:lnTo>
                        <a:pt x="62" y="26"/>
                      </a:lnTo>
                      <a:lnTo>
                        <a:pt x="46" y="7"/>
                      </a:lnTo>
                      <a:lnTo>
                        <a:pt x="21" y="35"/>
                      </a:lnTo>
                      <a:lnTo>
                        <a:pt x="0" y="61"/>
                      </a:lnTo>
                      <a:lnTo>
                        <a:pt x="8" y="78"/>
                      </a:lnTo>
                      <a:lnTo>
                        <a:pt x="25" y="90"/>
                      </a:lnTo>
                      <a:lnTo>
                        <a:pt x="25" y="110"/>
                      </a:lnTo>
                      <a:lnTo>
                        <a:pt x="13" y="126"/>
                      </a:lnTo>
                      <a:lnTo>
                        <a:pt x="5" y="155"/>
                      </a:lnTo>
                      <a:lnTo>
                        <a:pt x="25" y="149"/>
                      </a:lnTo>
                      <a:lnTo>
                        <a:pt x="46" y="157"/>
                      </a:lnTo>
                      <a:lnTo>
                        <a:pt x="51" y="147"/>
                      </a:lnTo>
                      <a:lnTo>
                        <a:pt x="60" y="152"/>
                      </a:lnTo>
                      <a:lnTo>
                        <a:pt x="57" y="173"/>
                      </a:lnTo>
                      <a:lnTo>
                        <a:pt x="60" y="182"/>
                      </a:lnTo>
                      <a:lnTo>
                        <a:pt x="40" y="182"/>
                      </a:lnTo>
                      <a:lnTo>
                        <a:pt x="32" y="190"/>
                      </a:lnTo>
                      <a:lnTo>
                        <a:pt x="30" y="201"/>
                      </a:lnTo>
                      <a:lnTo>
                        <a:pt x="19" y="203"/>
                      </a:lnTo>
                      <a:lnTo>
                        <a:pt x="22" y="214"/>
                      </a:lnTo>
                      <a:lnTo>
                        <a:pt x="27" y="228"/>
                      </a:lnTo>
                      <a:lnTo>
                        <a:pt x="51" y="228"/>
                      </a:lnTo>
                      <a:lnTo>
                        <a:pt x="56" y="256"/>
                      </a:lnTo>
                      <a:lnTo>
                        <a:pt x="60" y="241"/>
                      </a:lnTo>
                      <a:lnTo>
                        <a:pt x="78" y="244"/>
                      </a:lnTo>
                      <a:lnTo>
                        <a:pt x="83" y="265"/>
                      </a:lnTo>
                      <a:lnTo>
                        <a:pt x="99" y="259"/>
                      </a:lnTo>
                      <a:lnTo>
                        <a:pt x="110" y="264"/>
                      </a:lnTo>
                      <a:lnTo>
                        <a:pt x="110" y="275"/>
                      </a:lnTo>
                      <a:lnTo>
                        <a:pt x="124" y="278"/>
                      </a:lnTo>
                      <a:lnTo>
                        <a:pt x="134" y="201"/>
                      </a:lnTo>
                      <a:lnTo>
                        <a:pt x="167" y="176"/>
                      </a:lnTo>
                      <a:lnTo>
                        <a:pt x="182" y="171"/>
                      </a:lnTo>
                      <a:lnTo>
                        <a:pt x="182" y="155"/>
                      </a:lnTo>
                      <a:lnTo>
                        <a:pt x="210" y="155"/>
                      </a:lnTo>
                      <a:lnTo>
                        <a:pt x="210" y="179"/>
                      </a:lnTo>
                      <a:lnTo>
                        <a:pt x="220" y="189"/>
                      </a:lnTo>
                      <a:lnTo>
                        <a:pt x="214" y="197"/>
                      </a:lnTo>
                      <a:lnTo>
                        <a:pt x="223" y="216"/>
                      </a:lnTo>
                      <a:lnTo>
                        <a:pt x="230" y="228"/>
                      </a:lnTo>
                      <a:lnTo>
                        <a:pt x="247" y="224"/>
                      </a:lnTo>
                      <a:lnTo>
                        <a:pt x="265" y="225"/>
                      </a:lnTo>
                      <a:lnTo>
                        <a:pt x="281" y="233"/>
                      </a:lnTo>
                      <a:lnTo>
                        <a:pt x="282" y="256"/>
                      </a:lnTo>
                      <a:lnTo>
                        <a:pt x="287" y="270"/>
                      </a:lnTo>
                      <a:lnTo>
                        <a:pt x="308" y="281"/>
                      </a:lnTo>
                      <a:lnTo>
                        <a:pt x="316" y="286"/>
                      </a:lnTo>
                      <a:lnTo>
                        <a:pt x="333" y="275"/>
                      </a:lnTo>
                      <a:lnTo>
                        <a:pt x="370" y="260"/>
                      </a:lnTo>
                      <a:lnTo>
                        <a:pt x="375" y="252"/>
                      </a:lnTo>
                      <a:lnTo>
                        <a:pt x="362" y="241"/>
                      </a:lnTo>
                      <a:lnTo>
                        <a:pt x="349" y="243"/>
                      </a:lnTo>
                      <a:lnTo>
                        <a:pt x="336" y="232"/>
                      </a:lnTo>
                      <a:lnTo>
                        <a:pt x="344" y="222"/>
                      </a:lnTo>
                      <a:lnTo>
                        <a:pt x="341" y="212"/>
                      </a:lnTo>
                      <a:lnTo>
                        <a:pt x="341" y="208"/>
                      </a:lnTo>
                      <a:lnTo>
                        <a:pt x="354" y="198"/>
                      </a:lnTo>
                      <a:lnTo>
                        <a:pt x="367" y="212"/>
                      </a:lnTo>
                      <a:lnTo>
                        <a:pt x="373" y="201"/>
                      </a:lnTo>
                      <a:lnTo>
                        <a:pt x="392" y="197"/>
                      </a:lnTo>
                      <a:lnTo>
                        <a:pt x="403" y="206"/>
                      </a:lnTo>
                      <a:lnTo>
                        <a:pt x="437" y="201"/>
                      </a:lnTo>
                      <a:lnTo>
                        <a:pt x="456" y="201"/>
                      </a:lnTo>
                      <a:lnTo>
                        <a:pt x="474" y="216"/>
                      </a:lnTo>
                      <a:lnTo>
                        <a:pt x="478" y="208"/>
                      </a:lnTo>
                      <a:lnTo>
                        <a:pt x="480" y="187"/>
                      </a:lnTo>
                      <a:lnTo>
                        <a:pt x="496" y="179"/>
                      </a:lnTo>
                      <a:lnTo>
                        <a:pt x="514" y="184"/>
                      </a:lnTo>
                      <a:lnTo>
                        <a:pt x="520" y="150"/>
                      </a:lnTo>
                      <a:lnTo>
                        <a:pt x="529" y="141"/>
                      </a:lnTo>
                      <a:lnTo>
                        <a:pt x="541" y="139"/>
                      </a:lnTo>
                      <a:lnTo>
                        <a:pt x="544" y="128"/>
                      </a:lnTo>
                      <a:lnTo>
                        <a:pt x="553" y="1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0" name="Freeform 97"/>
                <p:cNvSpPr>
                  <a:spLocks/>
                </p:cNvSpPr>
                <p:nvPr/>
              </p:nvSpPr>
              <p:spPr bwMode="auto">
                <a:xfrm>
                  <a:off x="8610601" y="645795"/>
                  <a:ext cx="877888" cy="454025"/>
                </a:xfrm>
                <a:custGeom>
                  <a:avLst/>
                  <a:gdLst>
                    <a:gd name="T0" fmla="*/ 517 w 553"/>
                    <a:gd name="T1" fmla="*/ 74 h 286"/>
                    <a:gd name="T2" fmla="*/ 469 w 553"/>
                    <a:gd name="T3" fmla="*/ 16 h 286"/>
                    <a:gd name="T4" fmla="*/ 410 w 553"/>
                    <a:gd name="T5" fmla="*/ 24 h 286"/>
                    <a:gd name="T6" fmla="*/ 367 w 553"/>
                    <a:gd name="T7" fmla="*/ 5 h 286"/>
                    <a:gd name="T8" fmla="*/ 287 w 553"/>
                    <a:gd name="T9" fmla="*/ 2 h 286"/>
                    <a:gd name="T10" fmla="*/ 263 w 553"/>
                    <a:gd name="T11" fmla="*/ 35 h 286"/>
                    <a:gd name="T12" fmla="*/ 261 w 553"/>
                    <a:gd name="T13" fmla="*/ 35 h 286"/>
                    <a:gd name="T14" fmla="*/ 258 w 553"/>
                    <a:gd name="T15" fmla="*/ 37 h 286"/>
                    <a:gd name="T16" fmla="*/ 255 w 553"/>
                    <a:gd name="T17" fmla="*/ 40 h 286"/>
                    <a:gd name="T18" fmla="*/ 250 w 553"/>
                    <a:gd name="T19" fmla="*/ 42 h 286"/>
                    <a:gd name="T20" fmla="*/ 249 w 553"/>
                    <a:gd name="T21" fmla="*/ 42 h 286"/>
                    <a:gd name="T22" fmla="*/ 247 w 553"/>
                    <a:gd name="T23" fmla="*/ 45 h 286"/>
                    <a:gd name="T24" fmla="*/ 249 w 553"/>
                    <a:gd name="T25" fmla="*/ 50 h 286"/>
                    <a:gd name="T26" fmla="*/ 252 w 553"/>
                    <a:gd name="T27" fmla="*/ 56 h 286"/>
                    <a:gd name="T28" fmla="*/ 253 w 553"/>
                    <a:gd name="T29" fmla="*/ 61 h 286"/>
                    <a:gd name="T30" fmla="*/ 245 w 553"/>
                    <a:gd name="T31" fmla="*/ 72 h 286"/>
                    <a:gd name="T32" fmla="*/ 185 w 553"/>
                    <a:gd name="T33" fmla="*/ 51 h 286"/>
                    <a:gd name="T34" fmla="*/ 134 w 553"/>
                    <a:gd name="T35" fmla="*/ 13 h 286"/>
                    <a:gd name="T36" fmla="*/ 68 w 553"/>
                    <a:gd name="T37" fmla="*/ 13 h 286"/>
                    <a:gd name="T38" fmla="*/ 21 w 553"/>
                    <a:gd name="T39" fmla="*/ 35 h 286"/>
                    <a:gd name="T40" fmla="*/ 25 w 553"/>
                    <a:gd name="T41" fmla="*/ 90 h 286"/>
                    <a:gd name="T42" fmla="*/ 5 w 553"/>
                    <a:gd name="T43" fmla="*/ 155 h 286"/>
                    <a:gd name="T44" fmla="*/ 51 w 553"/>
                    <a:gd name="T45" fmla="*/ 147 h 286"/>
                    <a:gd name="T46" fmla="*/ 60 w 553"/>
                    <a:gd name="T47" fmla="*/ 182 h 286"/>
                    <a:gd name="T48" fmla="*/ 30 w 553"/>
                    <a:gd name="T49" fmla="*/ 201 h 286"/>
                    <a:gd name="T50" fmla="*/ 27 w 553"/>
                    <a:gd name="T51" fmla="*/ 228 h 286"/>
                    <a:gd name="T52" fmla="*/ 60 w 553"/>
                    <a:gd name="T53" fmla="*/ 241 h 286"/>
                    <a:gd name="T54" fmla="*/ 99 w 553"/>
                    <a:gd name="T55" fmla="*/ 259 h 286"/>
                    <a:gd name="T56" fmla="*/ 124 w 553"/>
                    <a:gd name="T57" fmla="*/ 278 h 286"/>
                    <a:gd name="T58" fmla="*/ 182 w 553"/>
                    <a:gd name="T59" fmla="*/ 171 h 286"/>
                    <a:gd name="T60" fmla="*/ 210 w 553"/>
                    <a:gd name="T61" fmla="*/ 179 h 286"/>
                    <a:gd name="T62" fmla="*/ 223 w 553"/>
                    <a:gd name="T63" fmla="*/ 216 h 286"/>
                    <a:gd name="T64" fmla="*/ 265 w 553"/>
                    <a:gd name="T65" fmla="*/ 225 h 286"/>
                    <a:gd name="T66" fmla="*/ 287 w 553"/>
                    <a:gd name="T67" fmla="*/ 270 h 286"/>
                    <a:gd name="T68" fmla="*/ 333 w 553"/>
                    <a:gd name="T69" fmla="*/ 275 h 286"/>
                    <a:gd name="T70" fmla="*/ 362 w 553"/>
                    <a:gd name="T71" fmla="*/ 241 h 286"/>
                    <a:gd name="T72" fmla="*/ 344 w 553"/>
                    <a:gd name="T73" fmla="*/ 222 h 286"/>
                    <a:gd name="T74" fmla="*/ 354 w 553"/>
                    <a:gd name="T75" fmla="*/ 198 h 286"/>
                    <a:gd name="T76" fmla="*/ 392 w 553"/>
                    <a:gd name="T77" fmla="*/ 197 h 286"/>
                    <a:gd name="T78" fmla="*/ 456 w 553"/>
                    <a:gd name="T79" fmla="*/ 201 h 286"/>
                    <a:gd name="T80" fmla="*/ 480 w 553"/>
                    <a:gd name="T81" fmla="*/ 187 h 286"/>
                    <a:gd name="T82" fmla="*/ 520 w 553"/>
                    <a:gd name="T83" fmla="*/ 150 h 286"/>
                    <a:gd name="T84" fmla="*/ 544 w 553"/>
                    <a:gd name="T85" fmla="*/ 128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53" h="286">
                      <a:moveTo>
                        <a:pt x="553" y="120"/>
                      </a:moveTo>
                      <a:lnTo>
                        <a:pt x="541" y="83"/>
                      </a:lnTo>
                      <a:lnTo>
                        <a:pt x="517" y="74"/>
                      </a:lnTo>
                      <a:lnTo>
                        <a:pt x="507" y="61"/>
                      </a:lnTo>
                      <a:lnTo>
                        <a:pt x="493" y="59"/>
                      </a:lnTo>
                      <a:lnTo>
                        <a:pt x="469" y="16"/>
                      </a:lnTo>
                      <a:lnTo>
                        <a:pt x="450" y="16"/>
                      </a:lnTo>
                      <a:lnTo>
                        <a:pt x="426" y="26"/>
                      </a:lnTo>
                      <a:lnTo>
                        <a:pt x="410" y="24"/>
                      </a:lnTo>
                      <a:lnTo>
                        <a:pt x="408" y="11"/>
                      </a:lnTo>
                      <a:lnTo>
                        <a:pt x="395" y="0"/>
                      </a:lnTo>
                      <a:lnTo>
                        <a:pt x="367" y="5"/>
                      </a:lnTo>
                      <a:lnTo>
                        <a:pt x="344" y="10"/>
                      </a:lnTo>
                      <a:lnTo>
                        <a:pt x="308" y="7"/>
                      </a:lnTo>
                      <a:lnTo>
                        <a:pt x="287" y="2"/>
                      </a:lnTo>
                      <a:lnTo>
                        <a:pt x="277" y="5"/>
                      </a:lnTo>
                      <a:lnTo>
                        <a:pt x="281" y="26"/>
                      </a:lnTo>
                      <a:lnTo>
                        <a:pt x="263" y="35"/>
                      </a:lnTo>
                      <a:lnTo>
                        <a:pt x="263" y="35"/>
                      </a:lnTo>
                      <a:lnTo>
                        <a:pt x="261" y="35"/>
                      </a:lnTo>
                      <a:lnTo>
                        <a:pt x="261" y="35"/>
                      </a:lnTo>
                      <a:lnTo>
                        <a:pt x="260" y="37"/>
                      </a:lnTo>
                      <a:lnTo>
                        <a:pt x="260" y="37"/>
                      </a:lnTo>
                      <a:lnTo>
                        <a:pt x="258" y="37"/>
                      </a:lnTo>
                      <a:lnTo>
                        <a:pt x="257" y="39"/>
                      </a:lnTo>
                      <a:lnTo>
                        <a:pt x="257" y="39"/>
                      </a:lnTo>
                      <a:lnTo>
                        <a:pt x="255" y="40"/>
                      </a:lnTo>
                      <a:lnTo>
                        <a:pt x="253" y="40"/>
                      </a:lnTo>
                      <a:lnTo>
                        <a:pt x="252" y="40"/>
                      </a:lnTo>
                      <a:lnTo>
                        <a:pt x="250" y="42"/>
                      </a:lnTo>
                      <a:lnTo>
                        <a:pt x="250" y="42"/>
                      </a:lnTo>
                      <a:lnTo>
                        <a:pt x="249" y="42"/>
                      </a:lnTo>
                      <a:lnTo>
                        <a:pt x="249" y="42"/>
                      </a:lnTo>
                      <a:lnTo>
                        <a:pt x="247" y="42"/>
                      </a:lnTo>
                      <a:lnTo>
                        <a:pt x="247" y="45"/>
                      </a:lnTo>
                      <a:lnTo>
                        <a:pt x="247" y="45"/>
                      </a:lnTo>
                      <a:lnTo>
                        <a:pt x="247" y="47"/>
                      </a:lnTo>
                      <a:lnTo>
                        <a:pt x="249" y="48"/>
                      </a:lnTo>
                      <a:lnTo>
                        <a:pt x="249" y="50"/>
                      </a:lnTo>
                      <a:lnTo>
                        <a:pt x="250" y="51"/>
                      </a:lnTo>
                      <a:lnTo>
                        <a:pt x="250" y="55"/>
                      </a:lnTo>
                      <a:lnTo>
                        <a:pt x="252" y="56"/>
                      </a:lnTo>
                      <a:lnTo>
                        <a:pt x="252" y="58"/>
                      </a:lnTo>
                      <a:lnTo>
                        <a:pt x="253" y="59"/>
                      </a:lnTo>
                      <a:lnTo>
                        <a:pt x="253" y="61"/>
                      </a:lnTo>
                      <a:lnTo>
                        <a:pt x="253" y="61"/>
                      </a:lnTo>
                      <a:lnTo>
                        <a:pt x="255" y="62"/>
                      </a:lnTo>
                      <a:lnTo>
                        <a:pt x="245" y="72"/>
                      </a:lnTo>
                      <a:lnTo>
                        <a:pt x="233" y="67"/>
                      </a:lnTo>
                      <a:lnTo>
                        <a:pt x="206" y="50"/>
                      </a:lnTo>
                      <a:lnTo>
                        <a:pt x="185" y="51"/>
                      </a:lnTo>
                      <a:lnTo>
                        <a:pt x="171" y="47"/>
                      </a:lnTo>
                      <a:lnTo>
                        <a:pt x="172" y="37"/>
                      </a:lnTo>
                      <a:lnTo>
                        <a:pt x="134" y="13"/>
                      </a:lnTo>
                      <a:lnTo>
                        <a:pt x="111" y="11"/>
                      </a:lnTo>
                      <a:lnTo>
                        <a:pt x="89" y="8"/>
                      </a:lnTo>
                      <a:lnTo>
                        <a:pt x="68" y="13"/>
                      </a:lnTo>
                      <a:lnTo>
                        <a:pt x="62" y="26"/>
                      </a:lnTo>
                      <a:lnTo>
                        <a:pt x="46" y="7"/>
                      </a:lnTo>
                      <a:lnTo>
                        <a:pt x="21" y="35"/>
                      </a:lnTo>
                      <a:lnTo>
                        <a:pt x="0" y="61"/>
                      </a:lnTo>
                      <a:lnTo>
                        <a:pt x="8" y="78"/>
                      </a:lnTo>
                      <a:lnTo>
                        <a:pt x="25" y="90"/>
                      </a:lnTo>
                      <a:lnTo>
                        <a:pt x="25" y="110"/>
                      </a:lnTo>
                      <a:lnTo>
                        <a:pt x="13" y="126"/>
                      </a:lnTo>
                      <a:lnTo>
                        <a:pt x="5" y="155"/>
                      </a:lnTo>
                      <a:lnTo>
                        <a:pt x="25" y="149"/>
                      </a:lnTo>
                      <a:lnTo>
                        <a:pt x="46" y="157"/>
                      </a:lnTo>
                      <a:lnTo>
                        <a:pt x="51" y="147"/>
                      </a:lnTo>
                      <a:lnTo>
                        <a:pt x="60" y="152"/>
                      </a:lnTo>
                      <a:lnTo>
                        <a:pt x="57" y="173"/>
                      </a:lnTo>
                      <a:lnTo>
                        <a:pt x="60" y="182"/>
                      </a:lnTo>
                      <a:lnTo>
                        <a:pt x="40" y="182"/>
                      </a:lnTo>
                      <a:lnTo>
                        <a:pt x="32" y="190"/>
                      </a:lnTo>
                      <a:lnTo>
                        <a:pt x="30" y="201"/>
                      </a:lnTo>
                      <a:lnTo>
                        <a:pt x="19" y="203"/>
                      </a:lnTo>
                      <a:lnTo>
                        <a:pt x="22" y="214"/>
                      </a:lnTo>
                      <a:lnTo>
                        <a:pt x="27" y="228"/>
                      </a:lnTo>
                      <a:lnTo>
                        <a:pt x="51" y="228"/>
                      </a:lnTo>
                      <a:lnTo>
                        <a:pt x="56" y="256"/>
                      </a:lnTo>
                      <a:lnTo>
                        <a:pt x="60" y="241"/>
                      </a:lnTo>
                      <a:lnTo>
                        <a:pt x="78" y="244"/>
                      </a:lnTo>
                      <a:lnTo>
                        <a:pt x="83" y="265"/>
                      </a:lnTo>
                      <a:lnTo>
                        <a:pt x="99" y="259"/>
                      </a:lnTo>
                      <a:lnTo>
                        <a:pt x="110" y="264"/>
                      </a:lnTo>
                      <a:lnTo>
                        <a:pt x="110" y="275"/>
                      </a:lnTo>
                      <a:lnTo>
                        <a:pt x="124" y="278"/>
                      </a:lnTo>
                      <a:lnTo>
                        <a:pt x="134" y="201"/>
                      </a:lnTo>
                      <a:lnTo>
                        <a:pt x="167" y="176"/>
                      </a:lnTo>
                      <a:lnTo>
                        <a:pt x="182" y="171"/>
                      </a:lnTo>
                      <a:lnTo>
                        <a:pt x="182" y="155"/>
                      </a:lnTo>
                      <a:lnTo>
                        <a:pt x="210" y="155"/>
                      </a:lnTo>
                      <a:lnTo>
                        <a:pt x="210" y="179"/>
                      </a:lnTo>
                      <a:lnTo>
                        <a:pt x="220" y="189"/>
                      </a:lnTo>
                      <a:lnTo>
                        <a:pt x="214" y="197"/>
                      </a:lnTo>
                      <a:lnTo>
                        <a:pt x="223" y="216"/>
                      </a:lnTo>
                      <a:lnTo>
                        <a:pt x="230" y="228"/>
                      </a:lnTo>
                      <a:lnTo>
                        <a:pt x="247" y="224"/>
                      </a:lnTo>
                      <a:lnTo>
                        <a:pt x="265" y="225"/>
                      </a:lnTo>
                      <a:lnTo>
                        <a:pt x="281" y="233"/>
                      </a:lnTo>
                      <a:lnTo>
                        <a:pt x="282" y="256"/>
                      </a:lnTo>
                      <a:lnTo>
                        <a:pt x="287" y="270"/>
                      </a:lnTo>
                      <a:lnTo>
                        <a:pt x="308" y="281"/>
                      </a:lnTo>
                      <a:lnTo>
                        <a:pt x="316" y="286"/>
                      </a:lnTo>
                      <a:lnTo>
                        <a:pt x="333" y="275"/>
                      </a:lnTo>
                      <a:lnTo>
                        <a:pt x="370" y="260"/>
                      </a:lnTo>
                      <a:lnTo>
                        <a:pt x="375" y="252"/>
                      </a:lnTo>
                      <a:lnTo>
                        <a:pt x="362" y="241"/>
                      </a:lnTo>
                      <a:lnTo>
                        <a:pt x="349" y="243"/>
                      </a:lnTo>
                      <a:lnTo>
                        <a:pt x="336" y="232"/>
                      </a:lnTo>
                      <a:lnTo>
                        <a:pt x="344" y="222"/>
                      </a:lnTo>
                      <a:lnTo>
                        <a:pt x="341" y="212"/>
                      </a:lnTo>
                      <a:lnTo>
                        <a:pt x="341" y="208"/>
                      </a:lnTo>
                      <a:lnTo>
                        <a:pt x="354" y="198"/>
                      </a:lnTo>
                      <a:lnTo>
                        <a:pt x="367" y="212"/>
                      </a:lnTo>
                      <a:lnTo>
                        <a:pt x="373" y="201"/>
                      </a:lnTo>
                      <a:lnTo>
                        <a:pt x="392" y="197"/>
                      </a:lnTo>
                      <a:lnTo>
                        <a:pt x="403" y="206"/>
                      </a:lnTo>
                      <a:lnTo>
                        <a:pt x="437" y="201"/>
                      </a:lnTo>
                      <a:lnTo>
                        <a:pt x="456" y="201"/>
                      </a:lnTo>
                      <a:lnTo>
                        <a:pt x="474" y="216"/>
                      </a:lnTo>
                      <a:lnTo>
                        <a:pt x="478" y="208"/>
                      </a:lnTo>
                      <a:lnTo>
                        <a:pt x="480" y="187"/>
                      </a:lnTo>
                      <a:lnTo>
                        <a:pt x="496" y="179"/>
                      </a:lnTo>
                      <a:lnTo>
                        <a:pt x="514" y="184"/>
                      </a:lnTo>
                      <a:lnTo>
                        <a:pt x="520" y="150"/>
                      </a:lnTo>
                      <a:lnTo>
                        <a:pt x="529" y="141"/>
                      </a:lnTo>
                      <a:lnTo>
                        <a:pt x="541" y="139"/>
                      </a:lnTo>
                      <a:lnTo>
                        <a:pt x="544" y="128"/>
                      </a:lnTo>
                      <a:lnTo>
                        <a:pt x="553" y="1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1" name="Freeform 98"/>
                <p:cNvSpPr>
                  <a:spLocks/>
                </p:cNvSpPr>
                <p:nvPr/>
              </p:nvSpPr>
              <p:spPr bwMode="auto">
                <a:xfrm>
                  <a:off x="9117013" y="960120"/>
                  <a:ext cx="250825" cy="190500"/>
                </a:xfrm>
                <a:custGeom>
                  <a:avLst/>
                  <a:gdLst>
                    <a:gd name="T0" fmla="*/ 123 w 158"/>
                    <a:gd name="T1" fmla="*/ 35 h 120"/>
                    <a:gd name="T2" fmla="*/ 134 w 158"/>
                    <a:gd name="T3" fmla="*/ 40 h 120"/>
                    <a:gd name="T4" fmla="*/ 134 w 158"/>
                    <a:gd name="T5" fmla="*/ 83 h 120"/>
                    <a:gd name="T6" fmla="*/ 121 w 158"/>
                    <a:gd name="T7" fmla="*/ 88 h 120"/>
                    <a:gd name="T8" fmla="*/ 116 w 158"/>
                    <a:gd name="T9" fmla="*/ 97 h 120"/>
                    <a:gd name="T10" fmla="*/ 89 w 158"/>
                    <a:gd name="T11" fmla="*/ 102 h 120"/>
                    <a:gd name="T12" fmla="*/ 91 w 158"/>
                    <a:gd name="T13" fmla="*/ 112 h 120"/>
                    <a:gd name="T14" fmla="*/ 84 w 158"/>
                    <a:gd name="T15" fmla="*/ 120 h 120"/>
                    <a:gd name="T16" fmla="*/ 70 w 158"/>
                    <a:gd name="T17" fmla="*/ 82 h 120"/>
                    <a:gd name="T18" fmla="*/ 53 w 158"/>
                    <a:gd name="T19" fmla="*/ 94 h 120"/>
                    <a:gd name="T20" fmla="*/ 38 w 158"/>
                    <a:gd name="T21" fmla="*/ 97 h 120"/>
                    <a:gd name="T22" fmla="*/ 0 w 158"/>
                    <a:gd name="T23" fmla="*/ 91 h 120"/>
                    <a:gd name="T24" fmla="*/ 17 w 158"/>
                    <a:gd name="T25" fmla="*/ 78 h 120"/>
                    <a:gd name="T26" fmla="*/ 54 w 158"/>
                    <a:gd name="T27" fmla="*/ 66 h 120"/>
                    <a:gd name="T28" fmla="*/ 59 w 158"/>
                    <a:gd name="T29" fmla="*/ 56 h 120"/>
                    <a:gd name="T30" fmla="*/ 46 w 158"/>
                    <a:gd name="T31" fmla="*/ 45 h 120"/>
                    <a:gd name="T32" fmla="*/ 33 w 158"/>
                    <a:gd name="T33" fmla="*/ 46 h 120"/>
                    <a:gd name="T34" fmla="*/ 21 w 158"/>
                    <a:gd name="T35" fmla="*/ 35 h 120"/>
                    <a:gd name="T36" fmla="*/ 29 w 158"/>
                    <a:gd name="T37" fmla="*/ 26 h 120"/>
                    <a:gd name="T38" fmla="*/ 25 w 158"/>
                    <a:gd name="T39" fmla="*/ 11 h 120"/>
                    <a:gd name="T40" fmla="*/ 38 w 158"/>
                    <a:gd name="T41" fmla="*/ 2 h 120"/>
                    <a:gd name="T42" fmla="*/ 51 w 158"/>
                    <a:gd name="T43" fmla="*/ 16 h 120"/>
                    <a:gd name="T44" fmla="*/ 57 w 158"/>
                    <a:gd name="T45" fmla="*/ 5 h 120"/>
                    <a:gd name="T46" fmla="*/ 76 w 158"/>
                    <a:gd name="T47" fmla="*/ 0 h 120"/>
                    <a:gd name="T48" fmla="*/ 88 w 158"/>
                    <a:gd name="T49" fmla="*/ 10 h 120"/>
                    <a:gd name="T50" fmla="*/ 121 w 158"/>
                    <a:gd name="T51" fmla="*/ 5 h 120"/>
                    <a:gd name="T52" fmla="*/ 140 w 158"/>
                    <a:gd name="T53" fmla="*/ 7 h 120"/>
                    <a:gd name="T54" fmla="*/ 158 w 158"/>
                    <a:gd name="T55" fmla="*/ 19 h 120"/>
                    <a:gd name="T56" fmla="*/ 123 w 158"/>
                    <a:gd name="T57" fmla="*/ 3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8" h="120">
                      <a:moveTo>
                        <a:pt x="123" y="35"/>
                      </a:moveTo>
                      <a:lnTo>
                        <a:pt x="134" y="40"/>
                      </a:lnTo>
                      <a:lnTo>
                        <a:pt x="134" y="83"/>
                      </a:lnTo>
                      <a:lnTo>
                        <a:pt x="121" y="88"/>
                      </a:lnTo>
                      <a:lnTo>
                        <a:pt x="116" y="97"/>
                      </a:lnTo>
                      <a:lnTo>
                        <a:pt x="89" y="102"/>
                      </a:lnTo>
                      <a:lnTo>
                        <a:pt x="91" y="112"/>
                      </a:lnTo>
                      <a:lnTo>
                        <a:pt x="84" y="120"/>
                      </a:lnTo>
                      <a:lnTo>
                        <a:pt x="70" y="82"/>
                      </a:lnTo>
                      <a:lnTo>
                        <a:pt x="53" y="94"/>
                      </a:lnTo>
                      <a:lnTo>
                        <a:pt x="38" y="97"/>
                      </a:lnTo>
                      <a:lnTo>
                        <a:pt x="0" y="91"/>
                      </a:lnTo>
                      <a:lnTo>
                        <a:pt x="17" y="78"/>
                      </a:lnTo>
                      <a:lnTo>
                        <a:pt x="54" y="66"/>
                      </a:lnTo>
                      <a:lnTo>
                        <a:pt x="59" y="56"/>
                      </a:lnTo>
                      <a:lnTo>
                        <a:pt x="46" y="45"/>
                      </a:lnTo>
                      <a:lnTo>
                        <a:pt x="33" y="46"/>
                      </a:lnTo>
                      <a:lnTo>
                        <a:pt x="21" y="35"/>
                      </a:lnTo>
                      <a:lnTo>
                        <a:pt x="29" y="26"/>
                      </a:lnTo>
                      <a:lnTo>
                        <a:pt x="25" y="11"/>
                      </a:lnTo>
                      <a:lnTo>
                        <a:pt x="38" y="2"/>
                      </a:lnTo>
                      <a:lnTo>
                        <a:pt x="51" y="16"/>
                      </a:lnTo>
                      <a:lnTo>
                        <a:pt x="57" y="5"/>
                      </a:lnTo>
                      <a:lnTo>
                        <a:pt x="76" y="0"/>
                      </a:lnTo>
                      <a:lnTo>
                        <a:pt x="88" y="10"/>
                      </a:lnTo>
                      <a:lnTo>
                        <a:pt x="121" y="5"/>
                      </a:lnTo>
                      <a:lnTo>
                        <a:pt x="140" y="7"/>
                      </a:lnTo>
                      <a:lnTo>
                        <a:pt x="158" y="19"/>
                      </a:lnTo>
                      <a:lnTo>
                        <a:pt x="123" y="3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2" name="Freeform 99"/>
                <p:cNvSpPr>
                  <a:spLocks/>
                </p:cNvSpPr>
                <p:nvPr/>
              </p:nvSpPr>
              <p:spPr bwMode="auto">
                <a:xfrm>
                  <a:off x="9117013" y="960120"/>
                  <a:ext cx="250825" cy="190500"/>
                </a:xfrm>
                <a:custGeom>
                  <a:avLst/>
                  <a:gdLst>
                    <a:gd name="T0" fmla="*/ 123 w 158"/>
                    <a:gd name="T1" fmla="*/ 35 h 120"/>
                    <a:gd name="T2" fmla="*/ 134 w 158"/>
                    <a:gd name="T3" fmla="*/ 40 h 120"/>
                    <a:gd name="T4" fmla="*/ 134 w 158"/>
                    <a:gd name="T5" fmla="*/ 83 h 120"/>
                    <a:gd name="T6" fmla="*/ 121 w 158"/>
                    <a:gd name="T7" fmla="*/ 88 h 120"/>
                    <a:gd name="T8" fmla="*/ 116 w 158"/>
                    <a:gd name="T9" fmla="*/ 97 h 120"/>
                    <a:gd name="T10" fmla="*/ 89 w 158"/>
                    <a:gd name="T11" fmla="*/ 102 h 120"/>
                    <a:gd name="T12" fmla="*/ 91 w 158"/>
                    <a:gd name="T13" fmla="*/ 112 h 120"/>
                    <a:gd name="T14" fmla="*/ 84 w 158"/>
                    <a:gd name="T15" fmla="*/ 120 h 120"/>
                    <a:gd name="T16" fmla="*/ 70 w 158"/>
                    <a:gd name="T17" fmla="*/ 82 h 120"/>
                    <a:gd name="T18" fmla="*/ 53 w 158"/>
                    <a:gd name="T19" fmla="*/ 94 h 120"/>
                    <a:gd name="T20" fmla="*/ 38 w 158"/>
                    <a:gd name="T21" fmla="*/ 97 h 120"/>
                    <a:gd name="T22" fmla="*/ 0 w 158"/>
                    <a:gd name="T23" fmla="*/ 91 h 120"/>
                    <a:gd name="T24" fmla="*/ 17 w 158"/>
                    <a:gd name="T25" fmla="*/ 78 h 120"/>
                    <a:gd name="T26" fmla="*/ 54 w 158"/>
                    <a:gd name="T27" fmla="*/ 66 h 120"/>
                    <a:gd name="T28" fmla="*/ 59 w 158"/>
                    <a:gd name="T29" fmla="*/ 56 h 120"/>
                    <a:gd name="T30" fmla="*/ 46 w 158"/>
                    <a:gd name="T31" fmla="*/ 45 h 120"/>
                    <a:gd name="T32" fmla="*/ 33 w 158"/>
                    <a:gd name="T33" fmla="*/ 46 h 120"/>
                    <a:gd name="T34" fmla="*/ 21 w 158"/>
                    <a:gd name="T35" fmla="*/ 35 h 120"/>
                    <a:gd name="T36" fmla="*/ 29 w 158"/>
                    <a:gd name="T37" fmla="*/ 26 h 120"/>
                    <a:gd name="T38" fmla="*/ 25 w 158"/>
                    <a:gd name="T39" fmla="*/ 11 h 120"/>
                    <a:gd name="T40" fmla="*/ 38 w 158"/>
                    <a:gd name="T41" fmla="*/ 2 h 120"/>
                    <a:gd name="T42" fmla="*/ 51 w 158"/>
                    <a:gd name="T43" fmla="*/ 16 h 120"/>
                    <a:gd name="T44" fmla="*/ 57 w 158"/>
                    <a:gd name="T45" fmla="*/ 5 h 120"/>
                    <a:gd name="T46" fmla="*/ 76 w 158"/>
                    <a:gd name="T47" fmla="*/ 0 h 120"/>
                    <a:gd name="T48" fmla="*/ 88 w 158"/>
                    <a:gd name="T49" fmla="*/ 10 h 120"/>
                    <a:gd name="T50" fmla="*/ 121 w 158"/>
                    <a:gd name="T51" fmla="*/ 5 h 120"/>
                    <a:gd name="T52" fmla="*/ 140 w 158"/>
                    <a:gd name="T53" fmla="*/ 7 h 120"/>
                    <a:gd name="T54" fmla="*/ 158 w 158"/>
                    <a:gd name="T55" fmla="*/ 19 h 120"/>
                    <a:gd name="T56" fmla="*/ 123 w 158"/>
                    <a:gd name="T57" fmla="*/ 3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8" h="120">
                      <a:moveTo>
                        <a:pt x="123" y="35"/>
                      </a:moveTo>
                      <a:lnTo>
                        <a:pt x="134" y="40"/>
                      </a:lnTo>
                      <a:lnTo>
                        <a:pt x="134" y="83"/>
                      </a:lnTo>
                      <a:lnTo>
                        <a:pt x="121" y="88"/>
                      </a:lnTo>
                      <a:lnTo>
                        <a:pt x="116" y="97"/>
                      </a:lnTo>
                      <a:lnTo>
                        <a:pt x="89" y="102"/>
                      </a:lnTo>
                      <a:lnTo>
                        <a:pt x="91" y="112"/>
                      </a:lnTo>
                      <a:lnTo>
                        <a:pt x="84" y="120"/>
                      </a:lnTo>
                      <a:lnTo>
                        <a:pt x="70" y="82"/>
                      </a:lnTo>
                      <a:lnTo>
                        <a:pt x="53" y="94"/>
                      </a:lnTo>
                      <a:lnTo>
                        <a:pt x="38" y="97"/>
                      </a:lnTo>
                      <a:lnTo>
                        <a:pt x="0" y="91"/>
                      </a:lnTo>
                      <a:lnTo>
                        <a:pt x="17" y="78"/>
                      </a:lnTo>
                      <a:lnTo>
                        <a:pt x="54" y="66"/>
                      </a:lnTo>
                      <a:lnTo>
                        <a:pt x="59" y="56"/>
                      </a:lnTo>
                      <a:lnTo>
                        <a:pt x="46" y="45"/>
                      </a:lnTo>
                      <a:lnTo>
                        <a:pt x="33" y="46"/>
                      </a:lnTo>
                      <a:lnTo>
                        <a:pt x="21" y="35"/>
                      </a:lnTo>
                      <a:lnTo>
                        <a:pt x="29" y="26"/>
                      </a:lnTo>
                      <a:lnTo>
                        <a:pt x="25" y="11"/>
                      </a:lnTo>
                      <a:lnTo>
                        <a:pt x="38" y="2"/>
                      </a:lnTo>
                      <a:lnTo>
                        <a:pt x="51" y="16"/>
                      </a:lnTo>
                      <a:lnTo>
                        <a:pt x="57" y="5"/>
                      </a:lnTo>
                      <a:lnTo>
                        <a:pt x="76" y="0"/>
                      </a:lnTo>
                      <a:lnTo>
                        <a:pt x="88" y="10"/>
                      </a:lnTo>
                      <a:lnTo>
                        <a:pt x="121" y="5"/>
                      </a:lnTo>
                      <a:lnTo>
                        <a:pt x="140" y="7"/>
                      </a:lnTo>
                      <a:lnTo>
                        <a:pt x="158" y="19"/>
                      </a:lnTo>
                      <a:lnTo>
                        <a:pt x="123" y="3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3" name="Freeform 100"/>
                <p:cNvSpPr>
                  <a:spLocks/>
                </p:cNvSpPr>
                <p:nvPr/>
              </p:nvSpPr>
              <p:spPr bwMode="auto">
                <a:xfrm>
                  <a:off x="9117013" y="960120"/>
                  <a:ext cx="250825" cy="190500"/>
                </a:xfrm>
                <a:custGeom>
                  <a:avLst/>
                  <a:gdLst>
                    <a:gd name="T0" fmla="*/ 123 w 158"/>
                    <a:gd name="T1" fmla="*/ 35 h 120"/>
                    <a:gd name="T2" fmla="*/ 134 w 158"/>
                    <a:gd name="T3" fmla="*/ 40 h 120"/>
                    <a:gd name="T4" fmla="*/ 134 w 158"/>
                    <a:gd name="T5" fmla="*/ 83 h 120"/>
                    <a:gd name="T6" fmla="*/ 121 w 158"/>
                    <a:gd name="T7" fmla="*/ 88 h 120"/>
                    <a:gd name="T8" fmla="*/ 116 w 158"/>
                    <a:gd name="T9" fmla="*/ 97 h 120"/>
                    <a:gd name="T10" fmla="*/ 89 w 158"/>
                    <a:gd name="T11" fmla="*/ 102 h 120"/>
                    <a:gd name="T12" fmla="*/ 91 w 158"/>
                    <a:gd name="T13" fmla="*/ 112 h 120"/>
                    <a:gd name="T14" fmla="*/ 84 w 158"/>
                    <a:gd name="T15" fmla="*/ 120 h 120"/>
                    <a:gd name="T16" fmla="*/ 70 w 158"/>
                    <a:gd name="T17" fmla="*/ 82 h 120"/>
                    <a:gd name="T18" fmla="*/ 53 w 158"/>
                    <a:gd name="T19" fmla="*/ 94 h 120"/>
                    <a:gd name="T20" fmla="*/ 38 w 158"/>
                    <a:gd name="T21" fmla="*/ 97 h 120"/>
                    <a:gd name="T22" fmla="*/ 0 w 158"/>
                    <a:gd name="T23" fmla="*/ 91 h 120"/>
                    <a:gd name="T24" fmla="*/ 17 w 158"/>
                    <a:gd name="T25" fmla="*/ 78 h 120"/>
                    <a:gd name="T26" fmla="*/ 54 w 158"/>
                    <a:gd name="T27" fmla="*/ 66 h 120"/>
                    <a:gd name="T28" fmla="*/ 59 w 158"/>
                    <a:gd name="T29" fmla="*/ 56 h 120"/>
                    <a:gd name="T30" fmla="*/ 46 w 158"/>
                    <a:gd name="T31" fmla="*/ 45 h 120"/>
                    <a:gd name="T32" fmla="*/ 33 w 158"/>
                    <a:gd name="T33" fmla="*/ 46 h 120"/>
                    <a:gd name="T34" fmla="*/ 21 w 158"/>
                    <a:gd name="T35" fmla="*/ 35 h 120"/>
                    <a:gd name="T36" fmla="*/ 29 w 158"/>
                    <a:gd name="T37" fmla="*/ 26 h 120"/>
                    <a:gd name="T38" fmla="*/ 25 w 158"/>
                    <a:gd name="T39" fmla="*/ 11 h 120"/>
                    <a:gd name="T40" fmla="*/ 38 w 158"/>
                    <a:gd name="T41" fmla="*/ 2 h 120"/>
                    <a:gd name="T42" fmla="*/ 51 w 158"/>
                    <a:gd name="T43" fmla="*/ 16 h 120"/>
                    <a:gd name="T44" fmla="*/ 57 w 158"/>
                    <a:gd name="T45" fmla="*/ 5 h 120"/>
                    <a:gd name="T46" fmla="*/ 76 w 158"/>
                    <a:gd name="T47" fmla="*/ 0 h 120"/>
                    <a:gd name="T48" fmla="*/ 88 w 158"/>
                    <a:gd name="T49" fmla="*/ 10 h 120"/>
                    <a:gd name="T50" fmla="*/ 121 w 158"/>
                    <a:gd name="T51" fmla="*/ 5 h 120"/>
                    <a:gd name="T52" fmla="*/ 140 w 158"/>
                    <a:gd name="T53" fmla="*/ 7 h 120"/>
                    <a:gd name="T54" fmla="*/ 158 w 158"/>
                    <a:gd name="T55" fmla="*/ 19 h 120"/>
                    <a:gd name="T56" fmla="*/ 123 w 158"/>
                    <a:gd name="T57" fmla="*/ 3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8" h="120">
                      <a:moveTo>
                        <a:pt x="123" y="35"/>
                      </a:moveTo>
                      <a:lnTo>
                        <a:pt x="134" y="40"/>
                      </a:lnTo>
                      <a:lnTo>
                        <a:pt x="134" y="83"/>
                      </a:lnTo>
                      <a:lnTo>
                        <a:pt x="121" y="88"/>
                      </a:lnTo>
                      <a:lnTo>
                        <a:pt x="116" y="97"/>
                      </a:lnTo>
                      <a:lnTo>
                        <a:pt x="89" y="102"/>
                      </a:lnTo>
                      <a:lnTo>
                        <a:pt x="91" y="112"/>
                      </a:lnTo>
                      <a:lnTo>
                        <a:pt x="84" y="120"/>
                      </a:lnTo>
                      <a:lnTo>
                        <a:pt x="70" y="82"/>
                      </a:lnTo>
                      <a:lnTo>
                        <a:pt x="53" y="94"/>
                      </a:lnTo>
                      <a:lnTo>
                        <a:pt x="38" y="97"/>
                      </a:lnTo>
                      <a:lnTo>
                        <a:pt x="0" y="91"/>
                      </a:lnTo>
                      <a:lnTo>
                        <a:pt x="17" y="78"/>
                      </a:lnTo>
                      <a:lnTo>
                        <a:pt x="54" y="66"/>
                      </a:lnTo>
                      <a:lnTo>
                        <a:pt x="59" y="56"/>
                      </a:lnTo>
                      <a:lnTo>
                        <a:pt x="46" y="45"/>
                      </a:lnTo>
                      <a:lnTo>
                        <a:pt x="33" y="46"/>
                      </a:lnTo>
                      <a:lnTo>
                        <a:pt x="21" y="35"/>
                      </a:lnTo>
                      <a:lnTo>
                        <a:pt x="29" y="26"/>
                      </a:lnTo>
                      <a:lnTo>
                        <a:pt x="25" y="11"/>
                      </a:lnTo>
                      <a:lnTo>
                        <a:pt x="38" y="2"/>
                      </a:lnTo>
                      <a:lnTo>
                        <a:pt x="51" y="16"/>
                      </a:lnTo>
                      <a:lnTo>
                        <a:pt x="57" y="5"/>
                      </a:lnTo>
                      <a:lnTo>
                        <a:pt x="76" y="0"/>
                      </a:lnTo>
                      <a:lnTo>
                        <a:pt x="88" y="10"/>
                      </a:lnTo>
                      <a:lnTo>
                        <a:pt x="121" y="5"/>
                      </a:lnTo>
                      <a:lnTo>
                        <a:pt x="140" y="7"/>
                      </a:lnTo>
                      <a:lnTo>
                        <a:pt x="158" y="19"/>
                      </a:lnTo>
                      <a:lnTo>
                        <a:pt x="123" y="3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4" name="Freeform 101"/>
                <p:cNvSpPr>
                  <a:spLocks/>
                </p:cNvSpPr>
                <p:nvPr/>
              </p:nvSpPr>
              <p:spPr bwMode="auto">
                <a:xfrm>
                  <a:off x="9117013" y="960120"/>
                  <a:ext cx="250825" cy="190500"/>
                </a:xfrm>
                <a:custGeom>
                  <a:avLst/>
                  <a:gdLst>
                    <a:gd name="T0" fmla="*/ 123 w 158"/>
                    <a:gd name="T1" fmla="*/ 35 h 120"/>
                    <a:gd name="T2" fmla="*/ 134 w 158"/>
                    <a:gd name="T3" fmla="*/ 40 h 120"/>
                    <a:gd name="T4" fmla="*/ 134 w 158"/>
                    <a:gd name="T5" fmla="*/ 83 h 120"/>
                    <a:gd name="T6" fmla="*/ 121 w 158"/>
                    <a:gd name="T7" fmla="*/ 88 h 120"/>
                    <a:gd name="T8" fmla="*/ 116 w 158"/>
                    <a:gd name="T9" fmla="*/ 97 h 120"/>
                    <a:gd name="T10" fmla="*/ 89 w 158"/>
                    <a:gd name="T11" fmla="*/ 102 h 120"/>
                    <a:gd name="T12" fmla="*/ 91 w 158"/>
                    <a:gd name="T13" fmla="*/ 112 h 120"/>
                    <a:gd name="T14" fmla="*/ 84 w 158"/>
                    <a:gd name="T15" fmla="*/ 120 h 120"/>
                    <a:gd name="T16" fmla="*/ 70 w 158"/>
                    <a:gd name="T17" fmla="*/ 82 h 120"/>
                    <a:gd name="T18" fmla="*/ 53 w 158"/>
                    <a:gd name="T19" fmla="*/ 94 h 120"/>
                    <a:gd name="T20" fmla="*/ 38 w 158"/>
                    <a:gd name="T21" fmla="*/ 97 h 120"/>
                    <a:gd name="T22" fmla="*/ 0 w 158"/>
                    <a:gd name="T23" fmla="*/ 91 h 120"/>
                    <a:gd name="T24" fmla="*/ 17 w 158"/>
                    <a:gd name="T25" fmla="*/ 78 h 120"/>
                    <a:gd name="T26" fmla="*/ 54 w 158"/>
                    <a:gd name="T27" fmla="*/ 66 h 120"/>
                    <a:gd name="T28" fmla="*/ 59 w 158"/>
                    <a:gd name="T29" fmla="*/ 56 h 120"/>
                    <a:gd name="T30" fmla="*/ 46 w 158"/>
                    <a:gd name="T31" fmla="*/ 45 h 120"/>
                    <a:gd name="T32" fmla="*/ 33 w 158"/>
                    <a:gd name="T33" fmla="*/ 46 h 120"/>
                    <a:gd name="T34" fmla="*/ 21 w 158"/>
                    <a:gd name="T35" fmla="*/ 35 h 120"/>
                    <a:gd name="T36" fmla="*/ 29 w 158"/>
                    <a:gd name="T37" fmla="*/ 26 h 120"/>
                    <a:gd name="T38" fmla="*/ 25 w 158"/>
                    <a:gd name="T39" fmla="*/ 11 h 120"/>
                    <a:gd name="T40" fmla="*/ 38 w 158"/>
                    <a:gd name="T41" fmla="*/ 2 h 120"/>
                    <a:gd name="T42" fmla="*/ 51 w 158"/>
                    <a:gd name="T43" fmla="*/ 16 h 120"/>
                    <a:gd name="T44" fmla="*/ 57 w 158"/>
                    <a:gd name="T45" fmla="*/ 5 h 120"/>
                    <a:gd name="T46" fmla="*/ 76 w 158"/>
                    <a:gd name="T47" fmla="*/ 0 h 120"/>
                    <a:gd name="T48" fmla="*/ 88 w 158"/>
                    <a:gd name="T49" fmla="*/ 10 h 120"/>
                    <a:gd name="T50" fmla="*/ 121 w 158"/>
                    <a:gd name="T51" fmla="*/ 5 h 120"/>
                    <a:gd name="T52" fmla="*/ 140 w 158"/>
                    <a:gd name="T53" fmla="*/ 7 h 120"/>
                    <a:gd name="T54" fmla="*/ 158 w 158"/>
                    <a:gd name="T55" fmla="*/ 19 h 120"/>
                    <a:gd name="T56" fmla="*/ 123 w 158"/>
                    <a:gd name="T57" fmla="*/ 3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58" h="120">
                      <a:moveTo>
                        <a:pt x="123" y="35"/>
                      </a:moveTo>
                      <a:lnTo>
                        <a:pt x="134" y="40"/>
                      </a:lnTo>
                      <a:lnTo>
                        <a:pt x="134" y="83"/>
                      </a:lnTo>
                      <a:lnTo>
                        <a:pt x="121" y="88"/>
                      </a:lnTo>
                      <a:lnTo>
                        <a:pt x="116" y="97"/>
                      </a:lnTo>
                      <a:lnTo>
                        <a:pt x="89" y="102"/>
                      </a:lnTo>
                      <a:lnTo>
                        <a:pt x="91" y="112"/>
                      </a:lnTo>
                      <a:lnTo>
                        <a:pt x="84" y="120"/>
                      </a:lnTo>
                      <a:lnTo>
                        <a:pt x="70" y="82"/>
                      </a:lnTo>
                      <a:lnTo>
                        <a:pt x="53" y="94"/>
                      </a:lnTo>
                      <a:lnTo>
                        <a:pt x="38" y="97"/>
                      </a:lnTo>
                      <a:lnTo>
                        <a:pt x="0" y="91"/>
                      </a:lnTo>
                      <a:lnTo>
                        <a:pt x="17" y="78"/>
                      </a:lnTo>
                      <a:lnTo>
                        <a:pt x="54" y="66"/>
                      </a:lnTo>
                      <a:lnTo>
                        <a:pt x="59" y="56"/>
                      </a:lnTo>
                      <a:lnTo>
                        <a:pt x="46" y="45"/>
                      </a:lnTo>
                      <a:lnTo>
                        <a:pt x="33" y="46"/>
                      </a:lnTo>
                      <a:lnTo>
                        <a:pt x="21" y="35"/>
                      </a:lnTo>
                      <a:lnTo>
                        <a:pt x="29" y="26"/>
                      </a:lnTo>
                      <a:lnTo>
                        <a:pt x="25" y="11"/>
                      </a:lnTo>
                      <a:lnTo>
                        <a:pt x="38" y="2"/>
                      </a:lnTo>
                      <a:lnTo>
                        <a:pt x="51" y="16"/>
                      </a:lnTo>
                      <a:lnTo>
                        <a:pt x="57" y="5"/>
                      </a:lnTo>
                      <a:lnTo>
                        <a:pt x="76" y="0"/>
                      </a:lnTo>
                      <a:lnTo>
                        <a:pt x="88" y="10"/>
                      </a:lnTo>
                      <a:lnTo>
                        <a:pt x="121" y="5"/>
                      </a:lnTo>
                      <a:lnTo>
                        <a:pt x="140" y="7"/>
                      </a:lnTo>
                      <a:lnTo>
                        <a:pt x="158" y="19"/>
                      </a:lnTo>
                      <a:lnTo>
                        <a:pt x="123" y="3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5" name="Freeform 102"/>
                <p:cNvSpPr>
                  <a:spLocks/>
                </p:cNvSpPr>
                <p:nvPr/>
              </p:nvSpPr>
              <p:spPr bwMode="auto">
                <a:xfrm>
                  <a:off x="8377238" y="950595"/>
                  <a:ext cx="149225" cy="107950"/>
                </a:xfrm>
                <a:custGeom>
                  <a:avLst/>
                  <a:gdLst>
                    <a:gd name="T0" fmla="*/ 0 w 94"/>
                    <a:gd name="T1" fmla="*/ 19 h 68"/>
                    <a:gd name="T2" fmla="*/ 34 w 94"/>
                    <a:gd name="T3" fmla="*/ 0 h 68"/>
                    <a:gd name="T4" fmla="*/ 53 w 94"/>
                    <a:gd name="T5" fmla="*/ 9 h 68"/>
                    <a:gd name="T6" fmla="*/ 65 w 94"/>
                    <a:gd name="T7" fmla="*/ 9 h 68"/>
                    <a:gd name="T8" fmla="*/ 80 w 94"/>
                    <a:gd name="T9" fmla="*/ 22 h 68"/>
                    <a:gd name="T10" fmla="*/ 94 w 94"/>
                    <a:gd name="T11" fmla="*/ 40 h 68"/>
                    <a:gd name="T12" fmla="*/ 85 w 94"/>
                    <a:gd name="T13" fmla="*/ 59 h 68"/>
                    <a:gd name="T14" fmla="*/ 67 w 94"/>
                    <a:gd name="T15" fmla="*/ 67 h 68"/>
                    <a:gd name="T16" fmla="*/ 48 w 94"/>
                    <a:gd name="T17" fmla="*/ 68 h 68"/>
                    <a:gd name="T18" fmla="*/ 45 w 94"/>
                    <a:gd name="T19" fmla="*/ 52 h 68"/>
                    <a:gd name="T20" fmla="*/ 37 w 94"/>
                    <a:gd name="T21" fmla="*/ 40 h 68"/>
                    <a:gd name="T22" fmla="*/ 16 w 94"/>
                    <a:gd name="T23" fmla="*/ 33 h 68"/>
                    <a:gd name="T24" fmla="*/ 0 w 94"/>
                    <a:gd name="T25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68">
                      <a:moveTo>
                        <a:pt x="0" y="19"/>
                      </a:moveTo>
                      <a:lnTo>
                        <a:pt x="34" y="0"/>
                      </a:lnTo>
                      <a:lnTo>
                        <a:pt x="53" y="9"/>
                      </a:lnTo>
                      <a:lnTo>
                        <a:pt x="65" y="9"/>
                      </a:lnTo>
                      <a:lnTo>
                        <a:pt x="80" y="22"/>
                      </a:lnTo>
                      <a:lnTo>
                        <a:pt x="94" y="40"/>
                      </a:lnTo>
                      <a:lnTo>
                        <a:pt x="85" y="59"/>
                      </a:lnTo>
                      <a:lnTo>
                        <a:pt x="67" y="67"/>
                      </a:lnTo>
                      <a:lnTo>
                        <a:pt x="48" y="68"/>
                      </a:lnTo>
                      <a:lnTo>
                        <a:pt x="45" y="52"/>
                      </a:lnTo>
                      <a:lnTo>
                        <a:pt x="37" y="40"/>
                      </a:lnTo>
                      <a:lnTo>
                        <a:pt x="16" y="33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6" name="Freeform 103"/>
                <p:cNvSpPr>
                  <a:spLocks/>
                </p:cNvSpPr>
                <p:nvPr/>
              </p:nvSpPr>
              <p:spPr bwMode="auto">
                <a:xfrm>
                  <a:off x="8377238" y="950595"/>
                  <a:ext cx="149225" cy="107950"/>
                </a:xfrm>
                <a:custGeom>
                  <a:avLst/>
                  <a:gdLst>
                    <a:gd name="T0" fmla="*/ 0 w 94"/>
                    <a:gd name="T1" fmla="*/ 19 h 68"/>
                    <a:gd name="T2" fmla="*/ 34 w 94"/>
                    <a:gd name="T3" fmla="*/ 0 h 68"/>
                    <a:gd name="T4" fmla="*/ 53 w 94"/>
                    <a:gd name="T5" fmla="*/ 9 h 68"/>
                    <a:gd name="T6" fmla="*/ 65 w 94"/>
                    <a:gd name="T7" fmla="*/ 9 h 68"/>
                    <a:gd name="T8" fmla="*/ 80 w 94"/>
                    <a:gd name="T9" fmla="*/ 22 h 68"/>
                    <a:gd name="T10" fmla="*/ 94 w 94"/>
                    <a:gd name="T11" fmla="*/ 40 h 68"/>
                    <a:gd name="T12" fmla="*/ 85 w 94"/>
                    <a:gd name="T13" fmla="*/ 59 h 68"/>
                    <a:gd name="T14" fmla="*/ 67 w 94"/>
                    <a:gd name="T15" fmla="*/ 67 h 68"/>
                    <a:gd name="T16" fmla="*/ 48 w 94"/>
                    <a:gd name="T17" fmla="*/ 68 h 68"/>
                    <a:gd name="T18" fmla="*/ 45 w 94"/>
                    <a:gd name="T19" fmla="*/ 52 h 68"/>
                    <a:gd name="T20" fmla="*/ 37 w 94"/>
                    <a:gd name="T21" fmla="*/ 40 h 68"/>
                    <a:gd name="T22" fmla="*/ 16 w 94"/>
                    <a:gd name="T23" fmla="*/ 33 h 68"/>
                    <a:gd name="T24" fmla="*/ 0 w 94"/>
                    <a:gd name="T25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68">
                      <a:moveTo>
                        <a:pt x="0" y="19"/>
                      </a:moveTo>
                      <a:lnTo>
                        <a:pt x="34" y="0"/>
                      </a:lnTo>
                      <a:lnTo>
                        <a:pt x="53" y="9"/>
                      </a:lnTo>
                      <a:lnTo>
                        <a:pt x="65" y="9"/>
                      </a:lnTo>
                      <a:lnTo>
                        <a:pt x="80" y="22"/>
                      </a:lnTo>
                      <a:lnTo>
                        <a:pt x="94" y="40"/>
                      </a:lnTo>
                      <a:lnTo>
                        <a:pt x="85" y="59"/>
                      </a:lnTo>
                      <a:lnTo>
                        <a:pt x="67" y="67"/>
                      </a:lnTo>
                      <a:lnTo>
                        <a:pt x="48" y="68"/>
                      </a:lnTo>
                      <a:lnTo>
                        <a:pt x="45" y="52"/>
                      </a:lnTo>
                      <a:lnTo>
                        <a:pt x="37" y="40"/>
                      </a:lnTo>
                      <a:lnTo>
                        <a:pt x="16" y="33"/>
                      </a:lnTo>
                      <a:lnTo>
                        <a:pt x="0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7" name="Freeform 104"/>
                <p:cNvSpPr>
                  <a:spLocks/>
                </p:cNvSpPr>
                <p:nvPr/>
              </p:nvSpPr>
              <p:spPr bwMode="auto">
                <a:xfrm>
                  <a:off x="8377238" y="950595"/>
                  <a:ext cx="149225" cy="107950"/>
                </a:xfrm>
                <a:custGeom>
                  <a:avLst/>
                  <a:gdLst>
                    <a:gd name="T0" fmla="*/ 0 w 94"/>
                    <a:gd name="T1" fmla="*/ 19 h 68"/>
                    <a:gd name="T2" fmla="*/ 34 w 94"/>
                    <a:gd name="T3" fmla="*/ 0 h 68"/>
                    <a:gd name="T4" fmla="*/ 53 w 94"/>
                    <a:gd name="T5" fmla="*/ 9 h 68"/>
                    <a:gd name="T6" fmla="*/ 65 w 94"/>
                    <a:gd name="T7" fmla="*/ 9 h 68"/>
                    <a:gd name="T8" fmla="*/ 80 w 94"/>
                    <a:gd name="T9" fmla="*/ 22 h 68"/>
                    <a:gd name="T10" fmla="*/ 94 w 94"/>
                    <a:gd name="T11" fmla="*/ 40 h 68"/>
                    <a:gd name="T12" fmla="*/ 85 w 94"/>
                    <a:gd name="T13" fmla="*/ 59 h 68"/>
                    <a:gd name="T14" fmla="*/ 67 w 94"/>
                    <a:gd name="T15" fmla="*/ 67 h 68"/>
                    <a:gd name="T16" fmla="*/ 48 w 94"/>
                    <a:gd name="T17" fmla="*/ 68 h 68"/>
                    <a:gd name="T18" fmla="*/ 45 w 94"/>
                    <a:gd name="T19" fmla="*/ 52 h 68"/>
                    <a:gd name="T20" fmla="*/ 37 w 94"/>
                    <a:gd name="T21" fmla="*/ 40 h 68"/>
                    <a:gd name="T22" fmla="*/ 16 w 94"/>
                    <a:gd name="T23" fmla="*/ 33 h 68"/>
                    <a:gd name="T24" fmla="*/ 0 w 94"/>
                    <a:gd name="T25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68">
                      <a:moveTo>
                        <a:pt x="0" y="19"/>
                      </a:moveTo>
                      <a:lnTo>
                        <a:pt x="34" y="0"/>
                      </a:lnTo>
                      <a:lnTo>
                        <a:pt x="53" y="9"/>
                      </a:lnTo>
                      <a:lnTo>
                        <a:pt x="65" y="9"/>
                      </a:lnTo>
                      <a:lnTo>
                        <a:pt x="80" y="22"/>
                      </a:lnTo>
                      <a:lnTo>
                        <a:pt x="94" y="40"/>
                      </a:lnTo>
                      <a:lnTo>
                        <a:pt x="85" y="59"/>
                      </a:lnTo>
                      <a:lnTo>
                        <a:pt x="67" y="67"/>
                      </a:lnTo>
                      <a:lnTo>
                        <a:pt x="48" y="68"/>
                      </a:lnTo>
                      <a:lnTo>
                        <a:pt x="45" y="52"/>
                      </a:lnTo>
                      <a:lnTo>
                        <a:pt x="37" y="40"/>
                      </a:lnTo>
                      <a:lnTo>
                        <a:pt x="16" y="33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8" name="Freeform 105"/>
                <p:cNvSpPr>
                  <a:spLocks/>
                </p:cNvSpPr>
                <p:nvPr/>
              </p:nvSpPr>
              <p:spPr bwMode="auto">
                <a:xfrm>
                  <a:off x="8377238" y="950595"/>
                  <a:ext cx="149225" cy="107950"/>
                </a:xfrm>
                <a:custGeom>
                  <a:avLst/>
                  <a:gdLst>
                    <a:gd name="T0" fmla="*/ 0 w 94"/>
                    <a:gd name="T1" fmla="*/ 19 h 68"/>
                    <a:gd name="T2" fmla="*/ 34 w 94"/>
                    <a:gd name="T3" fmla="*/ 0 h 68"/>
                    <a:gd name="T4" fmla="*/ 53 w 94"/>
                    <a:gd name="T5" fmla="*/ 9 h 68"/>
                    <a:gd name="T6" fmla="*/ 65 w 94"/>
                    <a:gd name="T7" fmla="*/ 9 h 68"/>
                    <a:gd name="T8" fmla="*/ 80 w 94"/>
                    <a:gd name="T9" fmla="*/ 22 h 68"/>
                    <a:gd name="T10" fmla="*/ 94 w 94"/>
                    <a:gd name="T11" fmla="*/ 40 h 68"/>
                    <a:gd name="T12" fmla="*/ 85 w 94"/>
                    <a:gd name="T13" fmla="*/ 59 h 68"/>
                    <a:gd name="T14" fmla="*/ 67 w 94"/>
                    <a:gd name="T15" fmla="*/ 67 h 68"/>
                    <a:gd name="T16" fmla="*/ 48 w 94"/>
                    <a:gd name="T17" fmla="*/ 68 h 68"/>
                    <a:gd name="T18" fmla="*/ 45 w 94"/>
                    <a:gd name="T19" fmla="*/ 52 h 68"/>
                    <a:gd name="T20" fmla="*/ 37 w 94"/>
                    <a:gd name="T21" fmla="*/ 40 h 68"/>
                    <a:gd name="T22" fmla="*/ 16 w 94"/>
                    <a:gd name="T23" fmla="*/ 33 h 68"/>
                    <a:gd name="T24" fmla="*/ 0 w 94"/>
                    <a:gd name="T25" fmla="*/ 19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68">
                      <a:moveTo>
                        <a:pt x="0" y="19"/>
                      </a:moveTo>
                      <a:lnTo>
                        <a:pt x="34" y="0"/>
                      </a:lnTo>
                      <a:lnTo>
                        <a:pt x="53" y="9"/>
                      </a:lnTo>
                      <a:lnTo>
                        <a:pt x="65" y="9"/>
                      </a:lnTo>
                      <a:lnTo>
                        <a:pt x="80" y="22"/>
                      </a:lnTo>
                      <a:lnTo>
                        <a:pt x="94" y="40"/>
                      </a:lnTo>
                      <a:lnTo>
                        <a:pt x="85" y="59"/>
                      </a:lnTo>
                      <a:lnTo>
                        <a:pt x="67" y="67"/>
                      </a:lnTo>
                      <a:lnTo>
                        <a:pt x="48" y="68"/>
                      </a:lnTo>
                      <a:lnTo>
                        <a:pt x="45" y="52"/>
                      </a:lnTo>
                      <a:lnTo>
                        <a:pt x="37" y="40"/>
                      </a:lnTo>
                      <a:lnTo>
                        <a:pt x="16" y="33"/>
                      </a:lnTo>
                      <a:lnTo>
                        <a:pt x="0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9" name="Freeform 106"/>
                <p:cNvSpPr>
                  <a:spLocks/>
                </p:cNvSpPr>
                <p:nvPr/>
              </p:nvSpPr>
              <p:spPr bwMode="auto">
                <a:xfrm>
                  <a:off x="9877426" y="1971358"/>
                  <a:ext cx="117475" cy="233363"/>
                </a:xfrm>
                <a:custGeom>
                  <a:avLst/>
                  <a:gdLst>
                    <a:gd name="T0" fmla="*/ 47 w 74"/>
                    <a:gd name="T1" fmla="*/ 49 h 147"/>
                    <a:gd name="T2" fmla="*/ 25 w 74"/>
                    <a:gd name="T3" fmla="*/ 38 h 147"/>
                    <a:gd name="T4" fmla="*/ 12 w 74"/>
                    <a:gd name="T5" fmla="*/ 0 h 147"/>
                    <a:gd name="T6" fmla="*/ 0 w 74"/>
                    <a:gd name="T7" fmla="*/ 14 h 147"/>
                    <a:gd name="T8" fmla="*/ 1 w 74"/>
                    <a:gd name="T9" fmla="*/ 40 h 147"/>
                    <a:gd name="T10" fmla="*/ 9 w 74"/>
                    <a:gd name="T11" fmla="*/ 99 h 147"/>
                    <a:gd name="T12" fmla="*/ 27 w 74"/>
                    <a:gd name="T13" fmla="*/ 124 h 147"/>
                    <a:gd name="T14" fmla="*/ 41 w 74"/>
                    <a:gd name="T15" fmla="*/ 142 h 147"/>
                    <a:gd name="T16" fmla="*/ 73 w 74"/>
                    <a:gd name="T17" fmla="*/ 147 h 147"/>
                    <a:gd name="T18" fmla="*/ 74 w 74"/>
                    <a:gd name="T19" fmla="*/ 135 h 147"/>
                    <a:gd name="T20" fmla="*/ 70 w 74"/>
                    <a:gd name="T21" fmla="*/ 84 h 147"/>
                    <a:gd name="T22" fmla="*/ 47 w 74"/>
                    <a:gd name="T23" fmla="*/ 4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4" h="147">
                      <a:moveTo>
                        <a:pt x="47" y="49"/>
                      </a:moveTo>
                      <a:lnTo>
                        <a:pt x="25" y="38"/>
                      </a:lnTo>
                      <a:lnTo>
                        <a:pt x="12" y="0"/>
                      </a:lnTo>
                      <a:lnTo>
                        <a:pt x="0" y="14"/>
                      </a:lnTo>
                      <a:lnTo>
                        <a:pt x="1" y="40"/>
                      </a:lnTo>
                      <a:lnTo>
                        <a:pt x="9" y="99"/>
                      </a:lnTo>
                      <a:lnTo>
                        <a:pt x="27" y="124"/>
                      </a:lnTo>
                      <a:lnTo>
                        <a:pt x="41" y="142"/>
                      </a:lnTo>
                      <a:lnTo>
                        <a:pt x="73" y="147"/>
                      </a:lnTo>
                      <a:lnTo>
                        <a:pt x="74" y="135"/>
                      </a:lnTo>
                      <a:lnTo>
                        <a:pt x="70" y="84"/>
                      </a:lnTo>
                      <a:lnTo>
                        <a:pt x="47" y="4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0" name="Freeform 107"/>
                <p:cNvSpPr>
                  <a:spLocks/>
                </p:cNvSpPr>
                <p:nvPr/>
              </p:nvSpPr>
              <p:spPr bwMode="auto">
                <a:xfrm>
                  <a:off x="9877426" y="1971358"/>
                  <a:ext cx="117475" cy="233363"/>
                </a:xfrm>
                <a:custGeom>
                  <a:avLst/>
                  <a:gdLst>
                    <a:gd name="T0" fmla="*/ 47 w 74"/>
                    <a:gd name="T1" fmla="*/ 49 h 147"/>
                    <a:gd name="T2" fmla="*/ 25 w 74"/>
                    <a:gd name="T3" fmla="*/ 38 h 147"/>
                    <a:gd name="T4" fmla="*/ 12 w 74"/>
                    <a:gd name="T5" fmla="*/ 0 h 147"/>
                    <a:gd name="T6" fmla="*/ 0 w 74"/>
                    <a:gd name="T7" fmla="*/ 14 h 147"/>
                    <a:gd name="T8" fmla="*/ 1 w 74"/>
                    <a:gd name="T9" fmla="*/ 40 h 147"/>
                    <a:gd name="T10" fmla="*/ 9 w 74"/>
                    <a:gd name="T11" fmla="*/ 99 h 147"/>
                    <a:gd name="T12" fmla="*/ 27 w 74"/>
                    <a:gd name="T13" fmla="*/ 124 h 147"/>
                    <a:gd name="T14" fmla="*/ 41 w 74"/>
                    <a:gd name="T15" fmla="*/ 142 h 147"/>
                    <a:gd name="T16" fmla="*/ 73 w 74"/>
                    <a:gd name="T17" fmla="*/ 147 h 147"/>
                    <a:gd name="T18" fmla="*/ 74 w 74"/>
                    <a:gd name="T19" fmla="*/ 135 h 147"/>
                    <a:gd name="T20" fmla="*/ 70 w 74"/>
                    <a:gd name="T21" fmla="*/ 84 h 147"/>
                    <a:gd name="T22" fmla="*/ 47 w 74"/>
                    <a:gd name="T23" fmla="*/ 4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4" h="147">
                      <a:moveTo>
                        <a:pt x="47" y="49"/>
                      </a:moveTo>
                      <a:lnTo>
                        <a:pt x="25" y="38"/>
                      </a:lnTo>
                      <a:lnTo>
                        <a:pt x="12" y="0"/>
                      </a:lnTo>
                      <a:lnTo>
                        <a:pt x="0" y="14"/>
                      </a:lnTo>
                      <a:lnTo>
                        <a:pt x="1" y="40"/>
                      </a:lnTo>
                      <a:lnTo>
                        <a:pt x="9" y="99"/>
                      </a:lnTo>
                      <a:lnTo>
                        <a:pt x="27" y="124"/>
                      </a:lnTo>
                      <a:lnTo>
                        <a:pt x="41" y="142"/>
                      </a:lnTo>
                      <a:lnTo>
                        <a:pt x="73" y="147"/>
                      </a:lnTo>
                      <a:lnTo>
                        <a:pt x="74" y="135"/>
                      </a:lnTo>
                      <a:lnTo>
                        <a:pt x="70" y="84"/>
                      </a:lnTo>
                      <a:lnTo>
                        <a:pt x="47" y="4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1" name="Freeform 108"/>
                <p:cNvSpPr>
                  <a:spLocks/>
                </p:cNvSpPr>
                <p:nvPr/>
              </p:nvSpPr>
              <p:spPr bwMode="auto">
                <a:xfrm>
                  <a:off x="9877426" y="1971358"/>
                  <a:ext cx="117475" cy="233363"/>
                </a:xfrm>
                <a:custGeom>
                  <a:avLst/>
                  <a:gdLst>
                    <a:gd name="T0" fmla="*/ 47 w 74"/>
                    <a:gd name="T1" fmla="*/ 49 h 147"/>
                    <a:gd name="T2" fmla="*/ 25 w 74"/>
                    <a:gd name="T3" fmla="*/ 38 h 147"/>
                    <a:gd name="T4" fmla="*/ 12 w 74"/>
                    <a:gd name="T5" fmla="*/ 0 h 147"/>
                    <a:gd name="T6" fmla="*/ 0 w 74"/>
                    <a:gd name="T7" fmla="*/ 14 h 147"/>
                    <a:gd name="T8" fmla="*/ 1 w 74"/>
                    <a:gd name="T9" fmla="*/ 40 h 147"/>
                    <a:gd name="T10" fmla="*/ 9 w 74"/>
                    <a:gd name="T11" fmla="*/ 99 h 147"/>
                    <a:gd name="T12" fmla="*/ 27 w 74"/>
                    <a:gd name="T13" fmla="*/ 124 h 147"/>
                    <a:gd name="T14" fmla="*/ 41 w 74"/>
                    <a:gd name="T15" fmla="*/ 142 h 147"/>
                    <a:gd name="T16" fmla="*/ 73 w 74"/>
                    <a:gd name="T17" fmla="*/ 147 h 147"/>
                    <a:gd name="T18" fmla="*/ 74 w 74"/>
                    <a:gd name="T19" fmla="*/ 135 h 147"/>
                    <a:gd name="T20" fmla="*/ 70 w 74"/>
                    <a:gd name="T21" fmla="*/ 84 h 147"/>
                    <a:gd name="T22" fmla="*/ 47 w 74"/>
                    <a:gd name="T23" fmla="*/ 4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4" h="147">
                      <a:moveTo>
                        <a:pt x="47" y="49"/>
                      </a:moveTo>
                      <a:lnTo>
                        <a:pt x="25" y="38"/>
                      </a:lnTo>
                      <a:lnTo>
                        <a:pt x="12" y="0"/>
                      </a:lnTo>
                      <a:lnTo>
                        <a:pt x="0" y="14"/>
                      </a:lnTo>
                      <a:lnTo>
                        <a:pt x="1" y="40"/>
                      </a:lnTo>
                      <a:lnTo>
                        <a:pt x="9" y="99"/>
                      </a:lnTo>
                      <a:lnTo>
                        <a:pt x="27" y="124"/>
                      </a:lnTo>
                      <a:lnTo>
                        <a:pt x="41" y="142"/>
                      </a:lnTo>
                      <a:lnTo>
                        <a:pt x="73" y="147"/>
                      </a:lnTo>
                      <a:lnTo>
                        <a:pt x="74" y="135"/>
                      </a:lnTo>
                      <a:lnTo>
                        <a:pt x="70" y="84"/>
                      </a:lnTo>
                      <a:lnTo>
                        <a:pt x="47" y="4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2" name="Freeform 109"/>
                <p:cNvSpPr>
                  <a:spLocks/>
                </p:cNvSpPr>
                <p:nvPr/>
              </p:nvSpPr>
              <p:spPr bwMode="auto">
                <a:xfrm>
                  <a:off x="9877426" y="1971358"/>
                  <a:ext cx="117475" cy="233363"/>
                </a:xfrm>
                <a:custGeom>
                  <a:avLst/>
                  <a:gdLst>
                    <a:gd name="T0" fmla="*/ 47 w 74"/>
                    <a:gd name="T1" fmla="*/ 49 h 147"/>
                    <a:gd name="T2" fmla="*/ 25 w 74"/>
                    <a:gd name="T3" fmla="*/ 38 h 147"/>
                    <a:gd name="T4" fmla="*/ 12 w 74"/>
                    <a:gd name="T5" fmla="*/ 0 h 147"/>
                    <a:gd name="T6" fmla="*/ 0 w 74"/>
                    <a:gd name="T7" fmla="*/ 14 h 147"/>
                    <a:gd name="T8" fmla="*/ 1 w 74"/>
                    <a:gd name="T9" fmla="*/ 40 h 147"/>
                    <a:gd name="T10" fmla="*/ 9 w 74"/>
                    <a:gd name="T11" fmla="*/ 99 h 147"/>
                    <a:gd name="T12" fmla="*/ 27 w 74"/>
                    <a:gd name="T13" fmla="*/ 124 h 147"/>
                    <a:gd name="T14" fmla="*/ 41 w 74"/>
                    <a:gd name="T15" fmla="*/ 142 h 147"/>
                    <a:gd name="T16" fmla="*/ 73 w 74"/>
                    <a:gd name="T17" fmla="*/ 147 h 147"/>
                    <a:gd name="T18" fmla="*/ 74 w 74"/>
                    <a:gd name="T19" fmla="*/ 135 h 147"/>
                    <a:gd name="T20" fmla="*/ 70 w 74"/>
                    <a:gd name="T21" fmla="*/ 84 h 147"/>
                    <a:gd name="T22" fmla="*/ 47 w 74"/>
                    <a:gd name="T23" fmla="*/ 49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4" h="147">
                      <a:moveTo>
                        <a:pt x="47" y="49"/>
                      </a:moveTo>
                      <a:lnTo>
                        <a:pt x="25" y="38"/>
                      </a:lnTo>
                      <a:lnTo>
                        <a:pt x="12" y="0"/>
                      </a:lnTo>
                      <a:lnTo>
                        <a:pt x="0" y="14"/>
                      </a:lnTo>
                      <a:lnTo>
                        <a:pt x="1" y="40"/>
                      </a:lnTo>
                      <a:lnTo>
                        <a:pt x="9" y="99"/>
                      </a:lnTo>
                      <a:lnTo>
                        <a:pt x="27" y="124"/>
                      </a:lnTo>
                      <a:lnTo>
                        <a:pt x="41" y="142"/>
                      </a:lnTo>
                      <a:lnTo>
                        <a:pt x="73" y="147"/>
                      </a:lnTo>
                      <a:lnTo>
                        <a:pt x="74" y="135"/>
                      </a:lnTo>
                      <a:lnTo>
                        <a:pt x="70" y="84"/>
                      </a:lnTo>
                      <a:lnTo>
                        <a:pt x="47" y="4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3" name="Freeform 110"/>
                <p:cNvSpPr>
                  <a:spLocks/>
                </p:cNvSpPr>
                <p:nvPr/>
              </p:nvSpPr>
              <p:spPr bwMode="auto">
                <a:xfrm>
                  <a:off x="10160001" y="2538095"/>
                  <a:ext cx="949325" cy="828675"/>
                </a:xfrm>
                <a:custGeom>
                  <a:avLst/>
                  <a:gdLst>
                    <a:gd name="T0" fmla="*/ 310 w 598"/>
                    <a:gd name="T1" fmla="*/ 35 h 522"/>
                    <a:gd name="T2" fmla="*/ 268 w 598"/>
                    <a:gd name="T3" fmla="*/ 53 h 522"/>
                    <a:gd name="T4" fmla="*/ 265 w 598"/>
                    <a:gd name="T5" fmla="*/ 80 h 522"/>
                    <a:gd name="T6" fmla="*/ 241 w 598"/>
                    <a:gd name="T7" fmla="*/ 71 h 522"/>
                    <a:gd name="T8" fmla="*/ 208 w 598"/>
                    <a:gd name="T9" fmla="*/ 64 h 522"/>
                    <a:gd name="T10" fmla="*/ 192 w 598"/>
                    <a:gd name="T11" fmla="*/ 90 h 522"/>
                    <a:gd name="T12" fmla="*/ 171 w 598"/>
                    <a:gd name="T13" fmla="*/ 109 h 522"/>
                    <a:gd name="T14" fmla="*/ 163 w 598"/>
                    <a:gd name="T15" fmla="*/ 120 h 522"/>
                    <a:gd name="T16" fmla="*/ 152 w 598"/>
                    <a:gd name="T17" fmla="*/ 134 h 522"/>
                    <a:gd name="T18" fmla="*/ 109 w 598"/>
                    <a:gd name="T19" fmla="*/ 173 h 522"/>
                    <a:gd name="T20" fmla="*/ 32 w 598"/>
                    <a:gd name="T21" fmla="*/ 213 h 522"/>
                    <a:gd name="T22" fmla="*/ 10 w 598"/>
                    <a:gd name="T23" fmla="*/ 264 h 522"/>
                    <a:gd name="T24" fmla="*/ 18 w 598"/>
                    <a:gd name="T25" fmla="*/ 283 h 522"/>
                    <a:gd name="T26" fmla="*/ 0 w 598"/>
                    <a:gd name="T27" fmla="*/ 288 h 522"/>
                    <a:gd name="T28" fmla="*/ 18 w 598"/>
                    <a:gd name="T29" fmla="*/ 334 h 522"/>
                    <a:gd name="T30" fmla="*/ 18 w 598"/>
                    <a:gd name="T31" fmla="*/ 367 h 522"/>
                    <a:gd name="T32" fmla="*/ 26 w 598"/>
                    <a:gd name="T33" fmla="*/ 402 h 522"/>
                    <a:gd name="T34" fmla="*/ 11 w 598"/>
                    <a:gd name="T35" fmla="*/ 415 h 522"/>
                    <a:gd name="T36" fmla="*/ 37 w 598"/>
                    <a:gd name="T37" fmla="*/ 453 h 522"/>
                    <a:gd name="T38" fmla="*/ 54 w 598"/>
                    <a:gd name="T39" fmla="*/ 447 h 522"/>
                    <a:gd name="T40" fmla="*/ 86 w 598"/>
                    <a:gd name="T41" fmla="*/ 439 h 522"/>
                    <a:gd name="T42" fmla="*/ 149 w 598"/>
                    <a:gd name="T43" fmla="*/ 417 h 522"/>
                    <a:gd name="T44" fmla="*/ 212 w 598"/>
                    <a:gd name="T45" fmla="*/ 399 h 522"/>
                    <a:gd name="T46" fmla="*/ 241 w 598"/>
                    <a:gd name="T47" fmla="*/ 388 h 522"/>
                    <a:gd name="T48" fmla="*/ 255 w 598"/>
                    <a:gd name="T49" fmla="*/ 394 h 522"/>
                    <a:gd name="T50" fmla="*/ 291 w 598"/>
                    <a:gd name="T51" fmla="*/ 407 h 522"/>
                    <a:gd name="T52" fmla="*/ 303 w 598"/>
                    <a:gd name="T53" fmla="*/ 446 h 522"/>
                    <a:gd name="T54" fmla="*/ 324 w 598"/>
                    <a:gd name="T55" fmla="*/ 436 h 522"/>
                    <a:gd name="T56" fmla="*/ 345 w 598"/>
                    <a:gd name="T57" fmla="*/ 407 h 522"/>
                    <a:gd name="T58" fmla="*/ 340 w 598"/>
                    <a:gd name="T59" fmla="*/ 436 h 522"/>
                    <a:gd name="T60" fmla="*/ 342 w 598"/>
                    <a:gd name="T61" fmla="*/ 449 h 522"/>
                    <a:gd name="T62" fmla="*/ 351 w 598"/>
                    <a:gd name="T63" fmla="*/ 433 h 522"/>
                    <a:gd name="T64" fmla="*/ 353 w 598"/>
                    <a:gd name="T65" fmla="*/ 449 h 522"/>
                    <a:gd name="T66" fmla="*/ 364 w 598"/>
                    <a:gd name="T67" fmla="*/ 471 h 522"/>
                    <a:gd name="T68" fmla="*/ 374 w 598"/>
                    <a:gd name="T69" fmla="*/ 501 h 522"/>
                    <a:gd name="T70" fmla="*/ 444 w 598"/>
                    <a:gd name="T71" fmla="*/ 522 h 522"/>
                    <a:gd name="T72" fmla="*/ 512 w 598"/>
                    <a:gd name="T73" fmla="*/ 490 h 522"/>
                    <a:gd name="T74" fmla="*/ 544 w 598"/>
                    <a:gd name="T75" fmla="*/ 441 h 522"/>
                    <a:gd name="T76" fmla="*/ 581 w 598"/>
                    <a:gd name="T77" fmla="*/ 390 h 522"/>
                    <a:gd name="T78" fmla="*/ 590 w 598"/>
                    <a:gd name="T79" fmla="*/ 337 h 522"/>
                    <a:gd name="T80" fmla="*/ 598 w 598"/>
                    <a:gd name="T81" fmla="*/ 267 h 522"/>
                    <a:gd name="T82" fmla="*/ 571 w 598"/>
                    <a:gd name="T83" fmla="*/ 213 h 522"/>
                    <a:gd name="T84" fmla="*/ 546 w 598"/>
                    <a:gd name="T85" fmla="*/ 176 h 522"/>
                    <a:gd name="T86" fmla="*/ 514 w 598"/>
                    <a:gd name="T87" fmla="*/ 125 h 522"/>
                    <a:gd name="T88" fmla="*/ 485 w 598"/>
                    <a:gd name="T89" fmla="*/ 64 h 522"/>
                    <a:gd name="T90" fmla="*/ 482 w 598"/>
                    <a:gd name="T91" fmla="*/ 19 h 522"/>
                    <a:gd name="T92" fmla="*/ 456 w 598"/>
                    <a:gd name="T93" fmla="*/ 19 h 522"/>
                    <a:gd name="T94" fmla="*/ 449 w 598"/>
                    <a:gd name="T95" fmla="*/ 94 h 522"/>
                    <a:gd name="T96" fmla="*/ 434 w 598"/>
                    <a:gd name="T97" fmla="*/ 122 h 522"/>
                    <a:gd name="T98" fmla="*/ 401 w 598"/>
                    <a:gd name="T99" fmla="*/ 107 h 522"/>
                    <a:gd name="T100" fmla="*/ 369 w 598"/>
                    <a:gd name="T101" fmla="*/ 88 h 522"/>
                    <a:gd name="T102" fmla="*/ 362 w 598"/>
                    <a:gd name="T103" fmla="*/ 66 h 522"/>
                    <a:gd name="T104" fmla="*/ 377 w 598"/>
                    <a:gd name="T105" fmla="*/ 48 h 522"/>
                    <a:gd name="T106" fmla="*/ 362 w 598"/>
                    <a:gd name="T107" fmla="*/ 26 h 522"/>
                    <a:gd name="T108" fmla="*/ 319 w 598"/>
                    <a:gd name="T109" fmla="*/ 13 h 522"/>
                    <a:gd name="T110" fmla="*/ 295 w 598"/>
                    <a:gd name="T111" fmla="*/ 1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98" h="522">
                      <a:moveTo>
                        <a:pt x="305" y="23"/>
                      </a:moveTo>
                      <a:lnTo>
                        <a:pt x="310" y="35"/>
                      </a:lnTo>
                      <a:lnTo>
                        <a:pt x="281" y="40"/>
                      </a:lnTo>
                      <a:lnTo>
                        <a:pt x="268" y="53"/>
                      </a:lnTo>
                      <a:lnTo>
                        <a:pt x="268" y="63"/>
                      </a:lnTo>
                      <a:lnTo>
                        <a:pt x="265" y="80"/>
                      </a:lnTo>
                      <a:lnTo>
                        <a:pt x="246" y="83"/>
                      </a:lnTo>
                      <a:lnTo>
                        <a:pt x="241" y="71"/>
                      </a:lnTo>
                      <a:lnTo>
                        <a:pt x="232" y="59"/>
                      </a:lnTo>
                      <a:lnTo>
                        <a:pt x="208" y="64"/>
                      </a:lnTo>
                      <a:lnTo>
                        <a:pt x="204" y="80"/>
                      </a:lnTo>
                      <a:lnTo>
                        <a:pt x="192" y="90"/>
                      </a:lnTo>
                      <a:lnTo>
                        <a:pt x="179" y="98"/>
                      </a:lnTo>
                      <a:lnTo>
                        <a:pt x="171" y="109"/>
                      </a:lnTo>
                      <a:lnTo>
                        <a:pt x="171" y="120"/>
                      </a:lnTo>
                      <a:lnTo>
                        <a:pt x="163" y="120"/>
                      </a:lnTo>
                      <a:lnTo>
                        <a:pt x="157" y="109"/>
                      </a:lnTo>
                      <a:lnTo>
                        <a:pt x="152" y="134"/>
                      </a:lnTo>
                      <a:lnTo>
                        <a:pt x="129" y="163"/>
                      </a:lnTo>
                      <a:lnTo>
                        <a:pt x="109" y="173"/>
                      </a:lnTo>
                      <a:lnTo>
                        <a:pt x="54" y="187"/>
                      </a:lnTo>
                      <a:lnTo>
                        <a:pt x="32" y="213"/>
                      </a:lnTo>
                      <a:lnTo>
                        <a:pt x="5" y="214"/>
                      </a:lnTo>
                      <a:lnTo>
                        <a:pt x="10" y="264"/>
                      </a:lnTo>
                      <a:lnTo>
                        <a:pt x="19" y="272"/>
                      </a:lnTo>
                      <a:lnTo>
                        <a:pt x="18" y="283"/>
                      </a:lnTo>
                      <a:lnTo>
                        <a:pt x="2" y="272"/>
                      </a:lnTo>
                      <a:lnTo>
                        <a:pt x="0" y="288"/>
                      </a:lnTo>
                      <a:lnTo>
                        <a:pt x="8" y="316"/>
                      </a:lnTo>
                      <a:lnTo>
                        <a:pt x="18" y="334"/>
                      </a:lnTo>
                      <a:lnTo>
                        <a:pt x="18" y="353"/>
                      </a:lnTo>
                      <a:lnTo>
                        <a:pt x="18" y="367"/>
                      </a:lnTo>
                      <a:lnTo>
                        <a:pt x="26" y="372"/>
                      </a:lnTo>
                      <a:lnTo>
                        <a:pt x="26" y="402"/>
                      </a:lnTo>
                      <a:lnTo>
                        <a:pt x="18" y="404"/>
                      </a:lnTo>
                      <a:lnTo>
                        <a:pt x="11" y="415"/>
                      </a:lnTo>
                      <a:lnTo>
                        <a:pt x="5" y="425"/>
                      </a:lnTo>
                      <a:lnTo>
                        <a:pt x="37" y="453"/>
                      </a:lnTo>
                      <a:lnTo>
                        <a:pt x="50" y="455"/>
                      </a:lnTo>
                      <a:lnTo>
                        <a:pt x="54" y="447"/>
                      </a:lnTo>
                      <a:lnTo>
                        <a:pt x="61" y="436"/>
                      </a:lnTo>
                      <a:lnTo>
                        <a:pt x="86" y="439"/>
                      </a:lnTo>
                      <a:lnTo>
                        <a:pt x="139" y="431"/>
                      </a:lnTo>
                      <a:lnTo>
                        <a:pt x="149" y="417"/>
                      </a:lnTo>
                      <a:lnTo>
                        <a:pt x="165" y="404"/>
                      </a:lnTo>
                      <a:lnTo>
                        <a:pt x="212" y="399"/>
                      </a:lnTo>
                      <a:lnTo>
                        <a:pt x="222" y="390"/>
                      </a:lnTo>
                      <a:lnTo>
                        <a:pt x="241" y="388"/>
                      </a:lnTo>
                      <a:lnTo>
                        <a:pt x="255" y="386"/>
                      </a:lnTo>
                      <a:lnTo>
                        <a:pt x="255" y="394"/>
                      </a:lnTo>
                      <a:lnTo>
                        <a:pt x="278" y="396"/>
                      </a:lnTo>
                      <a:lnTo>
                        <a:pt x="291" y="407"/>
                      </a:lnTo>
                      <a:lnTo>
                        <a:pt x="302" y="426"/>
                      </a:lnTo>
                      <a:lnTo>
                        <a:pt x="303" y="446"/>
                      </a:lnTo>
                      <a:lnTo>
                        <a:pt x="311" y="444"/>
                      </a:lnTo>
                      <a:lnTo>
                        <a:pt x="324" y="436"/>
                      </a:lnTo>
                      <a:lnTo>
                        <a:pt x="335" y="423"/>
                      </a:lnTo>
                      <a:lnTo>
                        <a:pt x="345" y="407"/>
                      </a:lnTo>
                      <a:lnTo>
                        <a:pt x="346" y="420"/>
                      </a:lnTo>
                      <a:lnTo>
                        <a:pt x="340" y="436"/>
                      </a:lnTo>
                      <a:lnTo>
                        <a:pt x="332" y="447"/>
                      </a:lnTo>
                      <a:lnTo>
                        <a:pt x="342" y="449"/>
                      </a:lnTo>
                      <a:lnTo>
                        <a:pt x="346" y="439"/>
                      </a:lnTo>
                      <a:lnTo>
                        <a:pt x="351" y="433"/>
                      </a:lnTo>
                      <a:lnTo>
                        <a:pt x="351" y="439"/>
                      </a:lnTo>
                      <a:lnTo>
                        <a:pt x="353" y="449"/>
                      </a:lnTo>
                      <a:lnTo>
                        <a:pt x="362" y="458"/>
                      </a:lnTo>
                      <a:lnTo>
                        <a:pt x="364" y="471"/>
                      </a:lnTo>
                      <a:lnTo>
                        <a:pt x="359" y="487"/>
                      </a:lnTo>
                      <a:lnTo>
                        <a:pt x="374" y="501"/>
                      </a:lnTo>
                      <a:lnTo>
                        <a:pt x="405" y="516"/>
                      </a:lnTo>
                      <a:lnTo>
                        <a:pt x="444" y="522"/>
                      </a:lnTo>
                      <a:lnTo>
                        <a:pt x="469" y="511"/>
                      </a:lnTo>
                      <a:lnTo>
                        <a:pt x="512" y="490"/>
                      </a:lnTo>
                      <a:lnTo>
                        <a:pt x="525" y="458"/>
                      </a:lnTo>
                      <a:lnTo>
                        <a:pt x="544" y="441"/>
                      </a:lnTo>
                      <a:lnTo>
                        <a:pt x="557" y="414"/>
                      </a:lnTo>
                      <a:lnTo>
                        <a:pt x="581" y="390"/>
                      </a:lnTo>
                      <a:lnTo>
                        <a:pt x="590" y="378"/>
                      </a:lnTo>
                      <a:lnTo>
                        <a:pt x="590" y="337"/>
                      </a:lnTo>
                      <a:lnTo>
                        <a:pt x="598" y="281"/>
                      </a:lnTo>
                      <a:lnTo>
                        <a:pt x="598" y="267"/>
                      </a:lnTo>
                      <a:lnTo>
                        <a:pt x="579" y="243"/>
                      </a:lnTo>
                      <a:lnTo>
                        <a:pt x="571" y="213"/>
                      </a:lnTo>
                      <a:lnTo>
                        <a:pt x="551" y="205"/>
                      </a:lnTo>
                      <a:lnTo>
                        <a:pt x="546" y="176"/>
                      </a:lnTo>
                      <a:lnTo>
                        <a:pt x="516" y="160"/>
                      </a:lnTo>
                      <a:lnTo>
                        <a:pt x="514" y="125"/>
                      </a:lnTo>
                      <a:lnTo>
                        <a:pt x="504" y="85"/>
                      </a:lnTo>
                      <a:lnTo>
                        <a:pt x="485" y="64"/>
                      </a:lnTo>
                      <a:lnTo>
                        <a:pt x="474" y="35"/>
                      </a:lnTo>
                      <a:lnTo>
                        <a:pt x="482" y="19"/>
                      </a:lnTo>
                      <a:lnTo>
                        <a:pt x="468" y="0"/>
                      </a:lnTo>
                      <a:lnTo>
                        <a:pt x="456" y="19"/>
                      </a:lnTo>
                      <a:lnTo>
                        <a:pt x="447" y="31"/>
                      </a:lnTo>
                      <a:lnTo>
                        <a:pt x="449" y="94"/>
                      </a:lnTo>
                      <a:lnTo>
                        <a:pt x="441" y="112"/>
                      </a:lnTo>
                      <a:lnTo>
                        <a:pt x="434" y="122"/>
                      </a:lnTo>
                      <a:lnTo>
                        <a:pt x="417" y="122"/>
                      </a:lnTo>
                      <a:lnTo>
                        <a:pt x="401" y="107"/>
                      </a:lnTo>
                      <a:lnTo>
                        <a:pt x="381" y="99"/>
                      </a:lnTo>
                      <a:lnTo>
                        <a:pt x="369" y="88"/>
                      </a:lnTo>
                      <a:lnTo>
                        <a:pt x="356" y="82"/>
                      </a:lnTo>
                      <a:lnTo>
                        <a:pt x="362" y="66"/>
                      </a:lnTo>
                      <a:lnTo>
                        <a:pt x="367" y="53"/>
                      </a:lnTo>
                      <a:lnTo>
                        <a:pt x="377" y="48"/>
                      </a:lnTo>
                      <a:lnTo>
                        <a:pt x="381" y="31"/>
                      </a:lnTo>
                      <a:lnTo>
                        <a:pt x="362" y="26"/>
                      </a:lnTo>
                      <a:lnTo>
                        <a:pt x="342" y="24"/>
                      </a:lnTo>
                      <a:lnTo>
                        <a:pt x="319" y="13"/>
                      </a:lnTo>
                      <a:lnTo>
                        <a:pt x="297" y="10"/>
                      </a:lnTo>
                      <a:lnTo>
                        <a:pt x="295" y="18"/>
                      </a:lnTo>
                      <a:lnTo>
                        <a:pt x="305" y="2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4" name="Freeform 111"/>
                <p:cNvSpPr>
                  <a:spLocks/>
                </p:cNvSpPr>
                <p:nvPr/>
              </p:nvSpPr>
              <p:spPr bwMode="auto">
                <a:xfrm>
                  <a:off x="10160001" y="2538095"/>
                  <a:ext cx="949325" cy="828675"/>
                </a:xfrm>
                <a:custGeom>
                  <a:avLst/>
                  <a:gdLst>
                    <a:gd name="T0" fmla="*/ 310 w 598"/>
                    <a:gd name="T1" fmla="*/ 35 h 522"/>
                    <a:gd name="T2" fmla="*/ 268 w 598"/>
                    <a:gd name="T3" fmla="*/ 53 h 522"/>
                    <a:gd name="T4" fmla="*/ 265 w 598"/>
                    <a:gd name="T5" fmla="*/ 80 h 522"/>
                    <a:gd name="T6" fmla="*/ 241 w 598"/>
                    <a:gd name="T7" fmla="*/ 71 h 522"/>
                    <a:gd name="T8" fmla="*/ 208 w 598"/>
                    <a:gd name="T9" fmla="*/ 64 h 522"/>
                    <a:gd name="T10" fmla="*/ 192 w 598"/>
                    <a:gd name="T11" fmla="*/ 90 h 522"/>
                    <a:gd name="T12" fmla="*/ 171 w 598"/>
                    <a:gd name="T13" fmla="*/ 109 h 522"/>
                    <a:gd name="T14" fmla="*/ 163 w 598"/>
                    <a:gd name="T15" fmla="*/ 120 h 522"/>
                    <a:gd name="T16" fmla="*/ 152 w 598"/>
                    <a:gd name="T17" fmla="*/ 134 h 522"/>
                    <a:gd name="T18" fmla="*/ 109 w 598"/>
                    <a:gd name="T19" fmla="*/ 173 h 522"/>
                    <a:gd name="T20" fmla="*/ 32 w 598"/>
                    <a:gd name="T21" fmla="*/ 213 h 522"/>
                    <a:gd name="T22" fmla="*/ 10 w 598"/>
                    <a:gd name="T23" fmla="*/ 264 h 522"/>
                    <a:gd name="T24" fmla="*/ 18 w 598"/>
                    <a:gd name="T25" fmla="*/ 283 h 522"/>
                    <a:gd name="T26" fmla="*/ 0 w 598"/>
                    <a:gd name="T27" fmla="*/ 288 h 522"/>
                    <a:gd name="T28" fmla="*/ 18 w 598"/>
                    <a:gd name="T29" fmla="*/ 334 h 522"/>
                    <a:gd name="T30" fmla="*/ 18 w 598"/>
                    <a:gd name="T31" fmla="*/ 367 h 522"/>
                    <a:gd name="T32" fmla="*/ 26 w 598"/>
                    <a:gd name="T33" fmla="*/ 402 h 522"/>
                    <a:gd name="T34" fmla="*/ 11 w 598"/>
                    <a:gd name="T35" fmla="*/ 415 h 522"/>
                    <a:gd name="T36" fmla="*/ 37 w 598"/>
                    <a:gd name="T37" fmla="*/ 453 h 522"/>
                    <a:gd name="T38" fmla="*/ 54 w 598"/>
                    <a:gd name="T39" fmla="*/ 447 h 522"/>
                    <a:gd name="T40" fmla="*/ 86 w 598"/>
                    <a:gd name="T41" fmla="*/ 439 h 522"/>
                    <a:gd name="T42" fmla="*/ 149 w 598"/>
                    <a:gd name="T43" fmla="*/ 417 h 522"/>
                    <a:gd name="T44" fmla="*/ 212 w 598"/>
                    <a:gd name="T45" fmla="*/ 399 h 522"/>
                    <a:gd name="T46" fmla="*/ 241 w 598"/>
                    <a:gd name="T47" fmla="*/ 388 h 522"/>
                    <a:gd name="T48" fmla="*/ 255 w 598"/>
                    <a:gd name="T49" fmla="*/ 394 h 522"/>
                    <a:gd name="T50" fmla="*/ 291 w 598"/>
                    <a:gd name="T51" fmla="*/ 407 h 522"/>
                    <a:gd name="T52" fmla="*/ 303 w 598"/>
                    <a:gd name="T53" fmla="*/ 446 h 522"/>
                    <a:gd name="T54" fmla="*/ 324 w 598"/>
                    <a:gd name="T55" fmla="*/ 436 h 522"/>
                    <a:gd name="T56" fmla="*/ 345 w 598"/>
                    <a:gd name="T57" fmla="*/ 407 h 522"/>
                    <a:gd name="T58" fmla="*/ 340 w 598"/>
                    <a:gd name="T59" fmla="*/ 436 h 522"/>
                    <a:gd name="T60" fmla="*/ 342 w 598"/>
                    <a:gd name="T61" fmla="*/ 449 h 522"/>
                    <a:gd name="T62" fmla="*/ 351 w 598"/>
                    <a:gd name="T63" fmla="*/ 433 h 522"/>
                    <a:gd name="T64" fmla="*/ 353 w 598"/>
                    <a:gd name="T65" fmla="*/ 449 h 522"/>
                    <a:gd name="T66" fmla="*/ 364 w 598"/>
                    <a:gd name="T67" fmla="*/ 471 h 522"/>
                    <a:gd name="T68" fmla="*/ 374 w 598"/>
                    <a:gd name="T69" fmla="*/ 501 h 522"/>
                    <a:gd name="T70" fmla="*/ 444 w 598"/>
                    <a:gd name="T71" fmla="*/ 522 h 522"/>
                    <a:gd name="T72" fmla="*/ 512 w 598"/>
                    <a:gd name="T73" fmla="*/ 490 h 522"/>
                    <a:gd name="T74" fmla="*/ 544 w 598"/>
                    <a:gd name="T75" fmla="*/ 441 h 522"/>
                    <a:gd name="T76" fmla="*/ 581 w 598"/>
                    <a:gd name="T77" fmla="*/ 390 h 522"/>
                    <a:gd name="T78" fmla="*/ 590 w 598"/>
                    <a:gd name="T79" fmla="*/ 337 h 522"/>
                    <a:gd name="T80" fmla="*/ 598 w 598"/>
                    <a:gd name="T81" fmla="*/ 267 h 522"/>
                    <a:gd name="T82" fmla="*/ 571 w 598"/>
                    <a:gd name="T83" fmla="*/ 213 h 522"/>
                    <a:gd name="T84" fmla="*/ 546 w 598"/>
                    <a:gd name="T85" fmla="*/ 176 h 522"/>
                    <a:gd name="T86" fmla="*/ 514 w 598"/>
                    <a:gd name="T87" fmla="*/ 125 h 522"/>
                    <a:gd name="T88" fmla="*/ 485 w 598"/>
                    <a:gd name="T89" fmla="*/ 64 h 522"/>
                    <a:gd name="T90" fmla="*/ 482 w 598"/>
                    <a:gd name="T91" fmla="*/ 19 h 522"/>
                    <a:gd name="T92" fmla="*/ 456 w 598"/>
                    <a:gd name="T93" fmla="*/ 19 h 522"/>
                    <a:gd name="T94" fmla="*/ 449 w 598"/>
                    <a:gd name="T95" fmla="*/ 94 h 522"/>
                    <a:gd name="T96" fmla="*/ 434 w 598"/>
                    <a:gd name="T97" fmla="*/ 122 h 522"/>
                    <a:gd name="T98" fmla="*/ 401 w 598"/>
                    <a:gd name="T99" fmla="*/ 107 h 522"/>
                    <a:gd name="T100" fmla="*/ 369 w 598"/>
                    <a:gd name="T101" fmla="*/ 88 h 522"/>
                    <a:gd name="T102" fmla="*/ 362 w 598"/>
                    <a:gd name="T103" fmla="*/ 66 h 522"/>
                    <a:gd name="T104" fmla="*/ 377 w 598"/>
                    <a:gd name="T105" fmla="*/ 48 h 522"/>
                    <a:gd name="T106" fmla="*/ 362 w 598"/>
                    <a:gd name="T107" fmla="*/ 26 h 522"/>
                    <a:gd name="T108" fmla="*/ 319 w 598"/>
                    <a:gd name="T109" fmla="*/ 13 h 522"/>
                    <a:gd name="T110" fmla="*/ 295 w 598"/>
                    <a:gd name="T111" fmla="*/ 1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98" h="522">
                      <a:moveTo>
                        <a:pt x="305" y="23"/>
                      </a:moveTo>
                      <a:lnTo>
                        <a:pt x="310" y="35"/>
                      </a:lnTo>
                      <a:lnTo>
                        <a:pt x="281" y="40"/>
                      </a:lnTo>
                      <a:lnTo>
                        <a:pt x="268" y="53"/>
                      </a:lnTo>
                      <a:lnTo>
                        <a:pt x="268" y="63"/>
                      </a:lnTo>
                      <a:lnTo>
                        <a:pt x="265" y="80"/>
                      </a:lnTo>
                      <a:lnTo>
                        <a:pt x="246" y="83"/>
                      </a:lnTo>
                      <a:lnTo>
                        <a:pt x="241" y="71"/>
                      </a:lnTo>
                      <a:lnTo>
                        <a:pt x="232" y="59"/>
                      </a:lnTo>
                      <a:lnTo>
                        <a:pt x="208" y="64"/>
                      </a:lnTo>
                      <a:lnTo>
                        <a:pt x="204" y="80"/>
                      </a:lnTo>
                      <a:lnTo>
                        <a:pt x="192" y="90"/>
                      </a:lnTo>
                      <a:lnTo>
                        <a:pt x="179" y="98"/>
                      </a:lnTo>
                      <a:lnTo>
                        <a:pt x="171" y="109"/>
                      </a:lnTo>
                      <a:lnTo>
                        <a:pt x="171" y="120"/>
                      </a:lnTo>
                      <a:lnTo>
                        <a:pt x="163" y="120"/>
                      </a:lnTo>
                      <a:lnTo>
                        <a:pt x="157" y="109"/>
                      </a:lnTo>
                      <a:lnTo>
                        <a:pt x="152" y="134"/>
                      </a:lnTo>
                      <a:lnTo>
                        <a:pt x="129" y="163"/>
                      </a:lnTo>
                      <a:lnTo>
                        <a:pt x="109" y="173"/>
                      </a:lnTo>
                      <a:lnTo>
                        <a:pt x="54" y="187"/>
                      </a:lnTo>
                      <a:lnTo>
                        <a:pt x="32" y="213"/>
                      </a:lnTo>
                      <a:lnTo>
                        <a:pt x="5" y="214"/>
                      </a:lnTo>
                      <a:lnTo>
                        <a:pt x="10" y="264"/>
                      </a:lnTo>
                      <a:lnTo>
                        <a:pt x="19" y="272"/>
                      </a:lnTo>
                      <a:lnTo>
                        <a:pt x="18" y="283"/>
                      </a:lnTo>
                      <a:lnTo>
                        <a:pt x="2" y="272"/>
                      </a:lnTo>
                      <a:lnTo>
                        <a:pt x="0" y="288"/>
                      </a:lnTo>
                      <a:lnTo>
                        <a:pt x="8" y="316"/>
                      </a:lnTo>
                      <a:lnTo>
                        <a:pt x="18" y="334"/>
                      </a:lnTo>
                      <a:lnTo>
                        <a:pt x="18" y="353"/>
                      </a:lnTo>
                      <a:lnTo>
                        <a:pt x="18" y="367"/>
                      </a:lnTo>
                      <a:lnTo>
                        <a:pt x="26" y="372"/>
                      </a:lnTo>
                      <a:lnTo>
                        <a:pt x="26" y="402"/>
                      </a:lnTo>
                      <a:lnTo>
                        <a:pt x="18" y="404"/>
                      </a:lnTo>
                      <a:lnTo>
                        <a:pt x="11" y="415"/>
                      </a:lnTo>
                      <a:lnTo>
                        <a:pt x="5" y="425"/>
                      </a:lnTo>
                      <a:lnTo>
                        <a:pt x="37" y="453"/>
                      </a:lnTo>
                      <a:lnTo>
                        <a:pt x="50" y="455"/>
                      </a:lnTo>
                      <a:lnTo>
                        <a:pt x="54" y="447"/>
                      </a:lnTo>
                      <a:lnTo>
                        <a:pt x="61" y="436"/>
                      </a:lnTo>
                      <a:lnTo>
                        <a:pt x="86" y="439"/>
                      </a:lnTo>
                      <a:lnTo>
                        <a:pt x="139" y="431"/>
                      </a:lnTo>
                      <a:lnTo>
                        <a:pt x="149" y="417"/>
                      </a:lnTo>
                      <a:lnTo>
                        <a:pt x="165" y="404"/>
                      </a:lnTo>
                      <a:lnTo>
                        <a:pt x="212" y="399"/>
                      </a:lnTo>
                      <a:lnTo>
                        <a:pt x="222" y="390"/>
                      </a:lnTo>
                      <a:lnTo>
                        <a:pt x="241" y="388"/>
                      </a:lnTo>
                      <a:lnTo>
                        <a:pt x="255" y="386"/>
                      </a:lnTo>
                      <a:lnTo>
                        <a:pt x="255" y="394"/>
                      </a:lnTo>
                      <a:lnTo>
                        <a:pt x="278" y="396"/>
                      </a:lnTo>
                      <a:lnTo>
                        <a:pt x="291" y="407"/>
                      </a:lnTo>
                      <a:lnTo>
                        <a:pt x="302" y="426"/>
                      </a:lnTo>
                      <a:lnTo>
                        <a:pt x="303" y="446"/>
                      </a:lnTo>
                      <a:lnTo>
                        <a:pt x="311" y="444"/>
                      </a:lnTo>
                      <a:lnTo>
                        <a:pt x="324" y="436"/>
                      </a:lnTo>
                      <a:lnTo>
                        <a:pt x="335" y="423"/>
                      </a:lnTo>
                      <a:lnTo>
                        <a:pt x="345" y="407"/>
                      </a:lnTo>
                      <a:lnTo>
                        <a:pt x="346" y="420"/>
                      </a:lnTo>
                      <a:lnTo>
                        <a:pt x="340" y="436"/>
                      </a:lnTo>
                      <a:lnTo>
                        <a:pt x="332" y="447"/>
                      </a:lnTo>
                      <a:lnTo>
                        <a:pt x="342" y="449"/>
                      </a:lnTo>
                      <a:lnTo>
                        <a:pt x="346" y="439"/>
                      </a:lnTo>
                      <a:lnTo>
                        <a:pt x="351" y="433"/>
                      </a:lnTo>
                      <a:lnTo>
                        <a:pt x="351" y="439"/>
                      </a:lnTo>
                      <a:lnTo>
                        <a:pt x="353" y="449"/>
                      </a:lnTo>
                      <a:lnTo>
                        <a:pt x="362" y="458"/>
                      </a:lnTo>
                      <a:lnTo>
                        <a:pt x="364" y="471"/>
                      </a:lnTo>
                      <a:lnTo>
                        <a:pt x="359" y="487"/>
                      </a:lnTo>
                      <a:lnTo>
                        <a:pt x="374" y="501"/>
                      </a:lnTo>
                      <a:lnTo>
                        <a:pt x="405" y="516"/>
                      </a:lnTo>
                      <a:lnTo>
                        <a:pt x="444" y="522"/>
                      </a:lnTo>
                      <a:lnTo>
                        <a:pt x="469" y="511"/>
                      </a:lnTo>
                      <a:lnTo>
                        <a:pt x="512" y="490"/>
                      </a:lnTo>
                      <a:lnTo>
                        <a:pt x="525" y="458"/>
                      </a:lnTo>
                      <a:lnTo>
                        <a:pt x="544" y="441"/>
                      </a:lnTo>
                      <a:lnTo>
                        <a:pt x="557" y="414"/>
                      </a:lnTo>
                      <a:lnTo>
                        <a:pt x="581" y="390"/>
                      </a:lnTo>
                      <a:lnTo>
                        <a:pt x="590" y="378"/>
                      </a:lnTo>
                      <a:lnTo>
                        <a:pt x="590" y="337"/>
                      </a:lnTo>
                      <a:lnTo>
                        <a:pt x="598" y="281"/>
                      </a:lnTo>
                      <a:lnTo>
                        <a:pt x="598" y="267"/>
                      </a:lnTo>
                      <a:lnTo>
                        <a:pt x="579" y="243"/>
                      </a:lnTo>
                      <a:lnTo>
                        <a:pt x="571" y="213"/>
                      </a:lnTo>
                      <a:lnTo>
                        <a:pt x="551" y="205"/>
                      </a:lnTo>
                      <a:lnTo>
                        <a:pt x="546" y="176"/>
                      </a:lnTo>
                      <a:lnTo>
                        <a:pt x="516" y="160"/>
                      </a:lnTo>
                      <a:lnTo>
                        <a:pt x="514" y="125"/>
                      </a:lnTo>
                      <a:lnTo>
                        <a:pt x="504" y="85"/>
                      </a:lnTo>
                      <a:lnTo>
                        <a:pt x="485" y="64"/>
                      </a:lnTo>
                      <a:lnTo>
                        <a:pt x="474" y="35"/>
                      </a:lnTo>
                      <a:lnTo>
                        <a:pt x="482" y="19"/>
                      </a:lnTo>
                      <a:lnTo>
                        <a:pt x="468" y="0"/>
                      </a:lnTo>
                      <a:lnTo>
                        <a:pt x="456" y="19"/>
                      </a:lnTo>
                      <a:lnTo>
                        <a:pt x="447" y="31"/>
                      </a:lnTo>
                      <a:lnTo>
                        <a:pt x="449" y="94"/>
                      </a:lnTo>
                      <a:lnTo>
                        <a:pt x="441" y="112"/>
                      </a:lnTo>
                      <a:lnTo>
                        <a:pt x="434" y="122"/>
                      </a:lnTo>
                      <a:lnTo>
                        <a:pt x="417" y="122"/>
                      </a:lnTo>
                      <a:lnTo>
                        <a:pt x="401" y="107"/>
                      </a:lnTo>
                      <a:lnTo>
                        <a:pt x="381" y="99"/>
                      </a:lnTo>
                      <a:lnTo>
                        <a:pt x="369" y="88"/>
                      </a:lnTo>
                      <a:lnTo>
                        <a:pt x="356" y="82"/>
                      </a:lnTo>
                      <a:lnTo>
                        <a:pt x="362" y="66"/>
                      </a:lnTo>
                      <a:lnTo>
                        <a:pt x="367" y="53"/>
                      </a:lnTo>
                      <a:lnTo>
                        <a:pt x="377" y="48"/>
                      </a:lnTo>
                      <a:lnTo>
                        <a:pt x="381" y="31"/>
                      </a:lnTo>
                      <a:lnTo>
                        <a:pt x="362" y="26"/>
                      </a:lnTo>
                      <a:lnTo>
                        <a:pt x="342" y="24"/>
                      </a:lnTo>
                      <a:lnTo>
                        <a:pt x="319" y="13"/>
                      </a:lnTo>
                      <a:lnTo>
                        <a:pt x="297" y="10"/>
                      </a:lnTo>
                      <a:lnTo>
                        <a:pt x="295" y="18"/>
                      </a:lnTo>
                      <a:lnTo>
                        <a:pt x="305" y="2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5" name="Freeform 112"/>
                <p:cNvSpPr>
                  <a:spLocks/>
                </p:cNvSpPr>
                <p:nvPr/>
              </p:nvSpPr>
              <p:spPr bwMode="auto">
                <a:xfrm>
                  <a:off x="10160001" y="2538095"/>
                  <a:ext cx="949325" cy="828675"/>
                </a:xfrm>
                <a:custGeom>
                  <a:avLst/>
                  <a:gdLst>
                    <a:gd name="T0" fmla="*/ 310 w 598"/>
                    <a:gd name="T1" fmla="*/ 35 h 522"/>
                    <a:gd name="T2" fmla="*/ 268 w 598"/>
                    <a:gd name="T3" fmla="*/ 53 h 522"/>
                    <a:gd name="T4" fmla="*/ 265 w 598"/>
                    <a:gd name="T5" fmla="*/ 80 h 522"/>
                    <a:gd name="T6" fmla="*/ 241 w 598"/>
                    <a:gd name="T7" fmla="*/ 71 h 522"/>
                    <a:gd name="T8" fmla="*/ 208 w 598"/>
                    <a:gd name="T9" fmla="*/ 64 h 522"/>
                    <a:gd name="T10" fmla="*/ 192 w 598"/>
                    <a:gd name="T11" fmla="*/ 90 h 522"/>
                    <a:gd name="T12" fmla="*/ 171 w 598"/>
                    <a:gd name="T13" fmla="*/ 109 h 522"/>
                    <a:gd name="T14" fmla="*/ 163 w 598"/>
                    <a:gd name="T15" fmla="*/ 120 h 522"/>
                    <a:gd name="T16" fmla="*/ 152 w 598"/>
                    <a:gd name="T17" fmla="*/ 134 h 522"/>
                    <a:gd name="T18" fmla="*/ 109 w 598"/>
                    <a:gd name="T19" fmla="*/ 173 h 522"/>
                    <a:gd name="T20" fmla="*/ 32 w 598"/>
                    <a:gd name="T21" fmla="*/ 213 h 522"/>
                    <a:gd name="T22" fmla="*/ 10 w 598"/>
                    <a:gd name="T23" fmla="*/ 264 h 522"/>
                    <a:gd name="T24" fmla="*/ 18 w 598"/>
                    <a:gd name="T25" fmla="*/ 283 h 522"/>
                    <a:gd name="T26" fmla="*/ 0 w 598"/>
                    <a:gd name="T27" fmla="*/ 288 h 522"/>
                    <a:gd name="T28" fmla="*/ 18 w 598"/>
                    <a:gd name="T29" fmla="*/ 334 h 522"/>
                    <a:gd name="T30" fmla="*/ 18 w 598"/>
                    <a:gd name="T31" fmla="*/ 367 h 522"/>
                    <a:gd name="T32" fmla="*/ 26 w 598"/>
                    <a:gd name="T33" fmla="*/ 402 h 522"/>
                    <a:gd name="T34" fmla="*/ 11 w 598"/>
                    <a:gd name="T35" fmla="*/ 415 h 522"/>
                    <a:gd name="T36" fmla="*/ 37 w 598"/>
                    <a:gd name="T37" fmla="*/ 453 h 522"/>
                    <a:gd name="T38" fmla="*/ 54 w 598"/>
                    <a:gd name="T39" fmla="*/ 447 h 522"/>
                    <a:gd name="T40" fmla="*/ 86 w 598"/>
                    <a:gd name="T41" fmla="*/ 439 h 522"/>
                    <a:gd name="T42" fmla="*/ 149 w 598"/>
                    <a:gd name="T43" fmla="*/ 417 h 522"/>
                    <a:gd name="T44" fmla="*/ 212 w 598"/>
                    <a:gd name="T45" fmla="*/ 399 h 522"/>
                    <a:gd name="T46" fmla="*/ 241 w 598"/>
                    <a:gd name="T47" fmla="*/ 388 h 522"/>
                    <a:gd name="T48" fmla="*/ 255 w 598"/>
                    <a:gd name="T49" fmla="*/ 394 h 522"/>
                    <a:gd name="T50" fmla="*/ 291 w 598"/>
                    <a:gd name="T51" fmla="*/ 407 h 522"/>
                    <a:gd name="T52" fmla="*/ 303 w 598"/>
                    <a:gd name="T53" fmla="*/ 446 h 522"/>
                    <a:gd name="T54" fmla="*/ 324 w 598"/>
                    <a:gd name="T55" fmla="*/ 436 h 522"/>
                    <a:gd name="T56" fmla="*/ 345 w 598"/>
                    <a:gd name="T57" fmla="*/ 407 h 522"/>
                    <a:gd name="T58" fmla="*/ 340 w 598"/>
                    <a:gd name="T59" fmla="*/ 436 h 522"/>
                    <a:gd name="T60" fmla="*/ 342 w 598"/>
                    <a:gd name="T61" fmla="*/ 449 h 522"/>
                    <a:gd name="T62" fmla="*/ 351 w 598"/>
                    <a:gd name="T63" fmla="*/ 433 h 522"/>
                    <a:gd name="T64" fmla="*/ 353 w 598"/>
                    <a:gd name="T65" fmla="*/ 449 h 522"/>
                    <a:gd name="T66" fmla="*/ 364 w 598"/>
                    <a:gd name="T67" fmla="*/ 471 h 522"/>
                    <a:gd name="T68" fmla="*/ 374 w 598"/>
                    <a:gd name="T69" fmla="*/ 501 h 522"/>
                    <a:gd name="T70" fmla="*/ 444 w 598"/>
                    <a:gd name="T71" fmla="*/ 522 h 522"/>
                    <a:gd name="T72" fmla="*/ 512 w 598"/>
                    <a:gd name="T73" fmla="*/ 490 h 522"/>
                    <a:gd name="T74" fmla="*/ 544 w 598"/>
                    <a:gd name="T75" fmla="*/ 441 h 522"/>
                    <a:gd name="T76" fmla="*/ 581 w 598"/>
                    <a:gd name="T77" fmla="*/ 390 h 522"/>
                    <a:gd name="T78" fmla="*/ 590 w 598"/>
                    <a:gd name="T79" fmla="*/ 337 h 522"/>
                    <a:gd name="T80" fmla="*/ 598 w 598"/>
                    <a:gd name="T81" fmla="*/ 267 h 522"/>
                    <a:gd name="T82" fmla="*/ 571 w 598"/>
                    <a:gd name="T83" fmla="*/ 213 h 522"/>
                    <a:gd name="T84" fmla="*/ 546 w 598"/>
                    <a:gd name="T85" fmla="*/ 176 h 522"/>
                    <a:gd name="T86" fmla="*/ 514 w 598"/>
                    <a:gd name="T87" fmla="*/ 125 h 522"/>
                    <a:gd name="T88" fmla="*/ 485 w 598"/>
                    <a:gd name="T89" fmla="*/ 64 h 522"/>
                    <a:gd name="T90" fmla="*/ 482 w 598"/>
                    <a:gd name="T91" fmla="*/ 19 h 522"/>
                    <a:gd name="T92" fmla="*/ 456 w 598"/>
                    <a:gd name="T93" fmla="*/ 19 h 522"/>
                    <a:gd name="T94" fmla="*/ 449 w 598"/>
                    <a:gd name="T95" fmla="*/ 94 h 522"/>
                    <a:gd name="T96" fmla="*/ 434 w 598"/>
                    <a:gd name="T97" fmla="*/ 122 h 522"/>
                    <a:gd name="T98" fmla="*/ 401 w 598"/>
                    <a:gd name="T99" fmla="*/ 107 h 522"/>
                    <a:gd name="T100" fmla="*/ 369 w 598"/>
                    <a:gd name="T101" fmla="*/ 88 h 522"/>
                    <a:gd name="T102" fmla="*/ 362 w 598"/>
                    <a:gd name="T103" fmla="*/ 66 h 522"/>
                    <a:gd name="T104" fmla="*/ 377 w 598"/>
                    <a:gd name="T105" fmla="*/ 48 h 522"/>
                    <a:gd name="T106" fmla="*/ 362 w 598"/>
                    <a:gd name="T107" fmla="*/ 26 h 522"/>
                    <a:gd name="T108" fmla="*/ 319 w 598"/>
                    <a:gd name="T109" fmla="*/ 13 h 522"/>
                    <a:gd name="T110" fmla="*/ 295 w 598"/>
                    <a:gd name="T111" fmla="*/ 1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98" h="522">
                      <a:moveTo>
                        <a:pt x="305" y="23"/>
                      </a:moveTo>
                      <a:lnTo>
                        <a:pt x="310" y="35"/>
                      </a:lnTo>
                      <a:lnTo>
                        <a:pt x="281" y="40"/>
                      </a:lnTo>
                      <a:lnTo>
                        <a:pt x="268" y="53"/>
                      </a:lnTo>
                      <a:lnTo>
                        <a:pt x="268" y="63"/>
                      </a:lnTo>
                      <a:lnTo>
                        <a:pt x="265" y="80"/>
                      </a:lnTo>
                      <a:lnTo>
                        <a:pt x="246" y="83"/>
                      </a:lnTo>
                      <a:lnTo>
                        <a:pt x="241" y="71"/>
                      </a:lnTo>
                      <a:lnTo>
                        <a:pt x="232" y="59"/>
                      </a:lnTo>
                      <a:lnTo>
                        <a:pt x="208" y="64"/>
                      </a:lnTo>
                      <a:lnTo>
                        <a:pt x="204" y="80"/>
                      </a:lnTo>
                      <a:lnTo>
                        <a:pt x="192" y="90"/>
                      </a:lnTo>
                      <a:lnTo>
                        <a:pt x="179" y="98"/>
                      </a:lnTo>
                      <a:lnTo>
                        <a:pt x="171" y="109"/>
                      </a:lnTo>
                      <a:lnTo>
                        <a:pt x="171" y="120"/>
                      </a:lnTo>
                      <a:lnTo>
                        <a:pt x="163" y="120"/>
                      </a:lnTo>
                      <a:lnTo>
                        <a:pt x="157" y="109"/>
                      </a:lnTo>
                      <a:lnTo>
                        <a:pt x="152" y="134"/>
                      </a:lnTo>
                      <a:lnTo>
                        <a:pt x="129" y="163"/>
                      </a:lnTo>
                      <a:lnTo>
                        <a:pt x="109" y="173"/>
                      </a:lnTo>
                      <a:lnTo>
                        <a:pt x="54" y="187"/>
                      </a:lnTo>
                      <a:lnTo>
                        <a:pt x="32" y="213"/>
                      </a:lnTo>
                      <a:lnTo>
                        <a:pt x="5" y="214"/>
                      </a:lnTo>
                      <a:lnTo>
                        <a:pt x="10" y="264"/>
                      </a:lnTo>
                      <a:lnTo>
                        <a:pt x="19" y="272"/>
                      </a:lnTo>
                      <a:lnTo>
                        <a:pt x="18" y="283"/>
                      </a:lnTo>
                      <a:lnTo>
                        <a:pt x="2" y="272"/>
                      </a:lnTo>
                      <a:lnTo>
                        <a:pt x="0" y="288"/>
                      </a:lnTo>
                      <a:lnTo>
                        <a:pt x="8" y="316"/>
                      </a:lnTo>
                      <a:lnTo>
                        <a:pt x="18" y="334"/>
                      </a:lnTo>
                      <a:lnTo>
                        <a:pt x="18" y="353"/>
                      </a:lnTo>
                      <a:lnTo>
                        <a:pt x="18" y="367"/>
                      </a:lnTo>
                      <a:lnTo>
                        <a:pt x="26" y="372"/>
                      </a:lnTo>
                      <a:lnTo>
                        <a:pt x="26" y="402"/>
                      </a:lnTo>
                      <a:lnTo>
                        <a:pt x="18" y="404"/>
                      </a:lnTo>
                      <a:lnTo>
                        <a:pt x="11" y="415"/>
                      </a:lnTo>
                      <a:lnTo>
                        <a:pt x="5" y="425"/>
                      </a:lnTo>
                      <a:lnTo>
                        <a:pt x="37" y="453"/>
                      </a:lnTo>
                      <a:lnTo>
                        <a:pt x="50" y="455"/>
                      </a:lnTo>
                      <a:lnTo>
                        <a:pt x="54" y="447"/>
                      </a:lnTo>
                      <a:lnTo>
                        <a:pt x="61" y="436"/>
                      </a:lnTo>
                      <a:lnTo>
                        <a:pt x="86" y="439"/>
                      </a:lnTo>
                      <a:lnTo>
                        <a:pt x="139" y="431"/>
                      </a:lnTo>
                      <a:lnTo>
                        <a:pt x="149" y="417"/>
                      </a:lnTo>
                      <a:lnTo>
                        <a:pt x="165" y="404"/>
                      </a:lnTo>
                      <a:lnTo>
                        <a:pt x="212" y="399"/>
                      </a:lnTo>
                      <a:lnTo>
                        <a:pt x="222" y="390"/>
                      </a:lnTo>
                      <a:lnTo>
                        <a:pt x="241" y="388"/>
                      </a:lnTo>
                      <a:lnTo>
                        <a:pt x="255" y="386"/>
                      </a:lnTo>
                      <a:lnTo>
                        <a:pt x="255" y="394"/>
                      </a:lnTo>
                      <a:lnTo>
                        <a:pt x="278" y="396"/>
                      </a:lnTo>
                      <a:lnTo>
                        <a:pt x="291" y="407"/>
                      </a:lnTo>
                      <a:lnTo>
                        <a:pt x="302" y="426"/>
                      </a:lnTo>
                      <a:lnTo>
                        <a:pt x="303" y="446"/>
                      </a:lnTo>
                      <a:lnTo>
                        <a:pt x="311" y="444"/>
                      </a:lnTo>
                      <a:lnTo>
                        <a:pt x="324" y="436"/>
                      </a:lnTo>
                      <a:lnTo>
                        <a:pt x="335" y="423"/>
                      </a:lnTo>
                      <a:lnTo>
                        <a:pt x="345" y="407"/>
                      </a:lnTo>
                      <a:lnTo>
                        <a:pt x="346" y="420"/>
                      </a:lnTo>
                      <a:lnTo>
                        <a:pt x="340" y="436"/>
                      </a:lnTo>
                      <a:lnTo>
                        <a:pt x="332" y="447"/>
                      </a:lnTo>
                      <a:lnTo>
                        <a:pt x="342" y="449"/>
                      </a:lnTo>
                      <a:lnTo>
                        <a:pt x="346" y="439"/>
                      </a:lnTo>
                      <a:lnTo>
                        <a:pt x="351" y="433"/>
                      </a:lnTo>
                      <a:lnTo>
                        <a:pt x="351" y="439"/>
                      </a:lnTo>
                      <a:lnTo>
                        <a:pt x="353" y="449"/>
                      </a:lnTo>
                      <a:lnTo>
                        <a:pt x="362" y="458"/>
                      </a:lnTo>
                      <a:lnTo>
                        <a:pt x="364" y="471"/>
                      </a:lnTo>
                      <a:lnTo>
                        <a:pt x="359" y="487"/>
                      </a:lnTo>
                      <a:lnTo>
                        <a:pt x="374" y="501"/>
                      </a:lnTo>
                      <a:lnTo>
                        <a:pt x="405" y="516"/>
                      </a:lnTo>
                      <a:lnTo>
                        <a:pt x="444" y="522"/>
                      </a:lnTo>
                      <a:lnTo>
                        <a:pt x="469" y="511"/>
                      </a:lnTo>
                      <a:lnTo>
                        <a:pt x="512" y="490"/>
                      </a:lnTo>
                      <a:lnTo>
                        <a:pt x="525" y="458"/>
                      </a:lnTo>
                      <a:lnTo>
                        <a:pt x="544" y="441"/>
                      </a:lnTo>
                      <a:lnTo>
                        <a:pt x="557" y="414"/>
                      </a:lnTo>
                      <a:lnTo>
                        <a:pt x="581" y="390"/>
                      </a:lnTo>
                      <a:lnTo>
                        <a:pt x="590" y="378"/>
                      </a:lnTo>
                      <a:lnTo>
                        <a:pt x="590" y="337"/>
                      </a:lnTo>
                      <a:lnTo>
                        <a:pt x="598" y="281"/>
                      </a:lnTo>
                      <a:lnTo>
                        <a:pt x="598" y="267"/>
                      </a:lnTo>
                      <a:lnTo>
                        <a:pt x="579" y="243"/>
                      </a:lnTo>
                      <a:lnTo>
                        <a:pt x="571" y="213"/>
                      </a:lnTo>
                      <a:lnTo>
                        <a:pt x="551" y="205"/>
                      </a:lnTo>
                      <a:lnTo>
                        <a:pt x="546" y="176"/>
                      </a:lnTo>
                      <a:lnTo>
                        <a:pt x="516" y="160"/>
                      </a:lnTo>
                      <a:lnTo>
                        <a:pt x="514" y="125"/>
                      </a:lnTo>
                      <a:lnTo>
                        <a:pt x="504" y="85"/>
                      </a:lnTo>
                      <a:lnTo>
                        <a:pt x="485" y="64"/>
                      </a:lnTo>
                      <a:lnTo>
                        <a:pt x="474" y="35"/>
                      </a:lnTo>
                      <a:lnTo>
                        <a:pt x="482" y="19"/>
                      </a:lnTo>
                      <a:lnTo>
                        <a:pt x="468" y="0"/>
                      </a:lnTo>
                      <a:lnTo>
                        <a:pt x="456" y="19"/>
                      </a:lnTo>
                      <a:lnTo>
                        <a:pt x="447" y="31"/>
                      </a:lnTo>
                      <a:lnTo>
                        <a:pt x="449" y="94"/>
                      </a:lnTo>
                      <a:lnTo>
                        <a:pt x="441" y="112"/>
                      </a:lnTo>
                      <a:lnTo>
                        <a:pt x="434" y="122"/>
                      </a:lnTo>
                      <a:lnTo>
                        <a:pt x="417" y="122"/>
                      </a:lnTo>
                      <a:lnTo>
                        <a:pt x="401" y="107"/>
                      </a:lnTo>
                      <a:lnTo>
                        <a:pt x="381" y="99"/>
                      </a:lnTo>
                      <a:lnTo>
                        <a:pt x="369" y="88"/>
                      </a:lnTo>
                      <a:lnTo>
                        <a:pt x="356" y="82"/>
                      </a:lnTo>
                      <a:lnTo>
                        <a:pt x="362" y="66"/>
                      </a:lnTo>
                      <a:lnTo>
                        <a:pt x="367" y="53"/>
                      </a:lnTo>
                      <a:lnTo>
                        <a:pt x="377" y="48"/>
                      </a:lnTo>
                      <a:lnTo>
                        <a:pt x="381" y="31"/>
                      </a:lnTo>
                      <a:lnTo>
                        <a:pt x="362" y="26"/>
                      </a:lnTo>
                      <a:lnTo>
                        <a:pt x="342" y="24"/>
                      </a:lnTo>
                      <a:lnTo>
                        <a:pt x="319" y="13"/>
                      </a:lnTo>
                      <a:lnTo>
                        <a:pt x="297" y="10"/>
                      </a:lnTo>
                      <a:lnTo>
                        <a:pt x="295" y="18"/>
                      </a:lnTo>
                      <a:lnTo>
                        <a:pt x="305" y="2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6" name="Freeform 113"/>
                <p:cNvSpPr>
                  <a:spLocks/>
                </p:cNvSpPr>
                <p:nvPr/>
              </p:nvSpPr>
              <p:spPr bwMode="auto">
                <a:xfrm>
                  <a:off x="10160001" y="2538095"/>
                  <a:ext cx="949325" cy="828675"/>
                </a:xfrm>
                <a:custGeom>
                  <a:avLst/>
                  <a:gdLst>
                    <a:gd name="T0" fmla="*/ 310 w 598"/>
                    <a:gd name="T1" fmla="*/ 35 h 522"/>
                    <a:gd name="T2" fmla="*/ 268 w 598"/>
                    <a:gd name="T3" fmla="*/ 53 h 522"/>
                    <a:gd name="T4" fmla="*/ 265 w 598"/>
                    <a:gd name="T5" fmla="*/ 80 h 522"/>
                    <a:gd name="T6" fmla="*/ 241 w 598"/>
                    <a:gd name="T7" fmla="*/ 71 h 522"/>
                    <a:gd name="T8" fmla="*/ 208 w 598"/>
                    <a:gd name="T9" fmla="*/ 64 h 522"/>
                    <a:gd name="T10" fmla="*/ 192 w 598"/>
                    <a:gd name="T11" fmla="*/ 90 h 522"/>
                    <a:gd name="T12" fmla="*/ 171 w 598"/>
                    <a:gd name="T13" fmla="*/ 109 h 522"/>
                    <a:gd name="T14" fmla="*/ 163 w 598"/>
                    <a:gd name="T15" fmla="*/ 120 h 522"/>
                    <a:gd name="T16" fmla="*/ 152 w 598"/>
                    <a:gd name="T17" fmla="*/ 134 h 522"/>
                    <a:gd name="T18" fmla="*/ 109 w 598"/>
                    <a:gd name="T19" fmla="*/ 173 h 522"/>
                    <a:gd name="T20" fmla="*/ 32 w 598"/>
                    <a:gd name="T21" fmla="*/ 213 h 522"/>
                    <a:gd name="T22" fmla="*/ 10 w 598"/>
                    <a:gd name="T23" fmla="*/ 264 h 522"/>
                    <a:gd name="T24" fmla="*/ 18 w 598"/>
                    <a:gd name="T25" fmla="*/ 283 h 522"/>
                    <a:gd name="T26" fmla="*/ 0 w 598"/>
                    <a:gd name="T27" fmla="*/ 288 h 522"/>
                    <a:gd name="T28" fmla="*/ 18 w 598"/>
                    <a:gd name="T29" fmla="*/ 334 h 522"/>
                    <a:gd name="T30" fmla="*/ 18 w 598"/>
                    <a:gd name="T31" fmla="*/ 367 h 522"/>
                    <a:gd name="T32" fmla="*/ 26 w 598"/>
                    <a:gd name="T33" fmla="*/ 402 h 522"/>
                    <a:gd name="T34" fmla="*/ 11 w 598"/>
                    <a:gd name="T35" fmla="*/ 415 h 522"/>
                    <a:gd name="T36" fmla="*/ 37 w 598"/>
                    <a:gd name="T37" fmla="*/ 453 h 522"/>
                    <a:gd name="T38" fmla="*/ 54 w 598"/>
                    <a:gd name="T39" fmla="*/ 447 h 522"/>
                    <a:gd name="T40" fmla="*/ 86 w 598"/>
                    <a:gd name="T41" fmla="*/ 439 h 522"/>
                    <a:gd name="T42" fmla="*/ 149 w 598"/>
                    <a:gd name="T43" fmla="*/ 417 h 522"/>
                    <a:gd name="T44" fmla="*/ 212 w 598"/>
                    <a:gd name="T45" fmla="*/ 399 h 522"/>
                    <a:gd name="T46" fmla="*/ 241 w 598"/>
                    <a:gd name="T47" fmla="*/ 388 h 522"/>
                    <a:gd name="T48" fmla="*/ 255 w 598"/>
                    <a:gd name="T49" fmla="*/ 394 h 522"/>
                    <a:gd name="T50" fmla="*/ 291 w 598"/>
                    <a:gd name="T51" fmla="*/ 407 h 522"/>
                    <a:gd name="T52" fmla="*/ 303 w 598"/>
                    <a:gd name="T53" fmla="*/ 446 h 522"/>
                    <a:gd name="T54" fmla="*/ 324 w 598"/>
                    <a:gd name="T55" fmla="*/ 436 h 522"/>
                    <a:gd name="T56" fmla="*/ 345 w 598"/>
                    <a:gd name="T57" fmla="*/ 407 h 522"/>
                    <a:gd name="T58" fmla="*/ 340 w 598"/>
                    <a:gd name="T59" fmla="*/ 436 h 522"/>
                    <a:gd name="T60" fmla="*/ 342 w 598"/>
                    <a:gd name="T61" fmla="*/ 449 h 522"/>
                    <a:gd name="T62" fmla="*/ 351 w 598"/>
                    <a:gd name="T63" fmla="*/ 433 h 522"/>
                    <a:gd name="T64" fmla="*/ 353 w 598"/>
                    <a:gd name="T65" fmla="*/ 449 h 522"/>
                    <a:gd name="T66" fmla="*/ 364 w 598"/>
                    <a:gd name="T67" fmla="*/ 471 h 522"/>
                    <a:gd name="T68" fmla="*/ 374 w 598"/>
                    <a:gd name="T69" fmla="*/ 501 h 522"/>
                    <a:gd name="T70" fmla="*/ 444 w 598"/>
                    <a:gd name="T71" fmla="*/ 522 h 522"/>
                    <a:gd name="T72" fmla="*/ 512 w 598"/>
                    <a:gd name="T73" fmla="*/ 490 h 522"/>
                    <a:gd name="T74" fmla="*/ 544 w 598"/>
                    <a:gd name="T75" fmla="*/ 441 h 522"/>
                    <a:gd name="T76" fmla="*/ 581 w 598"/>
                    <a:gd name="T77" fmla="*/ 390 h 522"/>
                    <a:gd name="T78" fmla="*/ 590 w 598"/>
                    <a:gd name="T79" fmla="*/ 337 h 522"/>
                    <a:gd name="T80" fmla="*/ 598 w 598"/>
                    <a:gd name="T81" fmla="*/ 267 h 522"/>
                    <a:gd name="T82" fmla="*/ 571 w 598"/>
                    <a:gd name="T83" fmla="*/ 213 h 522"/>
                    <a:gd name="T84" fmla="*/ 546 w 598"/>
                    <a:gd name="T85" fmla="*/ 176 h 522"/>
                    <a:gd name="T86" fmla="*/ 514 w 598"/>
                    <a:gd name="T87" fmla="*/ 125 h 522"/>
                    <a:gd name="T88" fmla="*/ 485 w 598"/>
                    <a:gd name="T89" fmla="*/ 64 h 522"/>
                    <a:gd name="T90" fmla="*/ 482 w 598"/>
                    <a:gd name="T91" fmla="*/ 19 h 522"/>
                    <a:gd name="T92" fmla="*/ 456 w 598"/>
                    <a:gd name="T93" fmla="*/ 19 h 522"/>
                    <a:gd name="T94" fmla="*/ 449 w 598"/>
                    <a:gd name="T95" fmla="*/ 94 h 522"/>
                    <a:gd name="T96" fmla="*/ 434 w 598"/>
                    <a:gd name="T97" fmla="*/ 122 h 522"/>
                    <a:gd name="T98" fmla="*/ 401 w 598"/>
                    <a:gd name="T99" fmla="*/ 107 h 522"/>
                    <a:gd name="T100" fmla="*/ 369 w 598"/>
                    <a:gd name="T101" fmla="*/ 88 h 522"/>
                    <a:gd name="T102" fmla="*/ 362 w 598"/>
                    <a:gd name="T103" fmla="*/ 66 h 522"/>
                    <a:gd name="T104" fmla="*/ 377 w 598"/>
                    <a:gd name="T105" fmla="*/ 48 h 522"/>
                    <a:gd name="T106" fmla="*/ 362 w 598"/>
                    <a:gd name="T107" fmla="*/ 26 h 522"/>
                    <a:gd name="T108" fmla="*/ 319 w 598"/>
                    <a:gd name="T109" fmla="*/ 13 h 522"/>
                    <a:gd name="T110" fmla="*/ 295 w 598"/>
                    <a:gd name="T111" fmla="*/ 1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98" h="522">
                      <a:moveTo>
                        <a:pt x="305" y="23"/>
                      </a:moveTo>
                      <a:lnTo>
                        <a:pt x="310" y="35"/>
                      </a:lnTo>
                      <a:lnTo>
                        <a:pt x="281" y="40"/>
                      </a:lnTo>
                      <a:lnTo>
                        <a:pt x="268" y="53"/>
                      </a:lnTo>
                      <a:lnTo>
                        <a:pt x="268" y="63"/>
                      </a:lnTo>
                      <a:lnTo>
                        <a:pt x="265" y="80"/>
                      </a:lnTo>
                      <a:lnTo>
                        <a:pt x="246" y="83"/>
                      </a:lnTo>
                      <a:lnTo>
                        <a:pt x="241" y="71"/>
                      </a:lnTo>
                      <a:lnTo>
                        <a:pt x="232" y="59"/>
                      </a:lnTo>
                      <a:lnTo>
                        <a:pt x="208" y="64"/>
                      </a:lnTo>
                      <a:lnTo>
                        <a:pt x="204" y="80"/>
                      </a:lnTo>
                      <a:lnTo>
                        <a:pt x="192" y="90"/>
                      </a:lnTo>
                      <a:lnTo>
                        <a:pt x="179" y="98"/>
                      </a:lnTo>
                      <a:lnTo>
                        <a:pt x="171" y="109"/>
                      </a:lnTo>
                      <a:lnTo>
                        <a:pt x="171" y="120"/>
                      </a:lnTo>
                      <a:lnTo>
                        <a:pt x="163" y="120"/>
                      </a:lnTo>
                      <a:lnTo>
                        <a:pt x="157" y="109"/>
                      </a:lnTo>
                      <a:lnTo>
                        <a:pt x="152" y="134"/>
                      </a:lnTo>
                      <a:lnTo>
                        <a:pt x="129" y="163"/>
                      </a:lnTo>
                      <a:lnTo>
                        <a:pt x="109" y="173"/>
                      </a:lnTo>
                      <a:lnTo>
                        <a:pt x="54" y="187"/>
                      </a:lnTo>
                      <a:lnTo>
                        <a:pt x="32" y="213"/>
                      </a:lnTo>
                      <a:lnTo>
                        <a:pt x="5" y="214"/>
                      </a:lnTo>
                      <a:lnTo>
                        <a:pt x="10" y="264"/>
                      </a:lnTo>
                      <a:lnTo>
                        <a:pt x="19" y="272"/>
                      </a:lnTo>
                      <a:lnTo>
                        <a:pt x="18" y="283"/>
                      </a:lnTo>
                      <a:lnTo>
                        <a:pt x="2" y="272"/>
                      </a:lnTo>
                      <a:lnTo>
                        <a:pt x="0" y="288"/>
                      </a:lnTo>
                      <a:lnTo>
                        <a:pt x="8" y="316"/>
                      </a:lnTo>
                      <a:lnTo>
                        <a:pt x="18" y="334"/>
                      </a:lnTo>
                      <a:lnTo>
                        <a:pt x="18" y="353"/>
                      </a:lnTo>
                      <a:lnTo>
                        <a:pt x="18" y="367"/>
                      </a:lnTo>
                      <a:lnTo>
                        <a:pt x="26" y="372"/>
                      </a:lnTo>
                      <a:lnTo>
                        <a:pt x="26" y="402"/>
                      </a:lnTo>
                      <a:lnTo>
                        <a:pt x="18" y="404"/>
                      </a:lnTo>
                      <a:lnTo>
                        <a:pt x="11" y="415"/>
                      </a:lnTo>
                      <a:lnTo>
                        <a:pt x="5" y="425"/>
                      </a:lnTo>
                      <a:lnTo>
                        <a:pt x="37" y="453"/>
                      </a:lnTo>
                      <a:lnTo>
                        <a:pt x="50" y="455"/>
                      </a:lnTo>
                      <a:lnTo>
                        <a:pt x="54" y="447"/>
                      </a:lnTo>
                      <a:lnTo>
                        <a:pt x="61" y="436"/>
                      </a:lnTo>
                      <a:lnTo>
                        <a:pt x="86" y="439"/>
                      </a:lnTo>
                      <a:lnTo>
                        <a:pt x="139" y="431"/>
                      </a:lnTo>
                      <a:lnTo>
                        <a:pt x="149" y="417"/>
                      </a:lnTo>
                      <a:lnTo>
                        <a:pt x="165" y="404"/>
                      </a:lnTo>
                      <a:lnTo>
                        <a:pt x="212" y="399"/>
                      </a:lnTo>
                      <a:lnTo>
                        <a:pt x="222" y="390"/>
                      </a:lnTo>
                      <a:lnTo>
                        <a:pt x="241" y="388"/>
                      </a:lnTo>
                      <a:lnTo>
                        <a:pt x="255" y="386"/>
                      </a:lnTo>
                      <a:lnTo>
                        <a:pt x="255" y="394"/>
                      </a:lnTo>
                      <a:lnTo>
                        <a:pt x="278" y="396"/>
                      </a:lnTo>
                      <a:lnTo>
                        <a:pt x="291" y="407"/>
                      </a:lnTo>
                      <a:lnTo>
                        <a:pt x="302" y="426"/>
                      </a:lnTo>
                      <a:lnTo>
                        <a:pt x="303" y="446"/>
                      </a:lnTo>
                      <a:lnTo>
                        <a:pt x="311" y="444"/>
                      </a:lnTo>
                      <a:lnTo>
                        <a:pt x="324" y="436"/>
                      </a:lnTo>
                      <a:lnTo>
                        <a:pt x="335" y="423"/>
                      </a:lnTo>
                      <a:lnTo>
                        <a:pt x="345" y="407"/>
                      </a:lnTo>
                      <a:lnTo>
                        <a:pt x="346" y="420"/>
                      </a:lnTo>
                      <a:lnTo>
                        <a:pt x="340" y="436"/>
                      </a:lnTo>
                      <a:lnTo>
                        <a:pt x="332" y="447"/>
                      </a:lnTo>
                      <a:lnTo>
                        <a:pt x="342" y="449"/>
                      </a:lnTo>
                      <a:lnTo>
                        <a:pt x="346" y="439"/>
                      </a:lnTo>
                      <a:lnTo>
                        <a:pt x="351" y="433"/>
                      </a:lnTo>
                      <a:lnTo>
                        <a:pt x="351" y="439"/>
                      </a:lnTo>
                      <a:lnTo>
                        <a:pt x="353" y="449"/>
                      </a:lnTo>
                      <a:lnTo>
                        <a:pt x="362" y="458"/>
                      </a:lnTo>
                      <a:lnTo>
                        <a:pt x="364" y="471"/>
                      </a:lnTo>
                      <a:lnTo>
                        <a:pt x="359" y="487"/>
                      </a:lnTo>
                      <a:lnTo>
                        <a:pt x="374" y="501"/>
                      </a:lnTo>
                      <a:lnTo>
                        <a:pt x="405" y="516"/>
                      </a:lnTo>
                      <a:lnTo>
                        <a:pt x="444" y="522"/>
                      </a:lnTo>
                      <a:lnTo>
                        <a:pt x="469" y="511"/>
                      </a:lnTo>
                      <a:lnTo>
                        <a:pt x="512" y="490"/>
                      </a:lnTo>
                      <a:lnTo>
                        <a:pt x="525" y="458"/>
                      </a:lnTo>
                      <a:lnTo>
                        <a:pt x="544" y="441"/>
                      </a:lnTo>
                      <a:lnTo>
                        <a:pt x="557" y="414"/>
                      </a:lnTo>
                      <a:lnTo>
                        <a:pt x="581" y="390"/>
                      </a:lnTo>
                      <a:lnTo>
                        <a:pt x="590" y="378"/>
                      </a:lnTo>
                      <a:lnTo>
                        <a:pt x="590" y="337"/>
                      </a:lnTo>
                      <a:lnTo>
                        <a:pt x="598" y="281"/>
                      </a:lnTo>
                      <a:lnTo>
                        <a:pt x="598" y="267"/>
                      </a:lnTo>
                      <a:lnTo>
                        <a:pt x="579" y="243"/>
                      </a:lnTo>
                      <a:lnTo>
                        <a:pt x="571" y="213"/>
                      </a:lnTo>
                      <a:lnTo>
                        <a:pt x="551" y="205"/>
                      </a:lnTo>
                      <a:lnTo>
                        <a:pt x="546" y="176"/>
                      </a:lnTo>
                      <a:lnTo>
                        <a:pt x="516" y="160"/>
                      </a:lnTo>
                      <a:lnTo>
                        <a:pt x="514" y="125"/>
                      </a:lnTo>
                      <a:lnTo>
                        <a:pt x="504" y="85"/>
                      </a:lnTo>
                      <a:lnTo>
                        <a:pt x="485" y="64"/>
                      </a:lnTo>
                      <a:lnTo>
                        <a:pt x="474" y="35"/>
                      </a:lnTo>
                      <a:lnTo>
                        <a:pt x="482" y="19"/>
                      </a:lnTo>
                      <a:lnTo>
                        <a:pt x="468" y="0"/>
                      </a:lnTo>
                      <a:lnTo>
                        <a:pt x="456" y="19"/>
                      </a:lnTo>
                      <a:lnTo>
                        <a:pt x="447" y="31"/>
                      </a:lnTo>
                      <a:lnTo>
                        <a:pt x="449" y="94"/>
                      </a:lnTo>
                      <a:lnTo>
                        <a:pt x="441" y="112"/>
                      </a:lnTo>
                      <a:lnTo>
                        <a:pt x="434" y="122"/>
                      </a:lnTo>
                      <a:lnTo>
                        <a:pt x="417" y="122"/>
                      </a:lnTo>
                      <a:lnTo>
                        <a:pt x="401" y="107"/>
                      </a:lnTo>
                      <a:lnTo>
                        <a:pt x="381" y="99"/>
                      </a:lnTo>
                      <a:lnTo>
                        <a:pt x="369" y="88"/>
                      </a:lnTo>
                      <a:lnTo>
                        <a:pt x="356" y="82"/>
                      </a:lnTo>
                      <a:lnTo>
                        <a:pt x="362" y="66"/>
                      </a:lnTo>
                      <a:lnTo>
                        <a:pt x="367" y="53"/>
                      </a:lnTo>
                      <a:lnTo>
                        <a:pt x="377" y="48"/>
                      </a:lnTo>
                      <a:lnTo>
                        <a:pt x="381" y="31"/>
                      </a:lnTo>
                      <a:lnTo>
                        <a:pt x="362" y="26"/>
                      </a:lnTo>
                      <a:lnTo>
                        <a:pt x="342" y="24"/>
                      </a:lnTo>
                      <a:lnTo>
                        <a:pt x="319" y="13"/>
                      </a:lnTo>
                      <a:lnTo>
                        <a:pt x="297" y="10"/>
                      </a:lnTo>
                      <a:lnTo>
                        <a:pt x="295" y="18"/>
                      </a:lnTo>
                      <a:lnTo>
                        <a:pt x="305" y="2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7" name="Freeform 114"/>
                <p:cNvSpPr>
                  <a:spLocks/>
                </p:cNvSpPr>
                <p:nvPr/>
              </p:nvSpPr>
              <p:spPr bwMode="auto">
                <a:xfrm>
                  <a:off x="10828338" y="3439795"/>
                  <a:ext cx="79375" cy="79375"/>
                </a:xfrm>
                <a:custGeom>
                  <a:avLst/>
                  <a:gdLst>
                    <a:gd name="T0" fmla="*/ 4 w 50"/>
                    <a:gd name="T1" fmla="*/ 0 h 50"/>
                    <a:gd name="T2" fmla="*/ 23 w 50"/>
                    <a:gd name="T3" fmla="*/ 4 h 50"/>
                    <a:gd name="T4" fmla="*/ 50 w 50"/>
                    <a:gd name="T5" fmla="*/ 4 h 50"/>
                    <a:gd name="T6" fmla="*/ 50 w 50"/>
                    <a:gd name="T7" fmla="*/ 21 h 50"/>
                    <a:gd name="T8" fmla="*/ 39 w 50"/>
                    <a:gd name="T9" fmla="*/ 34 h 50"/>
                    <a:gd name="T10" fmla="*/ 37 w 50"/>
                    <a:gd name="T11" fmla="*/ 45 h 50"/>
                    <a:gd name="T12" fmla="*/ 23 w 50"/>
                    <a:gd name="T13" fmla="*/ 50 h 50"/>
                    <a:gd name="T14" fmla="*/ 12 w 50"/>
                    <a:gd name="T15" fmla="*/ 50 h 50"/>
                    <a:gd name="T16" fmla="*/ 0 w 50"/>
                    <a:gd name="T17" fmla="*/ 45 h 50"/>
                    <a:gd name="T18" fmla="*/ 4 w 50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50">
                      <a:moveTo>
                        <a:pt x="4" y="0"/>
                      </a:moveTo>
                      <a:lnTo>
                        <a:pt x="23" y="4"/>
                      </a:lnTo>
                      <a:lnTo>
                        <a:pt x="50" y="4"/>
                      </a:lnTo>
                      <a:lnTo>
                        <a:pt x="50" y="21"/>
                      </a:lnTo>
                      <a:lnTo>
                        <a:pt x="39" y="34"/>
                      </a:lnTo>
                      <a:lnTo>
                        <a:pt x="37" y="45"/>
                      </a:lnTo>
                      <a:lnTo>
                        <a:pt x="23" y="50"/>
                      </a:lnTo>
                      <a:lnTo>
                        <a:pt x="12" y="50"/>
                      </a:lnTo>
                      <a:lnTo>
                        <a:pt x="0" y="45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8" name="Freeform 115"/>
                <p:cNvSpPr>
                  <a:spLocks/>
                </p:cNvSpPr>
                <p:nvPr/>
              </p:nvSpPr>
              <p:spPr bwMode="auto">
                <a:xfrm>
                  <a:off x="10828338" y="3439795"/>
                  <a:ext cx="79375" cy="79375"/>
                </a:xfrm>
                <a:custGeom>
                  <a:avLst/>
                  <a:gdLst>
                    <a:gd name="T0" fmla="*/ 4 w 50"/>
                    <a:gd name="T1" fmla="*/ 0 h 50"/>
                    <a:gd name="T2" fmla="*/ 23 w 50"/>
                    <a:gd name="T3" fmla="*/ 4 h 50"/>
                    <a:gd name="T4" fmla="*/ 50 w 50"/>
                    <a:gd name="T5" fmla="*/ 4 h 50"/>
                    <a:gd name="T6" fmla="*/ 50 w 50"/>
                    <a:gd name="T7" fmla="*/ 21 h 50"/>
                    <a:gd name="T8" fmla="*/ 39 w 50"/>
                    <a:gd name="T9" fmla="*/ 34 h 50"/>
                    <a:gd name="T10" fmla="*/ 37 w 50"/>
                    <a:gd name="T11" fmla="*/ 45 h 50"/>
                    <a:gd name="T12" fmla="*/ 23 w 50"/>
                    <a:gd name="T13" fmla="*/ 50 h 50"/>
                    <a:gd name="T14" fmla="*/ 12 w 50"/>
                    <a:gd name="T15" fmla="*/ 50 h 50"/>
                    <a:gd name="T16" fmla="*/ 0 w 50"/>
                    <a:gd name="T17" fmla="*/ 45 h 50"/>
                    <a:gd name="T18" fmla="*/ 4 w 50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50">
                      <a:moveTo>
                        <a:pt x="4" y="0"/>
                      </a:moveTo>
                      <a:lnTo>
                        <a:pt x="23" y="4"/>
                      </a:lnTo>
                      <a:lnTo>
                        <a:pt x="50" y="4"/>
                      </a:lnTo>
                      <a:lnTo>
                        <a:pt x="50" y="21"/>
                      </a:lnTo>
                      <a:lnTo>
                        <a:pt x="39" y="34"/>
                      </a:lnTo>
                      <a:lnTo>
                        <a:pt x="37" y="45"/>
                      </a:lnTo>
                      <a:lnTo>
                        <a:pt x="23" y="50"/>
                      </a:lnTo>
                      <a:lnTo>
                        <a:pt x="12" y="50"/>
                      </a:lnTo>
                      <a:lnTo>
                        <a:pt x="0" y="45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9" name="Freeform 116"/>
                <p:cNvSpPr>
                  <a:spLocks/>
                </p:cNvSpPr>
                <p:nvPr/>
              </p:nvSpPr>
              <p:spPr bwMode="auto">
                <a:xfrm>
                  <a:off x="10828338" y="3439795"/>
                  <a:ext cx="79375" cy="79375"/>
                </a:xfrm>
                <a:custGeom>
                  <a:avLst/>
                  <a:gdLst>
                    <a:gd name="T0" fmla="*/ 4 w 50"/>
                    <a:gd name="T1" fmla="*/ 0 h 50"/>
                    <a:gd name="T2" fmla="*/ 23 w 50"/>
                    <a:gd name="T3" fmla="*/ 4 h 50"/>
                    <a:gd name="T4" fmla="*/ 50 w 50"/>
                    <a:gd name="T5" fmla="*/ 4 h 50"/>
                    <a:gd name="T6" fmla="*/ 50 w 50"/>
                    <a:gd name="T7" fmla="*/ 21 h 50"/>
                    <a:gd name="T8" fmla="*/ 39 w 50"/>
                    <a:gd name="T9" fmla="*/ 34 h 50"/>
                    <a:gd name="T10" fmla="*/ 37 w 50"/>
                    <a:gd name="T11" fmla="*/ 45 h 50"/>
                    <a:gd name="T12" fmla="*/ 23 w 50"/>
                    <a:gd name="T13" fmla="*/ 50 h 50"/>
                    <a:gd name="T14" fmla="*/ 12 w 50"/>
                    <a:gd name="T15" fmla="*/ 50 h 50"/>
                    <a:gd name="T16" fmla="*/ 0 w 50"/>
                    <a:gd name="T17" fmla="*/ 45 h 50"/>
                    <a:gd name="T18" fmla="*/ 4 w 50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50">
                      <a:moveTo>
                        <a:pt x="4" y="0"/>
                      </a:moveTo>
                      <a:lnTo>
                        <a:pt x="23" y="4"/>
                      </a:lnTo>
                      <a:lnTo>
                        <a:pt x="50" y="4"/>
                      </a:lnTo>
                      <a:lnTo>
                        <a:pt x="50" y="21"/>
                      </a:lnTo>
                      <a:lnTo>
                        <a:pt x="39" y="34"/>
                      </a:lnTo>
                      <a:lnTo>
                        <a:pt x="37" y="45"/>
                      </a:lnTo>
                      <a:lnTo>
                        <a:pt x="23" y="50"/>
                      </a:lnTo>
                      <a:lnTo>
                        <a:pt x="12" y="50"/>
                      </a:lnTo>
                      <a:lnTo>
                        <a:pt x="0" y="45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0" name="Freeform 117"/>
                <p:cNvSpPr>
                  <a:spLocks/>
                </p:cNvSpPr>
                <p:nvPr/>
              </p:nvSpPr>
              <p:spPr bwMode="auto">
                <a:xfrm>
                  <a:off x="10828338" y="3439795"/>
                  <a:ext cx="79375" cy="79375"/>
                </a:xfrm>
                <a:custGeom>
                  <a:avLst/>
                  <a:gdLst>
                    <a:gd name="T0" fmla="*/ 4 w 50"/>
                    <a:gd name="T1" fmla="*/ 0 h 50"/>
                    <a:gd name="T2" fmla="*/ 23 w 50"/>
                    <a:gd name="T3" fmla="*/ 4 h 50"/>
                    <a:gd name="T4" fmla="*/ 50 w 50"/>
                    <a:gd name="T5" fmla="*/ 4 h 50"/>
                    <a:gd name="T6" fmla="*/ 50 w 50"/>
                    <a:gd name="T7" fmla="*/ 21 h 50"/>
                    <a:gd name="T8" fmla="*/ 39 w 50"/>
                    <a:gd name="T9" fmla="*/ 34 h 50"/>
                    <a:gd name="T10" fmla="*/ 37 w 50"/>
                    <a:gd name="T11" fmla="*/ 45 h 50"/>
                    <a:gd name="T12" fmla="*/ 23 w 50"/>
                    <a:gd name="T13" fmla="*/ 50 h 50"/>
                    <a:gd name="T14" fmla="*/ 12 w 50"/>
                    <a:gd name="T15" fmla="*/ 50 h 50"/>
                    <a:gd name="T16" fmla="*/ 0 w 50"/>
                    <a:gd name="T17" fmla="*/ 45 h 50"/>
                    <a:gd name="T18" fmla="*/ 4 w 50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50">
                      <a:moveTo>
                        <a:pt x="4" y="0"/>
                      </a:moveTo>
                      <a:lnTo>
                        <a:pt x="23" y="4"/>
                      </a:lnTo>
                      <a:lnTo>
                        <a:pt x="50" y="4"/>
                      </a:lnTo>
                      <a:lnTo>
                        <a:pt x="50" y="21"/>
                      </a:lnTo>
                      <a:lnTo>
                        <a:pt x="39" y="34"/>
                      </a:lnTo>
                      <a:lnTo>
                        <a:pt x="37" y="45"/>
                      </a:lnTo>
                      <a:lnTo>
                        <a:pt x="23" y="50"/>
                      </a:lnTo>
                      <a:lnTo>
                        <a:pt x="12" y="50"/>
                      </a:lnTo>
                      <a:lnTo>
                        <a:pt x="0" y="45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1" name="Freeform 118"/>
                <p:cNvSpPr>
                  <a:spLocks/>
                </p:cNvSpPr>
                <p:nvPr/>
              </p:nvSpPr>
              <p:spPr bwMode="auto">
                <a:xfrm>
                  <a:off x="11528426" y="3238183"/>
                  <a:ext cx="107950" cy="220663"/>
                </a:xfrm>
                <a:custGeom>
                  <a:avLst/>
                  <a:gdLst>
                    <a:gd name="T0" fmla="*/ 4 w 68"/>
                    <a:gd name="T1" fmla="*/ 0 h 139"/>
                    <a:gd name="T2" fmla="*/ 4 w 68"/>
                    <a:gd name="T3" fmla="*/ 17 h 139"/>
                    <a:gd name="T4" fmla="*/ 12 w 68"/>
                    <a:gd name="T5" fmla="*/ 36 h 139"/>
                    <a:gd name="T6" fmla="*/ 20 w 68"/>
                    <a:gd name="T7" fmla="*/ 51 h 139"/>
                    <a:gd name="T8" fmla="*/ 14 w 68"/>
                    <a:gd name="T9" fmla="*/ 70 h 139"/>
                    <a:gd name="T10" fmla="*/ 0 w 68"/>
                    <a:gd name="T11" fmla="*/ 87 h 139"/>
                    <a:gd name="T12" fmla="*/ 1 w 68"/>
                    <a:gd name="T13" fmla="*/ 99 h 139"/>
                    <a:gd name="T14" fmla="*/ 6 w 68"/>
                    <a:gd name="T15" fmla="*/ 134 h 139"/>
                    <a:gd name="T16" fmla="*/ 20 w 68"/>
                    <a:gd name="T17" fmla="*/ 139 h 139"/>
                    <a:gd name="T18" fmla="*/ 25 w 68"/>
                    <a:gd name="T19" fmla="*/ 116 h 139"/>
                    <a:gd name="T20" fmla="*/ 40 w 68"/>
                    <a:gd name="T21" fmla="*/ 102 h 139"/>
                    <a:gd name="T22" fmla="*/ 64 w 68"/>
                    <a:gd name="T23" fmla="*/ 89 h 139"/>
                    <a:gd name="T24" fmla="*/ 68 w 68"/>
                    <a:gd name="T25" fmla="*/ 72 h 139"/>
                    <a:gd name="T26" fmla="*/ 68 w 68"/>
                    <a:gd name="T27" fmla="*/ 59 h 139"/>
                    <a:gd name="T28" fmla="*/ 43 w 68"/>
                    <a:gd name="T29" fmla="*/ 59 h 139"/>
                    <a:gd name="T30" fmla="*/ 41 w 68"/>
                    <a:gd name="T31" fmla="*/ 38 h 139"/>
                    <a:gd name="T32" fmla="*/ 33 w 68"/>
                    <a:gd name="T33" fmla="*/ 38 h 139"/>
                    <a:gd name="T34" fmla="*/ 24 w 68"/>
                    <a:gd name="T35" fmla="*/ 35 h 139"/>
                    <a:gd name="T36" fmla="*/ 25 w 68"/>
                    <a:gd name="T37" fmla="*/ 14 h 139"/>
                    <a:gd name="T38" fmla="*/ 20 w 68"/>
                    <a:gd name="T39" fmla="*/ 3 h 139"/>
                    <a:gd name="T40" fmla="*/ 4 w 68"/>
                    <a:gd name="T41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139">
                      <a:moveTo>
                        <a:pt x="4" y="0"/>
                      </a:moveTo>
                      <a:lnTo>
                        <a:pt x="4" y="17"/>
                      </a:lnTo>
                      <a:lnTo>
                        <a:pt x="12" y="36"/>
                      </a:lnTo>
                      <a:lnTo>
                        <a:pt x="20" y="51"/>
                      </a:lnTo>
                      <a:lnTo>
                        <a:pt x="14" y="70"/>
                      </a:lnTo>
                      <a:lnTo>
                        <a:pt x="0" y="87"/>
                      </a:lnTo>
                      <a:lnTo>
                        <a:pt x="1" y="99"/>
                      </a:lnTo>
                      <a:lnTo>
                        <a:pt x="6" y="134"/>
                      </a:lnTo>
                      <a:lnTo>
                        <a:pt x="20" y="139"/>
                      </a:lnTo>
                      <a:lnTo>
                        <a:pt x="25" y="116"/>
                      </a:lnTo>
                      <a:lnTo>
                        <a:pt x="40" y="102"/>
                      </a:lnTo>
                      <a:lnTo>
                        <a:pt x="64" y="89"/>
                      </a:lnTo>
                      <a:lnTo>
                        <a:pt x="68" y="72"/>
                      </a:lnTo>
                      <a:lnTo>
                        <a:pt x="68" y="59"/>
                      </a:lnTo>
                      <a:lnTo>
                        <a:pt x="43" y="59"/>
                      </a:lnTo>
                      <a:lnTo>
                        <a:pt x="41" y="38"/>
                      </a:lnTo>
                      <a:lnTo>
                        <a:pt x="33" y="38"/>
                      </a:lnTo>
                      <a:lnTo>
                        <a:pt x="24" y="35"/>
                      </a:lnTo>
                      <a:lnTo>
                        <a:pt x="25" y="14"/>
                      </a:lnTo>
                      <a:lnTo>
                        <a:pt x="20" y="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2" name="Freeform 119"/>
                <p:cNvSpPr>
                  <a:spLocks/>
                </p:cNvSpPr>
                <p:nvPr/>
              </p:nvSpPr>
              <p:spPr bwMode="auto">
                <a:xfrm>
                  <a:off x="11528426" y="3238183"/>
                  <a:ext cx="107950" cy="220663"/>
                </a:xfrm>
                <a:custGeom>
                  <a:avLst/>
                  <a:gdLst>
                    <a:gd name="T0" fmla="*/ 4 w 68"/>
                    <a:gd name="T1" fmla="*/ 0 h 139"/>
                    <a:gd name="T2" fmla="*/ 4 w 68"/>
                    <a:gd name="T3" fmla="*/ 17 h 139"/>
                    <a:gd name="T4" fmla="*/ 12 w 68"/>
                    <a:gd name="T5" fmla="*/ 36 h 139"/>
                    <a:gd name="T6" fmla="*/ 20 w 68"/>
                    <a:gd name="T7" fmla="*/ 51 h 139"/>
                    <a:gd name="T8" fmla="*/ 14 w 68"/>
                    <a:gd name="T9" fmla="*/ 70 h 139"/>
                    <a:gd name="T10" fmla="*/ 0 w 68"/>
                    <a:gd name="T11" fmla="*/ 87 h 139"/>
                    <a:gd name="T12" fmla="*/ 1 w 68"/>
                    <a:gd name="T13" fmla="*/ 99 h 139"/>
                    <a:gd name="T14" fmla="*/ 6 w 68"/>
                    <a:gd name="T15" fmla="*/ 134 h 139"/>
                    <a:gd name="T16" fmla="*/ 20 w 68"/>
                    <a:gd name="T17" fmla="*/ 139 h 139"/>
                    <a:gd name="T18" fmla="*/ 25 w 68"/>
                    <a:gd name="T19" fmla="*/ 116 h 139"/>
                    <a:gd name="T20" fmla="*/ 40 w 68"/>
                    <a:gd name="T21" fmla="*/ 102 h 139"/>
                    <a:gd name="T22" fmla="*/ 64 w 68"/>
                    <a:gd name="T23" fmla="*/ 89 h 139"/>
                    <a:gd name="T24" fmla="*/ 68 w 68"/>
                    <a:gd name="T25" fmla="*/ 72 h 139"/>
                    <a:gd name="T26" fmla="*/ 68 w 68"/>
                    <a:gd name="T27" fmla="*/ 59 h 139"/>
                    <a:gd name="T28" fmla="*/ 43 w 68"/>
                    <a:gd name="T29" fmla="*/ 59 h 139"/>
                    <a:gd name="T30" fmla="*/ 41 w 68"/>
                    <a:gd name="T31" fmla="*/ 38 h 139"/>
                    <a:gd name="T32" fmla="*/ 33 w 68"/>
                    <a:gd name="T33" fmla="*/ 38 h 139"/>
                    <a:gd name="T34" fmla="*/ 24 w 68"/>
                    <a:gd name="T35" fmla="*/ 35 h 139"/>
                    <a:gd name="T36" fmla="*/ 25 w 68"/>
                    <a:gd name="T37" fmla="*/ 14 h 139"/>
                    <a:gd name="T38" fmla="*/ 20 w 68"/>
                    <a:gd name="T39" fmla="*/ 3 h 139"/>
                    <a:gd name="T40" fmla="*/ 4 w 68"/>
                    <a:gd name="T41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139">
                      <a:moveTo>
                        <a:pt x="4" y="0"/>
                      </a:moveTo>
                      <a:lnTo>
                        <a:pt x="4" y="17"/>
                      </a:lnTo>
                      <a:lnTo>
                        <a:pt x="12" y="36"/>
                      </a:lnTo>
                      <a:lnTo>
                        <a:pt x="20" y="51"/>
                      </a:lnTo>
                      <a:lnTo>
                        <a:pt x="14" y="70"/>
                      </a:lnTo>
                      <a:lnTo>
                        <a:pt x="0" y="87"/>
                      </a:lnTo>
                      <a:lnTo>
                        <a:pt x="1" y="99"/>
                      </a:lnTo>
                      <a:lnTo>
                        <a:pt x="6" y="134"/>
                      </a:lnTo>
                      <a:lnTo>
                        <a:pt x="20" y="139"/>
                      </a:lnTo>
                      <a:lnTo>
                        <a:pt x="25" y="116"/>
                      </a:lnTo>
                      <a:lnTo>
                        <a:pt x="40" y="102"/>
                      </a:lnTo>
                      <a:lnTo>
                        <a:pt x="64" y="89"/>
                      </a:lnTo>
                      <a:lnTo>
                        <a:pt x="68" y="72"/>
                      </a:lnTo>
                      <a:lnTo>
                        <a:pt x="68" y="59"/>
                      </a:lnTo>
                      <a:lnTo>
                        <a:pt x="43" y="59"/>
                      </a:lnTo>
                      <a:lnTo>
                        <a:pt x="41" y="38"/>
                      </a:lnTo>
                      <a:lnTo>
                        <a:pt x="33" y="38"/>
                      </a:lnTo>
                      <a:lnTo>
                        <a:pt x="24" y="35"/>
                      </a:lnTo>
                      <a:lnTo>
                        <a:pt x="25" y="14"/>
                      </a:lnTo>
                      <a:lnTo>
                        <a:pt x="20" y="3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3" name="Freeform 120"/>
                <p:cNvSpPr>
                  <a:spLocks/>
                </p:cNvSpPr>
                <p:nvPr/>
              </p:nvSpPr>
              <p:spPr bwMode="auto">
                <a:xfrm>
                  <a:off x="11528426" y="3238183"/>
                  <a:ext cx="107950" cy="220663"/>
                </a:xfrm>
                <a:custGeom>
                  <a:avLst/>
                  <a:gdLst>
                    <a:gd name="T0" fmla="*/ 4 w 68"/>
                    <a:gd name="T1" fmla="*/ 0 h 139"/>
                    <a:gd name="T2" fmla="*/ 4 w 68"/>
                    <a:gd name="T3" fmla="*/ 17 h 139"/>
                    <a:gd name="T4" fmla="*/ 12 w 68"/>
                    <a:gd name="T5" fmla="*/ 36 h 139"/>
                    <a:gd name="T6" fmla="*/ 20 w 68"/>
                    <a:gd name="T7" fmla="*/ 51 h 139"/>
                    <a:gd name="T8" fmla="*/ 14 w 68"/>
                    <a:gd name="T9" fmla="*/ 70 h 139"/>
                    <a:gd name="T10" fmla="*/ 0 w 68"/>
                    <a:gd name="T11" fmla="*/ 87 h 139"/>
                    <a:gd name="T12" fmla="*/ 1 w 68"/>
                    <a:gd name="T13" fmla="*/ 99 h 139"/>
                    <a:gd name="T14" fmla="*/ 6 w 68"/>
                    <a:gd name="T15" fmla="*/ 134 h 139"/>
                    <a:gd name="T16" fmla="*/ 20 w 68"/>
                    <a:gd name="T17" fmla="*/ 139 h 139"/>
                    <a:gd name="T18" fmla="*/ 25 w 68"/>
                    <a:gd name="T19" fmla="*/ 116 h 139"/>
                    <a:gd name="T20" fmla="*/ 40 w 68"/>
                    <a:gd name="T21" fmla="*/ 102 h 139"/>
                    <a:gd name="T22" fmla="*/ 64 w 68"/>
                    <a:gd name="T23" fmla="*/ 89 h 139"/>
                    <a:gd name="T24" fmla="*/ 68 w 68"/>
                    <a:gd name="T25" fmla="*/ 72 h 139"/>
                    <a:gd name="T26" fmla="*/ 68 w 68"/>
                    <a:gd name="T27" fmla="*/ 59 h 139"/>
                    <a:gd name="T28" fmla="*/ 43 w 68"/>
                    <a:gd name="T29" fmla="*/ 59 h 139"/>
                    <a:gd name="T30" fmla="*/ 41 w 68"/>
                    <a:gd name="T31" fmla="*/ 38 h 139"/>
                    <a:gd name="T32" fmla="*/ 33 w 68"/>
                    <a:gd name="T33" fmla="*/ 38 h 139"/>
                    <a:gd name="T34" fmla="*/ 24 w 68"/>
                    <a:gd name="T35" fmla="*/ 35 h 139"/>
                    <a:gd name="T36" fmla="*/ 25 w 68"/>
                    <a:gd name="T37" fmla="*/ 14 h 139"/>
                    <a:gd name="T38" fmla="*/ 20 w 68"/>
                    <a:gd name="T39" fmla="*/ 3 h 139"/>
                    <a:gd name="T40" fmla="*/ 4 w 68"/>
                    <a:gd name="T41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139">
                      <a:moveTo>
                        <a:pt x="4" y="0"/>
                      </a:moveTo>
                      <a:lnTo>
                        <a:pt x="4" y="17"/>
                      </a:lnTo>
                      <a:lnTo>
                        <a:pt x="12" y="36"/>
                      </a:lnTo>
                      <a:lnTo>
                        <a:pt x="20" y="51"/>
                      </a:lnTo>
                      <a:lnTo>
                        <a:pt x="14" y="70"/>
                      </a:lnTo>
                      <a:lnTo>
                        <a:pt x="0" y="87"/>
                      </a:lnTo>
                      <a:lnTo>
                        <a:pt x="1" y="99"/>
                      </a:lnTo>
                      <a:lnTo>
                        <a:pt x="6" y="134"/>
                      </a:lnTo>
                      <a:lnTo>
                        <a:pt x="20" y="139"/>
                      </a:lnTo>
                      <a:lnTo>
                        <a:pt x="25" y="116"/>
                      </a:lnTo>
                      <a:lnTo>
                        <a:pt x="40" y="102"/>
                      </a:lnTo>
                      <a:lnTo>
                        <a:pt x="64" y="89"/>
                      </a:lnTo>
                      <a:lnTo>
                        <a:pt x="68" y="72"/>
                      </a:lnTo>
                      <a:lnTo>
                        <a:pt x="68" y="59"/>
                      </a:lnTo>
                      <a:lnTo>
                        <a:pt x="43" y="59"/>
                      </a:lnTo>
                      <a:lnTo>
                        <a:pt x="41" y="38"/>
                      </a:lnTo>
                      <a:lnTo>
                        <a:pt x="33" y="38"/>
                      </a:lnTo>
                      <a:lnTo>
                        <a:pt x="24" y="35"/>
                      </a:lnTo>
                      <a:lnTo>
                        <a:pt x="25" y="14"/>
                      </a:lnTo>
                      <a:lnTo>
                        <a:pt x="20" y="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4" name="Freeform 121"/>
                <p:cNvSpPr>
                  <a:spLocks/>
                </p:cNvSpPr>
                <p:nvPr/>
              </p:nvSpPr>
              <p:spPr bwMode="auto">
                <a:xfrm>
                  <a:off x="11528426" y="3238183"/>
                  <a:ext cx="107950" cy="220663"/>
                </a:xfrm>
                <a:custGeom>
                  <a:avLst/>
                  <a:gdLst>
                    <a:gd name="T0" fmla="*/ 4 w 68"/>
                    <a:gd name="T1" fmla="*/ 0 h 139"/>
                    <a:gd name="T2" fmla="*/ 4 w 68"/>
                    <a:gd name="T3" fmla="*/ 17 h 139"/>
                    <a:gd name="T4" fmla="*/ 12 w 68"/>
                    <a:gd name="T5" fmla="*/ 36 h 139"/>
                    <a:gd name="T6" fmla="*/ 20 w 68"/>
                    <a:gd name="T7" fmla="*/ 51 h 139"/>
                    <a:gd name="T8" fmla="*/ 14 w 68"/>
                    <a:gd name="T9" fmla="*/ 70 h 139"/>
                    <a:gd name="T10" fmla="*/ 0 w 68"/>
                    <a:gd name="T11" fmla="*/ 87 h 139"/>
                    <a:gd name="T12" fmla="*/ 1 w 68"/>
                    <a:gd name="T13" fmla="*/ 99 h 139"/>
                    <a:gd name="T14" fmla="*/ 6 w 68"/>
                    <a:gd name="T15" fmla="*/ 134 h 139"/>
                    <a:gd name="T16" fmla="*/ 20 w 68"/>
                    <a:gd name="T17" fmla="*/ 139 h 139"/>
                    <a:gd name="T18" fmla="*/ 25 w 68"/>
                    <a:gd name="T19" fmla="*/ 116 h 139"/>
                    <a:gd name="T20" fmla="*/ 40 w 68"/>
                    <a:gd name="T21" fmla="*/ 102 h 139"/>
                    <a:gd name="T22" fmla="*/ 64 w 68"/>
                    <a:gd name="T23" fmla="*/ 89 h 139"/>
                    <a:gd name="T24" fmla="*/ 68 w 68"/>
                    <a:gd name="T25" fmla="*/ 72 h 139"/>
                    <a:gd name="T26" fmla="*/ 68 w 68"/>
                    <a:gd name="T27" fmla="*/ 59 h 139"/>
                    <a:gd name="T28" fmla="*/ 43 w 68"/>
                    <a:gd name="T29" fmla="*/ 59 h 139"/>
                    <a:gd name="T30" fmla="*/ 41 w 68"/>
                    <a:gd name="T31" fmla="*/ 38 h 139"/>
                    <a:gd name="T32" fmla="*/ 33 w 68"/>
                    <a:gd name="T33" fmla="*/ 38 h 139"/>
                    <a:gd name="T34" fmla="*/ 24 w 68"/>
                    <a:gd name="T35" fmla="*/ 35 h 139"/>
                    <a:gd name="T36" fmla="*/ 25 w 68"/>
                    <a:gd name="T37" fmla="*/ 14 h 139"/>
                    <a:gd name="T38" fmla="*/ 20 w 68"/>
                    <a:gd name="T39" fmla="*/ 3 h 139"/>
                    <a:gd name="T40" fmla="*/ 4 w 68"/>
                    <a:gd name="T41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68" h="139">
                      <a:moveTo>
                        <a:pt x="4" y="0"/>
                      </a:moveTo>
                      <a:lnTo>
                        <a:pt x="4" y="17"/>
                      </a:lnTo>
                      <a:lnTo>
                        <a:pt x="12" y="36"/>
                      </a:lnTo>
                      <a:lnTo>
                        <a:pt x="20" y="51"/>
                      </a:lnTo>
                      <a:lnTo>
                        <a:pt x="14" y="70"/>
                      </a:lnTo>
                      <a:lnTo>
                        <a:pt x="0" y="87"/>
                      </a:lnTo>
                      <a:lnTo>
                        <a:pt x="1" y="99"/>
                      </a:lnTo>
                      <a:lnTo>
                        <a:pt x="6" y="134"/>
                      </a:lnTo>
                      <a:lnTo>
                        <a:pt x="20" y="139"/>
                      </a:lnTo>
                      <a:lnTo>
                        <a:pt x="25" y="116"/>
                      </a:lnTo>
                      <a:lnTo>
                        <a:pt x="40" y="102"/>
                      </a:lnTo>
                      <a:lnTo>
                        <a:pt x="64" y="89"/>
                      </a:lnTo>
                      <a:lnTo>
                        <a:pt x="68" y="72"/>
                      </a:lnTo>
                      <a:lnTo>
                        <a:pt x="68" y="59"/>
                      </a:lnTo>
                      <a:lnTo>
                        <a:pt x="43" y="59"/>
                      </a:lnTo>
                      <a:lnTo>
                        <a:pt x="41" y="38"/>
                      </a:lnTo>
                      <a:lnTo>
                        <a:pt x="33" y="38"/>
                      </a:lnTo>
                      <a:lnTo>
                        <a:pt x="24" y="35"/>
                      </a:lnTo>
                      <a:lnTo>
                        <a:pt x="25" y="14"/>
                      </a:lnTo>
                      <a:lnTo>
                        <a:pt x="20" y="3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5" name="Freeform 122"/>
                <p:cNvSpPr>
                  <a:spLocks/>
                </p:cNvSpPr>
                <p:nvPr/>
              </p:nvSpPr>
              <p:spPr bwMode="auto">
                <a:xfrm>
                  <a:off x="11304588" y="3420745"/>
                  <a:ext cx="211138" cy="209550"/>
                </a:xfrm>
                <a:custGeom>
                  <a:avLst/>
                  <a:gdLst>
                    <a:gd name="T0" fmla="*/ 104 w 133"/>
                    <a:gd name="T1" fmla="*/ 1 h 132"/>
                    <a:gd name="T2" fmla="*/ 99 w 133"/>
                    <a:gd name="T3" fmla="*/ 22 h 132"/>
                    <a:gd name="T4" fmla="*/ 78 w 133"/>
                    <a:gd name="T5" fmla="*/ 33 h 132"/>
                    <a:gd name="T6" fmla="*/ 63 w 133"/>
                    <a:gd name="T7" fmla="*/ 54 h 132"/>
                    <a:gd name="T8" fmla="*/ 24 w 133"/>
                    <a:gd name="T9" fmla="*/ 71 h 132"/>
                    <a:gd name="T10" fmla="*/ 0 w 133"/>
                    <a:gd name="T11" fmla="*/ 94 h 132"/>
                    <a:gd name="T12" fmla="*/ 5 w 133"/>
                    <a:gd name="T13" fmla="*/ 110 h 132"/>
                    <a:gd name="T14" fmla="*/ 27 w 133"/>
                    <a:gd name="T15" fmla="*/ 132 h 132"/>
                    <a:gd name="T16" fmla="*/ 56 w 133"/>
                    <a:gd name="T17" fmla="*/ 108 h 132"/>
                    <a:gd name="T18" fmla="*/ 66 w 133"/>
                    <a:gd name="T19" fmla="*/ 86 h 132"/>
                    <a:gd name="T20" fmla="*/ 86 w 133"/>
                    <a:gd name="T21" fmla="*/ 70 h 132"/>
                    <a:gd name="T22" fmla="*/ 99 w 133"/>
                    <a:gd name="T23" fmla="*/ 70 h 132"/>
                    <a:gd name="T24" fmla="*/ 106 w 133"/>
                    <a:gd name="T25" fmla="*/ 51 h 132"/>
                    <a:gd name="T26" fmla="*/ 118 w 133"/>
                    <a:gd name="T27" fmla="*/ 36 h 132"/>
                    <a:gd name="T28" fmla="*/ 133 w 133"/>
                    <a:gd name="T29" fmla="*/ 22 h 132"/>
                    <a:gd name="T30" fmla="*/ 126 w 133"/>
                    <a:gd name="T31" fmla="*/ 4 h 132"/>
                    <a:gd name="T32" fmla="*/ 118 w 133"/>
                    <a:gd name="T33" fmla="*/ 14 h 132"/>
                    <a:gd name="T34" fmla="*/ 117 w 133"/>
                    <a:gd name="T35" fmla="*/ 0 h 132"/>
                    <a:gd name="T36" fmla="*/ 104 w 133"/>
                    <a:gd name="T37" fmla="*/ 1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3" h="132">
                      <a:moveTo>
                        <a:pt x="104" y="1"/>
                      </a:moveTo>
                      <a:lnTo>
                        <a:pt x="99" y="22"/>
                      </a:lnTo>
                      <a:lnTo>
                        <a:pt x="78" y="33"/>
                      </a:lnTo>
                      <a:lnTo>
                        <a:pt x="63" y="54"/>
                      </a:lnTo>
                      <a:lnTo>
                        <a:pt x="24" y="71"/>
                      </a:lnTo>
                      <a:lnTo>
                        <a:pt x="0" y="94"/>
                      </a:lnTo>
                      <a:lnTo>
                        <a:pt x="5" y="110"/>
                      </a:lnTo>
                      <a:lnTo>
                        <a:pt x="27" y="132"/>
                      </a:lnTo>
                      <a:lnTo>
                        <a:pt x="56" y="108"/>
                      </a:lnTo>
                      <a:lnTo>
                        <a:pt x="66" y="86"/>
                      </a:lnTo>
                      <a:lnTo>
                        <a:pt x="86" y="70"/>
                      </a:lnTo>
                      <a:lnTo>
                        <a:pt x="99" y="70"/>
                      </a:lnTo>
                      <a:lnTo>
                        <a:pt x="106" y="51"/>
                      </a:lnTo>
                      <a:lnTo>
                        <a:pt x="118" y="36"/>
                      </a:lnTo>
                      <a:lnTo>
                        <a:pt x="133" y="22"/>
                      </a:lnTo>
                      <a:lnTo>
                        <a:pt x="126" y="4"/>
                      </a:lnTo>
                      <a:lnTo>
                        <a:pt x="118" y="14"/>
                      </a:lnTo>
                      <a:lnTo>
                        <a:pt x="117" y="0"/>
                      </a:lnTo>
                      <a:lnTo>
                        <a:pt x="104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6" name="Freeform 123"/>
                <p:cNvSpPr>
                  <a:spLocks/>
                </p:cNvSpPr>
                <p:nvPr/>
              </p:nvSpPr>
              <p:spPr bwMode="auto">
                <a:xfrm>
                  <a:off x="11304588" y="3420745"/>
                  <a:ext cx="211138" cy="209550"/>
                </a:xfrm>
                <a:custGeom>
                  <a:avLst/>
                  <a:gdLst>
                    <a:gd name="T0" fmla="*/ 104 w 133"/>
                    <a:gd name="T1" fmla="*/ 1 h 132"/>
                    <a:gd name="T2" fmla="*/ 99 w 133"/>
                    <a:gd name="T3" fmla="*/ 22 h 132"/>
                    <a:gd name="T4" fmla="*/ 78 w 133"/>
                    <a:gd name="T5" fmla="*/ 33 h 132"/>
                    <a:gd name="T6" fmla="*/ 63 w 133"/>
                    <a:gd name="T7" fmla="*/ 54 h 132"/>
                    <a:gd name="T8" fmla="*/ 24 w 133"/>
                    <a:gd name="T9" fmla="*/ 71 h 132"/>
                    <a:gd name="T10" fmla="*/ 0 w 133"/>
                    <a:gd name="T11" fmla="*/ 94 h 132"/>
                    <a:gd name="T12" fmla="*/ 5 w 133"/>
                    <a:gd name="T13" fmla="*/ 110 h 132"/>
                    <a:gd name="T14" fmla="*/ 27 w 133"/>
                    <a:gd name="T15" fmla="*/ 132 h 132"/>
                    <a:gd name="T16" fmla="*/ 56 w 133"/>
                    <a:gd name="T17" fmla="*/ 108 h 132"/>
                    <a:gd name="T18" fmla="*/ 66 w 133"/>
                    <a:gd name="T19" fmla="*/ 86 h 132"/>
                    <a:gd name="T20" fmla="*/ 86 w 133"/>
                    <a:gd name="T21" fmla="*/ 70 h 132"/>
                    <a:gd name="T22" fmla="*/ 99 w 133"/>
                    <a:gd name="T23" fmla="*/ 70 h 132"/>
                    <a:gd name="T24" fmla="*/ 106 w 133"/>
                    <a:gd name="T25" fmla="*/ 51 h 132"/>
                    <a:gd name="T26" fmla="*/ 118 w 133"/>
                    <a:gd name="T27" fmla="*/ 36 h 132"/>
                    <a:gd name="T28" fmla="*/ 133 w 133"/>
                    <a:gd name="T29" fmla="*/ 22 h 132"/>
                    <a:gd name="T30" fmla="*/ 126 w 133"/>
                    <a:gd name="T31" fmla="*/ 4 h 132"/>
                    <a:gd name="T32" fmla="*/ 118 w 133"/>
                    <a:gd name="T33" fmla="*/ 14 h 132"/>
                    <a:gd name="T34" fmla="*/ 117 w 133"/>
                    <a:gd name="T35" fmla="*/ 0 h 132"/>
                    <a:gd name="T36" fmla="*/ 104 w 133"/>
                    <a:gd name="T37" fmla="*/ 1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3" h="132">
                      <a:moveTo>
                        <a:pt x="104" y="1"/>
                      </a:moveTo>
                      <a:lnTo>
                        <a:pt x="99" y="22"/>
                      </a:lnTo>
                      <a:lnTo>
                        <a:pt x="78" y="33"/>
                      </a:lnTo>
                      <a:lnTo>
                        <a:pt x="63" y="54"/>
                      </a:lnTo>
                      <a:lnTo>
                        <a:pt x="24" y="71"/>
                      </a:lnTo>
                      <a:lnTo>
                        <a:pt x="0" y="94"/>
                      </a:lnTo>
                      <a:lnTo>
                        <a:pt x="5" y="110"/>
                      </a:lnTo>
                      <a:lnTo>
                        <a:pt x="27" y="132"/>
                      </a:lnTo>
                      <a:lnTo>
                        <a:pt x="56" y="108"/>
                      </a:lnTo>
                      <a:lnTo>
                        <a:pt x="66" y="86"/>
                      </a:lnTo>
                      <a:lnTo>
                        <a:pt x="86" y="70"/>
                      </a:lnTo>
                      <a:lnTo>
                        <a:pt x="99" y="70"/>
                      </a:lnTo>
                      <a:lnTo>
                        <a:pt x="106" y="51"/>
                      </a:lnTo>
                      <a:lnTo>
                        <a:pt x="118" y="36"/>
                      </a:lnTo>
                      <a:lnTo>
                        <a:pt x="133" y="22"/>
                      </a:lnTo>
                      <a:lnTo>
                        <a:pt x="126" y="4"/>
                      </a:lnTo>
                      <a:lnTo>
                        <a:pt x="118" y="14"/>
                      </a:lnTo>
                      <a:lnTo>
                        <a:pt x="117" y="0"/>
                      </a:lnTo>
                      <a:lnTo>
                        <a:pt x="104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7" name="Freeform 124"/>
                <p:cNvSpPr>
                  <a:spLocks/>
                </p:cNvSpPr>
                <p:nvPr/>
              </p:nvSpPr>
              <p:spPr bwMode="auto">
                <a:xfrm>
                  <a:off x="11304588" y="3420745"/>
                  <a:ext cx="211138" cy="209550"/>
                </a:xfrm>
                <a:custGeom>
                  <a:avLst/>
                  <a:gdLst>
                    <a:gd name="T0" fmla="*/ 104 w 133"/>
                    <a:gd name="T1" fmla="*/ 1 h 132"/>
                    <a:gd name="T2" fmla="*/ 99 w 133"/>
                    <a:gd name="T3" fmla="*/ 22 h 132"/>
                    <a:gd name="T4" fmla="*/ 78 w 133"/>
                    <a:gd name="T5" fmla="*/ 33 h 132"/>
                    <a:gd name="T6" fmla="*/ 63 w 133"/>
                    <a:gd name="T7" fmla="*/ 54 h 132"/>
                    <a:gd name="T8" fmla="*/ 24 w 133"/>
                    <a:gd name="T9" fmla="*/ 71 h 132"/>
                    <a:gd name="T10" fmla="*/ 0 w 133"/>
                    <a:gd name="T11" fmla="*/ 94 h 132"/>
                    <a:gd name="T12" fmla="*/ 5 w 133"/>
                    <a:gd name="T13" fmla="*/ 110 h 132"/>
                    <a:gd name="T14" fmla="*/ 27 w 133"/>
                    <a:gd name="T15" fmla="*/ 132 h 132"/>
                    <a:gd name="T16" fmla="*/ 56 w 133"/>
                    <a:gd name="T17" fmla="*/ 108 h 132"/>
                    <a:gd name="T18" fmla="*/ 66 w 133"/>
                    <a:gd name="T19" fmla="*/ 86 h 132"/>
                    <a:gd name="T20" fmla="*/ 86 w 133"/>
                    <a:gd name="T21" fmla="*/ 70 h 132"/>
                    <a:gd name="T22" fmla="*/ 99 w 133"/>
                    <a:gd name="T23" fmla="*/ 70 h 132"/>
                    <a:gd name="T24" fmla="*/ 106 w 133"/>
                    <a:gd name="T25" fmla="*/ 51 h 132"/>
                    <a:gd name="T26" fmla="*/ 118 w 133"/>
                    <a:gd name="T27" fmla="*/ 36 h 132"/>
                    <a:gd name="T28" fmla="*/ 133 w 133"/>
                    <a:gd name="T29" fmla="*/ 22 h 132"/>
                    <a:gd name="T30" fmla="*/ 126 w 133"/>
                    <a:gd name="T31" fmla="*/ 4 h 132"/>
                    <a:gd name="T32" fmla="*/ 118 w 133"/>
                    <a:gd name="T33" fmla="*/ 14 h 132"/>
                    <a:gd name="T34" fmla="*/ 117 w 133"/>
                    <a:gd name="T35" fmla="*/ 0 h 132"/>
                    <a:gd name="T36" fmla="*/ 104 w 133"/>
                    <a:gd name="T37" fmla="*/ 1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3" h="132">
                      <a:moveTo>
                        <a:pt x="104" y="1"/>
                      </a:moveTo>
                      <a:lnTo>
                        <a:pt x="99" y="22"/>
                      </a:lnTo>
                      <a:lnTo>
                        <a:pt x="78" y="33"/>
                      </a:lnTo>
                      <a:lnTo>
                        <a:pt x="63" y="54"/>
                      </a:lnTo>
                      <a:lnTo>
                        <a:pt x="24" y="71"/>
                      </a:lnTo>
                      <a:lnTo>
                        <a:pt x="0" y="94"/>
                      </a:lnTo>
                      <a:lnTo>
                        <a:pt x="5" y="110"/>
                      </a:lnTo>
                      <a:lnTo>
                        <a:pt x="27" y="132"/>
                      </a:lnTo>
                      <a:lnTo>
                        <a:pt x="56" y="108"/>
                      </a:lnTo>
                      <a:lnTo>
                        <a:pt x="66" y="86"/>
                      </a:lnTo>
                      <a:lnTo>
                        <a:pt x="86" y="70"/>
                      </a:lnTo>
                      <a:lnTo>
                        <a:pt x="99" y="70"/>
                      </a:lnTo>
                      <a:lnTo>
                        <a:pt x="106" y="51"/>
                      </a:lnTo>
                      <a:lnTo>
                        <a:pt x="118" y="36"/>
                      </a:lnTo>
                      <a:lnTo>
                        <a:pt x="133" y="22"/>
                      </a:lnTo>
                      <a:lnTo>
                        <a:pt x="126" y="4"/>
                      </a:lnTo>
                      <a:lnTo>
                        <a:pt x="118" y="14"/>
                      </a:lnTo>
                      <a:lnTo>
                        <a:pt x="117" y="0"/>
                      </a:lnTo>
                      <a:lnTo>
                        <a:pt x="104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8" name="Freeform 125"/>
                <p:cNvSpPr>
                  <a:spLocks/>
                </p:cNvSpPr>
                <p:nvPr/>
              </p:nvSpPr>
              <p:spPr bwMode="auto">
                <a:xfrm>
                  <a:off x="11304588" y="3420745"/>
                  <a:ext cx="211138" cy="209550"/>
                </a:xfrm>
                <a:custGeom>
                  <a:avLst/>
                  <a:gdLst>
                    <a:gd name="T0" fmla="*/ 104 w 133"/>
                    <a:gd name="T1" fmla="*/ 1 h 132"/>
                    <a:gd name="T2" fmla="*/ 99 w 133"/>
                    <a:gd name="T3" fmla="*/ 22 h 132"/>
                    <a:gd name="T4" fmla="*/ 78 w 133"/>
                    <a:gd name="T5" fmla="*/ 33 h 132"/>
                    <a:gd name="T6" fmla="*/ 63 w 133"/>
                    <a:gd name="T7" fmla="*/ 54 h 132"/>
                    <a:gd name="T8" fmla="*/ 24 w 133"/>
                    <a:gd name="T9" fmla="*/ 71 h 132"/>
                    <a:gd name="T10" fmla="*/ 0 w 133"/>
                    <a:gd name="T11" fmla="*/ 94 h 132"/>
                    <a:gd name="T12" fmla="*/ 5 w 133"/>
                    <a:gd name="T13" fmla="*/ 110 h 132"/>
                    <a:gd name="T14" fmla="*/ 27 w 133"/>
                    <a:gd name="T15" fmla="*/ 132 h 132"/>
                    <a:gd name="T16" fmla="*/ 56 w 133"/>
                    <a:gd name="T17" fmla="*/ 108 h 132"/>
                    <a:gd name="T18" fmla="*/ 66 w 133"/>
                    <a:gd name="T19" fmla="*/ 86 h 132"/>
                    <a:gd name="T20" fmla="*/ 86 w 133"/>
                    <a:gd name="T21" fmla="*/ 70 h 132"/>
                    <a:gd name="T22" fmla="*/ 99 w 133"/>
                    <a:gd name="T23" fmla="*/ 70 h 132"/>
                    <a:gd name="T24" fmla="*/ 106 w 133"/>
                    <a:gd name="T25" fmla="*/ 51 h 132"/>
                    <a:gd name="T26" fmla="*/ 118 w 133"/>
                    <a:gd name="T27" fmla="*/ 36 h 132"/>
                    <a:gd name="T28" fmla="*/ 133 w 133"/>
                    <a:gd name="T29" fmla="*/ 22 h 132"/>
                    <a:gd name="T30" fmla="*/ 126 w 133"/>
                    <a:gd name="T31" fmla="*/ 4 h 132"/>
                    <a:gd name="T32" fmla="*/ 118 w 133"/>
                    <a:gd name="T33" fmla="*/ 14 h 132"/>
                    <a:gd name="T34" fmla="*/ 117 w 133"/>
                    <a:gd name="T35" fmla="*/ 0 h 132"/>
                    <a:gd name="T36" fmla="*/ 104 w 133"/>
                    <a:gd name="T37" fmla="*/ 1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3" h="132">
                      <a:moveTo>
                        <a:pt x="104" y="1"/>
                      </a:moveTo>
                      <a:lnTo>
                        <a:pt x="99" y="22"/>
                      </a:lnTo>
                      <a:lnTo>
                        <a:pt x="78" y="33"/>
                      </a:lnTo>
                      <a:lnTo>
                        <a:pt x="63" y="54"/>
                      </a:lnTo>
                      <a:lnTo>
                        <a:pt x="24" y="71"/>
                      </a:lnTo>
                      <a:lnTo>
                        <a:pt x="0" y="94"/>
                      </a:lnTo>
                      <a:lnTo>
                        <a:pt x="5" y="110"/>
                      </a:lnTo>
                      <a:lnTo>
                        <a:pt x="27" y="132"/>
                      </a:lnTo>
                      <a:lnTo>
                        <a:pt x="56" y="108"/>
                      </a:lnTo>
                      <a:lnTo>
                        <a:pt x="66" y="86"/>
                      </a:lnTo>
                      <a:lnTo>
                        <a:pt x="86" y="70"/>
                      </a:lnTo>
                      <a:lnTo>
                        <a:pt x="99" y="70"/>
                      </a:lnTo>
                      <a:lnTo>
                        <a:pt x="106" y="51"/>
                      </a:lnTo>
                      <a:lnTo>
                        <a:pt x="118" y="36"/>
                      </a:lnTo>
                      <a:lnTo>
                        <a:pt x="133" y="22"/>
                      </a:lnTo>
                      <a:lnTo>
                        <a:pt x="126" y="4"/>
                      </a:lnTo>
                      <a:lnTo>
                        <a:pt x="118" y="14"/>
                      </a:lnTo>
                      <a:lnTo>
                        <a:pt x="117" y="0"/>
                      </a:lnTo>
                      <a:lnTo>
                        <a:pt x="104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9" name="Freeform 126"/>
                <p:cNvSpPr>
                  <a:spLocks/>
                </p:cNvSpPr>
                <p:nvPr/>
              </p:nvSpPr>
              <p:spPr bwMode="auto">
                <a:xfrm>
                  <a:off x="10707688" y="899795"/>
                  <a:ext cx="119063" cy="149225"/>
                </a:xfrm>
                <a:custGeom>
                  <a:avLst/>
                  <a:gdLst>
                    <a:gd name="T0" fmla="*/ 11 w 75"/>
                    <a:gd name="T1" fmla="*/ 8 h 94"/>
                    <a:gd name="T2" fmla="*/ 16 w 75"/>
                    <a:gd name="T3" fmla="*/ 27 h 94"/>
                    <a:gd name="T4" fmla="*/ 17 w 75"/>
                    <a:gd name="T5" fmla="*/ 45 h 94"/>
                    <a:gd name="T6" fmla="*/ 8 w 75"/>
                    <a:gd name="T7" fmla="*/ 64 h 94"/>
                    <a:gd name="T8" fmla="*/ 0 w 75"/>
                    <a:gd name="T9" fmla="*/ 78 h 94"/>
                    <a:gd name="T10" fmla="*/ 9 w 75"/>
                    <a:gd name="T11" fmla="*/ 86 h 94"/>
                    <a:gd name="T12" fmla="*/ 27 w 75"/>
                    <a:gd name="T13" fmla="*/ 80 h 94"/>
                    <a:gd name="T14" fmla="*/ 44 w 75"/>
                    <a:gd name="T15" fmla="*/ 83 h 94"/>
                    <a:gd name="T16" fmla="*/ 46 w 75"/>
                    <a:gd name="T17" fmla="*/ 84 h 94"/>
                    <a:gd name="T18" fmla="*/ 46 w 75"/>
                    <a:gd name="T19" fmla="*/ 84 h 94"/>
                    <a:gd name="T20" fmla="*/ 46 w 75"/>
                    <a:gd name="T21" fmla="*/ 86 h 94"/>
                    <a:gd name="T22" fmla="*/ 48 w 75"/>
                    <a:gd name="T23" fmla="*/ 86 h 94"/>
                    <a:gd name="T24" fmla="*/ 48 w 75"/>
                    <a:gd name="T25" fmla="*/ 88 h 94"/>
                    <a:gd name="T26" fmla="*/ 48 w 75"/>
                    <a:gd name="T27" fmla="*/ 89 h 94"/>
                    <a:gd name="T28" fmla="*/ 49 w 75"/>
                    <a:gd name="T29" fmla="*/ 89 h 94"/>
                    <a:gd name="T30" fmla="*/ 49 w 75"/>
                    <a:gd name="T31" fmla="*/ 92 h 94"/>
                    <a:gd name="T32" fmla="*/ 49 w 75"/>
                    <a:gd name="T33" fmla="*/ 92 h 94"/>
                    <a:gd name="T34" fmla="*/ 51 w 75"/>
                    <a:gd name="T35" fmla="*/ 94 h 94"/>
                    <a:gd name="T36" fmla="*/ 52 w 75"/>
                    <a:gd name="T37" fmla="*/ 94 h 94"/>
                    <a:gd name="T38" fmla="*/ 52 w 75"/>
                    <a:gd name="T39" fmla="*/ 94 h 94"/>
                    <a:gd name="T40" fmla="*/ 54 w 75"/>
                    <a:gd name="T41" fmla="*/ 94 h 94"/>
                    <a:gd name="T42" fmla="*/ 54 w 75"/>
                    <a:gd name="T43" fmla="*/ 94 h 94"/>
                    <a:gd name="T44" fmla="*/ 54 w 75"/>
                    <a:gd name="T45" fmla="*/ 92 h 94"/>
                    <a:gd name="T46" fmla="*/ 54 w 75"/>
                    <a:gd name="T47" fmla="*/ 89 h 94"/>
                    <a:gd name="T48" fmla="*/ 54 w 75"/>
                    <a:gd name="T49" fmla="*/ 88 h 94"/>
                    <a:gd name="T50" fmla="*/ 56 w 75"/>
                    <a:gd name="T51" fmla="*/ 88 h 94"/>
                    <a:gd name="T52" fmla="*/ 56 w 75"/>
                    <a:gd name="T53" fmla="*/ 84 h 94"/>
                    <a:gd name="T54" fmla="*/ 57 w 75"/>
                    <a:gd name="T55" fmla="*/ 83 h 94"/>
                    <a:gd name="T56" fmla="*/ 59 w 75"/>
                    <a:gd name="T57" fmla="*/ 81 h 94"/>
                    <a:gd name="T58" fmla="*/ 60 w 75"/>
                    <a:gd name="T59" fmla="*/ 78 h 94"/>
                    <a:gd name="T60" fmla="*/ 60 w 75"/>
                    <a:gd name="T61" fmla="*/ 76 h 94"/>
                    <a:gd name="T62" fmla="*/ 62 w 75"/>
                    <a:gd name="T63" fmla="*/ 76 h 94"/>
                    <a:gd name="T64" fmla="*/ 62 w 75"/>
                    <a:gd name="T65" fmla="*/ 75 h 94"/>
                    <a:gd name="T66" fmla="*/ 62 w 75"/>
                    <a:gd name="T67" fmla="*/ 72 h 94"/>
                    <a:gd name="T68" fmla="*/ 64 w 75"/>
                    <a:gd name="T69" fmla="*/ 72 h 94"/>
                    <a:gd name="T70" fmla="*/ 64 w 75"/>
                    <a:gd name="T71" fmla="*/ 72 h 94"/>
                    <a:gd name="T72" fmla="*/ 75 w 75"/>
                    <a:gd name="T73" fmla="*/ 65 h 94"/>
                    <a:gd name="T74" fmla="*/ 72 w 75"/>
                    <a:gd name="T75" fmla="*/ 45 h 94"/>
                    <a:gd name="T76" fmla="*/ 56 w 75"/>
                    <a:gd name="T77" fmla="*/ 40 h 94"/>
                    <a:gd name="T78" fmla="*/ 33 w 75"/>
                    <a:gd name="T79" fmla="*/ 32 h 94"/>
                    <a:gd name="T80" fmla="*/ 25 w 75"/>
                    <a:gd name="T81" fmla="*/ 14 h 94"/>
                    <a:gd name="T82" fmla="*/ 19 w 75"/>
                    <a:gd name="T83" fmla="*/ 0 h 94"/>
                    <a:gd name="T84" fmla="*/ 11 w 75"/>
                    <a:gd name="T85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5" h="94">
                      <a:moveTo>
                        <a:pt x="11" y="8"/>
                      </a:moveTo>
                      <a:lnTo>
                        <a:pt x="16" y="27"/>
                      </a:lnTo>
                      <a:lnTo>
                        <a:pt x="17" y="45"/>
                      </a:lnTo>
                      <a:lnTo>
                        <a:pt x="8" y="64"/>
                      </a:lnTo>
                      <a:lnTo>
                        <a:pt x="0" y="78"/>
                      </a:lnTo>
                      <a:lnTo>
                        <a:pt x="9" y="86"/>
                      </a:lnTo>
                      <a:lnTo>
                        <a:pt x="27" y="80"/>
                      </a:lnTo>
                      <a:lnTo>
                        <a:pt x="44" y="83"/>
                      </a:lnTo>
                      <a:lnTo>
                        <a:pt x="46" y="84"/>
                      </a:lnTo>
                      <a:lnTo>
                        <a:pt x="46" y="84"/>
                      </a:lnTo>
                      <a:lnTo>
                        <a:pt x="46" y="86"/>
                      </a:lnTo>
                      <a:lnTo>
                        <a:pt x="48" y="86"/>
                      </a:lnTo>
                      <a:lnTo>
                        <a:pt x="48" y="88"/>
                      </a:lnTo>
                      <a:lnTo>
                        <a:pt x="48" y="89"/>
                      </a:lnTo>
                      <a:lnTo>
                        <a:pt x="49" y="89"/>
                      </a:lnTo>
                      <a:lnTo>
                        <a:pt x="49" y="92"/>
                      </a:lnTo>
                      <a:lnTo>
                        <a:pt x="49" y="92"/>
                      </a:lnTo>
                      <a:lnTo>
                        <a:pt x="51" y="94"/>
                      </a:lnTo>
                      <a:lnTo>
                        <a:pt x="52" y="94"/>
                      </a:lnTo>
                      <a:lnTo>
                        <a:pt x="52" y="94"/>
                      </a:lnTo>
                      <a:lnTo>
                        <a:pt x="54" y="94"/>
                      </a:lnTo>
                      <a:lnTo>
                        <a:pt x="54" y="94"/>
                      </a:lnTo>
                      <a:lnTo>
                        <a:pt x="54" y="92"/>
                      </a:lnTo>
                      <a:lnTo>
                        <a:pt x="54" y="89"/>
                      </a:lnTo>
                      <a:lnTo>
                        <a:pt x="54" y="88"/>
                      </a:lnTo>
                      <a:lnTo>
                        <a:pt x="56" y="88"/>
                      </a:lnTo>
                      <a:lnTo>
                        <a:pt x="56" y="84"/>
                      </a:lnTo>
                      <a:lnTo>
                        <a:pt x="57" y="83"/>
                      </a:lnTo>
                      <a:lnTo>
                        <a:pt x="59" y="81"/>
                      </a:lnTo>
                      <a:lnTo>
                        <a:pt x="60" y="78"/>
                      </a:lnTo>
                      <a:lnTo>
                        <a:pt x="60" y="76"/>
                      </a:lnTo>
                      <a:lnTo>
                        <a:pt x="62" y="76"/>
                      </a:lnTo>
                      <a:lnTo>
                        <a:pt x="62" y="75"/>
                      </a:lnTo>
                      <a:lnTo>
                        <a:pt x="62" y="72"/>
                      </a:lnTo>
                      <a:lnTo>
                        <a:pt x="64" y="72"/>
                      </a:lnTo>
                      <a:lnTo>
                        <a:pt x="64" y="72"/>
                      </a:lnTo>
                      <a:lnTo>
                        <a:pt x="75" y="65"/>
                      </a:lnTo>
                      <a:lnTo>
                        <a:pt x="72" y="45"/>
                      </a:lnTo>
                      <a:lnTo>
                        <a:pt x="56" y="40"/>
                      </a:lnTo>
                      <a:lnTo>
                        <a:pt x="33" y="32"/>
                      </a:lnTo>
                      <a:lnTo>
                        <a:pt x="25" y="14"/>
                      </a:lnTo>
                      <a:lnTo>
                        <a:pt x="19" y="0"/>
                      </a:lnTo>
                      <a:lnTo>
                        <a:pt x="11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0" name="Freeform 127"/>
                <p:cNvSpPr>
                  <a:spLocks/>
                </p:cNvSpPr>
                <p:nvPr/>
              </p:nvSpPr>
              <p:spPr bwMode="auto">
                <a:xfrm>
                  <a:off x="10707688" y="899795"/>
                  <a:ext cx="119063" cy="149225"/>
                </a:xfrm>
                <a:custGeom>
                  <a:avLst/>
                  <a:gdLst>
                    <a:gd name="T0" fmla="*/ 11 w 75"/>
                    <a:gd name="T1" fmla="*/ 8 h 94"/>
                    <a:gd name="T2" fmla="*/ 16 w 75"/>
                    <a:gd name="T3" fmla="*/ 27 h 94"/>
                    <a:gd name="T4" fmla="*/ 17 w 75"/>
                    <a:gd name="T5" fmla="*/ 45 h 94"/>
                    <a:gd name="T6" fmla="*/ 8 w 75"/>
                    <a:gd name="T7" fmla="*/ 64 h 94"/>
                    <a:gd name="T8" fmla="*/ 0 w 75"/>
                    <a:gd name="T9" fmla="*/ 78 h 94"/>
                    <a:gd name="T10" fmla="*/ 9 w 75"/>
                    <a:gd name="T11" fmla="*/ 86 h 94"/>
                    <a:gd name="T12" fmla="*/ 27 w 75"/>
                    <a:gd name="T13" fmla="*/ 80 h 94"/>
                    <a:gd name="T14" fmla="*/ 44 w 75"/>
                    <a:gd name="T15" fmla="*/ 83 h 94"/>
                    <a:gd name="T16" fmla="*/ 46 w 75"/>
                    <a:gd name="T17" fmla="*/ 84 h 94"/>
                    <a:gd name="T18" fmla="*/ 46 w 75"/>
                    <a:gd name="T19" fmla="*/ 84 h 94"/>
                    <a:gd name="T20" fmla="*/ 46 w 75"/>
                    <a:gd name="T21" fmla="*/ 86 h 94"/>
                    <a:gd name="T22" fmla="*/ 48 w 75"/>
                    <a:gd name="T23" fmla="*/ 86 h 94"/>
                    <a:gd name="T24" fmla="*/ 48 w 75"/>
                    <a:gd name="T25" fmla="*/ 88 h 94"/>
                    <a:gd name="T26" fmla="*/ 48 w 75"/>
                    <a:gd name="T27" fmla="*/ 89 h 94"/>
                    <a:gd name="T28" fmla="*/ 49 w 75"/>
                    <a:gd name="T29" fmla="*/ 89 h 94"/>
                    <a:gd name="T30" fmla="*/ 49 w 75"/>
                    <a:gd name="T31" fmla="*/ 92 h 94"/>
                    <a:gd name="T32" fmla="*/ 49 w 75"/>
                    <a:gd name="T33" fmla="*/ 92 h 94"/>
                    <a:gd name="T34" fmla="*/ 51 w 75"/>
                    <a:gd name="T35" fmla="*/ 94 h 94"/>
                    <a:gd name="T36" fmla="*/ 52 w 75"/>
                    <a:gd name="T37" fmla="*/ 94 h 94"/>
                    <a:gd name="T38" fmla="*/ 52 w 75"/>
                    <a:gd name="T39" fmla="*/ 94 h 94"/>
                    <a:gd name="T40" fmla="*/ 54 w 75"/>
                    <a:gd name="T41" fmla="*/ 94 h 94"/>
                    <a:gd name="T42" fmla="*/ 54 w 75"/>
                    <a:gd name="T43" fmla="*/ 94 h 94"/>
                    <a:gd name="T44" fmla="*/ 54 w 75"/>
                    <a:gd name="T45" fmla="*/ 92 h 94"/>
                    <a:gd name="T46" fmla="*/ 54 w 75"/>
                    <a:gd name="T47" fmla="*/ 89 h 94"/>
                    <a:gd name="T48" fmla="*/ 54 w 75"/>
                    <a:gd name="T49" fmla="*/ 88 h 94"/>
                    <a:gd name="T50" fmla="*/ 56 w 75"/>
                    <a:gd name="T51" fmla="*/ 88 h 94"/>
                    <a:gd name="T52" fmla="*/ 56 w 75"/>
                    <a:gd name="T53" fmla="*/ 84 h 94"/>
                    <a:gd name="T54" fmla="*/ 57 w 75"/>
                    <a:gd name="T55" fmla="*/ 83 h 94"/>
                    <a:gd name="T56" fmla="*/ 59 w 75"/>
                    <a:gd name="T57" fmla="*/ 81 h 94"/>
                    <a:gd name="T58" fmla="*/ 60 w 75"/>
                    <a:gd name="T59" fmla="*/ 78 h 94"/>
                    <a:gd name="T60" fmla="*/ 60 w 75"/>
                    <a:gd name="T61" fmla="*/ 76 h 94"/>
                    <a:gd name="T62" fmla="*/ 62 w 75"/>
                    <a:gd name="T63" fmla="*/ 76 h 94"/>
                    <a:gd name="T64" fmla="*/ 62 w 75"/>
                    <a:gd name="T65" fmla="*/ 75 h 94"/>
                    <a:gd name="T66" fmla="*/ 62 w 75"/>
                    <a:gd name="T67" fmla="*/ 72 h 94"/>
                    <a:gd name="T68" fmla="*/ 64 w 75"/>
                    <a:gd name="T69" fmla="*/ 72 h 94"/>
                    <a:gd name="T70" fmla="*/ 64 w 75"/>
                    <a:gd name="T71" fmla="*/ 72 h 94"/>
                    <a:gd name="T72" fmla="*/ 75 w 75"/>
                    <a:gd name="T73" fmla="*/ 65 h 94"/>
                    <a:gd name="T74" fmla="*/ 72 w 75"/>
                    <a:gd name="T75" fmla="*/ 45 h 94"/>
                    <a:gd name="T76" fmla="*/ 56 w 75"/>
                    <a:gd name="T77" fmla="*/ 40 h 94"/>
                    <a:gd name="T78" fmla="*/ 33 w 75"/>
                    <a:gd name="T79" fmla="*/ 32 h 94"/>
                    <a:gd name="T80" fmla="*/ 25 w 75"/>
                    <a:gd name="T81" fmla="*/ 14 h 94"/>
                    <a:gd name="T82" fmla="*/ 19 w 75"/>
                    <a:gd name="T83" fmla="*/ 0 h 94"/>
                    <a:gd name="T84" fmla="*/ 11 w 75"/>
                    <a:gd name="T85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5" h="94">
                      <a:moveTo>
                        <a:pt x="11" y="8"/>
                      </a:moveTo>
                      <a:lnTo>
                        <a:pt x="16" y="27"/>
                      </a:lnTo>
                      <a:lnTo>
                        <a:pt x="17" y="45"/>
                      </a:lnTo>
                      <a:lnTo>
                        <a:pt x="8" y="64"/>
                      </a:lnTo>
                      <a:lnTo>
                        <a:pt x="0" y="78"/>
                      </a:lnTo>
                      <a:lnTo>
                        <a:pt x="9" y="86"/>
                      </a:lnTo>
                      <a:lnTo>
                        <a:pt x="27" y="80"/>
                      </a:lnTo>
                      <a:lnTo>
                        <a:pt x="44" y="83"/>
                      </a:lnTo>
                      <a:lnTo>
                        <a:pt x="46" y="84"/>
                      </a:lnTo>
                      <a:lnTo>
                        <a:pt x="46" y="84"/>
                      </a:lnTo>
                      <a:lnTo>
                        <a:pt x="46" y="86"/>
                      </a:lnTo>
                      <a:lnTo>
                        <a:pt x="48" y="86"/>
                      </a:lnTo>
                      <a:lnTo>
                        <a:pt x="48" y="88"/>
                      </a:lnTo>
                      <a:lnTo>
                        <a:pt x="48" y="89"/>
                      </a:lnTo>
                      <a:lnTo>
                        <a:pt x="49" y="89"/>
                      </a:lnTo>
                      <a:lnTo>
                        <a:pt x="49" y="92"/>
                      </a:lnTo>
                      <a:lnTo>
                        <a:pt x="49" y="92"/>
                      </a:lnTo>
                      <a:lnTo>
                        <a:pt x="51" y="94"/>
                      </a:lnTo>
                      <a:lnTo>
                        <a:pt x="52" y="94"/>
                      </a:lnTo>
                      <a:lnTo>
                        <a:pt x="52" y="94"/>
                      </a:lnTo>
                      <a:lnTo>
                        <a:pt x="54" y="94"/>
                      </a:lnTo>
                      <a:lnTo>
                        <a:pt x="54" y="94"/>
                      </a:lnTo>
                      <a:lnTo>
                        <a:pt x="54" y="92"/>
                      </a:lnTo>
                      <a:lnTo>
                        <a:pt x="54" y="89"/>
                      </a:lnTo>
                      <a:lnTo>
                        <a:pt x="54" y="88"/>
                      </a:lnTo>
                      <a:lnTo>
                        <a:pt x="56" y="88"/>
                      </a:lnTo>
                      <a:lnTo>
                        <a:pt x="56" y="84"/>
                      </a:lnTo>
                      <a:lnTo>
                        <a:pt x="57" y="83"/>
                      </a:lnTo>
                      <a:lnTo>
                        <a:pt x="59" y="81"/>
                      </a:lnTo>
                      <a:lnTo>
                        <a:pt x="60" y="78"/>
                      </a:lnTo>
                      <a:lnTo>
                        <a:pt x="60" y="76"/>
                      </a:lnTo>
                      <a:lnTo>
                        <a:pt x="62" y="76"/>
                      </a:lnTo>
                      <a:lnTo>
                        <a:pt x="62" y="75"/>
                      </a:lnTo>
                      <a:lnTo>
                        <a:pt x="62" y="72"/>
                      </a:lnTo>
                      <a:lnTo>
                        <a:pt x="64" y="72"/>
                      </a:lnTo>
                      <a:lnTo>
                        <a:pt x="64" y="72"/>
                      </a:lnTo>
                      <a:lnTo>
                        <a:pt x="75" y="65"/>
                      </a:lnTo>
                      <a:lnTo>
                        <a:pt x="72" y="45"/>
                      </a:lnTo>
                      <a:lnTo>
                        <a:pt x="56" y="40"/>
                      </a:lnTo>
                      <a:lnTo>
                        <a:pt x="33" y="32"/>
                      </a:lnTo>
                      <a:lnTo>
                        <a:pt x="25" y="14"/>
                      </a:lnTo>
                      <a:lnTo>
                        <a:pt x="19" y="0"/>
                      </a:lnTo>
                      <a:lnTo>
                        <a:pt x="11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1" name="Freeform 128"/>
                <p:cNvSpPr>
                  <a:spLocks/>
                </p:cNvSpPr>
                <p:nvPr/>
              </p:nvSpPr>
              <p:spPr bwMode="auto">
                <a:xfrm>
                  <a:off x="10707688" y="899795"/>
                  <a:ext cx="119063" cy="149225"/>
                </a:xfrm>
                <a:custGeom>
                  <a:avLst/>
                  <a:gdLst>
                    <a:gd name="T0" fmla="*/ 11 w 75"/>
                    <a:gd name="T1" fmla="*/ 8 h 94"/>
                    <a:gd name="T2" fmla="*/ 16 w 75"/>
                    <a:gd name="T3" fmla="*/ 27 h 94"/>
                    <a:gd name="T4" fmla="*/ 17 w 75"/>
                    <a:gd name="T5" fmla="*/ 45 h 94"/>
                    <a:gd name="T6" fmla="*/ 8 w 75"/>
                    <a:gd name="T7" fmla="*/ 64 h 94"/>
                    <a:gd name="T8" fmla="*/ 0 w 75"/>
                    <a:gd name="T9" fmla="*/ 78 h 94"/>
                    <a:gd name="T10" fmla="*/ 9 w 75"/>
                    <a:gd name="T11" fmla="*/ 86 h 94"/>
                    <a:gd name="T12" fmla="*/ 27 w 75"/>
                    <a:gd name="T13" fmla="*/ 80 h 94"/>
                    <a:gd name="T14" fmla="*/ 44 w 75"/>
                    <a:gd name="T15" fmla="*/ 83 h 94"/>
                    <a:gd name="T16" fmla="*/ 46 w 75"/>
                    <a:gd name="T17" fmla="*/ 84 h 94"/>
                    <a:gd name="T18" fmla="*/ 46 w 75"/>
                    <a:gd name="T19" fmla="*/ 84 h 94"/>
                    <a:gd name="T20" fmla="*/ 46 w 75"/>
                    <a:gd name="T21" fmla="*/ 86 h 94"/>
                    <a:gd name="T22" fmla="*/ 48 w 75"/>
                    <a:gd name="T23" fmla="*/ 86 h 94"/>
                    <a:gd name="T24" fmla="*/ 48 w 75"/>
                    <a:gd name="T25" fmla="*/ 88 h 94"/>
                    <a:gd name="T26" fmla="*/ 48 w 75"/>
                    <a:gd name="T27" fmla="*/ 89 h 94"/>
                    <a:gd name="T28" fmla="*/ 49 w 75"/>
                    <a:gd name="T29" fmla="*/ 89 h 94"/>
                    <a:gd name="T30" fmla="*/ 49 w 75"/>
                    <a:gd name="T31" fmla="*/ 92 h 94"/>
                    <a:gd name="T32" fmla="*/ 49 w 75"/>
                    <a:gd name="T33" fmla="*/ 92 h 94"/>
                    <a:gd name="T34" fmla="*/ 51 w 75"/>
                    <a:gd name="T35" fmla="*/ 94 h 94"/>
                    <a:gd name="T36" fmla="*/ 52 w 75"/>
                    <a:gd name="T37" fmla="*/ 94 h 94"/>
                    <a:gd name="T38" fmla="*/ 52 w 75"/>
                    <a:gd name="T39" fmla="*/ 94 h 94"/>
                    <a:gd name="T40" fmla="*/ 54 w 75"/>
                    <a:gd name="T41" fmla="*/ 94 h 94"/>
                    <a:gd name="T42" fmla="*/ 54 w 75"/>
                    <a:gd name="T43" fmla="*/ 94 h 94"/>
                    <a:gd name="T44" fmla="*/ 54 w 75"/>
                    <a:gd name="T45" fmla="*/ 92 h 94"/>
                    <a:gd name="T46" fmla="*/ 54 w 75"/>
                    <a:gd name="T47" fmla="*/ 89 h 94"/>
                    <a:gd name="T48" fmla="*/ 54 w 75"/>
                    <a:gd name="T49" fmla="*/ 88 h 94"/>
                    <a:gd name="T50" fmla="*/ 56 w 75"/>
                    <a:gd name="T51" fmla="*/ 88 h 94"/>
                    <a:gd name="T52" fmla="*/ 56 w 75"/>
                    <a:gd name="T53" fmla="*/ 84 h 94"/>
                    <a:gd name="T54" fmla="*/ 57 w 75"/>
                    <a:gd name="T55" fmla="*/ 83 h 94"/>
                    <a:gd name="T56" fmla="*/ 59 w 75"/>
                    <a:gd name="T57" fmla="*/ 81 h 94"/>
                    <a:gd name="T58" fmla="*/ 60 w 75"/>
                    <a:gd name="T59" fmla="*/ 78 h 94"/>
                    <a:gd name="T60" fmla="*/ 60 w 75"/>
                    <a:gd name="T61" fmla="*/ 76 h 94"/>
                    <a:gd name="T62" fmla="*/ 62 w 75"/>
                    <a:gd name="T63" fmla="*/ 76 h 94"/>
                    <a:gd name="T64" fmla="*/ 62 w 75"/>
                    <a:gd name="T65" fmla="*/ 75 h 94"/>
                    <a:gd name="T66" fmla="*/ 62 w 75"/>
                    <a:gd name="T67" fmla="*/ 72 h 94"/>
                    <a:gd name="T68" fmla="*/ 64 w 75"/>
                    <a:gd name="T69" fmla="*/ 72 h 94"/>
                    <a:gd name="T70" fmla="*/ 64 w 75"/>
                    <a:gd name="T71" fmla="*/ 72 h 94"/>
                    <a:gd name="T72" fmla="*/ 75 w 75"/>
                    <a:gd name="T73" fmla="*/ 65 h 94"/>
                    <a:gd name="T74" fmla="*/ 72 w 75"/>
                    <a:gd name="T75" fmla="*/ 45 h 94"/>
                    <a:gd name="T76" fmla="*/ 56 w 75"/>
                    <a:gd name="T77" fmla="*/ 40 h 94"/>
                    <a:gd name="T78" fmla="*/ 33 w 75"/>
                    <a:gd name="T79" fmla="*/ 32 h 94"/>
                    <a:gd name="T80" fmla="*/ 25 w 75"/>
                    <a:gd name="T81" fmla="*/ 14 h 94"/>
                    <a:gd name="T82" fmla="*/ 19 w 75"/>
                    <a:gd name="T83" fmla="*/ 0 h 94"/>
                    <a:gd name="T84" fmla="*/ 11 w 75"/>
                    <a:gd name="T85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5" h="94">
                      <a:moveTo>
                        <a:pt x="11" y="8"/>
                      </a:moveTo>
                      <a:lnTo>
                        <a:pt x="16" y="27"/>
                      </a:lnTo>
                      <a:lnTo>
                        <a:pt x="17" y="45"/>
                      </a:lnTo>
                      <a:lnTo>
                        <a:pt x="8" y="64"/>
                      </a:lnTo>
                      <a:lnTo>
                        <a:pt x="0" y="78"/>
                      </a:lnTo>
                      <a:lnTo>
                        <a:pt x="9" y="86"/>
                      </a:lnTo>
                      <a:lnTo>
                        <a:pt x="27" y="80"/>
                      </a:lnTo>
                      <a:lnTo>
                        <a:pt x="44" y="83"/>
                      </a:lnTo>
                      <a:lnTo>
                        <a:pt x="46" y="84"/>
                      </a:lnTo>
                      <a:lnTo>
                        <a:pt x="46" y="84"/>
                      </a:lnTo>
                      <a:lnTo>
                        <a:pt x="46" y="86"/>
                      </a:lnTo>
                      <a:lnTo>
                        <a:pt x="48" y="86"/>
                      </a:lnTo>
                      <a:lnTo>
                        <a:pt x="48" y="88"/>
                      </a:lnTo>
                      <a:lnTo>
                        <a:pt x="48" y="89"/>
                      </a:lnTo>
                      <a:lnTo>
                        <a:pt x="49" y="89"/>
                      </a:lnTo>
                      <a:lnTo>
                        <a:pt x="49" y="92"/>
                      </a:lnTo>
                      <a:lnTo>
                        <a:pt x="49" y="92"/>
                      </a:lnTo>
                      <a:lnTo>
                        <a:pt x="51" y="94"/>
                      </a:lnTo>
                      <a:lnTo>
                        <a:pt x="52" y="94"/>
                      </a:lnTo>
                      <a:lnTo>
                        <a:pt x="52" y="94"/>
                      </a:lnTo>
                      <a:lnTo>
                        <a:pt x="54" y="94"/>
                      </a:lnTo>
                      <a:lnTo>
                        <a:pt x="54" y="94"/>
                      </a:lnTo>
                      <a:lnTo>
                        <a:pt x="54" y="92"/>
                      </a:lnTo>
                      <a:lnTo>
                        <a:pt x="54" y="89"/>
                      </a:lnTo>
                      <a:lnTo>
                        <a:pt x="54" y="88"/>
                      </a:lnTo>
                      <a:lnTo>
                        <a:pt x="56" y="88"/>
                      </a:lnTo>
                      <a:lnTo>
                        <a:pt x="56" y="84"/>
                      </a:lnTo>
                      <a:lnTo>
                        <a:pt x="57" y="83"/>
                      </a:lnTo>
                      <a:lnTo>
                        <a:pt x="59" y="81"/>
                      </a:lnTo>
                      <a:lnTo>
                        <a:pt x="60" y="78"/>
                      </a:lnTo>
                      <a:lnTo>
                        <a:pt x="60" y="76"/>
                      </a:lnTo>
                      <a:lnTo>
                        <a:pt x="62" y="76"/>
                      </a:lnTo>
                      <a:lnTo>
                        <a:pt x="62" y="75"/>
                      </a:lnTo>
                      <a:lnTo>
                        <a:pt x="62" y="72"/>
                      </a:lnTo>
                      <a:lnTo>
                        <a:pt x="64" y="72"/>
                      </a:lnTo>
                      <a:lnTo>
                        <a:pt x="64" y="72"/>
                      </a:lnTo>
                      <a:lnTo>
                        <a:pt x="75" y="65"/>
                      </a:lnTo>
                      <a:lnTo>
                        <a:pt x="72" y="45"/>
                      </a:lnTo>
                      <a:lnTo>
                        <a:pt x="56" y="40"/>
                      </a:lnTo>
                      <a:lnTo>
                        <a:pt x="33" y="32"/>
                      </a:lnTo>
                      <a:lnTo>
                        <a:pt x="25" y="14"/>
                      </a:lnTo>
                      <a:lnTo>
                        <a:pt x="19" y="0"/>
                      </a:lnTo>
                      <a:lnTo>
                        <a:pt x="11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2" name="Freeform 129"/>
                <p:cNvSpPr>
                  <a:spLocks/>
                </p:cNvSpPr>
                <p:nvPr/>
              </p:nvSpPr>
              <p:spPr bwMode="auto">
                <a:xfrm>
                  <a:off x="10707688" y="899795"/>
                  <a:ext cx="119063" cy="149225"/>
                </a:xfrm>
                <a:custGeom>
                  <a:avLst/>
                  <a:gdLst>
                    <a:gd name="T0" fmla="*/ 11 w 75"/>
                    <a:gd name="T1" fmla="*/ 8 h 94"/>
                    <a:gd name="T2" fmla="*/ 16 w 75"/>
                    <a:gd name="T3" fmla="*/ 27 h 94"/>
                    <a:gd name="T4" fmla="*/ 17 w 75"/>
                    <a:gd name="T5" fmla="*/ 45 h 94"/>
                    <a:gd name="T6" fmla="*/ 8 w 75"/>
                    <a:gd name="T7" fmla="*/ 64 h 94"/>
                    <a:gd name="T8" fmla="*/ 0 w 75"/>
                    <a:gd name="T9" fmla="*/ 78 h 94"/>
                    <a:gd name="T10" fmla="*/ 9 w 75"/>
                    <a:gd name="T11" fmla="*/ 86 h 94"/>
                    <a:gd name="T12" fmla="*/ 27 w 75"/>
                    <a:gd name="T13" fmla="*/ 80 h 94"/>
                    <a:gd name="T14" fmla="*/ 44 w 75"/>
                    <a:gd name="T15" fmla="*/ 83 h 94"/>
                    <a:gd name="T16" fmla="*/ 46 w 75"/>
                    <a:gd name="T17" fmla="*/ 84 h 94"/>
                    <a:gd name="T18" fmla="*/ 46 w 75"/>
                    <a:gd name="T19" fmla="*/ 84 h 94"/>
                    <a:gd name="T20" fmla="*/ 46 w 75"/>
                    <a:gd name="T21" fmla="*/ 86 h 94"/>
                    <a:gd name="T22" fmla="*/ 48 w 75"/>
                    <a:gd name="T23" fmla="*/ 86 h 94"/>
                    <a:gd name="T24" fmla="*/ 48 w 75"/>
                    <a:gd name="T25" fmla="*/ 88 h 94"/>
                    <a:gd name="T26" fmla="*/ 48 w 75"/>
                    <a:gd name="T27" fmla="*/ 89 h 94"/>
                    <a:gd name="T28" fmla="*/ 49 w 75"/>
                    <a:gd name="T29" fmla="*/ 89 h 94"/>
                    <a:gd name="T30" fmla="*/ 49 w 75"/>
                    <a:gd name="T31" fmla="*/ 92 h 94"/>
                    <a:gd name="T32" fmla="*/ 49 w 75"/>
                    <a:gd name="T33" fmla="*/ 92 h 94"/>
                    <a:gd name="T34" fmla="*/ 51 w 75"/>
                    <a:gd name="T35" fmla="*/ 94 h 94"/>
                    <a:gd name="T36" fmla="*/ 52 w 75"/>
                    <a:gd name="T37" fmla="*/ 94 h 94"/>
                    <a:gd name="T38" fmla="*/ 52 w 75"/>
                    <a:gd name="T39" fmla="*/ 94 h 94"/>
                    <a:gd name="T40" fmla="*/ 54 w 75"/>
                    <a:gd name="T41" fmla="*/ 94 h 94"/>
                    <a:gd name="T42" fmla="*/ 54 w 75"/>
                    <a:gd name="T43" fmla="*/ 94 h 94"/>
                    <a:gd name="T44" fmla="*/ 54 w 75"/>
                    <a:gd name="T45" fmla="*/ 92 h 94"/>
                    <a:gd name="T46" fmla="*/ 54 w 75"/>
                    <a:gd name="T47" fmla="*/ 89 h 94"/>
                    <a:gd name="T48" fmla="*/ 54 w 75"/>
                    <a:gd name="T49" fmla="*/ 88 h 94"/>
                    <a:gd name="T50" fmla="*/ 56 w 75"/>
                    <a:gd name="T51" fmla="*/ 88 h 94"/>
                    <a:gd name="T52" fmla="*/ 56 w 75"/>
                    <a:gd name="T53" fmla="*/ 84 h 94"/>
                    <a:gd name="T54" fmla="*/ 57 w 75"/>
                    <a:gd name="T55" fmla="*/ 83 h 94"/>
                    <a:gd name="T56" fmla="*/ 59 w 75"/>
                    <a:gd name="T57" fmla="*/ 81 h 94"/>
                    <a:gd name="T58" fmla="*/ 60 w 75"/>
                    <a:gd name="T59" fmla="*/ 78 h 94"/>
                    <a:gd name="T60" fmla="*/ 60 w 75"/>
                    <a:gd name="T61" fmla="*/ 76 h 94"/>
                    <a:gd name="T62" fmla="*/ 62 w 75"/>
                    <a:gd name="T63" fmla="*/ 76 h 94"/>
                    <a:gd name="T64" fmla="*/ 62 w 75"/>
                    <a:gd name="T65" fmla="*/ 75 h 94"/>
                    <a:gd name="T66" fmla="*/ 62 w 75"/>
                    <a:gd name="T67" fmla="*/ 72 h 94"/>
                    <a:gd name="T68" fmla="*/ 64 w 75"/>
                    <a:gd name="T69" fmla="*/ 72 h 94"/>
                    <a:gd name="T70" fmla="*/ 64 w 75"/>
                    <a:gd name="T71" fmla="*/ 72 h 94"/>
                    <a:gd name="T72" fmla="*/ 75 w 75"/>
                    <a:gd name="T73" fmla="*/ 65 h 94"/>
                    <a:gd name="T74" fmla="*/ 72 w 75"/>
                    <a:gd name="T75" fmla="*/ 45 h 94"/>
                    <a:gd name="T76" fmla="*/ 56 w 75"/>
                    <a:gd name="T77" fmla="*/ 40 h 94"/>
                    <a:gd name="T78" fmla="*/ 33 w 75"/>
                    <a:gd name="T79" fmla="*/ 32 h 94"/>
                    <a:gd name="T80" fmla="*/ 25 w 75"/>
                    <a:gd name="T81" fmla="*/ 14 h 94"/>
                    <a:gd name="T82" fmla="*/ 19 w 75"/>
                    <a:gd name="T83" fmla="*/ 0 h 94"/>
                    <a:gd name="T84" fmla="*/ 11 w 75"/>
                    <a:gd name="T85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5" h="94">
                      <a:moveTo>
                        <a:pt x="11" y="8"/>
                      </a:moveTo>
                      <a:lnTo>
                        <a:pt x="16" y="27"/>
                      </a:lnTo>
                      <a:lnTo>
                        <a:pt x="17" y="45"/>
                      </a:lnTo>
                      <a:lnTo>
                        <a:pt x="8" y="64"/>
                      </a:lnTo>
                      <a:lnTo>
                        <a:pt x="0" y="78"/>
                      </a:lnTo>
                      <a:lnTo>
                        <a:pt x="9" y="86"/>
                      </a:lnTo>
                      <a:lnTo>
                        <a:pt x="27" y="80"/>
                      </a:lnTo>
                      <a:lnTo>
                        <a:pt x="44" y="83"/>
                      </a:lnTo>
                      <a:lnTo>
                        <a:pt x="46" y="84"/>
                      </a:lnTo>
                      <a:lnTo>
                        <a:pt x="46" y="84"/>
                      </a:lnTo>
                      <a:lnTo>
                        <a:pt x="46" y="86"/>
                      </a:lnTo>
                      <a:lnTo>
                        <a:pt x="48" y="86"/>
                      </a:lnTo>
                      <a:lnTo>
                        <a:pt x="48" y="88"/>
                      </a:lnTo>
                      <a:lnTo>
                        <a:pt x="48" y="89"/>
                      </a:lnTo>
                      <a:lnTo>
                        <a:pt x="49" y="89"/>
                      </a:lnTo>
                      <a:lnTo>
                        <a:pt x="49" y="92"/>
                      </a:lnTo>
                      <a:lnTo>
                        <a:pt x="49" y="92"/>
                      </a:lnTo>
                      <a:lnTo>
                        <a:pt x="51" y="94"/>
                      </a:lnTo>
                      <a:lnTo>
                        <a:pt x="52" y="94"/>
                      </a:lnTo>
                      <a:lnTo>
                        <a:pt x="52" y="94"/>
                      </a:lnTo>
                      <a:lnTo>
                        <a:pt x="54" y="94"/>
                      </a:lnTo>
                      <a:lnTo>
                        <a:pt x="54" y="94"/>
                      </a:lnTo>
                      <a:lnTo>
                        <a:pt x="54" y="92"/>
                      </a:lnTo>
                      <a:lnTo>
                        <a:pt x="54" y="89"/>
                      </a:lnTo>
                      <a:lnTo>
                        <a:pt x="54" y="88"/>
                      </a:lnTo>
                      <a:lnTo>
                        <a:pt x="56" y="88"/>
                      </a:lnTo>
                      <a:lnTo>
                        <a:pt x="56" y="84"/>
                      </a:lnTo>
                      <a:lnTo>
                        <a:pt x="57" y="83"/>
                      </a:lnTo>
                      <a:lnTo>
                        <a:pt x="59" y="81"/>
                      </a:lnTo>
                      <a:lnTo>
                        <a:pt x="60" y="78"/>
                      </a:lnTo>
                      <a:lnTo>
                        <a:pt x="60" y="76"/>
                      </a:lnTo>
                      <a:lnTo>
                        <a:pt x="62" y="76"/>
                      </a:lnTo>
                      <a:lnTo>
                        <a:pt x="62" y="75"/>
                      </a:lnTo>
                      <a:lnTo>
                        <a:pt x="62" y="72"/>
                      </a:lnTo>
                      <a:lnTo>
                        <a:pt x="64" y="72"/>
                      </a:lnTo>
                      <a:lnTo>
                        <a:pt x="64" y="72"/>
                      </a:lnTo>
                      <a:lnTo>
                        <a:pt x="75" y="65"/>
                      </a:lnTo>
                      <a:lnTo>
                        <a:pt x="72" y="45"/>
                      </a:lnTo>
                      <a:lnTo>
                        <a:pt x="56" y="40"/>
                      </a:lnTo>
                      <a:lnTo>
                        <a:pt x="33" y="32"/>
                      </a:lnTo>
                      <a:lnTo>
                        <a:pt x="25" y="14"/>
                      </a:lnTo>
                      <a:lnTo>
                        <a:pt x="19" y="0"/>
                      </a:lnTo>
                      <a:lnTo>
                        <a:pt x="11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3" name="Freeform 130"/>
                <p:cNvSpPr>
                  <a:spLocks/>
                </p:cNvSpPr>
                <p:nvPr/>
              </p:nvSpPr>
              <p:spPr bwMode="auto">
                <a:xfrm>
                  <a:off x="10575926" y="1061720"/>
                  <a:ext cx="220663" cy="241300"/>
                </a:xfrm>
                <a:custGeom>
                  <a:avLst/>
                  <a:gdLst>
                    <a:gd name="T0" fmla="*/ 102 w 139"/>
                    <a:gd name="T1" fmla="*/ 0 h 152"/>
                    <a:gd name="T2" fmla="*/ 116 w 139"/>
                    <a:gd name="T3" fmla="*/ 0 h 152"/>
                    <a:gd name="T4" fmla="*/ 123 w 139"/>
                    <a:gd name="T5" fmla="*/ 25 h 152"/>
                    <a:gd name="T6" fmla="*/ 127 w 139"/>
                    <a:gd name="T7" fmla="*/ 37 h 152"/>
                    <a:gd name="T8" fmla="*/ 139 w 139"/>
                    <a:gd name="T9" fmla="*/ 48 h 152"/>
                    <a:gd name="T10" fmla="*/ 121 w 139"/>
                    <a:gd name="T11" fmla="*/ 65 h 152"/>
                    <a:gd name="T12" fmla="*/ 129 w 139"/>
                    <a:gd name="T13" fmla="*/ 93 h 152"/>
                    <a:gd name="T14" fmla="*/ 124 w 139"/>
                    <a:gd name="T15" fmla="*/ 110 h 152"/>
                    <a:gd name="T16" fmla="*/ 116 w 139"/>
                    <a:gd name="T17" fmla="*/ 120 h 152"/>
                    <a:gd name="T18" fmla="*/ 110 w 139"/>
                    <a:gd name="T19" fmla="*/ 123 h 152"/>
                    <a:gd name="T20" fmla="*/ 105 w 139"/>
                    <a:gd name="T21" fmla="*/ 136 h 152"/>
                    <a:gd name="T22" fmla="*/ 94 w 139"/>
                    <a:gd name="T23" fmla="*/ 123 h 152"/>
                    <a:gd name="T24" fmla="*/ 88 w 139"/>
                    <a:gd name="T25" fmla="*/ 131 h 152"/>
                    <a:gd name="T26" fmla="*/ 68 w 139"/>
                    <a:gd name="T27" fmla="*/ 132 h 152"/>
                    <a:gd name="T28" fmla="*/ 65 w 139"/>
                    <a:gd name="T29" fmla="*/ 123 h 152"/>
                    <a:gd name="T30" fmla="*/ 57 w 139"/>
                    <a:gd name="T31" fmla="*/ 126 h 152"/>
                    <a:gd name="T32" fmla="*/ 57 w 139"/>
                    <a:gd name="T33" fmla="*/ 150 h 152"/>
                    <a:gd name="T34" fmla="*/ 48 w 139"/>
                    <a:gd name="T35" fmla="*/ 144 h 152"/>
                    <a:gd name="T36" fmla="*/ 40 w 139"/>
                    <a:gd name="T37" fmla="*/ 134 h 152"/>
                    <a:gd name="T38" fmla="*/ 37 w 139"/>
                    <a:gd name="T39" fmla="*/ 150 h 152"/>
                    <a:gd name="T40" fmla="*/ 29 w 139"/>
                    <a:gd name="T41" fmla="*/ 152 h 152"/>
                    <a:gd name="T42" fmla="*/ 19 w 139"/>
                    <a:gd name="T43" fmla="*/ 140 h 152"/>
                    <a:gd name="T44" fmla="*/ 6 w 139"/>
                    <a:gd name="T45" fmla="*/ 139 h 152"/>
                    <a:gd name="T46" fmla="*/ 0 w 139"/>
                    <a:gd name="T47" fmla="*/ 132 h 152"/>
                    <a:gd name="T48" fmla="*/ 11 w 139"/>
                    <a:gd name="T49" fmla="*/ 120 h 152"/>
                    <a:gd name="T50" fmla="*/ 24 w 139"/>
                    <a:gd name="T51" fmla="*/ 112 h 152"/>
                    <a:gd name="T52" fmla="*/ 33 w 139"/>
                    <a:gd name="T53" fmla="*/ 104 h 152"/>
                    <a:gd name="T54" fmla="*/ 56 w 139"/>
                    <a:gd name="T55" fmla="*/ 105 h 152"/>
                    <a:gd name="T56" fmla="*/ 57 w 139"/>
                    <a:gd name="T57" fmla="*/ 91 h 152"/>
                    <a:gd name="T58" fmla="*/ 62 w 139"/>
                    <a:gd name="T59" fmla="*/ 77 h 152"/>
                    <a:gd name="T60" fmla="*/ 70 w 139"/>
                    <a:gd name="T61" fmla="*/ 80 h 152"/>
                    <a:gd name="T62" fmla="*/ 91 w 139"/>
                    <a:gd name="T63" fmla="*/ 78 h 152"/>
                    <a:gd name="T64" fmla="*/ 94 w 139"/>
                    <a:gd name="T65" fmla="*/ 65 h 152"/>
                    <a:gd name="T66" fmla="*/ 94 w 139"/>
                    <a:gd name="T67" fmla="*/ 48 h 152"/>
                    <a:gd name="T68" fmla="*/ 100 w 139"/>
                    <a:gd name="T69" fmla="*/ 37 h 152"/>
                    <a:gd name="T70" fmla="*/ 96 w 139"/>
                    <a:gd name="T71" fmla="*/ 11 h 152"/>
                    <a:gd name="T72" fmla="*/ 102 w 139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39" h="152">
                      <a:moveTo>
                        <a:pt x="102" y="0"/>
                      </a:moveTo>
                      <a:lnTo>
                        <a:pt x="116" y="0"/>
                      </a:lnTo>
                      <a:lnTo>
                        <a:pt x="123" y="25"/>
                      </a:lnTo>
                      <a:lnTo>
                        <a:pt x="127" y="37"/>
                      </a:lnTo>
                      <a:lnTo>
                        <a:pt x="139" y="48"/>
                      </a:lnTo>
                      <a:lnTo>
                        <a:pt x="121" y="65"/>
                      </a:lnTo>
                      <a:lnTo>
                        <a:pt x="129" y="93"/>
                      </a:lnTo>
                      <a:lnTo>
                        <a:pt x="124" y="110"/>
                      </a:lnTo>
                      <a:lnTo>
                        <a:pt x="116" y="120"/>
                      </a:lnTo>
                      <a:lnTo>
                        <a:pt x="110" y="123"/>
                      </a:lnTo>
                      <a:lnTo>
                        <a:pt x="105" y="136"/>
                      </a:lnTo>
                      <a:lnTo>
                        <a:pt x="94" y="123"/>
                      </a:lnTo>
                      <a:lnTo>
                        <a:pt x="88" y="131"/>
                      </a:lnTo>
                      <a:lnTo>
                        <a:pt x="68" y="132"/>
                      </a:lnTo>
                      <a:lnTo>
                        <a:pt x="65" y="123"/>
                      </a:lnTo>
                      <a:lnTo>
                        <a:pt x="57" y="126"/>
                      </a:lnTo>
                      <a:lnTo>
                        <a:pt x="57" y="150"/>
                      </a:lnTo>
                      <a:lnTo>
                        <a:pt x="48" y="144"/>
                      </a:lnTo>
                      <a:lnTo>
                        <a:pt x="40" y="134"/>
                      </a:lnTo>
                      <a:lnTo>
                        <a:pt x="37" y="150"/>
                      </a:lnTo>
                      <a:lnTo>
                        <a:pt x="29" y="152"/>
                      </a:lnTo>
                      <a:lnTo>
                        <a:pt x="19" y="140"/>
                      </a:lnTo>
                      <a:lnTo>
                        <a:pt x="6" y="139"/>
                      </a:lnTo>
                      <a:lnTo>
                        <a:pt x="0" y="132"/>
                      </a:lnTo>
                      <a:lnTo>
                        <a:pt x="11" y="120"/>
                      </a:lnTo>
                      <a:lnTo>
                        <a:pt x="24" y="112"/>
                      </a:lnTo>
                      <a:lnTo>
                        <a:pt x="33" y="104"/>
                      </a:lnTo>
                      <a:lnTo>
                        <a:pt x="56" y="105"/>
                      </a:lnTo>
                      <a:lnTo>
                        <a:pt x="57" y="91"/>
                      </a:lnTo>
                      <a:lnTo>
                        <a:pt x="62" y="77"/>
                      </a:lnTo>
                      <a:lnTo>
                        <a:pt x="70" y="80"/>
                      </a:lnTo>
                      <a:lnTo>
                        <a:pt x="91" y="78"/>
                      </a:lnTo>
                      <a:lnTo>
                        <a:pt x="94" y="65"/>
                      </a:lnTo>
                      <a:lnTo>
                        <a:pt x="94" y="48"/>
                      </a:lnTo>
                      <a:lnTo>
                        <a:pt x="100" y="37"/>
                      </a:lnTo>
                      <a:lnTo>
                        <a:pt x="96" y="11"/>
                      </a:lnTo>
                      <a:lnTo>
                        <a:pt x="10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4" name="Freeform 131"/>
                <p:cNvSpPr>
                  <a:spLocks/>
                </p:cNvSpPr>
                <p:nvPr/>
              </p:nvSpPr>
              <p:spPr bwMode="auto">
                <a:xfrm>
                  <a:off x="10575926" y="1061720"/>
                  <a:ext cx="220663" cy="241300"/>
                </a:xfrm>
                <a:custGeom>
                  <a:avLst/>
                  <a:gdLst>
                    <a:gd name="T0" fmla="*/ 102 w 139"/>
                    <a:gd name="T1" fmla="*/ 0 h 152"/>
                    <a:gd name="T2" fmla="*/ 116 w 139"/>
                    <a:gd name="T3" fmla="*/ 0 h 152"/>
                    <a:gd name="T4" fmla="*/ 123 w 139"/>
                    <a:gd name="T5" fmla="*/ 25 h 152"/>
                    <a:gd name="T6" fmla="*/ 127 w 139"/>
                    <a:gd name="T7" fmla="*/ 37 h 152"/>
                    <a:gd name="T8" fmla="*/ 139 w 139"/>
                    <a:gd name="T9" fmla="*/ 48 h 152"/>
                    <a:gd name="T10" fmla="*/ 121 w 139"/>
                    <a:gd name="T11" fmla="*/ 65 h 152"/>
                    <a:gd name="T12" fmla="*/ 129 w 139"/>
                    <a:gd name="T13" fmla="*/ 93 h 152"/>
                    <a:gd name="T14" fmla="*/ 124 w 139"/>
                    <a:gd name="T15" fmla="*/ 110 h 152"/>
                    <a:gd name="T16" fmla="*/ 116 w 139"/>
                    <a:gd name="T17" fmla="*/ 120 h 152"/>
                    <a:gd name="T18" fmla="*/ 110 w 139"/>
                    <a:gd name="T19" fmla="*/ 123 h 152"/>
                    <a:gd name="T20" fmla="*/ 105 w 139"/>
                    <a:gd name="T21" fmla="*/ 136 h 152"/>
                    <a:gd name="T22" fmla="*/ 94 w 139"/>
                    <a:gd name="T23" fmla="*/ 123 h 152"/>
                    <a:gd name="T24" fmla="*/ 88 w 139"/>
                    <a:gd name="T25" fmla="*/ 131 h 152"/>
                    <a:gd name="T26" fmla="*/ 68 w 139"/>
                    <a:gd name="T27" fmla="*/ 132 h 152"/>
                    <a:gd name="T28" fmla="*/ 65 w 139"/>
                    <a:gd name="T29" fmla="*/ 123 h 152"/>
                    <a:gd name="T30" fmla="*/ 57 w 139"/>
                    <a:gd name="T31" fmla="*/ 126 h 152"/>
                    <a:gd name="T32" fmla="*/ 57 w 139"/>
                    <a:gd name="T33" fmla="*/ 150 h 152"/>
                    <a:gd name="T34" fmla="*/ 48 w 139"/>
                    <a:gd name="T35" fmla="*/ 144 h 152"/>
                    <a:gd name="T36" fmla="*/ 40 w 139"/>
                    <a:gd name="T37" fmla="*/ 134 h 152"/>
                    <a:gd name="T38" fmla="*/ 37 w 139"/>
                    <a:gd name="T39" fmla="*/ 150 h 152"/>
                    <a:gd name="T40" fmla="*/ 29 w 139"/>
                    <a:gd name="T41" fmla="*/ 152 h 152"/>
                    <a:gd name="T42" fmla="*/ 19 w 139"/>
                    <a:gd name="T43" fmla="*/ 140 h 152"/>
                    <a:gd name="T44" fmla="*/ 6 w 139"/>
                    <a:gd name="T45" fmla="*/ 139 h 152"/>
                    <a:gd name="T46" fmla="*/ 0 w 139"/>
                    <a:gd name="T47" fmla="*/ 132 h 152"/>
                    <a:gd name="T48" fmla="*/ 11 w 139"/>
                    <a:gd name="T49" fmla="*/ 120 h 152"/>
                    <a:gd name="T50" fmla="*/ 24 w 139"/>
                    <a:gd name="T51" fmla="*/ 112 h 152"/>
                    <a:gd name="T52" fmla="*/ 33 w 139"/>
                    <a:gd name="T53" fmla="*/ 104 h 152"/>
                    <a:gd name="T54" fmla="*/ 56 w 139"/>
                    <a:gd name="T55" fmla="*/ 105 h 152"/>
                    <a:gd name="T56" fmla="*/ 57 w 139"/>
                    <a:gd name="T57" fmla="*/ 91 h 152"/>
                    <a:gd name="T58" fmla="*/ 62 w 139"/>
                    <a:gd name="T59" fmla="*/ 77 h 152"/>
                    <a:gd name="T60" fmla="*/ 70 w 139"/>
                    <a:gd name="T61" fmla="*/ 80 h 152"/>
                    <a:gd name="T62" fmla="*/ 91 w 139"/>
                    <a:gd name="T63" fmla="*/ 78 h 152"/>
                    <a:gd name="T64" fmla="*/ 94 w 139"/>
                    <a:gd name="T65" fmla="*/ 65 h 152"/>
                    <a:gd name="T66" fmla="*/ 94 w 139"/>
                    <a:gd name="T67" fmla="*/ 48 h 152"/>
                    <a:gd name="T68" fmla="*/ 100 w 139"/>
                    <a:gd name="T69" fmla="*/ 37 h 152"/>
                    <a:gd name="T70" fmla="*/ 96 w 139"/>
                    <a:gd name="T71" fmla="*/ 11 h 152"/>
                    <a:gd name="T72" fmla="*/ 102 w 139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39" h="152">
                      <a:moveTo>
                        <a:pt x="102" y="0"/>
                      </a:moveTo>
                      <a:lnTo>
                        <a:pt x="116" y="0"/>
                      </a:lnTo>
                      <a:lnTo>
                        <a:pt x="123" y="25"/>
                      </a:lnTo>
                      <a:lnTo>
                        <a:pt x="127" y="37"/>
                      </a:lnTo>
                      <a:lnTo>
                        <a:pt x="139" y="48"/>
                      </a:lnTo>
                      <a:lnTo>
                        <a:pt x="121" y="65"/>
                      </a:lnTo>
                      <a:lnTo>
                        <a:pt x="129" y="93"/>
                      </a:lnTo>
                      <a:lnTo>
                        <a:pt x="124" y="110"/>
                      </a:lnTo>
                      <a:lnTo>
                        <a:pt x="116" y="120"/>
                      </a:lnTo>
                      <a:lnTo>
                        <a:pt x="110" y="123"/>
                      </a:lnTo>
                      <a:lnTo>
                        <a:pt x="105" y="136"/>
                      </a:lnTo>
                      <a:lnTo>
                        <a:pt x="94" y="123"/>
                      </a:lnTo>
                      <a:lnTo>
                        <a:pt x="88" y="131"/>
                      </a:lnTo>
                      <a:lnTo>
                        <a:pt x="68" y="132"/>
                      </a:lnTo>
                      <a:lnTo>
                        <a:pt x="65" y="123"/>
                      </a:lnTo>
                      <a:lnTo>
                        <a:pt x="57" y="126"/>
                      </a:lnTo>
                      <a:lnTo>
                        <a:pt x="57" y="150"/>
                      </a:lnTo>
                      <a:lnTo>
                        <a:pt x="48" y="144"/>
                      </a:lnTo>
                      <a:lnTo>
                        <a:pt x="40" y="134"/>
                      </a:lnTo>
                      <a:lnTo>
                        <a:pt x="37" y="150"/>
                      </a:lnTo>
                      <a:lnTo>
                        <a:pt x="29" y="152"/>
                      </a:lnTo>
                      <a:lnTo>
                        <a:pt x="19" y="140"/>
                      </a:lnTo>
                      <a:lnTo>
                        <a:pt x="6" y="139"/>
                      </a:lnTo>
                      <a:lnTo>
                        <a:pt x="0" y="132"/>
                      </a:lnTo>
                      <a:lnTo>
                        <a:pt x="11" y="120"/>
                      </a:lnTo>
                      <a:lnTo>
                        <a:pt x="24" y="112"/>
                      </a:lnTo>
                      <a:lnTo>
                        <a:pt x="33" y="104"/>
                      </a:lnTo>
                      <a:lnTo>
                        <a:pt x="56" y="105"/>
                      </a:lnTo>
                      <a:lnTo>
                        <a:pt x="57" y="91"/>
                      </a:lnTo>
                      <a:lnTo>
                        <a:pt x="62" y="77"/>
                      </a:lnTo>
                      <a:lnTo>
                        <a:pt x="70" y="80"/>
                      </a:lnTo>
                      <a:lnTo>
                        <a:pt x="91" y="78"/>
                      </a:lnTo>
                      <a:lnTo>
                        <a:pt x="94" y="65"/>
                      </a:lnTo>
                      <a:lnTo>
                        <a:pt x="94" y="48"/>
                      </a:lnTo>
                      <a:lnTo>
                        <a:pt x="100" y="37"/>
                      </a:lnTo>
                      <a:lnTo>
                        <a:pt x="96" y="11"/>
                      </a:lnTo>
                      <a:lnTo>
                        <a:pt x="10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5" name="Freeform 132"/>
                <p:cNvSpPr>
                  <a:spLocks/>
                </p:cNvSpPr>
                <p:nvPr/>
              </p:nvSpPr>
              <p:spPr bwMode="auto">
                <a:xfrm>
                  <a:off x="10575926" y="1061720"/>
                  <a:ext cx="220663" cy="241300"/>
                </a:xfrm>
                <a:custGeom>
                  <a:avLst/>
                  <a:gdLst>
                    <a:gd name="T0" fmla="*/ 102 w 139"/>
                    <a:gd name="T1" fmla="*/ 0 h 152"/>
                    <a:gd name="T2" fmla="*/ 116 w 139"/>
                    <a:gd name="T3" fmla="*/ 0 h 152"/>
                    <a:gd name="T4" fmla="*/ 123 w 139"/>
                    <a:gd name="T5" fmla="*/ 25 h 152"/>
                    <a:gd name="T6" fmla="*/ 127 w 139"/>
                    <a:gd name="T7" fmla="*/ 37 h 152"/>
                    <a:gd name="T8" fmla="*/ 139 w 139"/>
                    <a:gd name="T9" fmla="*/ 48 h 152"/>
                    <a:gd name="T10" fmla="*/ 121 w 139"/>
                    <a:gd name="T11" fmla="*/ 65 h 152"/>
                    <a:gd name="T12" fmla="*/ 129 w 139"/>
                    <a:gd name="T13" fmla="*/ 93 h 152"/>
                    <a:gd name="T14" fmla="*/ 124 w 139"/>
                    <a:gd name="T15" fmla="*/ 110 h 152"/>
                    <a:gd name="T16" fmla="*/ 116 w 139"/>
                    <a:gd name="T17" fmla="*/ 120 h 152"/>
                    <a:gd name="T18" fmla="*/ 110 w 139"/>
                    <a:gd name="T19" fmla="*/ 123 h 152"/>
                    <a:gd name="T20" fmla="*/ 105 w 139"/>
                    <a:gd name="T21" fmla="*/ 136 h 152"/>
                    <a:gd name="T22" fmla="*/ 94 w 139"/>
                    <a:gd name="T23" fmla="*/ 123 h 152"/>
                    <a:gd name="T24" fmla="*/ 88 w 139"/>
                    <a:gd name="T25" fmla="*/ 131 h 152"/>
                    <a:gd name="T26" fmla="*/ 68 w 139"/>
                    <a:gd name="T27" fmla="*/ 132 h 152"/>
                    <a:gd name="T28" fmla="*/ 65 w 139"/>
                    <a:gd name="T29" fmla="*/ 123 h 152"/>
                    <a:gd name="T30" fmla="*/ 57 w 139"/>
                    <a:gd name="T31" fmla="*/ 126 h 152"/>
                    <a:gd name="T32" fmla="*/ 57 w 139"/>
                    <a:gd name="T33" fmla="*/ 150 h 152"/>
                    <a:gd name="T34" fmla="*/ 48 w 139"/>
                    <a:gd name="T35" fmla="*/ 144 h 152"/>
                    <a:gd name="T36" fmla="*/ 40 w 139"/>
                    <a:gd name="T37" fmla="*/ 134 h 152"/>
                    <a:gd name="T38" fmla="*/ 37 w 139"/>
                    <a:gd name="T39" fmla="*/ 150 h 152"/>
                    <a:gd name="T40" fmla="*/ 29 w 139"/>
                    <a:gd name="T41" fmla="*/ 152 h 152"/>
                    <a:gd name="T42" fmla="*/ 19 w 139"/>
                    <a:gd name="T43" fmla="*/ 140 h 152"/>
                    <a:gd name="T44" fmla="*/ 6 w 139"/>
                    <a:gd name="T45" fmla="*/ 139 h 152"/>
                    <a:gd name="T46" fmla="*/ 0 w 139"/>
                    <a:gd name="T47" fmla="*/ 132 h 152"/>
                    <a:gd name="T48" fmla="*/ 11 w 139"/>
                    <a:gd name="T49" fmla="*/ 120 h 152"/>
                    <a:gd name="T50" fmla="*/ 24 w 139"/>
                    <a:gd name="T51" fmla="*/ 112 h 152"/>
                    <a:gd name="T52" fmla="*/ 33 w 139"/>
                    <a:gd name="T53" fmla="*/ 104 h 152"/>
                    <a:gd name="T54" fmla="*/ 56 w 139"/>
                    <a:gd name="T55" fmla="*/ 105 h 152"/>
                    <a:gd name="T56" fmla="*/ 57 w 139"/>
                    <a:gd name="T57" fmla="*/ 91 h 152"/>
                    <a:gd name="T58" fmla="*/ 62 w 139"/>
                    <a:gd name="T59" fmla="*/ 77 h 152"/>
                    <a:gd name="T60" fmla="*/ 70 w 139"/>
                    <a:gd name="T61" fmla="*/ 80 h 152"/>
                    <a:gd name="T62" fmla="*/ 91 w 139"/>
                    <a:gd name="T63" fmla="*/ 78 h 152"/>
                    <a:gd name="T64" fmla="*/ 94 w 139"/>
                    <a:gd name="T65" fmla="*/ 65 h 152"/>
                    <a:gd name="T66" fmla="*/ 94 w 139"/>
                    <a:gd name="T67" fmla="*/ 48 h 152"/>
                    <a:gd name="T68" fmla="*/ 100 w 139"/>
                    <a:gd name="T69" fmla="*/ 37 h 152"/>
                    <a:gd name="T70" fmla="*/ 96 w 139"/>
                    <a:gd name="T71" fmla="*/ 11 h 152"/>
                    <a:gd name="T72" fmla="*/ 102 w 139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39" h="152">
                      <a:moveTo>
                        <a:pt x="102" y="0"/>
                      </a:moveTo>
                      <a:lnTo>
                        <a:pt x="116" y="0"/>
                      </a:lnTo>
                      <a:lnTo>
                        <a:pt x="123" y="25"/>
                      </a:lnTo>
                      <a:lnTo>
                        <a:pt x="127" y="37"/>
                      </a:lnTo>
                      <a:lnTo>
                        <a:pt x="139" y="48"/>
                      </a:lnTo>
                      <a:lnTo>
                        <a:pt x="121" y="65"/>
                      </a:lnTo>
                      <a:lnTo>
                        <a:pt x="129" y="93"/>
                      </a:lnTo>
                      <a:lnTo>
                        <a:pt x="124" y="110"/>
                      </a:lnTo>
                      <a:lnTo>
                        <a:pt x="116" y="120"/>
                      </a:lnTo>
                      <a:lnTo>
                        <a:pt x="110" y="123"/>
                      </a:lnTo>
                      <a:lnTo>
                        <a:pt x="105" y="136"/>
                      </a:lnTo>
                      <a:lnTo>
                        <a:pt x="94" y="123"/>
                      </a:lnTo>
                      <a:lnTo>
                        <a:pt x="88" y="131"/>
                      </a:lnTo>
                      <a:lnTo>
                        <a:pt x="68" y="132"/>
                      </a:lnTo>
                      <a:lnTo>
                        <a:pt x="65" y="123"/>
                      </a:lnTo>
                      <a:lnTo>
                        <a:pt x="57" y="126"/>
                      </a:lnTo>
                      <a:lnTo>
                        <a:pt x="57" y="150"/>
                      </a:lnTo>
                      <a:lnTo>
                        <a:pt x="48" y="144"/>
                      </a:lnTo>
                      <a:lnTo>
                        <a:pt x="40" y="134"/>
                      </a:lnTo>
                      <a:lnTo>
                        <a:pt x="37" y="150"/>
                      </a:lnTo>
                      <a:lnTo>
                        <a:pt x="29" y="152"/>
                      </a:lnTo>
                      <a:lnTo>
                        <a:pt x="19" y="140"/>
                      </a:lnTo>
                      <a:lnTo>
                        <a:pt x="6" y="139"/>
                      </a:lnTo>
                      <a:lnTo>
                        <a:pt x="0" y="132"/>
                      </a:lnTo>
                      <a:lnTo>
                        <a:pt x="11" y="120"/>
                      </a:lnTo>
                      <a:lnTo>
                        <a:pt x="24" y="112"/>
                      </a:lnTo>
                      <a:lnTo>
                        <a:pt x="33" y="104"/>
                      </a:lnTo>
                      <a:lnTo>
                        <a:pt x="56" y="105"/>
                      </a:lnTo>
                      <a:lnTo>
                        <a:pt x="57" y="91"/>
                      </a:lnTo>
                      <a:lnTo>
                        <a:pt x="62" y="77"/>
                      </a:lnTo>
                      <a:lnTo>
                        <a:pt x="70" y="80"/>
                      </a:lnTo>
                      <a:lnTo>
                        <a:pt x="91" y="78"/>
                      </a:lnTo>
                      <a:lnTo>
                        <a:pt x="94" y="65"/>
                      </a:lnTo>
                      <a:lnTo>
                        <a:pt x="94" y="48"/>
                      </a:lnTo>
                      <a:lnTo>
                        <a:pt x="100" y="37"/>
                      </a:lnTo>
                      <a:lnTo>
                        <a:pt x="96" y="11"/>
                      </a:lnTo>
                      <a:lnTo>
                        <a:pt x="10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6" name="Freeform 133"/>
                <p:cNvSpPr>
                  <a:spLocks/>
                </p:cNvSpPr>
                <p:nvPr/>
              </p:nvSpPr>
              <p:spPr bwMode="auto">
                <a:xfrm>
                  <a:off x="10575926" y="1061720"/>
                  <a:ext cx="220663" cy="241300"/>
                </a:xfrm>
                <a:custGeom>
                  <a:avLst/>
                  <a:gdLst>
                    <a:gd name="T0" fmla="*/ 102 w 139"/>
                    <a:gd name="T1" fmla="*/ 0 h 152"/>
                    <a:gd name="T2" fmla="*/ 116 w 139"/>
                    <a:gd name="T3" fmla="*/ 0 h 152"/>
                    <a:gd name="T4" fmla="*/ 123 w 139"/>
                    <a:gd name="T5" fmla="*/ 25 h 152"/>
                    <a:gd name="T6" fmla="*/ 127 w 139"/>
                    <a:gd name="T7" fmla="*/ 37 h 152"/>
                    <a:gd name="T8" fmla="*/ 139 w 139"/>
                    <a:gd name="T9" fmla="*/ 48 h 152"/>
                    <a:gd name="T10" fmla="*/ 121 w 139"/>
                    <a:gd name="T11" fmla="*/ 65 h 152"/>
                    <a:gd name="T12" fmla="*/ 129 w 139"/>
                    <a:gd name="T13" fmla="*/ 93 h 152"/>
                    <a:gd name="T14" fmla="*/ 124 w 139"/>
                    <a:gd name="T15" fmla="*/ 110 h 152"/>
                    <a:gd name="T16" fmla="*/ 116 w 139"/>
                    <a:gd name="T17" fmla="*/ 120 h 152"/>
                    <a:gd name="T18" fmla="*/ 110 w 139"/>
                    <a:gd name="T19" fmla="*/ 123 h 152"/>
                    <a:gd name="T20" fmla="*/ 105 w 139"/>
                    <a:gd name="T21" fmla="*/ 136 h 152"/>
                    <a:gd name="T22" fmla="*/ 94 w 139"/>
                    <a:gd name="T23" fmla="*/ 123 h 152"/>
                    <a:gd name="T24" fmla="*/ 88 w 139"/>
                    <a:gd name="T25" fmla="*/ 131 h 152"/>
                    <a:gd name="T26" fmla="*/ 68 w 139"/>
                    <a:gd name="T27" fmla="*/ 132 h 152"/>
                    <a:gd name="T28" fmla="*/ 65 w 139"/>
                    <a:gd name="T29" fmla="*/ 123 h 152"/>
                    <a:gd name="T30" fmla="*/ 57 w 139"/>
                    <a:gd name="T31" fmla="*/ 126 h 152"/>
                    <a:gd name="T32" fmla="*/ 57 w 139"/>
                    <a:gd name="T33" fmla="*/ 150 h 152"/>
                    <a:gd name="T34" fmla="*/ 48 w 139"/>
                    <a:gd name="T35" fmla="*/ 144 h 152"/>
                    <a:gd name="T36" fmla="*/ 40 w 139"/>
                    <a:gd name="T37" fmla="*/ 134 h 152"/>
                    <a:gd name="T38" fmla="*/ 37 w 139"/>
                    <a:gd name="T39" fmla="*/ 150 h 152"/>
                    <a:gd name="T40" fmla="*/ 29 w 139"/>
                    <a:gd name="T41" fmla="*/ 152 h 152"/>
                    <a:gd name="T42" fmla="*/ 19 w 139"/>
                    <a:gd name="T43" fmla="*/ 140 h 152"/>
                    <a:gd name="T44" fmla="*/ 6 w 139"/>
                    <a:gd name="T45" fmla="*/ 139 h 152"/>
                    <a:gd name="T46" fmla="*/ 0 w 139"/>
                    <a:gd name="T47" fmla="*/ 132 h 152"/>
                    <a:gd name="T48" fmla="*/ 11 w 139"/>
                    <a:gd name="T49" fmla="*/ 120 h 152"/>
                    <a:gd name="T50" fmla="*/ 24 w 139"/>
                    <a:gd name="T51" fmla="*/ 112 h 152"/>
                    <a:gd name="T52" fmla="*/ 33 w 139"/>
                    <a:gd name="T53" fmla="*/ 104 h 152"/>
                    <a:gd name="T54" fmla="*/ 56 w 139"/>
                    <a:gd name="T55" fmla="*/ 105 h 152"/>
                    <a:gd name="T56" fmla="*/ 57 w 139"/>
                    <a:gd name="T57" fmla="*/ 91 h 152"/>
                    <a:gd name="T58" fmla="*/ 62 w 139"/>
                    <a:gd name="T59" fmla="*/ 77 h 152"/>
                    <a:gd name="T60" fmla="*/ 70 w 139"/>
                    <a:gd name="T61" fmla="*/ 80 h 152"/>
                    <a:gd name="T62" fmla="*/ 91 w 139"/>
                    <a:gd name="T63" fmla="*/ 78 h 152"/>
                    <a:gd name="T64" fmla="*/ 94 w 139"/>
                    <a:gd name="T65" fmla="*/ 65 h 152"/>
                    <a:gd name="T66" fmla="*/ 94 w 139"/>
                    <a:gd name="T67" fmla="*/ 48 h 152"/>
                    <a:gd name="T68" fmla="*/ 100 w 139"/>
                    <a:gd name="T69" fmla="*/ 37 h 152"/>
                    <a:gd name="T70" fmla="*/ 96 w 139"/>
                    <a:gd name="T71" fmla="*/ 11 h 152"/>
                    <a:gd name="T72" fmla="*/ 102 w 139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39" h="152">
                      <a:moveTo>
                        <a:pt x="102" y="0"/>
                      </a:moveTo>
                      <a:lnTo>
                        <a:pt x="116" y="0"/>
                      </a:lnTo>
                      <a:lnTo>
                        <a:pt x="123" y="25"/>
                      </a:lnTo>
                      <a:lnTo>
                        <a:pt x="127" y="37"/>
                      </a:lnTo>
                      <a:lnTo>
                        <a:pt x="139" y="48"/>
                      </a:lnTo>
                      <a:lnTo>
                        <a:pt x="121" y="65"/>
                      </a:lnTo>
                      <a:lnTo>
                        <a:pt x="129" y="93"/>
                      </a:lnTo>
                      <a:lnTo>
                        <a:pt x="124" y="110"/>
                      </a:lnTo>
                      <a:lnTo>
                        <a:pt x="116" y="120"/>
                      </a:lnTo>
                      <a:lnTo>
                        <a:pt x="110" y="123"/>
                      </a:lnTo>
                      <a:lnTo>
                        <a:pt x="105" y="136"/>
                      </a:lnTo>
                      <a:lnTo>
                        <a:pt x="94" y="123"/>
                      </a:lnTo>
                      <a:lnTo>
                        <a:pt x="88" y="131"/>
                      </a:lnTo>
                      <a:lnTo>
                        <a:pt x="68" y="132"/>
                      </a:lnTo>
                      <a:lnTo>
                        <a:pt x="65" y="123"/>
                      </a:lnTo>
                      <a:lnTo>
                        <a:pt x="57" y="126"/>
                      </a:lnTo>
                      <a:lnTo>
                        <a:pt x="57" y="150"/>
                      </a:lnTo>
                      <a:lnTo>
                        <a:pt x="48" y="144"/>
                      </a:lnTo>
                      <a:lnTo>
                        <a:pt x="40" y="134"/>
                      </a:lnTo>
                      <a:lnTo>
                        <a:pt x="37" y="150"/>
                      </a:lnTo>
                      <a:lnTo>
                        <a:pt x="29" y="152"/>
                      </a:lnTo>
                      <a:lnTo>
                        <a:pt x="19" y="140"/>
                      </a:lnTo>
                      <a:lnTo>
                        <a:pt x="6" y="139"/>
                      </a:lnTo>
                      <a:lnTo>
                        <a:pt x="0" y="132"/>
                      </a:lnTo>
                      <a:lnTo>
                        <a:pt x="11" y="120"/>
                      </a:lnTo>
                      <a:lnTo>
                        <a:pt x="24" y="112"/>
                      </a:lnTo>
                      <a:lnTo>
                        <a:pt x="33" y="104"/>
                      </a:lnTo>
                      <a:lnTo>
                        <a:pt x="56" y="105"/>
                      </a:lnTo>
                      <a:lnTo>
                        <a:pt x="57" y="91"/>
                      </a:lnTo>
                      <a:lnTo>
                        <a:pt x="62" y="77"/>
                      </a:lnTo>
                      <a:lnTo>
                        <a:pt x="70" y="80"/>
                      </a:lnTo>
                      <a:lnTo>
                        <a:pt x="91" y="78"/>
                      </a:lnTo>
                      <a:lnTo>
                        <a:pt x="94" y="65"/>
                      </a:lnTo>
                      <a:lnTo>
                        <a:pt x="94" y="48"/>
                      </a:lnTo>
                      <a:lnTo>
                        <a:pt x="100" y="37"/>
                      </a:lnTo>
                      <a:lnTo>
                        <a:pt x="96" y="11"/>
                      </a:lnTo>
                      <a:lnTo>
                        <a:pt x="10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7" name="Freeform 134"/>
                <p:cNvSpPr>
                  <a:spLocks/>
                </p:cNvSpPr>
                <p:nvPr/>
              </p:nvSpPr>
              <p:spPr bwMode="auto">
                <a:xfrm>
                  <a:off x="10596563" y="1315720"/>
                  <a:ext cx="26988" cy="17463"/>
                </a:xfrm>
                <a:custGeom>
                  <a:avLst/>
                  <a:gdLst>
                    <a:gd name="T0" fmla="*/ 1 w 17"/>
                    <a:gd name="T1" fmla="*/ 3 h 11"/>
                    <a:gd name="T2" fmla="*/ 0 w 17"/>
                    <a:gd name="T3" fmla="*/ 11 h 11"/>
                    <a:gd name="T4" fmla="*/ 9 w 17"/>
                    <a:gd name="T5" fmla="*/ 11 h 11"/>
                    <a:gd name="T6" fmla="*/ 17 w 17"/>
                    <a:gd name="T7" fmla="*/ 3 h 11"/>
                    <a:gd name="T8" fmla="*/ 8 w 17"/>
                    <a:gd name="T9" fmla="*/ 0 h 11"/>
                    <a:gd name="T10" fmla="*/ 1 w 17"/>
                    <a:gd name="T11" fmla="*/ 0 h 11"/>
                    <a:gd name="T12" fmla="*/ 1 w 17"/>
                    <a:gd name="T13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1">
                      <a:moveTo>
                        <a:pt x="1" y="3"/>
                      </a:moveTo>
                      <a:lnTo>
                        <a:pt x="0" y="11"/>
                      </a:lnTo>
                      <a:lnTo>
                        <a:pt x="9" y="11"/>
                      </a:lnTo>
                      <a:lnTo>
                        <a:pt x="17" y="3"/>
                      </a:lnTo>
                      <a:lnTo>
                        <a:pt x="8" y="0"/>
                      </a:lnTo>
                      <a:lnTo>
                        <a:pt x="1" y="0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8" name="Freeform 135"/>
                <p:cNvSpPr>
                  <a:spLocks/>
                </p:cNvSpPr>
                <p:nvPr/>
              </p:nvSpPr>
              <p:spPr bwMode="auto">
                <a:xfrm>
                  <a:off x="10596563" y="1315720"/>
                  <a:ext cx="26988" cy="17463"/>
                </a:xfrm>
                <a:custGeom>
                  <a:avLst/>
                  <a:gdLst>
                    <a:gd name="T0" fmla="*/ 1 w 17"/>
                    <a:gd name="T1" fmla="*/ 3 h 11"/>
                    <a:gd name="T2" fmla="*/ 0 w 17"/>
                    <a:gd name="T3" fmla="*/ 11 h 11"/>
                    <a:gd name="T4" fmla="*/ 9 w 17"/>
                    <a:gd name="T5" fmla="*/ 11 h 11"/>
                    <a:gd name="T6" fmla="*/ 17 w 17"/>
                    <a:gd name="T7" fmla="*/ 3 h 11"/>
                    <a:gd name="T8" fmla="*/ 8 w 17"/>
                    <a:gd name="T9" fmla="*/ 0 h 11"/>
                    <a:gd name="T10" fmla="*/ 1 w 17"/>
                    <a:gd name="T11" fmla="*/ 0 h 11"/>
                    <a:gd name="T12" fmla="*/ 1 w 17"/>
                    <a:gd name="T13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1">
                      <a:moveTo>
                        <a:pt x="1" y="3"/>
                      </a:moveTo>
                      <a:lnTo>
                        <a:pt x="0" y="11"/>
                      </a:lnTo>
                      <a:lnTo>
                        <a:pt x="9" y="11"/>
                      </a:lnTo>
                      <a:lnTo>
                        <a:pt x="17" y="3"/>
                      </a:lnTo>
                      <a:lnTo>
                        <a:pt x="8" y="0"/>
                      </a:lnTo>
                      <a:lnTo>
                        <a:pt x="1" y="0"/>
                      </a:lnTo>
                      <a:lnTo>
                        <a:pt x="1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9" name="Freeform 136"/>
                <p:cNvSpPr>
                  <a:spLocks/>
                </p:cNvSpPr>
                <p:nvPr/>
              </p:nvSpPr>
              <p:spPr bwMode="auto">
                <a:xfrm>
                  <a:off x="10596563" y="1315720"/>
                  <a:ext cx="26988" cy="17463"/>
                </a:xfrm>
                <a:custGeom>
                  <a:avLst/>
                  <a:gdLst>
                    <a:gd name="T0" fmla="*/ 1 w 17"/>
                    <a:gd name="T1" fmla="*/ 3 h 11"/>
                    <a:gd name="T2" fmla="*/ 0 w 17"/>
                    <a:gd name="T3" fmla="*/ 11 h 11"/>
                    <a:gd name="T4" fmla="*/ 9 w 17"/>
                    <a:gd name="T5" fmla="*/ 11 h 11"/>
                    <a:gd name="T6" fmla="*/ 17 w 17"/>
                    <a:gd name="T7" fmla="*/ 3 h 11"/>
                    <a:gd name="T8" fmla="*/ 8 w 17"/>
                    <a:gd name="T9" fmla="*/ 0 h 11"/>
                    <a:gd name="T10" fmla="*/ 1 w 17"/>
                    <a:gd name="T11" fmla="*/ 0 h 11"/>
                    <a:gd name="T12" fmla="*/ 1 w 17"/>
                    <a:gd name="T13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1">
                      <a:moveTo>
                        <a:pt x="1" y="3"/>
                      </a:moveTo>
                      <a:lnTo>
                        <a:pt x="0" y="11"/>
                      </a:lnTo>
                      <a:lnTo>
                        <a:pt x="9" y="11"/>
                      </a:lnTo>
                      <a:lnTo>
                        <a:pt x="17" y="3"/>
                      </a:lnTo>
                      <a:lnTo>
                        <a:pt x="8" y="0"/>
                      </a:lnTo>
                      <a:lnTo>
                        <a:pt x="1" y="0"/>
                      </a:lnTo>
                      <a:lnTo>
                        <a:pt x="1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0" name="Freeform 137"/>
                <p:cNvSpPr>
                  <a:spLocks/>
                </p:cNvSpPr>
                <p:nvPr/>
              </p:nvSpPr>
              <p:spPr bwMode="auto">
                <a:xfrm>
                  <a:off x="10596563" y="1315720"/>
                  <a:ext cx="26988" cy="17463"/>
                </a:xfrm>
                <a:custGeom>
                  <a:avLst/>
                  <a:gdLst>
                    <a:gd name="T0" fmla="*/ 1 w 17"/>
                    <a:gd name="T1" fmla="*/ 3 h 11"/>
                    <a:gd name="T2" fmla="*/ 0 w 17"/>
                    <a:gd name="T3" fmla="*/ 11 h 11"/>
                    <a:gd name="T4" fmla="*/ 9 w 17"/>
                    <a:gd name="T5" fmla="*/ 11 h 11"/>
                    <a:gd name="T6" fmla="*/ 17 w 17"/>
                    <a:gd name="T7" fmla="*/ 3 h 11"/>
                    <a:gd name="T8" fmla="*/ 8 w 17"/>
                    <a:gd name="T9" fmla="*/ 0 h 11"/>
                    <a:gd name="T10" fmla="*/ 1 w 17"/>
                    <a:gd name="T11" fmla="*/ 0 h 11"/>
                    <a:gd name="T12" fmla="*/ 1 w 17"/>
                    <a:gd name="T13" fmla="*/ 3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1">
                      <a:moveTo>
                        <a:pt x="1" y="3"/>
                      </a:moveTo>
                      <a:lnTo>
                        <a:pt x="0" y="11"/>
                      </a:lnTo>
                      <a:lnTo>
                        <a:pt x="9" y="11"/>
                      </a:lnTo>
                      <a:lnTo>
                        <a:pt x="17" y="3"/>
                      </a:lnTo>
                      <a:lnTo>
                        <a:pt x="8" y="0"/>
                      </a:lnTo>
                      <a:lnTo>
                        <a:pt x="1" y="0"/>
                      </a:lnTo>
                      <a:lnTo>
                        <a:pt x="1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1" name="Freeform 138"/>
                <p:cNvSpPr>
                  <a:spLocks/>
                </p:cNvSpPr>
                <p:nvPr/>
              </p:nvSpPr>
              <p:spPr bwMode="auto">
                <a:xfrm>
                  <a:off x="10515601" y="1295083"/>
                  <a:ext cx="57150" cy="77788"/>
                </a:xfrm>
                <a:custGeom>
                  <a:avLst/>
                  <a:gdLst>
                    <a:gd name="T0" fmla="*/ 16 w 36"/>
                    <a:gd name="T1" fmla="*/ 5 h 49"/>
                    <a:gd name="T2" fmla="*/ 9 w 36"/>
                    <a:gd name="T3" fmla="*/ 14 h 49"/>
                    <a:gd name="T4" fmla="*/ 0 w 36"/>
                    <a:gd name="T5" fmla="*/ 17 h 49"/>
                    <a:gd name="T6" fmla="*/ 8 w 36"/>
                    <a:gd name="T7" fmla="*/ 33 h 49"/>
                    <a:gd name="T8" fmla="*/ 16 w 36"/>
                    <a:gd name="T9" fmla="*/ 25 h 49"/>
                    <a:gd name="T10" fmla="*/ 22 w 36"/>
                    <a:gd name="T11" fmla="*/ 28 h 49"/>
                    <a:gd name="T12" fmla="*/ 19 w 36"/>
                    <a:gd name="T13" fmla="*/ 38 h 49"/>
                    <a:gd name="T14" fmla="*/ 27 w 36"/>
                    <a:gd name="T15" fmla="*/ 49 h 49"/>
                    <a:gd name="T16" fmla="*/ 36 w 36"/>
                    <a:gd name="T17" fmla="*/ 44 h 49"/>
                    <a:gd name="T18" fmla="*/ 36 w 36"/>
                    <a:gd name="T19" fmla="*/ 28 h 49"/>
                    <a:gd name="T20" fmla="*/ 33 w 36"/>
                    <a:gd name="T21" fmla="*/ 6 h 49"/>
                    <a:gd name="T22" fmla="*/ 28 w 36"/>
                    <a:gd name="T23" fmla="*/ 0 h 49"/>
                    <a:gd name="T24" fmla="*/ 16 w 36"/>
                    <a:gd name="T25" fmla="*/ 5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49">
                      <a:moveTo>
                        <a:pt x="16" y="5"/>
                      </a:moveTo>
                      <a:lnTo>
                        <a:pt x="9" y="14"/>
                      </a:lnTo>
                      <a:lnTo>
                        <a:pt x="0" y="17"/>
                      </a:lnTo>
                      <a:lnTo>
                        <a:pt x="8" y="33"/>
                      </a:lnTo>
                      <a:lnTo>
                        <a:pt x="16" y="25"/>
                      </a:lnTo>
                      <a:lnTo>
                        <a:pt x="22" y="28"/>
                      </a:lnTo>
                      <a:lnTo>
                        <a:pt x="19" y="38"/>
                      </a:lnTo>
                      <a:lnTo>
                        <a:pt x="27" y="49"/>
                      </a:lnTo>
                      <a:lnTo>
                        <a:pt x="36" y="44"/>
                      </a:lnTo>
                      <a:lnTo>
                        <a:pt x="36" y="28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16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2" name="Freeform 139"/>
                <p:cNvSpPr>
                  <a:spLocks/>
                </p:cNvSpPr>
                <p:nvPr/>
              </p:nvSpPr>
              <p:spPr bwMode="auto">
                <a:xfrm>
                  <a:off x="10515601" y="1295083"/>
                  <a:ext cx="57150" cy="77788"/>
                </a:xfrm>
                <a:custGeom>
                  <a:avLst/>
                  <a:gdLst>
                    <a:gd name="T0" fmla="*/ 16 w 36"/>
                    <a:gd name="T1" fmla="*/ 5 h 49"/>
                    <a:gd name="T2" fmla="*/ 9 w 36"/>
                    <a:gd name="T3" fmla="*/ 14 h 49"/>
                    <a:gd name="T4" fmla="*/ 0 w 36"/>
                    <a:gd name="T5" fmla="*/ 17 h 49"/>
                    <a:gd name="T6" fmla="*/ 8 w 36"/>
                    <a:gd name="T7" fmla="*/ 33 h 49"/>
                    <a:gd name="T8" fmla="*/ 16 w 36"/>
                    <a:gd name="T9" fmla="*/ 25 h 49"/>
                    <a:gd name="T10" fmla="*/ 22 w 36"/>
                    <a:gd name="T11" fmla="*/ 28 h 49"/>
                    <a:gd name="T12" fmla="*/ 19 w 36"/>
                    <a:gd name="T13" fmla="*/ 38 h 49"/>
                    <a:gd name="T14" fmla="*/ 27 w 36"/>
                    <a:gd name="T15" fmla="*/ 49 h 49"/>
                    <a:gd name="T16" fmla="*/ 36 w 36"/>
                    <a:gd name="T17" fmla="*/ 44 h 49"/>
                    <a:gd name="T18" fmla="*/ 36 w 36"/>
                    <a:gd name="T19" fmla="*/ 28 h 49"/>
                    <a:gd name="T20" fmla="*/ 33 w 36"/>
                    <a:gd name="T21" fmla="*/ 6 h 49"/>
                    <a:gd name="T22" fmla="*/ 28 w 36"/>
                    <a:gd name="T23" fmla="*/ 0 h 49"/>
                    <a:gd name="T24" fmla="*/ 16 w 36"/>
                    <a:gd name="T25" fmla="*/ 5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49">
                      <a:moveTo>
                        <a:pt x="16" y="5"/>
                      </a:moveTo>
                      <a:lnTo>
                        <a:pt x="9" y="14"/>
                      </a:lnTo>
                      <a:lnTo>
                        <a:pt x="0" y="17"/>
                      </a:lnTo>
                      <a:lnTo>
                        <a:pt x="8" y="33"/>
                      </a:lnTo>
                      <a:lnTo>
                        <a:pt x="16" y="25"/>
                      </a:lnTo>
                      <a:lnTo>
                        <a:pt x="22" y="28"/>
                      </a:lnTo>
                      <a:lnTo>
                        <a:pt x="19" y="38"/>
                      </a:lnTo>
                      <a:lnTo>
                        <a:pt x="27" y="49"/>
                      </a:lnTo>
                      <a:lnTo>
                        <a:pt x="36" y="44"/>
                      </a:lnTo>
                      <a:lnTo>
                        <a:pt x="36" y="28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16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3" name="Freeform 140"/>
                <p:cNvSpPr>
                  <a:spLocks/>
                </p:cNvSpPr>
                <p:nvPr/>
              </p:nvSpPr>
              <p:spPr bwMode="auto">
                <a:xfrm>
                  <a:off x="10515601" y="1295083"/>
                  <a:ext cx="57150" cy="77788"/>
                </a:xfrm>
                <a:custGeom>
                  <a:avLst/>
                  <a:gdLst>
                    <a:gd name="T0" fmla="*/ 16 w 36"/>
                    <a:gd name="T1" fmla="*/ 5 h 49"/>
                    <a:gd name="T2" fmla="*/ 9 w 36"/>
                    <a:gd name="T3" fmla="*/ 14 h 49"/>
                    <a:gd name="T4" fmla="*/ 0 w 36"/>
                    <a:gd name="T5" fmla="*/ 17 h 49"/>
                    <a:gd name="T6" fmla="*/ 8 w 36"/>
                    <a:gd name="T7" fmla="*/ 33 h 49"/>
                    <a:gd name="T8" fmla="*/ 16 w 36"/>
                    <a:gd name="T9" fmla="*/ 25 h 49"/>
                    <a:gd name="T10" fmla="*/ 22 w 36"/>
                    <a:gd name="T11" fmla="*/ 28 h 49"/>
                    <a:gd name="T12" fmla="*/ 19 w 36"/>
                    <a:gd name="T13" fmla="*/ 38 h 49"/>
                    <a:gd name="T14" fmla="*/ 27 w 36"/>
                    <a:gd name="T15" fmla="*/ 49 h 49"/>
                    <a:gd name="T16" fmla="*/ 36 w 36"/>
                    <a:gd name="T17" fmla="*/ 44 h 49"/>
                    <a:gd name="T18" fmla="*/ 36 w 36"/>
                    <a:gd name="T19" fmla="*/ 28 h 49"/>
                    <a:gd name="T20" fmla="*/ 33 w 36"/>
                    <a:gd name="T21" fmla="*/ 6 h 49"/>
                    <a:gd name="T22" fmla="*/ 28 w 36"/>
                    <a:gd name="T23" fmla="*/ 0 h 49"/>
                    <a:gd name="T24" fmla="*/ 16 w 36"/>
                    <a:gd name="T25" fmla="*/ 5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49">
                      <a:moveTo>
                        <a:pt x="16" y="5"/>
                      </a:moveTo>
                      <a:lnTo>
                        <a:pt x="9" y="14"/>
                      </a:lnTo>
                      <a:lnTo>
                        <a:pt x="0" y="17"/>
                      </a:lnTo>
                      <a:lnTo>
                        <a:pt x="8" y="33"/>
                      </a:lnTo>
                      <a:lnTo>
                        <a:pt x="16" y="25"/>
                      </a:lnTo>
                      <a:lnTo>
                        <a:pt x="22" y="28"/>
                      </a:lnTo>
                      <a:lnTo>
                        <a:pt x="19" y="38"/>
                      </a:lnTo>
                      <a:lnTo>
                        <a:pt x="27" y="49"/>
                      </a:lnTo>
                      <a:lnTo>
                        <a:pt x="36" y="44"/>
                      </a:lnTo>
                      <a:lnTo>
                        <a:pt x="36" y="28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16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4" name="Freeform 141"/>
                <p:cNvSpPr>
                  <a:spLocks/>
                </p:cNvSpPr>
                <p:nvPr/>
              </p:nvSpPr>
              <p:spPr bwMode="auto">
                <a:xfrm>
                  <a:off x="10515601" y="1295083"/>
                  <a:ext cx="57150" cy="77788"/>
                </a:xfrm>
                <a:custGeom>
                  <a:avLst/>
                  <a:gdLst>
                    <a:gd name="T0" fmla="*/ 16 w 36"/>
                    <a:gd name="T1" fmla="*/ 5 h 49"/>
                    <a:gd name="T2" fmla="*/ 9 w 36"/>
                    <a:gd name="T3" fmla="*/ 14 h 49"/>
                    <a:gd name="T4" fmla="*/ 0 w 36"/>
                    <a:gd name="T5" fmla="*/ 17 h 49"/>
                    <a:gd name="T6" fmla="*/ 8 w 36"/>
                    <a:gd name="T7" fmla="*/ 33 h 49"/>
                    <a:gd name="T8" fmla="*/ 16 w 36"/>
                    <a:gd name="T9" fmla="*/ 25 h 49"/>
                    <a:gd name="T10" fmla="*/ 22 w 36"/>
                    <a:gd name="T11" fmla="*/ 28 h 49"/>
                    <a:gd name="T12" fmla="*/ 19 w 36"/>
                    <a:gd name="T13" fmla="*/ 38 h 49"/>
                    <a:gd name="T14" fmla="*/ 27 w 36"/>
                    <a:gd name="T15" fmla="*/ 49 h 49"/>
                    <a:gd name="T16" fmla="*/ 36 w 36"/>
                    <a:gd name="T17" fmla="*/ 44 h 49"/>
                    <a:gd name="T18" fmla="*/ 36 w 36"/>
                    <a:gd name="T19" fmla="*/ 28 h 49"/>
                    <a:gd name="T20" fmla="*/ 33 w 36"/>
                    <a:gd name="T21" fmla="*/ 6 h 49"/>
                    <a:gd name="T22" fmla="*/ 28 w 36"/>
                    <a:gd name="T23" fmla="*/ 0 h 49"/>
                    <a:gd name="T24" fmla="*/ 16 w 36"/>
                    <a:gd name="T25" fmla="*/ 5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6" h="49">
                      <a:moveTo>
                        <a:pt x="16" y="5"/>
                      </a:moveTo>
                      <a:lnTo>
                        <a:pt x="9" y="14"/>
                      </a:lnTo>
                      <a:lnTo>
                        <a:pt x="0" y="17"/>
                      </a:lnTo>
                      <a:lnTo>
                        <a:pt x="8" y="33"/>
                      </a:lnTo>
                      <a:lnTo>
                        <a:pt x="16" y="25"/>
                      </a:lnTo>
                      <a:lnTo>
                        <a:pt x="22" y="28"/>
                      </a:lnTo>
                      <a:lnTo>
                        <a:pt x="19" y="38"/>
                      </a:lnTo>
                      <a:lnTo>
                        <a:pt x="27" y="49"/>
                      </a:lnTo>
                      <a:lnTo>
                        <a:pt x="36" y="44"/>
                      </a:lnTo>
                      <a:lnTo>
                        <a:pt x="36" y="28"/>
                      </a:lnTo>
                      <a:lnTo>
                        <a:pt x="33" y="6"/>
                      </a:lnTo>
                      <a:lnTo>
                        <a:pt x="28" y="0"/>
                      </a:lnTo>
                      <a:lnTo>
                        <a:pt x="16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5" name="Freeform 142"/>
                <p:cNvSpPr>
                  <a:spLocks/>
                </p:cNvSpPr>
                <p:nvPr/>
              </p:nvSpPr>
              <p:spPr bwMode="auto">
                <a:xfrm>
                  <a:off x="5399088" y="1760220"/>
                  <a:ext cx="38100" cy="79375"/>
                </a:xfrm>
                <a:custGeom>
                  <a:avLst/>
                  <a:gdLst>
                    <a:gd name="T0" fmla="*/ 1 w 24"/>
                    <a:gd name="T1" fmla="*/ 13 h 50"/>
                    <a:gd name="T2" fmla="*/ 9 w 24"/>
                    <a:gd name="T3" fmla="*/ 10 h 50"/>
                    <a:gd name="T4" fmla="*/ 24 w 24"/>
                    <a:gd name="T5" fmla="*/ 0 h 50"/>
                    <a:gd name="T6" fmla="*/ 22 w 24"/>
                    <a:gd name="T7" fmla="*/ 21 h 50"/>
                    <a:gd name="T8" fmla="*/ 24 w 24"/>
                    <a:gd name="T9" fmla="*/ 42 h 50"/>
                    <a:gd name="T10" fmla="*/ 16 w 24"/>
                    <a:gd name="T11" fmla="*/ 48 h 50"/>
                    <a:gd name="T12" fmla="*/ 8 w 24"/>
                    <a:gd name="T13" fmla="*/ 50 h 50"/>
                    <a:gd name="T14" fmla="*/ 0 w 24"/>
                    <a:gd name="T15" fmla="*/ 48 h 50"/>
                    <a:gd name="T16" fmla="*/ 0 w 24"/>
                    <a:gd name="T17" fmla="*/ 34 h 50"/>
                    <a:gd name="T18" fmla="*/ 1 w 24"/>
                    <a:gd name="T19" fmla="*/ 1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50">
                      <a:moveTo>
                        <a:pt x="1" y="13"/>
                      </a:moveTo>
                      <a:lnTo>
                        <a:pt x="9" y="10"/>
                      </a:lnTo>
                      <a:lnTo>
                        <a:pt x="24" y="0"/>
                      </a:lnTo>
                      <a:lnTo>
                        <a:pt x="22" y="21"/>
                      </a:lnTo>
                      <a:lnTo>
                        <a:pt x="24" y="42"/>
                      </a:lnTo>
                      <a:lnTo>
                        <a:pt x="16" y="48"/>
                      </a:lnTo>
                      <a:lnTo>
                        <a:pt x="8" y="50"/>
                      </a:lnTo>
                      <a:lnTo>
                        <a:pt x="0" y="48"/>
                      </a:lnTo>
                      <a:lnTo>
                        <a:pt x="0" y="34"/>
                      </a:lnTo>
                      <a:lnTo>
                        <a:pt x="1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6" name="Freeform 143"/>
                <p:cNvSpPr>
                  <a:spLocks/>
                </p:cNvSpPr>
                <p:nvPr/>
              </p:nvSpPr>
              <p:spPr bwMode="auto">
                <a:xfrm>
                  <a:off x="5399088" y="1760220"/>
                  <a:ext cx="38100" cy="79375"/>
                </a:xfrm>
                <a:custGeom>
                  <a:avLst/>
                  <a:gdLst>
                    <a:gd name="T0" fmla="*/ 1 w 24"/>
                    <a:gd name="T1" fmla="*/ 13 h 50"/>
                    <a:gd name="T2" fmla="*/ 9 w 24"/>
                    <a:gd name="T3" fmla="*/ 10 h 50"/>
                    <a:gd name="T4" fmla="*/ 24 w 24"/>
                    <a:gd name="T5" fmla="*/ 0 h 50"/>
                    <a:gd name="T6" fmla="*/ 22 w 24"/>
                    <a:gd name="T7" fmla="*/ 21 h 50"/>
                    <a:gd name="T8" fmla="*/ 24 w 24"/>
                    <a:gd name="T9" fmla="*/ 42 h 50"/>
                    <a:gd name="T10" fmla="*/ 16 w 24"/>
                    <a:gd name="T11" fmla="*/ 48 h 50"/>
                    <a:gd name="T12" fmla="*/ 8 w 24"/>
                    <a:gd name="T13" fmla="*/ 50 h 50"/>
                    <a:gd name="T14" fmla="*/ 0 w 24"/>
                    <a:gd name="T15" fmla="*/ 48 h 50"/>
                    <a:gd name="T16" fmla="*/ 0 w 24"/>
                    <a:gd name="T17" fmla="*/ 34 h 50"/>
                    <a:gd name="T18" fmla="*/ 1 w 24"/>
                    <a:gd name="T19" fmla="*/ 1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50">
                      <a:moveTo>
                        <a:pt x="1" y="13"/>
                      </a:moveTo>
                      <a:lnTo>
                        <a:pt x="9" y="10"/>
                      </a:lnTo>
                      <a:lnTo>
                        <a:pt x="24" y="0"/>
                      </a:lnTo>
                      <a:lnTo>
                        <a:pt x="22" y="21"/>
                      </a:lnTo>
                      <a:lnTo>
                        <a:pt x="24" y="42"/>
                      </a:lnTo>
                      <a:lnTo>
                        <a:pt x="16" y="48"/>
                      </a:lnTo>
                      <a:lnTo>
                        <a:pt x="8" y="50"/>
                      </a:lnTo>
                      <a:lnTo>
                        <a:pt x="0" y="48"/>
                      </a:lnTo>
                      <a:lnTo>
                        <a:pt x="0" y="34"/>
                      </a:lnTo>
                      <a:lnTo>
                        <a:pt x="1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7" name="Freeform 144"/>
                <p:cNvSpPr>
                  <a:spLocks/>
                </p:cNvSpPr>
                <p:nvPr/>
              </p:nvSpPr>
              <p:spPr bwMode="auto">
                <a:xfrm>
                  <a:off x="5399088" y="1760220"/>
                  <a:ext cx="38100" cy="79375"/>
                </a:xfrm>
                <a:custGeom>
                  <a:avLst/>
                  <a:gdLst>
                    <a:gd name="T0" fmla="*/ 1 w 24"/>
                    <a:gd name="T1" fmla="*/ 13 h 50"/>
                    <a:gd name="T2" fmla="*/ 9 w 24"/>
                    <a:gd name="T3" fmla="*/ 10 h 50"/>
                    <a:gd name="T4" fmla="*/ 24 w 24"/>
                    <a:gd name="T5" fmla="*/ 0 h 50"/>
                    <a:gd name="T6" fmla="*/ 22 w 24"/>
                    <a:gd name="T7" fmla="*/ 21 h 50"/>
                    <a:gd name="T8" fmla="*/ 24 w 24"/>
                    <a:gd name="T9" fmla="*/ 42 h 50"/>
                    <a:gd name="T10" fmla="*/ 16 w 24"/>
                    <a:gd name="T11" fmla="*/ 48 h 50"/>
                    <a:gd name="T12" fmla="*/ 8 w 24"/>
                    <a:gd name="T13" fmla="*/ 50 h 50"/>
                    <a:gd name="T14" fmla="*/ 0 w 24"/>
                    <a:gd name="T15" fmla="*/ 48 h 50"/>
                    <a:gd name="T16" fmla="*/ 0 w 24"/>
                    <a:gd name="T17" fmla="*/ 34 h 50"/>
                    <a:gd name="T18" fmla="*/ 1 w 24"/>
                    <a:gd name="T19" fmla="*/ 1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50">
                      <a:moveTo>
                        <a:pt x="1" y="13"/>
                      </a:moveTo>
                      <a:lnTo>
                        <a:pt x="9" y="10"/>
                      </a:lnTo>
                      <a:lnTo>
                        <a:pt x="24" y="0"/>
                      </a:lnTo>
                      <a:lnTo>
                        <a:pt x="22" y="21"/>
                      </a:lnTo>
                      <a:lnTo>
                        <a:pt x="24" y="42"/>
                      </a:lnTo>
                      <a:lnTo>
                        <a:pt x="16" y="48"/>
                      </a:lnTo>
                      <a:lnTo>
                        <a:pt x="8" y="50"/>
                      </a:lnTo>
                      <a:lnTo>
                        <a:pt x="0" y="48"/>
                      </a:lnTo>
                      <a:lnTo>
                        <a:pt x="0" y="34"/>
                      </a:lnTo>
                      <a:lnTo>
                        <a:pt x="1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8" name="Freeform 145"/>
                <p:cNvSpPr>
                  <a:spLocks/>
                </p:cNvSpPr>
                <p:nvPr/>
              </p:nvSpPr>
              <p:spPr bwMode="auto">
                <a:xfrm>
                  <a:off x="5399088" y="1760220"/>
                  <a:ext cx="38100" cy="79375"/>
                </a:xfrm>
                <a:custGeom>
                  <a:avLst/>
                  <a:gdLst>
                    <a:gd name="T0" fmla="*/ 1 w 24"/>
                    <a:gd name="T1" fmla="*/ 13 h 50"/>
                    <a:gd name="T2" fmla="*/ 9 w 24"/>
                    <a:gd name="T3" fmla="*/ 10 h 50"/>
                    <a:gd name="T4" fmla="*/ 24 w 24"/>
                    <a:gd name="T5" fmla="*/ 0 h 50"/>
                    <a:gd name="T6" fmla="*/ 22 w 24"/>
                    <a:gd name="T7" fmla="*/ 21 h 50"/>
                    <a:gd name="T8" fmla="*/ 24 w 24"/>
                    <a:gd name="T9" fmla="*/ 42 h 50"/>
                    <a:gd name="T10" fmla="*/ 16 w 24"/>
                    <a:gd name="T11" fmla="*/ 48 h 50"/>
                    <a:gd name="T12" fmla="*/ 8 w 24"/>
                    <a:gd name="T13" fmla="*/ 50 h 50"/>
                    <a:gd name="T14" fmla="*/ 0 w 24"/>
                    <a:gd name="T15" fmla="*/ 48 h 50"/>
                    <a:gd name="T16" fmla="*/ 0 w 24"/>
                    <a:gd name="T17" fmla="*/ 34 h 50"/>
                    <a:gd name="T18" fmla="*/ 1 w 24"/>
                    <a:gd name="T19" fmla="*/ 13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50">
                      <a:moveTo>
                        <a:pt x="1" y="13"/>
                      </a:moveTo>
                      <a:lnTo>
                        <a:pt x="9" y="10"/>
                      </a:lnTo>
                      <a:lnTo>
                        <a:pt x="24" y="0"/>
                      </a:lnTo>
                      <a:lnTo>
                        <a:pt x="22" y="21"/>
                      </a:lnTo>
                      <a:lnTo>
                        <a:pt x="24" y="42"/>
                      </a:lnTo>
                      <a:lnTo>
                        <a:pt x="16" y="48"/>
                      </a:lnTo>
                      <a:lnTo>
                        <a:pt x="8" y="50"/>
                      </a:lnTo>
                      <a:lnTo>
                        <a:pt x="0" y="48"/>
                      </a:lnTo>
                      <a:lnTo>
                        <a:pt x="0" y="34"/>
                      </a:lnTo>
                      <a:lnTo>
                        <a:pt x="1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9" name="Freeform 146"/>
                <p:cNvSpPr>
                  <a:spLocks/>
                </p:cNvSpPr>
                <p:nvPr/>
              </p:nvSpPr>
              <p:spPr bwMode="auto">
                <a:xfrm>
                  <a:off x="5773738" y="1930083"/>
                  <a:ext cx="311150" cy="325438"/>
                </a:xfrm>
                <a:custGeom>
                  <a:avLst/>
                  <a:gdLst>
                    <a:gd name="T0" fmla="*/ 29 w 196"/>
                    <a:gd name="T1" fmla="*/ 7 h 205"/>
                    <a:gd name="T2" fmla="*/ 17 w 196"/>
                    <a:gd name="T3" fmla="*/ 21 h 205"/>
                    <a:gd name="T4" fmla="*/ 11 w 196"/>
                    <a:gd name="T5" fmla="*/ 47 h 205"/>
                    <a:gd name="T6" fmla="*/ 0 w 196"/>
                    <a:gd name="T7" fmla="*/ 53 h 205"/>
                    <a:gd name="T8" fmla="*/ 13 w 196"/>
                    <a:gd name="T9" fmla="*/ 72 h 205"/>
                    <a:gd name="T10" fmla="*/ 10 w 196"/>
                    <a:gd name="T11" fmla="*/ 90 h 205"/>
                    <a:gd name="T12" fmla="*/ 37 w 196"/>
                    <a:gd name="T13" fmla="*/ 91 h 205"/>
                    <a:gd name="T14" fmla="*/ 38 w 196"/>
                    <a:gd name="T15" fmla="*/ 102 h 205"/>
                    <a:gd name="T16" fmla="*/ 59 w 196"/>
                    <a:gd name="T17" fmla="*/ 112 h 205"/>
                    <a:gd name="T18" fmla="*/ 83 w 196"/>
                    <a:gd name="T19" fmla="*/ 120 h 205"/>
                    <a:gd name="T20" fmla="*/ 83 w 196"/>
                    <a:gd name="T21" fmla="*/ 150 h 205"/>
                    <a:gd name="T22" fmla="*/ 78 w 196"/>
                    <a:gd name="T23" fmla="*/ 169 h 205"/>
                    <a:gd name="T24" fmla="*/ 81 w 196"/>
                    <a:gd name="T25" fmla="*/ 184 h 205"/>
                    <a:gd name="T26" fmla="*/ 89 w 196"/>
                    <a:gd name="T27" fmla="*/ 187 h 205"/>
                    <a:gd name="T28" fmla="*/ 97 w 196"/>
                    <a:gd name="T29" fmla="*/ 198 h 205"/>
                    <a:gd name="T30" fmla="*/ 108 w 196"/>
                    <a:gd name="T31" fmla="*/ 205 h 205"/>
                    <a:gd name="T32" fmla="*/ 124 w 196"/>
                    <a:gd name="T33" fmla="*/ 201 h 205"/>
                    <a:gd name="T34" fmla="*/ 137 w 196"/>
                    <a:gd name="T35" fmla="*/ 192 h 205"/>
                    <a:gd name="T36" fmla="*/ 137 w 196"/>
                    <a:gd name="T37" fmla="*/ 181 h 205"/>
                    <a:gd name="T38" fmla="*/ 126 w 196"/>
                    <a:gd name="T39" fmla="*/ 173 h 205"/>
                    <a:gd name="T40" fmla="*/ 124 w 196"/>
                    <a:gd name="T41" fmla="*/ 163 h 205"/>
                    <a:gd name="T42" fmla="*/ 128 w 196"/>
                    <a:gd name="T43" fmla="*/ 150 h 205"/>
                    <a:gd name="T44" fmla="*/ 134 w 196"/>
                    <a:gd name="T45" fmla="*/ 147 h 205"/>
                    <a:gd name="T46" fmla="*/ 147 w 196"/>
                    <a:gd name="T47" fmla="*/ 160 h 205"/>
                    <a:gd name="T48" fmla="*/ 155 w 196"/>
                    <a:gd name="T49" fmla="*/ 153 h 205"/>
                    <a:gd name="T50" fmla="*/ 182 w 196"/>
                    <a:gd name="T51" fmla="*/ 152 h 205"/>
                    <a:gd name="T52" fmla="*/ 185 w 196"/>
                    <a:gd name="T53" fmla="*/ 141 h 205"/>
                    <a:gd name="T54" fmla="*/ 185 w 196"/>
                    <a:gd name="T55" fmla="*/ 131 h 205"/>
                    <a:gd name="T56" fmla="*/ 179 w 196"/>
                    <a:gd name="T57" fmla="*/ 123 h 205"/>
                    <a:gd name="T58" fmla="*/ 180 w 196"/>
                    <a:gd name="T59" fmla="*/ 107 h 205"/>
                    <a:gd name="T60" fmla="*/ 188 w 196"/>
                    <a:gd name="T61" fmla="*/ 98 h 205"/>
                    <a:gd name="T62" fmla="*/ 191 w 196"/>
                    <a:gd name="T63" fmla="*/ 91 h 205"/>
                    <a:gd name="T64" fmla="*/ 196 w 196"/>
                    <a:gd name="T65" fmla="*/ 83 h 205"/>
                    <a:gd name="T66" fmla="*/ 196 w 196"/>
                    <a:gd name="T67" fmla="*/ 69 h 205"/>
                    <a:gd name="T68" fmla="*/ 191 w 196"/>
                    <a:gd name="T69" fmla="*/ 64 h 205"/>
                    <a:gd name="T70" fmla="*/ 185 w 196"/>
                    <a:gd name="T71" fmla="*/ 51 h 205"/>
                    <a:gd name="T72" fmla="*/ 179 w 196"/>
                    <a:gd name="T73" fmla="*/ 42 h 205"/>
                    <a:gd name="T74" fmla="*/ 182 w 196"/>
                    <a:gd name="T75" fmla="*/ 39 h 205"/>
                    <a:gd name="T76" fmla="*/ 182 w 196"/>
                    <a:gd name="T77" fmla="*/ 31 h 205"/>
                    <a:gd name="T78" fmla="*/ 159 w 196"/>
                    <a:gd name="T79" fmla="*/ 29 h 205"/>
                    <a:gd name="T80" fmla="*/ 142 w 196"/>
                    <a:gd name="T81" fmla="*/ 32 h 205"/>
                    <a:gd name="T82" fmla="*/ 132 w 196"/>
                    <a:gd name="T83" fmla="*/ 40 h 205"/>
                    <a:gd name="T84" fmla="*/ 120 w 196"/>
                    <a:gd name="T85" fmla="*/ 39 h 205"/>
                    <a:gd name="T86" fmla="*/ 89 w 196"/>
                    <a:gd name="T87" fmla="*/ 37 h 205"/>
                    <a:gd name="T88" fmla="*/ 86 w 196"/>
                    <a:gd name="T89" fmla="*/ 27 h 205"/>
                    <a:gd name="T90" fmla="*/ 77 w 196"/>
                    <a:gd name="T91" fmla="*/ 24 h 205"/>
                    <a:gd name="T92" fmla="*/ 65 w 196"/>
                    <a:gd name="T93" fmla="*/ 19 h 205"/>
                    <a:gd name="T94" fmla="*/ 61 w 196"/>
                    <a:gd name="T95" fmla="*/ 10 h 205"/>
                    <a:gd name="T96" fmla="*/ 51 w 196"/>
                    <a:gd name="T97" fmla="*/ 7 h 205"/>
                    <a:gd name="T98" fmla="*/ 51 w 196"/>
                    <a:gd name="T99" fmla="*/ 0 h 205"/>
                    <a:gd name="T100" fmla="*/ 46 w 196"/>
                    <a:gd name="T101" fmla="*/ 7 h 205"/>
                    <a:gd name="T102" fmla="*/ 29 w 196"/>
                    <a:gd name="T103" fmla="*/ 7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96" h="205">
                      <a:moveTo>
                        <a:pt x="29" y="7"/>
                      </a:moveTo>
                      <a:lnTo>
                        <a:pt x="17" y="21"/>
                      </a:lnTo>
                      <a:lnTo>
                        <a:pt x="11" y="47"/>
                      </a:lnTo>
                      <a:lnTo>
                        <a:pt x="0" y="53"/>
                      </a:lnTo>
                      <a:lnTo>
                        <a:pt x="13" y="72"/>
                      </a:lnTo>
                      <a:lnTo>
                        <a:pt x="10" y="90"/>
                      </a:lnTo>
                      <a:lnTo>
                        <a:pt x="37" y="91"/>
                      </a:lnTo>
                      <a:lnTo>
                        <a:pt x="38" y="102"/>
                      </a:lnTo>
                      <a:lnTo>
                        <a:pt x="59" y="112"/>
                      </a:lnTo>
                      <a:lnTo>
                        <a:pt x="83" y="120"/>
                      </a:lnTo>
                      <a:lnTo>
                        <a:pt x="83" y="150"/>
                      </a:lnTo>
                      <a:lnTo>
                        <a:pt x="78" y="169"/>
                      </a:lnTo>
                      <a:lnTo>
                        <a:pt x="81" y="184"/>
                      </a:lnTo>
                      <a:lnTo>
                        <a:pt x="89" y="187"/>
                      </a:lnTo>
                      <a:lnTo>
                        <a:pt x="97" y="198"/>
                      </a:lnTo>
                      <a:lnTo>
                        <a:pt x="108" y="205"/>
                      </a:lnTo>
                      <a:lnTo>
                        <a:pt x="124" y="201"/>
                      </a:lnTo>
                      <a:lnTo>
                        <a:pt x="137" y="192"/>
                      </a:lnTo>
                      <a:lnTo>
                        <a:pt x="137" y="181"/>
                      </a:lnTo>
                      <a:lnTo>
                        <a:pt x="126" y="173"/>
                      </a:lnTo>
                      <a:lnTo>
                        <a:pt x="124" y="163"/>
                      </a:lnTo>
                      <a:lnTo>
                        <a:pt x="128" y="150"/>
                      </a:lnTo>
                      <a:lnTo>
                        <a:pt x="134" y="147"/>
                      </a:lnTo>
                      <a:lnTo>
                        <a:pt x="147" y="160"/>
                      </a:lnTo>
                      <a:lnTo>
                        <a:pt x="155" y="153"/>
                      </a:lnTo>
                      <a:lnTo>
                        <a:pt x="182" y="152"/>
                      </a:lnTo>
                      <a:lnTo>
                        <a:pt x="185" y="141"/>
                      </a:lnTo>
                      <a:lnTo>
                        <a:pt x="185" y="131"/>
                      </a:lnTo>
                      <a:lnTo>
                        <a:pt x="179" y="123"/>
                      </a:lnTo>
                      <a:lnTo>
                        <a:pt x="180" y="107"/>
                      </a:lnTo>
                      <a:lnTo>
                        <a:pt x="188" y="98"/>
                      </a:lnTo>
                      <a:lnTo>
                        <a:pt x="191" y="91"/>
                      </a:lnTo>
                      <a:lnTo>
                        <a:pt x="196" y="83"/>
                      </a:lnTo>
                      <a:lnTo>
                        <a:pt x="196" y="69"/>
                      </a:lnTo>
                      <a:lnTo>
                        <a:pt x="191" y="64"/>
                      </a:lnTo>
                      <a:lnTo>
                        <a:pt x="185" y="51"/>
                      </a:lnTo>
                      <a:lnTo>
                        <a:pt x="179" y="42"/>
                      </a:lnTo>
                      <a:lnTo>
                        <a:pt x="182" y="39"/>
                      </a:lnTo>
                      <a:lnTo>
                        <a:pt x="182" y="31"/>
                      </a:lnTo>
                      <a:lnTo>
                        <a:pt x="159" y="29"/>
                      </a:lnTo>
                      <a:lnTo>
                        <a:pt x="142" y="32"/>
                      </a:lnTo>
                      <a:lnTo>
                        <a:pt x="132" y="40"/>
                      </a:lnTo>
                      <a:lnTo>
                        <a:pt x="120" y="39"/>
                      </a:lnTo>
                      <a:lnTo>
                        <a:pt x="89" y="37"/>
                      </a:lnTo>
                      <a:lnTo>
                        <a:pt x="86" y="27"/>
                      </a:lnTo>
                      <a:lnTo>
                        <a:pt x="77" y="24"/>
                      </a:lnTo>
                      <a:lnTo>
                        <a:pt x="65" y="19"/>
                      </a:lnTo>
                      <a:lnTo>
                        <a:pt x="61" y="10"/>
                      </a:lnTo>
                      <a:lnTo>
                        <a:pt x="51" y="7"/>
                      </a:lnTo>
                      <a:lnTo>
                        <a:pt x="51" y="0"/>
                      </a:lnTo>
                      <a:lnTo>
                        <a:pt x="46" y="7"/>
                      </a:lnTo>
                      <a:lnTo>
                        <a:pt x="29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0" name="Freeform 147"/>
                <p:cNvSpPr>
                  <a:spLocks/>
                </p:cNvSpPr>
                <p:nvPr/>
              </p:nvSpPr>
              <p:spPr bwMode="auto">
                <a:xfrm>
                  <a:off x="5773738" y="1930083"/>
                  <a:ext cx="311150" cy="325438"/>
                </a:xfrm>
                <a:custGeom>
                  <a:avLst/>
                  <a:gdLst>
                    <a:gd name="T0" fmla="*/ 29 w 196"/>
                    <a:gd name="T1" fmla="*/ 7 h 205"/>
                    <a:gd name="T2" fmla="*/ 17 w 196"/>
                    <a:gd name="T3" fmla="*/ 21 h 205"/>
                    <a:gd name="T4" fmla="*/ 11 w 196"/>
                    <a:gd name="T5" fmla="*/ 47 h 205"/>
                    <a:gd name="T6" fmla="*/ 0 w 196"/>
                    <a:gd name="T7" fmla="*/ 53 h 205"/>
                    <a:gd name="T8" fmla="*/ 13 w 196"/>
                    <a:gd name="T9" fmla="*/ 72 h 205"/>
                    <a:gd name="T10" fmla="*/ 10 w 196"/>
                    <a:gd name="T11" fmla="*/ 90 h 205"/>
                    <a:gd name="T12" fmla="*/ 37 w 196"/>
                    <a:gd name="T13" fmla="*/ 91 h 205"/>
                    <a:gd name="T14" fmla="*/ 38 w 196"/>
                    <a:gd name="T15" fmla="*/ 102 h 205"/>
                    <a:gd name="T16" fmla="*/ 59 w 196"/>
                    <a:gd name="T17" fmla="*/ 112 h 205"/>
                    <a:gd name="T18" fmla="*/ 83 w 196"/>
                    <a:gd name="T19" fmla="*/ 120 h 205"/>
                    <a:gd name="T20" fmla="*/ 83 w 196"/>
                    <a:gd name="T21" fmla="*/ 150 h 205"/>
                    <a:gd name="T22" fmla="*/ 78 w 196"/>
                    <a:gd name="T23" fmla="*/ 169 h 205"/>
                    <a:gd name="T24" fmla="*/ 81 w 196"/>
                    <a:gd name="T25" fmla="*/ 184 h 205"/>
                    <a:gd name="T26" fmla="*/ 89 w 196"/>
                    <a:gd name="T27" fmla="*/ 187 h 205"/>
                    <a:gd name="T28" fmla="*/ 97 w 196"/>
                    <a:gd name="T29" fmla="*/ 198 h 205"/>
                    <a:gd name="T30" fmla="*/ 108 w 196"/>
                    <a:gd name="T31" fmla="*/ 205 h 205"/>
                    <a:gd name="T32" fmla="*/ 124 w 196"/>
                    <a:gd name="T33" fmla="*/ 201 h 205"/>
                    <a:gd name="T34" fmla="*/ 137 w 196"/>
                    <a:gd name="T35" fmla="*/ 192 h 205"/>
                    <a:gd name="T36" fmla="*/ 137 w 196"/>
                    <a:gd name="T37" fmla="*/ 181 h 205"/>
                    <a:gd name="T38" fmla="*/ 126 w 196"/>
                    <a:gd name="T39" fmla="*/ 173 h 205"/>
                    <a:gd name="T40" fmla="*/ 124 w 196"/>
                    <a:gd name="T41" fmla="*/ 163 h 205"/>
                    <a:gd name="T42" fmla="*/ 128 w 196"/>
                    <a:gd name="T43" fmla="*/ 150 h 205"/>
                    <a:gd name="T44" fmla="*/ 134 w 196"/>
                    <a:gd name="T45" fmla="*/ 147 h 205"/>
                    <a:gd name="T46" fmla="*/ 147 w 196"/>
                    <a:gd name="T47" fmla="*/ 160 h 205"/>
                    <a:gd name="T48" fmla="*/ 155 w 196"/>
                    <a:gd name="T49" fmla="*/ 153 h 205"/>
                    <a:gd name="T50" fmla="*/ 182 w 196"/>
                    <a:gd name="T51" fmla="*/ 152 h 205"/>
                    <a:gd name="T52" fmla="*/ 185 w 196"/>
                    <a:gd name="T53" fmla="*/ 141 h 205"/>
                    <a:gd name="T54" fmla="*/ 185 w 196"/>
                    <a:gd name="T55" fmla="*/ 131 h 205"/>
                    <a:gd name="T56" fmla="*/ 179 w 196"/>
                    <a:gd name="T57" fmla="*/ 123 h 205"/>
                    <a:gd name="T58" fmla="*/ 180 w 196"/>
                    <a:gd name="T59" fmla="*/ 107 h 205"/>
                    <a:gd name="T60" fmla="*/ 188 w 196"/>
                    <a:gd name="T61" fmla="*/ 98 h 205"/>
                    <a:gd name="T62" fmla="*/ 191 w 196"/>
                    <a:gd name="T63" fmla="*/ 91 h 205"/>
                    <a:gd name="T64" fmla="*/ 196 w 196"/>
                    <a:gd name="T65" fmla="*/ 83 h 205"/>
                    <a:gd name="T66" fmla="*/ 196 w 196"/>
                    <a:gd name="T67" fmla="*/ 69 h 205"/>
                    <a:gd name="T68" fmla="*/ 191 w 196"/>
                    <a:gd name="T69" fmla="*/ 64 h 205"/>
                    <a:gd name="T70" fmla="*/ 185 w 196"/>
                    <a:gd name="T71" fmla="*/ 51 h 205"/>
                    <a:gd name="T72" fmla="*/ 179 w 196"/>
                    <a:gd name="T73" fmla="*/ 42 h 205"/>
                    <a:gd name="T74" fmla="*/ 182 w 196"/>
                    <a:gd name="T75" fmla="*/ 39 h 205"/>
                    <a:gd name="T76" fmla="*/ 182 w 196"/>
                    <a:gd name="T77" fmla="*/ 31 h 205"/>
                    <a:gd name="T78" fmla="*/ 159 w 196"/>
                    <a:gd name="T79" fmla="*/ 29 h 205"/>
                    <a:gd name="T80" fmla="*/ 142 w 196"/>
                    <a:gd name="T81" fmla="*/ 32 h 205"/>
                    <a:gd name="T82" fmla="*/ 132 w 196"/>
                    <a:gd name="T83" fmla="*/ 40 h 205"/>
                    <a:gd name="T84" fmla="*/ 120 w 196"/>
                    <a:gd name="T85" fmla="*/ 39 h 205"/>
                    <a:gd name="T86" fmla="*/ 89 w 196"/>
                    <a:gd name="T87" fmla="*/ 37 h 205"/>
                    <a:gd name="T88" fmla="*/ 86 w 196"/>
                    <a:gd name="T89" fmla="*/ 27 h 205"/>
                    <a:gd name="T90" fmla="*/ 77 w 196"/>
                    <a:gd name="T91" fmla="*/ 24 h 205"/>
                    <a:gd name="T92" fmla="*/ 65 w 196"/>
                    <a:gd name="T93" fmla="*/ 19 h 205"/>
                    <a:gd name="T94" fmla="*/ 61 w 196"/>
                    <a:gd name="T95" fmla="*/ 10 h 205"/>
                    <a:gd name="T96" fmla="*/ 51 w 196"/>
                    <a:gd name="T97" fmla="*/ 7 h 205"/>
                    <a:gd name="T98" fmla="*/ 51 w 196"/>
                    <a:gd name="T99" fmla="*/ 0 h 205"/>
                    <a:gd name="T100" fmla="*/ 46 w 196"/>
                    <a:gd name="T101" fmla="*/ 7 h 205"/>
                    <a:gd name="T102" fmla="*/ 29 w 196"/>
                    <a:gd name="T103" fmla="*/ 7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96" h="205">
                      <a:moveTo>
                        <a:pt x="29" y="7"/>
                      </a:moveTo>
                      <a:lnTo>
                        <a:pt x="17" y="21"/>
                      </a:lnTo>
                      <a:lnTo>
                        <a:pt x="11" y="47"/>
                      </a:lnTo>
                      <a:lnTo>
                        <a:pt x="0" y="53"/>
                      </a:lnTo>
                      <a:lnTo>
                        <a:pt x="13" y="72"/>
                      </a:lnTo>
                      <a:lnTo>
                        <a:pt x="10" y="90"/>
                      </a:lnTo>
                      <a:lnTo>
                        <a:pt x="37" y="91"/>
                      </a:lnTo>
                      <a:lnTo>
                        <a:pt x="38" y="102"/>
                      </a:lnTo>
                      <a:lnTo>
                        <a:pt x="59" y="112"/>
                      </a:lnTo>
                      <a:lnTo>
                        <a:pt x="83" y="120"/>
                      </a:lnTo>
                      <a:lnTo>
                        <a:pt x="83" y="150"/>
                      </a:lnTo>
                      <a:lnTo>
                        <a:pt x="78" y="169"/>
                      </a:lnTo>
                      <a:lnTo>
                        <a:pt x="81" y="184"/>
                      </a:lnTo>
                      <a:lnTo>
                        <a:pt x="89" y="187"/>
                      </a:lnTo>
                      <a:lnTo>
                        <a:pt x="97" y="198"/>
                      </a:lnTo>
                      <a:lnTo>
                        <a:pt x="108" y="205"/>
                      </a:lnTo>
                      <a:lnTo>
                        <a:pt x="124" y="201"/>
                      </a:lnTo>
                      <a:lnTo>
                        <a:pt x="137" y="192"/>
                      </a:lnTo>
                      <a:lnTo>
                        <a:pt x="137" y="181"/>
                      </a:lnTo>
                      <a:lnTo>
                        <a:pt x="126" y="173"/>
                      </a:lnTo>
                      <a:lnTo>
                        <a:pt x="124" y="163"/>
                      </a:lnTo>
                      <a:lnTo>
                        <a:pt x="128" y="150"/>
                      </a:lnTo>
                      <a:lnTo>
                        <a:pt x="134" y="147"/>
                      </a:lnTo>
                      <a:lnTo>
                        <a:pt x="147" y="160"/>
                      </a:lnTo>
                      <a:lnTo>
                        <a:pt x="155" y="153"/>
                      </a:lnTo>
                      <a:lnTo>
                        <a:pt x="182" y="152"/>
                      </a:lnTo>
                      <a:lnTo>
                        <a:pt x="185" y="141"/>
                      </a:lnTo>
                      <a:lnTo>
                        <a:pt x="185" y="131"/>
                      </a:lnTo>
                      <a:lnTo>
                        <a:pt x="179" y="123"/>
                      </a:lnTo>
                      <a:lnTo>
                        <a:pt x="180" y="107"/>
                      </a:lnTo>
                      <a:lnTo>
                        <a:pt x="188" y="98"/>
                      </a:lnTo>
                      <a:lnTo>
                        <a:pt x="191" y="91"/>
                      </a:lnTo>
                      <a:lnTo>
                        <a:pt x="196" y="83"/>
                      </a:lnTo>
                      <a:lnTo>
                        <a:pt x="196" y="69"/>
                      </a:lnTo>
                      <a:lnTo>
                        <a:pt x="191" y="64"/>
                      </a:lnTo>
                      <a:lnTo>
                        <a:pt x="185" y="51"/>
                      </a:lnTo>
                      <a:lnTo>
                        <a:pt x="179" y="42"/>
                      </a:lnTo>
                      <a:lnTo>
                        <a:pt x="182" y="39"/>
                      </a:lnTo>
                      <a:lnTo>
                        <a:pt x="182" y="31"/>
                      </a:lnTo>
                      <a:lnTo>
                        <a:pt x="159" y="29"/>
                      </a:lnTo>
                      <a:lnTo>
                        <a:pt x="142" y="32"/>
                      </a:lnTo>
                      <a:lnTo>
                        <a:pt x="132" y="40"/>
                      </a:lnTo>
                      <a:lnTo>
                        <a:pt x="120" y="39"/>
                      </a:lnTo>
                      <a:lnTo>
                        <a:pt x="89" y="37"/>
                      </a:lnTo>
                      <a:lnTo>
                        <a:pt x="86" y="27"/>
                      </a:lnTo>
                      <a:lnTo>
                        <a:pt x="77" y="24"/>
                      </a:lnTo>
                      <a:lnTo>
                        <a:pt x="65" y="19"/>
                      </a:lnTo>
                      <a:lnTo>
                        <a:pt x="61" y="10"/>
                      </a:lnTo>
                      <a:lnTo>
                        <a:pt x="51" y="7"/>
                      </a:lnTo>
                      <a:lnTo>
                        <a:pt x="51" y="0"/>
                      </a:lnTo>
                      <a:lnTo>
                        <a:pt x="46" y="7"/>
                      </a:lnTo>
                      <a:lnTo>
                        <a:pt x="29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1" name="Freeform 148"/>
                <p:cNvSpPr>
                  <a:spLocks/>
                </p:cNvSpPr>
                <p:nvPr/>
              </p:nvSpPr>
              <p:spPr bwMode="auto">
                <a:xfrm>
                  <a:off x="5773738" y="1930083"/>
                  <a:ext cx="311150" cy="325438"/>
                </a:xfrm>
                <a:custGeom>
                  <a:avLst/>
                  <a:gdLst>
                    <a:gd name="T0" fmla="*/ 29 w 196"/>
                    <a:gd name="T1" fmla="*/ 7 h 205"/>
                    <a:gd name="T2" fmla="*/ 17 w 196"/>
                    <a:gd name="T3" fmla="*/ 21 h 205"/>
                    <a:gd name="T4" fmla="*/ 11 w 196"/>
                    <a:gd name="T5" fmla="*/ 47 h 205"/>
                    <a:gd name="T6" fmla="*/ 0 w 196"/>
                    <a:gd name="T7" fmla="*/ 53 h 205"/>
                    <a:gd name="T8" fmla="*/ 13 w 196"/>
                    <a:gd name="T9" fmla="*/ 72 h 205"/>
                    <a:gd name="T10" fmla="*/ 10 w 196"/>
                    <a:gd name="T11" fmla="*/ 90 h 205"/>
                    <a:gd name="T12" fmla="*/ 37 w 196"/>
                    <a:gd name="T13" fmla="*/ 91 h 205"/>
                    <a:gd name="T14" fmla="*/ 38 w 196"/>
                    <a:gd name="T15" fmla="*/ 102 h 205"/>
                    <a:gd name="T16" fmla="*/ 59 w 196"/>
                    <a:gd name="T17" fmla="*/ 112 h 205"/>
                    <a:gd name="T18" fmla="*/ 83 w 196"/>
                    <a:gd name="T19" fmla="*/ 120 h 205"/>
                    <a:gd name="T20" fmla="*/ 83 w 196"/>
                    <a:gd name="T21" fmla="*/ 150 h 205"/>
                    <a:gd name="T22" fmla="*/ 78 w 196"/>
                    <a:gd name="T23" fmla="*/ 169 h 205"/>
                    <a:gd name="T24" fmla="*/ 81 w 196"/>
                    <a:gd name="T25" fmla="*/ 184 h 205"/>
                    <a:gd name="T26" fmla="*/ 89 w 196"/>
                    <a:gd name="T27" fmla="*/ 187 h 205"/>
                    <a:gd name="T28" fmla="*/ 97 w 196"/>
                    <a:gd name="T29" fmla="*/ 198 h 205"/>
                    <a:gd name="T30" fmla="*/ 108 w 196"/>
                    <a:gd name="T31" fmla="*/ 205 h 205"/>
                    <a:gd name="T32" fmla="*/ 124 w 196"/>
                    <a:gd name="T33" fmla="*/ 201 h 205"/>
                    <a:gd name="T34" fmla="*/ 137 w 196"/>
                    <a:gd name="T35" fmla="*/ 192 h 205"/>
                    <a:gd name="T36" fmla="*/ 137 w 196"/>
                    <a:gd name="T37" fmla="*/ 181 h 205"/>
                    <a:gd name="T38" fmla="*/ 126 w 196"/>
                    <a:gd name="T39" fmla="*/ 173 h 205"/>
                    <a:gd name="T40" fmla="*/ 124 w 196"/>
                    <a:gd name="T41" fmla="*/ 163 h 205"/>
                    <a:gd name="T42" fmla="*/ 128 w 196"/>
                    <a:gd name="T43" fmla="*/ 150 h 205"/>
                    <a:gd name="T44" fmla="*/ 134 w 196"/>
                    <a:gd name="T45" fmla="*/ 147 h 205"/>
                    <a:gd name="T46" fmla="*/ 147 w 196"/>
                    <a:gd name="T47" fmla="*/ 160 h 205"/>
                    <a:gd name="T48" fmla="*/ 155 w 196"/>
                    <a:gd name="T49" fmla="*/ 153 h 205"/>
                    <a:gd name="T50" fmla="*/ 182 w 196"/>
                    <a:gd name="T51" fmla="*/ 152 h 205"/>
                    <a:gd name="T52" fmla="*/ 185 w 196"/>
                    <a:gd name="T53" fmla="*/ 141 h 205"/>
                    <a:gd name="T54" fmla="*/ 185 w 196"/>
                    <a:gd name="T55" fmla="*/ 131 h 205"/>
                    <a:gd name="T56" fmla="*/ 179 w 196"/>
                    <a:gd name="T57" fmla="*/ 123 h 205"/>
                    <a:gd name="T58" fmla="*/ 180 w 196"/>
                    <a:gd name="T59" fmla="*/ 107 h 205"/>
                    <a:gd name="T60" fmla="*/ 188 w 196"/>
                    <a:gd name="T61" fmla="*/ 98 h 205"/>
                    <a:gd name="T62" fmla="*/ 191 w 196"/>
                    <a:gd name="T63" fmla="*/ 91 h 205"/>
                    <a:gd name="T64" fmla="*/ 196 w 196"/>
                    <a:gd name="T65" fmla="*/ 83 h 205"/>
                    <a:gd name="T66" fmla="*/ 196 w 196"/>
                    <a:gd name="T67" fmla="*/ 69 h 205"/>
                    <a:gd name="T68" fmla="*/ 191 w 196"/>
                    <a:gd name="T69" fmla="*/ 64 h 205"/>
                    <a:gd name="T70" fmla="*/ 185 w 196"/>
                    <a:gd name="T71" fmla="*/ 51 h 205"/>
                    <a:gd name="T72" fmla="*/ 179 w 196"/>
                    <a:gd name="T73" fmla="*/ 42 h 205"/>
                    <a:gd name="T74" fmla="*/ 182 w 196"/>
                    <a:gd name="T75" fmla="*/ 39 h 205"/>
                    <a:gd name="T76" fmla="*/ 182 w 196"/>
                    <a:gd name="T77" fmla="*/ 31 h 205"/>
                    <a:gd name="T78" fmla="*/ 159 w 196"/>
                    <a:gd name="T79" fmla="*/ 29 h 205"/>
                    <a:gd name="T80" fmla="*/ 142 w 196"/>
                    <a:gd name="T81" fmla="*/ 32 h 205"/>
                    <a:gd name="T82" fmla="*/ 132 w 196"/>
                    <a:gd name="T83" fmla="*/ 40 h 205"/>
                    <a:gd name="T84" fmla="*/ 120 w 196"/>
                    <a:gd name="T85" fmla="*/ 39 h 205"/>
                    <a:gd name="T86" fmla="*/ 89 w 196"/>
                    <a:gd name="T87" fmla="*/ 37 h 205"/>
                    <a:gd name="T88" fmla="*/ 86 w 196"/>
                    <a:gd name="T89" fmla="*/ 27 h 205"/>
                    <a:gd name="T90" fmla="*/ 77 w 196"/>
                    <a:gd name="T91" fmla="*/ 24 h 205"/>
                    <a:gd name="T92" fmla="*/ 65 w 196"/>
                    <a:gd name="T93" fmla="*/ 19 h 205"/>
                    <a:gd name="T94" fmla="*/ 61 w 196"/>
                    <a:gd name="T95" fmla="*/ 10 h 205"/>
                    <a:gd name="T96" fmla="*/ 51 w 196"/>
                    <a:gd name="T97" fmla="*/ 7 h 205"/>
                    <a:gd name="T98" fmla="*/ 51 w 196"/>
                    <a:gd name="T99" fmla="*/ 0 h 205"/>
                    <a:gd name="T100" fmla="*/ 46 w 196"/>
                    <a:gd name="T101" fmla="*/ 7 h 205"/>
                    <a:gd name="T102" fmla="*/ 29 w 196"/>
                    <a:gd name="T103" fmla="*/ 7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96" h="205">
                      <a:moveTo>
                        <a:pt x="29" y="7"/>
                      </a:moveTo>
                      <a:lnTo>
                        <a:pt x="17" y="21"/>
                      </a:lnTo>
                      <a:lnTo>
                        <a:pt x="11" y="47"/>
                      </a:lnTo>
                      <a:lnTo>
                        <a:pt x="0" y="53"/>
                      </a:lnTo>
                      <a:lnTo>
                        <a:pt x="13" y="72"/>
                      </a:lnTo>
                      <a:lnTo>
                        <a:pt x="10" y="90"/>
                      </a:lnTo>
                      <a:lnTo>
                        <a:pt x="37" y="91"/>
                      </a:lnTo>
                      <a:lnTo>
                        <a:pt x="38" y="102"/>
                      </a:lnTo>
                      <a:lnTo>
                        <a:pt x="59" y="112"/>
                      </a:lnTo>
                      <a:lnTo>
                        <a:pt x="83" y="120"/>
                      </a:lnTo>
                      <a:lnTo>
                        <a:pt x="83" y="150"/>
                      </a:lnTo>
                      <a:lnTo>
                        <a:pt x="78" y="169"/>
                      </a:lnTo>
                      <a:lnTo>
                        <a:pt x="81" y="184"/>
                      </a:lnTo>
                      <a:lnTo>
                        <a:pt x="89" y="187"/>
                      </a:lnTo>
                      <a:lnTo>
                        <a:pt x="97" y="198"/>
                      </a:lnTo>
                      <a:lnTo>
                        <a:pt x="108" y="205"/>
                      </a:lnTo>
                      <a:lnTo>
                        <a:pt x="124" y="201"/>
                      </a:lnTo>
                      <a:lnTo>
                        <a:pt x="137" y="192"/>
                      </a:lnTo>
                      <a:lnTo>
                        <a:pt x="137" y="181"/>
                      </a:lnTo>
                      <a:lnTo>
                        <a:pt x="126" y="173"/>
                      </a:lnTo>
                      <a:lnTo>
                        <a:pt x="124" y="163"/>
                      </a:lnTo>
                      <a:lnTo>
                        <a:pt x="128" y="150"/>
                      </a:lnTo>
                      <a:lnTo>
                        <a:pt x="134" y="147"/>
                      </a:lnTo>
                      <a:lnTo>
                        <a:pt x="147" y="160"/>
                      </a:lnTo>
                      <a:lnTo>
                        <a:pt x="155" y="153"/>
                      </a:lnTo>
                      <a:lnTo>
                        <a:pt x="182" y="152"/>
                      </a:lnTo>
                      <a:lnTo>
                        <a:pt x="185" y="141"/>
                      </a:lnTo>
                      <a:lnTo>
                        <a:pt x="185" y="131"/>
                      </a:lnTo>
                      <a:lnTo>
                        <a:pt x="179" y="123"/>
                      </a:lnTo>
                      <a:lnTo>
                        <a:pt x="180" y="107"/>
                      </a:lnTo>
                      <a:lnTo>
                        <a:pt x="188" y="98"/>
                      </a:lnTo>
                      <a:lnTo>
                        <a:pt x="191" y="91"/>
                      </a:lnTo>
                      <a:lnTo>
                        <a:pt x="196" y="83"/>
                      </a:lnTo>
                      <a:lnTo>
                        <a:pt x="196" y="69"/>
                      </a:lnTo>
                      <a:lnTo>
                        <a:pt x="191" y="64"/>
                      </a:lnTo>
                      <a:lnTo>
                        <a:pt x="185" y="51"/>
                      </a:lnTo>
                      <a:lnTo>
                        <a:pt x="179" y="42"/>
                      </a:lnTo>
                      <a:lnTo>
                        <a:pt x="182" y="39"/>
                      </a:lnTo>
                      <a:lnTo>
                        <a:pt x="182" y="31"/>
                      </a:lnTo>
                      <a:lnTo>
                        <a:pt x="159" y="29"/>
                      </a:lnTo>
                      <a:lnTo>
                        <a:pt x="142" y="32"/>
                      </a:lnTo>
                      <a:lnTo>
                        <a:pt x="132" y="40"/>
                      </a:lnTo>
                      <a:lnTo>
                        <a:pt x="120" y="39"/>
                      </a:lnTo>
                      <a:lnTo>
                        <a:pt x="89" y="37"/>
                      </a:lnTo>
                      <a:lnTo>
                        <a:pt x="86" y="27"/>
                      </a:lnTo>
                      <a:lnTo>
                        <a:pt x="77" y="24"/>
                      </a:lnTo>
                      <a:lnTo>
                        <a:pt x="65" y="19"/>
                      </a:lnTo>
                      <a:lnTo>
                        <a:pt x="61" y="10"/>
                      </a:lnTo>
                      <a:lnTo>
                        <a:pt x="51" y="7"/>
                      </a:lnTo>
                      <a:lnTo>
                        <a:pt x="51" y="0"/>
                      </a:lnTo>
                      <a:lnTo>
                        <a:pt x="46" y="7"/>
                      </a:lnTo>
                      <a:lnTo>
                        <a:pt x="29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2" name="Freeform 149"/>
                <p:cNvSpPr>
                  <a:spLocks/>
                </p:cNvSpPr>
                <p:nvPr/>
              </p:nvSpPr>
              <p:spPr bwMode="auto">
                <a:xfrm>
                  <a:off x="5773738" y="1930083"/>
                  <a:ext cx="311150" cy="325438"/>
                </a:xfrm>
                <a:custGeom>
                  <a:avLst/>
                  <a:gdLst>
                    <a:gd name="T0" fmla="*/ 29 w 196"/>
                    <a:gd name="T1" fmla="*/ 7 h 205"/>
                    <a:gd name="T2" fmla="*/ 17 w 196"/>
                    <a:gd name="T3" fmla="*/ 21 h 205"/>
                    <a:gd name="T4" fmla="*/ 11 w 196"/>
                    <a:gd name="T5" fmla="*/ 47 h 205"/>
                    <a:gd name="T6" fmla="*/ 0 w 196"/>
                    <a:gd name="T7" fmla="*/ 53 h 205"/>
                    <a:gd name="T8" fmla="*/ 13 w 196"/>
                    <a:gd name="T9" fmla="*/ 72 h 205"/>
                    <a:gd name="T10" fmla="*/ 10 w 196"/>
                    <a:gd name="T11" fmla="*/ 90 h 205"/>
                    <a:gd name="T12" fmla="*/ 37 w 196"/>
                    <a:gd name="T13" fmla="*/ 91 h 205"/>
                    <a:gd name="T14" fmla="*/ 38 w 196"/>
                    <a:gd name="T15" fmla="*/ 102 h 205"/>
                    <a:gd name="T16" fmla="*/ 59 w 196"/>
                    <a:gd name="T17" fmla="*/ 112 h 205"/>
                    <a:gd name="T18" fmla="*/ 83 w 196"/>
                    <a:gd name="T19" fmla="*/ 120 h 205"/>
                    <a:gd name="T20" fmla="*/ 83 w 196"/>
                    <a:gd name="T21" fmla="*/ 150 h 205"/>
                    <a:gd name="T22" fmla="*/ 78 w 196"/>
                    <a:gd name="T23" fmla="*/ 169 h 205"/>
                    <a:gd name="T24" fmla="*/ 81 w 196"/>
                    <a:gd name="T25" fmla="*/ 184 h 205"/>
                    <a:gd name="T26" fmla="*/ 89 w 196"/>
                    <a:gd name="T27" fmla="*/ 187 h 205"/>
                    <a:gd name="T28" fmla="*/ 97 w 196"/>
                    <a:gd name="T29" fmla="*/ 198 h 205"/>
                    <a:gd name="T30" fmla="*/ 108 w 196"/>
                    <a:gd name="T31" fmla="*/ 205 h 205"/>
                    <a:gd name="T32" fmla="*/ 124 w 196"/>
                    <a:gd name="T33" fmla="*/ 201 h 205"/>
                    <a:gd name="T34" fmla="*/ 137 w 196"/>
                    <a:gd name="T35" fmla="*/ 192 h 205"/>
                    <a:gd name="T36" fmla="*/ 137 w 196"/>
                    <a:gd name="T37" fmla="*/ 181 h 205"/>
                    <a:gd name="T38" fmla="*/ 126 w 196"/>
                    <a:gd name="T39" fmla="*/ 173 h 205"/>
                    <a:gd name="T40" fmla="*/ 124 w 196"/>
                    <a:gd name="T41" fmla="*/ 163 h 205"/>
                    <a:gd name="T42" fmla="*/ 128 w 196"/>
                    <a:gd name="T43" fmla="*/ 150 h 205"/>
                    <a:gd name="T44" fmla="*/ 134 w 196"/>
                    <a:gd name="T45" fmla="*/ 147 h 205"/>
                    <a:gd name="T46" fmla="*/ 147 w 196"/>
                    <a:gd name="T47" fmla="*/ 160 h 205"/>
                    <a:gd name="T48" fmla="*/ 155 w 196"/>
                    <a:gd name="T49" fmla="*/ 153 h 205"/>
                    <a:gd name="T50" fmla="*/ 182 w 196"/>
                    <a:gd name="T51" fmla="*/ 152 h 205"/>
                    <a:gd name="T52" fmla="*/ 185 w 196"/>
                    <a:gd name="T53" fmla="*/ 141 h 205"/>
                    <a:gd name="T54" fmla="*/ 185 w 196"/>
                    <a:gd name="T55" fmla="*/ 131 h 205"/>
                    <a:gd name="T56" fmla="*/ 179 w 196"/>
                    <a:gd name="T57" fmla="*/ 123 h 205"/>
                    <a:gd name="T58" fmla="*/ 180 w 196"/>
                    <a:gd name="T59" fmla="*/ 107 h 205"/>
                    <a:gd name="T60" fmla="*/ 188 w 196"/>
                    <a:gd name="T61" fmla="*/ 98 h 205"/>
                    <a:gd name="T62" fmla="*/ 191 w 196"/>
                    <a:gd name="T63" fmla="*/ 91 h 205"/>
                    <a:gd name="T64" fmla="*/ 196 w 196"/>
                    <a:gd name="T65" fmla="*/ 83 h 205"/>
                    <a:gd name="T66" fmla="*/ 196 w 196"/>
                    <a:gd name="T67" fmla="*/ 69 h 205"/>
                    <a:gd name="T68" fmla="*/ 191 w 196"/>
                    <a:gd name="T69" fmla="*/ 64 h 205"/>
                    <a:gd name="T70" fmla="*/ 185 w 196"/>
                    <a:gd name="T71" fmla="*/ 51 h 205"/>
                    <a:gd name="T72" fmla="*/ 179 w 196"/>
                    <a:gd name="T73" fmla="*/ 42 h 205"/>
                    <a:gd name="T74" fmla="*/ 182 w 196"/>
                    <a:gd name="T75" fmla="*/ 39 h 205"/>
                    <a:gd name="T76" fmla="*/ 182 w 196"/>
                    <a:gd name="T77" fmla="*/ 31 h 205"/>
                    <a:gd name="T78" fmla="*/ 159 w 196"/>
                    <a:gd name="T79" fmla="*/ 29 h 205"/>
                    <a:gd name="T80" fmla="*/ 142 w 196"/>
                    <a:gd name="T81" fmla="*/ 32 h 205"/>
                    <a:gd name="T82" fmla="*/ 132 w 196"/>
                    <a:gd name="T83" fmla="*/ 40 h 205"/>
                    <a:gd name="T84" fmla="*/ 120 w 196"/>
                    <a:gd name="T85" fmla="*/ 39 h 205"/>
                    <a:gd name="T86" fmla="*/ 89 w 196"/>
                    <a:gd name="T87" fmla="*/ 37 h 205"/>
                    <a:gd name="T88" fmla="*/ 86 w 196"/>
                    <a:gd name="T89" fmla="*/ 27 h 205"/>
                    <a:gd name="T90" fmla="*/ 77 w 196"/>
                    <a:gd name="T91" fmla="*/ 24 h 205"/>
                    <a:gd name="T92" fmla="*/ 65 w 196"/>
                    <a:gd name="T93" fmla="*/ 19 h 205"/>
                    <a:gd name="T94" fmla="*/ 61 w 196"/>
                    <a:gd name="T95" fmla="*/ 10 h 205"/>
                    <a:gd name="T96" fmla="*/ 51 w 196"/>
                    <a:gd name="T97" fmla="*/ 7 h 205"/>
                    <a:gd name="T98" fmla="*/ 51 w 196"/>
                    <a:gd name="T99" fmla="*/ 0 h 205"/>
                    <a:gd name="T100" fmla="*/ 46 w 196"/>
                    <a:gd name="T101" fmla="*/ 7 h 205"/>
                    <a:gd name="T102" fmla="*/ 29 w 196"/>
                    <a:gd name="T103" fmla="*/ 7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96" h="205">
                      <a:moveTo>
                        <a:pt x="29" y="7"/>
                      </a:moveTo>
                      <a:lnTo>
                        <a:pt x="17" y="21"/>
                      </a:lnTo>
                      <a:lnTo>
                        <a:pt x="11" y="47"/>
                      </a:lnTo>
                      <a:lnTo>
                        <a:pt x="0" y="53"/>
                      </a:lnTo>
                      <a:lnTo>
                        <a:pt x="13" y="72"/>
                      </a:lnTo>
                      <a:lnTo>
                        <a:pt x="10" y="90"/>
                      </a:lnTo>
                      <a:lnTo>
                        <a:pt x="37" y="91"/>
                      </a:lnTo>
                      <a:lnTo>
                        <a:pt x="38" y="102"/>
                      </a:lnTo>
                      <a:lnTo>
                        <a:pt x="59" y="112"/>
                      </a:lnTo>
                      <a:lnTo>
                        <a:pt x="83" y="120"/>
                      </a:lnTo>
                      <a:lnTo>
                        <a:pt x="83" y="150"/>
                      </a:lnTo>
                      <a:lnTo>
                        <a:pt x="78" y="169"/>
                      </a:lnTo>
                      <a:lnTo>
                        <a:pt x="81" y="184"/>
                      </a:lnTo>
                      <a:lnTo>
                        <a:pt x="89" y="187"/>
                      </a:lnTo>
                      <a:lnTo>
                        <a:pt x="97" y="198"/>
                      </a:lnTo>
                      <a:lnTo>
                        <a:pt x="108" y="205"/>
                      </a:lnTo>
                      <a:lnTo>
                        <a:pt x="124" y="201"/>
                      </a:lnTo>
                      <a:lnTo>
                        <a:pt x="137" y="192"/>
                      </a:lnTo>
                      <a:lnTo>
                        <a:pt x="137" y="181"/>
                      </a:lnTo>
                      <a:lnTo>
                        <a:pt x="126" y="173"/>
                      </a:lnTo>
                      <a:lnTo>
                        <a:pt x="124" y="163"/>
                      </a:lnTo>
                      <a:lnTo>
                        <a:pt x="128" y="150"/>
                      </a:lnTo>
                      <a:lnTo>
                        <a:pt x="134" y="147"/>
                      </a:lnTo>
                      <a:lnTo>
                        <a:pt x="147" y="160"/>
                      </a:lnTo>
                      <a:lnTo>
                        <a:pt x="155" y="153"/>
                      </a:lnTo>
                      <a:lnTo>
                        <a:pt x="182" y="152"/>
                      </a:lnTo>
                      <a:lnTo>
                        <a:pt x="185" y="141"/>
                      </a:lnTo>
                      <a:lnTo>
                        <a:pt x="185" y="131"/>
                      </a:lnTo>
                      <a:lnTo>
                        <a:pt x="179" y="123"/>
                      </a:lnTo>
                      <a:lnTo>
                        <a:pt x="180" y="107"/>
                      </a:lnTo>
                      <a:lnTo>
                        <a:pt x="188" y="98"/>
                      </a:lnTo>
                      <a:lnTo>
                        <a:pt x="191" y="91"/>
                      </a:lnTo>
                      <a:lnTo>
                        <a:pt x="196" y="83"/>
                      </a:lnTo>
                      <a:lnTo>
                        <a:pt x="196" y="69"/>
                      </a:lnTo>
                      <a:lnTo>
                        <a:pt x="191" y="64"/>
                      </a:lnTo>
                      <a:lnTo>
                        <a:pt x="185" y="51"/>
                      </a:lnTo>
                      <a:lnTo>
                        <a:pt x="179" y="42"/>
                      </a:lnTo>
                      <a:lnTo>
                        <a:pt x="182" y="39"/>
                      </a:lnTo>
                      <a:lnTo>
                        <a:pt x="182" y="31"/>
                      </a:lnTo>
                      <a:lnTo>
                        <a:pt x="159" y="29"/>
                      </a:lnTo>
                      <a:lnTo>
                        <a:pt x="142" y="32"/>
                      </a:lnTo>
                      <a:lnTo>
                        <a:pt x="132" y="40"/>
                      </a:lnTo>
                      <a:lnTo>
                        <a:pt x="120" y="39"/>
                      </a:lnTo>
                      <a:lnTo>
                        <a:pt x="89" y="37"/>
                      </a:lnTo>
                      <a:lnTo>
                        <a:pt x="86" y="27"/>
                      </a:lnTo>
                      <a:lnTo>
                        <a:pt x="77" y="24"/>
                      </a:lnTo>
                      <a:lnTo>
                        <a:pt x="65" y="19"/>
                      </a:lnTo>
                      <a:lnTo>
                        <a:pt x="61" y="10"/>
                      </a:lnTo>
                      <a:lnTo>
                        <a:pt x="51" y="7"/>
                      </a:lnTo>
                      <a:lnTo>
                        <a:pt x="51" y="0"/>
                      </a:lnTo>
                      <a:lnTo>
                        <a:pt x="46" y="7"/>
                      </a:lnTo>
                      <a:lnTo>
                        <a:pt x="29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3" name="Freeform 150"/>
                <p:cNvSpPr>
                  <a:spLocks/>
                </p:cNvSpPr>
                <p:nvPr/>
              </p:nvSpPr>
              <p:spPr bwMode="auto">
                <a:xfrm>
                  <a:off x="5813426" y="2761933"/>
                  <a:ext cx="169863" cy="1131888"/>
                </a:xfrm>
                <a:custGeom>
                  <a:avLst/>
                  <a:gdLst>
                    <a:gd name="T0" fmla="*/ 59 w 107"/>
                    <a:gd name="T1" fmla="*/ 662 h 713"/>
                    <a:gd name="T2" fmla="*/ 44 w 107"/>
                    <a:gd name="T3" fmla="*/ 632 h 713"/>
                    <a:gd name="T4" fmla="*/ 48 w 107"/>
                    <a:gd name="T5" fmla="*/ 584 h 713"/>
                    <a:gd name="T6" fmla="*/ 53 w 107"/>
                    <a:gd name="T7" fmla="*/ 507 h 713"/>
                    <a:gd name="T8" fmla="*/ 45 w 107"/>
                    <a:gd name="T9" fmla="*/ 462 h 713"/>
                    <a:gd name="T10" fmla="*/ 34 w 107"/>
                    <a:gd name="T11" fmla="*/ 419 h 713"/>
                    <a:gd name="T12" fmla="*/ 47 w 107"/>
                    <a:gd name="T13" fmla="*/ 394 h 713"/>
                    <a:gd name="T14" fmla="*/ 44 w 107"/>
                    <a:gd name="T15" fmla="*/ 344 h 713"/>
                    <a:gd name="T16" fmla="*/ 44 w 107"/>
                    <a:gd name="T17" fmla="*/ 327 h 713"/>
                    <a:gd name="T18" fmla="*/ 53 w 107"/>
                    <a:gd name="T19" fmla="*/ 301 h 713"/>
                    <a:gd name="T20" fmla="*/ 44 w 107"/>
                    <a:gd name="T21" fmla="*/ 281 h 713"/>
                    <a:gd name="T22" fmla="*/ 50 w 107"/>
                    <a:gd name="T23" fmla="*/ 249 h 713"/>
                    <a:gd name="T24" fmla="*/ 45 w 107"/>
                    <a:gd name="T25" fmla="*/ 210 h 713"/>
                    <a:gd name="T26" fmla="*/ 53 w 107"/>
                    <a:gd name="T27" fmla="*/ 185 h 713"/>
                    <a:gd name="T28" fmla="*/ 67 w 107"/>
                    <a:gd name="T29" fmla="*/ 164 h 713"/>
                    <a:gd name="T30" fmla="*/ 67 w 107"/>
                    <a:gd name="T31" fmla="*/ 142 h 713"/>
                    <a:gd name="T32" fmla="*/ 79 w 107"/>
                    <a:gd name="T33" fmla="*/ 118 h 713"/>
                    <a:gd name="T34" fmla="*/ 69 w 107"/>
                    <a:gd name="T35" fmla="*/ 92 h 713"/>
                    <a:gd name="T36" fmla="*/ 58 w 107"/>
                    <a:gd name="T37" fmla="*/ 36 h 713"/>
                    <a:gd name="T38" fmla="*/ 42 w 107"/>
                    <a:gd name="T39" fmla="*/ 9 h 713"/>
                    <a:gd name="T40" fmla="*/ 23 w 107"/>
                    <a:gd name="T41" fmla="*/ 11 h 713"/>
                    <a:gd name="T42" fmla="*/ 29 w 107"/>
                    <a:gd name="T43" fmla="*/ 41 h 713"/>
                    <a:gd name="T44" fmla="*/ 24 w 107"/>
                    <a:gd name="T45" fmla="*/ 110 h 713"/>
                    <a:gd name="T46" fmla="*/ 29 w 107"/>
                    <a:gd name="T47" fmla="*/ 118 h 713"/>
                    <a:gd name="T48" fmla="*/ 26 w 107"/>
                    <a:gd name="T49" fmla="*/ 156 h 713"/>
                    <a:gd name="T50" fmla="*/ 13 w 107"/>
                    <a:gd name="T51" fmla="*/ 198 h 713"/>
                    <a:gd name="T52" fmla="*/ 15 w 107"/>
                    <a:gd name="T53" fmla="*/ 228 h 713"/>
                    <a:gd name="T54" fmla="*/ 16 w 107"/>
                    <a:gd name="T55" fmla="*/ 284 h 713"/>
                    <a:gd name="T56" fmla="*/ 5 w 107"/>
                    <a:gd name="T57" fmla="*/ 360 h 713"/>
                    <a:gd name="T58" fmla="*/ 12 w 107"/>
                    <a:gd name="T59" fmla="*/ 462 h 713"/>
                    <a:gd name="T60" fmla="*/ 16 w 107"/>
                    <a:gd name="T61" fmla="*/ 477 h 713"/>
                    <a:gd name="T62" fmla="*/ 21 w 107"/>
                    <a:gd name="T63" fmla="*/ 528 h 713"/>
                    <a:gd name="T64" fmla="*/ 13 w 107"/>
                    <a:gd name="T65" fmla="*/ 566 h 713"/>
                    <a:gd name="T66" fmla="*/ 13 w 107"/>
                    <a:gd name="T67" fmla="*/ 600 h 713"/>
                    <a:gd name="T68" fmla="*/ 29 w 107"/>
                    <a:gd name="T69" fmla="*/ 641 h 713"/>
                    <a:gd name="T70" fmla="*/ 44 w 107"/>
                    <a:gd name="T71" fmla="*/ 662 h 713"/>
                    <a:gd name="T72" fmla="*/ 58 w 107"/>
                    <a:gd name="T73" fmla="*/ 675 h 713"/>
                    <a:gd name="T74" fmla="*/ 77 w 107"/>
                    <a:gd name="T75" fmla="*/ 694 h 713"/>
                    <a:gd name="T76" fmla="*/ 93 w 107"/>
                    <a:gd name="T77" fmla="*/ 713 h 713"/>
                    <a:gd name="T78" fmla="*/ 107 w 107"/>
                    <a:gd name="T79" fmla="*/ 689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07" h="713">
                      <a:moveTo>
                        <a:pt x="106" y="660"/>
                      </a:moveTo>
                      <a:lnTo>
                        <a:pt x="59" y="662"/>
                      </a:lnTo>
                      <a:lnTo>
                        <a:pt x="56" y="640"/>
                      </a:lnTo>
                      <a:lnTo>
                        <a:pt x="44" y="632"/>
                      </a:lnTo>
                      <a:lnTo>
                        <a:pt x="40" y="585"/>
                      </a:lnTo>
                      <a:lnTo>
                        <a:pt x="48" y="584"/>
                      </a:lnTo>
                      <a:lnTo>
                        <a:pt x="52" y="569"/>
                      </a:lnTo>
                      <a:lnTo>
                        <a:pt x="53" y="507"/>
                      </a:lnTo>
                      <a:lnTo>
                        <a:pt x="47" y="488"/>
                      </a:lnTo>
                      <a:lnTo>
                        <a:pt x="45" y="462"/>
                      </a:lnTo>
                      <a:lnTo>
                        <a:pt x="42" y="435"/>
                      </a:lnTo>
                      <a:lnTo>
                        <a:pt x="34" y="419"/>
                      </a:lnTo>
                      <a:lnTo>
                        <a:pt x="36" y="407"/>
                      </a:lnTo>
                      <a:lnTo>
                        <a:pt x="47" y="394"/>
                      </a:lnTo>
                      <a:lnTo>
                        <a:pt x="32" y="362"/>
                      </a:lnTo>
                      <a:lnTo>
                        <a:pt x="44" y="344"/>
                      </a:lnTo>
                      <a:lnTo>
                        <a:pt x="50" y="333"/>
                      </a:lnTo>
                      <a:lnTo>
                        <a:pt x="44" y="327"/>
                      </a:lnTo>
                      <a:lnTo>
                        <a:pt x="44" y="305"/>
                      </a:lnTo>
                      <a:lnTo>
                        <a:pt x="53" y="301"/>
                      </a:lnTo>
                      <a:lnTo>
                        <a:pt x="50" y="284"/>
                      </a:lnTo>
                      <a:lnTo>
                        <a:pt x="44" y="281"/>
                      </a:lnTo>
                      <a:lnTo>
                        <a:pt x="44" y="255"/>
                      </a:lnTo>
                      <a:lnTo>
                        <a:pt x="50" y="249"/>
                      </a:lnTo>
                      <a:lnTo>
                        <a:pt x="48" y="236"/>
                      </a:lnTo>
                      <a:lnTo>
                        <a:pt x="45" y="210"/>
                      </a:lnTo>
                      <a:lnTo>
                        <a:pt x="50" y="199"/>
                      </a:lnTo>
                      <a:lnTo>
                        <a:pt x="53" y="185"/>
                      </a:lnTo>
                      <a:lnTo>
                        <a:pt x="61" y="178"/>
                      </a:lnTo>
                      <a:lnTo>
                        <a:pt x="67" y="164"/>
                      </a:lnTo>
                      <a:lnTo>
                        <a:pt x="59" y="153"/>
                      </a:lnTo>
                      <a:lnTo>
                        <a:pt x="67" y="142"/>
                      </a:lnTo>
                      <a:lnTo>
                        <a:pt x="69" y="121"/>
                      </a:lnTo>
                      <a:lnTo>
                        <a:pt x="79" y="118"/>
                      </a:lnTo>
                      <a:lnTo>
                        <a:pt x="80" y="99"/>
                      </a:lnTo>
                      <a:lnTo>
                        <a:pt x="69" y="92"/>
                      </a:lnTo>
                      <a:lnTo>
                        <a:pt x="58" y="72"/>
                      </a:lnTo>
                      <a:lnTo>
                        <a:pt x="58" y="36"/>
                      </a:lnTo>
                      <a:lnTo>
                        <a:pt x="44" y="24"/>
                      </a:lnTo>
                      <a:lnTo>
                        <a:pt x="42" y="9"/>
                      </a:lnTo>
                      <a:lnTo>
                        <a:pt x="32" y="0"/>
                      </a:lnTo>
                      <a:lnTo>
                        <a:pt x="23" y="11"/>
                      </a:lnTo>
                      <a:lnTo>
                        <a:pt x="26" y="33"/>
                      </a:lnTo>
                      <a:lnTo>
                        <a:pt x="29" y="41"/>
                      </a:lnTo>
                      <a:lnTo>
                        <a:pt x="31" y="102"/>
                      </a:lnTo>
                      <a:lnTo>
                        <a:pt x="24" y="110"/>
                      </a:lnTo>
                      <a:lnTo>
                        <a:pt x="24" y="118"/>
                      </a:lnTo>
                      <a:lnTo>
                        <a:pt x="29" y="118"/>
                      </a:lnTo>
                      <a:lnTo>
                        <a:pt x="29" y="156"/>
                      </a:lnTo>
                      <a:lnTo>
                        <a:pt x="26" y="156"/>
                      </a:lnTo>
                      <a:lnTo>
                        <a:pt x="24" y="198"/>
                      </a:lnTo>
                      <a:lnTo>
                        <a:pt x="13" y="198"/>
                      </a:lnTo>
                      <a:lnTo>
                        <a:pt x="20" y="207"/>
                      </a:lnTo>
                      <a:lnTo>
                        <a:pt x="15" y="228"/>
                      </a:lnTo>
                      <a:lnTo>
                        <a:pt x="12" y="281"/>
                      </a:lnTo>
                      <a:lnTo>
                        <a:pt x="16" y="284"/>
                      </a:lnTo>
                      <a:lnTo>
                        <a:pt x="10" y="349"/>
                      </a:lnTo>
                      <a:lnTo>
                        <a:pt x="5" y="360"/>
                      </a:lnTo>
                      <a:lnTo>
                        <a:pt x="0" y="367"/>
                      </a:lnTo>
                      <a:lnTo>
                        <a:pt x="12" y="462"/>
                      </a:lnTo>
                      <a:lnTo>
                        <a:pt x="7" y="478"/>
                      </a:lnTo>
                      <a:lnTo>
                        <a:pt x="16" y="477"/>
                      </a:lnTo>
                      <a:lnTo>
                        <a:pt x="21" y="480"/>
                      </a:lnTo>
                      <a:lnTo>
                        <a:pt x="21" y="528"/>
                      </a:lnTo>
                      <a:lnTo>
                        <a:pt x="15" y="542"/>
                      </a:lnTo>
                      <a:lnTo>
                        <a:pt x="13" y="566"/>
                      </a:lnTo>
                      <a:lnTo>
                        <a:pt x="24" y="573"/>
                      </a:lnTo>
                      <a:lnTo>
                        <a:pt x="13" y="600"/>
                      </a:lnTo>
                      <a:lnTo>
                        <a:pt x="21" y="627"/>
                      </a:lnTo>
                      <a:lnTo>
                        <a:pt x="29" y="641"/>
                      </a:lnTo>
                      <a:lnTo>
                        <a:pt x="40" y="646"/>
                      </a:lnTo>
                      <a:lnTo>
                        <a:pt x="44" y="662"/>
                      </a:lnTo>
                      <a:lnTo>
                        <a:pt x="48" y="670"/>
                      </a:lnTo>
                      <a:lnTo>
                        <a:pt x="58" y="675"/>
                      </a:lnTo>
                      <a:lnTo>
                        <a:pt x="63" y="684"/>
                      </a:lnTo>
                      <a:lnTo>
                        <a:pt x="77" y="694"/>
                      </a:lnTo>
                      <a:lnTo>
                        <a:pt x="85" y="702"/>
                      </a:lnTo>
                      <a:lnTo>
                        <a:pt x="93" y="713"/>
                      </a:lnTo>
                      <a:lnTo>
                        <a:pt x="98" y="694"/>
                      </a:lnTo>
                      <a:lnTo>
                        <a:pt x="107" y="689"/>
                      </a:lnTo>
                      <a:lnTo>
                        <a:pt x="106" y="66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4" name="Freeform 151"/>
                <p:cNvSpPr>
                  <a:spLocks/>
                </p:cNvSpPr>
                <p:nvPr/>
              </p:nvSpPr>
              <p:spPr bwMode="auto">
                <a:xfrm>
                  <a:off x="5813426" y="2761933"/>
                  <a:ext cx="169863" cy="1131888"/>
                </a:xfrm>
                <a:custGeom>
                  <a:avLst/>
                  <a:gdLst>
                    <a:gd name="T0" fmla="*/ 59 w 107"/>
                    <a:gd name="T1" fmla="*/ 662 h 713"/>
                    <a:gd name="T2" fmla="*/ 44 w 107"/>
                    <a:gd name="T3" fmla="*/ 632 h 713"/>
                    <a:gd name="T4" fmla="*/ 48 w 107"/>
                    <a:gd name="T5" fmla="*/ 584 h 713"/>
                    <a:gd name="T6" fmla="*/ 53 w 107"/>
                    <a:gd name="T7" fmla="*/ 507 h 713"/>
                    <a:gd name="T8" fmla="*/ 45 w 107"/>
                    <a:gd name="T9" fmla="*/ 462 h 713"/>
                    <a:gd name="T10" fmla="*/ 34 w 107"/>
                    <a:gd name="T11" fmla="*/ 419 h 713"/>
                    <a:gd name="T12" fmla="*/ 47 w 107"/>
                    <a:gd name="T13" fmla="*/ 394 h 713"/>
                    <a:gd name="T14" fmla="*/ 44 w 107"/>
                    <a:gd name="T15" fmla="*/ 344 h 713"/>
                    <a:gd name="T16" fmla="*/ 44 w 107"/>
                    <a:gd name="T17" fmla="*/ 327 h 713"/>
                    <a:gd name="T18" fmla="*/ 53 w 107"/>
                    <a:gd name="T19" fmla="*/ 301 h 713"/>
                    <a:gd name="T20" fmla="*/ 44 w 107"/>
                    <a:gd name="T21" fmla="*/ 281 h 713"/>
                    <a:gd name="T22" fmla="*/ 50 w 107"/>
                    <a:gd name="T23" fmla="*/ 249 h 713"/>
                    <a:gd name="T24" fmla="*/ 45 w 107"/>
                    <a:gd name="T25" fmla="*/ 210 h 713"/>
                    <a:gd name="T26" fmla="*/ 53 w 107"/>
                    <a:gd name="T27" fmla="*/ 185 h 713"/>
                    <a:gd name="T28" fmla="*/ 67 w 107"/>
                    <a:gd name="T29" fmla="*/ 164 h 713"/>
                    <a:gd name="T30" fmla="*/ 67 w 107"/>
                    <a:gd name="T31" fmla="*/ 142 h 713"/>
                    <a:gd name="T32" fmla="*/ 79 w 107"/>
                    <a:gd name="T33" fmla="*/ 118 h 713"/>
                    <a:gd name="T34" fmla="*/ 69 w 107"/>
                    <a:gd name="T35" fmla="*/ 92 h 713"/>
                    <a:gd name="T36" fmla="*/ 58 w 107"/>
                    <a:gd name="T37" fmla="*/ 36 h 713"/>
                    <a:gd name="T38" fmla="*/ 42 w 107"/>
                    <a:gd name="T39" fmla="*/ 9 h 713"/>
                    <a:gd name="T40" fmla="*/ 23 w 107"/>
                    <a:gd name="T41" fmla="*/ 11 h 713"/>
                    <a:gd name="T42" fmla="*/ 29 w 107"/>
                    <a:gd name="T43" fmla="*/ 41 h 713"/>
                    <a:gd name="T44" fmla="*/ 24 w 107"/>
                    <a:gd name="T45" fmla="*/ 110 h 713"/>
                    <a:gd name="T46" fmla="*/ 29 w 107"/>
                    <a:gd name="T47" fmla="*/ 118 h 713"/>
                    <a:gd name="T48" fmla="*/ 26 w 107"/>
                    <a:gd name="T49" fmla="*/ 156 h 713"/>
                    <a:gd name="T50" fmla="*/ 13 w 107"/>
                    <a:gd name="T51" fmla="*/ 198 h 713"/>
                    <a:gd name="T52" fmla="*/ 15 w 107"/>
                    <a:gd name="T53" fmla="*/ 228 h 713"/>
                    <a:gd name="T54" fmla="*/ 16 w 107"/>
                    <a:gd name="T55" fmla="*/ 284 h 713"/>
                    <a:gd name="T56" fmla="*/ 5 w 107"/>
                    <a:gd name="T57" fmla="*/ 360 h 713"/>
                    <a:gd name="T58" fmla="*/ 12 w 107"/>
                    <a:gd name="T59" fmla="*/ 462 h 713"/>
                    <a:gd name="T60" fmla="*/ 16 w 107"/>
                    <a:gd name="T61" fmla="*/ 477 h 713"/>
                    <a:gd name="T62" fmla="*/ 21 w 107"/>
                    <a:gd name="T63" fmla="*/ 528 h 713"/>
                    <a:gd name="T64" fmla="*/ 13 w 107"/>
                    <a:gd name="T65" fmla="*/ 566 h 713"/>
                    <a:gd name="T66" fmla="*/ 13 w 107"/>
                    <a:gd name="T67" fmla="*/ 600 h 713"/>
                    <a:gd name="T68" fmla="*/ 29 w 107"/>
                    <a:gd name="T69" fmla="*/ 641 h 713"/>
                    <a:gd name="T70" fmla="*/ 44 w 107"/>
                    <a:gd name="T71" fmla="*/ 662 h 713"/>
                    <a:gd name="T72" fmla="*/ 58 w 107"/>
                    <a:gd name="T73" fmla="*/ 675 h 713"/>
                    <a:gd name="T74" fmla="*/ 77 w 107"/>
                    <a:gd name="T75" fmla="*/ 694 h 713"/>
                    <a:gd name="T76" fmla="*/ 93 w 107"/>
                    <a:gd name="T77" fmla="*/ 713 h 713"/>
                    <a:gd name="T78" fmla="*/ 107 w 107"/>
                    <a:gd name="T79" fmla="*/ 689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07" h="713">
                      <a:moveTo>
                        <a:pt x="106" y="660"/>
                      </a:moveTo>
                      <a:lnTo>
                        <a:pt x="59" y="662"/>
                      </a:lnTo>
                      <a:lnTo>
                        <a:pt x="56" y="640"/>
                      </a:lnTo>
                      <a:lnTo>
                        <a:pt x="44" y="632"/>
                      </a:lnTo>
                      <a:lnTo>
                        <a:pt x="40" y="585"/>
                      </a:lnTo>
                      <a:lnTo>
                        <a:pt x="48" y="584"/>
                      </a:lnTo>
                      <a:lnTo>
                        <a:pt x="52" y="569"/>
                      </a:lnTo>
                      <a:lnTo>
                        <a:pt x="53" y="507"/>
                      </a:lnTo>
                      <a:lnTo>
                        <a:pt x="47" y="488"/>
                      </a:lnTo>
                      <a:lnTo>
                        <a:pt x="45" y="462"/>
                      </a:lnTo>
                      <a:lnTo>
                        <a:pt x="42" y="435"/>
                      </a:lnTo>
                      <a:lnTo>
                        <a:pt x="34" y="419"/>
                      </a:lnTo>
                      <a:lnTo>
                        <a:pt x="36" y="407"/>
                      </a:lnTo>
                      <a:lnTo>
                        <a:pt x="47" y="394"/>
                      </a:lnTo>
                      <a:lnTo>
                        <a:pt x="32" y="362"/>
                      </a:lnTo>
                      <a:lnTo>
                        <a:pt x="44" y="344"/>
                      </a:lnTo>
                      <a:lnTo>
                        <a:pt x="50" y="333"/>
                      </a:lnTo>
                      <a:lnTo>
                        <a:pt x="44" y="327"/>
                      </a:lnTo>
                      <a:lnTo>
                        <a:pt x="44" y="305"/>
                      </a:lnTo>
                      <a:lnTo>
                        <a:pt x="53" y="301"/>
                      </a:lnTo>
                      <a:lnTo>
                        <a:pt x="50" y="284"/>
                      </a:lnTo>
                      <a:lnTo>
                        <a:pt x="44" y="281"/>
                      </a:lnTo>
                      <a:lnTo>
                        <a:pt x="44" y="255"/>
                      </a:lnTo>
                      <a:lnTo>
                        <a:pt x="50" y="249"/>
                      </a:lnTo>
                      <a:lnTo>
                        <a:pt x="48" y="236"/>
                      </a:lnTo>
                      <a:lnTo>
                        <a:pt x="45" y="210"/>
                      </a:lnTo>
                      <a:lnTo>
                        <a:pt x="50" y="199"/>
                      </a:lnTo>
                      <a:lnTo>
                        <a:pt x="53" y="185"/>
                      </a:lnTo>
                      <a:lnTo>
                        <a:pt x="61" y="178"/>
                      </a:lnTo>
                      <a:lnTo>
                        <a:pt x="67" y="164"/>
                      </a:lnTo>
                      <a:lnTo>
                        <a:pt x="59" y="153"/>
                      </a:lnTo>
                      <a:lnTo>
                        <a:pt x="67" y="142"/>
                      </a:lnTo>
                      <a:lnTo>
                        <a:pt x="69" y="121"/>
                      </a:lnTo>
                      <a:lnTo>
                        <a:pt x="79" y="118"/>
                      </a:lnTo>
                      <a:lnTo>
                        <a:pt x="80" y="99"/>
                      </a:lnTo>
                      <a:lnTo>
                        <a:pt x="69" y="92"/>
                      </a:lnTo>
                      <a:lnTo>
                        <a:pt x="58" y="72"/>
                      </a:lnTo>
                      <a:lnTo>
                        <a:pt x="58" y="36"/>
                      </a:lnTo>
                      <a:lnTo>
                        <a:pt x="44" y="24"/>
                      </a:lnTo>
                      <a:lnTo>
                        <a:pt x="42" y="9"/>
                      </a:lnTo>
                      <a:lnTo>
                        <a:pt x="32" y="0"/>
                      </a:lnTo>
                      <a:lnTo>
                        <a:pt x="23" y="11"/>
                      </a:lnTo>
                      <a:lnTo>
                        <a:pt x="26" y="33"/>
                      </a:lnTo>
                      <a:lnTo>
                        <a:pt x="29" y="41"/>
                      </a:lnTo>
                      <a:lnTo>
                        <a:pt x="31" y="102"/>
                      </a:lnTo>
                      <a:lnTo>
                        <a:pt x="24" y="110"/>
                      </a:lnTo>
                      <a:lnTo>
                        <a:pt x="24" y="118"/>
                      </a:lnTo>
                      <a:lnTo>
                        <a:pt x="29" y="118"/>
                      </a:lnTo>
                      <a:lnTo>
                        <a:pt x="29" y="156"/>
                      </a:lnTo>
                      <a:lnTo>
                        <a:pt x="26" y="156"/>
                      </a:lnTo>
                      <a:lnTo>
                        <a:pt x="24" y="198"/>
                      </a:lnTo>
                      <a:lnTo>
                        <a:pt x="13" y="198"/>
                      </a:lnTo>
                      <a:lnTo>
                        <a:pt x="20" y="207"/>
                      </a:lnTo>
                      <a:lnTo>
                        <a:pt x="15" y="228"/>
                      </a:lnTo>
                      <a:lnTo>
                        <a:pt x="12" y="281"/>
                      </a:lnTo>
                      <a:lnTo>
                        <a:pt x="16" y="284"/>
                      </a:lnTo>
                      <a:lnTo>
                        <a:pt x="10" y="349"/>
                      </a:lnTo>
                      <a:lnTo>
                        <a:pt x="5" y="360"/>
                      </a:lnTo>
                      <a:lnTo>
                        <a:pt x="0" y="367"/>
                      </a:lnTo>
                      <a:lnTo>
                        <a:pt x="12" y="462"/>
                      </a:lnTo>
                      <a:lnTo>
                        <a:pt x="7" y="478"/>
                      </a:lnTo>
                      <a:lnTo>
                        <a:pt x="16" y="477"/>
                      </a:lnTo>
                      <a:lnTo>
                        <a:pt x="21" y="480"/>
                      </a:lnTo>
                      <a:lnTo>
                        <a:pt x="21" y="528"/>
                      </a:lnTo>
                      <a:lnTo>
                        <a:pt x="15" y="542"/>
                      </a:lnTo>
                      <a:lnTo>
                        <a:pt x="13" y="566"/>
                      </a:lnTo>
                      <a:lnTo>
                        <a:pt x="24" y="573"/>
                      </a:lnTo>
                      <a:lnTo>
                        <a:pt x="13" y="600"/>
                      </a:lnTo>
                      <a:lnTo>
                        <a:pt x="21" y="627"/>
                      </a:lnTo>
                      <a:lnTo>
                        <a:pt x="29" y="641"/>
                      </a:lnTo>
                      <a:lnTo>
                        <a:pt x="40" y="646"/>
                      </a:lnTo>
                      <a:lnTo>
                        <a:pt x="44" y="662"/>
                      </a:lnTo>
                      <a:lnTo>
                        <a:pt x="48" y="670"/>
                      </a:lnTo>
                      <a:lnTo>
                        <a:pt x="58" y="675"/>
                      </a:lnTo>
                      <a:lnTo>
                        <a:pt x="63" y="684"/>
                      </a:lnTo>
                      <a:lnTo>
                        <a:pt x="77" y="694"/>
                      </a:lnTo>
                      <a:lnTo>
                        <a:pt x="85" y="702"/>
                      </a:lnTo>
                      <a:lnTo>
                        <a:pt x="93" y="713"/>
                      </a:lnTo>
                      <a:lnTo>
                        <a:pt x="98" y="694"/>
                      </a:lnTo>
                      <a:lnTo>
                        <a:pt x="107" y="689"/>
                      </a:lnTo>
                      <a:lnTo>
                        <a:pt x="106" y="66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5" name="Freeform 152"/>
                <p:cNvSpPr>
                  <a:spLocks/>
                </p:cNvSpPr>
                <p:nvPr/>
              </p:nvSpPr>
              <p:spPr bwMode="auto">
                <a:xfrm>
                  <a:off x="5813426" y="2761933"/>
                  <a:ext cx="169863" cy="1131888"/>
                </a:xfrm>
                <a:custGeom>
                  <a:avLst/>
                  <a:gdLst>
                    <a:gd name="T0" fmla="*/ 59 w 107"/>
                    <a:gd name="T1" fmla="*/ 662 h 713"/>
                    <a:gd name="T2" fmla="*/ 44 w 107"/>
                    <a:gd name="T3" fmla="*/ 632 h 713"/>
                    <a:gd name="T4" fmla="*/ 48 w 107"/>
                    <a:gd name="T5" fmla="*/ 584 h 713"/>
                    <a:gd name="T6" fmla="*/ 53 w 107"/>
                    <a:gd name="T7" fmla="*/ 507 h 713"/>
                    <a:gd name="T8" fmla="*/ 45 w 107"/>
                    <a:gd name="T9" fmla="*/ 462 h 713"/>
                    <a:gd name="T10" fmla="*/ 34 w 107"/>
                    <a:gd name="T11" fmla="*/ 419 h 713"/>
                    <a:gd name="T12" fmla="*/ 47 w 107"/>
                    <a:gd name="T13" fmla="*/ 394 h 713"/>
                    <a:gd name="T14" fmla="*/ 44 w 107"/>
                    <a:gd name="T15" fmla="*/ 344 h 713"/>
                    <a:gd name="T16" fmla="*/ 44 w 107"/>
                    <a:gd name="T17" fmla="*/ 327 h 713"/>
                    <a:gd name="T18" fmla="*/ 53 w 107"/>
                    <a:gd name="T19" fmla="*/ 301 h 713"/>
                    <a:gd name="T20" fmla="*/ 44 w 107"/>
                    <a:gd name="T21" fmla="*/ 281 h 713"/>
                    <a:gd name="T22" fmla="*/ 50 w 107"/>
                    <a:gd name="T23" fmla="*/ 249 h 713"/>
                    <a:gd name="T24" fmla="*/ 45 w 107"/>
                    <a:gd name="T25" fmla="*/ 210 h 713"/>
                    <a:gd name="T26" fmla="*/ 53 w 107"/>
                    <a:gd name="T27" fmla="*/ 185 h 713"/>
                    <a:gd name="T28" fmla="*/ 67 w 107"/>
                    <a:gd name="T29" fmla="*/ 164 h 713"/>
                    <a:gd name="T30" fmla="*/ 67 w 107"/>
                    <a:gd name="T31" fmla="*/ 142 h 713"/>
                    <a:gd name="T32" fmla="*/ 79 w 107"/>
                    <a:gd name="T33" fmla="*/ 118 h 713"/>
                    <a:gd name="T34" fmla="*/ 69 w 107"/>
                    <a:gd name="T35" fmla="*/ 92 h 713"/>
                    <a:gd name="T36" fmla="*/ 58 w 107"/>
                    <a:gd name="T37" fmla="*/ 36 h 713"/>
                    <a:gd name="T38" fmla="*/ 42 w 107"/>
                    <a:gd name="T39" fmla="*/ 9 h 713"/>
                    <a:gd name="T40" fmla="*/ 23 w 107"/>
                    <a:gd name="T41" fmla="*/ 11 h 713"/>
                    <a:gd name="T42" fmla="*/ 29 w 107"/>
                    <a:gd name="T43" fmla="*/ 41 h 713"/>
                    <a:gd name="T44" fmla="*/ 24 w 107"/>
                    <a:gd name="T45" fmla="*/ 110 h 713"/>
                    <a:gd name="T46" fmla="*/ 29 w 107"/>
                    <a:gd name="T47" fmla="*/ 118 h 713"/>
                    <a:gd name="T48" fmla="*/ 26 w 107"/>
                    <a:gd name="T49" fmla="*/ 156 h 713"/>
                    <a:gd name="T50" fmla="*/ 13 w 107"/>
                    <a:gd name="T51" fmla="*/ 198 h 713"/>
                    <a:gd name="T52" fmla="*/ 15 w 107"/>
                    <a:gd name="T53" fmla="*/ 228 h 713"/>
                    <a:gd name="T54" fmla="*/ 16 w 107"/>
                    <a:gd name="T55" fmla="*/ 284 h 713"/>
                    <a:gd name="T56" fmla="*/ 5 w 107"/>
                    <a:gd name="T57" fmla="*/ 360 h 713"/>
                    <a:gd name="T58" fmla="*/ 12 w 107"/>
                    <a:gd name="T59" fmla="*/ 462 h 713"/>
                    <a:gd name="T60" fmla="*/ 16 w 107"/>
                    <a:gd name="T61" fmla="*/ 477 h 713"/>
                    <a:gd name="T62" fmla="*/ 21 w 107"/>
                    <a:gd name="T63" fmla="*/ 528 h 713"/>
                    <a:gd name="T64" fmla="*/ 13 w 107"/>
                    <a:gd name="T65" fmla="*/ 566 h 713"/>
                    <a:gd name="T66" fmla="*/ 13 w 107"/>
                    <a:gd name="T67" fmla="*/ 600 h 713"/>
                    <a:gd name="T68" fmla="*/ 29 w 107"/>
                    <a:gd name="T69" fmla="*/ 641 h 713"/>
                    <a:gd name="T70" fmla="*/ 44 w 107"/>
                    <a:gd name="T71" fmla="*/ 662 h 713"/>
                    <a:gd name="T72" fmla="*/ 58 w 107"/>
                    <a:gd name="T73" fmla="*/ 675 h 713"/>
                    <a:gd name="T74" fmla="*/ 77 w 107"/>
                    <a:gd name="T75" fmla="*/ 694 h 713"/>
                    <a:gd name="T76" fmla="*/ 93 w 107"/>
                    <a:gd name="T77" fmla="*/ 713 h 713"/>
                    <a:gd name="T78" fmla="*/ 107 w 107"/>
                    <a:gd name="T79" fmla="*/ 689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07" h="713">
                      <a:moveTo>
                        <a:pt x="106" y="660"/>
                      </a:moveTo>
                      <a:lnTo>
                        <a:pt x="59" y="662"/>
                      </a:lnTo>
                      <a:lnTo>
                        <a:pt x="56" y="640"/>
                      </a:lnTo>
                      <a:lnTo>
                        <a:pt x="44" y="632"/>
                      </a:lnTo>
                      <a:lnTo>
                        <a:pt x="40" y="585"/>
                      </a:lnTo>
                      <a:lnTo>
                        <a:pt x="48" y="584"/>
                      </a:lnTo>
                      <a:lnTo>
                        <a:pt x="52" y="569"/>
                      </a:lnTo>
                      <a:lnTo>
                        <a:pt x="53" y="507"/>
                      </a:lnTo>
                      <a:lnTo>
                        <a:pt x="47" y="488"/>
                      </a:lnTo>
                      <a:lnTo>
                        <a:pt x="45" y="462"/>
                      </a:lnTo>
                      <a:lnTo>
                        <a:pt x="42" y="435"/>
                      </a:lnTo>
                      <a:lnTo>
                        <a:pt x="34" y="419"/>
                      </a:lnTo>
                      <a:lnTo>
                        <a:pt x="36" y="407"/>
                      </a:lnTo>
                      <a:lnTo>
                        <a:pt x="47" y="394"/>
                      </a:lnTo>
                      <a:lnTo>
                        <a:pt x="32" y="362"/>
                      </a:lnTo>
                      <a:lnTo>
                        <a:pt x="44" y="344"/>
                      </a:lnTo>
                      <a:lnTo>
                        <a:pt x="50" y="333"/>
                      </a:lnTo>
                      <a:lnTo>
                        <a:pt x="44" y="327"/>
                      </a:lnTo>
                      <a:lnTo>
                        <a:pt x="44" y="305"/>
                      </a:lnTo>
                      <a:lnTo>
                        <a:pt x="53" y="301"/>
                      </a:lnTo>
                      <a:lnTo>
                        <a:pt x="50" y="284"/>
                      </a:lnTo>
                      <a:lnTo>
                        <a:pt x="44" y="281"/>
                      </a:lnTo>
                      <a:lnTo>
                        <a:pt x="44" y="255"/>
                      </a:lnTo>
                      <a:lnTo>
                        <a:pt x="50" y="249"/>
                      </a:lnTo>
                      <a:lnTo>
                        <a:pt x="48" y="236"/>
                      </a:lnTo>
                      <a:lnTo>
                        <a:pt x="45" y="210"/>
                      </a:lnTo>
                      <a:lnTo>
                        <a:pt x="50" y="199"/>
                      </a:lnTo>
                      <a:lnTo>
                        <a:pt x="53" y="185"/>
                      </a:lnTo>
                      <a:lnTo>
                        <a:pt x="61" y="178"/>
                      </a:lnTo>
                      <a:lnTo>
                        <a:pt x="67" y="164"/>
                      </a:lnTo>
                      <a:lnTo>
                        <a:pt x="59" y="153"/>
                      </a:lnTo>
                      <a:lnTo>
                        <a:pt x="67" y="142"/>
                      </a:lnTo>
                      <a:lnTo>
                        <a:pt x="69" y="121"/>
                      </a:lnTo>
                      <a:lnTo>
                        <a:pt x="79" y="118"/>
                      </a:lnTo>
                      <a:lnTo>
                        <a:pt x="80" y="99"/>
                      </a:lnTo>
                      <a:lnTo>
                        <a:pt x="69" y="92"/>
                      </a:lnTo>
                      <a:lnTo>
                        <a:pt x="58" y="72"/>
                      </a:lnTo>
                      <a:lnTo>
                        <a:pt x="58" y="36"/>
                      </a:lnTo>
                      <a:lnTo>
                        <a:pt x="44" y="24"/>
                      </a:lnTo>
                      <a:lnTo>
                        <a:pt x="42" y="9"/>
                      </a:lnTo>
                      <a:lnTo>
                        <a:pt x="32" y="0"/>
                      </a:lnTo>
                      <a:lnTo>
                        <a:pt x="23" y="11"/>
                      </a:lnTo>
                      <a:lnTo>
                        <a:pt x="26" y="33"/>
                      </a:lnTo>
                      <a:lnTo>
                        <a:pt x="29" y="41"/>
                      </a:lnTo>
                      <a:lnTo>
                        <a:pt x="31" y="102"/>
                      </a:lnTo>
                      <a:lnTo>
                        <a:pt x="24" y="110"/>
                      </a:lnTo>
                      <a:lnTo>
                        <a:pt x="24" y="118"/>
                      </a:lnTo>
                      <a:lnTo>
                        <a:pt x="29" y="118"/>
                      </a:lnTo>
                      <a:lnTo>
                        <a:pt x="29" y="156"/>
                      </a:lnTo>
                      <a:lnTo>
                        <a:pt x="26" y="156"/>
                      </a:lnTo>
                      <a:lnTo>
                        <a:pt x="24" y="198"/>
                      </a:lnTo>
                      <a:lnTo>
                        <a:pt x="13" y="198"/>
                      </a:lnTo>
                      <a:lnTo>
                        <a:pt x="20" y="207"/>
                      </a:lnTo>
                      <a:lnTo>
                        <a:pt x="15" y="228"/>
                      </a:lnTo>
                      <a:lnTo>
                        <a:pt x="12" y="281"/>
                      </a:lnTo>
                      <a:lnTo>
                        <a:pt x="16" y="284"/>
                      </a:lnTo>
                      <a:lnTo>
                        <a:pt x="10" y="349"/>
                      </a:lnTo>
                      <a:lnTo>
                        <a:pt x="5" y="360"/>
                      </a:lnTo>
                      <a:lnTo>
                        <a:pt x="0" y="367"/>
                      </a:lnTo>
                      <a:lnTo>
                        <a:pt x="12" y="462"/>
                      </a:lnTo>
                      <a:lnTo>
                        <a:pt x="7" y="478"/>
                      </a:lnTo>
                      <a:lnTo>
                        <a:pt x="16" y="477"/>
                      </a:lnTo>
                      <a:lnTo>
                        <a:pt x="21" y="480"/>
                      </a:lnTo>
                      <a:lnTo>
                        <a:pt x="21" y="528"/>
                      </a:lnTo>
                      <a:lnTo>
                        <a:pt x="15" y="542"/>
                      </a:lnTo>
                      <a:lnTo>
                        <a:pt x="13" y="566"/>
                      </a:lnTo>
                      <a:lnTo>
                        <a:pt x="24" y="573"/>
                      </a:lnTo>
                      <a:lnTo>
                        <a:pt x="13" y="600"/>
                      </a:lnTo>
                      <a:lnTo>
                        <a:pt x="21" y="627"/>
                      </a:lnTo>
                      <a:lnTo>
                        <a:pt x="29" y="641"/>
                      </a:lnTo>
                      <a:lnTo>
                        <a:pt x="40" y="646"/>
                      </a:lnTo>
                      <a:lnTo>
                        <a:pt x="44" y="662"/>
                      </a:lnTo>
                      <a:lnTo>
                        <a:pt x="48" y="670"/>
                      </a:lnTo>
                      <a:lnTo>
                        <a:pt x="58" y="675"/>
                      </a:lnTo>
                      <a:lnTo>
                        <a:pt x="63" y="684"/>
                      </a:lnTo>
                      <a:lnTo>
                        <a:pt x="77" y="694"/>
                      </a:lnTo>
                      <a:lnTo>
                        <a:pt x="85" y="702"/>
                      </a:lnTo>
                      <a:lnTo>
                        <a:pt x="93" y="713"/>
                      </a:lnTo>
                      <a:lnTo>
                        <a:pt x="98" y="694"/>
                      </a:lnTo>
                      <a:lnTo>
                        <a:pt x="107" y="689"/>
                      </a:lnTo>
                      <a:lnTo>
                        <a:pt x="106" y="66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6" name="Freeform 153"/>
                <p:cNvSpPr>
                  <a:spLocks/>
                </p:cNvSpPr>
                <p:nvPr/>
              </p:nvSpPr>
              <p:spPr bwMode="auto">
                <a:xfrm>
                  <a:off x="5813426" y="2761933"/>
                  <a:ext cx="169863" cy="1131888"/>
                </a:xfrm>
                <a:custGeom>
                  <a:avLst/>
                  <a:gdLst>
                    <a:gd name="T0" fmla="*/ 59 w 107"/>
                    <a:gd name="T1" fmla="*/ 662 h 713"/>
                    <a:gd name="T2" fmla="*/ 44 w 107"/>
                    <a:gd name="T3" fmla="*/ 632 h 713"/>
                    <a:gd name="T4" fmla="*/ 48 w 107"/>
                    <a:gd name="T5" fmla="*/ 584 h 713"/>
                    <a:gd name="T6" fmla="*/ 53 w 107"/>
                    <a:gd name="T7" fmla="*/ 507 h 713"/>
                    <a:gd name="T8" fmla="*/ 45 w 107"/>
                    <a:gd name="T9" fmla="*/ 462 h 713"/>
                    <a:gd name="T10" fmla="*/ 34 w 107"/>
                    <a:gd name="T11" fmla="*/ 419 h 713"/>
                    <a:gd name="T12" fmla="*/ 47 w 107"/>
                    <a:gd name="T13" fmla="*/ 394 h 713"/>
                    <a:gd name="T14" fmla="*/ 44 w 107"/>
                    <a:gd name="T15" fmla="*/ 344 h 713"/>
                    <a:gd name="T16" fmla="*/ 44 w 107"/>
                    <a:gd name="T17" fmla="*/ 327 h 713"/>
                    <a:gd name="T18" fmla="*/ 53 w 107"/>
                    <a:gd name="T19" fmla="*/ 301 h 713"/>
                    <a:gd name="T20" fmla="*/ 44 w 107"/>
                    <a:gd name="T21" fmla="*/ 281 h 713"/>
                    <a:gd name="T22" fmla="*/ 50 w 107"/>
                    <a:gd name="T23" fmla="*/ 249 h 713"/>
                    <a:gd name="T24" fmla="*/ 45 w 107"/>
                    <a:gd name="T25" fmla="*/ 210 h 713"/>
                    <a:gd name="T26" fmla="*/ 53 w 107"/>
                    <a:gd name="T27" fmla="*/ 185 h 713"/>
                    <a:gd name="T28" fmla="*/ 67 w 107"/>
                    <a:gd name="T29" fmla="*/ 164 h 713"/>
                    <a:gd name="T30" fmla="*/ 67 w 107"/>
                    <a:gd name="T31" fmla="*/ 142 h 713"/>
                    <a:gd name="T32" fmla="*/ 79 w 107"/>
                    <a:gd name="T33" fmla="*/ 118 h 713"/>
                    <a:gd name="T34" fmla="*/ 69 w 107"/>
                    <a:gd name="T35" fmla="*/ 92 h 713"/>
                    <a:gd name="T36" fmla="*/ 58 w 107"/>
                    <a:gd name="T37" fmla="*/ 36 h 713"/>
                    <a:gd name="T38" fmla="*/ 42 w 107"/>
                    <a:gd name="T39" fmla="*/ 9 h 713"/>
                    <a:gd name="T40" fmla="*/ 23 w 107"/>
                    <a:gd name="T41" fmla="*/ 11 h 713"/>
                    <a:gd name="T42" fmla="*/ 29 w 107"/>
                    <a:gd name="T43" fmla="*/ 41 h 713"/>
                    <a:gd name="T44" fmla="*/ 24 w 107"/>
                    <a:gd name="T45" fmla="*/ 110 h 713"/>
                    <a:gd name="T46" fmla="*/ 29 w 107"/>
                    <a:gd name="T47" fmla="*/ 118 h 713"/>
                    <a:gd name="T48" fmla="*/ 26 w 107"/>
                    <a:gd name="T49" fmla="*/ 156 h 713"/>
                    <a:gd name="T50" fmla="*/ 13 w 107"/>
                    <a:gd name="T51" fmla="*/ 198 h 713"/>
                    <a:gd name="T52" fmla="*/ 15 w 107"/>
                    <a:gd name="T53" fmla="*/ 228 h 713"/>
                    <a:gd name="T54" fmla="*/ 16 w 107"/>
                    <a:gd name="T55" fmla="*/ 284 h 713"/>
                    <a:gd name="T56" fmla="*/ 5 w 107"/>
                    <a:gd name="T57" fmla="*/ 360 h 713"/>
                    <a:gd name="T58" fmla="*/ 12 w 107"/>
                    <a:gd name="T59" fmla="*/ 462 h 713"/>
                    <a:gd name="T60" fmla="*/ 16 w 107"/>
                    <a:gd name="T61" fmla="*/ 477 h 713"/>
                    <a:gd name="T62" fmla="*/ 21 w 107"/>
                    <a:gd name="T63" fmla="*/ 528 h 713"/>
                    <a:gd name="T64" fmla="*/ 13 w 107"/>
                    <a:gd name="T65" fmla="*/ 566 h 713"/>
                    <a:gd name="T66" fmla="*/ 13 w 107"/>
                    <a:gd name="T67" fmla="*/ 600 h 713"/>
                    <a:gd name="T68" fmla="*/ 29 w 107"/>
                    <a:gd name="T69" fmla="*/ 641 h 713"/>
                    <a:gd name="T70" fmla="*/ 44 w 107"/>
                    <a:gd name="T71" fmla="*/ 662 h 713"/>
                    <a:gd name="T72" fmla="*/ 58 w 107"/>
                    <a:gd name="T73" fmla="*/ 675 h 713"/>
                    <a:gd name="T74" fmla="*/ 77 w 107"/>
                    <a:gd name="T75" fmla="*/ 694 h 713"/>
                    <a:gd name="T76" fmla="*/ 93 w 107"/>
                    <a:gd name="T77" fmla="*/ 713 h 713"/>
                    <a:gd name="T78" fmla="*/ 107 w 107"/>
                    <a:gd name="T79" fmla="*/ 689 h 7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07" h="713">
                      <a:moveTo>
                        <a:pt x="106" y="660"/>
                      </a:moveTo>
                      <a:lnTo>
                        <a:pt x="59" y="662"/>
                      </a:lnTo>
                      <a:lnTo>
                        <a:pt x="56" y="640"/>
                      </a:lnTo>
                      <a:lnTo>
                        <a:pt x="44" y="632"/>
                      </a:lnTo>
                      <a:lnTo>
                        <a:pt x="40" y="585"/>
                      </a:lnTo>
                      <a:lnTo>
                        <a:pt x="48" y="584"/>
                      </a:lnTo>
                      <a:lnTo>
                        <a:pt x="52" y="569"/>
                      </a:lnTo>
                      <a:lnTo>
                        <a:pt x="53" y="507"/>
                      </a:lnTo>
                      <a:lnTo>
                        <a:pt x="47" y="488"/>
                      </a:lnTo>
                      <a:lnTo>
                        <a:pt x="45" y="462"/>
                      </a:lnTo>
                      <a:lnTo>
                        <a:pt x="42" y="435"/>
                      </a:lnTo>
                      <a:lnTo>
                        <a:pt x="34" y="419"/>
                      </a:lnTo>
                      <a:lnTo>
                        <a:pt x="36" y="407"/>
                      </a:lnTo>
                      <a:lnTo>
                        <a:pt x="47" y="394"/>
                      </a:lnTo>
                      <a:lnTo>
                        <a:pt x="32" y="362"/>
                      </a:lnTo>
                      <a:lnTo>
                        <a:pt x="44" y="344"/>
                      </a:lnTo>
                      <a:lnTo>
                        <a:pt x="50" y="333"/>
                      </a:lnTo>
                      <a:lnTo>
                        <a:pt x="44" y="327"/>
                      </a:lnTo>
                      <a:lnTo>
                        <a:pt x="44" y="305"/>
                      </a:lnTo>
                      <a:lnTo>
                        <a:pt x="53" y="301"/>
                      </a:lnTo>
                      <a:lnTo>
                        <a:pt x="50" y="284"/>
                      </a:lnTo>
                      <a:lnTo>
                        <a:pt x="44" y="281"/>
                      </a:lnTo>
                      <a:lnTo>
                        <a:pt x="44" y="255"/>
                      </a:lnTo>
                      <a:lnTo>
                        <a:pt x="50" y="249"/>
                      </a:lnTo>
                      <a:lnTo>
                        <a:pt x="48" y="236"/>
                      </a:lnTo>
                      <a:lnTo>
                        <a:pt x="45" y="210"/>
                      </a:lnTo>
                      <a:lnTo>
                        <a:pt x="50" y="199"/>
                      </a:lnTo>
                      <a:lnTo>
                        <a:pt x="53" y="185"/>
                      </a:lnTo>
                      <a:lnTo>
                        <a:pt x="61" y="178"/>
                      </a:lnTo>
                      <a:lnTo>
                        <a:pt x="67" y="164"/>
                      </a:lnTo>
                      <a:lnTo>
                        <a:pt x="59" y="153"/>
                      </a:lnTo>
                      <a:lnTo>
                        <a:pt x="67" y="142"/>
                      </a:lnTo>
                      <a:lnTo>
                        <a:pt x="69" y="121"/>
                      </a:lnTo>
                      <a:lnTo>
                        <a:pt x="79" y="118"/>
                      </a:lnTo>
                      <a:lnTo>
                        <a:pt x="80" y="99"/>
                      </a:lnTo>
                      <a:lnTo>
                        <a:pt x="69" y="92"/>
                      </a:lnTo>
                      <a:lnTo>
                        <a:pt x="58" y="72"/>
                      </a:lnTo>
                      <a:lnTo>
                        <a:pt x="58" y="36"/>
                      </a:lnTo>
                      <a:lnTo>
                        <a:pt x="44" y="24"/>
                      </a:lnTo>
                      <a:lnTo>
                        <a:pt x="42" y="9"/>
                      </a:lnTo>
                      <a:lnTo>
                        <a:pt x="32" y="0"/>
                      </a:lnTo>
                      <a:lnTo>
                        <a:pt x="23" y="11"/>
                      </a:lnTo>
                      <a:lnTo>
                        <a:pt x="26" y="33"/>
                      </a:lnTo>
                      <a:lnTo>
                        <a:pt x="29" y="41"/>
                      </a:lnTo>
                      <a:lnTo>
                        <a:pt x="31" y="102"/>
                      </a:lnTo>
                      <a:lnTo>
                        <a:pt x="24" y="110"/>
                      </a:lnTo>
                      <a:lnTo>
                        <a:pt x="24" y="118"/>
                      </a:lnTo>
                      <a:lnTo>
                        <a:pt x="29" y="118"/>
                      </a:lnTo>
                      <a:lnTo>
                        <a:pt x="29" y="156"/>
                      </a:lnTo>
                      <a:lnTo>
                        <a:pt x="26" y="156"/>
                      </a:lnTo>
                      <a:lnTo>
                        <a:pt x="24" y="198"/>
                      </a:lnTo>
                      <a:lnTo>
                        <a:pt x="13" y="198"/>
                      </a:lnTo>
                      <a:lnTo>
                        <a:pt x="20" y="207"/>
                      </a:lnTo>
                      <a:lnTo>
                        <a:pt x="15" y="228"/>
                      </a:lnTo>
                      <a:lnTo>
                        <a:pt x="12" y="281"/>
                      </a:lnTo>
                      <a:lnTo>
                        <a:pt x="16" y="284"/>
                      </a:lnTo>
                      <a:lnTo>
                        <a:pt x="10" y="349"/>
                      </a:lnTo>
                      <a:lnTo>
                        <a:pt x="5" y="360"/>
                      </a:lnTo>
                      <a:lnTo>
                        <a:pt x="0" y="367"/>
                      </a:lnTo>
                      <a:lnTo>
                        <a:pt x="12" y="462"/>
                      </a:lnTo>
                      <a:lnTo>
                        <a:pt x="7" y="478"/>
                      </a:lnTo>
                      <a:lnTo>
                        <a:pt x="16" y="477"/>
                      </a:lnTo>
                      <a:lnTo>
                        <a:pt x="21" y="480"/>
                      </a:lnTo>
                      <a:lnTo>
                        <a:pt x="21" y="528"/>
                      </a:lnTo>
                      <a:lnTo>
                        <a:pt x="15" y="542"/>
                      </a:lnTo>
                      <a:lnTo>
                        <a:pt x="13" y="566"/>
                      </a:lnTo>
                      <a:lnTo>
                        <a:pt x="24" y="573"/>
                      </a:lnTo>
                      <a:lnTo>
                        <a:pt x="13" y="600"/>
                      </a:lnTo>
                      <a:lnTo>
                        <a:pt x="21" y="627"/>
                      </a:lnTo>
                      <a:lnTo>
                        <a:pt x="29" y="641"/>
                      </a:lnTo>
                      <a:lnTo>
                        <a:pt x="40" y="646"/>
                      </a:lnTo>
                      <a:lnTo>
                        <a:pt x="44" y="662"/>
                      </a:lnTo>
                      <a:lnTo>
                        <a:pt x="48" y="670"/>
                      </a:lnTo>
                      <a:lnTo>
                        <a:pt x="58" y="675"/>
                      </a:lnTo>
                      <a:lnTo>
                        <a:pt x="63" y="684"/>
                      </a:lnTo>
                      <a:lnTo>
                        <a:pt x="77" y="694"/>
                      </a:lnTo>
                      <a:lnTo>
                        <a:pt x="85" y="702"/>
                      </a:lnTo>
                      <a:lnTo>
                        <a:pt x="93" y="713"/>
                      </a:lnTo>
                      <a:lnTo>
                        <a:pt x="98" y="694"/>
                      </a:lnTo>
                      <a:lnTo>
                        <a:pt x="107" y="689"/>
                      </a:lnTo>
                      <a:lnTo>
                        <a:pt x="106" y="66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7" name="Freeform 154"/>
                <p:cNvSpPr>
                  <a:spLocks/>
                </p:cNvSpPr>
                <p:nvPr/>
              </p:nvSpPr>
              <p:spPr bwMode="auto">
                <a:xfrm>
                  <a:off x="6361113" y="58420"/>
                  <a:ext cx="58738" cy="28575"/>
                </a:xfrm>
                <a:custGeom>
                  <a:avLst/>
                  <a:gdLst>
                    <a:gd name="T0" fmla="*/ 10 w 37"/>
                    <a:gd name="T1" fmla="*/ 0 h 18"/>
                    <a:gd name="T2" fmla="*/ 0 w 37"/>
                    <a:gd name="T3" fmla="*/ 18 h 18"/>
                    <a:gd name="T4" fmla="*/ 18 w 37"/>
                    <a:gd name="T5" fmla="*/ 18 h 18"/>
                    <a:gd name="T6" fmla="*/ 37 w 37"/>
                    <a:gd name="T7" fmla="*/ 11 h 18"/>
                    <a:gd name="T8" fmla="*/ 10 w 37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8">
                      <a:moveTo>
                        <a:pt x="10" y="0"/>
                      </a:moveTo>
                      <a:lnTo>
                        <a:pt x="0" y="18"/>
                      </a:lnTo>
                      <a:lnTo>
                        <a:pt x="18" y="18"/>
                      </a:lnTo>
                      <a:lnTo>
                        <a:pt x="37" y="1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8" name="Freeform 155"/>
                <p:cNvSpPr>
                  <a:spLocks/>
                </p:cNvSpPr>
                <p:nvPr/>
              </p:nvSpPr>
              <p:spPr bwMode="auto">
                <a:xfrm>
                  <a:off x="6361113" y="58420"/>
                  <a:ext cx="58738" cy="28575"/>
                </a:xfrm>
                <a:custGeom>
                  <a:avLst/>
                  <a:gdLst>
                    <a:gd name="T0" fmla="*/ 10 w 37"/>
                    <a:gd name="T1" fmla="*/ 0 h 18"/>
                    <a:gd name="T2" fmla="*/ 0 w 37"/>
                    <a:gd name="T3" fmla="*/ 18 h 18"/>
                    <a:gd name="T4" fmla="*/ 18 w 37"/>
                    <a:gd name="T5" fmla="*/ 18 h 18"/>
                    <a:gd name="T6" fmla="*/ 37 w 37"/>
                    <a:gd name="T7" fmla="*/ 11 h 18"/>
                    <a:gd name="T8" fmla="*/ 10 w 37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8">
                      <a:moveTo>
                        <a:pt x="10" y="0"/>
                      </a:moveTo>
                      <a:lnTo>
                        <a:pt x="0" y="18"/>
                      </a:lnTo>
                      <a:lnTo>
                        <a:pt x="18" y="18"/>
                      </a:lnTo>
                      <a:lnTo>
                        <a:pt x="37" y="11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9" name="Freeform 156"/>
                <p:cNvSpPr>
                  <a:spLocks/>
                </p:cNvSpPr>
                <p:nvPr/>
              </p:nvSpPr>
              <p:spPr bwMode="auto">
                <a:xfrm>
                  <a:off x="6361113" y="58420"/>
                  <a:ext cx="58738" cy="28575"/>
                </a:xfrm>
                <a:custGeom>
                  <a:avLst/>
                  <a:gdLst>
                    <a:gd name="T0" fmla="*/ 10 w 37"/>
                    <a:gd name="T1" fmla="*/ 0 h 18"/>
                    <a:gd name="T2" fmla="*/ 0 w 37"/>
                    <a:gd name="T3" fmla="*/ 18 h 18"/>
                    <a:gd name="T4" fmla="*/ 18 w 37"/>
                    <a:gd name="T5" fmla="*/ 18 h 18"/>
                    <a:gd name="T6" fmla="*/ 37 w 37"/>
                    <a:gd name="T7" fmla="*/ 11 h 18"/>
                    <a:gd name="T8" fmla="*/ 10 w 37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8">
                      <a:moveTo>
                        <a:pt x="10" y="0"/>
                      </a:moveTo>
                      <a:lnTo>
                        <a:pt x="0" y="18"/>
                      </a:lnTo>
                      <a:lnTo>
                        <a:pt x="18" y="18"/>
                      </a:lnTo>
                      <a:lnTo>
                        <a:pt x="37" y="1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0" name="Freeform 157"/>
                <p:cNvSpPr>
                  <a:spLocks/>
                </p:cNvSpPr>
                <p:nvPr/>
              </p:nvSpPr>
              <p:spPr bwMode="auto">
                <a:xfrm>
                  <a:off x="6361113" y="58420"/>
                  <a:ext cx="58738" cy="28575"/>
                </a:xfrm>
                <a:custGeom>
                  <a:avLst/>
                  <a:gdLst>
                    <a:gd name="T0" fmla="*/ 10 w 37"/>
                    <a:gd name="T1" fmla="*/ 0 h 18"/>
                    <a:gd name="T2" fmla="*/ 0 w 37"/>
                    <a:gd name="T3" fmla="*/ 18 h 18"/>
                    <a:gd name="T4" fmla="*/ 18 w 37"/>
                    <a:gd name="T5" fmla="*/ 18 h 18"/>
                    <a:gd name="T6" fmla="*/ 37 w 37"/>
                    <a:gd name="T7" fmla="*/ 11 h 18"/>
                    <a:gd name="T8" fmla="*/ 10 w 37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8">
                      <a:moveTo>
                        <a:pt x="10" y="0"/>
                      </a:moveTo>
                      <a:lnTo>
                        <a:pt x="0" y="18"/>
                      </a:lnTo>
                      <a:lnTo>
                        <a:pt x="18" y="18"/>
                      </a:lnTo>
                      <a:lnTo>
                        <a:pt x="37" y="11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1" name="Freeform 158"/>
                <p:cNvSpPr>
                  <a:spLocks/>
                </p:cNvSpPr>
                <p:nvPr/>
              </p:nvSpPr>
              <p:spPr bwMode="auto">
                <a:xfrm>
                  <a:off x="3859213" y="7620"/>
                  <a:ext cx="796925" cy="655638"/>
                </a:xfrm>
                <a:custGeom>
                  <a:avLst/>
                  <a:gdLst>
                    <a:gd name="T0" fmla="*/ 242 w 502"/>
                    <a:gd name="T1" fmla="*/ 11 h 413"/>
                    <a:gd name="T2" fmla="*/ 201 w 502"/>
                    <a:gd name="T3" fmla="*/ 26 h 413"/>
                    <a:gd name="T4" fmla="*/ 151 w 502"/>
                    <a:gd name="T5" fmla="*/ 58 h 413"/>
                    <a:gd name="T6" fmla="*/ 94 w 502"/>
                    <a:gd name="T7" fmla="*/ 78 h 413"/>
                    <a:gd name="T8" fmla="*/ 167 w 502"/>
                    <a:gd name="T9" fmla="*/ 118 h 413"/>
                    <a:gd name="T10" fmla="*/ 115 w 502"/>
                    <a:gd name="T11" fmla="*/ 129 h 413"/>
                    <a:gd name="T12" fmla="*/ 88 w 502"/>
                    <a:gd name="T13" fmla="*/ 121 h 413"/>
                    <a:gd name="T14" fmla="*/ 62 w 502"/>
                    <a:gd name="T15" fmla="*/ 133 h 413"/>
                    <a:gd name="T16" fmla="*/ 70 w 502"/>
                    <a:gd name="T17" fmla="*/ 150 h 413"/>
                    <a:gd name="T18" fmla="*/ 78 w 502"/>
                    <a:gd name="T19" fmla="*/ 176 h 413"/>
                    <a:gd name="T20" fmla="*/ 131 w 502"/>
                    <a:gd name="T21" fmla="*/ 161 h 413"/>
                    <a:gd name="T22" fmla="*/ 129 w 502"/>
                    <a:gd name="T23" fmla="*/ 177 h 413"/>
                    <a:gd name="T24" fmla="*/ 102 w 502"/>
                    <a:gd name="T25" fmla="*/ 196 h 413"/>
                    <a:gd name="T26" fmla="*/ 83 w 502"/>
                    <a:gd name="T27" fmla="*/ 201 h 413"/>
                    <a:gd name="T28" fmla="*/ 59 w 502"/>
                    <a:gd name="T29" fmla="*/ 228 h 413"/>
                    <a:gd name="T30" fmla="*/ 46 w 502"/>
                    <a:gd name="T31" fmla="*/ 251 h 413"/>
                    <a:gd name="T32" fmla="*/ 41 w 502"/>
                    <a:gd name="T33" fmla="*/ 268 h 413"/>
                    <a:gd name="T34" fmla="*/ 70 w 502"/>
                    <a:gd name="T35" fmla="*/ 281 h 413"/>
                    <a:gd name="T36" fmla="*/ 78 w 502"/>
                    <a:gd name="T37" fmla="*/ 289 h 413"/>
                    <a:gd name="T38" fmla="*/ 73 w 502"/>
                    <a:gd name="T39" fmla="*/ 318 h 413"/>
                    <a:gd name="T40" fmla="*/ 105 w 502"/>
                    <a:gd name="T41" fmla="*/ 318 h 413"/>
                    <a:gd name="T42" fmla="*/ 126 w 502"/>
                    <a:gd name="T43" fmla="*/ 335 h 413"/>
                    <a:gd name="T44" fmla="*/ 21 w 502"/>
                    <a:gd name="T45" fmla="*/ 394 h 413"/>
                    <a:gd name="T46" fmla="*/ 1 w 502"/>
                    <a:gd name="T47" fmla="*/ 413 h 413"/>
                    <a:gd name="T48" fmla="*/ 147 w 502"/>
                    <a:gd name="T49" fmla="*/ 350 h 413"/>
                    <a:gd name="T50" fmla="*/ 166 w 502"/>
                    <a:gd name="T51" fmla="*/ 334 h 413"/>
                    <a:gd name="T52" fmla="*/ 183 w 502"/>
                    <a:gd name="T53" fmla="*/ 306 h 413"/>
                    <a:gd name="T54" fmla="*/ 236 w 502"/>
                    <a:gd name="T55" fmla="*/ 249 h 413"/>
                    <a:gd name="T56" fmla="*/ 222 w 502"/>
                    <a:gd name="T57" fmla="*/ 286 h 413"/>
                    <a:gd name="T58" fmla="*/ 218 w 502"/>
                    <a:gd name="T59" fmla="*/ 302 h 413"/>
                    <a:gd name="T60" fmla="*/ 233 w 502"/>
                    <a:gd name="T61" fmla="*/ 311 h 413"/>
                    <a:gd name="T62" fmla="*/ 239 w 502"/>
                    <a:gd name="T63" fmla="*/ 310 h 413"/>
                    <a:gd name="T64" fmla="*/ 246 w 502"/>
                    <a:gd name="T65" fmla="*/ 306 h 413"/>
                    <a:gd name="T66" fmla="*/ 252 w 502"/>
                    <a:gd name="T67" fmla="*/ 300 h 413"/>
                    <a:gd name="T68" fmla="*/ 257 w 502"/>
                    <a:gd name="T69" fmla="*/ 294 h 413"/>
                    <a:gd name="T70" fmla="*/ 261 w 502"/>
                    <a:gd name="T71" fmla="*/ 289 h 413"/>
                    <a:gd name="T72" fmla="*/ 265 w 502"/>
                    <a:gd name="T73" fmla="*/ 286 h 413"/>
                    <a:gd name="T74" fmla="*/ 266 w 502"/>
                    <a:gd name="T75" fmla="*/ 283 h 413"/>
                    <a:gd name="T76" fmla="*/ 282 w 502"/>
                    <a:gd name="T77" fmla="*/ 259 h 413"/>
                    <a:gd name="T78" fmla="*/ 306 w 502"/>
                    <a:gd name="T79" fmla="*/ 262 h 413"/>
                    <a:gd name="T80" fmla="*/ 320 w 502"/>
                    <a:gd name="T81" fmla="*/ 278 h 413"/>
                    <a:gd name="T82" fmla="*/ 372 w 502"/>
                    <a:gd name="T83" fmla="*/ 283 h 413"/>
                    <a:gd name="T84" fmla="*/ 389 w 502"/>
                    <a:gd name="T85" fmla="*/ 297 h 413"/>
                    <a:gd name="T86" fmla="*/ 403 w 502"/>
                    <a:gd name="T87" fmla="*/ 308 h 413"/>
                    <a:gd name="T88" fmla="*/ 419 w 502"/>
                    <a:gd name="T89" fmla="*/ 324 h 413"/>
                    <a:gd name="T90" fmla="*/ 434 w 502"/>
                    <a:gd name="T91" fmla="*/ 324 h 413"/>
                    <a:gd name="T92" fmla="*/ 448 w 502"/>
                    <a:gd name="T93" fmla="*/ 324 h 413"/>
                    <a:gd name="T94" fmla="*/ 453 w 502"/>
                    <a:gd name="T95" fmla="*/ 334 h 413"/>
                    <a:gd name="T96" fmla="*/ 459 w 502"/>
                    <a:gd name="T97" fmla="*/ 354 h 413"/>
                    <a:gd name="T98" fmla="*/ 469 w 502"/>
                    <a:gd name="T99" fmla="*/ 369 h 413"/>
                    <a:gd name="T100" fmla="*/ 493 w 502"/>
                    <a:gd name="T101" fmla="*/ 375 h 413"/>
                    <a:gd name="T102" fmla="*/ 482 w 502"/>
                    <a:gd name="T103" fmla="*/ 359 h 413"/>
                    <a:gd name="T104" fmla="*/ 469 w 502"/>
                    <a:gd name="T105" fmla="*/ 330 h 413"/>
                    <a:gd name="T106" fmla="*/ 442 w 502"/>
                    <a:gd name="T107" fmla="*/ 286 h 413"/>
                    <a:gd name="T108" fmla="*/ 431 w 502"/>
                    <a:gd name="T109" fmla="*/ 295 h 413"/>
                    <a:gd name="T110" fmla="*/ 418 w 502"/>
                    <a:gd name="T111" fmla="*/ 305 h 413"/>
                    <a:gd name="T112" fmla="*/ 400 w 502"/>
                    <a:gd name="T113" fmla="*/ 276 h 413"/>
                    <a:gd name="T114" fmla="*/ 380 w 502"/>
                    <a:gd name="T115" fmla="*/ 276 h 413"/>
                    <a:gd name="T116" fmla="*/ 432 w 502"/>
                    <a:gd name="T117" fmla="*/ 27 h 413"/>
                    <a:gd name="T118" fmla="*/ 378 w 502"/>
                    <a:gd name="T119" fmla="*/ 34 h 413"/>
                    <a:gd name="T120" fmla="*/ 320 w 502"/>
                    <a:gd name="T121" fmla="*/ 26 h 413"/>
                    <a:gd name="T122" fmla="*/ 289 w 502"/>
                    <a:gd name="T123" fmla="*/ 18 h 413"/>
                    <a:gd name="T124" fmla="*/ 265 w 502"/>
                    <a:gd name="T125" fmla="*/ 2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02" h="413">
                      <a:moveTo>
                        <a:pt x="255" y="0"/>
                      </a:moveTo>
                      <a:lnTo>
                        <a:pt x="242" y="11"/>
                      </a:lnTo>
                      <a:lnTo>
                        <a:pt x="210" y="11"/>
                      </a:lnTo>
                      <a:lnTo>
                        <a:pt x="201" y="26"/>
                      </a:lnTo>
                      <a:lnTo>
                        <a:pt x="166" y="29"/>
                      </a:lnTo>
                      <a:lnTo>
                        <a:pt x="151" y="58"/>
                      </a:lnTo>
                      <a:lnTo>
                        <a:pt x="99" y="66"/>
                      </a:lnTo>
                      <a:lnTo>
                        <a:pt x="94" y="78"/>
                      </a:lnTo>
                      <a:lnTo>
                        <a:pt x="123" y="101"/>
                      </a:lnTo>
                      <a:lnTo>
                        <a:pt x="167" y="118"/>
                      </a:lnTo>
                      <a:lnTo>
                        <a:pt x="137" y="125"/>
                      </a:lnTo>
                      <a:lnTo>
                        <a:pt x="115" y="129"/>
                      </a:lnTo>
                      <a:lnTo>
                        <a:pt x="105" y="117"/>
                      </a:lnTo>
                      <a:lnTo>
                        <a:pt x="88" y="121"/>
                      </a:lnTo>
                      <a:lnTo>
                        <a:pt x="88" y="129"/>
                      </a:lnTo>
                      <a:lnTo>
                        <a:pt x="62" y="133"/>
                      </a:lnTo>
                      <a:lnTo>
                        <a:pt x="54" y="144"/>
                      </a:lnTo>
                      <a:lnTo>
                        <a:pt x="70" y="150"/>
                      </a:lnTo>
                      <a:lnTo>
                        <a:pt x="67" y="168"/>
                      </a:lnTo>
                      <a:lnTo>
                        <a:pt x="78" y="176"/>
                      </a:lnTo>
                      <a:lnTo>
                        <a:pt x="110" y="176"/>
                      </a:lnTo>
                      <a:lnTo>
                        <a:pt x="131" y="161"/>
                      </a:lnTo>
                      <a:lnTo>
                        <a:pt x="139" y="169"/>
                      </a:lnTo>
                      <a:lnTo>
                        <a:pt x="129" y="177"/>
                      </a:lnTo>
                      <a:lnTo>
                        <a:pt x="126" y="196"/>
                      </a:lnTo>
                      <a:lnTo>
                        <a:pt x="102" y="196"/>
                      </a:lnTo>
                      <a:lnTo>
                        <a:pt x="97" y="212"/>
                      </a:lnTo>
                      <a:lnTo>
                        <a:pt x="83" y="201"/>
                      </a:lnTo>
                      <a:lnTo>
                        <a:pt x="62" y="212"/>
                      </a:lnTo>
                      <a:lnTo>
                        <a:pt x="59" y="228"/>
                      </a:lnTo>
                      <a:lnTo>
                        <a:pt x="38" y="238"/>
                      </a:lnTo>
                      <a:lnTo>
                        <a:pt x="46" y="251"/>
                      </a:lnTo>
                      <a:lnTo>
                        <a:pt x="59" y="257"/>
                      </a:lnTo>
                      <a:lnTo>
                        <a:pt x="41" y="268"/>
                      </a:lnTo>
                      <a:lnTo>
                        <a:pt x="54" y="283"/>
                      </a:lnTo>
                      <a:lnTo>
                        <a:pt x="70" y="281"/>
                      </a:lnTo>
                      <a:lnTo>
                        <a:pt x="78" y="268"/>
                      </a:lnTo>
                      <a:lnTo>
                        <a:pt x="78" y="289"/>
                      </a:lnTo>
                      <a:lnTo>
                        <a:pt x="70" y="302"/>
                      </a:lnTo>
                      <a:lnTo>
                        <a:pt x="73" y="318"/>
                      </a:lnTo>
                      <a:lnTo>
                        <a:pt x="97" y="310"/>
                      </a:lnTo>
                      <a:lnTo>
                        <a:pt x="105" y="318"/>
                      </a:lnTo>
                      <a:lnTo>
                        <a:pt x="123" y="310"/>
                      </a:lnTo>
                      <a:lnTo>
                        <a:pt x="126" y="335"/>
                      </a:lnTo>
                      <a:lnTo>
                        <a:pt x="65" y="375"/>
                      </a:lnTo>
                      <a:lnTo>
                        <a:pt x="21" y="394"/>
                      </a:lnTo>
                      <a:lnTo>
                        <a:pt x="0" y="404"/>
                      </a:lnTo>
                      <a:lnTo>
                        <a:pt x="1" y="413"/>
                      </a:lnTo>
                      <a:lnTo>
                        <a:pt x="72" y="401"/>
                      </a:lnTo>
                      <a:lnTo>
                        <a:pt x="147" y="350"/>
                      </a:lnTo>
                      <a:lnTo>
                        <a:pt x="155" y="342"/>
                      </a:lnTo>
                      <a:lnTo>
                        <a:pt x="166" y="334"/>
                      </a:lnTo>
                      <a:lnTo>
                        <a:pt x="188" y="321"/>
                      </a:lnTo>
                      <a:lnTo>
                        <a:pt x="183" y="306"/>
                      </a:lnTo>
                      <a:lnTo>
                        <a:pt x="207" y="286"/>
                      </a:lnTo>
                      <a:lnTo>
                        <a:pt x="236" y="249"/>
                      </a:lnTo>
                      <a:lnTo>
                        <a:pt x="261" y="255"/>
                      </a:lnTo>
                      <a:lnTo>
                        <a:pt x="222" y="286"/>
                      </a:lnTo>
                      <a:lnTo>
                        <a:pt x="228" y="294"/>
                      </a:lnTo>
                      <a:lnTo>
                        <a:pt x="218" y="302"/>
                      </a:lnTo>
                      <a:lnTo>
                        <a:pt x="230" y="310"/>
                      </a:lnTo>
                      <a:lnTo>
                        <a:pt x="233" y="311"/>
                      </a:lnTo>
                      <a:lnTo>
                        <a:pt x="236" y="310"/>
                      </a:lnTo>
                      <a:lnTo>
                        <a:pt x="239" y="310"/>
                      </a:lnTo>
                      <a:lnTo>
                        <a:pt x="242" y="308"/>
                      </a:lnTo>
                      <a:lnTo>
                        <a:pt x="246" y="306"/>
                      </a:lnTo>
                      <a:lnTo>
                        <a:pt x="249" y="303"/>
                      </a:lnTo>
                      <a:lnTo>
                        <a:pt x="252" y="300"/>
                      </a:lnTo>
                      <a:lnTo>
                        <a:pt x="253" y="297"/>
                      </a:lnTo>
                      <a:lnTo>
                        <a:pt x="257" y="294"/>
                      </a:lnTo>
                      <a:lnTo>
                        <a:pt x="260" y="292"/>
                      </a:lnTo>
                      <a:lnTo>
                        <a:pt x="261" y="289"/>
                      </a:lnTo>
                      <a:lnTo>
                        <a:pt x="263" y="287"/>
                      </a:lnTo>
                      <a:lnTo>
                        <a:pt x="265" y="286"/>
                      </a:lnTo>
                      <a:lnTo>
                        <a:pt x="265" y="283"/>
                      </a:lnTo>
                      <a:lnTo>
                        <a:pt x="266" y="283"/>
                      </a:lnTo>
                      <a:lnTo>
                        <a:pt x="279" y="276"/>
                      </a:lnTo>
                      <a:lnTo>
                        <a:pt x="282" y="259"/>
                      </a:lnTo>
                      <a:lnTo>
                        <a:pt x="301" y="251"/>
                      </a:lnTo>
                      <a:lnTo>
                        <a:pt x="306" y="262"/>
                      </a:lnTo>
                      <a:lnTo>
                        <a:pt x="320" y="263"/>
                      </a:lnTo>
                      <a:lnTo>
                        <a:pt x="320" y="278"/>
                      </a:lnTo>
                      <a:lnTo>
                        <a:pt x="367" y="279"/>
                      </a:lnTo>
                      <a:lnTo>
                        <a:pt x="372" y="283"/>
                      </a:lnTo>
                      <a:lnTo>
                        <a:pt x="373" y="292"/>
                      </a:lnTo>
                      <a:lnTo>
                        <a:pt x="389" y="297"/>
                      </a:lnTo>
                      <a:lnTo>
                        <a:pt x="392" y="310"/>
                      </a:lnTo>
                      <a:lnTo>
                        <a:pt x="403" y="308"/>
                      </a:lnTo>
                      <a:lnTo>
                        <a:pt x="408" y="318"/>
                      </a:lnTo>
                      <a:lnTo>
                        <a:pt x="419" y="324"/>
                      </a:lnTo>
                      <a:lnTo>
                        <a:pt x="426" y="314"/>
                      </a:lnTo>
                      <a:lnTo>
                        <a:pt x="434" y="324"/>
                      </a:lnTo>
                      <a:lnTo>
                        <a:pt x="442" y="330"/>
                      </a:lnTo>
                      <a:lnTo>
                        <a:pt x="448" y="324"/>
                      </a:lnTo>
                      <a:lnTo>
                        <a:pt x="455" y="327"/>
                      </a:lnTo>
                      <a:lnTo>
                        <a:pt x="453" y="334"/>
                      </a:lnTo>
                      <a:lnTo>
                        <a:pt x="453" y="348"/>
                      </a:lnTo>
                      <a:lnTo>
                        <a:pt x="459" y="354"/>
                      </a:lnTo>
                      <a:lnTo>
                        <a:pt x="469" y="358"/>
                      </a:lnTo>
                      <a:lnTo>
                        <a:pt x="469" y="369"/>
                      </a:lnTo>
                      <a:lnTo>
                        <a:pt x="480" y="375"/>
                      </a:lnTo>
                      <a:lnTo>
                        <a:pt x="493" y="375"/>
                      </a:lnTo>
                      <a:lnTo>
                        <a:pt x="502" y="364"/>
                      </a:lnTo>
                      <a:lnTo>
                        <a:pt x="482" y="359"/>
                      </a:lnTo>
                      <a:lnTo>
                        <a:pt x="477" y="334"/>
                      </a:lnTo>
                      <a:lnTo>
                        <a:pt x="469" y="330"/>
                      </a:lnTo>
                      <a:lnTo>
                        <a:pt x="464" y="311"/>
                      </a:lnTo>
                      <a:lnTo>
                        <a:pt x="442" y="286"/>
                      </a:lnTo>
                      <a:lnTo>
                        <a:pt x="434" y="286"/>
                      </a:lnTo>
                      <a:lnTo>
                        <a:pt x="431" y="295"/>
                      </a:lnTo>
                      <a:lnTo>
                        <a:pt x="421" y="295"/>
                      </a:lnTo>
                      <a:lnTo>
                        <a:pt x="418" y="305"/>
                      </a:lnTo>
                      <a:lnTo>
                        <a:pt x="403" y="295"/>
                      </a:lnTo>
                      <a:lnTo>
                        <a:pt x="400" y="276"/>
                      </a:lnTo>
                      <a:lnTo>
                        <a:pt x="392" y="270"/>
                      </a:lnTo>
                      <a:lnTo>
                        <a:pt x="380" y="276"/>
                      </a:lnTo>
                      <a:lnTo>
                        <a:pt x="448" y="42"/>
                      </a:lnTo>
                      <a:lnTo>
                        <a:pt x="432" y="27"/>
                      </a:lnTo>
                      <a:lnTo>
                        <a:pt x="395" y="32"/>
                      </a:lnTo>
                      <a:lnTo>
                        <a:pt x="378" y="34"/>
                      </a:lnTo>
                      <a:lnTo>
                        <a:pt x="368" y="22"/>
                      </a:lnTo>
                      <a:lnTo>
                        <a:pt x="320" y="26"/>
                      </a:lnTo>
                      <a:lnTo>
                        <a:pt x="305" y="5"/>
                      </a:lnTo>
                      <a:lnTo>
                        <a:pt x="289" y="18"/>
                      </a:lnTo>
                      <a:lnTo>
                        <a:pt x="266" y="16"/>
                      </a:lnTo>
                      <a:lnTo>
                        <a:pt x="265" y="2"/>
                      </a:lnTo>
                      <a:lnTo>
                        <a:pt x="25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2" name="Freeform 159"/>
                <p:cNvSpPr>
                  <a:spLocks/>
                </p:cNvSpPr>
                <p:nvPr/>
              </p:nvSpPr>
              <p:spPr bwMode="auto">
                <a:xfrm>
                  <a:off x="3859213" y="7620"/>
                  <a:ext cx="796925" cy="655638"/>
                </a:xfrm>
                <a:custGeom>
                  <a:avLst/>
                  <a:gdLst>
                    <a:gd name="T0" fmla="*/ 242 w 502"/>
                    <a:gd name="T1" fmla="*/ 11 h 413"/>
                    <a:gd name="T2" fmla="*/ 201 w 502"/>
                    <a:gd name="T3" fmla="*/ 26 h 413"/>
                    <a:gd name="T4" fmla="*/ 151 w 502"/>
                    <a:gd name="T5" fmla="*/ 58 h 413"/>
                    <a:gd name="T6" fmla="*/ 94 w 502"/>
                    <a:gd name="T7" fmla="*/ 78 h 413"/>
                    <a:gd name="T8" fmla="*/ 167 w 502"/>
                    <a:gd name="T9" fmla="*/ 118 h 413"/>
                    <a:gd name="T10" fmla="*/ 115 w 502"/>
                    <a:gd name="T11" fmla="*/ 129 h 413"/>
                    <a:gd name="T12" fmla="*/ 88 w 502"/>
                    <a:gd name="T13" fmla="*/ 121 h 413"/>
                    <a:gd name="T14" fmla="*/ 62 w 502"/>
                    <a:gd name="T15" fmla="*/ 133 h 413"/>
                    <a:gd name="T16" fmla="*/ 70 w 502"/>
                    <a:gd name="T17" fmla="*/ 150 h 413"/>
                    <a:gd name="T18" fmla="*/ 78 w 502"/>
                    <a:gd name="T19" fmla="*/ 176 h 413"/>
                    <a:gd name="T20" fmla="*/ 131 w 502"/>
                    <a:gd name="T21" fmla="*/ 161 h 413"/>
                    <a:gd name="T22" fmla="*/ 129 w 502"/>
                    <a:gd name="T23" fmla="*/ 177 h 413"/>
                    <a:gd name="T24" fmla="*/ 102 w 502"/>
                    <a:gd name="T25" fmla="*/ 196 h 413"/>
                    <a:gd name="T26" fmla="*/ 83 w 502"/>
                    <a:gd name="T27" fmla="*/ 201 h 413"/>
                    <a:gd name="T28" fmla="*/ 59 w 502"/>
                    <a:gd name="T29" fmla="*/ 228 h 413"/>
                    <a:gd name="T30" fmla="*/ 46 w 502"/>
                    <a:gd name="T31" fmla="*/ 251 h 413"/>
                    <a:gd name="T32" fmla="*/ 41 w 502"/>
                    <a:gd name="T33" fmla="*/ 268 h 413"/>
                    <a:gd name="T34" fmla="*/ 70 w 502"/>
                    <a:gd name="T35" fmla="*/ 281 h 413"/>
                    <a:gd name="T36" fmla="*/ 78 w 502"/>
                    <a:gd name="T37" fmla="*/ 289 h 413"/>
                    <a:gd name="T38" fmla="*/ 73 w 502"/>
                    <a:gd name="T39" fmla="*/ 318 h 413"/>
                    <a:gd name="T40" fmla="*/ 105 w 502"/>
                    <a:gd name="T41" fmla="*/ 318 h 413"/>
                    <a:gd name="T42" fmla="*/ 126 w 502"/>
                    <a:gd name="T43" fmla="*/ 335 h 413"/>
                    <a:gd name="T44" fmla="*/ 21 w 502"/>
                    <a:gd name="T45" fmla="*/ 394 h 413"/>
                    <a:gd name="T46" fmla="*/ 1 w 502"/>
                    <a:gd name="T47" fmla="*/ 413 h 413"/>
                    <a:gd name="T48" fmla="*/ 147 w 502"/>
                    <a:gd name="T49" fmla="*/ 350 h 413"/>
                    <a:gd name="T50" fmla="*/ 166 w 502"/>
                    <a:gd name="T51" fmla="*/ 334 h 413"/>
                    <a:gd name="T52" fmla="*/ 183 w 502"/>
                    <a:gd name="T53" fmla="*/ 306 h 413"/>
                    <a:gd name="T54" fmla="*/ 236 w 502"/>
                    <a:gd name="T55" fmla="*/ 249 h 413"/>
                    <a:gd name="T56" fmla="*/ 222 w 502"/>
                    <a:gd name="T57" fmla="*/ 286 h 413"/>
                    <a:gd name="T58" fmla="*/ 218 w 502"/>
                    <a:gd name="T59" fmla="*/ 302 h 413"/>
                    <a:gd name="T60" fmla="*/ 233 w 502"/>
                    <a:gd name="T61" fmla="*/ 311 h 413"/>
                    <a:gd name="T62" fmla="*/ 239 w 502"/>
                    <a:gd name="T63" fmla="*/ 310 h 413"/>
                    <a:gd name="T64" fmla="*/ 246 w 502"/>
                    <a:gd name="T65" fmla="*/ 306 h 413"/>
                    <a:gd name="T66" fmla="*/ 252 w 502"/>
                    <a:gd name="T67" fmla="*/ 300 h 413"/>
                    <a:gd name="T68" fmla="*/ 257 w 502"/>
                    <a:gd name="T69" fmla="*/ 294 h 413"/>
                    <a:gd name="T70" fmla="*/ 261 w 502"/>
                    <a:gd name="T71" fmla="*/ 289 h 413"/>
                    <a:gd name="T72" fmla="*/ 265 w 502"/>
                    <a:gd name="T73" fmla="*/ 286 h 413"/>
                    <a:gd name="T74" fmla="*/ 266 w 502"/>
                    <a:gd name="T75" fmla="*/ 283 h 413"/>
                    <a:gd name="T76" fmla="*/ 282 w 502"/>
                    <a:gd name="T77" fmla="*/ 259 h 413"/>
                    <a:gd name="T78" fmla="*/ 306 w 502"/>
                    <a:gd name="T79" fmla="*/ 262 h 413"/>
                    <a:gd name="T80" fmla="*/ 320 w 502"/>
                    <a:gd name="T81" fmla="*/ 278 h 413"/>
                    <a:gd name="T82" fmla="*/ 372 w 502"/>
                    <a:gd name="T83" fmla="*/ 283 h 413"/>
                    <a:gd name="T84" fmla="*/ 389 w 502"/>
                    <a:gd name="T85" fmla="*/ 297 h 413"/>
                    <a:gd name="T86" fmla="*/ 403 w 502"/>
                    <a:gd name="T87" fmla="*/ 308 h 413"/>
                    <a:gd name="T88" fmla="*/ 419 w 502"/>
                    <a:gd name="T89" fmla="*/ 324 h 413"/>
                    <a:gd name="T90" fmla="*/ 434 w 502"/>
                    <a:gd name="T91" fmla="*/ 324 h 413"/>
                    <a:gd name="T92" fmla="*/ 448 w 502"/>
                    <a:gd name="T93" fmla="*/ 324 h 413"/>
                    <a:gd name="T94" fmla="*/ 453 w 502"/>
                    <a:gd name="T95" fmla="*/ 334 h 413"/>
                    <a:gd name="T96" fmla="*/ 459 w 502"/>
                    <a:gd name="T97" fmla="*/ 354 h 413"/>
                    <a:gd name="T98" fmla="*/ 469 w 502"/>
                    <a:gd name="T99" fmla="*/ 369 h 413"/>
                    <a:gd name="T100" fmla="*/ 493 w 502"/>
                    <a:gd name="T101" fmla="*/ 375 h 413"/>
                    <a:gd name="T102" fmla="*/ 482 w 502"/>
                    <a:gd name="T103" fmla="*/ 359 h 413"/>
                    <a:gd name="T104" fmla="*/ 469 w 502"/>
                    <a:gd name="T105" fmla="*/ 330 h 413"/>
                    <a:gd name="T106" fmla="*/ 442 w 502"/>
                    <a:gd name="T107" fmla="*/ 286 h 413"/>
                    <a:gd name="T108" fmla="*/ 431 w 502"/>
                    <a:gd name="T109" fmla="*/ 295 h 413"/>
                    <a:gd name="T110" fmla="*/ 418 w 502"/>
                    <a:gd name="T111" fmla="*/ 305 h 413"/>
                    <a:gd name="T112" fmla="*/ 400 w 502"/>
                    <a:gd name="T113" fmla="*/ 276 h 413"/>
                    <a:gd name="T114" fmla="*/ 380 w 502"/>
                    <a:gd name="T115" fmla="*/ 276 h 413"/>
                    <a:gd name="T116" fmla="*/ 432 w 502"/>
                    <a:gd name="T117" fmla="*/ 27 h 413"/>
                    <a:gd name="T118" fmla="*/ 378 w 502"/>
                    <a:gd name="T119" fmla="*/ 34 h 413"/>
                    <a:gd name="T120" fmla="*/ 320 w 502"/>
                    <a:gd name="T121" fmla="*/ 26 h 413"/>
                    <a:gd name="T122" fmla="*/ 289 w 502"/>
                    <a:gd name="T123" fmla="*/ 18 h 413"/>
                    <a:gd name="T124" fmla="*/ 265 w 502"/>
                    <a:gd name="T125" fmla="*/ 2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02" h="413">
                      <a:moveTo>
                        <a:pt x="255" y="0"/>
                      </a:moveTo>
                      <a:lnTo>
                        <a:pt x="242" y="11"/>
                      </a:lnTo>
                      <a:lnTo>
                        <a:pt x="210" y="11"/>
                      </a:lnTo>
                      <a:lnTo>
                        <a:pt x="201" y="26"/>
                      </a:lnTo>
                      <a:lnTo>
                        <a:pt x="166" y="29"/>
                      </a:lnTo>
                      <a:lnTo>
                        <a:pt x="151" y="58"/>
                      </a:lnTo>
                      <a:lnTo>
                        <a:pt x="99" y="66"/>
                      </a:lnTo>
                      <a:lnTo>
                        <a:pt x="94" y="78"/>
                      </a:lnTo>
                      <a:lnTo>
                        <a:pt x="123" y="101"/>
                      </a:lnTo>
                      <a:lnTo>
                        <a:pt x="167" y="118"/>
                      </a:lnTo>
                      <a:lnTo>
                        <a:pt x="137" y="125"/>
                      </a:lnTo>
                      <a:lnTo>
                        <a:pt x="115" y="129"/>
                      </a:lnTo>
                      <a:lnTo>
                        <a:pt x="105" y="117"/>
                      </a:lnTo>
                      <a:lnTo>
                        <a:pt x="88" y="121"/>
                      </a:lnTo>
                      <a:lnTo>
                        <a:pt x="88" y="129"/>
                      </a:lnTo>
                      <a:lnTo>
                        <a:pt x="62" y="133"/>
                      </a:lnTo>
                      <a:lnTo>
                        <a:pt x="54" y="144"/>
                      </a:lnTo>
                      <a:lnTo>
                        <a:pt x="70" y="150"/>
                      </a:lnTo>
                      <a:lnTo>
                        <a:pt x="67" y="168"/>
                      </a:lnTo>
                      <a:lnTo>
                        <a:pt x="78" y="176"/>
                      </a:lnTo>
                      <a:lnTo>
                        <a:pt x="110" y="176"/>
                      </a:lnTo>
                      <a:lnTo>
                        <a:pt x="131" y="161"/>
                      </a:lnTo>
                      <a:lnTo>
                        <a:pt x="139" y="169"/>
                      </a:lnTo>
                      <a:lnTo>
                        <a:pt x="129" y="177"/>
                      </a:lnTo>
                      <a:lnTo>
                        <a:pt x="126" y="196"/>
                      </a:lnTo>
                      <a:lnTo>
                        <a:pt x="102" y="196"/>
                      </a:lnTo>
                      <a:lnTo>
                        <a:pt x="97" y="212"/>
                      </a:lnTo>
                      <a:lnTo>
                        <a:pt x="83" y="201"/>
                      </a:lnTo>
                      <a:lnTo>
                        <a:pt x="62" y="212"/>
                      </a:lnTo>
                      <a:lnTo>
                        <a:pt x="59" y="228"/>
                      </a:lnTo>
                      <a:lnTo>
                        <a:pt x="38" y="238"/>
                      </a:lnTo>
                      <a:lnTo>
                        <a:pt x="46" y="251"/>
                      </a:lnTo>
                      <a:lnTo>
                        <a:pt x="59" y="257"/>
                      </a:lnTo>
                      <a:lnTo>
                        <a:pt x="41" y="268"/>
                      </a:lnTo>
                      <a:lnTo>
                        <a:pt x="54" y="283"/>
                      </a:lnTo>
                      <a:lnTo>
                        <a:pt x="70" y="281"/>
                      </a:lnTo>
                      <a:lnTo>
                        <a:pt x="78" y="268"/>
                      </a:lnTo>
                      <a:lnTo>
                        <a:pt x="78" y="289"/>
                      </a:lnTo>
                      <a:lnTo>
                        <a:pt x="70" y="302"/>
                      </a:lnTo>
                      <a:lnTo>
                        <a:pt x="73" y="318"/>
                      </a:lnTo>
                      <a:lnTo>
                        <a:pt x="97" y="310"/>
                      </a:lnTo>
                      <a:lnTo>
                        <a:pt x="105" y="318"/>
                      </a:lnTo>
                      <a:lnTo>
                        <a:pt x="123" y="310"/>
                      </a:lnTo>
                      <a:lnTo>
                        <a:pt x="126" y="335"/>
                      </a:lnTo>
                      <a:lnTo>
                        <a:pt x="65" y="375"/>
                      </a:lnTo>
                      <a:lnTo>
                        <a:pt x="21" y="394"/>
                      </a:lnTo>
                      <a:lnTo>
                        <a:pt x="0" y="404"/>
                      </a:lnTo>
                      <a:lnTo>
                        <a:pt x="1" y="413"/>
                      </a:lnTo>
                      <a:lnTo>
                        <a:pt x="72" y="401"/>
                      </a:lnTo>
                      <a:lnTo>
                        <a:pt x="147" y="350"/>
                      </a:lnTo>
                      <a:lnTo>
                        <a:pt x="155" y="342"/>
                      </a:lnTo>
                      <a:lnTo>
                        <a:pt x="166" y="334"/>
                      </a:lnTo>
                      <a:lnTo>
                        <a:pt x="188" y="321"/>
                      </a:lnTo>
                      <a:lnTo>
                        <a:pt x="183" y="306"/>
                      </a:lnTo>
                      <a:lnTo>
                        <a:pt x="207" y="286"/>
                      </a:lnTo>
                      <a:lnTo>
                        <a:pt x="236" y="249"/>
                      </a:lnTo>
                      <a:lnTo>
                        <a:pt x="261" y="255"/>
                      </a:lnTo>
                      <a:lnTo>
                        <a:pt x="222" y="286"/>
                      </a:lnTo>
                      <a:lnTo>
                        <a:pt x="228" y="294"/>
                      </a:lnTo>
                      <a:lnTo>
                        <a:pt x="218" y="302"/>
                      </a:lnTo>
                      <a:lnTo>
                        <a:pt x="230" y="310"/>
                      </a:lnTo>
                      <a:lnTo>
                        <a:pt x="233" y="311"/>
                      </a:lnTo>
                      <a:lnTo>
                        <a:pt x="236" y="310"/>
                      </a:lnTo>
                      <a:lnTo>
                        <a:pt x="239" y="310"/>
                      </a:lnTo>
                      <a:lnTo>
                        <a:pt x="242" y="308"/>
                      </a:lnTo>
                      <a:lnTo>
                        <a:pt x="246" y="306"/>
                      </a:lnTo>
                      <a:lnTo>
                        <a:pt x="249" y="303"/>
                      </a:lnTo>
                      <a:lnTo>
                        <a:pt x="252" y="300"/>
                      </a:lnTo>
                      <a:lnTo>
                        <a:pt x="253" y="297"/>
                      </a:lnTo>
                      <a:lnTo>
                        <a:pt x="257" y="294"/>
                      </a:lnTo>
                      <a:lnTo>
                        <a:pt x="260" y="292"/>
                      </a:lnTo>
                      <a:lnTo>
                        <a:pt x="261" y="289"/>
                      </a:lnTo>
                      <a:lnTo>
                        <a:pt x="263" y="287"/>
                      </a:lnTo>
                      <a:lnTo>
                        <a:pt x="265" y="286"/>
                      </a:lnTo>
                      <a:lnTo>
                        <a:pt x="265" y="283"/>
                      </a:lnTo>
                      <a:lnTo>
                        <a:pt x="266" y="283"/>
                      </a:lnTo>
                      <a:lnTo>
                        <a:pt x="279" y="276"/>
                      </a:lnTo>
                      <a:lnTo>
                        <a:pt x="282" y="259"/>
                      </a:lnTo>
                      <a:lnTo>
                        <a:pt x="301" y="251"/>
                      </a:lnTo>
                      <a:lnTo>
                        <a:pt x="306" y="262"/>
                      </a:lnTo>
                      <a:lnTo>
                        <a:pt x="320" y="263"/>
                      </a:lnTo>
                      <a:lnTo>
                        <a:pt x="320" y="278"/>
                      </a:lnTo>
                      <a:lnTo>
                        <a:pt x="367" y="279"/>
                      </a:lnTo>
                      <a:lnTo>
                        <a:pt x="372" y="283"/>
                      </a:lnTo>
                      <a:lnTo>
                        <a:pt x="373" y="292"/>
                      </a:lnTo>
                      <a:lnTo>
                        <a:pt x="389" y="297"/>
                      </a:lnTo>
                      <a:lnTo>
                        <a:pt x="392" y="310"/>
                      </a:lnTo>
                      <a:lnTo>
                        <a:pt x="403" y="308"/>
                      </a:lnTo>
                      <a:lnTo>
                        <a:pt x="408" y="318"/>
                      </a:lnTo>
                      <a:lnTo>
                        <a:pt x="419" y="324"/>
                      </a:lnTo>
                      <a:lnTo>
                        <a:pt x="426" y="314"/>
                      </a:lnTo>
                      <a:lnTo>
                        <a:pt x="434" y="324"/>
                      </a:lnTo>
                      <a:lnTo>
                        <a:pt x="442" y="330"/>
                      </a:lnTo>
                      <a:lnTo>
                        <a:pt x="448" y="324"/>
                      </a:lnTo>
                      <a:lnTo>
                        <a:pt x="455" y="327"/>
                      </a:lnTo>
                      <a:lnTo>
                        <a:pt x="453" y="334"/>
                      </a:lnTo>
                      <a:lnTo>
                        <a:pt x="453" y="348"/>
                      </a:lnTo>
                      <a:lnTo>
                        <a:pt x="459" y="354"/>
                      </a:lnTo>
                      <a:lnTo>
                        <a:pt x="469" y="358"/>
                      </a:lnTo>
                      <a:lnTo>
                        <a:pt x="469" y="369"/>
                      </a:lnTo>
                      <a:lnTo>
                        <a:pt x="480" y="375"/>
                      </a:lnTo>
                      <a:lnTo>
                        <a:pt x="493" y="375"/>
                      </a:lnTo>
                      <a:lnTo>
                        <a:pt x="502" y="364"/>
                      </a:lnTo>
                      <a:lnTo>
                        <a:pt x="482" y="359"/>
                      </a:lnTo>
                      <a:lnTo>
                        <a:pt x="477" y="334"/>
                      </a:lnTo>
                      <a:lnTo>
                        <a:pt x="469" y="330"/>
                      </a:lnTo>
                      <a:lnTo>
                        <a:pt x="464" y="311"/>
                      </a:lnTo>
                      <a:lnTo>
                        <a:pt x="442" y="286"/>
                      </a:lnTo>
                      <a:lnTo>
                        <a:pt x="434" y="286"/>
                      </a:lnTo>
                      <a:lnTo>
                        <a:pt x="431" y="295"/>
                      </a:lnTo>
                      <a:lnTo>
                        <a:pt x="421" y="295"/>
                      </a:lnTo>
                      <a:lnTo>
                        <a:pt x="418" y="305"/>
                      </a:lnTo>
                      <a:lnTo>
                        <a:pt x="403" y="295"/>
                      </a:lnTo>
                      <a:lnTo>
                        <a:pt x="400" y="276"/>
                      </a:lnTo>
                      <a:lnTo>
                        <a:pt x="392" y="270"/>
                      </a:lnTo>
                      <a:lnTo>
                        <a:pt x="380" y="276"/>
                      </a:lnTo>
                      <a:lnTo>
                        <a:pt x="448" y="42"/>
                      </a:lnTo>
                      <a:lnTo>
                        <a:pt x="432" y="27"/>
                      </a:lnTo>
                      <a:lnTo>
                        <a:pt x="395" y="32"/>
                      </a:lnTo>
                      <a:lnTo>
                        <a:pt x="378" y="34"/>
                      </a:lnTo>
                      <a:lnTo>
                        <a:pt x="368" y="22"/>
                      </a:lnTo>
                      <a:lnTo>
                        <a:pt x="320" y="26"/>
                      </a:lnTo>
                      <a:lnTo>
                        <a:pt x="305" y="5"/>
                      </a:lnTo>
                      <a:lnTo>
                        <a:pt x="289" y="18"/>
                      </a:lnTo>
                      <a:lnTo>
                        <a:pt x="266" y="16"/>
                      </a:lnTo>
                      <a:lnTo>
                        <a:pt x="265" y="2"/>
                      </a:lnTo>
                      <a:lnTo>
                        <a:pt x="25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3" name="Freeform 160"/>
                <p:cNvSpPr>
                  <a:spLocks/>
                </p:cNvSpPr>
                <p:nvPr/>
              </p:nvSpPr>
              <p:spPr bwMode="auto">
                <a:xfrm>
                  <a:off x="3859213" y="7620"/>
                  <a:ext cx="796925" cy="655638"/>
                </a:xfrm>
                <a:custGeom>
                  <a:avLst/>
                  <a:gdLst>
                    <a:gd name="T0" fmla="*/ 242 w 502"/>
                    <a:gd name="T1" fmla="*/ 11 h 413"/>
                    <a:gd name="T2" fmla="*/ 201 w 502"/>
                    <a:gd name="T3" fmla="*/ 26 h 413"/>
                    <a:gd name="T4" fmla="*/ 151 w 502"/>
                    <a:gd name="T5" fmla="*/ 58 h 413"/>
                    <a:gd name="T6" fmla="*/ 94 w 502"/>
                    <a:gd name="T7" fmla="*/ 78 h 413"/>
                    <a:gd name="T8" fmla="*/ 167 w 502"/>
                    <a:gd name="T9" fmla="*/ 118 h 413"/>
                    <a:gd name="T10" fmla="*/ 115 w 502"/>
                    <a:gd name="T11" fmla="*/ 129 h 413"/>
                    <a:gd name="T12" fmla="*/ 88 w 502"/>
                    <a:gd name="T13" fmla="*/ 121 h 413"/>
                    <a:gd name="T14" fmla="*/ 62 w 502"/>
                    <a:gd name="T15" fmla="*/ 133 h 413"/>
                    <a:gd name="T16" fmla="*/ 70 w 502"/>
                    <a:gd name="T17" fmla="*/ 150 h 413"/>
                    <a:gd name="T18" fmla="*/ 78 w 502"/>
                    <a:gd name="T19" fmla="*/ 176 h 413"/>
                    <a:gd name="T20" fmla="*/ 131 w 502"/>
                    <a:gd name="T21" fmla="*/ 161 h 413"/>
                    <a:gd name="T22" fmla="*/ 129 w 502"/>
                    <a:gd name="T23" fmla="*/ 177 h 413"/>
                    <a:gd name="T24" fmla="*/ 102 w 502"/>
                    <a:gd name="T25" fmla="*/ 196 h 413"/>
                    <a:gd name="T26" fmla="*/ 83 w 502"/>
                    <a:gd name="T27" fmla="*/ 201 h 413"/>
                    <a:gd name="T28" fmla="*/ 59 w 502"/>
                    <a:gd name="T29" fmla="*/ 228 h 413"/>
                    <a:gd name="T30" fmla="*/ 46 w 502"/>
                    <a:gd name="T31" fmla="*/ 251 h 413"/>
                    <a:gd name="T32" fmla="*/ 41 w 502"/>
                    <a:gd name="T33" fmla="*/ 268 h 413"/>
                    <a:gd name="T34" fmla="*/ 70 w 502"/>
                    <a:gd name="T35" fmla="*/ 281 h 413"/>
                    <a:gd name="T36" fmla="*/ 78 w 502"/>
                    <a:gd name="T37" fmla="*/ 289 h 413"/>
                    <a:gd name="T38" fmla="*/ 73 w 502"/>
                    <a:gd name="T39" fmla="*/ 318 h 413"/>
                    <a:gd name="T40" fmla="*/ 105 w 502"/>
                    <a:gd name="T41" fmla="*/ 318 h 413"/>
                    <a:gd name="T42" fmla="*/ 126 w 502"/>
                    <a:gd name="T43" fmla="*/ 335 h 413"/>
                    <a:gd name="T44" fmla="*/ 21 w 502"/>
                    <a:gd name="T45" fmla="*/ 394 h 413"/>
                    <a:gd name="T46" fmla="*/ 1 w 502"/>
                    <a:gd name="T47" fmla="*/ 413 h 413"/>
                    <a:gd name="T48" fmla="*/ 147 w 502"/>
                    <a:gd name="T49" fmla="*/ 350 h 413"/>
                    <a:gd name="T50" fmla="*/ 166 w 502"/>
                    <a:gd name="T51" fmla="*/ 334 h 413"/>
                    <a:gd name="T52" fmla="*/ 183 w 502"/>
                    <a:gd name="T53" fmla="*/ 306 h 413"/>
                    <a:gd name="T54" fmla="*/ 236 w 502"/>
                    <a:gd name="T55" fmla="*/ 249 h 413"/>
                    <a:gd name="T56" fmla="*/ 222 w 502"/>
                    <a:gd name="T57" fmla="*/ 286 h 413"/>
                    <a:gd name="T58" fmla="*/ 218 w 502"/>
                    <a:gd name="T59" fmla="*/ 302 h 413"/>
                    <a:gd name="T60" fmla="*/ 233 w 502"/>
                    <a:gd name="T61" fmla="*/ 311 h 413"/>
                    <a:gd name="T62" fmla="*/ 239 w 502"/>
                    <a:gd name="T63" fmla="*/ 310 h 413"/>
                    <a:gd name="T64" fmla="*/ 246 w 502"/>
                    <a:gd name="T65" fmla="*/ 306 h 413"/>
                    <a:gd name="T66" fmla="*/ 252 w 502"/>
                    <a:gd name="T67" fmla="*/ 300 h 413"/>
                    <a:gd name="T68" fmla="*/ 257 w 502"/>
                    <a:gd name="T69" fmla="*/ 294 h 413"/>
                    <a:gd name="T70" fmla="*/ 261 w 502"/>
                    <a:gd name="T71" fmla="*/ 289 h 413"/>
                    <a:gd name="T72" fmla="*/ 265 w 502"/>
                    <a:gd name="T73" fmla="*/ 286 h 413"/>
                    <a:gd name="T74" fmla="*/ 266 w 502"/>
                    <a:gd name="T75" fmla="*/ 283 h 413"/>
                    <a:gd name="T76" fmla="*/ 282 w 502"/>
                    <a:gd name="T77" fmla="*/ 259 h 413"/>
                    <a:gd name="T78" fmla="*/ 306 w 502"/>
                    <a:gd name="T79" fmla="*/ 262 h 413"/>
                    <a:gd name="T80" fmla="*/ 320 w 502"/>
                    <a:gd name="T81" fmla="*/ 278 h 413"/>
                    <a:gd name="T82" fmla="*/ 372 w 502"/>
                    <a:gd name="T83" fmla="*/ 283 h 413"/>
                    <a:gd name="T84" fmla="*/ 389 w 502"/>
                    <a:gd name="T85" fmla="*/ 297 h 413"/>
                    <a:gd name="T86" fmla="*/ 403 w 502"/>
                    <a:gd name="T87" fmla="*/ 308 h 413"/>
                    <a:gd name="T88" fmla="*/ 419 w 502"/>
                    <a:gd name="T89" fmla="*/ 324 h 413"/>
                    <a:gd name="T90" fmla="*/ 434 w 502"/>
                    <a:gd name="T91" fmla="*/ 324 h 413"/>
                    <a:gd name="T92" fmla="*/ 448 w 502"/>
                    <a:gd name="T93" fmla="*/ 324 h 413"/>
                    <a:gd name="T94" fmla="*/ 453 w 502"/>
                    <a:gd name="T95" fmla="*/ 334 h 413"/>
                    <a:gd name="T96" fmla="*/ 459 w 502"/>
                    <a:gd name="T97" fmla="*/ 354 h 413"/>
                    <a:gd name="T98" fmla="*/ 469 w 502"/>
                    <a:gd name="T99" fmla="*/ 369 h 413"/>
                    <a:gd name="T100" fmla="*/ 493 w 502"/>
                    <a:gd name="T101" fmla="*/ 375 h 413"/>
                    <a:gd name="T102" fmla="*/ 482 w 502"/>
                    <a:gd name="T103" fmla="*/ 359 h 413"/>
                    <a:gd name="T104" fmla="*/ 469 w 502"/>
                    <a:gd name="T105" fmla="*/ 330 h 413"/>
                    <a:gd name="T106" fmla="*/ 442 w 502"/>
                    <a:gd name="T107" fmla="*/ 286 h 413"/>
                    <a:gd name="T108" fmla="*/ 431 w 502"/>
                    <a:gd name="T109" fmla="*/ 295 h 413"/>
                    <a:gd name="T110" fmla="*/ 418 w 502"/>
                    <a:gd name="T111" fmla="*/ 305 h 413"/>
                    <a:gd name="T112" fmla="*/ 400 w 502"/>
                    <a:gd name="T113" fmla="*/ 276 h 413"/>
                    <a:gd name="T114" fmla="*/ 380 w 502"/>
                    <a:gd name="T115" fmla="*/ 276 h 413"/>
                    <a:gd name="T116" fmla="*/ 432 w 502"/>
                    <a:gd name="T117" fmla="*/ 27 h 413"/>
                    <a:gd name="T118" fmla="*/ 378 w 502"/>
                    <a:gd name="T119" fmla="*/ 34 h 413"/>
                    <a:gd name="T120" fmla="*/ 320 w 502"/>
                    <a:gd name="T121" fmla="*/ 26 h 413"/>
                    <a:gd name="T122" fmla="*/ 289 w 502"/>
                    <a:gd name="T123" fmla="*/ 18 h 413"/>
                    <a:gd name="T124" fmla="*/ 265 w 502"/>
                    <a:gd name="T125" fmla="*/ 2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02" h="413">
                      <a:moveTo>
                        <a:pt x="255" y="0"/>
                      </a:moveTo>
                      <a:lnTo>
                        <a:pt x="242" y="11"/>
                      </a:lnTo>
                      <a:lnTo>
                        <a:pt x="210" y="11"/>
                      </a:lnTo>
                      <a:lnTo>
                        <a:pt x="201" y="26"/>
                      </a:lnTo>
                      <a:lnTo>
                        <a:pt x="166" y="29"/>
                      </a:lnTo>
                      <a:lnTo>
                        <a:pt x="151" y="58"/>
                      </a:lnTo>
                      <a:lnTo>
                        <a:pt x="99" y="66"/>
                      </a:lnTo>
                      <a:lnTo>
                        <a:pt x="94" y="78"/>
                      </a:lnTo>
                      <a:lnTo>
                        <a:pt x="123" y="101"/>
                      </a:lnTo>
                      <a:lnTo>
                        <a:pt x="167" y="118"/>
                      </a:lnTo>
                      <a:lnTo>
                        <a:pt x="137" y="125"/>
                      </a:lnTo>
                      <a:lnTo>
                        <a:pt x="115" y="129"/>
                      </a:lnTo>
                      <a:lnTo>
                        <a:pt x="105" y="117"/>
                      </a:lnTo>
                      <a:lnTo>
                        <a:pt x="88" y="121"/>
                      </a:lnTo>
                      <a:lnTo>
                        <a:pt x="88" y="129"/>
                      </a:lnTo>
                      <a:lnTo>
                        <a:pt x="62" y="133"/>
                      </a:lnTo>
                      <a:lnTo>
                        <a:pt x="54" y="144"/>
                      </a:lnTo>
                      <a:lnTo>
                        <a:pt x="70" y="150"/>
                      </a:lnTo>
                      <a:lnTo>
                        <a:pt x="67" y="168"/>
                      </a:lnTo>
                      <a:lnTo>
                        <a:pt x="78" y="176"/>
                      </a:lnTo>
                      <a:lnTo>
                        <a:pt x="110" y="176"/>
                      </a:lnTo>
                      <a:lnTo>
                        <a:pt x="131" y="161"/>
                      </a:lnTo>
                      <a:lnTo>
                        <a:pt x="139" y="169"/>
                      </a:lnTo>
                      <a:lnTo>
                        <a:pt x="129" y="177"/>
                      </a:lnTo>
                      <a:lnTo>
                        <a:pt x="126" y="196"/>
                      </a:lnTo>
                      <a:lnTo>
                        <a:pt x="102" y="196"/>
                      </a:lnTo>
                      <a:lnTo>
                        <a:pt x="97" y="212"/>
                      </a:lnTo>
                      <a:lnTo>
                        <a:pt x="83" y="201"/>
                      </a:lnTo>
                      <a:lnTo>
                        <a:pt x="62" y="212"/>
                      </a:lnTo>
                      <a:lnTo>
                        <a:pt x="59" y="228"/>
                      </a:lnTo>
                      <a:lnTo>
                        <a:pt x="38" y="238"/>
                      </a:lnTo>
                      <a:lnTo>
                        <a:pt x="46" y="251"/>
                      </a:lnTo>
                      <a:lnTo>
                        <a:pt x="59" y="257"/>
                      </a:lnTo>
                      <a:lnTo>
                        <a:pt x="41" y="268"/>
                      </a:lnTo>
                      <a:lnTo>
                        <a:pt x="54" y="283"/>
                      </a:lnTo>
                      <a:lnTo>
                        <a:pt x="70" y="281"/>
                      </a:lnTo>
                      <a:lnTo>
                        <a:pt x="78" y="268"/>
                      </a:lnTo>
                      <a:lnTo>
                        <a:pt x="78" y="289"/>
                      </a:lnTo>
                      <a:lnTo>
                        <a:pt x="70" y="302"/>
                      </a:lnTo>
                      <a:lnTo>
                        <a:pt x="73" y="318"/>
                      </a:lnTo>
                      <a:lnTo>
                        <a:pt x="97" y="310"/>
                      </a:lnTo>
                      <a:lnTo>
                        <a:pt x="105" y="318"/>
                      </a:lnTo>
                      <a:lnTo>
                        <a:pt x="123" y="310"/>
                      </a:lnTo>
                      <a:lnTo>
                        <a:pt x="126" y="335"/>
                      </a:lnTo>
                      <a:lnTo>
                        <a:pt x="65" y="375"/>
                      </a:lnTo>
                      <a:lnTo>
                        <a:pt x="21" y="394"/>
                      </a:lnTo>
                      <a:lnTo>
                        <a:pt x="0" y="404"/>
                      </a:lnTo>
                      <a:lnTo>
                        <a:pt x="1" y="413"/>
                      </a:lnTo>
                      <a:lnTo>
                        <a:pt x="72" y="401"/>
                      </a:lnTo>
                      <a:lnTo>
                        <a:pt x="147" y="350"/>
                      </a:lnTo>
                      <a:lnTo>
                        <a:pt x="155" y="342"/>
                      </a:lnTo>
                      <a:lnTo>
                        <a:pt x="166" y="334"/>
                      </a:lnTo>
                      <a:lnTo>
                        <a:pt x="188" y="321"/>
                      </a:lnTo>
                      <a:lnTo>
                        <a:pt x="183" y="306"/>
                      </a:lnTo>
                      <a:lnTo>
                        <a:pt x="207" y="286"/>
                      </a:lnTo>
                      <a:lnTo>
                        <a:pt x="236" y="249"/>
                      </a:lnTo>
                      <a:lnTo>
                        <a:pt x="261" y="255"/>
                      </a:lnTo>
                      <a:lnTo>
                        <a:pt x="222" y="286"/>
                      </a:lnTo>
                      <a:lnTo>
                        <a:pt x="228" y="294"/>
                      </a:lnTo>
                      <a:lnTo>
                        <a:pt x="218" y="302"/>
                      </a:lnTo>
                      <a:lnTo>
                        <a:pt x="230" y="310"/>
                      </a:lnTo>
                      <a:lnTo>
                        <a:pt x="233" y="311"/>
                      </a:lnTo>
                      <a:lnTo>
                        <a:pt x="236" y="310"/>
                      </a:lnTo>
                      <a:lnTo>
                        <a:pt x="239" y="310"/>
                      </a:lnTo>
                      <a:lnTo>
                        <a:pt x="242" y="308"/>
                      </a:lnTo>
                      <a:lnTo>
                        <a:pt x="246" y="306"/>
                      </a:lnTo>
                      <a:lnTo>
                        <a:pt x="249" y="303"/>
                      </a:lnTo>
                      <a:lnTo>
                        <a:pt x="252" y="300"/>
                      </a:lnTo>
                      <a:lnTo>
                        <a:pt x="253" y="297"/>
                      </a:lnTo>
                      <a:lnTo>
                        <a:pt x="257" y="294"/>
                      </a:lnTo>
                      <a:lnTo>
                        <a:pt x="260" y="292"/>
                      </a:lnTo>
                      <a:lnTo>
                        <a:pt x="261" y="289"/>
                      </a:lnTo>
                      <a:lnTo>
                        <a:pt x="263" y="287"/>
                      </a:lnTo>
                      <a:lnTo>
                        <a:pt x="265" y="286"/>
                      </a:lnTo>
                      <a:lnTo>
                        <a:pt x="265" y="283"/>
                      </a:lnTo>
                      <a:lnTo>
                        <a:pt x="266" y="283"/>
                      </a:lnTo>
                      <a:lnTo>
                        <a:pt x="279" y="276"/>
                      </a:lnTo>
                      <a:lnTo>
                        <a:pt x="282" y="259"/>
                      </a:lnTo>
                      <a:lnTo>
                        <a:pt x="301" y="251"/>
                      </a:lnTo>
                      <a:lnTo>
                        <a:pt x="306" y="262"/>
                      </a:lnTo>
                      <a:lnTo>
                        <a:pt x="320" y="263"/>
                      </a:lnTo>
                      <a:lnTo>
                        <a:pt x="320" y="278"/>
                      </a:lnTo>
                      <a:lnTo>
                        <a:pt x="367" y="279"/>
                      </a:lnTo>
                      <a:lnTo>
                        <a:pt x="372" y="283"/>
                      </a:lnTo>
                      <a:lnTo>
                        <a:pt x="373" y="292"/>
                      </a:lnTo>
                      <a:lnTo>
                        <a:pt x="389" y="297"/>
                      </a:lnTo>
                      <a:lnTo>
                        <a:pt x="392" y="310"/>
                      </a:lnTo>
                      <a:lnTo>
                        <a:pt x="403" y="308"/>
                      </a:lnTo>
                      <a:lnTo>
                        <a:pt x="408" y="318"/>
                      </a:lnTo>
                      <a:lnTo>
                        <a:pt x="419" y="324"/>
                      </a:lnTo>
                      <a:lnTo>
                        <a:pt x="426" y="314"/>
                      </a:lnTo>
                      <a:lnTo>
                        <a:pt x="434" y="324"/>
                      </a:lnTo>
                      <a:lnTo>
                        <a:pt x="442" y="330"/>
                      </a:lnTo>
                      <a:lnTo>
                        <a:pt x="448" y="324"/>
                      </a:lnTo>
                      <a:lnTo>
                        <a:pt x="455" y="327"/>
                      </a:lnTo>
                      <a:lnTo>
                        <a:pt x="453" y="334"/>
                      </a:lnTo>
                      <a:lnTo>
                        <a:pt x="453" y="348"/>
                      </a:lnTo>
                      <a:lnTo>
                        <a:pt x="459" y="354"/>
                      </a:lnTo>
                      <a:lnTo>
                        <a:pt x="469" y="358"/>
                      </a:lnTo>
                      <a:lnTo>
                        <a:pt x="469" y="369"/>
                      </a:lnTo>
                      <a:lnTo>
                        <a:pt x="480" y="375"/>
                      </a:lnTo>
                      <a:lnTo>
                        <a:pt x="493" y="375"/>
                      </a:lnTo>
                      <a:lnTo>
                        <a:pt x="502" y="364"/>
                      </a:lnTo>
                      <a:lnTo>
                        <a:pt x="482" y="359"/>
                      </a:lnTo>
                      <a:lnTo>
                        <a:pt x="477" y="334"/>
                      </a:lnTo>
                      <a:lnTo>
                        <a:pt x="469" y="330"/>
                      </a:lnTo>
                      <a:lnTo>
                        <a:pt x="464" y="311"/>
                      </a:lnTo>
                      <a:lnTo>
                        <a:pt x="442" y="286"/>
                      </a:lnTo>
                      <a:lnTo>
                        <a:pt x="434" y="286"/>
                      </a:lnTo>
                      <a:lnTo>
                        <a:pt x="431" y="295"/>
                      </a:lnTo>
                      <a:lnTo>
                        <a:pt x="421" y="295"/>
                      </a:lnTo>
                      <a:lnTo>
                        <a:pt x="418" y="305"/>
                      </a:lnTo>
                      <a:lnTo>
                        <a:pt x="403" y="295"/>
                      </a:lnTo>
                      <a:lnTo>
                        <a:pt x="400" y="276"/>
                      </a:lnTo>
                      <a:lnTo>
                        <a:pt x="392" y="270"/>
                      </a:lnTo>
                      <a:lnTo>
                        <a:pt x="380" y="276"/>
                      </a:lnTo>
                      <a:lnTo>
                        <a:pt x="448" y="42"/>
                      </a:lnTo>
                      <a:lnTo>
                        <a:pt x="432" y="27"/>
                      </a:lnTo>
                      <a:lnTo>
                        <a:pt x="395" y="32"/>
                      </a:lnTo>
                      <a:lnTo>
                        <a:pt x="378" y="34"/>
                      </a:lnTo>
                      <a:lnTo>
                        <a:pt x="368" y="22"/>
                      </a:lnTo>
                      <a:lnTo>
                        <a:pt x="320" y="26"/>
                      </a:lnTo>
                      <a:lnTo>
                        <a:pt x="305" y="5"/>
                      </a:lnTo>
                      <a:lnTo>
                        <a:pt x="289" y="18"/>
                      </a:lnTo>
                      <a:lnTo>
                        <a:pt x="266" y="16"/>
                      </a:lnTo>
                      <a:lnTo>
                        <a:pt x="265" y="2"/>
                      </a:lnTo>
                      <a:lnTo>
                        <a:pt x="25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4" name="Freeform 161"/>
                <p:cNvSpPr>
                  <a:spLocks/>
                </p:cNvSpPr>
                <p:nvPr/>
              </p:nvSpPr>
              <p:spPr bwMode="auto">
                <a:xfrm>
                  <a:off x="3859213" y="7620"/>
                  <a:ext cx="796925" cy="655638"/>
                </a:xfrm>
                <a:custGeom>
                  <a:avLst/>
                  <a:gdLst>
                    <a:gd name="T0" fmla="*/ 242 w 502"/>
                    <a:gd name="T1" fmla="*/ 11 h 413"/>
                    <a:gd name="T2" fmla="*/ 201 w 502"/>
                    <a:gd name="T3" fmla="*/ 26 h 413"/>
                    <a:gd name="T4" fmla="*/ 151 w 502"/>
                    <a:gd name="T5" fmla="*/ 58 h 413"/>
                    <a:gd name="T6" fmla="*/ 94 w 502"/>
                    <a:gd name="T7" fmla="*/ 78 h 413"/>
                    <a:gd name="T8" fmla="*/ 167 w 502"/>
                    <a:gd name="T9" fmla="*/ 118 h 413"/>
                    <a:gd name="T10" fmla="*/ 115 w 502"/>
                    <a:gd name="T11" fmla="*/ 129 h 413"/>
                    <a:gd name="T12" fmla="*/ 88 w 502"/>
                    <a:gd name="T13" fmla="*/ 121 h 413"/>
                    <a:gd name="T14" fmla="*/ 62 w 502"/>
                    <a:gd name="T15" fmla="*/ 133 h 413"/>
                    <a:gd name="T16" fmla="*/ 70 w 502"/>
                    <a:gd name="T17" fmla="*/ 150 h 413"/>
                    <a:gd name="T18" fmla="*/ 78 w 502"/>
                    <a:gd name="T19" fmla="*/ 176 h 413"/>
                    <a:gd name="T20" fmla="*/ 131 w 502"/>
                    <a:gd name="T21" fmla="*/ 161 h 413"/>
                    <a:gd name="T22" fmla="*/ 129 w 502"/>
                    <a:gd name="T23" fmla="*/ 177 h 413"/>
                    <a:gd name="T24" fmla="*/ 102 w 502"/>
                    <a:gd name="T25" fmla="*/ 196 h 413"/>
                    <a:gd name="T26" fmla="*/ 83 w 502"/>
                    <a:gd name="T27" fmla="*/ 201 h 413"/>
                    <a:gd name="T28" fmla="*/ 59 w 502"/>
                    <a:gd name="T29" fmla="*/ 228 h 413"/>
                    <a:gd name="T30" fmla="*/ 46 w 502"/>
                    <a:gd name="T31" fmla="*/ 251 h 413"/>
                    <a:gd name="T32" fmla="*/ 41 w 502"/>
                    <a:gd name="T33" fmla="*/ 268 h 413"/>
                    <a:gd name="T34" fmla="*/ 70 w 502"/>
                    <a:gd name="T35" fmla="*/ 281 h 413"/>
                    <a:gd name="T36" fmla="*/ 78 w 502"/>
                    <a:gd name="T37" fmla="*/ 289 h 413"/>
                    <a:gd name="T38" fmla="*/ 73 w 502"/>
                    <a:gd name="T39" fmla="*/ 318 h 413"/>
                    <a:gd name="T40" fmla="*/ 105 w 502"/>
                    <a:gd name="T41" fmla="*/ 318 h 413"/>
                    <a:gd name="T42" fmla="*/ 126 w 502"/>
                    <a:gd name="T43" fmla="*/ 335 h 413"/>
                    <a:gd name="T44" fmla="*/ 21 w 502"/>
                    <a:gd name="T45" fmla="*/ 394 h 413"/>
                    <a:gd name="T46" fmla="*/ 1 w 502"/>
                    <a:gd name="T47" fmla="*/ 413 h 413"/>
                    <a:gd name="T48" fmla="*/ 147 w 502"/>
                    <a:gd name="T49" fmla="*/ 350 h 413"/>
                    <a:gd name="T50" fmla="*/ 166 w 502"/>
                    <a:gd name="T51" fmla="*/ 334 h 413"/>
                    <a:gd name="T52" fmla="*/ 183 w 502"/>
                    <a:gd name="T53" fmla="*/ 306 h 413"/>
                    <a:gd name="T54" fmla="*/ 236 w 502"/>
                    <a:gd name="T55" fmla="*/ 249 h 413"/>
                    <a:gd name="T56" fmla="*/ 222 w 502"/>
                    <a:gd name="T57" fmla="*/ 286 h 413"/>
                    <a:gd name="T58" fmla="*/ 218 w 502"/>
                    <a:gd name="T59" fmla="*/ 302 h 413"/>
                    <a:gd name="T60" fmla="*/ 233 w 502"/>
                    <a:gd name="T61" fmla="*/ 311 h 413"/>
                    <a:gd name="T62" fmla="*/ 239 w 502"/>
                    <a:gd name="T63" fmla="*/ 310 h 413"/>
                    <a:gd name="T64" fmla="*/ 246 w 502"/>
                    <a:gd name="T65" fmla="*/ 306 h 413"/>
                    <a:gd name="T66" fmla="*/ 252 w 502"/>
                    <a:gd name="T67" fmla="*/ 300 h 413"/>
                    <a:gd name="T68" fmla="*/ 257 w 502"/>
                    <a:gd name="T69" fmla="*/ 294 h 413"/>
                    <a:gd name="T70" fmla="*/ 261 w 502"/>
                    <a:gd name="T71" fmla="*/ 289 h 413"/>
                    <a:gd name="T72" fmla="*/ 265 w 502"/>
                    <a:gd name="T73" fmla="*/ 286 h 413"/>
                    <a:gd name="T74" fmla="*/ 266 w 502"/>
                    <a:gd name="T75" fmla="*/ 283 h 413"/>
                    <a:gd name="T76" fmla="*/ 282 w 502"/>
                    <a:gd name="T77" fmla="*/ 259 h 413"/>
                    <a:gd name="T78" fmla="*/ 306 w 502"/>
                    <a:gd name="T79" fmla="*/ 262 h 413"/>
                    <a:gd name="T80" fmla="*/ 320 w 502"/>
                    <a:gd name="T81" fmla="*/ 278 h 413"/>
                    <a:gd name="T82" fmla="*/ 372 w 502"/>
                    <a:gd name="T83" fmla="*/ 283 h 413"/>
                    <a:gd name="T84" fmla="*/ 389 w 502"/>
                    <a:gd name="T85" fmla="*/ 297 h 413"/>
                    <a:gd name="T86" fmla="*/ 403 w 502"/>
                    <a:gd name="T87" fmla="*/ 308 h 413"/>
                    <a:gd name="T88" fmla="*/ 419 w 502"/>
                    <a:gd name="T89" fmla="*/ 324 h 413"/>
                    <a:gd name="T90" fmla="*/ 434 w 502"/>
                    <a:gd name="T91" fmla="*/ 324 h 413"/>
                    <a:gd name="T92" fmla="*/ 448 w 502"/>
                    <a:gd name="T93" fmla="*/ 324 h 413"/>
                    <a:gd name="T94" fmla="*/ 453 w 502"/>
                    <a:gd name="T95" fmla="*/ 334 h 413"/>
                    <a:gd name="T96" fmla="*/ 459 w 502"/>
                    <a:gd name="T97" fmla="*/ 354 h 413"/>
                    <a:gd name="T98" fmla="*/ 469 w 502"/>
                    <a:gd name="T99" fmla="*/ 369 h 413"/>
                    <a:gd name="T100" fmla="*/ 493 w 502"/>
                    <a:gd name="T101" fmla="*/ 375 h 413"/>
                    <a:gd name="T102" fmla="*/ 482 w 502"/>
                    <a:gd name="T103" fmla="*/ 359 h 413"/>
                    <a:gd name="T104" fmla="*/ 469 w 502"/>
                    <a:gd name="T105" fmla="*/ 330 h 413"/>
                    <a:gd name="T106" fmla="*/ 442 w 502"/>
                    <a:gd name="T107" fmla="*/ 286 h 413"/>
                    <a:gd name="T108" fmla="*/ 431 w 502"/>
                    <a:gd name="T109" fmla="*/ 295 h 413"/>
                    <a:gd name="T110" fmla="*/ 418 w 502"/>
                    <a:gd name="T111" fmla="*/ 305 h 413"/>
                    <a:gd name="T112" fmla="*/ 400 w 502"/>
                    <a:gd name="T113" fmla="*/ 276 h 413"/>
                    <a:gd name="T114" fmla="*/ 380 w 502"/>
                    <a:gd name="T115" fmla="*/ 276 h 413"/>
                    <a:gd name="T116" fmla="*/ 432 w 502"/>
                    <a:gd name="T117" fmla="*/ 27 h 413"/>
                    <a:gd name="T118" fmla="*/ 378 w 502"/>
                    <a:gd name="T119" fmla="*/ 34 h 413"/>
                    <a:gd name="T120" fmla="*/ 320 w 502"/>
                    <a:gd name="T121" fmla="*/ 26 h 413"/>
                    <a:gd name="T122" fmla="*/ 289 w 502"/>
                    <a:gd name="T123" fmla="*/ 18 h 413"/>
                    <a:gd name="T124" fmla="*/ 265 w 502"/>
                    <a:gd name="T125" fmla="*/ 2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02" h="413">
                      <a:moveTo>
                        <a:pt x="255" y="0"/>
                      </a:moveTo>
                      <a:lnTo>
                        <a:pt x="242" y="11"/>
                      </a:lnTo>
                      <a:lnTo>
                        <a:pt x="210" y="11"/>
                      </a:lnTo>
                      <a:lnTo>
                        <a:pt x="201" y="26"/>
                      </a:lnTo>
                      <a:lnTo>
                        <a:pt x="166" y="29"/>
                      </a:lnTo>
                      <a:lnTo>
                        <a:pt x="151" y="58"/>
                      </a:lnTo>
                      <a:lnTo>
                        <a:pt x="99" y="66"/>
                      </a:lnTo>
                      <a:lnTo>
                        <a:pt x="94" y="78"/>
                      </a:lnTo>
                      <a:lnTo>
                        <a:pt x="123" y="101"/>
                      </a:lnTo>
                      <a:lnTo>
                        <a:pt x="167" y="118"/>
                      </a:lnTo>
                      <a:lnTo>
                        <a:pt x="137" y="125"/>
                      </a:lnTo>
                      <a:lnTo>
                        <a:pt x="115" y="129"/>
                      </a:lnTo>
                      <a:lnTo>
                        <a:pt x="105" y="117"/>
                      </a:lnTo>
                      <a:lnTo>
                        <a:pt x="88" y="121"/>
                      </a:lnTo>
                      <a:lnTo>
                        <a:pt x="88" y="129"/>
                      </a:lnTo>
                      <a:lnTo>
                        <a:pt x="62" y="133"/>
                      </a:lnTo>
                      <a:lnTo>
                        <a:pt x="54" y="144"/>
                      </a:lnTo>
                      <a:lnTo>
                        <a:pt x="70" y="150"/>
                      </a:lnTo>
                      <a:lnTo>
                        <a:pt x="67" y="168"/>
                      </a:lnTo>
                      <a:lnTo>
                        <a:pt x="78" y="176"/>
                      </a:lnTo>
                      <a:lnTo>
                        <a:pt x="110" y="176"/>
                      </a:lnTo>
                      <a:lnTo>
                        <a:pt x="131" y="161"/>
                      </a:lnTo>
                      <a:lnTo>
                        <a:pt x="139" y="169"/>
                      </a:lnTo>
                      <a:lnTo>
                        <a:pt x="129" y="177"/>
                      </a:lnTo>
                      <a:lnTo>
                        <a:pt x="126" y="196"/>
                      </a:lnTo>
                      <a:lnTo>
                        <a:pt x="102" y="196"/>
                      </a:lnTo>
                      <a:lnTo>
                        <a:pt x="97" y="212"/>
                      </a:lnTo>
                      <a:lnTo>
                        <a:pt x="83" y="201"/>
                      </a:lnTo>
                      <a:lnTo>
                        <a:pt x="62" y="212"/>
                      </a:lnTo>
                      <a:lnTo>
                        <a:pt x="59" y="228"/>
                      </a:lnTo>
                      <a:lnTo>
                        <a:pt x="38" y="238"/>
                      </a:lnTo>
                      <a:lnTo>
                        <a:pt x="46" y="251"/>
                      </a:lnTo>
                      <a:lnTo>
                        <a:pt x="59" y="257"/>
                      </a:lnTo>
                      <a:lnTo>
                        <a:pt x="41" y="268"/>
                      </a:lnTo>
                      <a:lnTo>
                        <a:pt x="54" y="283"/>
                      </a:lnTo>
                      <a:lnTo>
                        <a:pt x="70" y="281"/>
                      </a:lnTo>
                      <a:lnTo>
                        <a:pt x="78" y="268"/>
                      </a:lnTo>
                      <a:lnTo>
                        <a:pt x="78" y="289"/>
                      </a:lnTo>
                      <a:lnTo>
                        <a:pt x="70" y="302"/>
                      </a:lnTo>
                      <a:lnTo>
                        <a:pt x="73" y="318"/>
                      </a:lnTo>
                      <a:lnTo>
                        <a:pt x="97" y="310"/>
                      </a:lnTo>
                      <a:lnTo>
                        <a:pt x="105" y="318"/>
                      </a:lnTo>
                      <a:lnTo>
                        <a:pt x="123" y="310"/>
                      </a:lnTo>
                      <a:lnTo>
                        <a:pt x="126" y="335"/>
                      </a:lnTo>
                      <a:lnTo>
                        <a:pt x="65" y="375"/>
                      </a:lnTo>
                      <a:lnTo>
                        <a:pt x="21" y="394"/>
                      </a:lnTo>
                      <a:lnTo>
                        <a:pt x="0" y="404"/>
                      </a:lnTo>
                      <a:lnTo>
                        <a:pt x="1" y="413"/>
                      </a:lnTo>
                      <a:lnTo>
                        <a:pt x="72" y="401"/>
                      </a:lnTo>
                      <a:lnTo>
                        <a:pt x="147" y="350"/>
                      </a:lnTo>
                      <a:lnTo>
                        <a:pt x="155" y="342"/>
                      </a:lnTo>
                      <a:lnTo>
                        <a:pt x="166" y="334"/>
                      </a:lnTo>
                      <a:lnTo>
                        <a:pt x="188" y="321"/>
                      </a:lnTo>
                      <a:lnTo>
                        <a:pt x="183" y="306"/>
                      </a:lnTo>
                      <a:lnTo>
                        <a:pt x="207" y="286"/>
                      </a:lnTo>
                      <a:lnTo>
                        <a:pt x="236" y="249"/>
                      </a:lnTo>
                      <a:lnTo>
                        <a:pt x="261" y="255"/>
                      </a:lnTo>
                      <a:lnTo>
                        <a:pt x="222" y="286"/>
                      </a:lnTo>
                      <a:lnTo>
                        <a:pt x="228" y="294"/>
                      </a:lnTo>
                      <a:lnTo>
                        <a:pt x="218" y="302"/>
                      </a:lnTo>
                      <a:lnTo>
                        <a:pt x="230" y="310"/>
                      </a:lnTo>
                      <a:lnTo>
                        <a:pt x="233" y="311"/>
                      </a:lnTo>
                      <a:lnTo>
                        <a:pt x="236" y="310"/>
                      </a:lnTo>
                      <a:lnTo>
                        <a:pt x="239" y="310"/>
                      </a:lnTo>
                      <a:lnTo>
                        <a:pt x="242" y="308"/>
                      </a:lnTo>
                      <a:lnTo>
                        <a:pt x="246" y="306"/>
                      </a:lnTo>
                      <a:lnTo>
                        <a:pt x="249" y="303"/>
                      </a:lnTo>
                      <a:lnTo>
                        <a:pt x="252" y="300"/>
                      </a:lnTo>
                      <a:lnTo>
                        <a:pt x="253" y="297"/>
                      </a:lnTo>
                      <a:lnTo>
                        <a:pt x="257" y="294"/>
                      </a:lnTo>
                      <a:lnTo>
                        <a:pt x="260" y="292"/>
                      </a:lnTo>
                      <a:lnTo>
                        <a:pt x="261" y="289"/>
                      </a:lnTo>
                      <a:lnTo>
                        <a:pt x="263" y="287"/>
                      </a:lnTo>
                      <a:lnTo>
                        <a:pt x="265" y="286"/>
                      </a:lnTo>
                      <a:lnTo>
                        <a:pt x="265" y="283"/>
                      </a:lnTo>
                      <a:lnTo>
                        <a:pt x="266" y="283"/>
                      </a:lnTo>
                      <a:lnTo>
                        <a:pt x="279" y="276"/>
                      </a:lnTo>
                      <a:lnTo>
                        <a:pt x="282" y="259"/>
                      </a:lnTo>
                      <a:lnTo>
                        <a:pt x="301" y="251"/>
                      </a:lnTo>
                      <a:lnTo>
                        <a:pt x="306" y="262"/>
                      </a:lnTo>
                      <a:lnTo>
                        <a:pt x="320" y="263"/>
                      </a:lnTo>
                      <a:lnTo>
                        <a:pt x="320" y="278"/>
                      </a:lnTo>
                      <a:lnTo>
                        <a:pt x="367" y="279"/>
                      </a:lnTo>
                      <a:lnTo>
                        <a:pt x="372" y="283"/>
                      </a:lnTo>
                      <a:lnTo>
                        <a:pt x="373" y="292"/>
                      </a:lnTo>
                      <a:lnTo>
                        <a:pt x="389" y="297"/>
                      </a:lnTo>
                      <a:lnTo>
                        <a:pt x="392" y="310"/>
                      </a:lnTo>
                      <a:lnTo>
                        <a:pt x="403" y="308"/>
                      </a:lnTo>
                      <a:lnTo>
                        <a:pt x="408" y="318"/>
                      </a:lnTo>
                      <a:lnTo>
                        <a:pt x="419" y="324"/>
                      </a:lnTo>
                      <a:lnTo>
                        <a:pt x="426" y="314"/>
                      </a:lnTo>
                      <a:lnTo>
                        <a:pt x="434" y="324"/>
                      </a:lnTo>
                      <a:lnTo>
                        <a:pt x="442" y="330"/>
                      </a:lnTo>
                      <a:lnTo>
                        <a:pt x="448" y="324"/>
                      </a:lnTo>
                      <a:lnTo>
                        <a:pt x="455" y="327"/>
                      </a:lnTo>
                      <a:lnTo>
                        <a:pt x="453" y="334"/>
                      </a:lnTo>
                      <a:lnTo>
                        <a:pt x="453" y="348"/>
                      </a:lnTo>
                      <a:lnTo>
                        <a:pt x="459" y="354"/>
                      </a:lnTo>
                      <a:lnTo>
                        <a:pt x="469" y="358"/>
                      </a:lnTo>
                      <a:lnTo>
                        <a:pt x="469" y="369"/>
                      </a:lnTo>
                      <a:lnTo>
                        <a:pt x="480" y="375"/>
                      </a:lnTo>
                      <a:lnTo>
                        <a:pt x="493" y="375"/>
                      </a:lnTo>
                      <a:lnTo>
                        <a:pt x="502" y="364"/>
                      </a:lnTo>
                      <a:lnTo>
                        <a:pt x="482" y="359"/>
                      </a:lnTo>
                      <a:lnTo>
                        <a:pt x="477" y="334"/>
                      </a:lnTo>
                      <a:lnTo>
                        <a:pt x="469" y="330"/>
                      </a:lnTo>
                      <a:lnTo>
                        <a:pt x="464" y="311"/>
                      </a:lnTo>
                      <a:lnTo>
                        <a:pt x="442" y="286"/>
                      </a:lnTo>
                      <a:lnTo>
                        <a:pt x="434" y="286"/>
                      </a:lnTo>
                      <a:lnTo>
                        <a:pt x="431" y="295"/>
                      </a:lnTo>
                      <a:lnTo>
                        <a:pt x="421" y="295"/>
                      </a:lnTo>
                      <a:lnTo>
                        <a:pt x="418" y="305"/>
                      </a:lnTo>
                      <a:lnTo>
                        <a:pt x="403" y="295"/>
                      </a:lnTo>
                      <a:lnTo>
                        <a:pt x="400" y="276"/>
                      </a:lnTo>
                      <a:lnTo>
                        <a:pt x="392" y="270"/>
                      </a:lnTo>
                      <a:lnTo>
                        <a:pt x="380" y="276"/>
                      </a:lnTo>
                      <a:lnTo>
                        <a:pt x="448" y="42"/>
                      </a:lnTo>
                      <a:lnTo>
                        <a:pt x="432" y="27"/>
                      </a:lnTo>
                      <a:lnTo>
                        <a:pt x="395" y="32"/>
                      </a:lnTo>
                      <a:lnTo>
                        <a:pt x="378" y="34"/>
                      </a:lnTo>
                      <a:lnTo>
                        <a:pt x="368" y="22"/>
                      </a:lnTo>
                      <a:lnTo>
                        <a:pt x="320" y="26"/>
                      </a:lnTo>
                      <a:lnTo>
                        <a:pt x="305" y="5"/>
                      </a:lnTo>
                      <a:lnTo>
                        <a:pt x="289" y="18"/>
                      </a:lnTo>
                      <a:lnTo>
                        <a:pt x="266" y="16"/>
                      </a:lnTo>
                      <a:lnTo>
                        <a:pt x="265" y="2"/>
                      </a:lnTo>
                      <a:lnTo>
                        <a:pt x="25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5" name="Freeform 162"/>
                <p:cNvSpPr>
                  <a:spLocks/>
                </p:cNvSpPr>
                <p:nvPr/>
              </p:nvSpPr>
              <p:spPr bwMode="auto">
                <a:xfrm>
                  <a:off x="4456113" y="-13017"/>
                  <a:ext cx="1820863" cy="1092200"/>
                </a:xfrm>
                <a:custGeom>
                  <a:avLst/>
                  <a:gdLst>
                    <a:gd name="T0" fmla="*/ 1072 w 1147"/>
                    <a:gd name="T1" fmla="*/ 319 h 688"/>
                    <a:gd name="T2" fmla="*/ 1076 w 1147"/>
                    <a:gd name="T3" fmla="*/ 361 h 688"/>
                    <a:gd name="T4" fmla="*/ 1112 w 1147"/>
                    <a:gd name="T5" fmla="*/ 398 h 688"/>
                    <a:gd name="T6" fmla="*/ 1111 w 1147"/>
                    <a:gd name="T7" fmla="*/ 430 h 688"/>
                    <a:gd name="T8" fmla="*/ 1130 w 1147"/>
                    <a:gd name="T9" fmla="*/ 428 h 688"/>
                    <a:gd name="T10" fmla="*/ 1147 w 1147"/>
                    <a:gd name="T11" fmla="*/ 471 h 688"/>
                    <a:gd name="T12" fmla="*/ 1092 w 1147"/>
                    <a:gd name="T13" fmla="*/ 501 h 688"/>
                    <a:gd name="T14" fmla="*/ 988 w 1147"/>
                    <a:gd name="T15" fmla="*/ 516 h 688"/>
                    <a:gd name="T16" fmla="*/ 1001 w 1147"/>
                    <a:gd name="T17" fmla="*/ 525 h 688"/>
                    <a:gd name="T18" fmla="*/ 1066 w 1147"/>
                    <a:gd name="T19" fmla="*/ 594 h 688"/>
                    <a:gd name="T20" fmla="*/ 1028 w 1147"/>
                    <a:gd name="T21" fmla="*/ 589 h 688"/>
                    <a:gd name="T22" fmla="*/ 964 w 1147"/>
                    <a:gd name="T23" fmla="*/ 610 h 688"/>
                    <a:gd name="T24" fmla="*/ 922 w 1147"/>
                    <a:gd name="T25" fmla="*/ 604 h 688"/>
                    <a:gd name="T26" fmla="*/ 832 w 1147"/>
                    <a:gd name="T27" fmla="*/ 648 h 688"/>
                    <a:gd name="T28" fmla="*/ 729 w 1147"/>
                    <a:gd name="T29" fmla="*/ 680 h 688"/>
                    <a:gd name="T30" fmla="*/ 726 w 1147"/>
                    <a:gd name="T31" fmla="*/ 580 h 688"/>
                    <a:gd name="T32" fmla="*/ 611 w 1147"/>
                    <a:gd name="T33" fmla="*/ 546 h 688"/>
                    <a:gd name="T34" fmla="*/ 165 w 1147"/>
                    <a:gd name="T35" fmla="*/ 513 h 688"/>
                    <a:gd name="T36" fmla="*/ 128 w 1147"/>
                    <a:gd name="T37" fmla="*/ 439 h 688"/>
                    <a:gd name="T38" fmla="*/ 106 w 1147"/>
                    <a:gd name="T39" fmla="*/ 399 h 688"/>
                    <a:gd name="T40" fmla="*/ 96 w 1147"/>
                    <a:gd name="T41" fmla="*/ 347 h 688"/>
                    <a:gd name="T42" fmla="*/ 53 w 1147"/>
                    <a:gd name="T43" fmla="*/ 297 h 688"/>
                    <a:gd name="T44" fmla="*/ 23 w 1147"/>
                    <a:gd name="T45" fmla="*/ 308 h 688"/>
                    <a:gd name="T46" fmla="*/ 67 w 1147"/>
                    <a:gd name="T47" fmla="*/ 55 h 688"/>
                    <a:gd name="T48" fmla="*/ 166 w 1147"/>
                    <a:gd name="T49" fmla="*/ 67 h 688"/>
                    <a:gd name="T50" fmla="*/ 203 w 1147"/>
                    <a:gd name="T51" fmla="*/ 56 h 688"/>
                    <a:gd name="T52" fmla="*/ 257 w 1147"/>
                    <a:gd name="T53" fmla="*/ 29 h 688"/>
                    <a:gd name="T54" fmla="*/ 305 w 1147"/>
                    <a:gd name="T55" fmla="*/ 61 h 688"/>
                    <a:gd name="T56" fmla="*/ 436 w 1147"/>
                    <a:gd name="T57" fmla="*/ 83 h 688"/>
                    <a:gd name="T58" fmla="*/ 509 w 1147"/>
                    <a:gd name="T59" fmla="*/ 115 h 688"/>
                    <a:gd name="T60" fmla="*/ 618 w 1147"/>
                    <a:gd name="T61" fmla="*/ 101 h 688"/>
                    <a:gd name="T62" fmla="*/ 675 w 1147"/>
                    <a:gd name="T63" fmla="*/ 91 h 688"/>
                    <a:gd name="T64" fmla="*/ 678 w 1147"/>
                    <a:gd name="T65" fmla="*/ 27 h 688"/>
                    <a:gd name="T66" fmla="*/ 721 w 1147"/>
                    <a:gd name="T67" fmla="*/ 37 h 688"/>
                    <a:gd name="T68" fmla="*/ 761 w 1147"/>
                    <a:gd name="T69" fmla="*/ 63 h 688"/>
                    <a:gd name="T70" fmla="*/ 787 w 1147"/>
                    <a:gd name="T71" fmla="*/ 94 h 688"/>
                    <a:gd name="T72" fmla="*/ 855 w 1147"/>
                    <a:gd name="T73" fmla="*/ 79 h 688"/>
                    <a:gd name="T74" fmla="*/ 800 w 1147"/>
                    <a:gd name="T75" fmla="*/ 130 h 688"/>
                    <a:gd name="T76" fmla="*/ 741 w 1147"/>
                    <a:gd name="T77" fmla="*/ 141 h 688"/>
                    <a:gd name="T78" fmla="*/ 749 w 1147"/>
                    <a:gd name="T79" fmla="*/ 187 h 688"/>
                    <a:gd name="T80" fmla="*/ 674 w 1147"/>
                    <a:gd name="T81" fmla="*/ 240 h 688"/>
                    <a:gd name="T82" fmla="*/ 648 w 1147"/>
                    <a:gd name="T83" fmla="*/ 318 h 688"/>
                    <a:gd name="T84" fmla="*/ 741 w 1147"/>
                    <a:gd name="T85" fmla="*/ 388 h 688"/>
                    <a:gd name="T86" fmla="*/ 777 w 1147"/>
                    <a:gd name="T87" fmla="*/ 465 h 688"/>
                    <a:gd name="T88" fmla="*/ 822 w 1147"/>
                    <a:gd name="T89" fmla="*/ 485 h 688"/>
                    <a:gd name="T90" fmla="*/ 835 w 1147"/>
                    <a:gd name="T91" fmla="*/ 406 h 688"/>
                    <a:gd name="T92" fmla="*/ 857 w 1147"/>
                    <a:gd name="T93" fmla="*/ 387 h 688"/>
                    <a:gd name="T94" fmla="*/ 860 w 1147"/>
                    <a:gd name="T95" fmla="*/ 366 h 688"/>
                    <a:gd name="T96" fmla="*/ 859 w 1147"/>
                    <a:gd name="T97" fmla="*/ 339 h 688"/>
                    <a:gd name="T98" fmla="*/ 852 w 1147"/>
                    <a:gd name="T99" fmla="*/ 318 h 688"/>
                    <a:gd name="T100" fmla="*/ 865 w 1147"/>
                    <a:gd name="T101" fmla="*/ 268 h 688"/>
                    <a:gd name="T102" fmla="*/ 942 w 1147"/>
                    <a:gd name="T103" fmla="*/ 233 h 688"/>
                    <a:gd name="T104" fmla="*/ 978 w 1147"/>
                    <a:gd name="T105" fmla="*/ 281 h 688"/>
                    <a:gd name="T106" fmla="*/ 1036 w 1147"/>
                    <a:gd name="T107" fmla="*/ 308 h 6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47" h="688">
                      <a:moveTo>
                        <a:pt x="1049" y="286"/>
                      </a:moveTo>
                      <a:lnTo>
                        <a:pt x="1056" y="297"/>
                      </a:lnTo>
                      <a:lnTo>
                        <a:pt x="1061" y="319"/>
                      </a:lnTo>
                      <a:lnTo>
                        <a:pt x="1072" y="319"/>
                      </a:lnTo>
                      <a:lnTo>
                        <a:pt x="1076" y="345"/>
                      </a:lnTo>
                      <a:lnTo>
                        <a:pt x="1084" y="345"/>
                      </a:lnTo>
                      <a:lnTo>
                        <a:pt x="1084" y="356"/>
                      </a:lnTo>
                      <a:lnTo>
                        <a:pt x="1076" y="361"/>
                      </a:lnTo>
                      <a:lnTo>
                        <a:pt x="1077" y="372"/>
                      </a:lnTo>
                      <a:lnTo>
                        <a:pt x="1088" y="375"/>
                      </a:lnTo>
                      <a:lnTo>
                        <a:pt x="1093" y="399"/>
                      </a:lnTo>
                      <a:lnTo>
                        <a:pt x="1112" y="398"/>
                      </a:lnTo>
                      <a:lnTo>
                        <a:pt x="1111" y="407"/>
                      </a:lnTo>
                      <a:lnTo>
                        <a:pt x="1125" y="406"/>
                      </a:lnTo>
                      <a:lnTo>
                        <a:pt x="1116" y="420"/>
                      </a:lnTo>
                      <a:lnTo>
                        <a:pt x="1111" y="430"/>
                      </a:lnTo>
                      <a:lnTo>
                        <a:pt x="1090" y="434"/>
                      </a:lnTo>
                      <a:lnTo>
                        <a:pt x="1100" y="441"/>
                      </a:lnTo>
                      <a:lnTo>
                        <a:pt x="1116" y="434"/>
                      </a:lnTo>
                      <a:lnTo>
                        <a:pt x="1130" y="428"/>
                      </a:lnTo>
                      <a:lnTo>
                        <a:pt x="1144" y="428"/>
                      </a:lnTo>
                      <a:lnTo>
                        <a:pt x="1147" y="442"/>
                      </a:lnTo>
                      <a:lnTo>
                        <a:pt x="1147" y="460"/>
                      </a:lnTo>
                      <a:lnTo>
                        <a:pt x="1147" y="471"/>
                      </a:lnTo>
                      <a:lnTo>
                        <a:pt x="1147" y="479"/>
                      </a:lnTo>
                      <a:lnTo>
                        <a:pt x="1128" y="484"/>
                      </a:lnTo>
                      <a:lnTo>
                        <a:pt x="1112" y="484"/>
                      </a:lnTo>
                      <a:lnTo>
                        <a:pt x="1092" y="501"/>
                      </a:lnTo>
                      <a:lnTo>
                        <a:pt x="1056" y="506"/>
                      </a:lnTo>
                      <a:lnTo>
                        <a:pt x="1020" y="506"/>
                      </a:lnTo>
                      <a:lnTo>
                        <a:pt x="1001" y="503"/>
                      </a:lnTo>
                      <a:lnTo>
                        <a:pt x="988" y="516"/>
                      </a:lnTo>
                      <a:lnTo>
                        <a:pt x="969" y="524"/>
                      </a:lnTo>
                      <a:lnTo>
                        <a:pt x="951" y="548"/>
                      </a:lnTo>
                      <a:lnTo>
                        <a:pt x="982" y="535"/>
                      </a:lnTo>
                      <a:lnTo>
                        <a:pt x="1001" y="525"/>
                      </a:lnTo>
                      <a:lnTo>
                        <a:pt x="1018" y="537"/>
                      </a:lnTo>
                      <a:lnTo>
                        <a:pt x="1005" y="554"/>
                      </a:lnTo>
                      <a:lnTo>
                        <a:pt x="1025" y="573"/>
                      </a:lnTo>
                      <a:lnTo>
                        <a:pt x="1066" y="594"/>
                      </a:lnTo>
                      <a:lnTo>
                        <a:pt x="1028" y="616"/>
                      </a:lnTo>
                      <a:lnTo>
                        <a:pt x="991" y="640"/>
                      </a:lnTo>
                      <a:lnTo>
                        <a:pt x="983" y="632"/>
                      </a:lnTo>
                      <a:lnTo>
                        <a:pt x="1028" y="589"/>
                      </a:lnTo>
                      <a:lnTo>
                        <a:pt x="1025" y="583"/>
                      </a:lnTo>
                      <a:lnTo>
                        <a:pt x="1012" y="583"/>
                      </a:lnTo>
                      <a:lnTo>
                        <a:pt x="974" y="616"/>
                      </a:lnTo>
                      <a:lnTo>
                        <a:pt x="964" y="610"/>
                      </a:lnTo>
                      <a:lnTo>
                        <a:pt x="959" y="568"/>
                      </a:lnTo>
                      <a:lnTo>
                        <a:pt x="940" y="564"/>
                      </a:lnTo>
                      <a:lnTo>
                        <a:pt x="930" y="589"/>
                      </a:lnTo>
                      <a:lnTo>
                        <a:pt x="922" y="604"/>
                      </a:lnTo>
                      <a:lnTo>
                        <a:pt x="911" y="618"/>
                      </a:lnTo>
                      <a:lnTo>
                        <a:pt x="851" y="615"/>
                      </a:lnTo>
                      <a:lnTo>
                        <a:pt x="838" y="626"/>
                      </a:lnTo>
                      <a:lnTo>
                        <a:pt x="832" y="648"/>
                      </a:lnTo>
                      <a:lnTo>
                        <a:pt x="798" y="648"/>
                      </a:lnTo>
                      <a:lnTo>
                        <a:pt x="785" y="659"/>
                      </a:lnTo>
                      <a:lnTo>
                        <a:pt x="752" y="688"/>
                      </a:lnTo>
                      <a:lnTo>
                        <a:pt x="729" y="680"/>
                      </a:lnTo>
                      <a:lnTo>
                        <a:pt x="737" y="667"/>
                      </a:lnTo>
                      <a:lnTo>
                        <a:pt x="755" y="640"/>
                      </a:lnTo>
                      <a:lnTo>
                        <a:pt x="741" y="610"/>
                      </a:lnTo>
                      <a:lnTo>
                        <a:pt x="726" y="580"/>
                      </a:lnTo>
                      <a:lnTo>
                        <a:pt x="701" y="567"/>
                      </a:lnTo>
                      <a:lnTo>
                        <a:pt x="678" y="551"/>
                      </a:lnTo>
                      <a:lnTo>
                        <a:pt x="653" y="551"/>
                      </a:lnTo>
                      <a:lnTo>
                        <a:pt x="611" y="546"/>
                      </a:lnTo>
                      <a:lnTo>
                        <a:pt x="583" y="546"/>
                      </a:lnTo>
                      <a:lnTo>
                        <a:pt x="584" y="537"/>
                      </a:lnTo>
                      <a:lnTo>
                        <a:pt x="185" y="538"/>
                      </a:lnTo>
                      <a:lnTo>
                        <a:pt x="165" y="513"/>
                      </a:lnTo>
                      <a:lnTo>
                        <a:pt x="147" y="500"/>
                      </a:lnTo>
                      <a:lnTo>
                        <a:pt x="130" y="481"/>
                      </a:lnTo>
                      <a:lnTo>
                        <a:pt x="128" y="458"/>
                      </a:lnTo>
                      <a:lnTo>
                        <a:pt x="128" y="439"/>
                      </a:lnTo>
                      <a:lnTo>
                        <a:pt x="114" y="441"/>
                      </a:lnTo>
                      <a:lnTo>
                        <a:pt x="112" y="426"/>
                      </a:lnTo>
                      <a:lnTo>
                        <a:pt x="102" y="422"/>
                      </a:lnTo>
                      <a:lnTo>
                        <a:pt x="106" y="399"/>
                      </a:lnTo>
                      <a:lnTo>
                        <a:pt x="112" y="388"/>
                      </a:lnTo>
                      <a:lnTo>
                        <a:pt x="123" y="377"/>
                      </a:lnTo>
                      <a:lnTo>
                        <a:pt x="101" y="372"/>
                      </a:lnTo>
                      <a:lnTo>
                        <a:pt x="96" y="347"/>
                      </a:lnTo>
                      <a:lnTo>
                        <a:pt x="88" y="343"/>
                      </a:lnTo>
                      <a:lnTo>
                        <a:pt x="83" y="324"/>
                      </a:lnTo>
                      <a:lnTo>
                        <a:pt x="63" y="299"/>
                      </a:lnTo>
                      <a:lnTo>
                        <a:pt x="53" y="297"/>
                      </a:lnTo>
                      <a:lnTo>
                        <a:pt x="50" y="308"/>
                      </a:lnTo>
                      <a:lnTo>
                        <a:pt x="42" y="308"/>
                      </a:lnTo>
                      <a:lnTo>
                        <a:pt x="37" y="318"/>
                      </a:lnTo>
                      <a:lnTo>
                        <a:pt x="23" y="308"/>
                      </a:lnTo>
                      <a:lnTo>
                        <a:pt x="19" y="288"/>
                      </a:lnTo>
                      <a:lnTo>
                        <a:pt x="13" y="283"/>
                      </a:lnTo>
                      <a:lnTo>
                        <a:pt x="0" y="288"/>
                      </a:lnTo>
                      <a:lnTo>
                        <a:pt x="67" y="55"/>
                      </a:lnTo>
                      <a:lnTo>
                        <a:pt x="110" y="63"/>
                      </a:lnTo>
                      <a:lnTo>
                        <a:pt x="150" y="82"/>
                      </a:lnTo>
                      <a:lnTo>
                        <a:pt x="165" y="83"/>
                      </a:lnTo>
                      <a:lnTo>
                        <a:pt x="166" y="67"/>
                      </a:lnTo>
                      <a:lnTo>
                        <a:pt x="181" y="56"/>
                      </a:lnTo>
                      <a:lnTo>
                        <a:pt x="219" y="32"/>
                      </a:lnTo>
                      <a:lnTo>
                        <a:pt x="228" y="39"/>
                      </a:lnTo>
                      <a:lnTo>
                        <a:pt x="203" y="56"/>
                      </a:lnTo>
                      <a:lnTo>
                        <a:pt x="230" y="55"/>
                      </a:lnTo>
                      <a:lnTo>
                        <a:pt x="240" y="45"/>
                      </a:lnTo>
                      <a:lnTo>
                        <a:pt x="248" y="32"/>
                      </a:lnTo>
                      <a:lnTo>
                        <a:pt x="257" y="29"/>
                      </a:lnTo>
                      <a:lnTo>
                        <a:pt x="270" y="51"/>
                      </a:lnTo>
                      <a:lnTo>
                        <a:pt x="286" y="55"/>
                      </a:lnTo>
                      <a:lnTo>
                        <a:pt x="294" y="45"/>
                      </a:lnTo>
                      <a:lnTo>
                        <a:pt x="305" y="61"/>
                      </a:lnTo>
                      <a:lnTo>
                        <a:pt x="318" y="50"/>
                      </a:lnTo>
                      <a:lnTo>
                        <a:pt x="375" y="69"/>
                      </a:lnTo>
                      <a:lnTo>
                        <a:pt x="410" y="69"/>
                      </a:lnTo>
                      <a:lnTo>
                        <a:pt x="436" y="83"/>
                      </a:lnTo>
                      <a:lnTo>
                        <a:pt x="431" y="101"/>
                      </a:lnTo>
                      <a:lnTo>
                        <a:pt x="466" y="91"/>
                      </a:lnTo>
                      <a:lnTo>
                        <a:pt x="492" y="117"/>
                      </a:lnTo>
                      <a:lnTo>
                        <a:pt x="509" y="115"/>
                      </a:lnTo>
                      <a:lnTo>
                        <a:pt x="508" y="101"/>
                      </a:lnTo>
                      <a:lnTo>
                        <a:pt x="528" y="80"/>
                      </a:lnTo>
                      <a:lnTo>
                        <a:pt x="551" y="98"/>
                      </a:lnTo>
                      <a:lnTo>
                        <a:pt x="618" y="101"/>
                      </a:lnTo>
                      <a:lnTo>
                        <a:pt x="629" y="87"/>
                      </a:lnTo>
                      <a:lnTo>
                        <a:pt x="648" y="85"/>
                      </a:lnTo>
                      <a:lnTo>
                        <a:pt x="659" y="99"/>
                      </a:lnTo>
                      <a:lnTo>
                        <a:pt x="675" y="91"/>
                      </a:lnTo>
                      <a:lnTo>
                        <a:pt x="690" y="80"/>
                      </a:lnTo>
                      <a:lnTo>
                        <a:pt x="682" y="50"/>
                      </a:lnTo>
                      <a:lnTo>
                        <a:pt x="664" y="37"/>
                      </a:lnTo>
                      <a:lnTo>
                        <a:pt x="678" y="27"/>
                      </a:lnTo>
                      <a:lnTo>
                        <a:pt x="686" y="15"/>
                      </a:lnTo>
                      <a:lnTo>
                        <a:pt x="705" y="0"/>
                      </a:lnTo>
                      <a:lnTo>
                        <a:pt x="726" y="19"/>
                      </a:lnTo>
                      <a:lnTo>
                        <a:pt x="721" y="37"/>
                      </a:lnTo>
                      <a:lnTo>
                        <a:pt x="725" y="51"/>
                      </a:lnTo>
                      <a:lnTo>
                        <a:pt x="737" y="63"/>
                      </a:lnTo>
                      <a:lnTo>
                        <a:pt x="744" y="85"/>
                      </a:lnTo>
                      <a:lnTo>
                        <a:pt x="761" y="63"/>
                      </a:lnTo>
                      <a:lnTo>
                        <a:pt x="771" y="82"/>
                      </a:lnTo>
                      <a:lnTo>
                        <a:pt x="768" y="112"/>
                      </a:lnTo>
                      <a:lnTo>
                        <a:pt x="782" y="112"/>
                      </a:lnTo>
                      <a:lnTo>
                        <a:pt x="787" y="94"/>
                      </a:lnTo>
                      <a:lnTo>
                        <a:pt x="806" y="77"/>
                      </a:lnTo>
                      <a:lnTo>
                        <a:pt x="814" y="51"/>
                      </a:lnTo>
                      <a:lnTo>
                        <a:pt x="846" y="55"/>
                      </a:lnTo>
                      <a:lnTo>
                        <a:pt x="855" y="79"/>
                      </a:lnTo>
                      <a:lnTo>
                        <a:pt x="843" y="87"/>
                      </a:lnTo>
                      <a:lnTo>
                        <a:pt x="849" y="117"/>
                      </a:lnTo>
                      <a:lnTo>
                        <a:pt x="808" y="139"/>
                      </a:lnTo>
                      <a:lnTo>
                        <a:pt x="800" y="130"/>
                      </a:lnTo>
                      <a:lnTo>
                        <a:pt x="777" y="130"/>
                      </a:lnTo>
                      <a:lnTo>
                        <a:pt x="774" y="149"/>
                      </a:lnTo>
                      <a:lnTo>
                        <a:pt x="749" y="149"/>
                      </a:lnTo>
                      <a:lnTo>
                        <a:pt x="741" y="141"/>
                      </a:lnTo>
                      <a:lnTo>
                        <a:pt x="729" y="142"/>
                      </a:lnTo>
                      <a:lnTo>
                        <a:pt x="731" y="152"/>
                      </a:lnTo>
                      <a:lnTo>
                        <a:pt x="755" y="163"/>
                      </a:lnTo>
                      <a:lnTo>
                        <a:pt x="749" y="187"/>
                      </a:lnTo>
                      <a:lnTo>
                        <a:pt x="736" y="195"/>
                      </a:lnTo>
                      <a:lnTo>
                        <a:pt x="715" y="198"/>
                      </a:lnTo>
                      <a:lnTo>
                        <a:pt x="704" y="217"/>
                      </a:lnTo>
                      <a:lnTo>
                        <a:pt x="674" y="240"/>
                      </a:lnTo>
                      <a:lnTo>
                        <a:pt x="651" y="260"/>
                      </a:lnTo>
                      <a:lnTo>
                        <a:pt x="631" y="291"/>
                      </a:lnTo>
                      <a:lnTo>
                        <a:pt x="629" y="313"/>
                      </a:lnTo>
                      <a:lnTo>
                        <a:pt x="648" y="318"/>
                      </a:lnTo>
                      <a:lnTo>
                        <a:pt x="656" y="355"/>
                      </a:lnTo>
                      <a:lnTo>
                        <a:pt x="698" y="359"/>
                      </a:lnTo>
                      <a:lnTo>
                        <a:pt x="725" y="385"/>
                      </a:lnTo>
                      <a:lnTo>
                        <a:pt x="741" y="388"/>
                      </a:lnTo>
                      <a:lnTo>
                        <a:pt x="755" y="406"/>
                      </a:lnTo>
                      <a:lnTo>
                        <a:pt x="784" y="402"/>
                      </a:lnTo>
                      <a:lnTo>
                        <a:pt x="780" y="434"/>
                      </a:lnTo>
                      <a:lnTo>
                        <a:pt x="777" y="465"/>
                      </a:lnTo>
                      <a:lnTo>
                        <a:pt x="788" y="485"/>
                      </a:lnTo>
                      <a:lnTo>
                        <a:pt x="800" y="487"/>
                      </a:lnTo>
                      <a:lnTo>
                        <a:pt x="809" y="476"/>
                      </a:lnTo>
                      <a:lnTo>
                        <a:pt x="822" y="485"/>
                      </a:lnTo>
                      <a:lnTo>
                        <a:pt x="827" y="474"/>
                      </a:lnTo>
                      <a:lnTo>
                        <a:pt x="833" y="441"/>
                      </a:lnTo>
                      <a:lnTo>
                        <a:pt x="832" y="428"/>
                      </a:lnTo>
                      <a:lnTo>
                        <a:pt x="835" y="406"/>
                      </a:lnTo>
                      <a:lnTo>
                        <a:pt x="857" y="393"/>
                      </a:lnTo>
                      <a:lnTo>
                        <a:pt x="857" y="391"/>
                      </a:lnTo>
                      <a:lnTo>
                        <a:pt x="857" y="390"/>
                      </a:lnTo>
                      <a:lnTo>
                        <a:pt x="857" y="387"/>
                      </a:lnTo>
                      <a:lnTo>
                        <a:pt x="859" y="382"/>
                      </a:lnTo>
                      <a:lnTo>
                        <a:pt x="859" y="377"/>
                      </a:lnTo>
                      <a:lnTo>
                        <a:pt x="859" y="371"/>
                      </a:lnTo>
                      <a:lnTo>
                        <a:pt x="860" y="366"/>
                      </a:lnTo>
                      <a:lnTo>
                        <a:pt x="860" y="358"/>
                      </a:lnTo>
                      <a:lnTo>
                        <a:pt x="860" y="351"/>
                      </a:lnTo>
                      <a:lnTo>
                        <a:pt x="860" y="345"/>
                      </a:lnTo>
                      <a:lnTo>
                        <a:pt x="859" y="339"/>
                      </a:lnTo>
                      <a:lnTo>
                        <a:pt x="859" y="332"/>
                      </a:lnTo>
                      <a:lnTo>
                        <a:pt x="857" y="326"/>
                      </a:lnTo>
                      <a:lnTo>
                        <a:pt x="855" y="323"/>
                      </a:lnTo>
                      <a:lnTo>
                        <a:pt x="852" y="318"/>
                      </a:lnTo>
                      <a:lnTo>
                        <a:pt x="849" y="316"/>
                      </a:lnTo>
                      <a:lnTo>
                        <a:pt x="863" y="308"/>
                      </a:lnTo>
                      <a:lnTo>
                        <a:pt x="868" y="278"/>
                      </a:lnTo>
                      <a:lnTo>
                        <a:pt x="865" y="268"/>
                      </a:lnTo>
                      <a:lnTo>
                        <a:pt x="868" y="244"/>
                      </a:lnTo>
                      <a:lnTo>
                        <a:pt x="884" y="221"/>
                      </a:lnTo>
                      <a:lnTo>
                        <a:pt x="908" y="233"/>
                      </a:lnTo>
                      <a:lnTo>
                        <a:pt x="942" y="233"/>
                      </a:lnTo>
                      <a:lnTo>
                        <a:pt x="954" y="248"/>
                      </a:lnTo>
                      <a:lnTo>
                        <a:pt x="967" y="262"/>
                      </a:lnTo>
                      <a:lnTo>
                        <a:pt x="988" y="270"/>
                      </a:lnTo>
                      <a:lnTo>
                        <a:pt x="978" y="281"/>
                      </a:lnTo>
                      <a:lnTo>
                        <a:pt x="980" y="323"/>
                      </a:lnTo>
                      <a:lnTo>
                        <a:pt x="1002" y="329"/>
                      </a:lnTo>
                      <a:lnTo>
                        <a:pt x="1026" y="323"/>
                      </a:lnTo>
                      <a:lnTo>
                        <a:pt x="1036" y="308"/>
                      </a:lnTo>
                      <a:lnTo>
                        <a:pt x="1049" y="28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6" name="Freeform 166"/>
                <p:cNvSpPr>
                  <a:spLocks/>
                </p:cNvSpPr>
                <p:nvPr/>
              </p:nvSpPr>
              <p:spPr bwMode="auto">
                <a:xfrm>
                  <a:off x="4122738" y="544195"/>
                  <a:ext cx="47625" cy="49213"/>
                </a:xfrm>
                <a:custGeom>
                  <a:avLst/>
                  <a:gdLst>
                    <a:gd name="T0" fmla="*/ 9 w 30"/>
                    <a:gd name="T1" fmla="*/ 10 h 31"/>
                    <a:gd name="T2" fmla="*/ 16 w 30"/>
                    <a:gd name="T3" fmla="*/ 0 h 31"/>
                    <a:gd name="T4" fmla="*/ 30 w 30"/>
                    <a:gd name="T5" fmla="*/ 0 h 31"/>
                    <a:gd name="T6" fmla="*/ 30 w 30"/>
                    <a:gd name="T7" fmla="*/ 13 h 31"/>
                    <a:gd name="T8" fmla="*/ 11 w 30"/>
                    <a:gd name="T9" fmla="*/ 31 h 31"/>
                    <a:gd name="T10" fmla="*/ 0 w 30"/>
                    <a:gd name="T11" fmla="*/ 20 h 31"/>
                    <a:gd name="T12" fmla="*/ 9 w 30"/>
                    <a:gd name="T13" fmla="*/ 1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1">
                      <a:moveTo>
                        <a:pt x="9" y="10"/>
                      </a:moveTo>
                      <a:lnTo>
                        <a:pt x="16" y="0"/>
                      </a:lnTo>
                      <a:lnTo>
                        <a:pt x="30" y="0"/>
                      </a:lnTo>
                      <a:lnTo>
                        <a:pt x="30" y="13"/>
                      </a:lnTo>
                      <a:lnTo>
                        <a:pt x="11" y="31"/>
                      </a:lnTo>
                      <a:lnTo>
                        <a:pt x="0" y="20"/>
                      </a:lnTo>
                      <a:lnTo>
                        <a:pt x="9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7" name="Freeform 167"/>
                <p:cNvSpPr>
                  <a:spLocks/>
                </p:cNvSpPr>
                <p:nvPr/>
              </p:nvSpPr>
              <p:spPr bwMode="auto">
                <a:xfrm>
                  <a:off x="4122738" y="544195"/>
                  <a:ext cx="47625" cy="49213"/>
                </a:xfrm>
                <a:custGeom>
                  <a:avLst/>
                  <a:gdLst>
                    <a:gd name="T0" fmla="*/ 9 w 30"/>
                    <a:gd name="T1" fmla="*/ 10 h 31"/>
                    <a:gd name="T2" fmla="*/ 16 w 30"/>
                    <a:gd name="T3" fmla="*/ 0 h 31"/>
                    <a:gd name="T4" fmla="*/ 30 w 30"/>
                    <a:gd name="T5" fmla="*/ 0 h 31"/>
                    <a:gd name="T6" fmla="*/ 30 w 30"/>
                    <a:gd name="T7" fmla="*/ 13 h 31"/>
                    <a:gd name="T8" fmla="*/ 11 w 30"/>
                    <a:gd name="T9" fmla="*/ 31 h 31"/>
                    <a:gd name="T10" fmla="*/ 0 w 30"/>
                    <a:gd name="T11" fmla="*/ 20 h 31"/>
                    <a:gd name="T12" fmla="*/ 9 w 30"/>
                    <a:gd name="T13" fmla="*/ 1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1">
                      <a:moveTo>
                        <a:pt x="9" y="10"/>
                      </a:moveTo>
                      <a:lnTo>
                        <a:pt x="16" y="0"/>
                      </a:lnTo>
                      <a:lnTo>
                        <a:pt x="30" y="0"/>
                      </a:lnTo>
                      <a:lnTo>
                        <a:pt x="30" y="13"/>
                      </a:lnTo>
                      <a:lnTo>
                        <a:pt x="11" y="31"/>
                      </a:lnTo>
                      <a:lnTo>
                        <a:pt x="0" y="20"/>
                      </a:lnTo>
                      <a:lnTo>
                        <a:pt x="9" y="1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8" name="Freeform 168"/>
                <p:cNvSpPr>
                  <a:spLocks/>
                </p:cNvSpPr>
                <p:nvPr/>
              </p:nvSpPr>
              <p:spPr bwMode="auto">
                <a:xfrm>
                  <a:off x="4122738" y="544195"/>
                  <a:ext cx="47625" cy="49213"/>
                </a:xfrm>
                <a:custGeom>
                  <a:avLst/>
                  <a:gdLst>
                    <a:gd name="T0" fmla="*/ 9 w 30"/>
                    <a:gd name="T1" fmla="*/ 10 h 31"/>
                    <a:gd name="T2" fmla="*/ 16 w 30"/>
                    <a:gd name="T3" fmla="*/ 0 h 31"/>
                    <a:gd name="T4" fmla="*/ 30 w 30"/>
                    <a:gd name="T5" fmla="*/ 0 h 31"/>
                    <a:gd name="T6" fmla="*/ 30 w 30"/>
                    <a:gd name="T7" fmla="*/ 13 h 31"/>
                    <a:gd name="T8" fmla="*/ 11 w 30"/>
                    <a:gd name="T9" fmla="*/ 31 h 31"/>
                    <a:gd name="T10" fmla="*/ 0 w 30"/>
                    <a:gd name="T11" fmla="*/ 20 h 31"/>
                    <a:gd name="T12" fmla="*/ 9 w 30"/>
                    <a:gd name="T13" fmla="*/ 1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1">
                      <a:moveTo>
                        <a:pt x="9" y="10"/>
                      </a:moveTo>
                      <a:lnTo>
                        <a:pt x="16" y="0"/>
                      </a:lnTo>
                      <a:lnTo>
                        <a:pt x="30" y="0"/>
                      </a:lnTo>
                      <a:lnTo>
                        <a:pt x="30" y="13"/>
                      </a:lnTo>
                      <a:lnTo>
                        <a:pt x="11" y="31"/>
                      </a:lnTo>
                      <a:lnTo>
                        <a:pt x="0" y="20"/>
                      </a:lnTo>
                      <a:lnTo>
                        <a:pt x="9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9" name="Freeform 169"/>
                <p:cNvSpPr>
                  <a:spLocks/>
                </p:cNvSpPr>
                <p:nvPr/>
              </p:nvSpPr>
              <p:spPr bwMode="auto">
                <a:xfrm>
                  <a:off x="4122738" y="544195"/>
                  <a:ext cx="47625" cy="49213"/>
                </a:xfrm>
                <a:custGeom>
                  <a:avLst/>
                  <a:gdLst>
                    <a:gd name="T0" fmla="*/ 9 w 30"/>
                    <a:gd name="T1" fmla="*/ 10 h 31"/>
                    <a:gd name="T2" fmla="*/ 16 w 30"/>
                    <a:gd name="T3" fmla="*/ 0 h 31"/>
                    <a:gd name="T4" fmla="*/ 30 w 30"/>
                    <a:gd name="T5" fmla="*/ 0 h 31"/>
                    <a:gd name="T6" fmla="*/ 30 w 30"/>
                    <a:gd name="T7" fmla="*/ 13 h 31"/>
                    <a:gd name="T8" fmla="*/ 11 w 30"/>
                    <a:gd name="T9" fmla="*/ 31 h 31"/>
                    <a:gd name="T10" fmla="*/ 0 w 30"/>
                    <a:gd name="T11" fmla="*/ 20 h 31"/>
                    <a:gd name="T12" fmla="*/ 9 w 30"/>
                    <a:gd name="T13" fmla="*/ 1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1">
                      <a:moveTo>
                        <a:pt x="9" y="10"/>
                      </a:moveTo>
                      <a:lnTo>
                        <a:pt x="16" y="0"/>
                      </a:lnTo>
                      <a:lnTo>
                        <a:pt x="30" y="0"/>
                      </a:lnTo>
                      <a:lnTo>
                        <a:pt x="30" y="13"/>
                      </a:lnTo>
                      <a:lnTo>
                        <a:pt x="11" y="31"/>
                      </a:lnTo>
                      <a:lnTo>
                        <a:pt x="0" y="20"/>
                      </a:lnTo>
                      <a:lnTo>
                        <a:pt x="9" y="1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0" name="Freeform 170"/>
                <p:cNvSpPr>
                  <a:spLocks/>
                </p:cNvSpPr>
                <p:nvPr/>
              </p:nvSpPr>
              <p:spPr bwMode="auto">
                <a:xfrm>
                  <a:off x="6189663" y="768033"/>
                  <a:ext cx="128588" cy="139700"/>
                </a:xfrm>
                <a:custGeom>
                  <a:avLst/>
                  <a:gdLst>
                    <a:gd name="T0" fmla="*/ 44 w 81"/>
                    <a:gd name="T1" fmla="*/ 0 h 88"/>
                    <a:gd name="T2" fmla="*/ 33 w 81"/>
                    <a:gd name="T3" fmla="*/ 5 h 88"/>
                    <a:gd name="T4" fmla="*/ 28 w 81"/>
                    <a:gd name="T5" fmla="*/ 14 h 88"/>
                    <a:gd name="T6" fmla="*/ 19 w 81"/>
                    <a:gd name="T7" fmla="*/ 27 h 88"/>
                    <a:gd name="T8" fmla="*/ 6 w 81"/>
                    <a:gd name="T9" fmla="*/ 33 h 88"/>
                    <a:gd name="T10" fmla="*/ 0 w 81"/>
                    <a:gd name="T11" fmla="*/ 46 h 88"/>
                    <a:gd name="T12" fmla="*/ 0 w 81"/>
                    <a:gd name="T13" fmla="*/ 68 h 88"/>
                    <a:gd name="T14" fmla="*/ 16 w 81"/>
                    <a:gd name="T15" fmla="*/ 70 h 88"/>
                    <a:gd name="T16" fmla="*/ 30 w 81"/>
                    <a:gd name="T17" fmla="*/ 64 h 88"/>
                    <a:gd name="T18" fmla="*/ 41 w 81"/>
                    <a:gd name="T19" fmla="*/ 64 h 88"/>
                    <a:gd name="T20" fmla="*/ 44 w 81"/>
                    <a:gd name="T21" fmla="*/ 84 h 88"/>
                    <a:gd name="T22" fmla="*/ 55 w 81"/>
                    <a:gd name="T23" fmla="*/ 88 h 88"/>
                    <a:gd name="T24" fmla="*/ 55 w 81"/>
                    <a:gd name="T25" fmla="*/ 73 h 88"/>
                    <a:gd name="T26" fmla="*/ 63 w 81"/>
                    <a:gd name="T27" fmla="*/ 76 h 88"/>
                    <a:gd name="T28" fmla="*/ 67 w 81"/>
                    <a:gd name="T29" fmla="*/ 88 h 88"/>
                    <a:gd name="T30" fmla="*/ 76 w 81"/>
                    <a:gd name="T31" fmla="*/ 68 h 88"/>
                    <a:gd name="T32" fmla="*/ 81 w 81"/>
                    <a:gd name="T33" fmla="*/ 54 h 88"/>
                    <a:gd name="T34" fmla="*/ 78 w 81"/>
                    <a:gd name="T35" fmla="*/ 32 h 88"/>
                    <a:gd name="T36" fmla="*/ 67 w 81"/>
                    <a:gd name="T37" fmla="*/ 29 h 88"/>
                    <a:gd name="T38" fmla="*/ 55 w 81"/>
                    <a:gd name="T39" fmla="*/ 29 h 88"/>
                    <a:gd name="T40" fmla="*/ 49 w 81"/>
                    <a:gd name="T41" fmla="*/ 14 h 88"/>
                    <a:gd name="T42" fmla="*/ 51 w 81"/>
                    <a:gd name="T43" fmla="*/ 6 h 88"/>
                    <a:gd name="T44" fmla="*/ 41 w 81"/>
                    <a:gd name="T45" fmla="*/ 0 h 88"/>
                    <a:gd name="T46" fmla="*/ 44 w 81"/>
                    <a:gd name="T4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1" h="88">
                      <a:moveTo>
                        <a:pt x="44" y="0"/>
                      </a:moveTo>
                      <a:lnTo>
                        <a:pt x="33" y="5"/>
                      </a:lnTo>
                      <a:lnTo>
                        <a:pt x="28" y="14"/>
                      </a:lnTo>
                      <a:lnTo>
                        <a:pt x="19" y="27"/>
                      </a:lnTo>
                      <a:lnTo>
                        <a:pt x="6" y="33"/>
                      </a:lnTo>
                      <a:lnTo>
                        <a:pt x="0" y="46"/>
                      </a:lnTo>
                      <a:lnTo>
                        <a:pt x="0" y="68"/>
                      </a:lnTo>
                      <a:lnTo>
                        <a:pt x="16" y="70"/>
                      </a:lnTo>
                      <a:lnTo>
                        <a:pt x="30" y="64"/>
                      </a:lnTo>
                      <a:lnTo>
                        <a:pt x="41" y="64"/>
                      </a:lnTo>
                      <a:lnTo>
                        <a:pt x="44" y="84"/>
                      </a:lnTo>
                      <a:lnTo>
                        <a:pt x="55" y="88"/>
                      </a:lnTo>
                      <a:lnTo>
                        <a:pt x="55" y="73"/>
                      </a:lnTo>
                      <a:lnTo>
                        <a:pt x="63" y="76"/>
                      </a:lnTo>
                      <a:lnTo>
                        <a:pt x="67" y="88"/>
                      </a:lnTo>
                      <a:lnTo>
                        <a:pt x="76" y="68"/>
                      </a:lnTo>
                      <a:lnTo>
                        <a:pt x="81" y="54"/>
                      </a:lnTo>
                      <a:lnTo>
                        <a:pt x="78" y="32"/>
                      </a:lnTo>
                      <a:lnTo>
                        <a:pt x="67" y="29"/>
                      </a:lnTo>
                      <a:lnTo>
                        <a:pt x="55" y="29"/>
                      </a:lnTo>
                      <a:lnTo>
                        <a:pt x="49" y="14"/>
                      </a:lnTo>
                      <a:lnTo>
                        <a:pt x="51" y="6"/>
                      </a:lnTo>
                      <a:lnTo>
                        <a:pt x="41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1" name="Freeform 171"/>
                <p:cNvSpPr>
                  <a:spLocks/>
                </p:cNvSpPr>
                <p:nvPr/>
              </p:nvSpPr>
              <p:spPr bwMode="auto">
                <a:xfrm>
                  <a:off x="6189663" y="768033"/>
                  <a:ext cx="128588" cy="139700"/>
                </a:xfrm>
                <a:custGeom>
                  <a:avLst/>
                  <a:gdLst>
                    <a:gd name="T0" fmla="*/ 44 w 81"/>
                    <a:gd name="T1" fmla="*/ 0 h 88"/>
                    <a:gd name="T2" fmla="*/ 33 w 81"/>
                    <a:gd name="T3" fmla="*/ 5 h 88"/>
                    <a:gd name="T4" fmla="*/ 28 w 81"/>
                    <a:gd name="T5" fmla="*/ 14 h 88"/>
                    <a:gd name="T6" fmla="*/ 19 w 81"/>
                    <a:gd name="T7" fmla="*/ 27 h 88"/>
                    <a:gd name="T8" fmla="*/ 6 w 81"/>
                    <a:gd name="T9" fmla="*/ 33 h 88"/>
                    <a:gd name="T10" fmla="*/ 0 w 81"/>
                    <a:gd name="T11" fmla="*/ 46 h 88"/>
                    <a:gd name="T12" fmla="*/ 0 w 81"/>
                    <a:gd name="T13" fmla="*/ 68 h 88"/>
                    <a:gd name="T14" fmla="*/ 16 w 81"/>
                    <a:gd name="T15" fmla="*/ 70 h 88"/>
                    <a:gd name="T16" fmla="*/ 30 w 81"/>
                    <a:gd name="T17" fmla="*/ 64 h 88"/>
                    <a:gd name="T18" fmla="*/ 41 w 81"/>
                    <a:gd name="T19" fmla="*/ 64 h 88"/>
                    <a:gd name="T20" fmla="*/ 44 w 81"/>
                    <a:gd name="T21" fmla="*/ 84 h 88"/>
                    <a:gd name="T22" fmla="*/ 55 w 81"/>
                    <a:gd name="T23" fmla="*/ 88 h 88"/>
                    <a:gd name="T24" fmla="*/ 55 w 81"/>
                    <a:gd name="T25" fmla="*/ 73 h 88"/>
                    <a:gd name="T26" fmla="*/ 63 w 81"/>
                    <a:gd name="T27" fmla="*/ 76 h 88"/>
                    <a:gd name="T28" fmla="*/ 67 w 81"/>
                    <a:gd name="T29" fmla="*/ 88 h 88"/>
                    <a:gd name="T30" fmla="*/ 76 w 81"/>
                    <a:gd name="T31" fmla="*/ 68 h 88"/>
                    <a:gd name="T32" fmla="*/ 81 w 81"/>
                    <a:gd name="T33" fmla="*/ 54 h 88"/>
                    <a:gd name="T34" fmla="*/ 78 w 81"/>
                    <a:gd name="T35" fmla="*/ 32 h 88"/>
                    <a:gd name="T36" fmla="*/ 67 w 81"/>
                    <a:gd name="T37" fmla="*/ 29 h 88"/>
                    <a:gd name="T38" fmla="*/ 55 w 81"/>
                    <a:gd name="T39" fmla="*/ 29 h 88"/>
                    <a:gd name="T40" fmla="*/ 49 w 81"/>
                    <a:gd name="T41" fmla="*/ 14 h 88"/>
                    <a:gd name="T42" fmla="*/ 51 w 81"/>
                    <a:gd name="T43" fmla="*/ 6 h 88"/>
                    <a:gd name="T44" fmla="*/ 41 w 81"/>
                    <a:gd name="T45" fmla="*/ 0 h 88"/>
                    <a:gd name="T46" fmla="*/ 44 w 81"/>
                    <a:gd name="T4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1" h="88">
                      <a:moveTo>
                        <a:pt x="44" y="0"/>
                      </a:moveTo>
                      <a:lnTo>
                        <a:pt x="33" y="5"/>
                      </a:lnTo>
                      <a:lnTo>
                        <a:pt x="28" y="14"/>
                      </a:lnTo>
                      <a:lnTo>
                        <a:pt x="19" y="27"/>
                      </a:lnTo>
                      <a:lnTo>
                        <a:pt x="6" y="33"/>
                      </a:lnTo>
                      <a:lnTo>
                        <a:pt x="0" y="46"/>
                      </a:lnTo>
                      <a:lnTo>
                        <a:pt x="0" y="68"/>
                      </a:lnTo>
                      <a:lnTo>
                        <a:pt x="16" y="70"/>
                      </a:lnTo>
                      <a:lnTo>
                        <a:pt x="30" y="64"/>
                      </a:lnTo>
                      <a:lnTo>
                        <a:pt x="41" y="64"/>
                      </a:lnTo>
                      <a:lnTo>
                        <a:pt x="44" y="84"/>
                      </a:lnTo>
                      <a:lnTo>
                        <a:pt x="55" y="88"/>
                      </a:lnTo>
                      <a:lnTo>
                        <a:pt x="55" y="73"/>
                      </a:lnTo>
                      <a:lnTo>
                        <a:pt x="63" y="76"/>
                      </a:lnTo>
                      <a:lnTo>
                        <a:pt x="67" y="88"/>
                      </a:lnTo>
                      <a:lnTo>
                        <a:pt x="76" y="68"/>
                      </a:lnTo>
                      <a:lnTo>
                        <a:pt x="81" y="54"/>
                      </a:lnTo>
                      <a:lnTo>
                        <a:pt x="78" y="32"/>
                      </a:lnTo>
                      <a:lnTo>
                        <a:pt x="67" y="29"/>
                      </a:lnTo>
                      <a:lnTo>
                        <a:pt x="55" y="29"/>
                      </a:lnTo>
                      <a:lnTo>
                        <a:pt x="49" y="14"/>
                      </a:lnTo>
                      <a:lnTo>
                        <a:pt x="51" y="6"/>
                      </a:lnTo>
                      <a:lnTo>
                        <a:pt x="41" y="0"/>
                      </a:lnTo>
                      <a:lnTo>
                        <a:pt x="4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2" name="Freeform 172"/>
                <p:cNvSpPr>
                  <a:spLocks/>
                </p:cNvSpPr>
                <p:nvPr/>
              </p:nvSpPr>
              <p:spPr bwMode="auto">
                <a:xfrm>
                  <a:off x="6189663" y="768033"/>
                  <a:ext cx="128588" cy="139700"/>
                </a:xfrm>
                <a:custGeom>
                  <a:avLst/>
                  <a:gdLst>
                    <a:gd name="T0" fmla="*/ 44 w 81"/>
                    <a:gd name="T1" fmla="*/ 0 h 88"/>
                    <a:gd name="T2" fmla="*/ 33 w 81"/>
                    <a:gd name="T3" fmla="*/ 5 h 88"/>
                    <a:gd name="T4" fmla="*/ 28 w 81"/>
                    <a:gd name="T5" fmla="*/ 14 h 88"/>
                    <a:gd name="T6" fmla="*/ 19 w 81"/>
                    <a:gd name="T7" fmla="*/ 27 h 88"/>
                    <a:gd name="T8" fmla="*/ 6 w 81"/>
                    <a:gd name="T9" fmla="*/ 33 h 88"/>
                    <a:gd name="T10" fmla="*/ 0 w 81"/>
                    <a:gd name="T11" fmla="*/ 46 h 88"/>
                    <a:gd name="T12" fmla="*/ 0 w 81"/>
                    <a:gd name="T13" fmla="*/ 68 h 88"/>
                    <a:gd name="T14" fmla="*/ 16 w 81"/>
                    <a:gd name="T15" fmla="*/ 70 h 88"/>
                    <a:gd name="T16" fmla="*/ 30 w 81"/>
                    <a:gd name="T17" fmla="*/ 64 h 88"/>
                    <a:gd name="T18" fmla="*/ 41 w 81"/>
                    <a:gd name="T19" fmla="*/ 64 h 88"/>
                    <a:gd name="T20" fmla="*/ 44 w 81"/>
                    <a:gd name="T21" fmla="*/ 84 h 88"/>
                    <a:gd name="T22" fmla="*/ 55 w 81"/>
                    <a:gd name="T23" fmla="*/ 88 h 88"/>
                    <a:gd name="T24" fmla="*/ 55 w 81"/>
                    <a:gd name="T25" fmla="*/ 73 h 88"/>
                    <a:gd name="T26" fmla="*/ 63 w 81"/>
                    <a:gd name="T27" fmla="*/ 76 h 88"/>
                    <a:gd name="T28" fmla="*/ 67 w 81"/>
                    <a:gd name="T29" fmla="*/ 88 h 88"/>
                    <a:gd name="T30" fmla="*/ 76 w 81"/>
                    <a:gd name="T31" fmla="*/ 68 h 88"/>
                    <a:gd name="T32" fmla="*/ 81 w 81"/>
                    <a:gd name="T33" fmla="*/ 54 h 88"/>
                    <a:gd name="T34" fmla="*/ 78 w 81"/>
                    <a:gd name="T35" fmla="*/ 32 h 88"/>
                    <a:gd name="T36" fmla="*/ 67 w 81"/>
                    <a:gd name="T37" fmla="*/ 29 h 88"/>
                    <a:gd name="T38" fmla="*/ 55 w 81"/>
                    <a:gd name="T39" fmla="*/ 29 h 88"/>
                    <a:gd name="T40" fmla="*/ 49 w 81"/>
                    <a:gd name="T41" fmla="*/ 14 h 88"/>
                    <a:gd name="T42" fmla="*/ 51 w 81"/>
                    <a:gd name="T43" fmla="*/ 6 h 88"/>
                    <a:gd name="T44" fmla="*/ 41 w 81"/>
                    <a:gd name="T45" fmla="*/ 0 h 88"/>
                    <a:gd name="T46" fmla="*/ 44 w 81"/>
                    <a:gd name="T4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1" h="88">
                      <a:moveTo>
                        <a:pt x="44" y="0"/>
                      </a:moveTo>
                      <a:lnTo>
                        <a:pt x="33" y="5"/>
                      </a:lnTo>
                      <a:lnTo>
                        <a:pt x="28" y="14"/>
                      </a:lnTo>
                      <a:lnTo>
                        <a:pt x="19" y="27"/>
                      </a:lnTo>
                      <a:lnTo>
                        <a:pt x="6" y="33"/>
                      </a:lnTo>
                      <a:lnTo>
                        <a:pt x="0" y="46"/>
                      </a:lnTo>
                      <a:lnTo>
                        <a:pt x="0" y="68"/>
                      </a:lnTo>
                      <a:lnTo>
                        <a:pt x="16" y="70"/>
                      </a:lnTo>
                      <a:lnTo>
                        <a:pt x="30" y="64"/>
                      </a:lnTo>
                      <a:lnTo>
                        <a:pt x="41" y="64"/>
                      </a:lnTo>
                      <a:lnTo>
                        <a:pt x="44" y="84"/>
                      </a:lnTo>
                      <a:lnTo>
                        <a:pt x="55" y="88"/>
                      </a:lnTo>
                      <a:lnTo>
                        <a:pt x="55" y="73"/>
                      </a:lnTo>
                      <a:lnTo>
                        <a:pt x="63" y="76"/>
                      </a:lnTo>
                      <a:lnTo>
                        <a:pt x="67" y="88"/>
                      </a:lnTo>
                      <a:lnTo>
                        <a:pt x="76" y="68"/>
                      </a:lnTo>
                      <a:lnTo>
                        <a:pt x="81" y="54"/>
                      </a:lnTo>
                      <a:lnTo>
                        <a:pt x="78" y="32"/>
                      </a:lnTo>
                      <a:lnTo>
                        <a:pt x="67" y="29"/>
                      </a:lnTo>
                      <a:lnTo>
                        <a:pt x="55" y="29"/>
                      </a:lnTo>
                      <a:lnTo>
                        <a:pt x="49" y="14"/>
                      </a:lnTo>
                      <a:lnTo>
                        <a:pt x="51" y="6"/>
                      </a:lnTo>
                      <a:lnTo>
                        <a:pt x="41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3" name="Freeform 173"/>
                <p:cNvSpPr>
                  <a:spLocks/>
                </p:cNvSpPr>
                <p:nvPr/>
              </p:nvSpPr>
              <p:spPr bwMode="auto">
                <a:xfrm>
                  <a:off x="6189663" y="768033"/>
                  <a:ext cx="128588" cy="139700"/>
                </a:xfrm>
                <a:custGeom>
                  <a:avLst/>
                  <a:gdLst>
                    <a:gd name="T0" fmla="*/ 44 w 81"/>
                    <a:gd name="T1" fmla="*/ 0 h 88"/>
                    <a:gd name="T2" fmla="*/ 33 w 81"/>
                    <a:gd name="T3" fmla="*/ 5 h 88"/>
                    <a:gd name="T4" fmla="*/ 28 w 81"/>
                    <a:gd name="T5" fmla="*/ 14 h 88"/>
                    <a:gd name="T6" fmla="*/ 19 w 81"/>
                    <a:gd name="T7" fmla="*/ 27 h 88"/>
                    <a:gd name="T8" fmla="*/ 6 w 81"/>
                    <a:gd name="T9" fmla="*/ 33 h 88"/>
                    <a:gd name="T10" fmla="*/ 0 w 81"/>
                    <a:gd name="T11" fmla="*/ 46 h 88"/>
                    <a:gd name="T12" fmla="*/ 0 w 81"/>
                    <a:gd name="T13" fmla="*/ 68 h 88"/>
                    <a:gd name="T14" fmla="*/ 16 w 81"/>
                    <a:gd name="T15" fmla="*/ 70 h 88"/>
                    <a:gd name="T16" fmla="*/ 30 w 81"/>
                    <a:gd name="T17" fmla="*/ 64 h 88"/>
                    <a:gd name="T18" fmla="*/ 41 w 81"/>
                    <a:gd name="T19" fmla="*/ 64 h 88"/>
                    <a:gd name="T20" fmla="*/ 44 w 81"/>
                    <a:gd name="T21" fmla="*/ 84 h 88"/>
                    <a:gd name="T22" fmla="*/ 55 w 81"/>
                    <a:gd name="T23" fmla="*/ 88 h 88"/>
                    <a:gd name="T24" fmla="*/ 55 w 81"/>
                    <a:gd name="T25" fmla="*/ 73 h 88"/>
                    <a:gd name="T26" fmla="*/ 63 w 81"/>
                    <a:gd name="T27" fmla="*/ 76 h 88"/>
                    <a:gd name="T28" fmla="*/ 67 w 81"/>
                    <a:gd name="T29" fmla="*/ 88 h 88"/>
                    <a:gd name="T30" fmla="*/ 76 w 81"/>
                    <a:gd name="T31" fmla="*/ 68 h 88"/>
                    <a:gd name="T32" fmla="*/ 81 w 81"/>
                    <a:gd name="T33" fmla="*/ 54 h 88"/>
                    <a:gd name="T34" fmla="*/ 78 w 81"/>
                    <a:gd name="T35" fmla="*/ 32 h 88"/>
                    <a:gd name="T36" fmla="*/ 67 w 81"/>
                    <a:gd name="T37" fmla="*/ 29 h 88"/>
                    <a:gd name="T38" fmla="*/ 55 w 81"/>
                    <a:gd name="T39" fmla="*/ 29 h 88"/>
                    <a:gd name="T40" fmla="*/ 49 w 81"/>
                    <a:gd name="T41" fmla="*/ 14 h 88"/>
                    <a:gd name="T42" fmla="*/ 51 w 81"/>
                    <a:gd name="T43" fmla="*/ 6 h 88"/>
                    <a:gd name="T44" fmla="*/ 41 w 81"/>
                    <a:gd name="T45" fmla="*/ 0 h 88"/>
                    <a:gd name="T46" fmla="*/ 44 w 81"/>
                    <a:gd name="T47" fmla="*/ 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1" h="88">
                      <a:moveTo>
                        <a:pt x="44" y="0"/>
                      </a:moveTo>
                      <a:lnTo>
                        <a:pt x="33" y="5"/>
                      </a:lnTo>
                      <a:lnTo>
                        <a:pt x="28" y="14"/>
                      </a:lnTo>
                      <a:lnTo>
                        <a:pt x="19" y="27"/>
                      </a:lnTo>
                      <a:lnTo>
                        <a:pt x="6" y="33"/>
                      </a:lnTo>
                      <a:lnTo>
                        <a:pt x="0" y="46"/>
                      </a:lnTo>
                      <a:lnTo>
                        <a:pt x="0" y="68"/>
                      </a:lnTo>
                      <a:lnTo>
                        <a:pt x="16" y="70"/>
                      </a:lnTo>
                      <a:lnTo>
                        <a:pt x="30" y="64"/>
                      </a:lnTo>
                      <a:lnTo>
                        <a:pt x="41" y="64"/>
                      </a:lnTo>
                      <a:lnTo>
                        <a:pt x="44" y="84"/>
                      </a:lnTo>
                      <a:lnTo>
                        <a:pt x="55" y="88"/>
                      </a:lnTo>
                      <a:lnTo>
                        <a:pt x="55" y="73"/>
                      </a:lnTo>
                      <a:lnTo>
                        <a:pt x="63" y="76"/>
                      </a:lnTo>
                      <a:lnTo>
                        <a:pt x="67" y="88"/>
                      </a:lnTo>
                      <a:lnTo>
                        <a:pt x="76" y="68"/>
                      </a:lnTo>
                      <a:lnTo>
                        <a:pt x="81" y="54"/>
                      </a:lnTo>
                      <a:lnTo>
                        <a:pt x="78" y="32"/>
                      </a:lnTo>
                      <a:lnTo>
                        <a:pt x="67" y="29"/>
                      </a:lnTo>
                      <a:lnTo>
                        <a:pt x="55" y="29"/>
                      </a:lnTo>
                      <a:lnTo>
                        <a:pt x="49" y="14"/>
                      </a:lnTo>
                      <a:lnTo>
                        <a:pt x="51" y="6"/>
                      </a:lnTo>
                      <a:lnTo>
                        <a:pt x="41" y="0"/>
                      </a:lnTo>
                      <a:lnTo>
                        <a:pt x="4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4" name="Freeform 174"/>
                <p:cNvSpPr>
                  <a:spLocks/>
                </p:cNvSpPr>
                <p:nvPr/>
              </p:nvSpPr>
              <p:spPr bwMode="auto">
                <a:xfrm>
                  <a:off x="6300788" y="879158"/>
                  <a:ext cx="26988" cy="38100"/>
                </a:xfrm>
                <a:custGeom>
                  <a:avLst/>
                  <a:gdLst>
                    <a:gd name="T0" fmla="*/ 17 w 17"/>
                    <a:gd name="T1" fmla="*/ 0 h 24"/>
                    <a:gd name="T2" fmla="*/ 16 w 17"/>
                    <a:gd name="T3" fmla="*/ 11 h 24"/>
                    <a:gd name="T4" fmla="*/ 14 w 17"/>
                    <a:gd name="T5" fmla="*/ 21 h 24"/>
                    <a:gd name="T6" fmla="*/ 0 w 17"/>
                    <a:gd name="T7" fmla="*/ 24 h 24"/>
                    <a:gd name="T8" fmla="*/ 17 w 17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24">
                      <a:moveTo>
                        <a:pt x="17" y="0"/>
                      </a:moveTo>
                      <a:lnTo>
                        <a:pt x="16" y="11"/>
                      </a:lnTo>
                      <a:lnTo>
                        <a:pt x="14" y="21"/>
                      </a:lnTo>
                      <a:lnTo>
                        <a:pt x="0" y="2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5" name="Freeform 175"/>
                <p:cNvSpPr>
                  <a:spLocks/>
                </p:cNvSpPr>
                <p:nvPr/>
              </p:nvSpPr>
              <p:spPr bwMode="auto">
                <a:xfrm>
                  <a:off x="6300788" y="879158"/>
                  <a:ext cx="26988" cy="38100"/>
                </a:xfrm>
                <a:custGeom>
                  <a:avLst/>
                  <a:gdLst>
                    <a:gd name="T0" fmla="*/ 17 w 17"/>
                    <a:gd name="T1" fmla="*/ 0 h 24"/>
                    <a:gd name="T2" fmla="*/ 16 w 17"/>
                    <a:gd name="T3" fmla="*/ 11 h 24"/>
                    <a:gd name="T4" fmla="*/ 14 w 17"/>
                    <a:gd name="T5" fmla="*/ 21 h 24"/>
                    <a:gd name="T6" fmla="*/ 0 w 17"/>
                    <a:gd name="T7" fmla="*/ 24 h 24"/>
                    <a:gd name="T8" fmla="*/ 17 w 17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24">
                      <a:moveTo>
                        <a:pt x="17" y="0"/>
                      </a:moveTo>
                      <a:lnTo>
                        <a:pt x="16" y="11"/>
                      </a:lnTo>
                      <a:lnTo>
                        <a:pt x="14" y="21"/>
                      </a:lnTo>
                      <a:lnTo>
                        <a:pt x="0" y="24"/>
                      </a:lnTo>
                      <a:lnTo>
                        <a:pt x="1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6" name="Freeform 176"/>
                <p:cNvSpPr>
                  <a:spLocks/>
                </p:cNvSpPr>
                <p:nvPr/>
              </p:nvSpPr>
              <p:spPr bwMode="auto">
                <a:xfrm>
                  <a:off x="6300788" y="879158"/>
                  <a:ext cx="26988" cy="38100"/>
                </a:xfrm>
                <a:custGeom>
                  <a:avLst/>
                  <a:gdLst>
                    <a:gd name="T0" fmla="*/ 17 w 17"/>
                    <a:gd name="T1" fmla="*/ 0 h 24"/>
                    <a:gd name="T2" fmla="*/ 16 w 17"/>
                    <a:gd name="T3" fmla="*/ 11 h 24"/>
                    <a:gd name="T4" fmla="*/ 14 w 17"/>
                    <a:gd name="T5" fmla="*/ 21 h 24"/>
                    <a:gd name="T6" fmla="*/ 0 w 17"/>
                    <a:gd name="T7" fmla="*/ 24 h 24"/>
                    <a:gd name="T8" fmla="*/ 17 w 17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24">
                      <a:moveTo>
                        <a:pt x="17" y="0"/>
                      </a:moveTo>
                      <a:lnTo>
                        <a:pt x="16" y="11"/>
                      </a:lnTo>
                      <a:lnTo>
                        <a:pt x="14" y="21"/>
                      </a:lnTo>
                      <a:lnTo>
                        <a:pt x="0" y="2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7" name="Freeform 177"/>
                <p:cNvSpPr>
                  <a:spLocks/>
                </p:cNvSpPr>
                <p:nvPr/>
              </p:nvSpPr>
              <p:spPr bwMode="auto">
                <a:xfrm>
                  <a:off x="6300788" y="879158"/>
                  <a:ext cx="26988" cy="38100"/>
                </a:xfrm>
                <a:custGeom>
                  <a:avLst/>
                  <a:gdLst>
                    <a:gd name="T0" fmla="*/ 17 w 17"/>
                    <a:gd name="T1" fmla="*/ 0 h 24"/>
                    <a:gd name="T2" fmla="*/ 16 w 17"/>
                    <a:gd name="T3" fmla="*/ 11 h 24"/>
                    <a:gd name="T4" fmla="*/ 14 w 17"/>
                    <a:gd name="T5" fmla="*/ 21 h 24"/>
                    <a:gd name="T6" fmla="*/ 0 w 17"/>
                    <a:gd name="T7" fmla="*/ 24 h 24"/>
                    <a:gd name="T8" fmla="*/ 17 w 17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24">
                      <a:moveTo>
                        <a:pt x="17" y="0"/>
                      </a:moveTo>
                      <a:lnTo>
                        <a:pt x="16" y="11"/>
                      </a:lnTo>
                      <a:lnTo>
                        <a:pt x="14" y="21"/>
                      </a:lnTo>
                      <a:lnTo>
                        <a:pt x="0" y="24"/>
                      </a:lnTo>
                      <a:lnTo>
                        <a:pt x="1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8" name="Freeform 178"/>
                <p:cNvSpPr>
                  <a:spLocks/>
                </p:cNvSpPr>
                <p:nvPr/>
              </p:nvSpPr>
              <p:spPr bwMode="auto">
                <a:xfrm>
                  <a:off x="4922838" y="-154305"/>
                  <a:ext cx="230188" cy="161925"/>
                </a:xfrm>
                <a:custGeom>
                  <a:avLst/>
                  <a:gdLst>
                    <a:gd name="T0" fmla="*/ 46 w 145"/>
                    <a:gd name="T1" fmla="*/ 5 h 102"/>
                    <a:gd name="T2" fmla="*/ 29 w 145"/>
                    <a:gd name="T3" fmla="*/ 33 h 102"/>
                    <a:gd name="T4" fmla="*/ 17 w 145"/>
                    <a:gd name="T5" fmla="*/ 53 h 102"/>
                    <a:gd name="T6" fmla="*/ 0 w 145"/>
                    <a:gd name="T7" fmla="*/ 72 h 102"/>
                    <a:gd name="T8" fmla="*/ 13 w 145"/>
                    <a:gd name="T9" fmla="*/ 89 h 102"/>
                    <a:gd name="T10" fmla="*/ 33 w 145"/>
                    <a:gd name="T11" fmla="*/ 102 h 102"/>
                    <a:gd name="T12" fmla="*/ 73 w 145"/>
                    <a:gd name="T13" fmla="*/ 80 h 102"/>
                    <a:gd name="T14" fmla="*/ 94 w 145"/>
                    <a:gd name="T15" fmla="*/ 67 h 102"/>
                    <a:gd name="T16" fmla="*/ 124 w 145"/>
                    <a:gd name="T17" fmla="*/ 59 h 102"/>
                    <a:gd name="T18" fmla="*/ 145 w 145"/>
                    <a:gd name="T19" fmla="*/ 45 h 102"/>
                    <a:gd name="T20" fmla="*/ 120 w 145"/>
                    <a:gd name="T21" fmla="*/ 21 h 102"/>
                    <a:gd name="T22" fmla="*/ 86 w 145"/>
                    <a:gd name="T23" fmla="*/ 13 h 102"/>
                    <a:gd name="T24" fmla="*/ 73 w 145"/>
                    <a:gd name="T25" fmla="*/ 0 h 102"/>
                    <a:gd name="T26" fmla="*/ 57 w 145"/>
                    <a:gd name="T27" fmla="*/ 16 h 102"/>
                    <a:gd name="T28" fmla="*/ 46 w 145"/>
                    <a:gd name="T29" fmla="*/ 5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5" h="102">
                      <a:moveTo>
                        <a:pt x="46" y="5"/>
                      </a:moveTo>
                      <a:lnTo>
                        <a:pt x="29" y="33"/>
                      </a:lnTo>
                      <a:lnTo>
                        <a:pt x="17" y="53"/>
                      </a:lnTo>
                      <a:lnTo>
                        <a:pt x="0" y="72"/>
                      </a:lnTo>
                      <a:lnTo>
                        <a:pt x="13" y="89"/>
                      </a:lnTo>
                      <a:lnTo>
                        <a:pt x="33" y="102"/>
                      </a:lnTo>
                      <a:lnTo>
                        <a:pt x="73" y="80"/>
                      </a:lnTo>
                      <a:lnTo>
                        <a:pt x="94" y="67"/>
                      </a:lnTo>
                      <a:lnTo>
                        <a:pt x="124" y="59"/>
                      </a:lnTo>
                      <a:lnTo>
                        <a:pt x="145" y="45"/>
                      </a:lnTo>
                      <a:lnTo>
                        <a:pt x="120" y="21"/>
                      </a:lnTo>
                      <a:lnTo>
                        <a:pt x="86" y="13"/>
                      </a:lnTo>
                      <a:lnTo>
                        <a:pt x="73" y="0"/>
                      </a:lnTo>
                      <a:lnTo>
                        <a:pt x="57" y="16"/>
                      </a:lnTo>
                      <a:lnTo>
                        <a:pt x="46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9" name="Freeform 179"/>
                <p:cNvSpPr>
                  <a:spLocks/>
                </p:cNvSpPr>
                <p:nvPr/>
              </p:nvSpPr>
              <p:spPr bwMode="auto">
                <a:xfrm>
                  <a:off x="4922838" y="-154305"/>
                  <a:ext cx="230188" cy="161925"/>
                </a:xfrm>
                <a:custGeom>
                  <a:avLst/>
                  <a:gdLst>
                    <a:gd name="T0" fmla="*/ 46 w 145"/>
                    <a:gd name="T1" fmla="*/ 5 h 102"/>
                    <a:gd name="T2" fmla="*/ 29 w 145"/>
                    <a:gd name="T3" fmla="*/ 33 h 102"/>
                    <a:gd name="T4" fmla="*/ 17 w 145"/>
                    <a:gd name="T5" fmla="*/ 53 h 102"/>
                    <a:gd name="T6" fmla="*/ 0 w 145"/>
                    <a:gd name="T7" fmla="*/ 72 h 102"/>
                    <a:gd name="T8" fmla="*/ 13 w 145"/>
                    <a:gd name="T9" fmla="*/ 89 h 102"/>
                    <a:gd name="T10" fmla="*/ 33 w 145"/>
                    <a:gd name="T11" fmla="*/ 102 h 102"/>
                    <a:gd name="T12" fmla="*/ 73 w 145"/>
                    <a:gd name="T13" fmla="*/ 80 h 102"/>
                    <a:gd name="T14" fmla="*/ 94 w 145"/>
                    <a:gd name="T15" fmla="*/ 67 h 102"/>
                    <a:gd name="T16" fmla="*/ 124 w 145"/>
                    <a:gd name="T17" fmla="*/ 59 h 102"/>
                    <a:gd name="T18" fmla="*/ 145 w 145"/>
                    <a:gd name="T19" fmla="*/ 45 h 102"/>
                    <a:gd name="T20" fmla="*/ 120 w 145"/>
                    <a:gd name="T21" fmla="*/ 21 h 102"/>
                    <a:gd name="T22" fmla="*/ 86 w 145"/>
                    <a:gd name="T23" fmla="*/ 13 h 102"/>
                    <a:gd name="T24" fmla="*/ 73 w 145"/>
                    <a:gd name="T25" fmla="*/ 0 h 102"/>
                    <a:gd name="T26" fmla="*/ 57 w 145"/>
                    <a:gd name="T27" fmla="*/ 16 h 102"/>
                    <a:gd name="T28" fmla="*/ 46 w 145"/>
                    <a:gd name="T29" fmla="*/ 5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5" h="102">
                      <a:moveTo>
                        <a:pt x="46" y="5"/>
                      </a:moveTo>
                      <a:lnTo>
                        <a:pt x="29" y="33"/>
                      </a:lnTo>
                      <a:lnTo>
                        <a:pt x="17" y="53"/>
                      </a:lnTo>
                      <a:lnTo>
                        <a:pt x="0" y="72"/>
                      </a:lnTo>
                      <a:lnTo>
                        <a:pt x="13" y="89"/>
                      </a:lnTo>
                      <a:lnTo>
                        <a:pt x="33" y="102"/>
                      </a:lnTo>
                      <a:lnTo>
                        <a:pt x="73" y="80"/>
                      </a:lnTo>
                      <a:lnTo>
                        <a:pt x="94" y="67"/>
                      </a:lnTo>
                      <a:lnTo>
                        <a:pt x="124" y="59"/>
                      </a:lnTo>
                      <a:lnTo>
                        <a:pt x="145" y="45"/>
                      </a:lnTo>
                      <a:lnTo>
                        <a:pt x="120" y="21"/>
                      </a:lnTo>
                      <a:lnTo>
                        <a:pt x="86" y="13"/>
                      </a:lnTo>
                      <a:lnTo>
                        <a:pt x="73" y="0"/>
                      </a:lnTo>
                      <a:lnTo>
                        <a:pt x="57" y="16"/>
                      </a:lnTo>
                      <a:lnTo>
                        <a:pt x="46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0" name="Freeform 180"/>
                <p:cNvSpPr>
                  <a:spLocks/>
                </p:cNvSpPr>
                <p:nvPr/>
              </p:nvSpPr>
              <p:spPr bwMode="auto">
                <a:xfrm>
                  <a:off x="4922838" y="-154305"/>
                  <a:ext cx="230188" cy="161925"/>
                </a:xfrm>
                <a:custGeom>
                  <a:avLst/>
                  <a:gdLst>
                    <a:gd name="T0" fmla="*/ 46 w 145"/>
                    <a:gd name="T1" fmla="*/ 5 h 102"/>
                    <a:gd name="T2" fmla="*/ 29 w 145"/>
                    <a:gd name="T3" fmla="*/ 33 h 102"/>
                    <a:gd name="T4" fmla="*/ 17 w 145"/>
                    <a:gd name="T5" fmla="*/ 53 h 102"/>
                    <a:gd name="T6" fmla="*/ 0 w 145"/>
                    <a:gd name="T7" fmla="*/ 72 h 102"/>
                    <a:gd name="T8" fmla="*/ 13 w 145"/>
                    <a:gd name="T9" fmla="*/ 89 h 102"/>
                    <a:gd name="T10" fmla="*/ 33 w 145"/>
                    <a:gd name="T11" fmla="*/ 102 h 102"/>
                    <a:gd name="T12" fmla="*/ 73 w 145"/>
                    <a:gd name="T13" fmla="*/ 80 h 102"/>
                    <a:gd name="T14" fmla="*/ 94 w 145"/>
                    <a:gd name="T15" fmla="*/ 67 h 102"/>
                    <a:gd name="T16" fmla="*/ 124 w 145"/>
                    <a:gd name="T17" fmla="*/ 59 h 102"/>
                    <a:gd name="T18" fmla="*/ 145 w 145"/>
                    <a:gd name="T19" fmla="*/ 45 h 102"/>
                    <a:gd name="T20" fmla="*/ 120 w 145"/>
                    <a:gd name="T21" fmla="*/ 21 h 102"/>
                    <a:gd name="T22" fmla="*/ 86 w 145"/>
                    <a:gd name="T23" fmla="*/ 13 h 102"/>
                    <a:gd name="T24" fmla="*/ 73 w 145"/>
                    <a:gd name="T25" fmla="*/ 0 h 102"/>
                    <a:gd name="T26" fmla="*/ 57 w 145"/>
                    <a:gd name="T27" fmla="*/ 16 h 102"/>
                    <a:gd name="T28" fmla="*/ 46 w 145"/>
                    <a:gd name="T29" fmla="*/ 5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5" h="102">
                      <a:moveTo>
                        <a:pt x="46" y="5"/>
                      </a:moveTo>
                      <a:lnTo>
                        <a:pt x="29" y="33"/>
                      </a:lnTo>
                      <a:lnTo>
                        <a:pt x="17" y="53"/>
                      </a:lnTo>
                      <a:lnTo>
                        <a:pt x="0" y="72"/>
                      </a:lnTo>
                      <a:lnTo>
                        <a:pt x="13" y="89"/>
                      </a:lnTo>
                      <a:lnTo>
                        <a:pt x="33" y="102"/>
                      </a:lnTo>
                      <a:lnTo>
                        <a:pt x="73" y="80"/>
                      </a:lnTo>
                      <a:lnTo>
                        <a:pt x="94" y="67"/>
                      </a:lnTo>
                      <a:lnTo>
                        <a:pt x="124" y="59"/>
                      </a:lnTo>
                      <a:lnTo>
                        <a:pt x="145" y="45"/>
                      </a:lnTo>
                      <a:lnTo>
                        <a:pt x="120" y="21"/>
                      </a:lnTo>
                      <a:lnTo>
                        <a:pt x="86" y="13"/>
                      </a:lnTo>
                      <a:lnTo>
                        <a:pt x="73" y="0"/>
                      </a:lnTo>
                      <a:lnTo>
                        <a:pt x="57" y="16"/>
                      </a:lnTo>
                      <a:lnTo>
                        <a:pt x="46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1" name="Freeform 181"/>
                <p:cNvSpPr>
                  <a:spLocks/>
                </p:cNvSpPr>
                <p:nvPr/>
              </p:nvSpPr>
              <p:spPr bwMode="auto">
                <a:xfrm>
                  <a:off x="4922838" y="-154305"/>
                  <a:ext cx="230188" cy="161925"/>
                </a:xfrm>
                <a:custGeom>
                  <a:avLst/>
                  <a:gdLst>
                    <a:gd name="T0" fmla="*/ 46 w 145"/>
                    <a:gd name="T1" fmla="*/ 5 h 102"/>
                    <a:gd name="T2" fmla="*/ 29 w 145"/>
                    <a:gd name="T3" fmla="*/ 33 h 102"/>
                    <a:gd name="T4" fmla="*/ 17 w 145"/>
                    <a:gd name="T5" fmla="*/ 53 h 102"/>
                    <a:gd name="T6" fmla="*/ 0 w 145"/>
                    <a:gd name="T7" fmla="*/ 72 h 102"/>
                    <a:gd name="T8" fmla="*/ 13 w 145"/>
                    <a:gd name="T9" fmla="*/ 89 h 102"/>
                    <a:gd name="T10" fmla="*/ 33 w 145"/>
                    <a:gd name="T11" fmla="*/ 102 h 102"/>
                    <a:gd name="T12" fmla="*/ 73 w 145"/>
                    <a:gd name="T13" fmla="*/ 80 h 102"/>
                    <a:gd name="T14" fmla="*/ 94 w 145"/>
                    <a:gd name="T15" fmla="*/ 67 h 102"/>
                    <a:gd name="T16" fmla="*/ 124 w 145"/>
                    <a:gd name="T17" fmla="*/ 59 h 102"/>
                    <a:gd name="T18" fmla="*/ 145 w 145"/>
                    <a:gd name="T19" fmla="*/ 45 h 102"/>
                    <a:gd name="T20" fmla="*/ 120 w 145"/>
                    <a:gd name="T21" fmla="*/ 21 h 102"/>
                    <a:gd name="T22" fmla="*/ 86 w 145"/>
                    <a:gd name="T23" fmla="*/ 13 h 102"/>
                    <a:gd name="T24" fmla="*/ 73 w 145"/>
                    <a:gd name="T25" fmla="*/ 0 h 102"/>
                    <a:gd name="T26" fmla="*/ 57 w 145"/>
                    <a:gd name="T27" fmla="*/ 16 h 102"/>
                    <a:gd name="T28" fmla="*/ 46 w 145"/>
                    <a:gd name="T29" fmla="*/ 5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5" h="102">
                      <a:moveTo>
                        <a:pt x="46" y="5"/>
                      </a:moveTo>
                      <a:lnTo>
                        <a:pt x="29" y="33"/>
                      </a:lnTo>
                      <a:lnTo>
                        <a:pt x="17" y="53"/>
                      </a:lnTo>
                      <a:lnTo>
                        <a:pt x="0" y="72"/>
                      </a:lnTo>
                      <a:lnTo>
                        <a:pt x="13" y="89"/>
                      </a:lnTo>
                      <a:lnTo>
                        <a:pt x="33" y="102"/>
                      </a:lnTo>
                      <a:lnTo>
                        <a:pt x="73" y="80"/>
                      </a:lnTo>
                      <a:lnTo>
                        <a:pt x="94" y="67"/>
                      </a:lnTo>
                      <a:lnTo>
                        <a:pt x="124" y="59"/>
                      </a:lnTo>
                      <a:lnTo>
                        <a:pt x="145" y="45"/>
                      </a:lnTo>
                      <a:lnTo>
                        <a:pt x="120" y="21"/>
                      </a:lnTo>
                      <a:lnTo>
                        <a:pt x="86" y="13"/>
                      </a:lnTo>
                      <a:lnTo>
                        <a:pt x="73" y="0"/>
                      </a:lnTo>
                      <a:lnTo>
                        <a:pt x="57" y="16"/>
                      </a:lnTo>
                      <a:lnTo>
                        <a:pt x="46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2" name="Freeform 182"/>
                <p:cNvSpPr>
                  <a:spLocks/>
                </p:cNvSpPr>
                <p:nvPr/>
              </p:nvSpPr>
              <p:spPr bwMode="auto">
                <a:xfrm>
                  <a:off x="5075238" y="-82867"/>
                  <a:ext cx="331788" cy="179388"/>
                </a:xfrm>
                <a:custGeom>
                  <a:avLst/>
                  <a:gdLst>
                    <a:gd name="T0" fmla="*/ 65 w 209"/>
                    <a:gd name="T1" fmla="*/ 11 h 113"/>
                    <a:gd name="T2" fmla="*/ 36 w 209"/>
                    <a:gd name="T3" fmla="*/ 25 h 113"/>
                    <a:gd name="T4" fmla="*/ 36 w 209"/>
                    <a:gd name="T5" fmla="*/ 40 h 113"/>
                    <a:gd name="T6" fmla="*/ 1 w 209"/>
                    <a:gd name="T7" fmla="*/ 41 h 113"/>
                    <a:gd name="T8" fmla="*/ 0 w 209"/>
                    <a:gd name="T9" fmla="*/ 56 h 113"/>
                    <a:gd name="T10" fmla="*/ 54 w 209"/>
                    <a:gd name="T11" fmla="*/ 67 h 113"/>
                    <a:gd name="T12" fmla="*/ 12 w 209"/>
                    <a:gd name="T13" fmla="*/ 76 h 113"/>
                    <a:gd name="T14" fmla="*/ 4 w 209"/>
                    <a:gd name="T15" fmla="*/ 86 h 113"/>
                    <a:gd name="T16" fmla="*/ 33 w 209"/>
                    <a:gd name="T17" fmla="*/ 100 h 113"/>
                    <a:gd name="T18" fmla="*/ 59 w 209"/>
                    <a:gd name="T19" fmla="*/ 113 h 113"/>
                    <a:gd name="T20" fmla="*/ 95 w 209"/>
                    <a:gd name="T21" fmla="*/ 113 h 113"/>
                    <a:gd name="T22" fmla="*/ 158 w 209"/>
                    <a:gd name="T23" fmla="*/ 111 h 113"/>
                    <a:gd name="T24" fmla="*/ 196 w 209"/>
                    <a:gd name="T25" fmla="*/ 103 h 113"/>
                    <a:gd name="T26" fmla="*/ 186 w 209"/>
                    <a:gd name="T27" fmla="*/ 76 h 113"/>
                    <a:gd name="T28" fmla="*/ 209 w 209"/>
                    <a:gd name="T29" fmla="*/ 71 h 113"/>
                    <a:gd name="T30" fmla="*/ 183 w 209"/>
                    <a:gd name="T31" fmla="*/ 56 h 113"/>
                    <a:gd name="T32" fmla="*/ 167 w 209"/>
                    <a:gd name="T33" fmla="*/ 24 h 113"/>
                    <a:gd name="T34" fmla="*/ 175 w 209"/>
                    <a:gd name="T35" fmla="*/ 4 h 113"/>
                    <a:gd name="T36" fmla="*/ 145 w 209"/>
                    <a:gd name="T37" fmla="*/ 0 h 113"/>
                    <a:gd name="T38" fmla="*/ 137 w 209"/>
                    <a:gd name="T39" fmla="*/ 33 h 113"/>
                    <a:gd name="T40" fmla="*/ 121 w 209"/>
                    <a:gd name="T41" fmla="*/ 16 h 113"/>
                    <a:gd name="T42" fmla="*/ 108 w 209"/>
                    <a:gd name="T43" fmla="*/ 4 h 113"/>
                    <a:gd name="T44" fmla="*/ 97 w 209"/>
                    <a:gd name="T45" fmla="*/ 24 h 113"/>
                    <a:gd name="T46" fmla="*/ 87 w 209"/>
                    <a:gd name="T47" fmla="*/ 1 h 113"/>
                    <a:gd name="T48" fmla="*/ 65 w 209"/>
                    <a:gd name="T49" fmla="*/ 1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9" h="113">
                      <a:moveTo>
                        <a:pt x="65" y="11"/>
                      </a:moveTo>
                      <a:lnTo>
                        <a:pt x="36" y="25"/>
                      </a:lnTo>
                      <a:lnTo>
                        <a:pt x="36" y="40"/>
                      </a:lnTo>
                      <a:lnTo>
                        <a:pt x="1" y="41"/>
                      </a:lnTo>
                      <a:lnTo>
                        <a:pt x="0" y="56"/>
                      </a:lnTo>
                      <a:lnTo>
                        <a:pt x="54" y="67"/>
                      </a:lnTo>
                      <a:lnTo>
                        <a:pt x="12" y="76"/>
                      </a:lnTo>
                      <a:lnTo>
                        <a:pt x="4" y="86"/>
                      </a:lnTo>
                      <a:lnTo>
                        <a:pt x="33" y="100"/>
                      </a:lnTo>
                      <a:lnTo>
                        <a:pt x="59" y="113"/>
                      </a:lnTo>
                      <a:lnTo>
                        <a:pt x="95" y="113"/>
                      </a:lnTo>
                      <a:lnTo>
                        <a:pt x="158" y="111"/>
                      </a:lnTo>
                      <a:lnTo>
                        <a:pt x="196" y="103"/>
                      </a:lnTo>
                      <a:lnTo>
                        <a:pt x="186" y="76"/>
                      </a:lnTo>
                      <a:lnTo>
                        <a:pt x="209" y="71"/>
                      </a:lnTo>
                      <a:lnTo>
                        <a:pt x="183" y="56"/>
                      </a:lnTo>
                      <a:lnTo>
                        <a:pt x="167" y="24"/>
                      </a:lnTo>
                      <a:lnTo>
                        <a:pt x="175" y="4"/>
                      </a:lnTo>
                      <a:lnTo>
                        <a:pt x="145" y="0"/>
                      </a:lnTo>
                      <a:lnTo>
                        <a:pt x="137" y="33"/>
                      </a:lnTo>
                      <a:lnTo>
                        <a:pt x="121" y="16"/>
                      </a:lnTo>
                      <a:lnTo>
                        <a:pt x="108" y="4"/>
                      </a:lnTo>
                      <a:lnTo>
                        <a:pt x="97" y="24"/>
                      </a:lnTo>
                      <a:lnTo>
                        <a:pt x="87" y="1"/>
                      </a:lnTo>
                      <a:lnTo>
                        <a:pt x="65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3" name="Freeform 183"/>
                <p:cNvSpPr>
                  <a:spLocks/>
                </p:cNvSpPr>
                <p:nvPr/>
              </p:nvSpPr>
              <p:spPr bwMode="auto">
                <a:xfrm>
                  <a:off x="5075238" y="-82867"/>
                  <a:ext cx="331788" cy="179388"/>
                </a:xfrm>
                <a:custGeom>
                  <a:avLst/>
                  <a:gdLst>
                    <a:gd name="T0" fmla="*/ 65 w 209"/>
                    <a:gd name="T1" fmla="*/ 11 h 113"/>
                    <a:gd name="T2" fmla="*/ 36 w 209"/>
                    <a:gd name="T3" fmla="*/ 25 h 113"/>
                    <a:gd name="T4" fmla="*/ 36 w 209"/>
                    <a:gd name="T5" fmla="*/ 40 h 113"/>
                    <a:gd name="T6" fmla="*/ 1 w 209"/>
                    <a:gd name="T7" fmla="*/ 41 h 113"/>
                    <a:gd name="T8" fmla="*/ 0 w 209"/>
                    <a:gd name="T9" fmla="*/ 56 h 113"/>
                    <a:gd name="T10" fmla="*/ 54 w 209"/>
                    <a:gd name="T11" fmla="*/ 67 h 113"/>
                    <a:gd name="T12" fmla="*/ 12 w 209"/>
                    <a:gd name="T13" fmla="*/ 76 h 113"/>
                    <a:gd name="T14" fmla="*/ 4 w 209"/>
                    <a:gd name="T15" fmla="*/ 86 h 113"/>
                    <a:gd name="T16" fmla="*/ 33 w 209"/>
                    <a:gd name="T17" fmla="*/ 100 h 113"/>
                    <a:gd name="T18" fmla="*/ 59 w 209"/>
                    <a:gd name="T19" fmla="*/ 113 h 113"/>
                    <a:gd name="T20" fmla="*/ 95 w 209"/>
                    <a:gd name="T21" fmla="*/ 113 h 113"/>
                    <a:gd name="T22" fmla="*/ 158 w 209"/>
                    <a:gd name="T23" fmla="*/ 111 h 113"/>
                    <a:gd name="T24" fmla="*/ 196 w 209"/>
                    <a:gd name="T25" fmla="*/ 103 h 113"/>
                    <a:gd name="T26" fmla="*/ 186 w 209"/>
                    <a:gd name="T27" fmla="*/ 76 h 113"/>
                    <a:gd name="T28" fmla="*/ 209 w 209"/>
                    <a:gd name="T29" fmla="*/ 71 h 113"/>
                    <a:gd name="T30" fmla="*/ 183 w 209"/>
                    <a:gd name="T31" fmla="*/ 56 h 113"/>
                    <a:gd name="T32" fmla="*/ 167 w 209"/>
                    <a:gd name="T33" fmla="*/ 24 h 113"/>
                    <a:gd name="T34" fmla="*/ 175 w 209"/>
                    <a:gd name="T35" fmla="*/ 4 h 113"/>
                    <a:gd name="T36" fmla="*/ 145 w 209"/>
                    <a:gd name="T37" fmla="*/ 0 h 113"/>
                    <a:gd name="T38" fmla="*/ 137 w 209"/>
                    <a:gd name="T39" fmla="*/ 33 h 113"/>
                    <a:gd name="T40" fmla="*/ 121 w 209"/>
                    <a:gd name="T41" fmla="*/ 16 h 113"/>
                    <a:gd name="T42" fmla="*/ 108 w 209"/>
                    <a:gd name="T43" fmla="*/ 4 h 113"/>
                    <a:gd name="T44" fmla="*/ 97 w 209"/>
                    <a:gd name="T45" fmla="*/ 24 h 113"/>
                    <a:gd name="T46" fmla="*/ 87 w 209"/>
                    <a:gd name="T47" fmla="*/ 1 h 113"/>
                    <a:gd name="T48" fmla="*/ 65 w 209"/>
                    <a:gd name="T49" fmla="*/ 1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9" h="113">
                      <a:moveTo>
                        <a:pt x="65" y="11"/>
                      </a:moveTo>
                      <a:lnTo>
                        <a:pt x="36" y="25"/>
                      </a:lnTo>
                      <a:lnTo>
                        <a:pt x="36" y="40"/>
                      </a:lnTo>
                      <a:lnTo>
                        <a:pt x="1" y="41"/>
                      </a:lnTo>
                      <a:lnTo>
                        <a:pt x="0" y="56"/>
                      </a:lnTo>
                      <a:lnTo>
                        <a:pt x="54" y="67"/>
                      </a:lnTo>
                      <a:lnTo>
                        <a:pt x="12" y="76"/>
                      </a:lnTo>
                      <a:lnTo>
                        <a:pt x="4" y="86"/>
                      </a:lnTo>
                      <a:lnTo>
                        <a:pt x="33" y="100"/>
                      </a:lnTo>
                      <a:lnTo>
                        <a:pt x="59" y="113"/>
                      </a:lnTo>
                      <a:lnTo>
                        <a:pt x="95" y="113"/>
                      </a:lnTo>
                      <a:lnTo>
                        <a:pt x="158" y="111"/>
                      </a:lnTo>
                      <a:lnTo>
                        <a:pt x="196" y="103"/>
                      </a:lnTo>
                      <a:lnTo>
                        <a:pt x="186" y="76"/>
                      </a:lnTo>
                      <a:lnTo>
                        <a:pt x="209" y="71"/>
                      </a:lnTo>
                      <a:lnTo>
                        <a:pt x="183" y="56"/>
                      </a:lnTo>
                      <a:lnTo>
                        <a:pt x="167" y="24"/>
                      </a:lnTo>
                      <a:lnTo>
                        <a:pt x="175" y="4"/>
                      </a:lnTo>
                      <a:lnTo>
                        <a:pt x="145" y="0"/>
                      </a:lnTo>
                      <a:lnTo>
                        <a:pt x="137" y="33"/>
                      </a:lnTo>
                      <a:lnTo>
                        <a:pt x="121" y="16"/>
                      </a:lnTo>
                      <a:lnTo>
                        <a:pt x="108" y="4"/>
                      </a:lnTo>
                      <a:lnTo>
                        <a:pt x="97" y="24"/>
                      </a:lnTo>
                      <a:lnTo>
                        <a:pt x="87" y="1"/>
                      </a:lnTo>
                      <a:lnTo>
                        <a:pt x="65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4" name="Freeform 184"/>
                <p:cNvSpPr>
                  <a:spLocks/>
                </p:cNvSpPr>
                <p:nvPr/>
              </p:nvSpPr>
              <p:spPr bwMode="auto">
                <a:xfrm>
                  <a:off x="5075238" y="-82867"/>
                  <a:ext cx="331788" cy="179388"/>
                </a:xfrm>
                <a:custGeom>
                  <a:avLst/>
                  <a:gdLst>
                    <a:gd name="T0" fmla="*/ 65 w 209"/>
                    <a:gd name="T1" fmla="*/ 11 h 113"/>
                    <a:gd name="T2" fmla="*/ 36 w 209"/>
                    <a:gd name="T3" fmla="*/ 25 h 113"/>
                    <a:gd name="T4" fmla="*/ 36 w 209"/>
                    <a:gd name="T5" fmla="*/ 40 h 113"/>
                    <a:gd name="T6" fmla="*/ 1 w 209"/>
                    <a:gd name="T7" fmla="*/ 41 h 113"/>
                    <a:gd name="T8" fmla="*/ 0 w 209"/>
                    <a:gd name="T9" fmla="*/ 56 h 113"/>
                    <a:gd name="T10" fmla="*/ 54 w 209"/>
                    <a:gd name="T11" fmla="*/ 67 h 113"/>
                    <a:gd name="T12" fmla="*/ 12 w 209"/>
                    <a:gd name="T13" fmla="*/ 76 h 113"/>
                    <a:gd name="T14" fmla="*/ 4 w 209"/>
                    <a:gd name="T15" fmla="*/ 86 h 113"/>
                    <a:gd name="T16" fmla="*/ 33 w 209"/>
                    <a:gd name="T17" fmla="*/ 100 h 113"/>
                    <a:gd name="T18" fmla="*/ 59 w 209"/>
                    <a:gd name="T19" fmla="*/ 113 h 113"/>
                    <a:gd name="T20" fmla="*/ 95 w 209"/>
                    <a:gd name="T21" fmla="*/ 113 h 113"/>
                    <a:gd name="T22" fmla="*/ 158 w 209"/>
                    <a:gd name="T23" fmla="*/ 111 h 113"/>
                    <a:gd name="T24" fmla="*/ 196 w 209"/>
                    <a:gd name="T25" fmla="*/ 103 h 113"/>
                    <a:gd name="T26" fmla="*/ 186 w 209"/>
                    <a:gd name="T27" fmla="*/ 76 h 113"/>
                    <a:gd name="T28" fmla="*/ 209 w 209"/>
                    <a:gd name="T29" fmla="*/ 71 h 113"/>
                    <a:gd name="T30" fmla="*/ 183 w 209"/>
                    <a:gd name="T31" fmla="*/ 56 h 113"/>
                    <a:gd name="T32" fmla="*/ 167 w 209"/>
                    <a:gd name="T33" fmla="*/ 24 h 113"/>
                    <a:gd name="T34" fmla="*/ 175 w 209"/>
                    <a:gd name="T35" fmla="*/ 4 h 113"/>
                    <a:gd name="T36" fmla="*/ 145 w 209"/>
                    <a:gd name="T37" fmla="*/ 0 h 113"/>
                    <a:gd name="T38" fmla="*/ 137 w 209"/>
                    <a:gd name="T39" fmla="*/ 33 h 113"/>
                    <a:gd name="T40" fmla="*/ 121 w 209"/>
                    <a:gd name="T41" fmla="*/ 16 h 113"/>
                    <a:gd name="T42" fmla="*/ 108 w 209"/>
                    <a:gd name="T43" fmla="*/ 4 h 113"/>
                    <a:gd name="T44" fmla="*/ 97 w 209"/>
                    <a:gd name="T45" fmla="*/ 24 h 113"/>
                    <a:gd name="T46" fmla="*/ 87 w 209"/>
                    <a:gd name="T47" fmla="*/ 1 h 113"/>
                    <a:gd name="T48" fmla="*/ 65 w 209"/>
                    <a:gd name="T49" fmla="*/ 1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9" h="113">
                      <a:moveTo>
                        <a:pt x="65" y="11"/>
                      </a:moveTo>
                      <a:lnTo>
                        <a:pt x="36" y="25"/>
                      </a:lnTo>
                      <a:lnTo>
                        <a:pt x="36" y="40"/>
                      </a:lnTo>
                      <a:lnTo>
                        <a:pt x="1" y="41"/>
                      </a:lnTo>
                      <a:lnTo>
                        <a:pt x="0" y="56"/>
                      </a:lnTo>
                      <a:lnTo>
                        <a:pt x="54" y="67"/>
                      </a:lnTo>
                      <a:lnTo>
                        <a:pt x="12" y="76"/>
                      </a:lnTo>
                      <a:lnTo>
                        <a:pt x="4" y="86"/>
                      </a:lnTo>
                      <a:lnTo>
                        <a:pt x="33" y="100"/>
                      </a:lnTo>
                      <a:lnTo>
                        <a:pt x="59" y="113"/>
                      </a:lnTo>
                      <a:lnTo>
                        <a:pt x="95" y="113"/>
                      </a:lnTo>
                      <a:lnTo>
                        <a:pt x="158" y="111"/>
                      </a:lnTo>
                      <a:lnTo>
                        <a:pt x="196" y="103"/>
                      </a:lnTo>
                      <a:lnTo>
                        <a:pt x="186" y="76"/>
                      </a:lnTo>
                      <a:lnTo>
                        <a:pt x="209" y="71"/>
                      </a:lnTo>
                      <a:lnTo>
                        <a:pt x="183" y="56"/>
                      </a:lnTo>
                      <a:lnTo>
                        <a:pt x="167" y="24"/>
                      </a:lnTo>
                      <a:lnTo>
                        <a:pt x="175" y="4"/>
                      </a:lnTo>
                      <a:lnTo>
                        <a:pt x="145" y="0"/>
                      </a:lnTo>
                      <a:lnTo>
                        <a:pt x="137" y="33"/>
                      </a:lnTo>
                      <a:lnTo>
                        <a:pt x="121" y="16"/>
                      </a:lnTo>
                      <a:lnTo>
                        <a:pt x="108" y="4"/>
                      </a:lnTo>
                      <a:lnTo>
                        <a:pt x="97" y="24"/>
                      </a:lnTo>
                      <a:lnTo>
                        <a:pt x="87" y="1"/>
                      </a:lnTo>
                      <a:lnTo>
                        <a:pt x="65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5" name="Freeform 185"/>
                <p:cNvSpPr>
                  <a:spLocks/>
                </p:cNvSpPr>
                <p:nvPr/>
              </p:nvSpPr>
              <p:spPr bwMode="auto">
                <a:xfrm>
                  <a:off x="5075238" y="-82867"/>
                  <a:ext cx="331788" cy="179388"/>
                </a:xfrm>
                <a:custGeom>
                  <a:avLst/>
                  <a:gdLst>
                    <a:gd name="T0" fmla="*/ 65 w 209"/>
                    <a:gd name="T1" fmla="*/ 11 h 113"/>
                    <a:gd name="T2" fmla="*/ 36 w 209"/>
                    <a:gd name="T3" fmla="*/ 25 h 113"/>
                    <a:gd name="T4" fmla="*/ 36 w 209"/>
                    <a:gd name="T5" fmla="*/ 40 h 113"/>
                    <a:gd name="T6" fmla="*/ 1 w 209"/>
                    <a:gd name="T7" fmla="*/ 41 h 113"/>
                    <a:gd name="T8" fmla="*/ 0 w 209"/>
                    <a:gd name="T9" fmla="*/ 56 h 113"/>
                    <a:gd name="T10" fmla="*/ 54 w 209"/>
                    <a:gd name="T11" fmla="*/ 67 h 113"/>
                    <a:gd name="T12" fmla="*/ 12 w 209"/>
                    <a:gd name="T13" fmla="*/ 76 h 113"/>
                    <a:gd name="T14" fmla="*/ 4 w 209"/>
                    <a:gd name="T15" fmla="*/ 86 h 113"/>
                    <a:gd name="T16" fmla="*/ 33 w 209"/>
                    <a:gd name="T17" fmla="*/ 100 h 113"/>
                    <a:gd name="T18" fmla="*/ 59 w 209"/>
                    <a:gd name="T19" fmla="*/ 113 h 113"/>
                    <a:gd name="T20" fmla="*/ 95 w 209"/>
                    <a:gd name="T21" fmla="*/ 113 h 113"/>
                    <a:gd name="T22" fmla="*/ 158 w 209"/>
                    <a:gd name="T23" fmla="*/ 111 h 113"/>
                    <a:gd name="T24" fmla="*/ 196 w 209"/>
                    <a:gd name="T25" fmla="*/ 103 h 113"/>
                    <a:gd name="T26" fmla="*/ 186 w 209"/>
                    <a:gd name="T27" fmla="*/ 76 h 113"/>
                    <a:gd name="T28" fmla="*/ 209 w 209"/>
                    <a:gd name="T29" fmla="*/ 71 h 113"/>
                    <a:gd name="T30" fmla="*/ 183 w 209"/>
                    <a:gd name="T31" fmla="*/ 56 h 113"/>
                    <a:gd name="T32" fmla="*/ 167 w 209"/>
                    <a:gd name="T33" fmla="*/ 24 h 113"/>
                    <a:gd name="T34" fmla="*/ 175 w 209"/>
                    <a:gd name="T35" fmla="*/ 4 h 113"/>
                    <a:gd name="T36" fmla="*/ 145 w 209"/>
                    <a:gd name="T37" fmla="*/ 0 h 113"/>
                    <a:gd name="T38" fmla="*/ 137 w 209"/>
                    <a:gd name="T39" fmla="*/ 33 h 113"/>
                    <a:gd name="T40" fmla="*/ 121 w 209"/>
                    <a:gd name="T41" fmla="*/ 16 h 113"/>
                    <a:gd name="T42" fmla="*/ 108 w 209"/>
                    <a:gd name="T43" fmla="*/ 4 h 113"/>
                    <a:gd name="T44" fmla="*/ 97 w 209"/>
                    <a:gd name="T45" fmla="*/ 24 h 113"/>
                    <a:gd name="T46" fmla="*/ 87 w 209"/>
                    <a:gd name="T47" fmla="*/ 1 h 113"/>
                    <a:gd name="T48" fmla="*/ 65 w 209"/>
                    <a:gd name="T49" fmla="*/ 1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9" h="113">
                      <a:moveTo>
                        <a:pt x="65" y="11"/>
                      </a:moveTo>
                      <a:lnTo>
                        <a:pt x="36" y="25"/>
                      </a:lnTo>
                      <a:lnTo>
                        <a:pt x="36" y="40"/>
                      </a:lnTo>
                      <a:lnTo>
                        <a:pt x="1" y="41"/>
                      </a:lnTo>
                      <a:lnTo>
                        <a:pt x="0" y="56"/>
                      </a:lnTo>
                      <a:lnTo>
                        <a:pt x="54" y="67"/>
                      </a:lnTo>
                      <a:lnTo>
                        <a:pt x="12" y="76"/>
                      </a:lnTo>
                      <a:lnTo>
                        <a:pt x="4" y="86"/>
                      </a:lnTo>
                      <a:lnTo>
                        <a:pt x="33" y="100"/>
                      </a:lnTo>
                      <a:lnTo>
                        <a:pt x="59" y="113"/>
                      </a:lnTo>
                      <a:lnTo>
                        <a:pt x="95" y="113"/>
                      </a:lnTo>
                      <a:lnTo>
                        <a:pt x="158" y="111"/>
                      </a:lnTo>
                      <a:lnTo>
                        <a:pt x="196" y="103"/>
                      </a:lnTo>
                      <a:lnTo>
                        <a:pt x="186" y="76"/>
                      </a:lnTo>
                      <a:lnTo>
                        <a:pt x="209" y="71"/>
                      </a:lnTo>
                      <a:lnTo>
                        <a:pt x="183" y="56"/>
                      </a:lnTo>
                      <a:lnTo>
                        <a:pt x="167" y="24"/>
                      </a:lnTo>
                      <a:lnTo>
                        <a:pt x="175" y="4"/>
                      </a:lnTo>
                      <a:lnTo>
                        <a:pt x="145" y="0"/>
                      </a:lnTo>
                      <a:lnTo>
                        <a:pt x="137" y="33"/>
                      </a:lnTo>
                      <a:lnTo>
                        <a:pt x="121" y="16"/>
                      </a:lnTo>
                      <a:lnTo>
                        <a:pt x="108" y="4"/>
                      </a:lnTo>
                      <a:lnTo>
                        <a:pt x="97" y="24"/>
                      </a:lnTo>
                      <a:lnTo>
                        <a:pt x="87" y="1"/>
                      </a:lnTo>
                      <a:lnTo>
                        <a:pt x="65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6" name="Freeform 186"/>
                <p:cNvSpPr>
                  <a:spLocks/>
                </p:cNvSpPr>
                <p:nvPr/>
              </p:nvSpPr>
              <p:spPr bwMode="auto">
                <a:xfrm>
                  <a:off x="5338763" y="-113030"/>
                  <a:ext cx="47625" cy="19050"/>
                </a:xfrm>
                <a:custGeom>
                  <a:avLst/>
                  <a:gdLst>
                    <a:gd name="T0" fmla="*/ 15 w 30"/>
                    <a:gd name="T1" fmla="*/ 12 h 12"/>
                    <a:gd name="T2" fmla="*/ 15 w 30"/>
                    <a:gd name="T3" fmla="*/ 12 h 12"/>
                    <a:gd name="T4" fmla="*/ 19 w 30"/>
                    <a:gd name="T5" fmla="*/ 12 h 12"/>
                    <a:gd name="T6" fmla="*/ 20 w 30"/>
                    <a:gd name="T7" fmla="*/ 11 h 12"/>
                    <a:gd name="T8" fmla="*/ 22 w 30"/>
                    <a:gd name="T9" fmla="*/ 11 h 12"/>
                    <a:gd name="T10" fmla="*/ 22 w 30"/>
                    <a:gd name="T11" fmla="*/ 11 h 12"/>
                    <a:gd name="T12" fmla="*/ 23 w 30"/>
                    <a:gd name="T13" fmla="*/ 11 h 12"/>
                    <a:gd name="T14" fmla="*/ 25 w 30"/>
                    <a:gd name="T15" fmla="*/ 11 h 12"/>
                    <a:gd name="T16" fmla="*/ 27 w 30"/>
                    <a:gd name="T17" fmla="*/ 9 h 12"/>
                    <a:gd name="T18" fmla="*/ 27 w 30"/>
                    <a:gd name="T19" fmla="*/ 9 h 12"/>
                    <a:gd name="T20" fmla="*/ 28 w 30"/>
                    <a:gd name="T21" fmla="*/ 9 h 12"/>
                    <a:gd name="T22" fmla="*/ 28 w 30"/>
                    <a:gd name="T23" fmla="*/ 7 h 12"/>
                    <a:gd name="T24" fmla="*/ 30 w 30"/>
                    <a:gd name="T25" fmla="*/ 7 h 12"/>
                    <a:gd name="T26" fmla="*/ 30 w 30"/>
                    <a:gd name="T27" fmla="*/ 7 h 12"/>
                    <a:gd name="T28" fmla="*/ 30 w 30"/>
                    <a:gd name="T29" fmla="*/ 6 h 12"/>
                    <a:gd name="T30" fmla="*/ 30 w 30"/>
                    <a:gd name="T31" fmla="*/ 6 h 12"/>
                    <a:gd name="T32" fmla="*/ 30 w 30"/>
                    <a:gd name="T33" fmla="*/ 4 h 12"/>
                    <a:gd name="T34" fmla="*/ 30 w 30"/>
                    <a:gd name="T35" fmla="*/ 4 h 12"/>
                    <a:gd name="T36" fmla="*/ 30 w 30"/>
                    <a:gd name="T37" fmla="*/ 3 h 12"/>
                    <a:gd name="T38" fmla="*/ 28 w 30"/>
                    <a:gd name="T39" fmla="*/ 3 h 12"/>
                    <a:gd name="T40" fmla="*/ 28 w 30"/>
                    <a:gd name="T41" fmla="*/ 1 h 12"/>
                    <a:gd name="T42" fmla="*/ 27 w 30"/>
                    <a:gd name="T43" fmla="*/ 1 h 12"/>
                    <a:gd name="T44" fmla="*/ 27 w 30"/>
                    <a:gd name="T45" fmla="*/ 1 h 12"/>
                    <a:gd name="T46" fmla="*/ 25 w 30"/>
                    <a:gd name="T47" fmla="*/ 1 h 12"/>
                    <a:gd name="T48" fmla="*/ 23 w 30"/>
                    <a:gd name="T49" fmla="*/ 1 h 12"/>
                    <a:gd name="T50" fmla="*/ 22 w 30"/>
                    <a:gd name="T51" fmla="*/ 0 h 12"/>
                    <a:gd name="T52" fmla="*/ 22 w 30"/>
                    <a:gd name="T53" fmla="*/ 0 h 12"/>
                    <a:gd name="T54" fmla="*/ 20 w 30"/>
                    <a:gd name="T55" fmla="*/ 0 h 12"/>
                    <a:gd name="T56" fmla="*/ 19 w 30"/>
                    <a:gd name="T57" fmla="*/ 0 h 12"/>
                    <a:gd name="T58" fmla="*/ 15 w 30"/>
                    <a:gd name="T59" fmla="*/ 0 h 12"/>
                    <a:gd name="T60" fmla="*/ 15 w 30"/>
                    <a:gd name="T61" fmla="*/ 0 h 12"/>
                    <a:gd name="T62" fmla="*/ 14 w 30"/>
                    <a:gd name="T63" fmla="*/ 0 h 12"/>
                    <a:gd name="T64" fmla="*/ 12 w 30"/>
                    <a:gd name="T65" fmla="*/ 0 h 12"/>
                    <a:gd name="T66" fmla="*/ 11 w 30"/>
                    <a:gd name="T67" fmla="*/ 0 h 12"/>
                    <a:gd name="T68" fmla="*/ 9 w 30"/>
                    <a:gd name="T69" fmla="*/ 0 h 12"/>
                    <a:gd name="T70" fmla="*/ 8 w 30"/>
                    <a:gd name="T71" fmla="*/ 0 h 12"/>
                    <a:gd name="T72" fmla="*/ 6 w 30"/>
                    <a:gd name="T73" fmla="*/ 1 h 12"/>
                    <a:gd name="T74" fmla="*/ 6 w 30"/>
                    <a:gd name="T75" fmla="*/ 1 h 12"/>
                    <a:gd name="T76" fmla="*/ 4 w 30"/>
                    <a:gd name="T77" fmla="*/ 1 h 12"/>
                    <a:gd name="T78" fmla="*/ 3 w 30"/>
                    <a:gd name="T79" fmla="*/ 1 h 12"/>
                    <a:gd name="T80" fmla="*/ 3 w 30"/>
                    <a:gd name="T81" fmla="*/ 1 h 12"/>
                    <a:gd name="T82" fmla="*/ 1 w 30"/>
                    <a:gd name="T83" fmla="*/ 3 h 12"/>
                    <a:gd name="T84" fmla="*/ 0 w 30"/>
                    <a:gd name="T85" fmla="*/ 3 h 12"/>
                    <a:gd name="T86" fmla="*/ 0 w 30"/>
                    <a:gd name="T87" fmla="*/ 4 h 12"/>
                    <a:gd name="T88" fmla="*/ 0 w 30"/>
                    <a:gd name="T89" fmla="*/ 4 h 12"/>
                    <a:gd name="T90" fmla="*/ 0 w 30"/>
                    <a:gd name="T91" fmla="*/ 6 h 12"/>
                    <a:gd name="T92" fmla="*/ 0 w 30"/>
                    <a:gd name="T93" fmla="*/ 6 h 12"/>
                    <a:gd name="T94" fmla="*/ 0 w 30"/>
                    <a:gd name="T95" fmla="*/ 7 h 12"/>
                    <a:gd name="T96" fmla="*/ 0 w 30"/>
                    <a:gd name="T97" fmla="*/ 7 h 12"/>
                    <a:gd name="T98" fmla="*/ 1 w 30"/>
                    <a:gd name="T99" fmla="*/ 7 h 12"/>
                    <a:gd name="T100" fmla="*/ 3 w 30"/>
                    <a:gd name="T101" fmla="*/ 9 h 12"/>
                    <a:gd name="T102" fmla="*/ 3 w 30"/>
                    <a:gd name="T103" fmla="*/ 9 h 12"/>
                    <a:gd name="T104" fmla="*/ 4 w 30"/>
                    <a:gd name="T105" fmla="*/ 9 h 12"/>
                    <a:gd name="T106" fmla="*/ 6 w 30"/>
                    <a:gd name="T107" fmla="*/ 11 h 12"/>
                    <a:gd name="T108" fmla="*/ 6 w 30"/>
                    <a:gd name="T109" fmla="*/ 11 h 12"/>
                    <a:gd name="T110" fmla="*/ 8 w 30"/>
                    <a:gd name="T111" fmla="*/ 11 h 12"/>
                    <a:gd name="T112" fmla="*/ 9 w 30"/>
                    <a:gd name="T113" fmla="*/ 11 h 12"/>
                    <a:gd name="T114" fmla="*/ 11 w 30"/>
                    <a:gd name="T115" fmla="*/ 11 h 12"/>
                    <a:gd name="T116" fmla="*/ 12 w 30"/>
                    <a:gd name="T117" fmla="*/ 12 h 12"/>
                    <a:gd name="T118" fmla="*/ 14 w 30"/>
                    <a:gd name="T119" fmla="*/ 12 h 12"/>
                    <a:gd name="T120" fmla="*/ 15 w 30"/>
                    <a:gd name="T1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" h="12">
                      <a:moveTo>
                        <a:pt x="15" y="12"/>
                      </a:moveTo>
                      <a:lnTo>
                        <a:pt x="15" y="12"/>
                      </a:lnTo>
                      <a:lnTo>
                        <a:pt x="19" y="12"/>
                      </a:lnTo>
                      <a:lnTo>
                        <a:pt x="20" y="11"/>
                      </a:lnTo>
                      <a:lnTo>
                        <a:pt x="22" y="11"/>
                      </a:lnTo>
                      <a:lnTo>
                        <a:pt x="22" y="11"/>
                      </a:lnTo>
                      <a:lnTo>
                        <a:pt x="23" y="11"/>
                      </a:lnTo>
                      <a:lnTo>
                        <a:pt x="25" y="11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8" y="9"/>
                      </a:lnTo>
                      <a:lnTo>
                        <a:pt x="28" y="7"/>
                      </a:lnTo>
                      <a:lnTo>
                        <a:pt x="30" y="7"/>
                      </a:lnTo>
                      <a:lnTo>
                        <a:pt x="30" y="7"/>
                      </a:lnTo>
                      <a:lnTo>
                        <a:pt x="30" y="6"/>
                      </a:ln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1"/>
                      </a:lnTo>
                      <a:lnTo>
                        <a:pt x="27" y="1"/>
                      </a:lnTo>
                      <a:lnTo>
                        <a:pt x="27" y="1"/>
                      </a:lnTo>
                      <a:lnTo>
                        <a:pt x="25" y="1"/>
                      </a:lnTo>
                      <a:lnTo>
                        <a:pt x="23" y="1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4" y="9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9" y="11"/>
                      </a:lnTo>
                      <a:lnTo>
                        <a:pt x="11" y="11"/>
                      </a:lnTo>
                      <a:lnTo>
                        <a:pt x="12" y="12"/>
                      </a:lnTo>
                      <a:lnTo>
                        <a:pt x="14" y="12"/>
                      </a:lnTo>
                      <a:lnTo>
                        <a:pt x="15" y="1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7" name="Freeform 187"/>
                <p:cNvSpPr>
                  <a:spLocks/>
                </p:cNvSpPr>
                <p:nvPr/>
              </p:nvSpPr>
              <p:spPr bwMode="auto">
                <a:xfrm>
                  <a:off x="5338763" y="-113030"/>
                  <a:ext cx="47625" cy="19050"/>
                </a:xfrm>
                <a:custGeom>
                  <a:avLst/>
                  <a:gdLst>
                    <a:gd name="T0" fmla="*/ 15 w 30"/>
                    <a:gd name="T1" fmla="*/ 12 h 12"/>
                    <a:gd name="T2" fmla="*/ 15 w 30"/>
                    <a:gd name="T3" fmla="*/ 12 h 12"/>
                    <a:gd name="T4" fmla="*/ 19 w 30"/>
                    <a:gd name="T5" fmla="*/ 12 h 12"/>
                    <a:gd name="T6" fmla="*/ 20 w 30"/>
                    <a:gd name="T7" fmla="*/ 11 h 12"/>
                    <a:gd name="T8" fmla="*/ 22 w 30"/>
                    <a:gd name="T9" fmla="*/ 11 h 12"/>
                    <a:gd name="T10" fmla="*/ 22 w 30"/>
                    <a:gd name="T11" fmla="*/ 11 h 12"/>
                    <a:gd name="T12" fmla="*/ 23 w 30"/>
                    <a:gd name="T13" fmla="*/ 11 h 12"/>
                    <a:gd name="T14" fmla="*/ 25 w 30"/>
                    <a:gd name="T15" fmla="*/ 11 h 12"/>
                    <a:gd name="T16" fmla="*/ 27 w 30"/>
                    <a:gd name="T17" fmla="*/ 9 h 12"/>
                    <a:gd name="T18" fmla="*/ 27 w 30"/>
                    <a:gd name="T19" fmla="*/ 9 h 12"/>
                    <a:gd name="T20" fmla="*/ 28 w 30"/>
                    <a:gd name="T21" fmla="*/ 9 h 12"/>
                    <a:gd name="T22" fmla="*/ 28 w 30"/>
                    <a:gd name="T23" fmla="*/ 7 h 12"/>
                    <a:gd name="T24" fmla="*/ 30 w 30"/>
                    <a:gd name="T25" fmla="*/ 7 h 12"/>
                    <a:gd name="T26" fmla="*/ 30 w 30"/>
                    <a:gd name="T27" fmla="*/ 7 h 12"/>
                    <a:gd name="T28" fmla="*/ 30 w 30"/>
                    <a:gd name="T29" fmla="*/ 6 h 12"/>
                    <a:gd name="T30" fmla="*/ 30 w 30"/>
                    <a:gd name="T31" fmla="*/ 6 h 12"/>
                    <a:gd name="T32" fmla="*/ 30 w 30"/>
                    <a:gd name="T33" fmla="*/ 4 h 12"/>
                    <a:gd name="T34" fmla="*/ 30 w 30"/>
                    <a:gd name="T35" fmla="*/ 4 h 12"/>
                    <a:gd name="T36" fmla="*/ 30 w 30"/>
                    <a:gd name="T37" fmla="*/ 3 h 12"/>
                    <a:gd name="T38" fmla="*/ 28 w 30"/>
                    <a:gd name="T39" fmla="*/ 3 h 12"/>
                    <a:gd name="T40" fmla="*/ 28 w 30"/>
                    <a:gd name="T41" fmla="*/ 1 h 12"/>
                    <a:gd name="T42" fmla="*/ 27 w 30"/>
                    <a:gd name="T43" fmla="*/ 1 h 12"/>
                    <a:gd name="T44" fmla="*/ 27 w 30"/>
                    <a:gd name="T45" fmla="*/ 1 h 12"/>
                    <a:gd name="T46" fmla="*/ 25 w 30"/>
                    <a:gd name="T47" fmla="*/ 1 h 12"/>
                    <a:gd name="T48" fmla="*/ 23 w 30"/>
                    <a:gd name="T49" fmla="*/ 1 h 12"/>
                    <a:gd name="T50" fmla="*/ 22 w 30"/>
                    <a:gd name="T51" fmla="*/ 0 h 12"/>
                    <a:gd name="T52" fmla="*/ 22 w 30"/>
                    <a:gd name="T53" fmla="*/ 0 h 12"/>
                    <a:gd name="T54" fmla="*/ 20 w 30"/>
                    <a:gd name="T55" fmla="*/ 0 h 12"/>
                    <a:gd name="T56" fmla="*/ 19 w 30"/>
                    <a:gd name="T57" fmla="*/ 0 h 12"/>
                    <a:gd name="T58" fmla="*/ 15 w 30"/>
                    <a:gd name="T59" fmla="*/ 0 h 12"/>
                    <a:gd name="T60" fmla="*/ 15 w 30"/>
                    <a:gd name="T61" fmla="*/ 0 h 12"/>
                    <a:gd name="T62" fmla="*/ 14 w 30"/>
                    <a:gd name="T63" fmla="*/ 0 h 12"/>
                    <a:gd name="T64" fmla="*/ 12 w 30"/>
                    <a:gd name="T65" fmla="*/ 0 h 12"/>
                    <a:gd name="T66" fmla="*/ 11 w 30"/>
                    <a:gd name="T67" fmla="*/ 0 h 12"/>
                    <a:gd name="T68" fmla="*/ 9 w 30"/>
                    <a:gd name="T69" fmla="*/ 0 h 12"/>
                    <a:gd name="T70" fmla="*/ 8 w 30"/>
                    <a:gd name="T71" fmla="*/ 0 h 12"/>
                    <a:gd name="T72" fmla="*/ 6 w 30"/>
                    <a:gd name="T73" fmla="*/ 1 h 12"/>
                    <a:gd name="T74" fmla="*/ 6 w 30"/>
                    <a:gd name="T75" fmla="*/ 1 h 12"/>
                    <a:gd name="T76" fmla="*/ 4 w 30"/>
                    <a:gd name="T77" fmla="*/ 1 h 12"/>
                    <a:gd name="T78" fmla="*/ 3 w 30"/>
                    <a:gd name="T79" fmla="*/ 1 h 12"/>
                    <a:gd name="T80" fmla="*/ 3 w 30"/>
                    <a:gd name="T81" fmla="*/ 1 h 12"/>
                    <a:gd name="T82" fmla="*/ 1 w 30"/>
                    <a:gd name="T83" fmla="*/ 3 h 12"/>
                    <a:gd name="T84" fmla="*/ 0 w 30"/>
                    <a:gd name="T85" fmla="*/ 3 h 12"/>
                    <a:gd name="T86" fmla="*/ 0 w 30"/>
                    <a:gd name="T87" fmla="*/ 4 h 12"/>
                    <a:gd name="T88" fmla="*/ 0 w 30"/>
                    <a:gd name="T89" fmla="*/ 4 h 12"/>
                    <a:gd name="T90" fmla="*/ 0 w 30"/>
                    <a:gd name="T91" fmla="*/ 6 h 12"/>
                    <a:gd name="T92" fmla="*/ 0 w 30"/>
                    <a:gd name="T93" fmla="*/ 6 h 12"/>
                    <a:gd name="T94" fmla="*/ 0 w 30"/>
                    <a:gd name="T95" fmla="*/ 7 h 12"/>
                    <a:gd name="T96" fmla="*/ 0 w 30"/>
                    <a:gd name="T97" fmla="*/ 7 h 12"/>
                    <a:gd name="T98" fmla="*/ 1 w 30"/>
                    <a:gd name="T99" fmla="*/ 7 h 12"/>
                    <a:gd name="T100" fmla="*/ 3 w 30"/>
                    <a:gd name="T101" fmla="*/ 9 h 12"/>
                    <a:gd name="T102" fmla="*/ 3 w 30"/>
                    <a:gd name="T103" fmla="*/ 9 h 12"/>
                    <a:gd name="T104" fmla="*/ 4 w 30"/>
                    <a:gd name="T105" fmla="*/ 9 h 12"/>
                    <a:gd name="T106" fmla="*/ 6 w 30"/>
                    <a:gd name="T107" fmla="*/ 11 h 12"/>
                    <a:gd name="T108" fmla="*/ 6 w 30"/>
                    <a:gd name="T109" fmla="*/ 11 h 12"/>
                    <a:gd name="T110" fmla="*/ 8 w 30"/>
                    <a:gd name="T111" fmla="*/ 11 h 12"/>
                    <a:gd name="T112" fmla="*/ 9 w 30"/>
                    <a:gd name="T113" fmla="*/ 11 h 12"/>
                    <a:gd name="T114" fmla="*/ 11 w 30"/>
                    <a:gd name="T115" fmla="*/ 11 h 12"/>
                    <a:gd name="T116" fmla="*/ 12 w 30"/>
                    <a:gd name="T117" fmla="*/ 12 h 12"/>
                    <a:gd name="T118" fmla="*/ 14 w 30"/>
                    <a:gd name="T119" fmla="*/ 12 h 12"/>
                    <a:gd name="T120" fmla="*/ 15 w 30"/>
                    <a:gd name="T1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" h="12">
                      <a:moveTo>
                        <a:pt x="15" y="12"/>
                      </a:moveTo>
                      <a:lnTo>
                        <a:pt x="15" y="12"/>
                      </a:lnTo>
                      <a:lnTo>
                        <a:pt x="19" y="12"/>
                      </a:lnTo>
                      <a:lnTo>
                        <a:pt x="20" y="11"/>
                      </a:lnTo>
                      <a:lnTo>
                        <a:pt x="22" y="11"/>
                      </a:lnTo>
                      <a:lnTo>
                        <a:pt x="22" y="11"/>
                      </a:lnTo>
                      <a:lnTo>
                        <a:pt x="23" y="11"/>
                      </a:lnTo>
                      <a:lnTo>
                        <a:pt x="25" y="11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8" y="9"/>
                      </a:lnTo>
                      <a:lnTo>
                        <a:pt x="28" y="7"/>
                      </a:lnTo>
                      <a:lnTo>
                        <a:pt x="30" y="7"/>
                      </a:lnTo>
                      <a:lnTo>
                        <a:pt x="30" y="7"/>
                      </a:lnTo>
                      <a:lnTo>
                        <a:pt x="30" y="6"/>
                      </a:ln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1"/>
                      </a:lnTo>
                      <a:lnTo>
                        <a:pt x="27" y="1"/>
                      </a:lnTo>
                      <a:lnTo>
                        <a:pt x="27" y="1"/>
                      </a:lnTo>
                      <a:lnTo>
                        <a:pt x="25" y="1"/>
                      </a:lnTo>
                      <a:lnTo>
                        <a:pt x="23" y="1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4" y="9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9" y="11"/>
                      </a:lnTo>
                      <a:lnTo>
                        <a:pt x="11" y="11"/>
                      </a:lnTo>
                      <a:lnTo>
                        <a:pt x="12" y="12"/>
                      </a:lnTo>
                      <a:lnTo>
                        <a:pt x="14" y="12"/>
                      </a:lnTo>
                      <a:lnTo>
                        <a:pt x="15" y="1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8" name="Freeform 188"/>
                <p:cNvSpPr>
                  <a:spLocks/>
                </p:cNvSpPr>
                <p:nvPr/>
              </p:nvSpPr>
              <p:spPr bwMode="auto">
                <a:xfrm>
                  <a:off x="5338763" y="-113030"/>
                  <a:ext cx="47625" cy="19050"/>
                </a:xfrm>
                <a:custGeom>
                  <a:avLst/>
                  <a:gdLst>
                    <a:gd name="T0" fmla="*/ 15 w 30"/>
                    <a:gd name="T1" fmla="*/ 12 h 12"/>
                    <a:gd name="T2" fmla="*/ 15 w 30"/>
                    <a:gd name="T3" fmla="*/ 12 h 12"/>
                    <a:gd name="T4" fmla="*/ 19 w 30"/>
                    <a:gd name="T5" fmla="*/ 12 h 12"/>
                    <a:gd name="T6" fmla="*/ 20 w 30"/>
                    <a:gd name="T7" fmla="*/ 11 h 12"/>
                    <a:gd name="T8" fmla="*/ 22 w 30"/>
                    <a:gd name="T9" fmla="*/ 11 h 12"/>
                    <a:gd name="T10" fmla="*/ 22 w 30"/>
                    <a:gd name="T11" fmla="*/ 11 h 12"/>
                    <a:gd name="T12" fmla="*/ 23 w 30"/>
                    <a:gd name="T13" fmla="*/ 11 h 12"/>
                    <a:gd name="T14" fmla="*/ 25 w 30"/>
                    <a:gd name="T15" fmla="*/ 11 h 12"/>
                    <a:gd name="T16" fmla="*/ 27 w 30"/>
                    <a:gd name="T17" fmla="*/ 9 h 12"/>
                    <a:gd name="T18" fmla="*/ 27 w 30"/>
                    <a:gd name="T19" fmla="*/ 9 h 12"/>
                    <a:gd name="T20" fmla="*/ 28 w 30"/>
                    <a:gd name="T21" fmla="*/ 9 h 12"/>
                    <a:gd name="T22" fmla="*/ 28 w 30"/>
                    <a:gd name="T23" fmla="*/ 7 h 12"/>
                    <a:gd name="T24" fmla="*/ 30 w 30"/>
                    <a:gd name="T25" fmla="*/ 7 h 12"/>
                    <a:gd name="T26" fmla="*/ 30 w 30"/>
                    <a:gd name="T27" fmla="*/ 7 h 12"/>
                    <a:gd name="T28" fmla="*/ 30 w 30"/>
                    <a:gd name="T29" fmla="*/ 6 h 12"/>
                    <a:gd name="T30" fmla="*/ 30 w 30"/>
                    <a:gd name="T31" fmla="*/ 6 h 12"/>
                    <a:gd name="T32" fmla="*/ 30 w 30"/>
                    <a:gd name="T33" fmla="*/ 4 h 12"/>
                    <a:gd name="T34" fmla="*/ 30 w 30"/>
                    <a:gd name="T35" fmla="*/ 4 h 12"/>
                    <a:gd name="T36" fmla="*/ 30 w 30"/>
                    <a:gd name="T37" fmla="*/ 3 h 12"/>
                    <a:gd name="T38" fmla="*/ 28 w 30"/>
                    <a:gd name="T39" fmla="*/ 3 h 12"/>
                    <a:gd name="T40" fmla="*/ 28 w 30"/>
                    <a:gd name="T41" fmla="*/ 1 h 12"/>
                    <a:gd name="T42" fmla="*/ 27 w 30"/>
                    <a:gd name="T43" fmla="*/ 1 h 12"/>
                    <a:gd name="T44" fmla="*/ 27 w 30"/>
                    <a:gd name="T45" fmla="*/ 1 h 12"/>
                    <a:gd name="T46" fmla="*/ 25 w 30"/>
                    <a:gd name="T47" fmla="*/ 1 h 12"/>
                    <a:gd name="T48" fmla="*/ 23 w 30"/>
                    <a:gd name="T49" fmla="*/ 1 h 12"/>
                    <a:gd name="T50" fmla="*/ 22 w 30"/>
                    <a:gd name="T51" fmla="*/ 0 h 12"/>
                    <a:gd name="T52" fmla="*/ 22 w 30"/>
                    <a:gd name="T53" fmla="*/ 0 h 12"/>
                    <a:gd name="T54" fmla="*/ 20 w 30"/>
                    <a:gd name="T55" fmla="*/ 0 h 12"/>
                    <a:gd name="T56" fmla="*/ 19 w 30"/>
                    <a:gd name="T57" fmla="*/ 0 h 12"/>
                    <a:gd name="T58" fmla="*/ 15 w 30"/>
                    <a:gd name="T59" fmla="*/ 0 h 12"/>
                    <a:gd name="T60" fmla="*/ 15 w 30"/>
                    <a:gd name="T61" fmla="*/ 0 h 12"/>
                    <a:gd name="T62" fmla="*/ 14 w 30"/>
                    <a:gd name="T63" fmla="*/ 0 h 12"/>
                    <a:gd name="T64" fmla="*/ 12 w 30"/>
                    <a:gd name="T65" fmla="*/ 0 h 12"/>
                    <a:gd name="T66" fmla="*/ 11 w 30"/>
                    <a:gd name="T67" fmla="*/ 0 h 12"/>
                    <a:gd name="T68" fmla="*/ 9 w 30"/>
                    <a:gd name="T69" fmla="*/ 0 h 12"/>
                    <a:gd name="T70" fmla="*/ 8 w 30"/>
                    <a:gd name="T71" fmla="*/ 0 h 12"/>
                    <a:gd name="T72" fmla="*/ 6 w 30"/>
                    <a:gd name="T73" fmla="*/ 1 h 12"/>
                    <a:gd name="T74" fmla="*/ 6 w 30"/>
                    <a:gd name="T75" fmla="*/ 1 h 12"/>
                    <a:gd name="T76" fmla="*/ 4 w 30"/>
                    <a:gd name="T77" fmla="*/ 1 h 12"/>
                    <a:gd name="T78" fmla="*/ 3 w 30"/>
                    <a:gd name="T79" fmla="*/ 1 h 12"/>
                    <a:gd name="T80" fmla="*/ 3 w 30"/>
                    <a:gd name="T81" fmla="*/ 1 h 12"/>
                    <a:gd name="T82" fmla="*/ 1 w 30"/>
                    <a:gd name="T83" fmla="*/ 3 h 12"/>
                    <a:gd name="T84" fmla="*/ 0 w 30"/>
                    <a:gd name="T85" fmla="*/ 3 h 12"/>
                    <a:gd name="T86" fmla="*/ 0 w 30"/>
                    <a:gd name="T87" fmla="*/ 4 h 12"/>
                    <a:gd name="T88" fmla="*/ 0 w 30"/>
                    <a:gd name="T89" fmla="*/ 4 h 12"/>
                    <a:gd name="T90" fmla="*/ 0 w 30"/>
                    <a:gd name="T91" fmla="*/ 6 h 12"/>
                    <a:gd name="T92" fmla="*/ 0 w 30"/>
                    <a:gd name="T93" fmla="*/ 6 h 12"/>
                    <a:gd name="T94" fmla="*/ 0 w 30"/>
                    <a:gd name="T95" fmla="*/ 7 h 12"/>
                    <a:gd name="T96" fmla="*/ 0 w 30"/>
                    <a:gd name="T97" fmla="*/ 7 h 12"/>
                    <a:gd name="T98" fmla="*/ 1 w 30"/>
                    <a:gd name="T99" fmla="*/ 7 h 12"/>
                    <a:gd name="T100" fmla="*/ 3 w 30"/>
                    <a:gd name="T101" fmla="*/ 9 h 12"/>
                    <a:gd name="T102" fmla="*/ 3 w 30"/>
                    <a:gd name="T103" fmla="*/ 9 h 12"/>
                    <a:gd name="T104" fmla="*/ 4 w 30"/>
                    <a:gd name="T105" fmla="*/ 9 h 12"/>
                    <a:gd name="T106" fmla="*/ 6 w 30"/>
                    <a:gd name="T107" fmla="*/ 11 h 12"/>
                    <a:gd name="T108" fmla="*/ 6 w 30"/>
                    <a:gd name="T109" fmla="*/ 11 h 12"/>
                    <a:gd name="T110" fmla="*/ 8 w 30"/>
                    <a:gd name="T111" fmla="*/ 11 h 12"/>
                    <a:gd name="T112" fmla="*/ 9 w 30"/>
                    <a:gd name="T113" fmla="*/ 11 h 12"/>
                    <a:gd name="T114" fmla="*/ 11 w 30"/>
                    <a:gd name="T115" fmla="*/ 11 h 12"/>
                    <a:gd name="T116" fmla="*/ 12 w 30"/>
                    <a:gd name="T117" fmla="*/ 12 h 12"/>
                    <a:gd name="T118" fmla="*/ 14 w 30"/>
                    <a:gd name="T119" fmla="*/ 12 h 12"/>
                    <a:gd name="T120" fmla="*/ 15 w 30"/>
                    <a:gd name="T1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" h="12">
                      <a:moveTo>
                        <a:pt x="15" y="12"/>
                      </a:moveTo>
                      <a:lnTo>
                        <a:pt x="15" y="12"/>
                      </a:lnTo>
                      <a:lnTo>
                        <a:pt x="19" y="12"/>
                      </a:lnTo>
                      <a:lnTo>
                        <a:pt x="20" y="11"/>
                      </a:lnTo>
                      <a:lnTo>
                        <a:pt x="22" y="11"/>
                      </a:lnTo>
                      <a:lnTo>
                        <a:pt x="22" y="11"/>
                      </a:lnTo>
                      <a:lnTo>
                        <a:pt x="23" y="11"/>
                      </a:lnTo>
                      <a:lnTo>
                        <a:pt x="25" y="11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8" y="9"/>
                      </a:lnTo>
                      <a:lnTo>
                        <a:pt x="28" y="7"/>
                      </a:lnTo>
                      <a:lnTo>
                        <a:pt x="30" y="7"/>
                      </a:lnTo>
                      <a:lnTo>
                        <a:pt x="30" y="7"/>
                      </a:lnTo>
                      <a:lnTo>
                        <a:pt x="30" y="6"/>
                      </a:ln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1"/>
                      </a:lnTo>
                      <a:lnTo>
                        <a:pt x="27" y="1"/>
                      </a:lnTo>
                      <a:lnTo>
                        <a:pt x="27" y="1"/>
                      </a:lnTo>
                      <a:lnTo>
                        <a:pt x="25" y="1"/>
                      </a:lnTo>
                      <a:lnTo>
                        <a:pt x="23" y="1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4" y="9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9" y="11"/>
                      </a:lnTo>
                      <a:lnTo>
                        <a:pt x="11" y="11"/>
                      </a:lnTo>
                      <a:lnTo>
                        <a:pt x="12" y="12"/>
                      </a:lnTo>
                      <a:lnTo>
                        <a:pt x="14" y="12"/>
                      </a:lnTo>
                      <a:lnTo>
                        <a:pt x="15" y="1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9" name="Freeform 189"/>
                <p:cNvSpPr>
                  <a:spLocks/>
                </p:cNvSpPr>
                <p:nvPr/>
              </p:nvSpPr>
              <p:spPr bwMode="auto">
                <a:xfrm>
                  <a:off x="5338763" y="-113030"/>
                  <a:ext cx="47625" cy="19050"/>
                </a:xfrm>
                <a:custGeom>
                  <a:avLst/>
                  <a:gdLst>
                    <a:gd name="T0" fmla="*/ 15 w 30"/>
                    <a:gd name="T1" fmla="*/ 12 h 12"/>
                    <a:gd name="T2" fmla="*/ 15 w 30"/>
                    <a:gd name="T3" fmla="*/ 12 h 12"/>
                    <a:gd name="T4" fmla="*/ 19 w 30"/>
                    <a:gd name="T5" fmla="*/ 12 h 12"/>
                    <a:gd name="T6" fmla="*/ 20 w 30"/>
                    <a:gd name="T7" fmla="*/ 11 h 12"/>
                    <a:gd name="T8" fmla="*/ 22 w 30"/>
                    <a:gd name="T9" fmla="*/ 11 h 12"/>
                    <a:gd name="T10" fmla="*/ 22 w 30"/>
                    <a:gd name="T11" fmla="*/ 11 h 12"/>
                    <a:gd name="T12" fmla="*/ 23 w 30"/>
                    <a:gd name="T13" fmla="*/ 11 h 12"/>
                    <a:gd name="T14" fmla="*/ 25 w 30"/>
                    <a:gd name="T15" fmla="*/ 11 h 12"/>
                    <a:gd name="T16" fmla="*/ 27 w 30"/>
                    <a:gd name="T17" fmla="*/ 9 h 12"/>
                    <a:gd name="T18" fmla="*/ 27 w 30"/>
                    <a:gd name="T19" fmla="*/ 9 h 12"/>
                    <a:gd name="T20" fmla="*/ 28 w 30"/>
                    <a:gd name="T21" fmla="*/ 9 h 12"/>
                    <a:gd name="T22" fmla="*/ 28 w 30"/>
                    <a:gd name="T23" fmla="*/ 7 h 12"/>
                    <a:gd name="T24" fmla="*/ 30 w 30"/>
                    <a:gd name="T25" fmla="*/ 7 h 12"/>
                    <a:gd name="T26" fmla="*/ 30 w 30"/>
                    <a:gd name="T27" fmla="*/ 7 h 12"/>
                    <a:gd name="T28" fmla="*/ 30 w 30"/>
                    <a:gd name="T29" fmla="*/ 6 h 12"/>
                    <a:gd name="T30" fmla="*/ 30 w 30"/>
                    <a:gd name="T31" fmla="*/ 6 h 12"/>
                    <a:gd name="T32" fmla="*/ 30 w 30"/>
                    <a:gd name="T33" fmla="*/ 4 h 12"/>
                    <a:gd name="T34" fmla="*/ 30 w 30"/>
                    <a:gd name="T35" fmla="*/ 4 h 12"/>
                    <a:gd name="T36" fmla="*/ 30 w 30"/>
                    <a:gd name="T37" fmla="*/ 3 h 12"/>
                    <a:gd name="T38" fmla="*/ 28 w 30"/>
                    <a:gd name="T39" fmla="*/ 3 h 12"/>
                    <a:gd name="T40" fmla="*/ 28 w 30"/>
                    <a:gd name="T41" fmla="*/ 1 h 12"/>
                    <a:gd name="T42" fmla="*/ 27 w 30"/>
                    <a:gd name="T43" fmla="*/ 1 h 12"/>
                    <a:gd name="T44" fmla="*/ 27 w 30"/>
                    <a:gd name="T45" fmla="*/ 1 h 12"/>
                    <a:gd name="T46" fmla="*/ 25 w 30"/>
                    <a:gd name="T47" fmla="*/ 1 h 12"/>
                    <a:gd name="T48" fmla="*/ 23 w 30"/>
                    <a:gd name="T49" fmla="*/ 1 h 12"/>
                    <a:gd name="T50" fmla="*/ 22 w 30"/>
                    <a:gd name="T51" fmla="*/ 0 h 12"/>
                    <a:gd name="T52" fmla="*/ 22 w 30"/>
                    <a:gd name="T53" fmla="*/ 0 h 12"/>
                    <a:gd name="T54" fmla="*/ 20 w 30"/>
                    <a:gd name="T55" fmla="*/ 0 h 12"/>
                    <a:gd name="T56" fmla="*/ 19 w 30"/>
                    <a:gd name="T57" fmla="*/ 0 h 12"/>
                    <a:gd name="T58" fmla="*/ 15 w 30"/>
                    <a:gd name="T59" fmla="*/ 0 h 12"/>
                    <a:gd name="T60" fmla="*/ 15 w 30"/>
                    <a:gd name="T61" fmla="*/ 0 h 12"/>
                    <a:gd name="T62" fmla="*/ 14 w 30"/>
                    <a:gd name="T63" fmla="*/ 0 h 12"/>
                    <a:gd name="T64" fmla="*/ 12 w 30"/>
                    <a:gd name="T65" fmla="*/ 0 h 12"/>
                    <a:gd name="T66" fmla="*/ 11 w 30"/>
                    <a:gd name="T67" fmla="*/ 0 h 12"/>
                    <a:gd name="T68" fmla="*/ 9 w 30"/>
                    <a:gd name="T69" fmla="*/ 0 h 12"/>
                    <a:gd name="T70" fmla="*/ 8 w 30"/>
                    <a:gd name="T71" fmla="*/ 0 h 12"/>
                    <a:gd name="T72" fmla="*/ 6 w 30"/>
                    <a:gd name="T73" fmla="*/ 1 h 12"/>
                    <a:gd name="T74" fmla="*/ 6 w 30"/>
                    <a:gd name="T75" fmla="*/ 1 h 12"/>
                    <a:gd name="T76" fmla="*/ 4 w 30"/>
                    <a:gd name="T77" fmla="*/ 1 h 12"/>
                    <a:gd name="T78" fmla="*/ 3 w 30"/>
                    <a:gd name="T79" fmla="*/ 1 h 12"/>
                    <a:gd name="T80" fmla="*/ 3 w 30"/>
                    <a:gd name="T81" fmla="*/ 1 h 12"/>
                    <a:gd name="T82" fmla="*/ 1 w 30"/>
                    <a:gd name="T83" fmla="*/ 3 h 12"/>
                    <a:gd name="T84" fmla="*/ 0 w 30"/>
                    <a:gd name="T85" fmla="*/ 3 h 12"/>
                    <a:gd name="T86" fmla="*/ 0 w 30"/>
                    <a:gd name="T87" fmla="*/ 4 h 12"/>
                    <a:gd name="T88" fmla="*/ 0 w 30"/>
                    <a:gd name="T89" fmla="*/ 4 h 12"/>
                    <a:gd name="T90" fmla="*/ 0 w 30"/>
                    <a:gd name="T91" fmla="*/ 6 h 12"/>
                    <a:gd name="T92" fmla="*/ 0 w 30"/>
                    <a:gd name="T93" fmla="*/ 6 h 12"/>
                    <a:gd name="T94" fmla="*/ 0 w 30"/>
                    <a:gd name="T95" fmla="*/ 7 h 12"/>
                    <a:gd name="T96" fmla="*/ 0 w 30"/>
                    <a:gd name="T97" fmla="*/ 7 h 12"/>
                    <a:gd name="T98" fmla="*/ 1 w 30"/>
                    <a:gd name="T99" fmla="*/ 7 h 12"/>
                    <a:gd name="T100" fmla="*/ 3 w 30"/>
                    <a:gd name="T101" fmla="*/ 9 h 12"/>
                    <a:gd name="T102" fmla="*/ 3 w 30"/>
                    <a:gd name="T103" fmla="*/ 9 h 12"/>
                    <a:gd name="T104" fmla="*/ 4 w 30"/>
                    <a:gd name="T105" fmla="*/ 9 h 12"/>
                    <a:gd name="T106" fmla="*/ 6 w 30"/>
                    <a:gd name="T107" fmla="*/ 11 h 12"/>
                    <a:gd name="T108" fmla="*/ 6 w 30"/>
                    <a:gd name="T109" fmla="*/ 11 h 12"/>
                    <a:gd name="T110" fmla="*/ 8 w 30"/>
                    <a:gd name="T111" fmla="*/ 11 h 12"/>
                    <a:gd name="T112" fmla="*/ 9 w 30"/>
                    <a:gd name="T113" fmla="*/ 11 h 12"/>
                    <a:gd name="T114" fmla="*/ 11 w 30"/>
                    <a:gd name="T115" fmla="*/ 11 h 12"/>
                    <a:gd name="T116" fmla="*/ 12 w 30"/>
                    <a:gd name="T117" fmla="*/ 12 h 12"/>
                    <a:gd name="T118" fmla="*/ 14 w 30"/>
                    <a:gd name="T119" fmla="*/ 12 h 12"/>
                    <a:gd name="T120" fmla="*/ 15 w 30"/>
                    <a:gd name="T1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" h="12">
                      <a:moveTo>
                        <a:pt x="15" y="12"/>
                      </a:moveTo>
                      <a:lnTo>
                        <a:pt x="15" y="12"/>
                      </a:lnTo>
                      <a:lnTo>
                        <a:pt x="19" y="12"/>
                      </a:lnTo>
                      <a:lnTo>
                        <a:pt x="20" y="11"/>
                      </a:lnTo>
                      <a:lnTo>
                        <a:pt x="22" y="11"/>
                      </a:lnTo>
                      <a:lnTo>
                        <a:pt x="22" y="11"/>
                      </a:lnTo>
                      <a:lnTo>
                        <a:pt x="23" y="11"/>
                      </a:lnTo>
                      <a:lnTo>
                        <a:pt x="25" y="11"/>
                      </a:lnTo>
                      <a:lnTo>
                        <a:pt x="27" y="9"/>
                      </a:lnTo>
                      <a:lnTo>
                        <a:pt x="27" y="9"/>
                      </a:lnTo>
                      <a:lnTo>
                        <a:pt x="28" y="9"/>
                      </a:lnTo>
                      <a:lnTo>
                        <a:pt x="28" y="7"/>
                      </a:lnTo>
                      <a:lnTo>
                        <a:pt x="30" y="7"/>
                      </a:lnTo>
                      <a:lnTo>
                        <a:pt x="30" y="7"/>
                      </a:lnTo>
                      <a:lnTo>
                        <a:pt x="30" y="6"/>
                      </a:lnTo>
                      <a:lnTo>
                        <a:pt x="30" y="6"/>
                      </a:lnTo>
                      <a:lnTo>
                        <a:pt x="30" y="4"/>
                      </a:lnTo>
                      <a:lnTo>
                        <a:pt x="30" y="4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1"/>
                      </a:lnTo>
                      <a:lnTo>
                        <a:pt x="27" y="1"/>
                      </a:lnTo>
                      <a:lnTo>
                        <a:pt x="27" y="1"/>
                      </a:lnTo>
                      <a:lnTo>
                        <a:pt x="25" y="1"/>
                      </a:lnTo>
                      <a:lnTo>
                        <a:pt x="23" y="1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9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8" y="0"/>
                      </a:lnTo>
                      <a:lnTo>
                        <a:pt x="6" y="1"/>
                      </a:lnTo>
                      <a:lnTo>
                        <a:pt x="6" y="1"/>
                      </a:lnTo>
                      <a:lnTo>
                        <a:pt x="4" y="1"/>
                      </a:lnTo>
                      <a:lnTo>
                        <a:pt x="3" y="1"/>
                      </a:lnTo>
                      <a:lnTo>
                        <a:pt x="3" y="1"/>
                      </a:lnTo>
                      <a:lnTo>
                        <a:pt x="1" y="3"/>
                      </a:lnTo>
                      <a:lnTo>
                        <a:pt x="0" y="3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1" y="7"/>
                      </a:lnTo>
                      <a:lnTo>
                        <a:pt x="3" y="9"/>
                      </a:lnTo>
                      <a:lnTo>
                        <a:pt x="3" y="9"/>
                      </a:lnTo>
                      <a:lnTo>
                        <a:pt x="4" y="9"/>
                      </a:lnTo>
                      <a:lnTo>
                        <a:pt x="6" y="11"/>
                      </a:lnTo>
                      <a:lnTo>
                        <a:pt x="6" y="11"/>
                      </a:lnTo>
                      <a:lnTo>
                        <a:pt x="8" y="11"/>
                      </a:lnTo>
                      <a:lnTo>
                        <a:pt x="9" y="11"/>
                      </a:lnTo>
                      <a:lnTo>
                        <a:pt x="11" y="11"/>
                      </a:lnTo>
                      <a:lnTo>
                        <a:pt x="12" y="12"/>
                      </a:lnTo>
                      <a:lnTo>
                        <a:pt x="14" y="12"/>
                      </a:lnTo>
                      <a:lnTo>
                        <a:pt x="15" y="1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0" name="Freeform 190"/>
                <p:cNvSpPr>
                  <a:spLocks/>
                </p:cNvSpPr>
                <p:nvPr/>
              </p:nvSpPr>
              <p:spPr bwMode="auto">
                <a:xfrm>
                  <a:off x="5043488" y="-286067"/>
                  <a:ext cx="139700" cy="90488"/>
                </a:xfrm>
                <a:custGeom>
                  <a:avLst/>
                  <a:gdLst>
                    <a:gd name="T0" fmla="*/ 88 w 88"/>
                    <a:gd name="T1" fmla="*/ 0 h 57"/>
                    <a:gd name="T2" fmla="*/ 66 w 88"/>
                    <a:gd name="T3" fmla="*/ 8 h 57"/>
                    <a:gd name="T4" fmla="*/ 31 w 88"/>
                    <a:gd name="T5" fmla="*/ 24 h 57"/>
                    <a:gd name="T6" fmla="*/ 2 w 88"/>
                    <a:gd name="T7" fmla="*/ 32 h 57"/>
                    <a:gd name="T8" fmla="*/ 0 w 88"/>
                    <a:gd name="T9" fmla="*/ 51 h 57"/>
                    <a:gd name="T10" fmla="*/ 39 w 88"/>
                    <a:gd name="T11" fmla="*/ 57 h 57"/>
                    <a:gd name="T12" fmla="*/ 66 w 88"/>
                    <a:gd name="T13" fmla="*/ 30 h 57"/>
                    <a:gd name="T14" fmla="*/ 88 w 88"/>
                    <a:gd name="T15" fmla="*/ 30 h 57"/>
                    <a:gd name="T16" fmla="*/ 88 w 88"/>
                    <a:gd name="T1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8" h="57">
                      <a:moveTo>
                        <a:pt x="88" y="0"/>
                      </a:moveTo>
                      <a:lnTo>
                        <a:pt x="66" y="8"/>
                      </a:lnTo>
                      <a:lnTo>
                        <a:pt x="31" y="24"/>
                      </a:lnTo>
                      <a:lnTo>
                        <a:pt x="2" y="32"/>
                      </a:lnTo>
                      <a:lnTo>
                        <a:pt x="0" y="51"/>
                      </a:lnTo>
                      <a:lnTo>
                        <a:pt x="39" y="57"/>
                      </a:lnTo>
                      <a:lnTo>
                        <a:pt x="66" y="30"/>
                      </a:lnTo>
                      <a:lnTo>
                        <a:pt x="88" y="30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1" name="Freeform 191"/>
                <p:cNvSpPr>
                  <a:spLocks/>
                </p:cNvSpPr>
                <p:nvPr/>
              </p:nvSpPr>
              <p:spPr bwMode="auto">
                <a:xfrm>
                  <a:off x="5043488" y="-286067"/>
                  <a:ext cx="139700" cy="90488"/>
                </a:xfrm>
                <a:custGeom>
                  <a:avLst/>
                  <a:gdLst>
                    <a:gd name="T0" fmla="*/ 88 w 88"/>
                    <a:gd name="T1" fmla="*/ 0 h 57"/>
                    <a:gd name="T2" fmla="*/ 66 w 88"/>
                    <a:gd name="T3" fmla="*/ 8 h 57"/>
                    <a:gd name="T4" fmla="*/ 31 w 88"/>
                    <a:gd name="T5" fmla="*/ 24 h 57"/>
                    <a:gd name="T6" fmla="*/ 2 w 88"/>
                    <a:gd name="T7" fmla="*/ 32 h 57"/>
                    <a:gd name="T8" fmla="*/ 0 w 88"/>
                    <a:gd name="T9" fmla="*/ 51 h 57"/>
                    <a:gd name="T10" fmla="*/ 39 w 88"/>
                    <a:gd name="T11" fmla="*/ 57 h 57"/>
                    <a:gd name="T12" fmla="*/ 66 w 88"/>
                    <a:gd name="T13" fmla="*/ 30 h 57"/>
                    <a:gd name="T14" fmla="*/ 88 w 88"/>
                    <a:gd name="T15" fmla="*/ 30 h 57"/>
                    <a:gd name="T16" fmla="*/ 88 w 88"/>
                    <a:gd name="T1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8" h="57">
                      <a:moveTo>
                        <a:pt x="88" y="0"/>
                      </a:moveTo>
                      <a:lnTo>
                        <a:pt x="66" y="8"/>
                      </a:lnTo>
                      <a:lnTo>
                        <a:pt x="31" y="24"/>
                      </a:lnTo>
                      <a:lnTo>
                        <a:pt x="2" y="32"/>
                      </a:lnTo>
                      <a:lnTo>
                        <a:pt x="0" y="51"/>
                      </a:lnTo>
                      <a:lnTo>
                        <a:pt x="39" y="57"/>
                      </a:lnTo>
                      <a:lnTo>
                        <a:pt x="66" y="30"/>
                      </a:lnTo>
                      <a:lnTo>
                        <a:pt x="88" y="30"/>
                      </a:lnTo>
                      <a:lnTo>
                        <a:pt x="8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2" name="Freeform 192"/>
                <p:cNvSpPr>
                  <a:spLocks/>
                </p:cNvSpPr>
                <p:nvPr/>
              </p:nvSpPr>
              <p:spPr bwMode="auto">
                <a:xfrm>
                  <a:off x="5043488" y="-286067"/>
                  <a:ext cx="139700" cy="90488"/>
                </a:xfrm>
                <a:custGeom>
                  <a:avLst/>
                  <a:gdLst>
                    <a:gd name="T0" fmla="*/ 88 w 88"/>
                    <a:gd name="T1" fmla="*/ 0 h 57"/>
                    <a:gd name="T2" fmla="*/ 66 w 88"/>
                    <a:gd name="T3" fmla="*/ 8 h 57"/>
                    <a:gd name="T4" fmla="*/ 31 w 88"/>
                    <a:gd name="T5" fmla="*/ 24 h 57"/>
                    <a:gd name="T6" fmla="*/ 2 w 88"/>
                    <a:gd name="T7" fmla="*/ 32 h 57"/>
                    <a:gd name="T8" fmla="*/ 0 w 88"/>
                    <a:gd name="T9" fmla="*/ 51 h 57"/>
                    <a:gd name="T10" fmla="*/ 39 w 88"/>
                    <a:gd name="T11" fmla="*/ 57 h 57"/>
                    <a:gd name="T12" fmla="*/ 66 w 88"/>
                    <a:gd name="T13" fmla="*/ 30 h 57"/>
                    <a:gd name="T14" fmla="*/ 88 w 88"/>
                    <a:gd name="T15" fmla="*/ 30 h 57"/>
                    <a:gd name="T16" fmla="*/ 88 w 88"/>
                    <a:gd name="T1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8" h="57">
                      <a:moveTo>
                        <a:pt x="88" y="0"/>
                      </a:moveTo>
                      <a:lnTo>
                        <a:pt x="66" y="8"/>
                      </a:lnTo>
                      <a:lnTo>
                        <a:pt x="31" y="24"/>
                      </a:lnTo>
                      <a:lnTo>
                        <a:pt x="2" y="32"/>
                      </a:lnTo>
                      <a:lnTo>
                        <a:pt x="0" y="51"/>
                      </a:lnTo>
                      <a:lnTo>
                        <a:pt x="39" y="57"/>
                      </a:lnTo>
                      <a:lnTo>
                        <a:pt x="66" y="30"/>
                      </a:lnTo>
                      <a:lnTo>
                        <a:pt x="88" y="30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3" name="Freeform 193"/>
                <p:cNvSpPr>
                  <a:spLocks/>
                </p:cNvSpPr>
                <p:nvPr/>
              </p:nvSpPr>
              <p:spPr bwMode="auto">
                <a:xfrm>
                  <a:off x="5043488" y="-286067"/>
                  <a:ext cx="139700" cy="90488"/>
                </a:xfrm>
                <a:custGeom>
                  <a:avLst/>
                  <a:gdLst>
                    <a:gd name="T0" fmla="*/ 88 w 88"/>
                    <a:gd name="T1" fmla="*/ 0 h 57"/>
                    <a:gd name="T2" fmla="*/ 66 w 88"/>
                    <a:gd name="T3" fmla="*/ 8 h 57"/>
                    <a:gd name="T4" fmla="*/ 31 w 88"/>
                    <a:gd name="T5" fmla="*/ 24 h 57"/>
                    <a:gd name="T6" fmla="*/ 2 w 88"/>
                    <a:gd name="T7" fmla="*/ 32 h 57"/>
                    <a:gd name="T8" fmla="*/ 0 w 88"/>
                    <a:gd name="T9" fmla="*/ 51 h 57"/>
                    <a:gd name="T10" fmla="*/ 39 w 88"/>
                    <a:gd name="T11" fmla="*/ 57 h 57"/>
                    <a:gd name="T12" fmla="*/ 66 w 88"/>
                    <a:gd name="T13" fmla="*/ 30 h 57"/>
                    <a:gd name="T14" fmla="*/ 88 w 88"/>
                    <a:gd name="T15" fmla="*/ 30 h 57"/>
                    <a:gd name="T16" fmla="*/ 88 w 88"/>
                    <a:gd name="T1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8" h="57">
                      <a:moveTo>
                        <a:pt x="88" y="0"/>
                      </a:moveTo>
                      <a:lnTo>
                        <a:pt x="66" y="8"/>
                      </a:lnTo>
                      <a:lnTo>
                        <a:pt x="31" y="24"/>
                      </a:lnTo>
                      <a:lnTo>
                        <a:pt x="2" y="32"/>
                      </a:lnTo>
                      <a:lnTo>
                        <a:pt x="0" y="51"/>
                      </a:lnTo>
                      <a:lnTo>
                        <a:pt x="39" y="57"/>
                      </a:lnTo>
                      <a:lnTo>
                        <a:pt x="66" y="30"/>
                      </a:lnTo>
                      <a:lnTo>
                        <a:pt x="88" y="30"/>
                      </a:lnTo>
                      <a:lnTo>
                        <a:pt x="8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4" name="Freeform 194"/>
                <p:cNvSpPr>
                  <a:spLocks/>
                </p:cNvSpPr>
                <p:nvPr/>
              </p:nvSpPr>
              <p:spPr bwMode="auto">
                <a:xfrm>
                  <a:off x="5135563" y="-205105"/>
                  <a:ext cx="26988" cy="47625"/>
                </a:xfrm>
                <a:custGeom>
                  <a:avLst/>
                  <a:gdLst>
                    <a:gd name="T0" fmla="*/ 9 w 17"/>
                    <a:gd name="T1" fmla="*/ 30 h 30"/>
                    <a:gd name="T2" fmla="*/ 8 w 17"/>
                    <a:gd name="T3" fmla="*/ 30 h 30"/>
                    <a:gd name="T4" fmla="*/ 6 w 17"/>
                    <a:gd name="T5" fmla="*/ 30 h 30"/>
                    <a:gd name="T6" fmla="*/ 6 w 17"/>
                    <a:gd name="T7" fmla="*/ 30 h 30"/>
                    <a:gd name="T8" fmla="*/ 6 w 17"/>
                    <a:gd name="T9" fmla="*/ 29 h 30"/>
                    <a:gd name="T10" fmla="*/ 3 w 17"/>
                    <a:gd name="T11" fmla="*/ 29 h 30"/>
                    <a:gd name="T12" fmla="*/ 3 w 17"/>
                    <a:gd name="T13" fmla="*/ 29 h 30"/>
                    <a:gd name="T14" fmla="*/ 3 w 17"/>
                    <a:gd name="T15" fmla="*/ 27 h 30"/>
                    <a:gd name="T16" fmla="*/ 3 w 17"/>
                    <a:gd name="T17" fmla="*/ 26 h 30"/>
                    <a:gd name="T18" fmla="*/ 1 w 17"/>
                    <a:gd name="T19" fmla="*/ 26 h 30"/>
                    <a:gd name="T20" fmla="*/ 1 w 17"/>
                    <a:gd name="T21" fmla="*/ 24 h 30"/>
                    <a:gd name="T22" fmla="*/ 1 w 17"/>
                    <a:gd name="T23" fmla="*/ 22 h 30"/>
                    <a:gd name="T24" fmla="*/ 1 w 17"/>
                    <a:gd name="T25" fmla="*/ 21 h 30"/>
                    <a:gd name="T26" fmla="*/ 1 w 17"/>
                    <a:gd name="T27" fmla="*/ 19 h 30"/>
                    <a:gd name="T28" fmla="*/ 0 w 17"/>
                    <a:gd name="T29" fmla="*/ 19 h 30"/>
                    <a:gd name="T30" fmla="*/ 0 w 17"/>
                    <a:gd name="T31" fmla="*/ 16 h 30"/>
                    <a:gd name="T32" fmla="*/ 0 w 17"/>
                    <a:gd name="T33" fmla="*/ 16 h 30"/>
                    <a:gd name="T34" fmla="*/ 0 w 17"/>
                    <a:gd name="T35" fmla="*/ 14 h 30"/>
                    <a:gd name="T36" fmla="*/ 0 w 17"/>
                    <a:gd name="T37" fmla="*/ 13 h 30"/>
                    <a:gd name="T38" fmla="*/ 1 w 17"/>
                    <a:gd name="T39" fmla="*/ 11 h 30"/>
                    <a:gd name="T40" fmla="*/ 1 w 17"/>
                    <a:gd name="T41" fmla="*/ 10 h 30"/>
                    <a:gd name="T42" fmla="*/ 1 w 17"/>
                    <a:gd name="T43" fmla="*/ 8 h 30"/>
                    <a:gd name="T44" fmla="*/ 1 w 17"/>
                    <a:gd name="T45" fmla="*/ 6 h 30"/>
                    <a:gd name="T46" fmla="*/ 1 w 17"/>
                    <a:gd name="T47" fmla="*/ 5 h 30"/>
                    <a:gd name="T48" fmla="*/ 3 w 17"/>
                    <a:gd name="T49" fmla="*/ 5 h 30"/>
                    <a:gd name="T50" fmla="*/ 3 w 17"/>
                    <a:gd name="T51" fmla="*/ 3 h 30"/>
                    <a:gd name="T52" fmla="*/ 3 w 17"/>
                    <a:gd name="T53" fmla="*/ 2 h 30"/>
                    <a:gd name="T54" fmla="*/ 3 w 17"/>
                    <a:gd name="T55" fmla="*/ 2 h 30"/>
                    <a:gd name="T56" fmla="*/ 6 w 17"/>
                    <a:gd name="T57" fmla="*/ 2 h 30"/>
                    <a:gd name="T58" fmla="*/ 6 w 17"/>
                    <a:gd name="T59" fmla="*/ 0 h 30"/>
                    <a:gd name="T60" fmla="*/ 6 w 17"/>
                    <a:gd name="T61" fmla="*/ 0 h 30"/>
                    <a:gd name="T62" fmla="*/ 8 w 17"/>
                    <a:gd name="T63" fmla="*/ 0 h 30"/>
                    <a:gd name="T64" fmla="*/ 9 w 17"/>
                    <a:gd name="T65" fmla="*/ 0 h 30"/>
                    <a:gd name="T66" fmla="*/ 9 w 17"/>
                    <a:gd name="T67" fmla="*/ 0 h 30"/>
                    <a:gd name="T68" fmla="*/ 11 w 17"/>
                    <a:gd name="T69" fmla="*/ 0 h 30"/>
                    <a:gd name="T70" fmla="*/ 11 w 17"/>
                    <a:gd name="T71" fmla="*/ 2 h 30"/>
                    <a:gd name="T72" fmla="*/ 13 w 17"/>
                    <a:gd name="T73" fmla="*/ 2 h 30"/>
                    <a:gd name="T74" fmla="*/ 14 w 17"/>
                    <a:gd name="T75" fmla="*/ 2 h 30"/>
                    <a:gd name="T76" fmla="*/ 14 w 17"/>
                    <a:gd name="T77" fmla="*/ 3 h 30"/>
                    <a:gd name="T78" fmla="*/ 14 w 17"/>
                    <a:gd name="T79" fmla="*/ 5 h 30"/>
                    <a:gd name="T80" fmla="*/ 14 w 17"/>
                    <a:gd name="T81" fmla="*/ 5 h 30"/>
                    <a:gd name="T82" fmla="*/ 16 w 17"/>
                    <a:gd name="T83" fmla="*/ 6 h 30"/>
                    <a:gd name="T84" fmla="*/ 16 w 17"/>
                    <a:gd name="T85" fmla="*/ 8 h 30"/>
                    <a:gd name="T86" fmla="*/ 17 w 17"/>
                    <a:gd name="T87" fmla="*/ 10 h 30"/>
                    <a:gd name="T88" fmla="*/ 17 w 17"/>
                    <a:gd name="T89" fmla="*/ 11 h 30"/>
                    <a:gd name="T90" fmla="*/ 17 w 17"/>
                    <a:gd name="T91" fmla="*/ 13 h 30"/>
                    <a:gd name="T92" fmla="*/ 17 w 17"/>
                    <a:gd name="T93" fmla="*/ 14 h 30"/>
                    <a:gd name="T94" fmla="*/ 17 w 17"/>
                    <a:gd name="T95" fmla="*/ 16 h 30"/>
                    <a:gd name="T96" fmla="*/ 17 w 17"/>
                    <a:gd name="T97" fmla="*/ 16 h 30"/>
                    <a:gd name="T98" fmla="*/ 17 w 17"/>
                    <a:gd name="T99" fmla="*/ 19 h 30"/>
                    <a:gd name="T100" fmla="*/ 17 w 17"/>
                    <a:gd name="T101" fmla="*/ 19 h 30"/>
                    <a:gd name="T102" fmla="*/ 17 w 17"/>
                    <a:gd name="T103" fmla="*/ 21 h 30"/>
                    <a:gd name="T104" fmla="*/ 16 w 17"/>
                    <a:gd name="T105" fmla="*/ 22 h 30"/>
                    <a:gd name="T106" fmla="*/ 16 w 17"/>
                    <a:gd name="T107" fmla="*/ 24 h 30"/>
                    <a:gd name="T108" fmla="*/ 14 w 17"/>
                    <a:gd name="T109" fmla="*/ 26 h 30"/>
                    <a:gd name="T110" fmla="*/ 14 w 17"/>
                    <a:gd name="T111" fmla="*/ 26 h 30"/>
                    <a:gd name="T112" fmla="*/ 14 w 17"/>
                    <a:gd name="T113" fmla="*/ 27 h 30"/>
                    <a:gd name="T114" fmla="*/ 14 w 17"/>
                    <a:gd name="T115" fmla="*/ 29 h 30"/>
                    <a:gd name="T116" fmla="*/ 13 w 17"/>
                    <a:gd name="T117" fmla="*/ 29 h 30"/>
                    <a:gd name="T118" fmla="*/ 11 w 17"/>
                    <a:gd name="T119" fmla="*/ 29 h 30"/>
                    <a:gd name="T120" fmla="*/ 11 w 17"/>
                    <a:gd name="T121" fmla="*/ 30 h 30"/>
                    <a:gd name="T122" fmla="*/ 9 w 17"/>
                    <a:gd name="T123" fmla="*/ 30 h 30"/>
                    <a:gd name="T124" fmla="*/ 9 w 17"/>
                    <a:gd name="T12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" h="30">
                      <a:moveTo>
                        <a:pt x="9" y="30"/>
                      </a:move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6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7"/>
                      </a:lnTo>
                      <a:lnTo>
                        <a:pt x="3" y="26"/>
                      </a:lnTo>
                      <a:lnTo>
                        <a:pt x="1" y="26"/>
                      </a:lnTo>
                      <a:lnTo>
                        <a:pt x="1" y="24"/>
                      </a:lnTo>
                      <a:lnTo>
                        <a:pt x="1" y="22"/>
                      </a:lnTo>
                      <a:lnTo>
                        <a:pt x="1" y="21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1" y="11"/>
                      </a:lnTo>
                      <a:lnTo>
                        <a:pt x="1" y="10"/>
                      </a:lnTo>
                      <a:lnTo>
                        <a:pt x="1" y="8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4" y="3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6" y="6"/>
                      </a:lnTo>
                      <a:lnTo>
                        <a:pt x="16" y="8"/>
                      </a:lnTo>
                      <a:lnTo>
                        <a:pt x="17" y="10"/>
                      </a:lnTo>
                      <a:lnTo>
                        <a:pt x="17" y="11"/>
                      </a:lnTo>
                      <a:lnTo>
                        <a:pt x="17" y="13"/>
                      </a:lnTo>
                      <a:lnTo>
                        <a:pt x="17" y="14"/>
                      </a:lnTo>
                      <a:lnTo>
                        <a:pt x="17" y="16"/>
                      </a:lnTo>
                      <a:lnTo>
                        <a:pt x="17" y="16"/>
                      </a:lnTo>
                      <a:lnTo>
                        <a:pt x="17" y="19"/>
                      </a:lnTo>
                      <a:lnTo>
                        <a:pt x="17" y="19"/>
                      </a:lnTo>
                      <a:lnTo>
                        <a:pt x="17" y="21"/>
                      </a:lnTo>
                      <a:lnTo>
                        <a:pt x="16" y="22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7"/>
                      </a:lnTo>
                      <a:lnTo>
                        <a:pt x="14" y="29"/>
                      </a:lnTo>
                      <a:lnTo>
                        <a:pt x="13" y="29"/>
                      </a:lnTo>
                      <a:lnTo>
                        <a:pt x="11" y="29"/>
                      </a:lnTo>
                      <a:lnTo>
                        <a:pt x="11" y="30"/>
                      </a:lnTo>
                      <a:lnTo>
                        <a:pt x="9" y="30"/>
                      </a:lnTo>
                      <a:lnTo>
                        <a:pt x="9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5" name="Freeform 195"/>
                <p:cNvSpPr>
                  <a:spLocks/>
                </p:cNvSpPr>
                <p:nvPr/>
              </p:nvSpPr>
              <p:spPr bwMode="auto">
                <a:xfrm>
                  <a:off x="5135563" y="-205105"/>
                  <a:ext cx="26988" cy="47625"/>
                </a:xfrm>
                <a:custGeom>
                  <a:avLst/>
                  <a:gdLst>
                    <a:gd name="T0" fmla="*/ 9 w 17"/>
                    <a:gd name="T1" fmla="*/ 30 h 30"/>
                    <a:gd name="T2" fmla="*/ 8 w 17"/>
                    <a:gd name="T3" fmla="*/ 30 h 30"/>
                    <a:gd name="T4" fmla="*/ 6 w 17"/>
                    <a:gd name="T5" fmla="*/ 30 h 30"/>
                    <a:gd name="T6" fmla="*/ 6 w 17"/>
                    <a:gd name="T7" fmla="*/ 30 h 30"/>
                    <a:gd name="T8" fmla="*/ 6 w 17"/>
                    <a:gd name="T9" fmla="*/ 29 h 30"/>
                    <a:gd name="T10" fmla="*/ 3 w 17"/>
                    <a:gd name="T11" fmla="*/ 29 h 30"/>
                    <a:gd name="T12" fmla="*/ 3 w 17"/>
                    <a:gd name="T13" fmla="*/ 29 h 30"/>
                    <a:gd name="T14" fmla="*/ 3 w 17"/>
                    <a:gd name="T15" fmla="*/ 27 h 30"/>
                    <a:gd name="T16" fmla="*/ 3 w 17"/>
                    <a:gd name="T17" fmla="*/ 26 h 30"/>
                    <a:gd name="T18" fmla="*/ 1 w 17"/>
                    <a:gd name="T19" fmla="*/ 26 h 30"/>
                    <a:gd name="T20" fmla="*/ 1 w 17"/>
                    <a:gd name="T21" fmla="*/ 24 h 30"/>
                    <a:gd name="T22" fmla="*/ 1 w 17"/>
                    <a:gd name="T23" fmla="*/ 22 h 30"/>
                    <a:gd name="T24" fmla="*/ 1 w 17"/>
                    <a:gd name="T25" fmla="*/ 21 h 30"/>
                    <a:gd name="T26" fmla="*/ 1 w 17"/>
                    <a:gd name="T27" fmla="*/ 19 h 30"/>
                    <a:gd name="T28" fmla="*/ 0 w 17"/>
                    <a:gd name="T29" fmla="*/ 19 h 30"/>
                    <a:gd name="T30" fmla="*/ 0 w 17"/>
                    <a:gd name="T31" fmla="*/ 16 h 30"/>
                    <a:gd name="T32" fmla="*/ 0 w 17"/>
                    <a:gd name="T33" fmla="*/ 16 h 30"/>
                    <a:gd name="T34" fmla="*/ 0 w 17"/>
                    <a:gd name="T35" fmla="*/ 14 h 30"/>
                    <a:gd name="T36" fmla="*/ 0 w 17"/>
                    <a:gd name="T37" fmla="*/ 13 h 30"/>
                    <a:gd name="T38" fmla="*/ 1 w 17"/>
                    <a:gd name="T39" fmla="*/ 11 h 30"/>
                    <a:gd name="T40" fmla="*/ 1 w 17"/>
                    <a:gd name="T41" fmla="*/ 10 h 30"/>
                    <a:gd name="T42" fmla="*/ 1 w 17"/>
                    <a:gd name="T43" fmla="*/ 8 h 30"/>
                    <a:gd name="T44" fmla="*/ 1 w 17"/>
                    <a:gd name="T45" fmla="*/ 6 h 30"/>
                    <a:gd name="T46" fmla="*/ 1 w 17"/>
                    <a:gd name="T47" fmla="*/ 5 h 30"/>
                    <a:gd name="T48" fmla="*/ 3 w 17"/>
                    <a:gd name="T49" fmla="*/ 5 h 30"/>
                    <a:gd name="T50" fmla="*/ 3 w 17"/>
                    <a:gd name="T51" fmla="*/ 3 h 30"/>
                    <a:gd name="T52" fmla="*/ 3 w 17"/>
                    <a:gd name="T53" fmla="*/ 2 h 30"/>
                    <a:gd name="T54" fmla="*/ 3 w 17"/>
                    <a:gd name="T55" fmla="*/ 2 h 30"/>
                    <a:gd name="T56" fmla="*/ 6 w 17"/>
                    <a:gd name="T57" fmla="*/ 2 h 30"/>
                    <a:gd name="T58" fmla="*/ 6 w 17"/>
                    <a:gd name="T59" fmla="*/ 0 h 30"/>
                    <a:gd name="T60" fmla="*/ 6 w 17"/>
                    <a:gd name="T61" fmla="*/ 0 h 30"/>
                    <a:gd name="T62" fmla="*/ 8 w 17"/>
                    <a:gd name="T63" fmla="*/ 0 h 30"/>
                    <a:gd name="T64" fmla="*/ 9 w 17"/>
                    <a:gd name="T65" fmla="*/ 0 h 30"/>
                    <a:gd name="T66" fmla="*/ 9 w 17"/>
                    <a:gd name="T67" fmla="*/ 0 h 30"/>
                    <a:gd name="T68" fmla="*/ 11 w 17"/>
                    <a:gd name="T69" fmla="*/ 0 h 30"/>
                    <a:gd name="T70" fmla="*/ 11 w 17"/>
                    <a:gd name="T71" fmla="*/ 2 h 30"/>
                    <a:gd name="T72" fmla="*/ 13 w 17"/>
                    <a:gd name="T73" fmla="*/ 2 h 30"/>
                    <a:gd name="T74" fmla="*/ 14 w 17"/>
                    <a:gd name="T75" fmla="*/ 2 h 30"/>
                    <a:gd name="T76" fmla="*/ 14 w 17"/>
                    <a:gd name="T77" fmla="*/ 3 h 30"/>
                    <a:gd name="T78" fmla="*/ 14 w 17"/>
                    <a:gd name="T79" fmla="*/ 5 h 30"/>
                    <a:gd name="T80" fmla="*/ 14 w 17"/>
                    <a:gd name="T81" fmla="*/ 5 h 30"/>
                    <a:gd name="T82" fmla="*/ 16 w 17"/>
                    <a:gd name="T83" fmla="*/ 6 h 30"/>
                    <a:gd name="T84" fmla="*/ 16 w 17"/>
                    <a:gd name="T85" fmla="*/ 8 h 30"/>
                    <a:gd name="T86" fmla="*/ 17 w 17"/>
                    <a:gd name="T87" fmla="*/ 10 h 30"/>
                    <a:gd name="T88" fmla="*/ 17 w 17"/>
                    <a:gd name="T89" fmla="*/ 11 h 30"/>
                    <a:gd name="T90" fmla="*/ 17 w 17"/>
                    <a:gd name="T91" fmla="*/ 13 h 30"/>
                    <a:gd name="T92" fmla="*/ 17 w 17"/>
                    <a:gd name="T93" fmla="*/ 14 h 30"/>
                    <a:gd name="T94" fmla="*/ 17 w 17"/>
                    <a:gd name="T95" fmla="*/ 16 h 30"/>
                    <a:gd name="T96" fmla="*/ 17 w 17"/>
                    <a:gd name="T97" fmla="*/ 16 h 30"/>
                    <a:gd name="T98" fmla="*/ 17 w 17"/>
                    <a:gd name="T99" fmla="*/ 19 h 30"/>
                    <a:gd name="T100" fmla="*/ 17 w 17"/>
                    <a:gd name="T101" fmla="*/ 19 h 30"/>
                    <a:gd name="T102" fmla="*/ 17 w 17"/>
                    <a:gd name="T103" fmla="*/ 21 h 30"/>
                    <a:gd name="T104" fmla="*/ 16 w 17"/>
                    <a:gd name="T105" fmla="*/ 22 h 30"/>
                    <a:gd name="T106" fmla="*/ 16 w 17"/>
                    <a:gd name="T107" fmla="*/ 24 h 30"/>
                    <a:gd name="T108" fmla="*/ 14 w 17"/>
                    <a:gd name="T109" fmla="*/ 26 h 30"/>
                    <a:gd name="T110" fmla="*/ 14 w 17"/>
                    <a:gd name="T111" fmla="*/ 26 h 30"/>
                    <a:gd name="T112" fmla="*/ 14 w 17"/>
                    <a:gd name="T113" fmla="*/ 27 h 30"/>
                    <a:gd name="T114" fmla="*/ 14 w 17"/>
                    <a:gd name="T115" fmla="*/ 29 h 30"/>
                    <a:gd name="T116" fmla="*/ 13 w 17"/>
                    <a:gd name="T117" fmla="*/ 29 h 30"/>
                    <a:gd name="T118" fmla="*/ 11 w 17"/>
                    <a:gd name="T119" fmla="*/ 29 h 30"/>
                    <a:gd name="T120" fmla="*/ 11 w 17"/>
                    <a:gd name="T121" fmla="*/ 30 h 30"/>
                    <a:gd name="T122" fmla="*/ 9 w 17"/>
                    <a:gd name="T123" fmla="*/ 30 h 30"/>
                    <a:gd name="T124" fmla="*/ 9 w 17"/>
                    <a:gd name="T12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" h="30">
                      <a:moveTo>
                        <a:pt x="9" y="30"/>
                      </a:move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6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7"/>
                      </a:lnTo>
                      <a:lnTo>
                        <a:pt x="3" y="26"/>
                      </a:lnTo>
                      <a:lnTo>
                        <a:pt x="1" y="26"/>
                      </a:lnTo>
                      <a:lnTo>
                        <a:pt x="1" y="24"/>
                      </a:lnTo>
                      <a:lnTo>
                        <a:pt x="1" y="22"/>
                      </a:lnTo>
                      <a:lnTo>
                        <a:pt x="1" y="21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1" y="11"/>
                      </a:lnTo>
                      <a:lnTo>
                        <a:pt x="1" y="10"/>
                      </a:lnTo>
                      <a:lnTo>
                        <a:pt x="1" y="8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4" y="3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6" y="6"/>
                      </a:lnTo>
                      <a:lnTo>
                        <a:pt x="16" y="8"/>
                      </a:lnTo>
                      <a:lnTo>
                        <a:pt x="17" y="10"/>
                      </a:lnTo>
                      <a:lnTo>
                        <a:pt x="17" y="11"/>
                      </a:lnTo>
                      <a:lnTo>
                        <a:pt x="17" y="13"/>
                      </a:lnTo>
                      <a:lnTo>
                        <a:pt x="17" y="14"/>
                      </a:lnTo>
                      <a:lnTo>
                        <a:pt x="17" y="16"/>
                      </a:lnTo>
                      <a:lnTo>
                        <a:pt x="17" y="16"/>
                      </a:lnTo>
                      <a:lnTo>
                        <a:pt x="17" y="19"/>
                      </a:lnTo>
                      <a:lnTo>
                        <a:pt x="17" y="19"/>
                      </a:lnTo>
                      <a:lnTo>
                        <a:pt x="17" y="21"/>
                      </a:lnTo>
                      <a:lnTo>
                        <a:pt x="16" y="22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7"/>
                      </a:lnTo>
                      <a:lnTo>
                        <a:pt x="14" y="29"/>
                      </a:lnTo>
                      <a:lnTo>
                        <a:pt x="13" y="29"/>
                      </a:lnTo>
                      <a:lnTo>
                        <a:pt x="11" y="29"/>
                      </a:lnTo>
                      <a:lnTo>
                        <a:pt x="11" y="30"/>
                      </a:lnTo>
                      <a:lnTo>
                        <a:pt x="9" y="30"/>
                      </a:lnTo>
                      <a:lnTo>
                        <a:pt x="9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6" name="Freeform 196"/>
                <p:cNvSpPr>
                  <a:spLocks/>
                </p:cNvSpPr>
                <p:nvPr/>
              </p:nvSpPr>
              <p:spPr bwMode="auto">
                <a:xfrm>
                  <a:off x="5135563" y="-205105"/>
                  <a:ext cx="26988" cy="47625"/>
                </a:xfrm>
                <a:custGeom>
                  <a:avLst/>
                  <a:gdLst>
                    <a:gd name="T0" fmla="*/ 9 w 17"/>
                    <a:gd name="T1" fmla="*/ 30 h 30"/>
                    <a:gd name="T2" fmla="*/ 8 w 17"/>
                    <a:gd name="T3" fmla="*/ 30 h 30"/>
                    <a:gd name="T4" fmla="*/ 6 w 17"/>
                    <a:gd name="T5" fmla="*/ 30 h 30"/>
                    <a:gd name="T6" fmla="*/ 6 w 17"/>
                    <a:gd name="T7" fmla="*/ 30 h 30"/>
                    <a:gd name="T8" fmla="*/ 6 w 17"/>
                    <a:gd name="T9" fmla="*/ 29 h 30"/>
                    <a:gd name="T10" fmla="*/ 3 w 17"/>
                    <a:gd name="T11" fmla="*/ 29 h 30"/>
                    <a:gd name="T12" fmla="*/ 3 w 17"/>
                    <a:gd name="T13" fmla="*/ 29 h 30"/>
                    <a:gd name="T14" fmla="*/ 3 w 17"/>
                    <a:gd name="T15" fmla="*/ 27 h 30"/>
                    <a:gd name="T16" fmla="*/ 3 w 17"/>
                    <a:gd name="T17" fmla="*/ 26 h 30"/>
                    <a:gd name="T18" fmla="*/ 1 w 17"/>
                    <a:gd name="T19" fmla="*/ 26 h 30"/>
                    <a:gd name="T20" fmla="*/ 1 w 17"/>
                    <a:gd name="T21" fmla="*/ 24 h 30"/>
                    <a:gd name="T22" fmla="*/ 1 w 17"/>
                    <a:gd name="T23" fmla="*/ 22 h 30"/>
                    <a:gd name="T24" fmla="*/ 1 w 17"/>
                    <a:gd name="T25" fmla="*/ 21 h 30"/>
                    <a:gd name="T26" fmla="*/ 1 w 17"/>
                    <a:gd name="T27" fmla="*/ 19 h 30"/>
                    <a:gd name="T28" fmla="*/ 0 w 17"/>
                    <a:gd name="T29" fmla="*/ 19 h 30"/>
                    <a:gd name="T30" fmla="*/ 0 w 17"/>
                    <a:gd name="T31" fmla="*/ 16 h 30"/>
                    <a:gd name="T32" fmla="*/ 0 w 17"/>
                    <a:gd name="T33" fmla="*/ 16 h 30"/>
                    <a:gd name="T34" fmla="*/ 0 w 17"/>
                    <a:gd name="T35" fmla="*/ 14 h 30"/>
                    <a:gd name="T36" fmla="*/ 0 w 17"/>
                    <a:gd name="T37" fmla="*/ 13 h 30"/>
                    <a:gd name="T38" fmla="*/ 1 w 17"/>
                    <a:gd name="T39" fmla="*/ 11 h 30"/>
                    <a:gd name="T40" fmla="*/ 1 w 17"/>
                    <a:gd name="T41" fmla="*/ 10 h 30"/>
                    <a:gd name="T42" fmla="*/ 1 w 17"/>
                    <a:gd name="T43" fmla="*/ 8 h 30"/>
                    <a:gd name="T44" fmla="*/ 1 w 17"/>
                    <a:gd name="T45" fmla="*/ 6 h 30"/>
                    <a:gd name="T46" fmla="*/ 1 w 17"/>
                    <a:gd name="T47" fmla="*/ 5 h 30"/>
                    <a:gd name="T48" fmla="*/ 3 w 17"/>
                    <a:gd name="T49" fmla="*/ 5 h 30"/>
                    <a:gd name="T50" fmla="*/ 3 w 17"/>
                    <a:gd name="T51" fmla="*/ 3 h 30"/>
                    <a:gd name="T52" fmla="*/ 3 w 17"/>
                    <a:gd name="T53" fmla="*/ 2 h 30"/>
                    <a:gd name="T54" fmla="*/ 3 w 17"/>
                    <a:gd name="T55" fmla="*/ 2 h 30"/>
                    <a:gd name="T56" fmla="*/ 6 w 17"/>
                    <a:gd name="T57" fmla="*/ 2 h 30"/>
                    <a:gd name="T58" fmla="*/ 6 w 17"/>
                    <a:gd name="T59" fmla="*/ 0 h 30"/>
                    <a:gd name="T60" fmla="*/ 6 w 17"/>
                    <a:gd name="T61" fmla="*/ 0 h 30"/>
                    <a:gd name="T62" fmla="*/ 8 w 17"/>
                    <a:gd name="T63" fmla="*/ 0 h 30"/>
                    <a:gd name="T64" fmla="*/ 9 w 17"/>
                    <a:gd name="T65" fmla="*/ 0 h 30"/>
                    <a:gd name="T66" fmla="*/ 9 w 17"/>
                    <a:gd name="T67" fmla="*/ 0 h 30"/>
                    <a:gd name="T68" fmla="*/ 11 w 17"/>
                    <a:gd name="T69" fmla="*/ 0 h 30"/>
                    <a:gd name="T70" fmla="*/ 11 w 17"/>
                    <a:gd name="T71" fmla="*/ 2 h 30"/>
                    <a:gd name="T72" fmla="*/ 13 w 17"/>
                    <a:gd name="T73" fmla="*/ 2 h 30"/>
                    <a:gd name="T74" fmla="*/ 14 w 17"/>
                    <a:gd name="T75" fmla="*/ 2 h 30"/>
                    <a:gd name="T76" fmla="*/ 14 w 17"/>
                    <a:gd name="T77" fmla="*/ 3 h 30"/>
                    <a:gd name="T78" fmla="*/ 14 w 17"/>
                    <a:gd name="T79" fmla="*/ 5 h 30"/>
                    <a:gd name="T80" fmla="*/ 14 w 17"/>
                    <a:gd name="T81" fmla="*/ 5 h 30"/>
                    <a:gd name="T82" fmla="*/ 16 w 17"/>
                    <a:gd name="T83" fmla="*/ 6 h 30"/>
                    <a:gd name="T84" fmla="*/ 16 w 17"/>
                    <a:gd name="T85" fmla="*/ 8 h 30"/>
                    <a:gd name="T86" fmla="*/ 17 w 17"/>
                    <a:gd name="T87" fmla="*/ 10 h 30"/>
                    <a:gd name="T88" fmla="*/ 17 w 17"/>
                    <a:gd name="T89" fmla="*/ 11 h 30"/>
                    <a:gd name="T90" fmla="*/ 17 w 17"/>
                    <a:gd name="T91" fmla="*/ 13 h 30"/>
                    <a:gd name="T92" fmla="*/ 17 w 17"/>
                    <a:gd name="T93" fmla="*/ 14 h 30"/>
                    <a:gd name="T94" fmla="*/ 17 w 17"/>
                    <a:gd name="T95" fmla="*/ 16 h 30"/>
                    <a:gd name="T96" fmla="*/ 17 w 17"/>
                    <a:gd name="T97" fmla="*/ 16 h 30"/>
                    <a:gd name="T98" fmla="*/ 17 w 17"/>
                    <a:gd name="T99" fmla="*/ 19 h 30"/>
                    <a:gd name="T100" fmla="*/ 17 w 17"/>
                    <a:gd name="T101" fmla="*/ 19 h 30"/>
                    <a:gd name="T102" fmla="*/ 17 w 17"/>
                    <a:gd name="T103" fmla="*/ 21 h 30"/>
                    <a:gd name="T104" fmla="*/ 16 w 17"/>
                    <a:gd name="T105" fmla="*/ 22 h 30"/>
                    <a:gd name="T106" fmla="*/ 16 w 17"/>
                    <a:gd name="T107" fmla="*/ 24 h 30"/>
                    <a:gd name="T108" fmla="*/ 14 w 17"/>
                    <a:gd name="T109" fmla="*/ 26 h 30"/>
                    <a:gd name="T110" fmla="*/ 14 w 17"/>
                    <a:gd name="T111" fmla="*/ 26 h 30"/>
                    <a:gd name="T112" fmla="*/ 14 w 17"/>
                    <a:gd name="T113" fmla="*/ 27 h 30"/>
                    <a:gd name="T114" fmla="*/ 14 w 17"/>
                    <a:gd name="T115" fmla="*/ 29 h 30"/>
                    <a:gd name="T116" fmla="*/ 13 w 17"/>
                    <a:gd name="T117" fmla="*/ 29 h 30"/>
                    <a:gd name="T118" fmla="*/ 11 w 17"/>
                    <a:gd name="T119" fmla="*/ 29 h 30"/>
                    <a:gd name="T120" fmla="*/ 11 w 17"/>
                    <a:gd name="T121" fmla="*/ 30 h 30"/>
                    <a:gd name="T122" fmla="*/ 9 w 17"/>
                    <a:gd name="T123" fmla="*/ 30 h 30"/>
                    <a:gd name="T124" fmla="*/ 9 w 17"/>
                    <a:gd name="T12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" h="30">
                      <a:moveTo>
                        <a:pt x="9" y="30"/>
                      </a:move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6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7"/>
                      </a:lnTo>
                      <a:lnTo>
                        <a:pt x="3" y="26"/>
                      </a:lnTo>
                      <a:lnTo>
                        <a:pt x="1" y="26"/>
                      </a:lnTo>
                      <a:lnTo>
                        <a:pt x="1" y="24"/>
                      </a:lnTo>
                      <a:lnTo>
                        <a:pt x="1" y="22"/>
                      </a:lnTo>
                      <a:lnTo>
                        <a:pt x="1" y="21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1" y="11"/>
                      </a:lnTo>
                      <a:lnTo>
                        <a:pt x="1" y="10"/>
                      </a:lnTo>
                      <a:lnTo>
                        <a:pt x="1" y="8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4" y="3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6" y="6"/>
                      </a:lnTo>
                      <a:lnTo>
                        <a:pt x="16" y="8"/>
                      </a:lnTo>
                      <a:lnTo>
                        <a:pt x="17" y="10"/>
                      </a:lnTo>
                      <a:lnTo>
                        <a:pt x="17" y="11"/>
                      </a:lnTo>
                      <a:lnTo>
                        <a:pt x="17" y="13"/>
                      </a:lnTo>
                      <a:lnTo>
                        <a:pt x="17" y="14"/>
                      </a:lnTo>
                      <a:lnTo>
                        <a:pt x="17" y="16"/>
                      </a:lnTo>
                      <a:lnTo>
                        <a:pt x="17" y="16"/>
                      </a:lnTo>
                      <a:lnTo>
                        <a:pt x="17" y="19"/>
                      </a:lnTo>
                      <a:lnTo>
                        <a:pt x="17" y="19"/>
                      </a:lnTo>
                      <a:lnTo>
                        <a:pt x="17" y="21"/>
                      </a:lnTo>
                      <a:lnTo>
                        <a:pt x="16" y="22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7"/>
                      </a:lnTo>
                      <a:lnTo>
                        <a:pt x="14" y="29"/>
                      </a:lnTo>
                      <a:lnTo>
                        <a:pt x="13" y="29"/>
                      </a:lnTo>
                      <a:lnTo>
                        <a:pt x="11" y="29"/>
                      </a:lnTo>
                      <a:lnTo>
                        <a:pt x="11" y="30"/>
                      </a:lnTo>
                      <a:lnTo>
                        <a:pt x="9" y="30"/>
                      </a:lnTo>
                      <a:lnTo>
                        <a:pt x="9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7" name="Freeform 197"/>
                <p:cNvSpPr>
                  <a:spLocks/>
                </p:cNvSpPr>
                <p:nvPr/>
              </p:nvSpPr>
              <p:spPr bwMode="auto">
                <a:xfrm>
                  <a:off x="5135563" y="-205105"/>
                  <a:ext cx="26988" cy="47625"/>
                </a:xfrm>
                <a:custGeom>
                  <a:avLst/>
                  <a:gdLst>
                    <a:gd name="T0" fmla="*/ 9 w 17"/>
                    <a:gd name="T1" fmla="*/ 30 h 30"/>
                    <a:gd name="T2" fmla="*/ 8 w 17"/>
                    <a:gd name="T3" fmla="*/ 30 h 30"/>
                    <a:gd name="T4" fmla="*/ 6 w 17"/>
                    <a:gd name="T5" fmla="*/ 30 h 30"/>
                    <a:gd name="T6" fmla="*/ 6 w 17"/>
                    <a:gd name="T7" fmla="*/ 30 h 30"/>
                    <a:gd name="T8" fmla="*/ 6 w 17"/>
                    <a:gd name="T9" fmla="*/ 29 h 30"/>
                    <a:gd name="T10" fmla="*/ 3 w 17"/>
                    <a:gd name="T11" fmla="*/ 29 h 30"/>
                    <a:gd name="T12" fmla="*/ 3 w 17"/>
                    <a:gd name="T13" fmla="*/ 29 h 30"/>
                    <a:gd name="T14" fmla="*/ 3 w 17"/>
                    <a:gd name="T15" fmla="*/ 27 h 30"/>
                    <a:gd name="T16" fmla="*/ 3 w 17"/>
                    <a:gd name="T17" fmla="*/ 26 h 30"/>
                    <a:gd name="T18" fmla="*/ 1 w 17"/>
                    <a:gd name="T19" fmla="*/ 26 h 30"/>
                    <a:gd name="T20" fmla="*/ 1 w 17"/>
                    <a:gd name="T21" fmla="*/ 24 h 30"/>
                    <a:gd name="T22" fmla="*/ 1 w 17"/>
                    <a:gd name="T23" fmla="*/ 22 h 30"/>
                    <a:gd name="T24" fmla="*/ 1 w 17"/>
                    <a:gd name="T25" fmla="*/ 21 h 30"/>
                    <a:gd name="T26" fmla="*/ 1 w 17"/>
                    <a:gd name="T27" fmla="*/ 19 h 30"/>
                    <a:gd name="T28" fmla="*/ 0 w 17"/>
                    <a:gd name="T29" fmla="*/ 19 h 30"/>
                    <a:gd name="T30" fmla="*/ 0 w 17"/>
                    <a:gd name="T31" fmla="*/ 16 h 30"/>
                    <a:gd name="T32" fmla="*/ 0 w 17"/>
                    <a:gd name="T33" fmla="*/ 16 h 30"/>
                    <a:gd name="T34" fmla="*/ 0 w 17"/>
                    <a:gd name="T35" fmla="*/ 14 h 30"/>
                    <a:gd name="T36" fmla="*/ 0 w 17"/>
                    <a:gd name="T37" fmla="*/ 13 h 30"/>
                    <a:gd name="T38" fmla="*/ 1 w 17"/>
                    <a:gd name="T39" fmla="*/ 11 h 30"/>
                    <a:gd name="T40" fmla="*/ 1 w 17"/>
                    <a:gd name="T41" fmla="*/ 10 h 30"/>
                    <a:gd name="T42" fmla="*/ 1 w 17"/>
                    <a:gd name="T43" fmla="*/ 8 h 30"/>
                    <a:gd name="T44" fmla="*/ 1 w 17"/>
                    <a:gd name="T45" fmla="*/ 6 h 30"/>
                    <a:gd name="T46" fmla="*/ 1 w 17"/>
                    <a:gd name="T47" fmla="*/ 5 h 30"/>
                    <a:gd name="T48" fmla="*/ 3 w 17"/>
                    <a:gd name="T49" fmla="*/ 5 h 30"/>
                    <a:gd name="T50" fmla="*/ 3 w 17"/>
                    <a:gd name="T51" fmla="*/ 3 h 30"/>
                    <a:gd name="T52" fmla="*/ 3 w 17"/>
                    <a:gd name="T53" fmla="*/ 2 h 30"/>
                    <a:gd name="T54" fmla="*/ 3 w 17"/>
                    <a:gd name="T55" fmla="*/ 2 h 30"/>
                    <a:gd name="T56" fmla="*/ 6 w 17"/>
                    <a:gd name="T57" fmla="*/ 2 h 30"/>
                    <a:gd name="T58" fmla="*/ 6 w 17"/>
                    <a:gd name="T59" fmla="*/ 0 h 30"/>
                    <a:gd name="T60" fmla="*/ 6 w 17"/>
                    <a:gd name="T61" fmla="*/ 0 h 30"/>
                    <a:gd name="T62" fmla="*/ 8 w 17"/>
                    <a:gd name="T63" fmla="*/ 0 h 30"/>
                    <a:gd name="T64" fmla="*/ 9 w 17"/>
                    <a:gd name="T65" fmla="*/ 0 h 30"/>
                    <a:gd name="T66" fmla="*/ 9 w 17"/>
                    <a:gd name="T67" fmla="*/ 0 h 30"/>
                    <a:gd name="T68" fmla="*/ 11 w 17"/>
                    <a:gd name="T69" fmla="*/ 0 h 30"/>
                    <a:gd name="T70" fmla="*/ 11 w 17"/>
                    <a:gd name="T71" fmla="*/ 2 h 30"/>
                    <a:gd name="T72" fmla="*/ 13 w 17"/>
                    <a:gd name="T73" fmla="*/ 2 h 30"/>
                    <a:gd name="T74" fmla="*/ 14 w 17"/>
                    <a:gd name="T75" fmla="*/ 2 h 30"/>
                    <a:gd name="T76" fmla="*/ 14 w 17"/>
                    <a:gd name="T77" fmla="*/ 3 h 30"/>
                    <a:gd name="T78" fmla="*/ 14 w 17"/>
                    <a:gd name="T79" fmla="*/ 5 h 30"/>
                    <a:gd name="T80" fmla="*/ 14 w 17"/>
                    <a:gd name="T81" fmla="*/ 5 h 30"/>
                    <a:gd name="T82" fmla="*/ 16 w 17"/>
                    <a:gd name="T83" fmla="*/ 6 h 30"/>
                    <a:gd name="T84" fmla="*/ 16 w 17"/>
                    <a:gd name="T85" fmla="*/ 8 h 30"/>
                    <a:gd name="T86" fmla="*/ 17 w 17"/>
                    <a:gd name="T87" fmla="*/ 10 h 30"/>
                    <a:gd name="T88" fmla="*/ 17 w 17"/>
                    <a:gd name="T89" fmla="*/ 11 h 30"/>
                    <a:gd name="T90" fmla="*/ 17 w 17"/>
                    <a:gd name="T91" fmla="*/ 13 h 30"/>
                    <a:gd name="T92" fmla="*/ 17 w 17"/>
                    <a:gd name="T93" fmla="*/ 14 h 30"/>
                    <a:gd name="T94" fmla="*/ 17 w 17"/>
                    <a:gd name="T95" fmla="*/ 16 h 30"/>
                    <a:gd name="T96" fmla="*/ 17 w 17"/>
                    <a:gd name="T97" fmla="*/ 16 h 30"/>
                    <a:gd name="T98" fmla="*/ 17 w 17"/>
                    <a:gd name="T99" fmla="*/ 19 h 30"/>
                    <a:gd name="T100" fmla="*/ 17 w 17"/>
                    <a:gd name="T101" fmla="*/ 19 h 30"/>
                    <a:gd name="T102" fmla="*/ 17 w 17"/>
                    <a:gd name="T103" fmla="*/ 21 h 30"/>
                    <a:gd name="T104" fmla="*/ 16 w 17"/>
                    <a:gd name="T105" fmla="*/ 22 h 30"/>
                    <a:gd name="T106" fmla="*/ 16 w 17"/>
                    <a:gd name="T107" fmla="*/ 24 h 30"/>
                    <a:gd name="T108" fmla="*/ 14 w 17"/>
                    <a:gd name="T109" fmla="*/ 26 h 30"/>
                    <a:gd name="T110" fmla="*/ 14 w 17"/>
                    <a:gd name="T111" fmla="*/ 26 h 30"/>
                    <a:gd name="T112" fmla="*/ 14 w 17"/>
                    <a:gd name="T113" fmla="*/ 27 h 30"/>
                    <a:gd name="T114" fmla="*/ 14 w 17"/>
                    <a:gd name="T115" fmla="*/ 29 h 30"/>
                    <a:gd name="T116" fmla="*/ 13 w 17"/>
                    <a:gd name="T117" fmla="*/ 29 h 30"/>
                    <a:gd name="T118" fmla="*/ 11 w 17"/>
                    <a:gd name="T119" fmla="*/ 29 h 30"/>
                    <a:gd name="T120" fmla="*/ 11 w 17"/>
                    <a:gd name="T121" fmla="*/ 30 h 30"/>
                    <a:gd name="T122" fmla="*/ 9 w 17"/>
                    <a:gd name="T123" fmla="*/ 30 h 30"/>
                    <a:gd name="T124" fmla="*/ 9 w 17"/>
                    <a:gd name="T12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7" h="30">
                      <a:moveTo>
                        <a:pt x="9" y="30"/>
                      </a:move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6" y="30"/>
                      </a:lnTo>
                      <a:lnTo>
                        <a:pt x="6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7"/>
                      </a:lnTo>
                      <a:lnTo>
                        <a:pt x="3" y="26"/>
                      </a:lnTo>
                      <a:lnTo>
                        <a:pt x="1" y="26"/>
                      </a:lnTo>
                      <a:lnTo>
                        <a:pt x="1" y="24"/>
                      </a:lnTo>
                      <a:lnTo>
                        <a:pt x="1" y="22"/>
                      </a:lnTo>
                      <a:lnTo>
                        <a:pt x="1" y="21"/>
                      </a:lnTo>
                      <a:lnTo>
                        <a:pt x="1" y="19"/>
                      </a:lnTo>
                      <a:lnTo>
                        <a:pt x="0" y="19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1" y="11"/>
                      </a:lnTo>
                      <a:lnTo>
                        <a:pt x="1" y="10"/>
                      </a:lnTo>
                      <a:lnTo>
                        <a:pt x="1" y="8"/>
                      </a:lnTo>
                      <a:lnTo>
                        <a:pt x="1" y="6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3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2"/>
                      </a:lnTo>
                      <a:lnTo>
                        <a:pt x="13" y="2"/>
                      </a:lnTo>
                      <a:lnTo>
                        <a:pt x="14" y="2"/>
                      </a:lnTo>
                      <a:lnTo>
                        <a:pt x="14" y="3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6" y="6"/>
                      </a:lnTo>
                      <a:lnTo>
                        <a:pt x="16" y="8"/>
                      </a:lnTo>
                      <a:lnTo>
                        <a:pt x="17" y="10"/>
                      </a:lnTo>
                      <a:lnTo>
                        <a:pt x="17" y="11"/>
                      </a:lnTo>
                      <a:lnTo>
                        <a:pt x="17" y="13"/>
                      </a:lnTo>
                      <a:lnTo>
                        <a:pt x="17" y="14"/>
                      </a:lnTo>
                      <a:lnTo>
                        <a:pt x="17" y="16"/>
                      </a:lnTo>
                      <a:lnTo>
                        <a:pt x="17" y="16"/>
                      </a:lnTo>
                      <a:lnTo>
                        <a:pt x="17" y="19"/>
                      </a:lnTo>
                      <a:lnTo>
                        <a:pt x="17" y="19"/>
                      </a:lnTo>
                      <a:lnTo>
                        <a:pt x="17" y="21"/>
                      </a:lnTo>
                      <a:lnTo>
                        <a:pt x="16" y="22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7"/>
                      </a:lnTo>
                      <a:lnTo>
                        <a:pt x="14" y="29"/>
                      </a:lnTo>
                      <a:lnTo>
                        <a:pt x="13" y="29"/>
                      </a:lnTo>
                      <a:lnTo>
                        <a:pt x="11" y="29"/>
                      </a:lnTo>
                      <a:lnTo>
                        <a:pt x="11" y="30"/>
                      </a:lnTo>
                      <a:lnTo>
                        <a:pt x="9" y="30"/>
                      </a:lnTo>
                      <a:lnTo>
                        <a:pt x="9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8" name="Freeform 198"/>
                <p:cNvSpPr>
                  <a:spLocks/>
                </p:cNvSpPr>
                <p:nvPr/>
              </p:nvSpPr>
              <p:spPr bwMode="auto">
                <a:xfrm>
                  <a:off x="5186363" y="-244792"/>
                  <a:ext cx="209550" cy="111125"/>
                </a:xfrm>
                <a:custGeom>
                  <a:avLst/>
                  <a:gdLst>
                    <a:gd name="T0" fmla="*/ 46 w 132"/>
                    <a:gd name="T1" fmla="*/ 22 h 70"/>
                    <a:gd name="T2" fmla="*/ 32 w 132"/>
                    <a:gd name="T3" fmla="*/ 36 h 70"/>
                    <a:gd name="T4" fmla="*/ 5 w 132"/>
                    <a:gd name="T5" fmla="*/ 36 h 70"/>
                    <a:gd name="T6" fmla="*/ 0 w 132"/>
                    <a:gd name="T7" fmla="*/ 60 h 70"/>
                    <a:gd name="T8" fmla="*/ 30 w 132"/>
                    <a:gd name="T9" fmla="*/ 70 h 70"/>
                    <a:gd name="T10" fmla="*/ 56 w 132"/>
                    <a:gd name="T11" fmla="*/ 63 h 70"/>
                    <a:gd name="T12" fmla="*/ 78 w 132"/>
                    <a:gd name="T13" fmla="*/ 55 h 70"/>
                    <a:gd name="T14" fmla="*/ 107 w 132"/>
                    <a:gd name="T15" fmla="*/ 49 h 70"/>
                    <a:gd name="T16" fmla="*/ 132 w 132"/>
                    <a:gd name="T17" fmla="*/ 57 h 70"/>
                    <a:gd name="T18" fmla="*/ 119 w 132"/>
                    <a:gd name="T19" fmla="*/ 28 h 70"/>
                    <a:gd name="T20" fmla="*/ 92 w 132"/>
                    <a:gd name="T21" fmla="*/ 20 h 70"/>
                    <a:gd name="T22" fmla="*/ 86 w 132"/>
                    <a:gd name="T23" fmla="*/ 0 h 70"/>
                    <a:gd name="T24" fmla="*/ 64 w 132"/>
                    <a:gd name="T25" fmla="*/ 3 h 70"/>
                    <a:gd name="T26" fmla="*/ 62 w 132"/>
                    <a:gd name="T27" fmla="*/ 20 h 70"/>
                    <a:gd name="T28" fmla="*/ 46 w 132"/>
                    <a:gd name="T29" fmla="*/ 2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2" h="70">
                      <a:moveTo>
                        <a:pt x="46" y="22"/>
                      </a:moveTo>
                      <a:lnTo>
                        <a:pt x="32" y="36"/>
                      </a:lnTo>
                      <a:lnTo>
                        <a:pt x="5" y="36"/>
                      </a:lnTo>
                      <a:lnTo>
                        <a:pt x="0" y="60"/>
                      </a:lnTo>
                      <a:lnTo>
                        <a:pt x="30" y="70"/>
                      </a:lnTo>
                      <a:lnTo>
                        <a:pt x="56" y="63"/>
                      </a:lnTo>
                      <a:lnTo>
                        <a:pt x="78" y="55"/>
                      </a:lnTo>
                      <a:lnTo>
                        <a:pt x="107" y="49"/>
                      </a:lnTo>
                      <a:lnTo>
                        <a:pt x="132" y="57"/>
                      </a:lnTo>
                      <a:lnTo>
                        <a:pt x="119" y="28"/>
                      </a:lnTo>
                      <a:lnTo>
                        <a:pt x="92" y="20"/>
                      </a:lnTo>
                      <a:lnTo>
                        <a:pt x="86" y="0"/>
                      </a:lnTo>
                      <a:lnTo>
                        <a:pt x="64" y="3"/>
                      </a:lnTo>
                      <a:lnTo>
                        <a:pt x="62" y="20"/>
                      </a:lnTo>
                      <a:lnTo>
                        <a:pt x="46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9" name="Freeform 199"/>
                <p:cNvSpPr>
                  <a:spLocks/>
                </p:cNvSpPr>
                <p:nvPr/>
              </p:nvSpPr>
              <p:spPr bwMode="auto">
                <a:xfrm>
                  <a:off x="5186363" y="-244792"/>
                  <a:ext cx="209550" cy="111125"/>
                </a:xfrm>
                <a:custGeom>
                  <a:avLst/>
                  <a:gdLst>
                    <a:gd name="T0" fmla="*/ 46 w 132"/>
                    <a:gd name="T1" fmla="*/ 22 h 70"/>
                    <a:gd name="T2" fmla="*/ 32 w 132"/>
                    <a:gd name="T3" fmla="*/ 36 h 70"/>
                    <a:gd name="T4" fmla="*/ 5 w 132"/>
                    <a:gd name="T5" fmla="*/ 36 h 70"/>
                    <a:gd name="T6" fmla="*/ 0 w 132"/>
                    <a:gd name="T7" fmla="*/ 60 h 70"/>
                    <a:gd name="T8" fmla="*/ 30 w 132"/>
                    <a:gd name="T9" fmla="*/ 70 h 70"/>
                    <a:gd name="T10" fmla="*/ 56 w 132"/>
                    <a:gd name="T11" fmla="*/ 63 h 70"/>
                    <a:gd name="T12" fmla="*/ 78 w 132"/>
                    <a:gd name="T13" fmla="*/ 55 h 70"/>
                    <a:gd name="T14" fmla="*/ 107 w 132"/>
                    <a:gd name="T15" fmla="*/ 49 h 70"/>
                    <a:gd name="T16" fmla="*/ 132 w 132"/>
                    <a:gd name="T17" fmla="*/ 57 h 70"/>
                    <a:gd name="T18" fmla="*/ 119 w 132"/>
                    <a:gd name="T19" fmla="*/ 28 h 70"/>
                    <a:gd name="T20" fmla="*/ 92 w 132"/>
                    <a:gd name="T21" fmla="*/ 20 h 70"/>
                    <a:gd name="T22" fmla="*/ 86 w 132"/>
                    <a:gd name="T23" fmla="*/ 0 h 70"/>
                    <a:gd name="T24" fmla="*/ 64 w 132"/>
                    <a:gd name="T25" fmla="*/ 3 h 70"/>
                    <a:gd name="T26" fmla="*/ 62 w 132"/>
                    <a:gd name="T27" fmla="*/ 20 h 70"/>
                    <a:gd name="T28" fmla="*/ 46 w 132"/>
                    <a:gd name="T29" fmla="*/ 2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2" h="70">
                      <a:moveTo>
                        <a:pt x="46" y="22"/>
                      </a:moveTo>
                      <a:lnTo>
                        <a:pt x="32" y="36"/>
                      </a:lnTo>
                      <a:lnTo>
                        <a:pt x="5" y="36"/>
                      </a:lnTo>
                      <a:lnTo>
                        <a:pt x="0" y="60"/>
                      </a:lnTo>
                      <a:lnTo>
                        <a:pt x="30" y="70"/>
                      </a:lnTo>
                      <a:lnTo>
                        <a:pt x="56" y="63"/>
                      </a:lnTo>
                      <a:lnTo>
                        <a:pt x="78" y="55"/>
                      </a:lnTo>
                      <a:lnTo>
                        <a:pt x="107" y="49"/>
                      </a:lnTo>
                      <a:lnTo>
                        <a:pt x="132" y="57"/>
                      </a:lnTo>
                      <a:lnTo>
                        <a:pt x="119" y="28"/>
                      </a:lnTo>
                      <a:lnTo>
                        <a:pt x="92" y="20"/>
                      </a:lnTo>
                      <a:lnTo>
                        <a:pt x="86" y="0"/>
                      </a:lnTo>
                      <a:lnTo>
                        <a:pt x="64" y="3"/>
                      </a:lnTo>
                      <a:lnTo>
                        <a:pt x="62" y="20"/>
                      </a:lnTo>
                      <a:lnTo>
                        <a:pt x="46" y="2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0" name="Freeform 200"/>
                <p:cNvSpPr>
                  <a:spLocks/>
                </p:cNvSpPr>
                <p:nvPr/>
              </p:nvSpPr>
              <p:spPr bwMode="auto">
                <a:xfrm>
                  <a:off x="5186363" y="-244792"/>
                  <a:ext cx="209550" cy="111125"/>
                </a:xfrm>
                <a:custGeom>
                  <a:avLst/>
                  <a:gdLst>
                    <a:gd name="T0" fmla="*/ 46 w 132"/>
                    <a:gd name="T1" fmla="*/ 22 h 70"/>
                    <a:gd name="T2" fmla="*/ 32 w 132"/>
                    <a:gd name="T3" fmla="*/ 36 h 70"/>
                    <a:gd name="T4" fmla="*/ 5 w 132"/>
                    <a:gd name="T5" fmla="*/ 36 h 70"/>
                    <a:gd name="T6" fmla="*/ 0 w 132"/>
                    <a:gd name="T7" fmla="*/ 60 h 70"/>
                    <a:gd name="T8" fmla="*/ 30 w 132"/>
                    <a:gd name="T9" fmla="*/ 70 h 70"/>
                    <a:gd name="T10" fmla="*/ 56 w 132"/>
                    <a:gd name="T11" fmla="*/ 63 h 70"/>
                    <a:gd name="T12" fmla="*/ 78 w 132"/>
                    <a:gd name="T13" fmla="*/ 55 h 70"/>
                    <a:gd name="T14" fmla="*/ 107 w 132"/>
                    <a:gd name="T15" fmla="*/ 49 h 70"/>
                    <a:gd name="T16" fmla="*/ 132 w 132"/>
                    <a:gd name="T17" fmla="*/ 57 h 70"/>
                    <a:gd name="T18" fmla="*/ 119 w 132"/>
                    <a:gd name="T19" fmla="*/ 28 h 70"/>
                    <a:gd name="T20" fmla="*/ 92 w 132"/>
                    <a:gd name="T21" fmla="*/ 20 h 70"/>
                    <a:gd name="T22" fmla="*/ 86 w 132"/>
                    <a:gd name="T23" fmla="*/ 0 h 70"/>
                    <a:gd name="T24" fmla="*/ 64 w 132"/>
                    <a:gd name="T25" fmla="*/ 3 h 70"/>
                    <a:gd name="T26" fmla="*/ 62 w 132"/>
                    <a:gd name="T27" fmla="*/ 20 h 70"/>
                    <a:gd name="T28" fmla="*/ 46 w 132"/>
                    <a:gd name="T29" fmla="*/ 2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2" h="70">
                      <a:moveTo>
                        <a:pt x="46" y="22"/>
                      </a:moveTo>
                      <a:lnTo>
                        <a:pt x="32" y="36"/>
                      </a:lnTo>
                      <a:lnTo>
                        <a:pt x="5" y="36"/>
                      </a:lnTo>
                      <a:lnTo>
                        <a:pt x="0" y="60"/>
                      </a:lnTo>
                      <a:lnTo>
                        <a:pt x="30" y="70"/>
                      </a:lnTo>
                      <a:lnTo>
                        <a:pt x="56" y="63"/>
                      </a:lnTo>
                      <a:lnTo>
                        <a:pt x="78" y="55"/>
                      </a:lnTo>
                      <a:lnTo>
                        <a:pt x="107" y="49"/>
                      </a:lnTo>
                      <a:lnTo>
                        <a:pt x="132" y="57"/>
                      </a:lnTo>
                      <a:lnTo>
                        <a:pt x="119" y="28"/>
                      </a:lnTo>
                      <a:lnTo>
                        <a:pt x="92" y="20"/>
                      </a:lnTo>
                      <a:lnTo>
                        <a:pt x="86" y="0"/>
                      </a:lnTo>
                      <a:lnTo>
                        <a:pt x="64" y="3"/>
                      </a:lnTo>
                      <a:lnTo>
                        <a:pt x="62" y="20"/>
                      </a:lnTo>
                      <a:lnTo>
                        <a:pt x="46" y="2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1" name="Freeform 201"/>
                <p:cNvSpPr>
                  <a:spLocks/>
                </p:cNvSpPr>
                <p:nvPr/>
              </p:nvSpPr>
              <p:spPr bwMode="auto">
                <a:xfrm>
                  <a:off x="5186363" y="-244792"/>
                  <a:ext cx="209550" cy="111125"/>
                </a:xfrm>
                <a:custGeom>
                  <a:avLst/>
                  <a:gdLst>
                    <a:gd name="T0" fmla="*/ 46 w 132"/>
                    <a:gd name="T1" fmla="*/ 22 h 70"/>
                    <a:gd name="T2" fmla="*/ 32 w 132"/>
                    <a:gd name="T3" fmla="*/ 36 h 70"/>
                    <a:gd name="T4" fmla="*/ 5 w 132"/>
                    <a:gd name="T5" fmla="*/ 36 h 70"/>
                    <a:gd name="T6" fmla="*/ 0 w 132"/>
                    <a:gd name="T7" fmla="*/ 60 h 70"/>
                    <a:gd name="T8" fmla="*/ 30 w 132"/>
                    <a:gd name="T9" fmla="*/ 70 h 70"/>
                    <a:gd name="T10" fmla="*/ 56 w 132"/>
                    <a:gd name="T11" fmla="*/ 63 h 70"/>
                    <a:gd name="T12" fmla="*/ 78 w 132"/>
                    <a:gd name="T13" fmla="*/ 55 h 70"/>
                    <a:gd name="T14" fmla="*/ 107 w 132"/>
                    <a:gd name="T15" fmla="*/ 49 h 70"/>
                    <a:gd name="T16" fmla="*/ 132 w 132"/>
                    <a:gd name="T17" fmla="*/ 57 h 70"/>
                    <a:gd name="T18" fmla="*/ 119 w 132"/>
                    <a:gd name="T19" fmla="*/ 28 h 70"/>
                    <a:gd name="T20" fmla="*/ 92 w 132"/>
                    <a:gd name="T21" fmla="*/ 20 h 70"/>
                    <a:gd name="T22" fmla="*/ 86 w 132"/>
                    <a:gd name="T23" fmla="*/ 0 h 70"/>
                    <a:gd name="T24" fmla="*/ 64 w 132"/>
                    <a:gd name="T25" fmla="*/ 3 h 70"/>
                    <a:gd name="T26" fmla="*/ 62 w 132"/>
                    <a:gd name="T27" fmla="*/ 20 h 70"/>
                    <a:gd name="T28" fmla="*/ 46 w 132"/>
                    <a:gd name="T29" fmla="*/ 2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2" h="70">
                      <a:moveTo>
                        <a:pt x="46" y="22"/>
                      </a:moveTo>
                      <a:lnTo>
                        <a:pt x="32" y="36"/>
                      </a:lnTo>
                      <a:lnTo>
                        <a:pt x="5" y="36"/>
                      </a:lnTo>
                      <a:lnTo>
                        <a:pt x="0" y="60"/>
                      </a:lnTo>
                      <a:lnTo>
                        <a:pt x="30" y="70"/>
                      </a:lnTo>
                      <a:lnTo>
                        <a:pt x="56" y="63"/>
                      </a:lnTo>
                      <a:lnTo>
                        <a:pt x="78" y="55"/>
                      </a:lnTo>
                      <a:lnTo>
                        <a:pt x="107" y="49"/>
                      </a:lnTo>
                      <a:lnTo>
                        <a:pt x="132" y="57"/>
                      </a:lnTo>
                      <a:lnTo>
                        <a:pt x="119" y="28"/>
                      </a:lnTo>
                      <a:lnTo>
                        <a:pt x="92" y="20"/>
                      </a:lnTo>
                      <a:lnTo>
                        <a:pt x="86" y="0"/>
                      </a:lnTo>
                      <a:lnTo>
                        <a:pt x="64" y="3"/>
                      </a:lnTo>
                      <a:lnTo>
                        <a:pt x="62" y="20"/>
                      </a:lnTo>
                      <a:lnTo>
                        <a:pt x="46" y="2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2" name="Freeform 202"/>
                <p:cNvSpPr>
                  <a:spLocks/>
                </p:cNvSpPr>
                <p:nvPr/>
              </p:nvSpPr>
              <p:spPr bwMode="auto">
                <a:xfrm>
                  <a:off x="5256213" y="-295592"/>
                  <a:ext cx="69850" cy="50800"/>
                </a:xfrm>
                <a:custGeom>
                  <a:avLst/>
                  <a:gdLst>
                    <a:gd name="T0" fmla="*/ 28 w 44"/>
                    <a:gd name="T1" fmla="*/ 3 h 32"/>
                    <a:gd name="T2" fmla="*/ 8 w 44"/>
                    <a:gd name="T3" fmla="*/ 3 h 32"/>
                    <a:gd name="T4" fmla="*/ 0 w 44"/>
                    <a:gd name="T5" fmla="*/ 17 h 32"/>
                    <a:gd name="T6" fmla="*/ 0 w 44"/>
                    <a:gd name="T7" fmla="*/ 32 h 32"/>
                    <a:gd name="T8" fmla="*/ 20 w 44"/>
                    <a:gd name="T9" fmla="*/ 20 h 32"/>
                    <a:gd name="T10" fmla="*/ 42 w 44"/>
                    <a:gd name="T11" fmla="*/ 16 h 32"/>
                    <a:gd name="T12" fmla="*/ 44 w 44"/>
                    <a:gd name="T13" fmla="*/ 0 h 32"/>
                    <a:gd name="T14" fmla="*/ 28 w 44"/>
                    <a:gd name="T15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2">
                      <a:moveTo>
                        <a:pt x="28" y="3"/>
                      </a:moveTo>
                      <a:lnTo>
                        <a:pt x="8" y="3"/>
                      </a:lnTo>
                      <a:lnTo>
                        <a:pt x="0" y="17"/>
                      </a:lnTo>
                      <a:lnTo>
                        <a:pt x="0" y="32"/>
                      </a:lnTo>
                      <a:lnTo>
                        <a:pt x="20" y="20"/>
                      </a:lnTo>
                      <a:lnTo>
                        <a:pt x="42" y="16"/>
                      </a:lnTo>
                      <a:lnTo>
                        <a:pt x="44" y="0"/>
                      </a:lnTo>
                      <a:lnTo>
                        <a:pt x="28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3" name="Freeform 203"/>
                <p:cNvSpPr>
                  <a:spLocks/>
                </p:cNvSpPr>
                <p:nvPr/>
              </p:nvSpPr>
              <p:spPr bwMode="auto">
                <a:xfrm>
                  <a:off x="5256213" y="-295592"/>
                  <a:ext cx="69850" cy="50800"/>
                </a:xfrm>
                <a:custGeom>
                  <a:avLst/>
                  <a:gdLst>
                    <a:gd name="T0" fmla="*/ 28 w 44"/>
                    <a:gd name="T1" fmla="*/ 3 h 32"/>
                    <a:gd name="T2" fmla="*/ 8 w 44"/>
                    <a:gd name="T3" fmla="*/ 3 h 32"/>
                    <a:gd name="T4" fmla="*/ 0 w 44"/>
                    <a:gd name="T5" fmla="*/ 17 h 32"/>
                    <a:gd name="T6" fmla="*/ 0 w 44"/>
                    <a:gd name="T7" fmla="*/ 32 h 32"/>
                    <a:gd name="T8" fmla="*/ 20 w 44"/>
                    <a:gd name="T9" fmla="*/ 20 h 32"/>
                    <a:gd name="T10" fmla="*/ 42 w 44"/>
                    <a:gd name="T11" fmla="*/ 16 h 32"/>
                    <a:gd name="T12" fmla="*/ 44 w 44"/>
                    <a:gd name="T13" fmla="*/ 0 h 32"/>
                    <a:gd name="T14" fmla="*/ 28 w 44"/>
                    <a:gd name="T15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2">
                      <a:moveTo>
                        <a:pt x="28" y="3"/>
                      </a:moveTo>
                      <a:lnTo>
                        <a:pt x="8" y="3"/>
                      </a:lnTo>
                      <a:lnTo>
                        <a:pt x="0" y="17"/>
                      </a:lnTo>
                      <a:lnTo>
                        <a:pt x="0" y="32"/>
                      </a:lnTo>
                      <a:lnTo>
                        <a:pt x="20" y="20"/>
                      </a:lnTo>
                      <a:lnTo>
                        <a:pt x="42" y="16"/>
                      </a:lnTo>
                      <a:lnTo>
                        <a:pt x="44" y="0"/>
                      </a:lnTo>
                      <a:lnTo>
                        <a:pt x="28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4" name="Freeform 204"/>
                <p:cNvSpPr>
                  <a:spLocks/>
                </p:cNvSpPr>
                <p:nvPr/>
              </p:nvSpPr>
              <p:spPr bwMode="auto">
                <a:xfrm>
                  <a:off x="5256213" y="-295592"/>
                  <a:ext cx="69850" cy="50800"/>
                </a:xfrm>
                <a:custGeom>
                  <a:avLst/>
                  <a:gdLst>
                    <a:gd name="T0" fmla="*/ 28 w 44"/>
                    <a:gd name="T1" fmla="*/ 3 h 32"/>
                    <a:gd name="T2" fmla="*/ 8 w 44"/>
                    <a:gd name="T3" fmla="*/ 3 h 32"/>
                    <a:gd name="T4" fmla="*/ 0 w 44"/>
                    <a:gd name="T5" fmla="*/ 17 h 32"/>
                    <a:gd name="T6" fmla="*/ 0 w 44"/>
                    <a:gd name="T7" fmla="*/ 32 h 32"/>
                    <a:gd name="T8" fmla="*/ 20 w 44"/>
                    <a:gd name="T9" fmla="*/ 20 h 32"/>
                    <a:gd name="T10" fmla="*/ 42 w 44"/>
                    <a:gd name="T11" fmla="*/ 16 h 32"/>
                    <a:gd name="T12" fmla="*/ 44 w 44"/>
                    <a:gd name="T13" fmla="*/ 0 h 32"/>
                    <a:gd name="T14" fmla="*/ 28 w 44"/>
                    <a:gd name="T15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2">
                      <a:moveTo>
                        <a:pt x="28" y="3"/>
                      </a:moveTo>
                      <a:lnTo>
                        <a:pt x="8" y="3"/>
                      </a:lnTo>
                      <a:lnTo>
                        <a:pt x="0" y="17"/>
                      </a:lnTo>
                      <a:lnTo>
                        <a:pt x="0" y="32"/>
                      </a:lnTo>
                      <a:lnTo>
                        <a:pt x="20" y="20"/>
                      </a:lnTo>
                      <a:lnTo>
                        <a:pt x="42" y="16"/>
                      </a:lnTo>
                      <a:lnTo>
                        <a:pt x="44" y="0"/>
                      </a:lnTo>
                      <a:lnTo>
                        <a:pt x="28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5" name="Freeform 205"/>
                <p:cNvSpPr>
                  <a:spLocks/>
                </p:cNvSpPr>
                <p:nvPr/>
              </p:nvSpPr>
              <p:spPr bwMode="auto">
                <a:xfrm>
                  <a:off x="5256213" y="-295592"/>
                  <a:ext cx="69850" cy="50800"/>
                </a:xfrm>
                <a:custGeom>
                  <a:avLst/>
                  <a:gdLst>
                    <a:gd name="T0" fmla="*/ 28 w 44"/>
                    <a:gd name="T1" fmla="*/ 3 h 32"/>
                    <a:gd name="T2" fmla="*/ 8 w 44"/>
                    <a:gd name="T3" fmla="*/ 3 h 32"/>
                    <a:gd name="T4" fmla="*/ 0 w 44"/>
                    <a:gd name="T5" fmla="*/ 17 h 32"/>
                    <a:gd name="T6" fmla="*/ 0 w 44"/>
                    <a:gd name="T7" fmla="*/ 32 h 32"/>
                    <a:gd name="T8" fmla="*/ 20 w 44"/>
                    <a:gd name="T9" fmla="*/ 20 h 32"/>
                    <a:gd name="T10" fmla="*/ 42 w 44"/>
                    <a:gd name="T11" fmla="*/ 16 h 32"/>
                    <a:gd name="T12" fmla="*/ 44 w 44"/>
                    <a:gd name="T13" fmla="*/ 0 h 32"/>
                    <a:gd name="T14" fmla="*/ 28 w 44"/>
                    <a:gd name="T15" fmla="*/ 3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2">
                      <a:moveTo>
                        <a:pt x="28" y="3"/>
                      </a:moveTo>
                      <a:lnTo>
                        <a:pt x="8" y="3"/>
                      </a:lnTo>
                      <a:lnTo>
                        <a:pt x="0" y="17"/>
                      </a:lnTo>
                      <a:lnTo>
                        <a:pt x="0" y="32"/>
                      </a:lnTo>
                      <a:lnTo>
                        <a:pt x="20" y="20"/>
                      </a:lnTo>
                      <a:lnTo>
                        <a:pt x="42" y="16"/>
                      </a:lnTo>
                      <a:lnTo>
                        <a:pt x="44" y="0"/>
                      </a:lnTo>
                      <a:lnTo>
                        <a:pt x="28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6" name="Freeform 207"/>
                <p:cNvSpPr>
                  <a:spLocks/>
                </p:cNvSpPr>
                <p:nvPr/>
              </p:nvSpPr>
              <p:spPr bwMode="auto">
                <a:xfrm>
                  <a:off x="5246688" y="-357504"/>
                  <a:ext cx="88900" cy="41275"/>
                </a:xfrm>
                <a:custGeom>
                  <a:avLst/>
                  <a:gdLst>
                    <a:gd name="T0" fmla="*/ 13 w 56"/>
                    <a:gd name="T1" fmla="*/ 8 h 26"/>
                    <a:gd name="T2" fmla="*/ 29 w 56"/>
                    <a:gd name="T3" fmla="*/ 0 h 26"/>
                    <a:gd name="T4" fmla="*/ 48 w 56"/>
                    <a:gd name="T5" fmla="*/ 4 h 26"/>
                    <a:gd name="T6" fmla="*/ 56 w 56"/>
                    <a:gd name="T7" fmla="*/ 16 h 26"/>
                    <a:gd name="T8" fmla="*/ 30 w 56"/>
                    <a:gd name="T9" fmla="*/ 23 h 26"/>
                    <a:gd name="T10" fmla="*/ 0 w 56"/>
                    <a:gd name="T11" fmla="*/ 26 h 26"/>
                    <a:gd name="T12" fmla="*/ 13 w 56"/>
                    <a:gd name="T13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26">
                      <a:moveTo>
                        <a:pt x="13" y="8"/>
                      </a:moveTo>
                      <a:lnTo>
                        <a:pt x="29" y="0"/>
                      </a:lnTo>
                      <a:lnTo>
                        <a:pt x="48" y="4"/>
                      </a:lnTo>
                      <a:lnTo>
                        <a:pt x="56" y="16"/>
                      </a:lnTo>
                      <a:lnTo>
                        <a:pt x="30" y="23"/>
                      </a:lnTo>
                      <a:lnTo>
                        <a:pt x="0" y="26"/>
                      </a:lnTo>
                      <a:lnTo>
                        <a:pt x="13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7" name="Freeform 208"/>
                <p:cNvSpPr>
                  <a:spLocks/>
                </p:cNvSpPr>
                <p:nvPr/>
              </p:nvSpPr>
              <p:spPr bwMode="auto">
                <a:xfrm>
                  <a:off x="5246688" y="-357504"/>
                  <a:ext cx="88900" cy="41275"/>
                </a:xfrm>
                <a:custGeom>
                  <a:avLst/>
                  <a:gdLst>
                    <a:gd name="T0" fmla="*/ 13 w 56"/>
                    <a:gd name="T1" fmla="*/ 8 h 26"/>
                    <a:gd name="T2" fmla="*/ 29 w 56"/>
                    <a:gd name="T3" fmla="*/ 0 h 26"/>
                    <a:gd name="T4" fmla="*/ 48 w 56"/>
                    <a:gd name="T5" fmla="*/ 4 h 26"/>
                    <a:gd name="T6" fmla="*/ 56 w 56"/>
                    <a:gd name="T7" fmla="*/ 16 h 26"/>
                    <a:gd name="T8" fmla="*/ 30 w 56"/>
                    <a:gd name="T9" fmla="*/ 23 h 26"/>
                    <a:gd name="T10" fmla="*/ 0 w 56"/>
                    <a:gd name="T11" fmla="*/ 26 h 26"/>
                    <a:gd name="T12" fmla="*/ 13 w 56"/>
                    <a:gd name="T13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26">
                      <a:moveTo>
                        <a:pt x="13" y="8"/>
                      </a:moveTo>
                      <a:lnTo>
                        <a:pt x="29" y="0"/>
                      </a:lnTo>
                      <a:lnTo>
                        <a:pt x="48" y="4"/>
                      </a:lnTo>
                      <a:lnTo>
                        <a:pt x="56" y="16"/>
                      </a:lnTo>
                      <a:lnTo>
                        <a:pt x="30" y="23"/>
                      </a:lnTo>
                      <a:lnTo>
                        <a:pt x="0" y="26"/>
                      </a:lnTo>
                      <a:lnTo>
                        <a:pt x="13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8" name="Freeform 209"/>
                <p:cNvSpPr>
                  <a:spLocks/>
                </p:cNvSpPr>
                <p:nvPr/>
              </p:nvSpPr>
              <p:spPr bwMode="auto">
                <a:xfrm>
                  <a:off x="5246688" y="-357504"/>
                  <a:ext cx="88900" cy="41275"/>
                </a:xfrm>
                <a:custGeom>
                  <a:avLst/>
                  <a:gdLst>
                    <a:gd name="T0" fmla="*/ 13 w 56"/>
                    <a:gd name="T1" fmla="*/ 8 h 26"/>
                    <a:gd name="T2" fmla="*/ 29 w 56"/>
                    <a:gd name="T3" fmla="*/ 0 h 26"/>
                    <a:gd name="T4" fmla="*/ 48 w 56"/>
                    <a:gd name="T5" fmla="*/ 4 h 26"/>
                    <a:gd name="T6" fmla="*/ 56 w 56"/>
                    <a:gd name="T7" fmla="*/ 16 h 26"/>
                    <a:gd name="T8" fmla="*/ 30 w 56"/>
                    <a:gd name="T9" fmla="*/ 23 h 26"/>
                    <a:gd name="T10" fmla="*/ 0 w 56"/>
                    <a:gd name="T11" fmla="*/ 26 h 26"/>
                    <a:gd name="T12" fmla="*/ 13 w 56"/>
                    <a:gd name="T13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26">
                      <a:moveTo>
                        <a:pt x="13" y="8"/>
                      </a:moveTo>
                      <a:lnTo>
                        <a:pt x="29" y="0"/>
                      </a:lnTo>
                      <a:lnTo>
                        <a:pt x="48" y="4"/>
                      </a:lnTo>
                      <a:lnTo>
                        <a:pt x="56" y="16"/>
                      </a:lnTo>
                      <a:lnTo>
                        <a:pt x="30" y="23"/>
                      </a:lnTo>
                      <a:lnTo>
                        <a:pt x="0" y="26"/>
                      </a:lnTo>
                      <a:lnTo>
                        <a:pt x="13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9" name="Freeform 210"/>
                <p:cNvSpPr>
                  <a:spLocks/>
                </p:cNvSpPr>
                <p:nvPr/>
              </p:nvSpPr>
              <p:spPr bwMode="auto">
                <a:xfrm>
                  <a:off x="5246688" y="-357504"/>
                  <a:ext cx="88900" cy="41275"/>
                </a:xfrm>
                <a:custGeom>
                  <a:avLst/>
                  <a:gdLst>
                    <a:gd name="T0" fmla="*/ 13 w 56"/>
                    <a:gd name="T1" fmla="*/ 8 h 26"/>
                    <a:gd name="T2" fmla="*/ 29 w 56"/>
                    <a:gd name="T3" fmla="*/ 0 h 26"/>
                    <a:gd name="T4" fmla="*/ 48 w 56"/>
                    <a:gd name="T5" fmla="*/ 4 h 26"/>
                    <a:gd name="T6" fmla="*/ 56 w 56"/>
                    <a:gd name="T7" fmla="*/ 16 h 26"/>
                    <a:gd name="T8" fmla="*/ 30 w 56"/>
                    <a:gd name="T9" fmla="*/ 23 h 26"/>
                    <a:gd name="T10" fmla="*/ 0 w 56"/>
                    <a:gd name="T11" fmla="*/ 26 h 26"/>
                    <a:gd name="T12" fmla="*/ 13 w 56"/>
                    <a:gd name="T13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26">
                      <a:moveTo>
                        <a:pt x="13" y="8"/>
                      </a:moveTo>
                      <a:lnTo>
                        <a:pt x="29" y="0"/>
                      </a:lnTo>
                      <a:lnTo>
                        <a:pt x="48" y="4"/>
                      </a:lnTo>
                      <a:lnTo>
                        <a:pt x="56" y="16"/>
                      </a:lnTo>
                      <a:lnTo>
                        <a:pt x="30" y="23"/>
                      </a:lnTo>
                      <a:lnTo>
                        <a:pt x="0" y="26"/>
                      </a:lnTo>
                      <a:lnTo>
                        <a:pt x="13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0" name="Freeform 211"/>
                <p:cNvSpPr>
                  <a:spLocks/>
                </p:cNvSpPr>
                <p:nvPr/>
              </p:nvSpPr>
              <p:spPr bwMode="auto">
                <a:xfrm>
                  <a:off x="5408613" y="-357504"/>
                  <a:ext cx="119063" cy="71438"/>
                </a:xfrm>
                <a:custGeom>
                  <a:avLst/>
                  <a:gdLst>
                    <a:gd name="T0" fmla="*/ 15 w 75"/>
                    <a:gd name="T1" fmla="*/ 0 h 45"/>
                    <a:gd name="T2" fmla="*/ 34 w 75"/>
                    <a:gd name="T3" fmla="*/ 4 h 45"/>
                    <a:gd name="T4" fmla="*/ 53 w 75"/>
                    <a:gd name="T5" fmla="*/ 8 h 45"/>
                    <a:gd name="T6" fmla="*/ 70 w 75"/>
                    <a:gd name="T7" fmla="*/ 26 h 45"/>
                    <a:gd name="T8" fmla="*/ 75 w 75"/>
                    <a:gd name="T9" fmla="*/ 40 h 45"/>
                    <a:gd name="T10" fmla="*/ 42 w 75"/>
                    <a:gd name="T11" fmla="*/ 45 h 45"/>
                    <a:gd name="T12" fmla="*/ 34 w 75"/>
                    <a:gd name="T13" fmla="*/ 31 h 45"/>
                    <a:gd name="T14" fmla="*/ 15 w 75"/>
                    <a:gd name="T15" fmla="*/ 27 h 45"/>
                    <a:gd name="T16" fmla="*/ 0 w 75"/>
                    <a:gd name="T17" fmla="*/ 10 h 45"/>
                    <a:gd name="T18" fmla="*/ 15 w 75"/>
                    <a:gd name="T1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5" h="45">
                      <a:moveTo>
                        <a:pt x="15" y="0"/>
                      </a:moveTo>
                      <a:lnTo>
                        <a:pt x="34" y="4"/>
                      </a:lnTo>
                      <a:lnTo>
                        <a:pt x="53" y="8"/>
                      </a:lnTo>
                      <a:lnTo>
                        <a:pt x="70" y="26"/>
                      </a:lnTo>
                      <a:lnTo>
                        <a:pt x="75" y="40"/>
                      </a:lnTo>
                      <a:lnTo>
                        <a:pt x="42" y="45"/>
                      </a:lnTo>
                      <a:lnTo>
                        <a:pt x="34" y="31"/>
                      </a:lnTo>
                      <a:lnTo>
                        <a:pt x="15" y="27"/>
                      </a:lnTo>
                      <a:lnTo>
                        <a:pt x="0" y="1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1" name="Freeform 212"/>
                <p:cNvSpPr>
                  <a:spLocks/>
                </p:cNvSpPr>
                <p:nvPr/>
              </p:nvSpPr>
              <p:spPr bwMode="auto">
                <a:xfrm>
                  <a:off x="5408613" y="-357504"/>
                  <a:ext cx="119063" cy="71438"/>
                </a:xfrm>
                <a:custGeom>
                  <a:avLst/>
                  <a:gdLst>
                    <a:gd name="T0" fmla="*/ 15 w 75"/>
                    <a:gd name="T1" fmla="*/ 0 h 45"/>
                    <a:gd name="T2" fmla="*/ 34 w 75"/>
                    <a:gd name="T3" fmla="*/ 4 h 45"/>
                    <a:gd name="T4" fmla="*/ 53 w 75"/>
                    <a:gd name="T5" fmla="*/ 8 h 45"/>
                    <a:gd name="T6" fmla="*/ 70 w 75"/>
                    <a:gd name="T7" fmla="*/ 26 h 45"/>
                    <a:gd name="T8" fmla="*/ 75 w 75"/>
                    <a:gd name="T9" fmla="*/ 40 h 45"/>
                    <a:gd name="T10" fmla="*/ 42 w 75"/>
                    <a:gd name="T11" fmla="*/ 45 h 45"/>
                    <a:gd name="T12" fmla="*/ 34 w 75"/>
                    <a:gd name="T13" fmla="*/ 31 h 45"/>
                    <a:gd name="T14" fmla="*/ 15 w 75"/>
                    <a:gd name="T15" fmla="*/ 27 h 45"/>
                    <a:gd name="T16" fmla="*/ 0 w 75"/>
                    <a:gd name="T17" fmla="*/ 10 h 45"/>
                    <a:gd name="T18" fmla="*/ 15 w 75"/>
                    <a:gd name="T1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5" h="45">
                      <a:moveTo>
                        <a:pt x="15" y="0"/>
                      </a:moveTo>
                      <a:lnTo>
                        <a:pt x="34" y="4"/>
                      </a:lnTo>
                      <a:lnTo>
                        <a:pt x="53" y="8"/>
                      </a:lnTo>
                      <a:lnTo>
                        <a:pt x="70" y="26"/>
                      </a:lnTo>
                      <a:lnTo>
                        <a:pt x="75" y="40"/>
                      </a:lnTo>
                      <a:lnTo>
                        <a:pt x="42" y="45"/>
                      </a:lnTo>
                      <a:lnTo>
                        <a:pt x="34" y="31"/>
                      </a:lnTo>
                      <a:lnTo>
                        <a:pt x="15" y="27"/>
                      </a:lnTo>
                      <a:lnTo>
                        <a:pt x="0" y="10"/>
                      </a:lnTo>
                      <a:lnTo>
                        <a:pt x="1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2" name="Freeform 213"/>
                <p:cNvSpPr>
                  <a:spLocks/>
                </p:cNvSpPr>
                <p:nvPr/>
              </p:nvSpPr>
              <p:spPr bwMode="auto">
                <a:xfrm>
                  <a:off x="5408613" y="-357504"/>
                  <a:ext cx="119063" cy="71438"/>
                </a:xfrm>
                <a:custGeom>
                  <a:avLst/>
                  <a:gdLst>
                    <a:gd name="T0" fmla="*/ 15 w 75"/>
                    <a:gd name="T1" fmla="*/ 0 h 45"/>
                    <a:gd name="T2" fmla="*/ 34 w 75"/>
                    <a:gd name="T3" fmla="*/ 4 h 45"/>
                    <a:gd name="T4" fmla="*/ 53 w 75"/>
                    <a:gd name="T5" fmla="*/ 8 h 45"/>
                    <a:gd name="T6" fmla="*/ 70 w 75"/>
                    <a:gd name="T7" fmla="*/ 26 h 45"/>
                    <a:gd name="T8" fmla="*/ 75 w 75"/>
                    <a:gd name="T9" fmla="*/ 40 h 45"/>
                    <a:gd name="T10" fmla="*/ 42 w 75"/>
                    <a:gd name="T11" fmla="*/ 45 h 45"/>
                    <a:gd name="T12" fmla="*/ 34 w 75"/>
                    <a:gd name="T13" fmla="*/ 31 h 45"/>
                    <a:gd name="T14" fmla="*/ 15 w 75"/>
                    <a:gd name="T15" fmla="*/ 27 h 45"/>
                    <a:gd name="T16" fmla="*/ 0 w 75"/>
                    <a:gd name="T17" fmla="*/ 10 h 45"/>
                    <a:gd name="T18" fmla="*/ 15 w 75"/>
                    <a:gd name="T1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5" h="45">
                      <a:moveTo>
                        <a:pt x="15" y="0"/>
                      </a:moveTo>
                      <a:lnTo>
                        <a:pt x="34" y="4"/>
                      </a:lnTo>
                      <a:lnTo>
                        <a:pt x="53" y="8"/>
                      </a:lnTo>
                      <a:lnTo>
                        <a:pt x="70" y="26"/>
                      </a:lnTo>
                      <a:lnTo>
                        <a:pt x="75" y="40"/>
                      </a:lnTo>
                      <a:lnTo>
                        <a:pt x="42" y="45"/>
                      </a:lnTo>
                      <a:lnTo>
                        <a:pt x="34" y="31"/>
                      </a:lnTo>
                      <a:lnTo>
                        <a:pt x="15" y="27"/>
                      </a:lnTo>
                      <a:lnTo>
                        <a:pt x="0" y="1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3" name="Freeform 214"/>
                <p:cNvSpPr>
                  <a:spLocks/>
                </p:cNvSpPr>
                <p:nvPr/>
              </p:nvSpPr>
              <p:spPr bwMode="auto">
                <a:xfrm>
                  <a:off x="5408613" y="-357504"/>
                  <a:ext cx="119063" cy="71438"/>
                </a:xfrm>
                <a:custGeom>
                  <a:avLst/>
                  <a:gdLst>
                    <a:gd name="T0" fmla="*/ 15 w 75"/>
                    <a:gd name="T1" fmla="*/ 0 h 45"/>
                    <a:gd name="T2" fmla="*/ 34 w 75"/>
                    <a:gd name="T3" fmla="*/ 4 h 45"/>
                    <a:gd name="T4" fmla="*/ 53 w 75"/>
                    <a:gd name="T5" fmla="*/ 8 h 45"/>
                    <a:gd name="T6" fmla="*/ 70 w 75"/>
                    <a:gd name="T7" fmla="*/ 26 h 45"/>
                    <a:gd name="T8" fmla="*/ 75 w 75"/>
                    <a:gd name="T9" fmla="*/ 40 h 45"/>
                    <a:gd name="T10" fmla="*/ 42 w 75"/>
                    <a:gd name="T11" fmla="*/ 45 h 45"/>
                    <a:gd name="T12" fmla="*/ 34 w 75"/>
                    <a:gd name="T13" fmla="*/ 31 h 45"/>
                    <a:gd name="T14" fmla="*/ 15 w 75"/>
                    <a:gd name="T15" fmla="*/ 27 h 45"/>
                    <a:gd name="T16" fmla="*/ 0 w 75"/>
                    <a:gd name="T17" fmla="*/ 10 h 45"/>
                    <a:gd name="T18" fmla="*/ 15 w 75"/>
                    <a:gd name="T1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5" h="45">
                      <a:moveTo>
                        <a:pt x="15" y="0"/>
                      </a:moveTo>
                      <a:lnTo>
                        <a:pt x="34" y="4"/>
                      </a:lnTo>
                      <a:lnTo>
                        <a:pt x="53" y="8"/>
                      </a:lnTo>
                      <a:lnTo>
                        <a:pt x="70" y="26"/>
                      </a:lnTo>
                      <a:lnTo>
                        <a:pt x="75" y="40"/>
                      </a:lnTo>
                      <a:lnTo>
                        <a:pt x="42" y="45"/>
                      </a:lnTo>
                      <a:lnTo>
                        <a:pt x="34" y="31"/>
                      </a:lnTo>
                      <a:lnTo>
                        <a:pt x="15" y="27"/>
                      </a:lnTo>
                      <a:lnTo>
                        <a:pt x="0" y="10"/>
                      </a:lnTo>
                      <a:lnTo>
                        <a:pt x="1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4" name="Freeform 215"/>
                <p:cNvSpPr>
                  <a:spLocks/>
                </p:cNvSpPr>
                <p:nvPr/>
              </p:nvSpPr>
              <p:spPr bwMode="auto">
                <a:xfrm>
                  <a:off x="5408613" y="-124142"/>
                  <a:ext cx="109538" cy="111125"/>
                </a:xfrm>
                <a:custGeom>
                  <a:avLst/>
                  <a:gdLst>
                    <a:gd name="T0" fmla="*/ 24 w 69"/>
                    <a:gd name="T1" fmla="*/ 5 h 70"/>
                    <a:gd name="T2" fmla="*/ 29 w 69"/>
                    <a:gd name="T3" fmla="*/ 21 h 70"/>
                    <a:gd name="T4" fmla="*/ 26 w 69"/>
                    <a:gd name="T5" fmla="*/ 38 h 70"/>
                    <a:gd name="T6" fmla="*/ 3 w 69"/>
                    <a:gd name="T7" fmla="*/ 26 h 70"/>
                    <a:gd name="T8" fmla="*/ 0 w 69"/>
                    <a:gd name="T9" fmla="*/ 42 h 70"/>
                    <a:gd name="T10" fmla="*/ 21 w 69"/>
                    <a:gd name="T11" fmla="*/ 54 h 70"/>
                    <a:gd name="T12" fmla="*/ 32 w 69"/>
                    <a:gd name="T13" fmla="*/ 67 h 70"/>
                    <a:gd name="T14" fmla="*/ 56 w 69"/>
                    <a:gd name="T15" fmla="*/ 70 h 70"/>
                    <a:gd name="T16" fmla="*/ 69 w 69"/>
                    <a:gd name="T17" fmla="*/ 46 h 70"/>
                    <a:gd name="T18" fmla="*/ 61 w 69"/>
                    <a:gd name="T19" fmla="*/ 29 h 70"/>
                    <a:gd name="T20" fmla="*/ 64 w 69"/>
                    <a:gd name="T21" fmla="*/ 0 h 70"/>
                    <a:gd name="T22" fmla="*/ 24 w 69"/>
                    <a:gd name="T23" fmla="*/ 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24" y="5"/>
                      </a:moveTo>
                      <a:lnTo>
                        <a:pt x="29" y="21"/>
                      </a:lnTo>
                      <a:lnTo>
                        <a:pt x="26" y="38"/>
                      </a:lnTo>
                      <a:lnTo>
                        <a:pt x="3" y="26"/>
                      </a:lnTo>
                      <a:lnTo>
                        <a:pt x="0" y="42"/>
                      </a:lnTo>
                      <a:lnTo>
                        <a:pt x="21" y="54"/>
                      </a:lnTo>
                      <a:lnTo>
                        <a:pt x="32" y="67"/>
                      </a:lnTo>
                      <a:lnTo>
                        <a:pt x="56" y="70"/>
                      </a:lnTo>
                      <a:lnTo>
                        <a:pt x="69" y="46"/>
                      </a:lnTo>
                      <a:lnTo>
                        <a:pt x="61" y="29"/>
                      </a:lnTo>
                      <a:lnTo>
                        <a:pt x="64" y="0"/>
                      </a:lnTo>
                      <a:lnTo>
                        <a:pt x="24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5" name="Freeform 216"/>
                <p:cNvSpPr>
                  <a:spLocks/>
                </p:cNvSpPr>
                <p:nvPr/>
              </p:nvSpPr>
              <p:spPr bwMode="auto">
                <a:xfrm>
                  <a:off x="5408613" y="-124142"/>
                  <a:ext cx="109538" cy="111125"/>
                </a:xfrm>
                <a:custGeom>
                  <a:avLst/>
                  <a:gdLst>
                    <a:gd name="T0" fmla="*/ 24 w 69"/>
                    <a:gd name="T1" fmla="*/ 5 h 70"/>
                    <a:gd name="T2" fmla="*/ 29 w 69"/>
                    <a:gd name="T3" fmla="*/ 21 h 70"/>
                    <a:gd name="T4" fmla="*/ 26 w 69"/>
                    <a:gd name="T5" fmla="*/ 38 h 70"/>
                    <a:gd name="T6" fmla="*/ 3 w 69"/>
                    <a:gd name="T7" fmla="*/ 26 h 70"/>
                    <a:gd name="T8" fmla="*/ 0 w 69"/>
                    <a:gd name="T9" fmla="*/ 42 h 70"/>
                    <a:gd name="T10" fmla="*/ 21 w 69"/>
                    <a:gd name="T11" fmla="*/ 54 h 70"/>
                    <a:gd name="T12" fmla="*/ 32 w 69"/>
                    <a:gd name="T13" fmla="*/ 67 h 70"/>
                    <a:gd name="T14" fmla="*/ 56 w 69"/>
                    <a:gd name="T15" fmla="*/ 70 h 70"/>
                    <a:gd name="T16" fmla="*/ 69 w 69"/>
                    <a:gd name="T17" fmla="*/ 46 h 70"/>
                    <a:gd name="T18" fmla="*/ 61 w 69"/>
                    <a:gd name="T19" fmla="*/ 29 h 70"/>
                    <a:gd name="T20" fmla="*/ 64 w 69"/>
                    <a:gd name="T21" fmla="*/ 0 h 70"/>
                    <a:gd name="T22" fmla="*/ 24 w 69"/>
                    <a:gd name="T23" fmla="*/ 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24" y="5"/>
                      </a:moveTo>
                      <a:lnTo>
                        <a:pt x="29" y="21"/>
                      </a:lnTo>
                      <a:lnTo>
                        <a:pt x="26" y="38"/>
                      </a:lnTo>
                      <a:lnTo>
                        <a:pt x="3" y="26"/>
                      </a:lnTo>
                      <a:lnTo>
                        <a:pt x="0" y="42"/>
                      </a:lnTo>
                      <a:lnTo>
                        <a:pt x="21" y="54"/>
                      </a:lnTo>
                      <a:lnTo>
                        <a:pt x="32" y="67"/>
                      </a:lnTo>
                      <a:lnTo>
                        <a:pt x="56" y="70"/>
                      </a:lnTo>
                      <a:lnTo>
                        <a:pt x="69" y="46"/>
                      </a:lnTo>
                      <a:lnTo>
                        <a:pt x="61" y="29"/>
                      </a:lnTo>
                      <a:lnTo>
                        <a:pt x="64" y="0"/>
                      </a:lnTo>
                      <a:lnTo>
                        <a:pt x="24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6" name="Freeform 217"/>
                <p:cNvSpPr>
                  <a:spLocks/>
                </p:cNvSpPr>
                <p:nvPr/>
              </p:nvSpPr>
              <p:spPr bwMode="auto">
                <a:xfrm>
                  <a:off x="5408613" y="-124142"/>
                  <a:ext cx="109538" cy="111125"/>
                </a:xfrm>
                <a:custGeom>
                  <a:avLst/>
                  <a:gdLst>
                    <a:gd name="T0" fmla="*/ 24 w 69"/>
                    <a:gd name="T1" fmla="*/ 5 h 70"/>
                    <a:gd name="T2" fmla="*/ 29 w 69"/>
                    <a:gd name="T3" fmla="*/ 21 h 70"/>
                    <a:gd name="T4" fmla="*/ 26 w 69"/>
                    <a:gd name="T5" fmla="*/ 38 h 70"/>
                    <a:gd name="T6" fmla="*/ 3 w 69"/>
                    <a:gd name="T7" fmla="*/ 26 h 70"/>
                    <a:gd name="T8" fmla="*/ 0 w 69"/>
                    <a:gd name="T9" fmla="*/ 42 h 70"/>
                    <a:gd name="T10" fmla="*/ 21 w 69"/>
                    <a:gd name="T11" fmla="*/ 54 h 70"/>
                    <a:gd name="T12" fmla="*/ 32 w 69"/>
                    <a:gd name="T13" fmla="*/ 67 h 70"/>
                    <a:gd name="T14" fmla="*/ 56 w 69"/>
                    <a:gd name="T15" fmla="*/ 70 h 70"/>
                    <a:gd name="T16" fmla="*/ 69 w 69"/>
                    <a:gd name="T17" fmla="*/ 46 h 70"/>
                    <a:gd name="T18" fmla="*/ 61 w 69"/>
                    <a:gd name="T19" fmla="*/ 29 h 70"/>
                    <a:gd name="T20" fmla="*/ 64 w 69"/>
                    <a:gd name="T21" fmla="*/ 0 h 70"/>
                    <a:gd name="T22" fmla="*/ 24 w 69"/>
                    <a:gd name="T23" fmla="*/ 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24" y="5"/>
                      </a:moveTo>
                      <a:lnTo>
                        <a:pt x="29" y="21"/>
                      </a:lnTo>
                      <a:lnTo>
                        <a:pt x="26" y="38"/>
                      </a:lnTo>
                      <a:lnTo>
                        <a:pt x="3" y="26"/>
                      </a:lnTo>
                      <a:lnTo>
                        <a:pt x="0" y="42"/>
                      </a:lnTo>
                      <a:lnTo>
                        <a:pt x="21" y="54"/>
                      </a:lnTo>
                      <a:lnTo>
                        <a:pt x="32" y="67"/>
                      </a:lnTo>
                      <a:lnTo>
                        <a:pt x="56" y="70"/>
                      </a:lnTo>
                      <a:lnTo>
                        <a:pt x="69" y="46"/>
                      </a:lnTo>
                      <a:lnTo>
                        <a:pt x="61" y="29"/>
                      </a:lnTo>
                      <a:lnTo>
                        <a:pt x="64" y="0"/>
                      </a:lnTo>
                      <a:lnTo>
                        <a:pt x="24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7" name="Freeform 218"/>
                <p:cNvSpPr>
                  <a:spLocks/>
                </p:cNvSpPr>
                <p:nvPr/>
              </p:nvSpPr>
              <p:spPr bwMode="auto">
                <a:xfrm>
                  <a:off x="5408613" y="-124142"/>
                  <a:ext cx="109538" cy="111125"/>
                </a:xfrm>
                <a:custGeom>
                  <a:avLst/>
                  <a:gdLst>
                    <a:gd name="T0" fmla="*/ 24 w 69"/>
                    <a:gd name="T1" fmla="*/ 5 h 70"/>
                    <a:gd name="T2" fmla="*/ 29 w 69"/>
                    <a:gd name="T3" fmla="*/ 21 h 70"/>
                    <a:gd name="T4" fmla="*/ 26 w 69"/>
                    <a:gd name="T5" fmla="*/ 38 h 70"/>
                    <a:gd name="T6" fmla="*/ 3 w 69"/>
                    <a:gd name="T7" fmla="*/ 26 h 70"/>
                    <a:gd name="T8" fmla="*/ 0 w 69"/>
                    <a:gd name="T9" fmla="*/ 42 h 70"/>
                    <a:gd name="T10" fmla="*/ 21 w 69"/>
                    <a:gd name="T11" fmla="*/ 54 h 70"/>
                    <a:gd name="T12" fmla="*/ 32 w 69"/>
                    <a:gd name="T13" fmla="*/ 67 h 70"/>
                    <a:gd name="T14" fmla="*/ 56 w 69"/>
                    <a:gd name="T15" fmla="*/ 70 h 70"/>
                    <a:gd name="T16" fmla="*/ 69 w 69"/>
                    <a:gd name="T17" fmla="*/ 46 h 70"/>
                    <a:gd name="T18" fmla="*/ 61 w 69"/>
                    <a:gd name="T19" fmla="*/ 29 h 70"/>
                    <a:gd name="T20" fmla="*/ 64 w 69"/>
                    <a:gd name="T21" fmla="*/ 0 h 70"/>
                    <a:gd name="T22" fmla="*/ 24 w 69"/>
                    <a:gd name="T23" fmla="*/ 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24" y="5"/>
                      </a:moveTo>
                      <a:lnTo>
                        <a:pt x="29" y="21"/>
                      </a:lnTo>
                      <a:lnTo>
                        <a:pt x="26" y="38"/>
                      </a:lnTo>
                      <a:lnTo>
                        <a:pt x="3" y="26"/>
                      </a:lnTo>
                      <a:lnTo>
                        <a:pt x="0" y="42"/>
                      </a:lnTo>
                      <a:lnTo>
                        <a:pt x="21" y="54"/>
                      </a:lnTo>
                      <a:lnTo>
                        <a:pt x="32" y="67"/>
                      </a:lnTo>
                      <a:lnTo>
                        <a:pt x="56" y="70"/>
                      </a:lnTo>
                      <a:lnTo>
                        <a:pt x="69" y="46"/>
                      </a:lnTo>
                      <a:lnTo>
                        <a:pt x="61" y="29"/>
                      </a:lnTo>
                      <a:lnTo>
                        <a:pt x="64" y="0"/>
                      </a:lnTo>
                      <a:lnTo>
                        <a:pt x="24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8" name="Freeform 219"/>
                <p:cNvSpPr>
                  <a:spLocks/>
                </p:cNvSpPr>
                <p:nvPr/>
              </p:nvSpPr>
              <p:spPr bwMode="auto">
                <a:xfrm>
                  <a:off x="5438776" y="48896"/>
                  <a:ext cx="68263" cy="47625"/>
                </a:xfrm>
                <a:custGeom>
                  <a:avLst/>
                  <a:gdLst>
                    <a:gd name="T0" fmla="*/ 23 w 43"/>
                    <a:gd name="T1" fmla="*/ 0 h 30"/>
                    <a:gd name="T2" fmla="*/ 5 w 43"/>
                    <a:gd name="T3" fmla="*/ 11 h 30"/>
                    <a:gd name="T4" fmla="*/ 0 w 43"/>
                    <a:gd name="T5" fmla="*/ 28 h 30"/>
                    <a:gd name="T6" fmla="*/ 27 w 43"/>
                    <a:gd name="T7" fmla="*/ 30 h 30"/>
                    <a:gd name="T8" fmla="*/ 43 w 43"/>
                    <a:gd name="T9" fmla="*/ 20 h 30"/>
                    <a:gd name="T10" fmla="*/ 23 w 43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30">
                      <a:moveTo>
                        <a:pt x="23" y="0"/>
                      </a:moveTo>
                      <a:lnTo>
                        <a:pt x="5" y="11"/>
                      </a:lnTo>
                      <a:lnTo>
                        <a:pt x="0" y="28"/>
                      </a:lnTo>
                      <a:lnTo>
                        <a:pt x="27" y="30"/>
                      </a:lnTo>
                      <a:lnTo>
                        <a:pt x="43" y="2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9" name="Freeform 220"/>
                <p:cNvSpPr>
                  <a:spLocks/>
                </p:cNvSpPr>
                <p:nvPr/>
              </p:nvSpPr>
              <p:spPr bwMode="auto">
                <a:xfrm>
                  <a:off x="5438776" y="48896"/>
                  <a:ext cx="68263" cy="47625"/>
                </a:xfrm>
                <a:custGeom>
                  <a:avLst/>
                  <a:gdLst>
                    <a:gd name="T0" fmla="*/ 23 w 43"/>
                    <a:gd name="T1" fmla="*/ 0 h 30"/>
                    <a:gd name="T2" fmla="*/ 5 w 43"/>
                    <a:gd name="T3" fmla="*/ 11 h 30"/>
                    <a:gd name="T4" fmla="*/ 0 w 43"/>
                    <a:gd name="T5" fmla="*/ 28 h 30"/>
                    <a:gd name="T6" fmla="*/ 27 w 43"/>
                    <a:gd name="T7" fmla="*/ 30 h 30"/>
                    <a:gd name="T8" fmla="*/ 43 w 43"/>
                    <a:gd name="T9" fmla="*/ 20 h 30"/>
                    <a:gd name="T10" fmla="*/ 23 w 43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30">
                      <a:moveTo>
                        <a:pt x="23" y="0"/>
                      </a:moveTo>
                      <a:lnTo>
                        <a:pt x="5" y="11"/>
                      </a:lnTo>
                      <a:lnTo>
                        <a:pt x="0" y="28"/>
                      </a:lnTo>
                      <a:lnTo>
                        <a:pt x="27" y="30"/>
                      </a:lnTo>
                      <a:lnTo>
                        <a:pt x="43" y="20"/>
                      </a:lnTo>
                      <a:lnTo>
                        <a:pt x="2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0" name="Freeform 221"/>
                <p:cNvSpPr>
                  <a:spLocks/>
                </p:cNvSpPr>
                <p:nvPr/>
              </p:nvSpPr>
              <p:spPr bwMode="auto">
                <a:xfrm>
                  <a:off x="5438776" y="48896"/>
                  <a:ext cx="68263" cy="47625"/>
                </a:xfrm>
                <a:custGeom>
                  <a:avLst/>
                  <a:gdLst>
                    <a:gd name="T0" fmla="*/ 23 w 43"/>
                    <a:gd name="T1" fmla="*/ 0 h 30"/>
                    <a:gd name="T2" fmla="*/ 5 w 43"/>
                    <a:gd name="T3" fmla="*/ 11 h 30"/>
                    <a:gd name="T4" fmla="*/ 0 w 43"/>
                    <a:gd name="T5" fmla="*/ 28 h 30"/>
                    <a:gd name="T6" fmla="*/ 27 w 43"/>
                    <a:gd name="T7" fmla="*/ 30 h 30"/>
                    <a:gd name="T8" fmla="*/ 43 w 43"/>
                    <a:gd name="T9" fmla="*/ 20 h 30"/>
                    <a:gd name="T10" fmla="*/ 23 w 43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30">
                      <a:moveTo>
                        <a:pt x="23" y="0"/>
                      </a:moveTo>
                      <a:lnTo>
                        <a:pt x="5" y="11"/>
                      </a:lnTo>
                      <a:lnTo>
                        <a:pt x="0" y="28"/>
                      </a:lnTo>
                      <a:lnTo>
                        <a:pt x="27" y="30"/>
                      </a:lnTo>
                      <a:lnTo>
                        <a:pt x="43" y="2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1" name="Freeform 222"/>
                <p:cNvSpPr>
                  <a:spLocks/>
                </p:cNvSpPr>
                <p:nvPr/>
              </p:nvSpPr>
              <p:spPr bwMode="auto">
                <a:xfrm>
                  <a:off x="5438776" y="48896"/>
                  <a:ext cx="68263" cy="47625"/>
                </a:xfrm>
                <a:custGeom>
                  <a:avLst/>
                  <a:gdLst>
                    <a:gd name="T0" fmla="*/ 23 w 43"/>
                    <a:gd name="T1" fmla="*/ 0 h 30"/>
                    <a:gd name="T2" fmla="*/ 5 w 43"/>
                    <a:gd name="T3" fmla="*/ 11 h 30"/>
                    <a:gd name="T4" fmla="*/ 0 w 43"/>
                    <a:gd name="T5" fmla="*/ 28 h 30"/>
                    <a:gd name="T6" fmla="*/ 27 w 43"/>
                    <a:gd name="T7" fmla="*/ 30 h 30"/>
                    <a:gd name="T8" fmla="*/ 43 w 43"/>
                    <a:gd name="T9" fmla="*/ 20 h 30"/>
                    <a:gd name="T10" fmla="*/ 23 w 43"/>
                    <a:gd name="T11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30">
                      <a:moveTo>
                        <a:pt x="23" y="0"/>
                      </a:moveTo>
                      <a:lnTo>
                        <a:pt x="5" y="11"/>
                      </a:lnTo>
                      <a:lnTo>
                        <a:pt x="0" y="28"/>
                      </a:lnTo>
                      <a:lnTo>
                        <a:pt x="27" y="30"/>
                      </a:lnTo>
                      <a:lnTo>
                        <a:pt x="43" y="20"/>
                      </a:lnTo>
                      <a:lnTo>
                        <a:pt x="2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2" name="Freeform 223"/>
                <p:cNvSpPr>
                  <a:spLocks/>
                </p:cNvSpPr>
                <p:nvPr/>
              </p:nvSpPr>
              <p:spPr bwMode="auto">
                <a:xfrm>
                  <a:off x="5551488" y="-124142"/>
                  <a:ext cx="119063" cy="80963"/>
                </a:xfrm>
                <a:custGeom>
                  <a:avLst/>
                  <a:gdLst>
                    <a:gd name="T0" fmla="*/ 0 w 75"/>
                    <a:gd name="T1" fmla="*/ 51 h 51"/>
                    <a:gd name="T2" fmla="*/ 3 w 75"/>
                    <a:gd name="T3" fmla="*/ 29 h 51"/>
                    <a:gd name="T4" fmla="*/ 11 w 75"/>
                    <a:gd name="T5" fmla="*/ 10 h 51"/>
                    <a:gd name="T6" fmla="*/ 36 w 75"/>
                    <a:gd name="T7" fmla="*/ 0 h 51"/>
                    <a:gd name="T8" fmla="*/ 59 w 75"/>
                    <a:gd name="T9" fmla="*/ 3 h 51"/>
                    <a:gd name="T10" fmla="*/ 75 w 75"/>
                    <a:gd name="T11" fmla="*/ 8 h 51"/>
                    <a:gd name="T12" fmla="*/ 62 w 75"/>
                    <a:gd name="T13" fmla="*/ 21 h 51"/>
                    <a:gd name="T14" fmla="*/ 38 w 75"/>
                    <a:gd name="T15" fmla="*/ 37 h 51"/>
                    <a:gd name="T16" fmla="*/ 22 w 75"/>
                    <a:gd name="T17" fmla="*/ 37 h 51"/>
                    <a:gd name="T18" fmla="*/ 17 w 75"/>
                    <a:gd name="T19" fmla="*/ 51 h 51"/>
                    <a:gd name="T20" fmla="*/ 0 w 7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51">
                      <a:moveTo>
                        <a:pt x="0" y="51"/>
                      </a:moveTo>
                      <a:lnTo>
                        <a:pt x="3" y="29"/>
                      </a:lnTo>
                      <a:lnTo>
                        <a:pt x="11" y="10"/>
                      </a:lnTo>
                      <a:lnTo>
                        <a:pt x="36" y="0"/>
                      </a:lnTo>
                      <a:lnTo>
                        <a:pt x="59" y="3"/>
                      </a:lnTo>
                      <a:lnTo>
                        <a:pt x="75" y="8"/>
                      </a:lnTo>
                      <a:lnTo>
                        <a:pt x="62" y="21"/>
                      </a:lnTo>
                      <a:lnTo>
                        <a:pt x="38" y="37"/>
                      </a:lnTo>
                      <a:lnTo>
                        <a:pt x="22" y="37"/>
                      </a:lnTo>
                      <a:lnTo>
                        <a:pt x="17" y="51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3" name="Freeform 224"/>
                <p:cNvSpPr>
                  <a:spLocks/>
                </p:cNvSpPr>
                <p:nvPr/>
              </p:nvSpPr>
              <p:spPr bwMode="auto">
                <a:xfrm>
                  <a:off x="5551488" y="-124142"/>
                  <a:ext cx="119063" cy="80963"/>
                </a:xfrm>
                <a:custGeom>
                  <a:avLst/>
                  <a:gdLst>
                    <a:gd name="T0" fmla="*/ 0 w 75"/>
                    <a:gd name="T1" fmla="*/ 51 h 51"/>
                    <a:gd name="T2" fmla="*/ 3 w 75"/>
                    <a:gd name="T3" fmla="*/ 29 h 51"/>
                    <a:gd name="T4" fmla="*/ 11 w 75"/>
                    <a:gd name="T5" fmla="*/ 10 h 51"/>
                    <a:gd name="T6" fmla="*/ 36 w 75"/>
                    <a:gd name="T7" fmla="*/ 0 h 51"/>
                    <a:gd name="T8" fmla="*/ 59 w 75"/>
                    <a:gd name="T9" fmla="*/ 3 h 51"/>
                    <a:gd name="T10" fmla="*/ 75 w 75"/>
                    <a:gd name="T11" fmla="*/ 8 h 51"/>
                    <a:gd name="T12" fmla="*/ 62 w 75"/>
                    <a:gd name="T13" fmla="*/ 21 h 51"/>
                    <a:gd name="T14" fmla="*/ 38 w 75"/>
                    <a:gd name="T15" fmla="*/ 37 h 51"/>
                    <a:gd name="T16" fmla="*/ 22 w 75"/>
                    <a:gd name="T17" fmla="*/ 37 h 51"/>
                    <a:gd name="T18" fmla="*/ 17 w 75"/>
                    <a:gd name="T19" fmla="*/ 51 h 51"/>
                    <a:gd name="T20" fmla="*/ 0 w 7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51">
                      <a:moveTo>
                        <a:pt x="0" y="51"/>
                      </a:moveTo>
                      <a:lnTo>
                        <a:pt x="3" y="29"/>
                      </a:lnTo>
                      <a:lnTo>
                        <a:pt x="11" y="10"/>
                      </a:lnTo>
                      <a:lnTo>
                        <a:pt x="36" y="0"/>
                      </a:lnTo>
                      <a:lnTo>
                        <a:pt x="59" y="3"/>
                      </a:lnTo>
                      <a:lnTo>
                        <a:pt x="75" y="8"/>
                      </a:lnTo>
                      <a:lnTo>
                        <a:pt x="62" y="21"/>
                      </a:lnTo>
                      <a:lnTo>
                        <a:pt x="38" y="37"/>
                      </a:lnTo>
                      <a:lnTo>
                        <a:pt x="22" y="37"/>
                      </a:lnTo>
                      <a:lnTo>
                        <a:pt x="17" y="51"/>
                      </a:lnTo>
                      <a:lnTo>
                        <a:pt x="0" y="5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4" name="Freeform 225"/>
                <p:cNvSpPr>
                  <a:spLocks/>
                </p:cNvSpPr>
                <p:nvPr/>
              </p:nvSpPr>
              <p:spPr bwMode="auto">
                <a:xfrm>
                  <a:off x="5551488" y="-124142"/>
                  <a:ext cx="119063" cy="80963"/>
                </a:xfrm>
                <a:custGeom>
                  <a:avLst/>
                  <a:gdLst>
                    <a:gd name="T0" fmla="*/ 0 w 75"/>
                    <a:gd name="T1" fmla="*/ 51 h 51"/>
                    <a:gd name="T2" fmla="*/ 3 w 75"/>
                    <a:gd name="T3" fmla="*/ 29 h 51"/>
                    <a:gd name="T4" fmla="*/ 11 w 75"/>
                    <a:gd name="T5" fmla="*/ 10 h 51"/>
                    <a:gd name="T6" fmla="*/ 36 w 75"/>
                    <a:gd name="T7" fmla="*/ 0 h 51"/>
                    <a:gd name="T8" fmla="*/ 59 w 75"/>
                    <a:gd name="T9" fmla="*/ 3 h 51"/>
                    <a:gd name="T10" fmla="*/ 75 w 75"/>
                    <a:gd name="T11" fmla="*/ 8 h 51"/>
                    <a:gd name="T12" fmla="*/ 62 w 75"/>
                    <a:gd name="T13" fmla="*/ 21 h 51"/>
                    <a:gd name="T14" fmla="*/ 38 w 75"/>
                    <a:gd name="T15" fmla="*/ 37 h 51"/>
                    <a:gd name="T16" fmla="*/ 22 w 75"/>
                    <a:gd name="T17" fmla="*/ 37 h 51"/>
                    <a:gd name="T18" fmla="*/ 17 w 75"/>
                    <a:gd name="T19" fmla="*/ 51 h 51"/>
                    <a:gd name="T20" fmla="*/ 0 w 7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51">
                      <a:moveTo>
                        <a:pt x="0" y="51"/>
                      </a:moveTo>
                      <a:lnTo>
                        <a:pt x="3" y="29"/>
                      </a:lnTo>
                      <a:lnTo>
                        <a:pt x="11" y="10"/>
                      </a:lnTo>
                      <a:lnTo>
                        <a:pt x="36" y="0"/>
                      </a:lnTo>
                      <a:lnTo>
                        <a:pt x="59" y="3"/>
                      </a:lnTo>
                      <a:lnTo>
                        <a:pt x="75" y="8"/>
                      </a:lnTo>
                      <a:lnTo>
                        <a:pt x="62" y="21"/>
                      </a:lnTo>
                      <a:lnTo>
                        <a:pt x="38" y="37"/>
                      </a:lnTo>
                      <a:lnTo>
                        <a:pt x="22" y="37"/>
                      </a:lnTo>
                      <a:lnTo>
                        <a:pt x="17" y="51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5" name="Freeform 226"/>
                <p:cNvSpPr>
                  <a:spLocks/>
                </p:cNvSpPr>
                <p:nvPr/>
              </p:nvSpPr>
              <p:spPr bwMode="auto">
                <a:xfrm>
                  <a:off x="5551488" y="-124142"/>
                  <a:ext cx="119063" cy="80963"/>
                </a:xfrm>
                <a:custGeom>
                  <a:avLst/>
                  <a:gdLst>
                    <a:gd name="T0" fmla="*/ 0 w 75"/>
                    <a:gd name="T1" fmla="*/ 51 h 51"/>
                    <a:gd name="T2" fmla="*/ 3 w 75"/>
                    <a:gd name="T3" fmla="*/ 29 h 51"/>
                    <a:gd name="T4" fmla="*/ 11 w 75"/>
                    <a:gd name="T5" fmla="*/ 10 h 51"/>
                    <a:gd name="T6" fmla="*/ 36 w 75"/>
                    <a:gd name="T7" fmla="*/ 0 h 51"/>
                    <a:gd name="T8" fmla="*/ 59 w 75"/>
                    <a:gd name="T9" fmla="*/ 3 h 51"/>
                    <a:gd name="T10" fmla="*/ 75 w 75"/>
                    <a:gd name="T11" fmla="*/ 8 h 51"/>
                    <a:gd name="T12" fmla="*/ 62 w 75"/>
                    <a:gd name="T13" fmla="*/ 21 h 51"/>
                    <a:gd name="T14" fmla="*/ 38 w 75"/>
                    <a:gd name="T15" fmla="*/ 37 h 51"/>
                    <a:gd name="T16" fmla="*/ 22 w 75"/>
                    <a:gd name="T17" fmla="*/ 37 h 51"/>
                    <a:gd name="T18" fmla="*/ 17 w 75"/>
                    <a:gd name="T19" fmla="*/ 51 h 51"/>
                    <a:gd name="T20" fmla="*/ 0 w 7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51">
                      <a:moveTo>
                        <a:pt x="0" y="51"/>
                      </a:moveTo>
                      <a:lnTo>
                        <a:pt x="3" y="29"/>
                      </a:lnTo>
                      <a:lnTo>
                        <a:pt x="11" y="10"/>
                      </a:lnTo>
                      <a:lnTo>
                        <a:pt x="36" y="0"/>
                      </a:lnTo>
                      <a:lnTo>
                        <a:pt x="59" y="3"/>
                      </a:lnTo>
                      <a:lnTo>
                        <a:pt x="75" y="8"/>
                      </a:lnTo>
                      <a:lnTo>
                        <a:pt x="62" y="21"/>
                      </a:lnTo>
                      <a:lnTo>
                        <a:pt x="38" y="37"/>
                      </a:lnTo>
                      <a:lnTo>
                        <a:pt x="22" y="37"/>
                      </a:lnTo>
                      <a:lnTo>
                        <a:pt x="17" y="51"/>
                      </a:lnTo>
                      <a:lnTo>
                        <a:pt x="0" y="5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6" name="Freeform 227"/>
                <p:cNvSpPr>
                  <a:spLocks/>
                </p:cNvSpPr>
                <p:nvPr/>
              </p:nvSpPr>
              <p:spPr bwMode="auto">
                <a:xfrm>
                  <a:off x="5672138" y="-124142"/>
                  <a:ext cx="534988" cy="493713"/>
                </a:xfrm>
                <a:custGeom>
                  <a:avLst/>
                  <a:gdLst>
                    <a:gd name="T0" fmla="*/ 50 w 337"/>
                    <a:gd name="T1" fmla="*/ 0 h 311"/>
                    <a:gd name="T2" fmla="*/ 19 w 337"/>
                    <a:gd name="T3" fmla="*/ 11 h 311"/>
                    <a:gd name="T4" fmla="*/ 0 w 337"/>
                    <a:gd name="T5" fmla="*/ 43 h 311"/>
                    <a:gd name="T6" fmla="*/ 3 w 337"/>
                    <a:gd name="T7" fmla="*/ 74 h 311"/>
                    <a:gd name="T8" fmla="*/ 26 w 337"/>
                    <a:gd name="T9" fmla="*/ 83 h 311"/>
                    <a:gd name="T10" fmla="*/ 16 w 337"/>
                    <a:gd name="T11" fmla="*/ 94 h 311"/>
                    <a:gd name="T12" fmla="*/ 21 w 337"/>
                    <a:gd name="T13" fmla="*/ 105 h 311"/>
                    <a:gd name="T14" fmla="*/ 70 w 337"/>
                    <a:gd name="T15" fmla="*/ 97 h 311"/>
                    <a:gd name="T16" fmla="*/ 102 w 337"/>
                    <a:gd name="T17" fmla="*/ 113 h 311"/>
                    <a:gd name="T18" fmla="*/ 126 w 337"/>
                    <a:gd name="T19" fmla="*/ 97 h 311"/>
                    <a:gd name="T20" fmla="*/ 155 w 337"/>
                    <a:gd name="T21" fmla="*/ 123 h 311"/>
                    <a:gd name="T22" fmla="*/ 152 w 337"/>
                    <a:gd name="T23" fmla="*/ 144 h 311"/>
                    <a:gd name="T24" fmla="*/ 177 w 337"/>
                    <a:gd name="T25" fmla="*/ 144 h 311"/>
                    <a:gd name="T26" fmla="*/ 193 w 337"/>
                    <a:gd name="T27" fmla="*/ 157 h 311"/>
                    <a:gd name="T28" fmla="*/ 196 w 337"/>
                    <a:gd name="T29" fmla="*/ 185 h 311"/>
                    <a:gd name="T30" fmla="*/ 168 w 337"/>
                    <a:gd name="T31" fmla="*/ 217 h 311"/>
                    <a:gd name="T32" fmla="*/ 121 w 337"/>
                    <a:gd name="T33" fmla="*/ 228 h 311"/>
                    <a:gd name="T34" fmla="*/ 110 w 337"/>
                    <a:gd name="T35" fmla="*/ 244 h 311"/>
                    <a:gd name="T36" fmla="*/ 128 w 337"/>
                    <a:gd name="T37" fmla="*/ 263 h 311"/>
                    <a:gd name="T38" fmla="*/ 168 w 337"/>
                    <a:gd name="T39" fmla="*/ 252 h 311"/>
                    <a:gd name="T40" fmla="*/ 206 w 337"/>
                    <a:gd name="T41" fmla="*/ 284 h 311"/>
                    <a:gd name="T42" fmla="*/ 259 w 337"/>
                    <a:gd name="T43" fmla="*/ 311 h 311"/>
                    <a:gd name="T44" fmla="*/ 241 w 337"/>
                    <a:gd name="T45" fmla="*/ 270 h 311"/>
                    <a:gd name="T46" fmla="*/ 278 w 337"/>
                    <a:gd name="T47" fmla="*/ 292 h 311"/>
                    <a:gd name="T48" fmla="*/ 287 w 337"/>
                    <a:gd name="T49" fmla="*/ 267 h 311"/>
                    <a:gd name="T50" fmla="*/ 279 w 337"/>
                    <a:gd name="T51" fmla="*/ 235 h 311"/>
                    <a:gd name="T52" fmla="*/ 254 w 337"/>
                    <a:gd name="T53" fmla="*/ 228 h 311"/>
                    <a:gd name="T54" fmla="*/ 257 w 337"/>
                    <a:gd name="T55" fmla="*/ 196 h 311"/>
                    <a:gd name="T56" fmla="*/ 270 w 337"/>
                    <a:gd name="T57" fmla="*/ 193 h 311"/>
                    <a:gd name="T58" fmla="*/ 311 w 337"/>
                    <a:gd name="T59" fmla="*/ 236 h 311"/>
                    <a:gd name="T60" fmla="*/ 327 w 337"/>
                    <a:gd name="T61" fmla="*/ 209 h 311"/>
                    <a:gd name="T62" fmla="*/ 337 w 337"/>
                    <a:gd name="T63" fmla="*/ 192 h 311"/>
                    <a:gd name="T64" fmla="*/ 311 w 337"/>
                    <a:gd name="T65" fmla="*/ 172 h 311"/>
                    <a:gd name="T66" fmla="*/ 283 w 337"/>
                    <a:gd name="T67" fmla="*/ 164 h 311"/>
                    <a:gd name="T68" fmla="*/ 262 w 337"/>
                    <a:gd name="T69" fmla="*/ 136 h 311"/>
                    <a:gd name="T70" fmla="*/ 278 w 337"/>
                    <a:gd name="T71" fmla="*/ 117 h 311"/>
                    <a:gd name="T72" fmla="*/ 265 w 337"/>
                    <a:gd name="T73" fmla="*/ 91 h 311"/>
                    <a:gd name="T74" fmla="*/ 222 w 337"/>
                    <a:gd name="T75" fmla="*/ 74 h 311"/>
                    <a:gd name="T76" fmla="*/ 196 w 337"/>
                    <a:gd name="T77" fmla="*/ 59 h 311"/>
                    <a:gd name="T78" fmla="*/ 176 w 337"/>
                    <a:gd name="T79" fmla="*/ 24 h 311"/>
                    <a:gd name="T80" fmla="*/ 123 w 337"/>
                    <a:gd name="T81" fmla="*/ 30 h 311"/>
                    <a:gd name="T82" fmla="*/ 109 w 337"/>
                    <a:gd name="T83" fmla="*/ 51 h 311"/>
                    <a:gd name="T84" fmla="*/ 115 w 337"/>
                    <a:gd name="T85" fmla="*/ 3 h 311"/>
                    <a:gd name="T86" fmla="*/ 78 w 337"/>
                    <a:gd name="T87" fmla="*/ 0 h 311"/>
                    <a:gd name="T88" fmla="*/ 61 w 337"/>
                    <a:gd name="T89" fmla="*/ 24 h 311"/>
                    <a:gd name="T90" fmla="*/ 58 w 337"/>
                    <a:gd name="T91" fmla="*/ 43 h 311"/>
                    <a:gd name="T92" fmla="*/ 40 w 337"/>
                    <a:gd name="T93" fmla="*/ 40 h 311"/>
                    <a:gd name="T94" fmla="*/ 50 w 337"/>
                    <a:gd name="T95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11">
                      <a:moveTo>
                        <a:pt x="50" y="0"/>
                      </a:moveTo>
                      <a:lnTo>
                        <a:pt x="19" y="11"/>
                      </a:lnTo>
                      <a:lnTo>
                        <a:pt x="0" y="43"/>
                      </a:lnTo>
                      <a:lnTo>
                        <a:pt x="3" y="74"/>
                      </a:lnTo>
                      <a:lnTo>
                        <a:pt x="26" y="83"/>
                      </a:lnTo>
                      <a:lnTo>
                        <a:pt x="16" y="94"/>
                      </a:lnTo>
                      <a:lnTo>
                        <a:pt x="21" y="105"/>
                      </a:lnTo>
                      <a:lnTo>
                        <a:pt x="70" y="97"/>
                      </a:lnTo>
                      <a:lnTo>
                        <a:pt x="102" y="113"/>
                      </a:lnTo>
                      <a:lnTo>
                        <a:pt x="126" y="97"/>
                      </a:lnTo>
                      <a:lnTo>
                        <a:pt x="155" y="123"/>
                      </a:lnTo>
                      <a:lnTo>
                        <a:pt x="152" y="144"/>
                      </a:lnTo>
                      <a:lnTo>
                        <a:pt x="177" y="144"/>
                      </a:lnTo>
                      <a:lnTo>
                        <a:pt x="193" y="157"/>
                      </a:lnTo>
                      <a:lnTo>
                        <a:pt x="196" y="185"/>
                      </a:lnTo>
                      <a:lnTo>
                        <a:pt x="168" y="217"/>
                      </a:lnTo>
                      <a:lnTo>
                        <a:pt x="121" y="228"/>
                      </a:lnTo>
                      <a:lnTo>
                        <a:pt x="110" y="244"/>
                      </a:lnTo>
                      <a:lnTo>
                        <a:pt x="128" y="263"/>
                      </a:lnTo>
                      <a:lnTo>
                        <a:pt x="168" y="252"/>
                      </a:lnTo>
                      <a:lnTo>
                        <a:pt x="206" y="284"/>
                      </a:lnTo>
                      <a:lnTo>
                        <a:pt x="259" y="311"/>
                      </a:lnTo>
                      <a:lnTo>
                        <a:pt x="241" y="270"/>
                      </a:lnTo>
                      <a:lnTo>
                        <a:pt x="278" y="292"/>
                      </a:lnTo>
                      <a:lnTo>
                        <a:pt x="287" y="267"/>
                      </a:lnTo>
                      <a:lnTo>
                        <a:pt x="279" y="235"/>
                      </a:lnTo>
                      <a:lnTo>
                        <a:pt x="254" y="228"/>
                      </a:lnTo>
                      <a:lnTo>
                        <a:pt x="257" y="196"/>
                      </a:lnTo>
                      <a:lnTo>
                        <a:pt x="270" y="193"/>
                      </a:lnTo>
                      <a:lnTo>
                        <a:pt x="311" y="236"/>
                      </a:lnTo>
                      <a:lnTo>
                        <a:pt x="327" y="209"/>
                      </a:lnTo>
                      <a:lnTo>
                        <a:pt x="337" y="192"/>
                      </a:lnTo>
                      <a:lnTo>
                        <a:pt x="311" y="172"/>
                      </a:lnTo>
                      <a:lnTo>
                        <a:pt x="283" y="164"/>
                      </a:lnTo>
                      <a:lnTo>
                        <a:pt x="262" y="136"/>
                      </a:lnTo>
                      <a:lnTo>
                        <a:pt x="278" y="117"/>
                      </a:lnTo>
                      <a:lnTo>
                        <a:pt x="265" y="91"/>
                      </a:lnTo>
                      <a:lnTo>
                        <a:pt x="222" y="74"/>
                      </a:lnTo>
                      <a:lnTo>
                        <a:pt x="196" y="59"/>
                      </a:lnTo>
                      <a:lnTo>
                        <a:pt x="176" y="24"/>
                      </a:lnTo>
                      <a:lnTo>
                        <a:pt x="123" y="30"/>
                      </a:lnTo>
                      <a:lnTo>
                        <a:pt x="109" y="51"/>
                      </a:lnTo>
                      <a:lnTo>
                        <a:pt x="115" y="3"/>
                      </a:lnTo>
                      <a:lnTo>
                        <a:pt x="78" y="0"/>
                      </a:lnTo>
                      <a:lnTo>
                        <a:pt x="61" y="24"/>
                      </a:lnTo>
                      <a:lnTo>
                        <a:pt x="58" y="43"/>
                      </a:lnTo>
                      <a:lnTo>
                        <a:pt x="40" y="4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7" name="Freeform 228"/>
                <p:cNvSpPr>
                  <a:spLocks/>
                </p:cNvSpPr>
                <p:nvPr/>
              </p:nvSpPr>
              <p:spPr bwMode="auto">
                <a:xfrm>
                  <a:off x="5672138" y="-124142"/>
                  <a:ext cx="534988" cy="493713"/>
                </a:xfrm>
                <a:custGeom>
                  <a:avLst/>
                  <a:gdLst>
                    <a:gd name="T0" fmla="*/ 50 w 337"/>
                    <a:gd name="T1" fmla="*/ 0 h 311"/>
                    <a:gd name="T2" fmla="*/ 19 w 337"/>
                    <a:gd name="T3" fmla="*/ 11 h 311"/>
                    <a:gd name="T4" fmla="*/ 0 w 337"/>
                    <a:gd name="T5" fmla="*/ 43 h 311"/>
                    <a:gd name="T6" fmla="*/ 3 w 337"/>
                    <a:gd name="T7" fmla="*/ 74 h 311"/>
                    <a:gd name="T8" fmla="*/ 26 w 337"/>
                    <a:gd name="T9" fmla="*/ 83 h 311"/>
                    <a:gd name="T10" fmla="*/ 16 w 337"/>
                    <a:gd name="T11" fmla="*/ 94 h 311"/>
                    <a:gd name="T12" fmla="*/ 21 w 337"/>
                    <a:gd name="T13" fmla="*/ 105 h 311"/>
                    <a:gd name="T14" fmla="*/ 70 w 337"/>
                    <a:gd name="T15" fmla="*/ 97 h 311"/>
                    <a:gd name="T16" fmla="*/ 102 w 337"/>
                    <a:gd name="T17" fmla="*/ 113 h 311"/>
                    <a:gd name="T18" fmla="*/ 126 w 337"/>
                    <a:gd name="T19" fmla="*/ 97 h 311"/>
                    <a:gd name="T20" fmla="*/ 155 w 337"/>
                    <a:gd name="T21" fmla="*/ 123 h 311"/>
                    <a:gd name="T22" fmla="*/ 152 w 337"/>
                    <a:gd name="T23" fmla="*/ 144 h 311"/>
                    <a:gd name="T24" fmla="*/ 177 w 337"/>
                    <a:gd name="T25" fmla="*/ 144 h 311"/>
                    <a:gd name="T26" fmla="*/ 193 w 337"/>
                    <a:gd name="T27" fmla="*/ 157 h 311"/>
                    <a:gd name="T28" fmla="*/ 196 w 337"/>
                    <a:gd name="T29" fmla="*/ 185 h 311"/>
                    <a:gd name="T30" fmla="*/ 168 w 337"/>
                    <a:gd name="T31" fmla="*/ 217 h 311"/>
                    <a:gd name="T32" fmla="*/ 121 w 337"/>
                    <a:gd name="T33" fmla="*/ 228 h 311"/>
                    <a:gd name="T34" fmla="*/ 110 w 337"/>
                    <a:gd name="T35" fmla="*/ 244 h 311"/>
                    <a:gd name="T36" fmla="*/ 128 w 337"/>
                    <a:gd name="T37" fmla="*/ 263 h 311"/>
                    <a:gd name="T38" fmla="*/ 168 w 337"/>
                    <a:gd name="T39" fmla="*/ 252 h 311"/>
                    <a:gd name="T40" fmla="*/ 206 w 337"/>
                    <a:gd name="T41" fmla="*/ 284 h 311"/>
                    <a:gd name="T42" fmla="*/ 259 w 337"/>
                    <a:gd name="T43" fmla="*/ 311 h 311"/>
                    <a:gd name="T44" fmla="*/ 241 w 337"/>
                    <a:gd name="T45" fmla="*/ 270 h 311"/>
                    <a:gd name="T46" fmla="*/ 278 w 337"/>
                    <a:gd name="T47" fmla="*/ 292 h 311"/>
                    <a:gd name="T48" fmla="*/ 287 w 337"/>
                    <a:gd name="T49" fmla="*/ 267 h 311"/>
                    <a:gd name="T50" fmla="*/ 279 w 337"/>
                    <a:gd name="T51" fmla="*/ 235 h 311"/>
                    <a:gd name="T52" fmla="*/ 254 w 337"/>
                    <a:gd name="T53" fmla="*/ 228 h 311"/>
                    <a:gd name="T54" fmla="*/ 257 w 337"/>
                    <a:gd name="T55" fmla="*/ 196 h 311"/>
                    <a:gd name="T56" fmla="*/ 270 w 337"/>
                    <a:gd name="T57" fmla="*/ 193 h 311"/>
                    <a:gd name="T58" fmla="*/ 311 w 337"/>
                    <a:gd name="T59" fmla="*/ 236 h 311"/>
                    <a:gd name="T60" fmla="*/ 327 w 337"/>
                    <a:gd name="T61" fmla="*/ 209 h 311"/>
                    <a:gd name="T62" fmla="*/ 337 w 337"/>
                    <a:gd name="T63" fmla="*/ 192 h 311"/>
                    <a:gd name="T64" fmla="*/ 311 w 337"/>
                    <a:gd name="T65" fmla="*/ 172 h 311"/>
                    <a:gd name="T66" fmla="*/ 283 w 337"/>
                    <a:gd name="T67" fmla="*/ 164 h 311"/>
                    <a:gd name="T68" fmla="*/ 262 w 337"/>
                    <a:gd name="T69" fmla="*/ 136 h 311"/>
                    <a:gd name="T70" fmla="*/ 278 w 337"/>
                    <a:gd name="T71" fmla="*/ 117 h 311"/>
                    <a:gd name="T72" fmla="*/ 265 w 337"/>
                    <a:gd name="T73" fmla="*/ 91 h 311"/>
                    <a:gd name="T74" fmla="*/ 222 w 337"/>
                    <a:gd name="T75" fmla="*/ 74 h 311"/>
                    <a:gd name="T76" fmla="*/ 196 w 337"/>
                    <a:gd name="T77" fmla="*/ 59 h 311"/>
                    <a:gd name="T78" fmla="*/ 176 w 337"/>
                    <a:gd name="T79" fmla="*/ 24 h 311"/>
                    <a:gd name="T80" fmla="*/ 123 w 337"/>
                    <a:gd name="T81" fmla="*/ 30 h 311"/>
                    <a:gd name="T82" fmla="*/ 109 w 337"/>
                    <a:gd name="T83" fmla="*/ 51 h 311"/>
                    <a:gd name="T84" fmla="*/ 115 w 337"/>
                    <a:gd name="T85" fmla="*/ 3 h 311"/>
                    <a:gd name="T86" fmla="*/ 78 w 337"/>
                    <a:gd name="T87" fmla="*/ 0 h 311"/>
                    <a:gd name="T88" fmla="*/ 61 w 337"/>
                    <a:gd name="T89" fmla="*/ 24 h 311"/>
                    <a:gd name="T90" fmla="*/ 58 w 337"/>
                    <a:gd name="T91" fmla="*/ 43 h 311"/>
                    <a:gd name="T92" fmla="*/ 40 w 337"/>
                    <a:gd name="T93" fmla="*/ 40 h 311"/>
                    <a:gd name="T94" fmla="*/ 50 w 337"/>
                    <a:gd name="T95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11">
                      <a:moveTo>
                        <a:pt x="50" y="0"/>
                      </a:moveTo>
                      <a:lnTo>
                        <a:pt x="19" y="11"/>
                      </a:lnTo>
                      <a:lnTo>
                        <a:pt x="0" y="43"/>
                      </a:lnTo>
                      <a:lnTo>
                        <a:pt x="3" y="74"/>
                      </a:lnTo>
                      <a:lnTo>
                        <a:pt x="26" y="83"/>
                      </a:lnTo>
                      <a:lnTo>
                        <a:pt x="16" y="94"/>
                      </a:lnTo>
                      <a:lnTo>
                        <a:pt x="21" y="105"/>
                      </a:lnTo>
                      <a:lnTo>
                        <a:pt x="70" y="97"/>
                      </a:lnTo>
                      <a:lnTo>
                        <a:pt x="102" y="113"/>
                      </a:lnTo>
                      <a:lnTo>
                        <a:pt x="126" y="97"/>
                      </a:lnTo>
                      <a:lnTo>
                        <a:pt x="155" y="123"/>
                      </a:lnTo>
                      <a:lnTo>
                        <a:pt x="152" y="144"/>
                      </a:lnTo>
                      <a:lnTo>
                        <a:pt x="177" y="144"/>
                      </a:lnTo>
                      <a:lnTo>
                        <a:pt x="193" y="157"/>
                      </a:lnTo>
                      <a:lnTo>
                        <a:pt x="196" y="185"/>
                      </a:lnTo>
                      <a:lnTo>
                        <a:pt x="168" y="217"/>
                      </a:lnTo>
                      <a:lnTo>
                        <a:pt x="121" y="228"/>
                      </a:lnTo>
                      <a:lnTo>
                        <a:pt x="110" y="244"/>
                      </a:lnTo>
                      <a:lnTo>
                        <a:pt x="128" y="263"/>
                      </a:lnTo>
                      <a:lnTo>
                        <a:pt x="168" y="252"/>
                      </a:lnTo>
                      <a:lnTo>
                        <a:pt x="206" y="284"/>
                      </a:lnTo>
                      <a:lnTo>
                        <a:pt x="259" y="311"/>
                      </a:lnTo>
                      <a:lnTo>
                        <a:pt x="241" y="270"/>
                      </a:lnTo>
                      <a:lnTo>
                        <a:pt x="278" y="292"/>
                      </a:lnTo>
                      <a:lnTo>
                        <a:pt x="287" y="267"/>
                      </a:lnTo>
                      <a:lnTo>
                        <a:pt x="279" y="235"/>
                      </a:lnTo>
                      <a:lnTo>
                        <a:pt x="254" y="228"/>
                      </a:lnTo>
                      <a:lnTo>
                        <a:pt x="257" y="196"/>
                      </a:lnTo>
                      <a:lnTo>
                        <a:pt x="270" y="193"/>
                      </a:lnTo>
                      <a:lnTo>
                        <a:pt x="311" y="236"/>
                      </a:lnTo>
                      <a:lnTo>
                        <a:pt x="327" y="209"/>
                      </a:lnTo>
                      <a:lnTo>
                        <a:pt x="337" y="192"/>
                      </a:lnTo>
                      <a:lnTo>
                        <a:pt x="311" y="172"/>
                      </a:lnTo>
                      <a:lnTo>
                        <a:pt x="283" y="164"/>
                      </a:lnTo>
                      <a:lnTo>
                        <a:pt x="262" y="136"/>
                      </a:lnTo>
                      <a:lnTo>
                        <a:pt x="278" y="117"/>
                      </a:lnTo>
                      <a:lnTo>
                        <a:pt x="265" y="91"/>
                      </a:lnTo>
                      <a:lnTo>
                        <a:pt x="222" y="74"/>
                      </a:lnTo>
                      <a:lnTo>
                        <a:pt x="196" y="59"/>
                      </a:lnTo>
                      <a:lnTo>
                        <a:pt x="176" y="24"/>
                      </a:lnTo>
                      <a:lnTo>
                        <a:pt x="123" y="30"/>
                      </a:lnTo>
                      <a:lnTo>
                        <a:pt x="109" y="51"/>
                      </a:lnTo>
                      <a:lnTo>
                        <a:pt x="115" y="3"/>
                      </a:lnTo>
                      <a:lnTo>
                        <a:pt x="78" y="0"/>
                      </a:lnTo>
                      <a:lnTo>
                        <a:pt x="61" y="24"/>
                      </a:lnTo>
                      <a:lnTo>
                        <a:pt x="58" y="43"/>
                      </a:lnTo>
                      <a:lnTo>
                        <a:pt x="40" y="40"/>
                      </a:lnTo>
                      <a:lnTo>
                        <a:pt x="5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8" name="Freeform 229"/>
                <p:cNvSpPr>
                  <a:spLocks/>
                </p:cNvSpPr>
                <p:nvPr/>
              </p:nvSpPr>
              <p:spPr bwMode="auto">
                <a:xfrm>
                  <a:off x="5672138" y="-124142"/>
                  <a:ext cx="534988" cy="493713"/>
                </a:xfrm>
                <a:custGeom>
                  <a:avLst/>
                  <a:gdLst>
                    <a:gd name="T0" fmla="*/ 50 w 337"/>
                    <a:gd name="T1" fmla="*/ 0 h 311"/>
                    <a:gd name="T2" fmla="*/ 19 w 337"/>
                    <a:gd name="T3" fmla="*/ 11 h 311"/>
                    <a:gd name="T4" fmla="*/ 0 w 337"/>
                    <a:gd name="T5" fmla="*/ 43 h 311"/>
                    <a:gd name="T6" fmla="*/ 3 w 337"/>
                    <a:gd name="T7" fmla="*/ 74 h 311"/>
                    <a:gd name="T8" fmla="*/ 26 w 337"/>
                    <a:gd name="T9" fmla="*/ 83 h 311"/>
                    <a:gd name="T10" fmla="*/ 16 w 337"/>
                    <a:gd name="T11" fmla="*/ 94 h 311"/>
                    <a:gd name="T12" fmla="*/ 21 w 337"/>
                    <a:gd name="T13" fmla="*/ 105 h 311"/>
                    <a:gd name="T14" fmla="*/ 70 w 337"/>
                    <a:gd name="T15" fmla="*/ 97 h 311"/>
                    <a:gd name="T16" fmla="*/ 102 w 337"/>
                    <a:gd name="T17" fmla="*/ 113 h 311"/>
                    <a:gd name="T18" fmla="*/ 126 w 337"/>
                    <a:gd name="T19" fmla="*/ 97 h 311"/>
                    <a:gd name="T20" fmla="*/ 155 w 337"/>
                    <a:gd name="T21" fmla="*/ 123 h 311"/>
                    <a:gd name="T22" fmla="*/ 152 w 337"/>
                    <a:gd name="T23" fmla="*/ 144 h 311"/>
                    <a:gd name="T24" fmla="*/ 177 w 337"/>
                    <a:gd name="T25" fmla="*/ 144 h 311"/>
                    <a:gd name="T26" fmla="*/ 193 w 337"/>
                    <a:gd name="T27" fmla="*/ 157 h 311"/>
                    <a:gd name="T28" fmla="*/ 196 w 337"/>
                    <a:gd name="T29" fmla="*/ 185 h 311"/>
                    <a:gd name="T30" fmla="*/ 168 w 337"/>
                    <a:gd name="T31" fmla="*/ 217 h 311"/>
                    <a:gd name="T32" fmla="*/ 121 w 337"/>
                    <a:gd name="T33" fmla="*/ 228 h 311"/>
                    <a:gd name="T34" fmla="*/ 110 w 337"/>
                    <a:gd name="T35" fmla="*/ 244 h 311"/>
                    <a:gd name="T36" fmla="*/ 128 w 337"/>
                    <a:gd name="T37" fmla="*/ 263 h 311"/>
                    <a:gd name="T38" fmla="*/ 168 w 337"/>
                    <a:gd name="T39" fmla="*/ 252 h 311"/>
                    <a:gd name="T40" fmla="*/ 206 w 337"/>
                    <a:gd name="T41" fmla="*/ 284 h 311"/>
                    <a:gd name="T42" fmla="*/ 259 w 337"/>
                    <a:gd name="T43" fmla="*/ 311 h 311"/>
                    <a:gd name="T44" fmla="*/ 241 w 337"/>
                    <a:gd name="T45" fmla="*/ 270 h 311"/>
                    <a:gd name="T46" fmla="*/ 278 w 337"/>
                    <a:gd name="T47" fmla="*/ 292 h 311"/>
                    <a:gd name="T48" fmla="*/ 287 w 337"/>
                    <a:gd name="T49" fmla="*/ 267 h 311"/>
                    <a:gd name="T50" fmla="*/ 279 w 337"/>
                    <a:gd name="T51" fmla="*/ 235 h 311"/>
                    <a:gd name="T52" fmla="*/ 254 w 337"/>
                    <a:gd name="T53" fmla="*/ 228 h 311"/>
                    <a:gd name="T54" fmla="*/ 257 w 337"/>
                    <a:gd name="T55" fmla="*/ 196 h 311"/>
                    <a:gd name="T56" fmla="*/ 270 w 337"/>
                    <a:gd name="T57" fmla="*/ 193 h 311"/>
                    <a:gd name="T58" fmla="*/ 311 w 337"/>
                    <a:gd name="T59" fmla="*/ 236 h 311"/>
                    <a:gd name="T60" fmla="*/ 327 w 337"/>
                    <a:gd name="T61" fmla="*/ 209 h 311"/>
                    <a:gd name="T62" fmla="*/ 337 w 337"/>
                    <a:gd name="T63" fmla="*/ 192 h 311"/>
                    <a:gd name="T64" fmla="*/ 311 w 337"/>
                    <a:gd name="T65" fmla="*/ 172 h 311"/>
                    <a:gd name="T66" fmla="*/ 283 w 337"/>
                    <a:gd name="T67" fmla="*/ 164 h 311"/>
                    <a:gd name="T68" fmla="*/ 262 w 337"/>
                    <a:gd name="T69" fmla="*/ 136 h 311"/>
                    <a:gd name="T70" fmla="*/ 278 w 337"/>
                    <a:gd name="T71" fmla="*/ 117 h 311"/>
                    <a:gd name="T72" fmla="*/ 265 w 337"/>
                    <a:gd name="T73" fmla="*/ 91 h 311"/>
                    <a:gd name="T74" fmla="*/ 222 w 337"/>
                    <a:gd name="T75" fmla="*/ 74 h 311"/>
                    <a:gd name="T76" fmla="*/ 196 w 337"/>
                    <a:gd name="T77" fmla="*/ 59 h 311"/>
                    <a:gd name="T78" fmla="*/ 176 w 337"/>
                    <a:gd name="T79" fmla="*/ 24 h 311"/>
                    <a:gd name="T80" fmla="*/ 123 w 337"/>
                    <a:gd name="T81" fmla="*/ 30 h 311"/>
                    <a:gd name="T82" fmla="*/ 109 w 337"/>
                    <a:gd name="T83" fmla="*/ 51 h 311"/>
                    <a:gd name="T84" fmla="*/ 115 w 337"/>
                    <a:gd name="T85" fmla="*/ 3 h 311"/>
                    <a:gd name="T86" fmla="*/ 78 w 337"/>
                    <a:gd name="T87" fmla="*/ 0 h 311"/>
                    <a:gd name="T88" fmla="*/ 61 w 337"/>
                    <a:gd name="T89" fmla="*/ 24 h 311"/>
                    <a:gd name="T90" fmla="*/ 58 w 337"/>
                    <a:gd name="T91" fmla="*/ 43 h 311"/>
                    <a:gd name="T92" fmla="*/ 40 w 337"/>
                    <a:gd name="T93" fmla="*/ 40 h 311"/>
                    <a:gd name="T94" fmla="*/ 50 w 337"/>
                    <a:gd name="T95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11">
                      <a:moveTo>
                        <a:pt x="50" y="0"/>
                      </a:moveTo>
                      <a:lnTo>
                        <a:pt x="19" y="11"/>
                      </a:lnTo>
                      <a:lnTo>
                        <a:pt x="0" y="43"/>
                      </a:lnTo>
                      <a:lnTo>
                        <a:pt x="3" y="74"/>
                      </a:lnTo>
                      <a:lnTo>
                        <a:pt x="26" y="83"/>
                      </a:lnTo>
                      <a:lnTo>
                        <a:pt x="16" y="94"/>
                      </a:lnTo>
                      <a:lnTo>
                        <a:pt x="21" y="105"/>
                      </a:lnTo>
                      <a:lnTo>
                        <a:pt x="70" y="97"/>
                      </a:lnTo>
                      <a:lnTo>
                        <a:pt x="102" y="113"/>
                      </a:lnTo>
                      <a:lnTo>
                        <a:pt x="126" y="97"/>
                      </a:lnTo>
                      <a:lnTo>
                        <a:pt x="155" y="123"/>
                      </a:lnTo>
                      <a:lnTo>
                        <a:pt x="152" y="144"/>
                      </a:lnTo>
                      <a:lnTo>
                        <a:pt x="177" y="144"/>
                      </a:lnTo>
                      <a:lnTo>
                        <a:pt x="193" y="157"/>
                      </a:lnTo>
                      <a:lnTo>
                        <a:pt x="196" y="185"/>
                      </a:lnTo>
                      <a:lnTo>
                        <a:pt x="168" y="217"/>
                      </a:lnTo>
                      <a:lnTo>
                        <a:pt x="121" y="228"/>
                      </a:lnTo>
                      <a:lnTo>
                        <a:pt x="110" y="244"/>
                      </a:lnTo>
                      <a:lnTo>
                        <a:pt x="128" y="263"/>
                      </a:lnTo>
                      <a:lnTo>
                        <a:pt x="168" y="252"/>
                      </a:lnTo>
                      <a:lnTo>
                        <a:pt x="206" y="284"/>
                      </a:lnTo>
                      <a:lnTo>
                        <a:pt x="259" y="311"/>
                      </a:lnTo>
                      <a:lnTo>
                        <a:pt x="241" y="270"/>
                      </a:lnTo>
                      <a:lnTo>
                        <a:pt x="278" y="292"/>
                      </a:lnTo>
                      <a:lnTo>
                        <a:pt x="287" y="267"/>
                      </a:lnTo>
                      <a:lnTo>
                        <a:pt x="279" y="235"/>
                      </a:lnTo>
                      <a:lnTo>
                        <a:pt x="254" y="228"/>
                      </a:lnTo>
                      <a:lnTo>
                        <a:pt x="257" y="196"/>
                      </a:lnTo>
                      <a:lnTo>
                        <a:pt x="270" y="193"/>
                      </a:lnTo>
                      <a:lnTo>
                        <a:pt x="311" y="236"/>
                      </a:lnTo>
                      <a:lnTo>
                        <a:pt x="327" y="209"/>
                      </a:lnTo>
                      <a:lnTo>
                        <a:pt x="337" y="192"/>
                      </a:lnTo>
                      <a:lnTo>
                        <a:pt x="311" y="172"/>
                      </a:lnTo>
                      <a:lnTo>
                        <a:pt x="283" y="164"/>
                      </a:lnTo>
                      <a:lnTo>
                        <a:pt x="262" y="136"/>
                      </a:lnTo>
                      <a:lnTo>
                        <a:pt x="278" y="117"/>
                      </a:lnTo>
                      <a:lnTo>
                        <a:pt x="265" y="91"/>
                      </a:lnTo>
                      <a:lnTo>
                        <a:pt x="222" y="74"/>
                      </a:lnTo>
                      <a:lnTo>
                        <a:pt x="196" y="59"/>
                      </a:lnTo>
                      <a:lnTo>
                        <a:pt x="176" y="24"/>
                      </a:lnTo>
                      <a:lnTo>
                        <a:pt x="123" y="30"/>
                      </a:lnTo>
                      <a:lnTo>
                        <a:pt x="109" y="51"/>
                      </a:lnTo>
                      <a:lnTo>
                        <a:pt x="115" y="3"/>
                      </a:lnTo>
                      <a:lnTo>
                        <a:pt x="78" y="0"/>
                      </a:lnTo>
                      <a:lnTo>
                        <a:pt x="61" y="24"/>
                      </a:lnTo>
                      <a:lnTo>
                        <a:pt x="58" y="43"/>
                      </a:lnTo>
                      <a:lnTo>
                        <a:pt x="40" y="4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9" name="Freeform 230"/>
                <p:cNvSpPr>
                  <a:spLocks/>
                </p:cNvSpPr>
                <p:nvPr/>
              </p:nvSpPr>
              <p:spPr bwMode="auto">
                <a:xfrm>
                  <a:off x="5672138" y="-124142"/>
                  <a:ext cx="534988" cy="493713"/>
                </a:xfrm>
                <a:custGeom>
                  <a:avLst/>
                  <a:gdLst>
                    <a:gd name="T0" fmla="*/ 50 w 337"/>
                    <a:gd name="T1" fmla="*/ 0 h 311"/>
                    <a:gd name="T2" fmla="*/ 19 w 337"/>
                    <a:gd name="T3" fmla="*/ 11 h 311"/>
                    <a:gd name="T4" fmla="*/ 0 w 337"/>
                    <a:gd name="T5" fmla="*/ 43 h 311"/>
                    <a:gd name="T6" fmla="*/ 3 w 337"/>
                    <a:gd name="T7" fmla="*/ 74 h 311"/>
                    <a:gd name="T8" fmla="*/ 26 w 337"/>
                    <a:gd name="T9" fmla="*/ 83 h 311"/>
                    <a:gd name="T10" fmla="*/ 16 w 337"/>
                    <a:gd name="T11" fmla="*/ 94 h 311"/>
                    <a:gd name="T12" fmla="*/ 21 w 337"/>
                    <a:gd name="T13" fmla="*/ 105 h 311"/>
                    <a:gd name="T14" fmla="*/ 70 w 337"/>
                    <a:gd name="T15" fmla="*/ 97 h 311"/>
                    <a:gd name="T16" fmla="*/ 102 w 337"/>
                    <a:gd name="T17" fmla="*/ 113 h 311"/>
                    <a:gd name="T18" fmla="*/ 126 w 337"/>
                    <a:gd name="T19" fmla="*/ 97 h 311"/>
                    <a:gd name="T20" fmla="*/ 155 w 337"/>
                    <a:gd name="T21" fmla="*/ 123 h 311"/>
                    <a:gd name="T22" fmla="*/ 152 w 337"/>
                    <a:gd name="T23" fmla="*/ 144 h 311"/>
                    <a:gd name="T24" fmla="*/ 177 w 337"/>
                    <a:gd name="T25" fmla="*/ 144 h 311"/>
                    <a:gd name="T26" fmla="*/ 193 w 337"/>
                    <a:gd name="T27" fmla="*/ 157 h 311"/>
                    <a:gd name="T28" fmla="*/ 196 w 337"/>
                    <a:gd name="T29" fmla="*/ 185 h 311"/>
                    <a:gd name="T30" fmla="*/ 168 w 337"/>
                    <a:gd name="T31" fmla="*/ 217 h 311"/>
                    <a:gd name="T32" fmla="*/ 121 w 337"/>
                    <a:gd name="T33" fmla="*/ 228 h 311"/>
                    <a:gd name="T34" fmla="*/ 110 w 337"/>
                    <a:gd name="T35" fmla="*/ 244 h 311"/>
                    <a:gd name="T36" fmla="*/ 128 w 337"/>
                    <a:gd name="T37" fmla="*/ 263 h 311"/>
                    <a:gd name="T38" fmla="*/ 168 w 337"/>
                    <a:gd name="T39" fmla="*/ 252 h 311"/>
                    <a:gd name="T40" fmla="*/ 206 w 337"/>
                    <a:gd name="T41" fmla="*/ 284 h 311"/>
                    <a:gd name="T42" fmla="*/ 259 w 337"/>
                    <a:gd name="T43" fmla="*/ 311 h 311"/>
                    <a:gd name="T44" fmla="*/ 241 w 337"/>
                    <a:gd name="T45" fmla="*/ 270 h 311"/>
                    <a:gd name="T46" fmla="*/ 278 w 337"/>
                    <a:gd name="T47" fmla="*/ 292 h 311"/>
                    <a:gd name="T48" fmla="*/ 287 w 337"/>
                    <a:gd name="T49" fmla="*/ 267 h 311"/>
                    <a:gd name="T50" fmla="*/ 279 w 337"/>
                    <a:gd name="T51" fmla="*/ 235 h 311"/>
                    <a:gd name="T52" fmla="*/ 254 w 337"/>
                    <a:gd name="T53" fmla="*/ 228 h 311"/>
                    <a:gd name="T54" fmla="*/ 257 w 337"/>
                    <a:gd name="T55" fmla="*/ 196 h 311"/>
                    <a:gd name="T56" fmla="*/ 270 w 337"/>
                    <a:gd name="T57" fmla="*/ 193 h 311"/>
                    <a:gd name="T58" fmla="*/ 311 w 337"/>
                    <a:gd name="T59" fmla="*/ 236 h 311"/>
                    <a:gd name="T60" fmla="*/ 327 w 337"/>
                    <a:gd name="T61" fmla="*/ 209 h 311"/>
                    <a:gd name="T62" fmla="*/ 337 w 337"/>
                    <a:gd name="T63" fmla="*/ 192 h 311"/>
                    <a:gd name="T64" fmla="*/ 311 w 337"/>
                    <a:gd name="T65" fmla="*/ 172 h 311"/>
                    <a:gd name="T66" fmla="*/ 283 w 337"/>
                    <a:gd name="T67" fmla="*/ 164 h 311"/>
                    <a:gd name="T68" fmla="*/ 262 w 337"/>
                    <a:gd name="T69" fmla="*/ 136 h 311"/>
                    <a:gd name="T70" fmla="*/ 278 w 337"/>
                    <a:gd name="T71" fmla="*/ 117 h 311"/>
                    <a:gd name="T72" fmla="*/ 265 w 337"/>
                    <a:gd name="T73" fmla="*/ 91 h 311"/>
                    <a:gd name="T74" fmla="*/ 222 w 337"/>
                    <a:gd name="T75" fmla="*/ 74 h 311"/>
                    <a:gd name="T76" fmla="*/ 196 w 337"/>
                    <a:gd name="T77" fmla="*/ 59 h 311"/>
                    <a:gd name="T78" fmla="*/ 176 w 337"/>
                    <a:gd name="T79" fmla="*/ 24 h 311"/>
                    <a:gd name="T80" fmla="*/ 123 w 337"/>
                    <a:gd name="T81" fmla="*/ 30 h 311"/>
                    <a:gd name="T82" fmla="*/ 109 w 337"/>
                    <a:gd name="T83" fmla="*/ 51 h 311"/>
                    <a:gd name="T84" fmla="*/ 115 w 337"/>
                    <a:gd name="T85" fmla="*/ 3 h 311"/>
                    <a:gd name="T86" fmla="*/ 78 w 337"/>
                    <a:gd name="T87" fmla="*/ 0 h 311"/>
                    <a:gd name="T88" fmla="*/ 61 w 337"/>
                    <a:gd name="T89" fmla="*/ 24 h 311"/>
                    <a:gd name="T90" fmla="*/ 58 w 337"/>
                    <a:gd name="T91" fmla="*/ 43 h 311"/>
                    <a:gd name="T92" fmla="*/ 40 w 337"/>
                    <a:gd name="T93" fmla="*/ 40 h 311"/>
                    <a:gd name="T94" fmla="*/ 50 w 337"/>
                    <a:gd name="T95" fmla="*/ 0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37" h="311">
                      <a:moveTo>
                        <a:pt x="50" y="0"/>
                      </a:moveTo>
                      <a:lnTo>
                        <a:pt x="19" y="11"/>
                      </a:lnTo>
                      <a:lnTo>
                        <a:pt x="0" y="43"/>
                      </a:lnTo>
                      <a:lnTo>
                        <a:pt x="3" y="74"/>
                      </a:lnTo>
                      <a:lnTo>
                        <a:pt x="26" y="83"/>
                      </a:lnTo>
                      <a:lnTo>
                        <a:pt x="16" y="94"/>
                      </a:lnTo>
                      <a:lnTo>
                        <a:pt x="21" y="105"/>
                      </a:lnTo>
                      <a:lnTo>
                        <a:pt x="70" y="97"/>
                      </a:lnTo>
                      <a:lnTo>
                        <a:pt x="102" y="113"/>
                      </a:lnTo>
                      <a:lnTo>
                        <a:pt x="126" y="97"/>
                      </a:lnTo>
                      <a:lnTo>
                        <a:pt x="155" y="123"/>
                      </a:lnTo>
                      <a:lnTo>
                        <a:pt x="152" y="144"/>
                      </a:lnTo>
                      <a:lnTo>
                        <a:pt x="177" y="144"/>
                      </a:lnTo>
                      <a:lnTo>
                        <a:pt x="193" y="157"/>
                      </a:lnTo>
                      <a:lnTo>
                        <a:pt x="196" y="185"/>
                      </a:lnTo>
                      <a:lnTo>
                        <a:pt x="168" y="217"/>
                      </a:lnTo>
                      <a:lnTo>
                        <a:pt x="121" y="228"/>
                      </a:lnTo>
                      <a:lnTo>
                        <a:pt x="110" y="244"/>
                      </a:lnTo>
                      <a:lnTo>
                        <a:pt x="128" y="263"/>
                      </a:lnTo>
                      <a:lnTo>
                        <a:pt x="168" y="252"/>
                      </a:lnTo>
                      <a:lnTo>
                        <a:pt x="206" y="284"/>
                      </a:lnTo>
                      <a:lnTo>
                        <a:pt x="259" y="311"/>
                      </a:lnTo>
                      <a:lnTo>
                        <a:pt x="241" y="270"/>
                      </a:lnTo>
                      <a:lnTo>
                        <a:pt x="278" y="292"/>
                      </a:lnTo>
                      <a:lnTo>
                        <a:pt x="287" y="267"/>
                      </a:lnTo>
                      <a:lnTo>
                        <a:pt x="279" y="235"/>
                      </a:lnTo>
                      <a:lnTo>
                        <a:pt x="254" y="228"/>
                      </a:lnTo>
                      <a:lnTo>
                        <a:pt x="257" y="196"/>
                      </a:lnTo>
                      <a:lnTo>
                        <a:pt x="270" y="193"/>
                      </a:lnTo>
                      <a:lnTo>
                        <a:pt x="311" y="236"/>
                      </a:lnTo>
                      <a:lnTo>
                        <a:pt x="327" y="209"/>
                      </a:lnTo>
                      <a:lnTo>
                        <a:pt x="337" y="192"/>
                      </a:lnTo>
                      <a:lnTo>
                        <a:pt x="311" y="172"/>
                      </a:lnTo>
                      <a:lnTo>
                        <a:pt x="283" y="164"/>
                      </a:lnTo>
                      <a:lnTo>
                        <a:pt x="262" y="136"/>
                      </a:lnTo>
                      <a:lnTo>
                        <a:pt x="278" y="117"/>
                      </a:lnTo>
                      <a:lnTo>
                        <a:pt x="265" y="91"/>
                      </a:lnTo>
                      <a:lnTo>
                        <a:pt x="222" y="74"/>
                      </a:lnTo>
                      <a:lnTo>
                        <a:pt x="196" y="59"/>
                      </a:lnTo>
                      <a:lnTo>
                        <a:pt x="176" y="24"/>
                      </a:lnTo>
                      <a:lnTo>
                        <a:pt x="123" y="30"/>
                      </a:lnTo>
                      <a:lnTo>
                        <a:pt x="109" y="51"/>
                      </a:lnTo>
                      <a:lnTo>
                        <a:pt x="115" y="3"/>
                      </a:lnTo>
                      <a:lnTo>
                        <a:pt x="78" y="0"/>
                      </a:lnTo>
                      <a:lnTo>
                        <a:pt x="61" y="24"/>
                      </a:lnTo>
                      <a:lnTo>
                        <a:pt x="58" y="43"/>
                      </a:lnTo>
                      <a:lnTo>
                        <a:pt x="40" y="40"/>
                      </a:lnTo>
                      <a:lnTo>
                        <a:pt x="5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0" name="Freeform 231"/>
                <p:cNvSpPr>
                  <a:spLocks/>
                </p:cNvSpPr>
                <p:nvPr/>
              </p:nvSpPr>
              <p:spPr bwMode="auto">
                <a:xfrm>
                  <a:off x="5875338" y="139383"/>
                  <a:ext cx="38100" cy="47625"/>
                </a:xfrm>
                <a:custGeom>
                  <a:avLst/>
                  <a:gdLst>
                    <a:gd name="T0" fmla="*/ 1 w 24"/>
                    <a:gd name="T1" fmla="*/ 30 h 30"/>
                    <a:gd name="T2" fmla="*/ 0 w 24"/>
                    <a:gd name="T3" fmla="*/ 29 h 30"/>
                    <a:gd name="T4" fmla="*/ 0 w 24"/>
                    <a:gd name="T5" fmla="*/ 27 h 30"/>
                    <a:gd name="T6" fmla="*/ 0 w 24"/>
                    <a:gd name="T7" fmla="*/ 24 h 30"/>
                    <a:gd name="T8" fmla="*/ 1 w 24"/>
                    <a:gd name="T9" fmla="*/ 22 h 30"/>
                    <a:gd name="T10" fmla="*/ 1 w 24"/>
                    <a:gd name="T11" fmla="*/ 18 h 30"/>
                    <a:gd name="T12" fmla="*/ 3 w 24"/>
                    <a:gd name="T13" fmla="*/ 16 h 30"/>
                    <a:gd name="T14" fmla="*/ 3 w 24"/>
                    <a:gd name="T15" fmla="*/ 13 h 30"/>
                    <a:gd name="T16" fmla="*/ 3 w 24"/>
                    <a:gd name="T17" fmla="*/ 11 h 30"/>
                    <a:gd name="T18" fmla="*/ 3 w 24"/>
                    <a:gd name="T19" fmla="*/ 8 h 30"/>
                    <a:gd name="T20" fmla="*/ 5 w 24"/>
                    <a:gd name="T21" fmla="*/ 5 h 30"/>
                    <a:gd name="T22" fmla="*/ 6 w 24"/>
                    <a:gd name="T23" fmla="*/ 3 h 30"/>
                    <a:gd name="T24" fmla="*/ 8 w 24"/>
                    <a:gd name="T25" fmla="*/ 2 h 30"/>
                    <a:gd name="T26" fmla="*/ 9 w 24"/>
                    <a:gd name="T27" fmla="*/ 2 h 30"/>
                    <a:gd name="T28" fmla="*/ 13 w 24"/>
                    <a:gd name="T29" fmla="*/ 0 h 30"/>
                    <a:gd name="T30" fmla="*/ 14 w 24"/>
                    <a:gd name="T31" fmla="*/ 0 h 30"/>
                    <a:gd name="T32" fmla="*/ 16 w 24"/>
                    <a:gd name="T33" fmla="*/ 0 h 30"/>
                    <a:gd name="T34" fmla="*/ 17 w 24"/>
                    <a:gd name="T35" fmla="*/ 2 h 30"/>
                    <a:gd name="T36" fmla="*/ 19 w 24"/>
                    <a:gd name="T37" fmla="*/ 2 h 30"/>
                    <a:gd name="T38" fmla="*/ 22 w 24"/>
                    <a:gd name="T39" fmla="*/ 3 h 30"/>
                    <a:gd name="T40" fmla="*/ 22 w 24"/>
                    <a:gd name="T41" fmla="*/ 5 h 30"/>
                    <a:gd name="T42" fmla="*/ 24 w 24"/>
                    <a:gd name="T43" fmla="*/ 8 h 30"/>
                    <a:gd name="T44" fmla="*/ 24 w 24"/>
                    <a:gd name="T45" fmla="*/ 11 h 30"/>
                    <a:gd name="T46" fmla="*/ 24 w 24"/>
                    <a:gd name="T47" fmla="*/ 13 h 30"/>
                    <a:gd name="T48" fmla="*/ 24 w 24"/>
                    <a:gd name="T49" fmla="*/ 16 h 30"/>
                    <a:gd name="T50" fmla="*/ 22 w 24"/>
                    <a:gd name="T51" fmla="*/ 18 h 30"/>
                    <a:gd name="T52" fmla="*/ 19 w 24"/>
                    <a:gd name="T53" fmla="*/ 22 h 30"/>
                    <a:gd name="T54" fmla="*/ 16 w 24"/>
                    <a:gd name="T55" fmla="*/ 24 h 30"/>
                    <a:gd name="T56" fmla="*/ 13 w 24"/>
                    <a:gd name="T57" fmla="*/ 27 h 30"/>
                    <a:gd name="T58" fmla="*/ 8 w 24"/>
                    <a:gd name="T59" fmla="*/ 29 h 30"/>
                    <a:gd name="T60" fmla="*/ 5 w 24"/>
                    <a:gd name="T61" fmla="*/ 30 h 30"/>
                    <a:gd name="T62" fmla="*/ 1 w 24"/>
                    <a:gd name="T63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" h="30">
                      <a:moveTo>
                        <a:pt x="1" y="30"/>
                      </a:moveTo>
                      <a:lnTo>
                        <a:pt x="1" y="30"/>
                      </a:lnTo>
                      <a:lnTo>
                        <a:pt x="0" y="30"/>
                      </a:lnTo>
                      <a:lnTo>
                        <a:pt x="0" y="29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22"/>
                      </a:lnTo>
                      <a:lnTo>
                        <a:pt x="1" y="19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3" y="16"/>
                      </a:lnTo>
                      <a:lnTo>
                        <a:pt x="3" y="14"/>
                      </a:lnTo>
                      <a:lnTo>
                        <a:pt x="3" y="13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6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7" y="2"/>
                      </a:lnTo>
                      <a:lnTo>
                        <a:pt x="19" y="2"/>
                      </a:lnTo>
                      <a:lnTo>
                        <a:pt x="19" y="2"/>
                      </a:lnTo>
                      <a:lnTo>
                        <a:pt x="20" y="3"/>
                      </a:lnTo>
                      <a:lnTo>
                        <a:pt x="22" y="3"/>
                      </a:lnTo>
                      <a:lnTo>
                        <a:pt x="22" y="5"/>
                      </a:lnTo>
                      <a:lnTo>
                        <a:pt x="22" y="5"/>
                      </a:lnTo>
                      <a:lnTo>
                        <a:pt x="24" y="6"/>
                      </a:lnTo>
                      <a:lnTo>
                        <a:pt x="24" y="8"/>
                      </a:lnTo>
                      <a:lnTo>
                        <a:pt x="24" y="8"/>
                      </a:lnTo>
                      <a:lnTo>
                        <a:pt x="24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4" y="14"/>
                      </a:lnTo>
                      <a:lnTo>
                        <a:pt x="24" y="16"/>
                      </a:lnTo>
                      <a:lnTo>
                        <a:pt x="22" y="18"/>
                      </a:lnTo>
                      <a:lnTo>
                        <a:pt x="22" y="18"/>
                      </a:lnTo>
                      <a:lnTo>
                        <a:pt x="20" y="19"/>
                      </a:lnTo>
                      <a:lnTo>
                        <a:pt x="19" y="22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8" y="29"/>
                      </a:lnTo>
                      <a:lnTo>
                        <a:pt x="6" y="29"/>
                      </a:lnTo>
                      <a:lnTo>
                        <a:pt x="5" y="30"/>
                      </a:lnTo>
                      <a:lnTo>
                        <a:pt x="3" y="30"/>
                      </a:lnTo>
                      <a:lnTo>
                        <a:pt x="1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1" name="Freeform 232"/>
                <p:cNvSpPr>
                  <a:spLocks/>
                </p:cNvSpPr>
                <p:nvPr/>
              </p:nvSpPr>
              <p:spPr bwMode="auto">
                <a:xfrm>
                  <a:off x="5875338" y="139383"/>
                  <a:ext cx="38100" cy="47625"/>
                </a:xfrm>
                <a:custGeom>
                  <a:avLst/>
                  <a:gdLst>
                    <a:gd name="T0" fmla="*/ 1 w 24"/>
                    <a:gd name="T1" fmla="*/ 30 h 30"/>
                    <a:gd name="T2" fmla="*/ 0 w 24"/>
                    <a:gd name="T3" fmla="*/ 29 h 30"/>
                    <a:gd name="T4" fmla="*/ 0 w 24"/>
                    <a:gd name="T5" fmla="*/ 27 h 30"/>
                    <a:gd name="T6" fmla="*/ 0 w 24"/>
                    <a:gd name="T7" fmla="*/ 24 h 30"/>
                    <a:gd name="T8" fmla="*/ 1 w 24"/>
                    <a:gd name="T9" fmla="*/ 22 h 30"/>
                    <a:gd name="T10" fmla="*/ 1 w 24"/>
                    <a:gd name="T11" fmla="*/ 18 h 30"/>
                    <a:gd name="T12" fmla="*/ 3 w 24"/>
                    <a:gd name="T13" fmla="*/ 16 h 30"/>
                    <a:gd name="T14" fmla="*/ 3 w 24"/>
                    <a:gd name="T15" fmla="*/ 13 h 30"/>
                    <a:gd name="T16" fmla="*/ 3 w 24"/>
                    <a:gd name="T17" fmla="*/ 11 h 30"/>
                    <a:gd name="T18" fmla="*/ 3 w 24"/>
                    <a:gd name="T19" fmla="*/ 8 h 30"/>
                    <a:gd name="T20" fmla="*/ 5 w 24"/>
                    <a:gd name="T21" fmla="*/ 5 h 30"/>
                    <a:gd name="T22" fmla="*/ 6 w 24"/>
                    <a:gd name="T23" fmla="*/ 3 h 30"/>
                    <a:gd name="T24" fmla="*/ 8 w 24"/>
                    <a:gd name="T25" fmla="*/ 2 h 30"/>
                    <a:gd name="T26" fmla="*/ 9 w 24"/>
                    <a:gd name="T27" fmla="*/ 2 h 30"/>
                    <a:gd name="T28" fmla="*/ 13 w 24"/>
                    <a:gd name="T29" fmla="*/ 0 h 30"/>
                    <a:gd name="T30" fmla="*/ 14 w 24"/>
                    <a:gd name="T31" fmla="*/ 0 h 30"/>
                    <a:gd name="T32" fmla="*/ 16 w 24"/>
                    <a:gd name="T33" fmla="*/ 0 h 30"/>
                    <a:gd name="T34" fmla="*/ 17 w 24"/>
                    <a:gd name="T35" fmla="*/ 2 h 30"/>
                    <a:gd name="T36" fmla="*/ 19 w 24"/>
                    <a:gd name="T37" fmla="*/ 2 h 30"/>
                    <a:gd name="T38" fmla="*/ 22 w 24"/>
                    <a:gd name="T39" fmla="*/ 3 h 30"/>
                    <a:gd name="T40" fmla="*/ 22 w 24"/>
                    <a:gd name="T41" fmla="*/ 5 h 30"/>
                    <a:gd name="T42" fmla="*/ 24 w 24"/>
                    <a:gd name="T43" fmla="*/ 8 h 30"/>
                    <a:gd name="T44" fmla="*/ 24 w 24"/>
                    <a:gd name="T45" fmla="*/ 11 h 30"/>
                    <a:gd name="T46" fmla="*/ 24 w 24"/>
                    <a:gd name="T47" fmla="*/ 13 h 30"/>
                    <a:gd name="T48" fmla="*/ 24 w 24"/>
                    <a:gd name="T49" fmla="*/ 16 h 30"/>
                    <a:gd name="T50" fmla="*/ 22 w 24"/>
                    <a:gd name="T51" fmla="*/ 18 h 30"/>
                    <a:gd name="T52" fmla="*/ 19 w 24"/>
                    <a:gd name="T53" fmla="*/ 22 h 30"/>
                    <a:gd name="T54" fmla="*/ 16 w 24"/>
                    <a:gd name="T55" fmla="*/ 24 h 30"/>
                    <a:gd name="T56" fmla="*/ 13 w 24"/>
                    <a:gd name="T57" fmla="*/ 27 h 30"/>
                    <a:gd name="T58" fmla="*/ 8 w 24"/>
                    <a:gd name="T59" fmla="*/ 29 h 30"/>
                    <a:gd name="T60" fmla="*/ 5 w 24"/>
                    <a:gd name="T61" fmla="*/ 30 h 30"/>
                    <a:gd name="T62" fmla="*/ 1 w 24"/>
                    <a:gd name="T63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" h="30">
                      <a:moveTo>
                        <a:pt x="1" y="30"/>
                      </a:moveTo>
                      <a:lnTo>
                        <a:pt x="1" y="30"/>
                      </a:lnTo>
                      <a:lnTo>
                        <a:pt x="0" y="30"/>
                      </a:lnTo>
                      <a:lnTo>
                        <a:pt x="0" y="29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22"/>
                      </a:lnTo>
                      <a:lnTo>
                        <a:pt x="1" y="19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3" y="16"/>
                      </a:lnTo>
                      <a:lnTo>
                        <a:pt x="3" y="14"/>
                      </a:lnTo>
                      <a:lnTo>
                        <a:pt x="3" y="13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6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7" y="2"/>
                      </a:lnTo>
                      <a:lnTo>
                        <a:pt x="19" y="2"/>
                      </a:lnTo>
                      <a:lnTo>
                        <a:pt x="19" y="2"/>
                      </a:lnTo>
                      <a:lnTo>
                        <a:pt x="20" y="3"/>
                      </a:lnTo>
                      <a:lnTo>
                        <a:pt x="22" y="3"/>
                      </a:lnTo>
                      <a:lnTo>
                        <a:pt x="22" y="5"/>
                      </a:lnTo>
                      <a:lnTo>
                        <a:pt x="22" y="5"/>
                      </a:lnTo>
                      <a:lnTo>
                        <a:pt x="24" y="6"/>
                      </a:lnTo>
                      <a:lnTo>
                        <a:pt x="24" y="8"/>
                      </a:lnTo>
                      <a:lnTo>
                        <a:pt x="24" y="8"/>
                      </a:lnTo>
                      <a:lnTo>
                        <a:pt x="24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4" y="14"/>
                      </a:lnTo>
                      <a:lnTo>
                        <a:pt x="24" y="16"/>
                      </a:lnTo>
                      <a:lnTo>
                        <a:pt x="22" y="18"/>
                      </a:lnTo>
                      <a:lnTo>
                        <a:pt x="22" y="18"/>
                      </a:lnTo>
                      <a:lnTo>
                        <a:pt x="20" y="19"/>
                      </a:lnTo>
                      <a:lnTo>
                        <a:pt x="19" y="22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8" y="29"/>
                      </a:lnTo>
                      <a:lnTo>
                        <a:pt x="6" y="29"/>
                      </a:lnTo>
                      <a:lnTo>
                        <a:pt x="5" y="30"/>
                      </a:lnTo>
                      <a:lnTo>
                        <a:pt x="3" y="30"/>
                      </a:lnTo>
                      <a:lnTo>
                        <a:pt x="1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2" name="Freeform 233"/>
                <p:cNvSpPr>
                  <a:spLocks/>
                </p:cNvSpPr>
                <p:nvPr/>
              </p:nvSpPr>
              <p:spPr bwMode="auto">
                <a:xfrm>
                  <a:off x="5875338" y="139383"/>
                  <a:ext cx="38100" cy="47625"/>
                </a:xfrm>
                <a:custGeom>
                  <a:avLst/>
                  <a:gdLst>
                    <a:gd name="T0" fmla="*/ 1 w 24"/>
                    <a:gd name="T1" fmla="*/ 30 h 30"/>
                    <a:gd name="T2" fmla="*/ 0 w 24"/>
                    <a:gd name="T3" fmla="*/ 29 h 30"/>
                    <a:gd name="T4" fmla="*/ 0 w 24"/>
                    <a:gd name="T5" fmla="*/ 27 h 30"/>
                    <a:gd name="T6" fmla="*/ 0 w 24"/>
                    <a:gd name="T7" fmla="*/ 24 h 30"/>
                    <a:gd name="T8" fmla="*/ 1 w 24"/>
                    <a:gd name="T9" fmla="*/ 22 h 30"/>
                    <a:gd name="T10" fmla="*/ 1 w 24"/>
                    <a:gd name="T11" fmla="*/ 18 h 30"/>
                    <a:gd name="T12" fmla="*/ 3 w 24"/>
                    <a:gd name="T13" fmla="*/ 16 h 30"/>
                    <a:gd name="T14" fmla="*/ 3 w 24"/>
                    <a:gd name="T15" fmla="*/ 13 h 30"/>
                    <a:gd name="T16" fmla="*/ 3 w 24"/>
                    <a:gd name="T17" fmla="*/ 11 h 30"/>
                    <a:gd name="T18" fmla="*/ 3 w 24"/>
                    <a:gd name="T19" fmla="*/ 8 h 30"/>
                    <a:gd name="T20" fmla="*/ 5 w 24"/>
                    <a:gd name="T21" fmla="*/ 5 h 30"/>
                    <a:gd name="T22" fmla="*/ 6 w 24"/>
                    <a:gd name="T23" fmla="*/ 3 h 30"/>
                    <a:gd name="T24" fmla="*/ 8 w 24"/>
                    <a:gd name="T25" fmla="*/ 2 h 30"/>
                    <a:gd name="T26" fmla="*/ 9 w 24"/>
                    <a:gd name="T27" fmla="*/ 2 h 30"/>
                    <a:gd name="T28" fmla="*/ 13 w 24"/>
                    <a:gd name="T29" fmla="*/ 0 h 30"/>
                    <a:gd name="T30" fmla="*/ 14 w 24"/>
                    <a:gd name="T31" fmla="*/ 0 h 30"/>
                    <a:gd name="T32" fmla="*/ 16 w 24"/>
                    <a:gd name="T33" fmla="*/ 0 h 30"/>
                    <a:gd name="T34" fmla="*/ 17 w 24"/>
                    <a:gd name="T35" fmla="*/ 2 h 30"/>
                    <a:gd name="T36" fmla="*/ 19 w 24"/>
                    <a:gd name="T37" fmla="*/ 2 h 30"/>
                    <a:gd name="T38" fmla="*/ 22 w 24"/>
                    <a:gd name="T39" fmla="*/ 3 h 30"/>
                    <a:gd name="T40" fmla="*/ 22 w 24"/>
                    <a:gd name="T41" fmla="*/ 5 h 30"/>
                    <a:gd name="T42" fmla="*/ 24 w 24"/>
                    <a:gd name="T43" fmla="*/ 8 h 30"/>
                    <a:gd name="T44" fmla="*/ 24 w 24"/>
                    <a:gd name="T45" fmla="*/ 11 h 30"/>
                    <a:gd name="T46" fmla="*/ 24 w 24"/>
                    <a:gd name="T47" fmla="*/ 13 h 30"/>
                    <a:gd name="T48" fmla="*/ 24 w 24"/>
                    <a:gd name="T49" fmla="*/ 16 h 30"/>
                    <a:gd name="T50" fmla="*/ 22 w 24"/>
                    <a:gd name="T51" fmla="*/ 18 h 30"/>
                    <a:gd name="T52" fmla="*/ 19 w 24"/>
                    <a:gd name="T53" fmla="*/ 22 h 30"/>
                    <a:gd name="T54" fmla="*/ 16 w 24"/>
                    <a:gd name="T55" fmla="*/ 24 h 30"/>
                    <a:gd name="T56" fmla="*/ 13 w 24"/>
                    <a:gd name="T57" fmla="*/ 27 h 30"/>
                    <a:gd name="T58" fmla="*/ 8 w 24"/>
                    <a:gd name="T59" fmla="*/ 29 h 30"/>
                    <a:gd name="T60" fmla="*/ 5 w 24"/>
                    <a:gd name="T61" fmla="*/ 30 h 30"/>
                    <a:gd name="T62" fmla="*/ 1 w 24"/>
                    <a:gd name="T63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" h="30">
                      <a:moveTo>
                        <a:pt x="1" y="30"/>
                      </a:moveTo>
                      <a:lnTo>
                        <a:pt x="1" y="30"/>
                      </a:lnTo>
                      <a:lnTo>
                        <a:pt x="0" y="30"/>
                      </a:lnTo>
                      <a:lnTo>
                        <a:pt x="0" y="29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22"/>
                      </a:lnTo>
                      <a:lnTo>
                        <a:pt x="1" y="19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3" y="16"/>
                      </a:lnTo>
                      <a:lnTo>
                        <a:pt x="3" y="14"/>
                      </a:lnTo>
                      <a:lnTo>
                        <a:pt x="3" y="13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6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7" y="2"/>
                      </a:lnTo>
                      <a:lnTo>
                        <a:pt x="19" y="2"/>
                      </a:lnTo>
                      <a:lnTo>
                        <a:pt x="19" y="2"/>
                      </a:lnTo>
                      <a:lnTo>
                        <a:pt x="20" y="3"/>
                      </a:lnTo>
                      <a:lnTo>
                        <a:pt x="22" y="3"/>
                      </a:lnTo>
                      <a:lnTo>
                        <a:pt x="22" y="5"/>
                      </a:lnTo>
                      <a:lnTo>
                        <a:pt x="22" y="5"/>
                      </a:lnTo>
                      <a:lnTo>
                        <a:pt x="24" y="6"/>
                      </a:lnTo>
                      <a:lnTo>
                        <a:pt x="24" y="8"/>
                      </a:lnTo>
                      <a:lnTo>
                        <a:pt x="24" y="8"/>
                      </a:lnTo>
                      <a:lnTo>
                        <a:pt x="24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4" y="14"/>
                      </a:lnTo>
                      <a:lnTo>
                        <a:pt x="24" y="16"/>
                      </a:lnTo>
                      <a:lnTo>
                        <a:pt x="22" y="18"/>
                      </a:lnTo>
                      <a:lnTo>
                        <a:pt x="22" y="18"/>
                      </a:lnTo>
                      <a:lnTo>
                        <a:pt x="20" y="19"/>
                      </a:lnTo>
                      <a:lnTo>
                        <a:pt x="19" y="22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8" y="29"/>
                      </a:lnTo>
                      <a:lnTo>
                        <a:pt x="6" y="29"/>
                      </a:lnTo>
                      <a:lnTo>
                        <a:pt x="5" y="30"/>
                      </a:lnTo>
                      <a:lnTo>
                        <a:pt x="3" y="30"/>
                      </a:lnTo>
                      <a:lnTo>
                        <a:pt x="1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3" name="Freeform 234"/>
                <p:cNvSpPr>
                  <a:spLocks/>
                </p:cNvSpPr>
                <p:nvPr/>
              </p:nvSpPr>
              <p:spPr bwMode="auto">
                <a:xfrm>
                  <a:off x="5875338" y="139383"/>
                  <a:ext cx="38100" cy="47625"/>
                </a:xfrm>
                <a:custGeom>
                  <a:avLst/>
                  <a:gdLst>
                    <a:gd name="T0" fmla="*/ 1 w 24"/>
                    <a:gd name="T1" fmla="*/ 30 h 30"/>
                    <a:gd name="T2" fmla="*/ 0 w 24"/>
                    <a:gd name="T3" fmla="*/ 29 h 30"/>
                    <a:gd name="T4" fmla="*/ 0 w 24"/>
                    <a:gd name="T5" fmla="*/ 27 h 30"/>
                    <a:gd name="T6" fmla="*/ 0 w 24"/>
                    <a:gd name="T7" fmla="*/ 24 h 30"/>
                    <a:gd name="T8" fmla="*/ 1 w 24"/>
                    <a:gd name="T9" fmla="*/ 22 h 30"/>
                    <a:gd name="T10" fmla="*/ 1 w 24"/>
                    <a:gd name="T11" fmla="*/ 18 h 30"/>
                    <a:gd name="T12" fmla="*/ 3 w 24"/>
                    <a:gd name="T13" fmla="*/ 16 h 30"/>
                    <a:gd name="T14" fmla="*/ 3 w 24"/>
                    <a:gd name="T15" fmla="*/ 13 h 30"/>
                    <a:gd name="T16" fmla="*/ 3 w 24"/>
                    <a:gd name="T17" fmla="*/ 11 h 30"/>
                    <a:gd name="T18" fmla="*/ 3 w 24"/>
                    <a:gd name="T19" fmla="*/ 8 h 30"/>
                    <a:gd name="T20" fmla="*/ 5 w 24"/>
                    <a:gd name="T21" fmla="*/ 5 h 30"/>
                    <a:gd name="T22" fmla="*/ 6 w 24"/>
                    <a:gd name="T23" fmla="*/ 3 h 30"/>
                    <a:gd name="T24" fmla="*/ 8 w 24"/>
                    <a:gd name="T25" fmla="*/ 2 h 30"/>
                    <a:gd name="T26" fmla="*/ 9 w 24"/>
                    <a:gd name="T27" fmla="*/ 2 h 30"/>
                    <a:gd name="T28" fmla="*/ 13 w 24"/>
                    <a:gd name="T29" fmla="*/ 0 h 30"/>
                    <a:gd name="T30" fmla="*/ 14 w 24"/>
                    <a:gd name="T31" fmla="*/ 0 h 30"/>
                    <a:gd name="T32" fmla="*/ 16 w 24"/>
                    <a:gd name="T33" fmla="*/ 0 h 30"/>
                    <a:gd name="T34" fmla="*/ 17 w 24"/>
                    <a:gd name="T35" fmla="*/ 2 h 30"/>
                    <a:gd name="T36" fmla="*/ 19 w 24"/>
                    <a:gd name="T37" fmla="*/ 2 h 30"/>
                    <a:gd name="T38" fmla="*/ 22 w 24"/>
                    <a:gd name="T39" fmla="*/ 3 h 30"/>
                    <a:gd name="T40" fmla="*/ 22 w 24"/>
                    <a:gd name="T41" fmla="*/ 5 h 30"/>
                    <a:gd name="T42" fmla="*/ 24 w 24"/>
                    <a:gd name="T43" fmla="*/ 8 h 30"/>
                    <a:gd name="T44" fmla="*/ 24 w 24"/>
                    <a:gd name="T45" fmla="*/ 11 h 30"/>
                    <a:gd name="T46" fmla="*/ 24 w 24"/>
                    <a:gd name="T47" fmla="*/ 13 h 30"/>
                    <a:gd name="T48" fmla="*/ 24 w 24"/>
                    <a:gd name="T49" fmla="*/ 16 h 30"/>
                    <a:gd name="T50" fmla="*/ 22 w 24"/>
                    <a:gd name="T51" fmla="*/ 18 h 30"/>
                    <a:gd name="T52" fmla="*/ 19 w 24"/>
                    <a:gd name="T53" fmla="*/ 22 h 30"/>
                    <a:gd name="T54" fmla="*/ 16 w 24"/>
                    <a:gd name="T55" fmla="*/ 24 h 30"/>
                    <a:gd name="T56" fmla="*/ 13 w 24"/>
                    <a:gd name="T57" fmla="*/ 27 h 30"/>
                    <a:gd name="T58" fmla="*/ 8 w 24"/>
                    <a:gd name="T59" fmla="*/ 29 h 30"/>
                    <a:gd name="T60" fmla="*/ 5 w 24"/>
                    <a:gd name="T61" fmla="*/ 30 h 30"/>
                    <a:gd name="T62" fmla="*/ 1 w 24"/>
                    <a:gd name="T63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4" h="30">
                      <a:moveTo>
                        <a:pt x="1" y="30"/>
                      </a:moveTo>
                      <a:lnTo>
                        <a:pt x="1" y="30"/>
                      </a:lnTo>
                      <a:lnTo>
                        <a:pt x="0" y="30"/>
                      </a:lnTo>
                      <a:lnTo>
                        <a:pt x="0" y="29"/>
                      </a:lnTo>
                      <a:lnTo>
                        <a:pt x="0" y="27"/>
                      </a:lnTo>
                      <a:lnTo>
                        <a:pt x="0" y="27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" y="22"/>
                      </a:lnTo>
                      <a:lnTo>
                        <a:pt x="1" y="19"/>
                      </a:lnTo>
                      <a:lnTo>
                        <a:pt x="1" y="18"/>
                      </a:lnTo>
                      <a:lnTo>
                        <a:pt x="1" y="18"/>
                      </a:lnTo>
                      <a:lnTo>
                        <a:pt x="3" y="16"/>
                      </a:lnTo>
                      <a:lnTo>
                        <a:pt x="3" y="14"/>
                      </a:lnTo>
                      <a:lnTo>
                        <a:pt x="3" y="13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8"/>
                      </a:lnTo>
                      <a:lnTo>
                        <a:pt x="3" y="8"/>
                      </a:lnTo>
                      <a:lnTo>
                        <a:pt x="5" y="6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6" y="3"/>
                      </a:lnTo>
                      <a:lnTo>
                        <a:pt x="8" y="3"/>
                      </a:lnTo>
                      <a:lnTo>
                        <a:pt x="8" y="2"/>
                      </a:lnTo>
                      <a:lnTo>
                        <a:pt x="9" y="2"/>
                      </a:lnTo>
                      <a:lnTo>
                        <a:pt x="9" y="2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3" y="0"/>
                      </a:lnTo>
                      <a:lnTo>
                        <a:pt x="14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7" y="0"/>
                      </a:lnTo>
                      <a:lnTo>
                        <a:pt x="17" y="2"/>
                      </a:lnTo>
                      <a:lnTo>
                        <a:pt x="19" y="2"/>
                      </a:lnTo>
                      <a:lnTo>
                        <a:pt x="19" y="2"/>
                      </a:lnTo>
                      <a:lnTo>
                        <a:pt x="20" y="3"/>
                      </a:lnTo>
                      <a:lnTo>
                        <a:pt x="22" y="3"/>
                      </a:lnTo>
                      <a:lnTo>
                        <a:pt x="22" y="5"/>
                      </a:lnTo>
                      <a:lnTo>
                        <a:pt x="22" y="5"/>
                      </a:lnTo>
                      <a:lnTo>
                        <a:pt x="24" y="6"/>
                      </a:lnTo>
                      <a:lnTo>
                        <a:pt x="24" y="8"/>
                      </a:lnTo>
                      <a:lnTo>
                        <a:pt x="24" y="8"/>
                      </a:lnTo>
                      <a:lnTo>
                        <a:pt x="24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4" y="14"/>
                      </a:lnTo>
                      <a:lnTo>
                        <a:pt x="24" y="16"/>
                      </a:lnTo>
                      <a:lnTo>
                        <a:pt x="22" y="18"/>
                      </a:lnTo>
                      <a:lnTo>
                        <a:pt x="22" y="18"/>
                      </a:lnTo>
                      <a:lnTo>
                        <a:pt x="20" y="19"/>
                      </a:lnTo>
                      <a:lnTo>
                        <a:pt x="19" y="22"/>
                      </a:lnTo>
                      <a:lnTo>
                        <a:pt x="17" y="24"/>
                      </a:lnTo>
                      <a:lnTo>
                        <a:pt x="16" y="24"/>
                      </a:lnTo>
                      <a:lnTo>
                        <a:pt x="14" y="26"/>
                      </a:lnTo>
                      <a:lnTo>
                        <a:pt x="13" y="27"/>
                      </a:lnTo>
                      <a:lnTo>
                        <a:pt x="9" y="27"/>
                      </a:lnTo>
                      <a:lnTo>
                        <a:pt x="8" y="29"/>
                      </a:lnTo>
                      <a:lnTo>
                        <a:pt x="6" y="29"/>
                      </a:lnTo>
                      <a:lnTo>
                        <a:pt x="5" y="30"/>
                      </a:lnTo>
                      <a:lnTo>
                        <a:pt x="3" y="30"/>
                      </a:lnTo>
                      <a:lnTo>
                        <a:pt x="1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4" name="Freeform 235"/>
                <p:cNvSpPr>
                  <a:spLocks/>
                </p:cNvSpPr>
                <p:nvPr/>
              </p:nvSpPr>
              <p:spPr bwMode="auto">
                <a:xfrm>
                  <a:off x="5854701" y="67946"/>
                  <a:ext cx="17463" cy="49213"/>
                </a:xfrm>
                <a:custGeom>
                  <a:avLst/>
                  <a:gdLst>
                    <a:gd name="T0" fmla="*/ 5 w 11"/>
                    <a:gd name="T1" fmla="*/ 31 h 31"/>
                    <a:gd name="T2" fmla="*/ 3 w 11"/>
                    <a:gd name="T3" fmla="*/ 31 h 31"/>
                    <a:gd name="T4" fmla="*/ 3 w 11"/>
                    <a:gd name="T5" fmla="*/ 29 h 31"/>
                    <a:gd name="T6" fmla="*/ 2 w 11"/>
                    <a:gd name="T7" fmla="*/ 28 h 31"/>
                    <a:gd name="T8" fmla="*/ 2 w 11"/>
                    <a:gd name="T9" fmla="*/ 26 h 31"/>
                    <a:gd name="T10" fmla="*/ 0 w 11"/>
                    <a:gd name="T11" fmla="*/ 23 h 31"/>
                    <a:gd name="T12" fmla="*/ 0 w 11"/>
                    <a:gd name="T13" fmla="*/ 20 h 31"/>
                    <a:gd name="T14" fmla="*/ 0 w 11"/>
                    <a:gd name="T15" fmla="*/ 18 h 31"/>
                    <a:gd name="T16" fmla="*/ 0 w 11"/>
                    <a:gd name="T17" fmla="*/ 13 h 31"/>
                    <a:gd name="T18" fmla="*/ 0 w 11"/>
                    <a:gd name="T19" fmla="*/ 12 h 31"/>
                    <a:gd name="T20" fmla="*/ 0 w 11"/>
                    <a:gd name="T21" fmla="*/ 8 h 31"/>
                    <a:gd name="T22" fmla="*/ 2 w 11"/>
                    <a:gd name="T23" fmla="*/ 5 h 31"/>
                    <a:gd name="T24" fmla="*/ 2 w 11"/>
                    <a:gd name="T25" fmla="*/ 4 h 31"/>
                    <a:gd name="T26" fmla="*/ 3 w 11"/>
                    <a:gd name="T27" fmla="*/ 2 h 31"/>
                    <a:gd name="T28" fmla="*/ 3 w 11"/>
                    <a:gd name="T29" fmla="*/ 2 h 31"/>
                    <a:gd name="T30" fmla="*/ 5 w 11"/>
                    <a:gd name="T31" fmla="*/ 0 h 31"/>
                    <a:gd name="T32" fmla="*/ 6 w 11"/>
                    <a:gd name="T33" fmla="*/ 0 h 31"/>
                    <a:gd name="T34" fmla="*/ 8 w 11"/>
                    <a:gd name="T35" fmla="*/ 2 h 31"/>
                    <a:gd name="T36" fmla="*/ 8 w 11"/>
                    <a:gd name="T37" fmla="*/ 2 h 31"/>
                    <a:gd name="T38" fmla="*/ 10 w 11"/>
                    <a:gd name="T39" fmla="*/ 4 h 31"/>
                    <a:gd name="T40" fmla="*/ 11 w 11"/>
                    <a:gd name="T41" fmla="*/ 5 h 31"/>
                    <a:gd name="T42" fmla="*/ 11 w 11"/>
                    <a:gd name="T43" fmla="*/ 8 h 31"/>
                    <a:gd name="T44" fmla="*/ 11 w 11"/>
                    <a:gd name="T45" fmla="*/ 12 h 31"/>
                    <a:gd name="T46" fmla="*/ 11 w 11"/>
                    <a:gd name="T47" fmla="*/ 13 h 31"/>
                    <a:gd name="T48" fmla="*/ 11 w 11"/>
                    <a:gd name="T49" fmla="*/ 18 h 31"/>
                    <a:gd name="T50" fmla="*/ 11 w 11"/>
                    <a:gd name="T51" fmla="*/ 20 h 31"/>
                    <a:gd name="T52" fmla="*/ 11 w 11"/>
                    <a:gd name="T53" fmla="*/ 23 h 31"/>
                    <a:gd name="T54" fmla="*/ 11 w 11"/>
                    <a:gd name="T55" fmla="*/ 26 h 31"/>
                    <a:gd name="T56" fmla="*/ 10 w 11"/>
                    <a:gd name="T57" fmla="*/ 28 h 31"/>
                    <a:gd name="T58" fmla="*/ 8 w 11"/>
                    <a:gd name="T59" fmla="*/ 29 h 31"/>
                    <a:gd name="T60" fmla="*/ 8 w 11"/>
                    <a:gd name="T61" fmla="*/ 31 h 31"/>
                    <a:gd name="T62" fmla="*/ 6 w 11"/>
                    <a:gd name="T6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" h="31">
                      <a:moveTo>
                        <a:pt x="6" y="31"/>
                      </a:moveTo>
                      <a:lnTo>
                        <a:pt x="5" y="31"/>
                      </a:lnTo>
                      <a:lnTo>
                        <a:pt x="5" y="31"/>
                      </a:lnTo>
                      <a:lnTo>
                        <a:pt x="3" y="31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2" y="28"/>
                      </a:lnTo>
                      <a:lnTo>
                        <a:pt x="2" y="26"/>
                      </a:lnTo>
                      <a:lnTo>
                        <a:pt x="2" y="26"/>
                      </a:lnTo>
                      <a:lnTo>
                        <a:pt x="0" y="24"/>
                      </a:lnTo>
                      <a:lnTo>
                        <a:pt x="0" y="23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2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11" y="16"/>
                      </a:lnTo>
                      <a:lnTo>
                        <a:pt x="11" y="18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1"/>
                      </a:lnTo>
                      <a:lnTo>
                        <a:pt x="11" y="23"/>
                      </a:lnTo>
                      <a:lnTo>
                        <a:pt x="11" y="24"/>
                      </a:lnTo>
                      <a:lnTo>
                        <a:pt x="11" y="26"/>
                      </a:lnTo>
                      <a:lnTo>
                        <a:pt x="10" y="26"/>
                      </a:lnTo>
                      <a:lnTo>
                        <a:pt x="10" y="28"/>
                      </a:lnTo>
                      <a:lnTo>
                        <a:pt x="10" y="29"/>
                      </a:lnTo>
                      <a:lnTo>
                        <a:pt x="8" y="29"/>
                      </a:lnTo>
                      <a:lnTo>
                        <a:pt x="8" y="29"/>
                      </a:lnTo>
                      <a:lnTo>
                        <a:pt x="8" y="31"/>
                      </a:lnTo>
                      <a:lnTo>
                        <a:pt x="6" y="31"/>
                      </a:lnTo>
                      <a:lnTo>
                        <a:pt x="6" y="3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5" name="Freeform 236"/>
                <p:cNvSpPr>
                  <a:spLocks/>
                </p:cNvSpPr>
                <p:nvPr/>
              </p:nvSpPr>
              <p:spPr bwMode="auto">
                <a:xfrm>
                  <a:off x="5854701" y="67946"/>
                  <a:ext cx="17463" cy="49213"/>
                </a:xfrm>
                <a:custGeom>
                  <a:avLst/>
                  <a:gdLst>
                    <a:gd name="T0" fmla="*/ 5 w 11"/>
                    <a:gd name="T1" fmla="*/ 31 h 31"/>
                    <a:gd name="T2" fmla="*/ 3 w 11"/>
                    <a:gd name="T3" fmla="*/ 31 h 31"/>
                    <a:gd name="T4" fmla="*/ 3 w 11"/>
                    <a:gd name="T5" fmla="*/ 29 h 31"/>
                    <a:gd name="T6" fmla="*/ 2 w 11"/>
                    <a:gd name="T7" fmla="*/ 28 h 31"/>
                    <a:gd name="T8" fmla="*/ 2 w 11"/>
                    <a:gd name="T9" fmla="*/ 26 h 31"/>
                    <a:gd name="T10" fmla="*/ 0 w 11"/>
                    <a:gd name="T11" fmla="*/ 23 h 31"/>
                    <a:gd name="T12" fmla="*/ 0 w 11"/>
                    <a:gd name="T13" fmla="*/ 20 h 31"/>
                    <a:gd name="T14" fmla="*/ 0 w 11"/>
                    <a:gd name="T15" fmla="*/ 18 h 31"/>
                    <a:gd name="T16" fmla="*/ 0 w 11"/>
                    <a:gd name="T17" fmla="*/ 13 h 31"/>
                    <a:gd name="T18" fmla="*/ 0 w 11"/>
                    <a:gd name="T19" fmla="*/ 12 h 31"/>
                    <a:gd name="T20" fmla="*/ 0 w 11"/>
                    <a:gd name="T21" fmla="*/ 8 h 31"/>
                    <a:gd name="T22" fmla="*/ 2 w 11"/>
                    <a:gd name="T23" fmla="*/ 5 h 31"/>
                    <a:gd name="T24" fmla="*/ 2 w 11"/>
                    <a:gd name="T25" fmla="*/ 4 h 31"/>
                    <a:gd name="T26" fmla="*/ 3 w 11"/>
                    <a:gd name="T27" fmla="*/ 2 h 31"/>
                    <a:gd name="T28" fmla="*/ 3 w 11"/>
                    <a:gd name="T29" fmla="*/ 2 h 31"/>
                    <a:gd name="T30" fmla="*/ 5 w 11"/>
                    <a:gd name="T31" fmla="*/ 0 h 31"/>
                    <a:gd name="T32" fmla="*/ 6 w 11"/>
                    <a:gd name="T33" fmla="*/ 0 h 31"/>
                    <a:gd name="T34" fmla="*/ 8 w 11"/>
                    <a:gd name="T35" fmla="*/ 2 h 31"/>
                    <a:gd name="T36" fmla="*/ 8 w 11"/>
                    <a:gd name="T37" fmla="*/ 2 h 31"/>
                    <a:gd name="T38" fmla="*/ 10 w 11"/>
                    <a:gd name="T39" fmla="*/ 4 h 31"/>
                    <a:gd name="T40" fmla="*/ 11 w 11"/>
                    <a:gd name="T41" fmla="*/ 5 h 31"/>
                    <a:gd name="T42" fmla="*/ 11 w 11"/>
                    <a:gd name="T43" fmla="*/ 8 h 31"/>
                    <a:gd name="T44" fmla="*/ 11 w 11"/>
                    <a:gd name="T45" fmla="*/ 12 h 31"/>
                    <a:gd name="T46" fmla="*/ 11 w 11"/>
                    <a:gd name="T47" fmla="*/ 13 h 31"/>
                    <a:gd name="T48" fmla="*/ 11 w 11"/>
                    <a:gd name="T49" fmla="*/ 18 h 31"/>
                    <a:gd name="T50" fmla="*/ 11 w 11"/>
                    <a:gd name="T51" fmla="*/ 20 h 31"/>
                    <a:gd name="T52" fmla="*/ 11 w 11"/>
                    <a:gd name="T53" fmla="*/ 23 h 31"/>
                    <a:gd name="T54" fmla="*/ 11 w 11"/>
                    <a:gd name="T55" fmla="*/ 26 h 31"/>
                    <a:gd name="T56" fmla="*/ 10 w 11"/>
                    <a:gd name="T57" fmla="*/ 28 h 31"/>
                    <a:gd name="T58" fmla="*/ 8 w 11"/>
                    <a:gd name="T59" fmla="*/ 29 h 31"/>
                    <a:gd name="T60" fmla="*/ 8 w 11"/>
                    <a:gd name="T61" fmla="*/ 31 h 31"/>
                    <a:gd name="T62" fmla="*/ 6 w 11"/>
                    <a:gd name="T6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" h="31">
                      <a:moveTo>
                        <a:pt x="6" y="31"/>
                      </a:moveTo>
                      <a:lnTo>
                        <a:pt x="5" y="31"/>
                      </a:lnTo>
                      <a:lnTo>
                        <a:pt x="5" y="31"/>
                      </a:lnTo>
                      <a:lnTo>
                        <a:pt x="3" y="31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2" y="28"/>
                      </a:lnTo>
                      <a:lnTo>
                        <a:pt x="2" y="26"/>
                      </a:lnTo>
                      <a:lnTo>
                        <a:pt x="2" y="26"/>
                      </a:lnTo>
                      <a:lnTo>
                        <a:pt x="0" y="24"/>
                      </a:lnTo>
                      <a:lnTo>
                        <a:pt x="0" y="23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2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11" y="16"/>
                      </a:lnTo>
                      <a:lnTo>
                        <a:pt x="11" y="18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1"/>
                      </a:lnTo>
                      <a:lnTo>
                        <a:pt x="11" y="23"/>
                      </a:lnTo>
                      <a:lnTo>
                        <a:pt x="11" y="24"/>
                      </a:lnTo>
                      <a:lnTo>
                        <a:pt x="11" y="26"/>
                      </a:lnTo>
                      <a:lnTo>
                        <a:pt x="10" y="26"/>
                      </a:lnTo>
                      <a:lnTo>
                        <a:pt x="10" y="28"/>
                      </a:lnTo>
                      <a:lnTo>
                        <a:pt x="10" y="29"/>
                      </a:lnTo>
                      <a:lnTo>
                        <a:pt x="8" y="29"/>
                      </a:lnTo>
                      <a:lnTo>
                        <a:pt x="8" y="29"/>
                      </a:lnTo>
                      <a:lnTo>
                        <a:pt x="8" y="31"/>
                      </a:lnTo>
                      <a:lnTo>
                        <a:pt x="6" y="31"/>
                      </a:lnTo>
                      <a:lnTo>
                        <a:pt x="6" y="3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6" name="Freeform 237"/>
                <p:cNvSpPr>
                  <a:spLocks/>
                </p:cNvSpPr>
                <p:nvPr/>
              </p:nvSpPr>
              <p:spPr bwMode="auto">
                <a:xfrm>
                  <a:off x="5854701" y="67946"/>
                  <a:ext cx="17463" cy="49213"/>
                </a:xfrm>
                <a:custGeom>
                  <a:avLst/>
                  <a:gdLst>
                    <a:gd name="T0" fmla="*/ 5 w 11"/>
                    <a:gd name="T1" fmla="*/ 31 h 31"/>
                    <a:gd name="T2" fmla="*/ 3 w 11"/>
                    <a:gd name="T3" fmla="*/ 31 h 31"/>
                    <a:gd name="T4" fmla="*/ 3 w 11"/>
                    <a:gd name="T5" fmla="*/ 29 h 31"/>
                    <a:gd name="T6" fmla="*/ 2 w 11"/>
                    <a:gd name="T7" fmla="*/ 28 h 31"/>
                    <a:gd name="T8" fmla="*/ 2 w 11"/>
                    <a:gd name="T9" fmla="*/ 26 h 31"/>
                    <a:gd name="T10" fmla="*/ 0 w 11"/>
                    <a:gd name="T11" fmla="*/ 23 h 31"/>
                    <a:gd name="T12" fmla="*/ 0 w 11"/>
                    <a:gd name="T13" fmla="*/ 20 h 31"/>
                    <a:gd name="T14" fmla="*/ 0 w 11"/>
                    <a:gd name="T15" fmla="*/ 18 h 31"/>
                    <a:gd name="T16" fmla="*/ 0 w 11"/>
                    <a:gd name="T17" fmla="*/ 13 h 31"/>
                    <a:gd name="T18" fmla="*/ 0 w 11"/>
                    <a:gd name="T19" fmla="*/ 12 h 31"/>
                    <a:gd name="T20" fmla="*/ 0 w 11"/>
                    <a:gd name="T21" fmla="*/ 8 h 31"/>
                    <a:gd name="T22" fmla="*/ 2 w 11"/>
                    <a:gd name="T23" fmla="*/ 5 h 31"/>
                    <a:gd name="T24" fmla="*/ 2 w 11"/>
                    <a:gd name="T25" fmla="*/ 4 h 31"/>
                    <a:gd name="T26" fmla="*/ 3 w 11"/>
                    <a:gd name="T27" fmla="*/ 2 h 31"/>
                    <a:gd name="T28" fmla="*/ 3 w 11"/>
                    <a:gd name="T29" fmla="*/ 2 h 31"/>
                    <a:gd name="T30" fmla="*/ 5 w 11"/>
                    <a:gd name="T31" fmla="*/ 0 h 31"/>
                    <a:gd name="T32" fmla="*/ 6 w 11"/>
                    <a:gd name="T33" fmla="*/ 0 h 31"/>
                    <a:gd name="T34" fmla="*/ 8 w 11"/>
                    <a:gd name="T35" fmla="*/ 2 h 31"/>
                    <a:gd name="T36" fmla="*/ 8 w 11"/>
                    <a:gd name="T37" fmla="*/ 2 h 31"/>
                    <a:gd name="T38" fmla="*/ 10 w 11"/>
                    <a:gd name="T39" fmla="*/ 4 h 31"/>
                    <a:gd name="T40" fmla="*/ 11 w 11"/>
                    <a:gd name="T41" fmla="*/ 5 h 31"/>
                    <a:gd name="T42" fmla="*/ 11 w 11"/>
                    <a:gd name="T43" fmla="*/ 8 h 31"/>
                    <a:gd name="T44" fmla="*/ 11 w 11"/>
                    <a:gd name="T45" fmla="*/ 12 h 31"/>
                    <a:gd name="T46" fmla="*/ 11 w 11"/>
                    <a:gd name="T47" fmla="*/ 13 h 31"/>
                    <a:gd name="T48" fmla="*/ 11 w 11"/>
                    <a:gd name="T49" fmla="*/ 18 h 31"/>
                    <a:gd name="T50" fmla="*/ 11 w 11"/>
                    <a:gd name="T51" fmla="*/ 20 h 31"/>
                    <a:gd name="T52" fmla="*/ 11 w 11"/>
                    <a:gd name="T53" fmla="*/ 23 h 31"/>
                    <a:gd name="T54" fmla="*/ 11 w 11"/>
                    <a:gd name="T55" fmla="*/ 26 h 31"/>
                    <a:gd name="T56" fmla="*/ 10 w 11"/>
                    <a:gd name="T57" fmla="*/ 28 h 31"/>
                    <a:gd name="T58" fmla="*/ 8 w 11"/>
                    <a:gd name="T59" fmla="*/ 29 h 31"/>
                    <a:gd name="T60" fmla="*/ 8 w 11"/>
                    <a:gd name="T61" fmla="*/ 31 h 31"/>
                    <a:gd name="T62" fmla="*/ 6 w 11"/>
                    <a:gd name="T6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" h="31">
                      <a:moveTo>
                        <a:pt x="6" y="31"/>
                      </a:moveTo>
                      <a:lnTo>
                        <a:pt x="5" y="31"/>
                      </a:lnTo>
                      <a:lnTo>
                        <a:pt x="5" y="31"/>
                      </a:lnTo>
                      <a:lnTo>
                        <a:pt x="3" y="31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2" y="28"/>
                      </a:lnTo>
                      <a:lnTo>
                        <a:pt x="2" y="26"/>
                      </a:lnTo>
                      <a:lnTo>
                        <a:pt x="2" y="26"/>
                      </a:lnTo>
                      <a:lnTo>
                        <a:pt x="0" y="24"/>
                      </a:lnTo>
                      <a:lnTo>
                        <a:pt x="0" y="23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2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11" y="16"/>
                      </a:lnTo>
                      <a:lnTo>
                        <a:pt x="11" y="18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1"/>
                      </a:lnTo>
                      <a:lnTo>
                        <a:pt x="11" y="23"/>
                      </a:lnTo>
                      <a:lnTo>
                        <a:pt x="11" y="24"/>
                      </a:lnTo>
                      <a:lnTo>
                        <a:pt x="11" y="26"/>
                      </a:lnTo>
                      <a:lnTo>
                        <a:pt x="10" y="26"/>
                      </a:lnTo>
                      <a:lnTo>
                        <a:pt x="10" y="28"/>
                      </a:lnTo>
                      <a:lnTo>
                        <a:pt x="10" y="29"/>
                      </a:lnTo>
                      <a:lnTo>
                        <a:pt x="8" y="29"/>
                      </a:lnTo>
                      <a:lnTo>
                        <a:pt x="8" y="29"/>
                      </a:lnTo>
                      <a:lnTo>
                        <a:pt x="8" y="31"/>
                      </a:lnTo>
                      <a:lnTo>
                        <a:pt x="6" y="31"/>
                      </a:lnTo>
                      <a:lnTo>
                        <a:pt x="6" y="3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7" name="Freeform 238"/>
                <p:cNvSpPr>
                  <a:spLocks/>
                </p:cNvSpPr>
                <p:nvPr/>
              </p:nvSpPr>
              <p:spPr bwMode="auto">
                <a:xfrm>
                  <a:off x="5854701" y="67946"/>
                  <a:ext cx="17463" cy="49213"/>
                </a:xfrm>
                <a:custGeom>
                  <a:avLst/>
                  <a:gdLst>
                    <a:gd name="T0" fmla="*/ 5 w 11"/>
                    <a:gd name="T1" fmla="*/ 31 h 31"/>
                    <a:gd name="T2" fmla="*/ 3 w 11"/>
                    <a:gd name="T3" fmla="*/ 31 h 31"/>
                    <a:gd name="T4" fmla="*/ 3 w 11"/>
                    <a:gd name="T5" fmla="*/ 29 h 31"/>
                    <a:gd name="T6" fmla="*/ 2 w 11"/>
                    <a:gd name="T7" fmla="*/ 28 h 31"/>
                    <a:gd name="T8" fmla="*/ 2 w 11"/>
                    <a:gd name="T9" fmla="*/ 26 h 31"/>
                    <a:gd name="T10" fmla="*/ 0 w 11"/>
                    <a:gd name="T11" fmla="*/ 23 h 31"/>
                    <a:gd name="T12" fmla="*/ 0 w 11"/>
                    <a:gd name="T13" fmla="*/ 20 h 31"/>
                    <a:gd name="T14" fmla="*/ 0 w 11"/>
                    <a:gd name="T15" fmla="*/ 18 h 31"/>
                    <a:gd name="T16" fmla="*/ 0 w 11"/>
                    <a:gd name="T17" fmla="*/ 13 h 31"/>
                    <a:gd name="T18" fmla="*/ 0 w 11"/>
                    <a:gd name="T19" fmla="*/ 12 h 31"/>
                    <a:gd name="T20" fmla="*/ 0 w 11"/>
                    <a:gd name="T21" fmla="*/ 8 h 31"/>
                    <a:gd name="T22" fmla="*/ 2 w 11"/>
                    <a:gd name="T23" fmla="*/ 5 h 31"/>
                    <a:gd name="T24" fmla="*/ 2 w 11"/>
                    <a:gd name="T25" fmla="*/ 4 h 31"/>
                    <a:gd name="T26" fmla="*/ 3 w 11"/>
                    <a:gd name="T27" fmla="*/ 2 h 31"/>
                    <a:gd name="T28" fmla="*/ 3 w 11"/>
                    <a:gd name="T29" fmla="*/ 2 h 31"/>
                    <a:gd name="T30" fmla="*/ 5 w 11"/>
                    <a:gd name="T31" fmla="*/ 0 h 31"/>
                    <a:gd name="T32" fmla="*/ 6 w 11"/>
                    <a:gd name="T33" fmla="*/ 0 h 31"/>
                    <a:gd name="T34" fmla="*/ 8 w 11"/>
                    <a:gd name="T35" fmla="*/ 2 h 31"/>
                    <a:gd name="T36" fmla="*/ 8 w 11"/>
                    <a:gd name="T37" fmla="*/ 2 h 31"/>
                    <a:gd name="T38" fmla="*/ 10 w 11"/>
                    <a:gd name="T39" fmla="*/ 4 h 31"/>
                    <a:gd name="T40" fmla="*/ 11 w 11"/>
                    <a:gd name="T41" fmla="*/ 5 h 31"/>
                    <a:gd name="T42" fmla="*/ 11 w 11"/>
                    <a:gd name="T43" fmla="*/ 8 h 31"/>
                    <a:gd name="T44" fmla="*/ 11 w 11"/>
                    <a:gd name="T45" fmla="*/ 12 h 31"/>
                    <a:gd name="T46" fmla="*/ 11 w 11"/>
                    <a:gd name="T47" fmla="*/ 13 h 31"/>
                    <a:gd name="T48" fmla="*/ 11 w 11"/>
                    <a:gd name="T49" fmla="*/ 18 h 31"/>
                    <a:gd name="T50" fmla="*/ 11 w 11"/>
                    <a:gd name="T51" fmla="*/ 20 h 31"/>
                    <a:gd name="T52" fmla="*/ 11 w 11"/>
                    <a:gd name="T53" fmla="*/ 23 h 31"/>
                    <a:gd name="T54" fmla="*/ 11 w 11"/>
                    <a:gd name="T55" fmla="*/ 26 h 31"/>
                    <a:gd name="T56" fmla="*/ 10 w 11"/>
                    <a:gd name="T57" fmla="*/ 28 h 31"/>
                    <a:gd name="T58" fmla="*/ 8 w 11"/>
                    <a:gd name="T59" fmla="*/ 29 h 31"/>
                    <a:gd name="T60" fmla="*/ 8 w 11"/>
                    <a:gd name="T61" fmla="*/ 31 h 31"/>
                    <a:gd name="T62" fmla="*/ 6 w 11"/>
                    <a:gd name="T6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1" h="31">
                      <a:moveTo>
                        <a:pt x="6" y="31"/>
                      </a:moveTo>
                      <a:lnTo>
                        <a:pt x="5" y="31"/>
                      </a:lnTo>
                      <a:lnTo>
                        <a:pt x="5" y="31"/>
                      </a:lnTo>
                      <a:lnTo>
                        <a:pt x="3" y="31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3" y="29"/>
                      </a:lnTo>
                      <a:lnTo>
                        <a:pt x="2" y="28"/>
                      </a:lnTo>
                      <a:lnTo>
                        <a:pt x="2" y="26"/>
                      </a:lnTo>
                      <a:lnTo>
                        <a:pt x="2" y="26"/>
                      </a:lnTo>
                      <a:lnTo>
                        <a:pt x="0" y="24"/>
                      </a:lnTo>
                      <a:lnTo>
                        <a:pt x="0" y="23"/>
                      </a:lnTo>
                      <a:lnTo>
                        <a:pt x="0" y="21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4"/>
                      </a:lnTo>
                      <a:lnTo>
                        <a:pt x="3" y="4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3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2"/>
                      </a:lnTo>
                      <a:lnTo>
                        <a:pt x="11" y="13"/>
                      </a:lnTo>
                      <a:lnTo>
                        <a:pt x="11" y="13"/>
                      </a:lnTo>
                      <a:lnTo>
                        <a:pt x="11" y="16"/>
                      </a:lnTo>
                      <a:lnTo>
                        <a:pt x="11" y="18"/>
                      </a:lnTo>
                      <a:lnTo>
                        <a:pt x="11" y="20"/>
                      </a:lnTo>
                      <a:lnTo>
                        <a:pt x="11" y="20"/>
                      </a:lnTo>
                      <a:lnTo>
                        <a:pt x="11" y="21"/>
                      </a:lnTo>
                      <a:lnTo>
                        <a:pt x="11" y="23"/>
                      </a:lnTo>
                      <a:lnTo>
                        <a:pt x="11" y="24"/>
                      </a:lnTo>
                      <a:lnTo>
                        <a:pt x="11" y="26"/>
                      </a:lnTo>
                      <a:lnTo>
                        <a:pt x="10" y="26"/>
                      </a:lnTo>
                      <a:lnTo>
                        <a:pt x="10" y="28"/>
                      </a:lnTo>
                      <a:lnTo>
                        <a:pt x="10" y="29"/>
                      </a:lnTo>
                      <a:lnTo>
                        <a:pt x="8" y="29"/>
                      </a:lnTo>
                      <a:lnTo>
                        <a:pt x="8" y="29"/>
                      </a:lnTo>
                      <a:lnTo>
                        <a:pt x="8" y="31"/>
                      </a:lnTo>
                      <a:lnTo>
                        <a:pt x="6" y="31"/>
                      </a:lnTo>
                      <a:lnTo>
                        <a:pt x="6" y="3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8" name="Freeform 239"/>
                <p:cNvSpPr>
                  <a:spLocks/>
                </p:cNvSpPr>
                <p:nvPr/>
              </p:nvSpPr>
              <p:spPr bwMode="auto">
                <a:xfrm>
                  <a:off x="5662613" y="250508"/>
                  <a:ext cx="98425" cy="79375"/>
                </a:xfrm>
                <a:custGeom>
                  <a:avLst/>
                  <a:gdLst>
                    <a:gd name="T0" fmla="*/ 27 w 62"/>
                    <a:gd name="T1" fmla="*/ 0 h 50"/>
                    <a:gd name="T2" fmla="*/ 54 w 62"/>
                    <a:gd name="T3" fmla="*/ 8 h 50"/>
                    <a:gd name="T4" fmla="*/ 62 w 62"/>
                    <a:gd name="T5" fmla="*/ 23 h 50"/>
                    <a:gd name="T6" fmla="*/ 40 w 62"/>
                    <a:gd name="T7" fmla="*/ 31 h 50"/>
                    <a:gd name="T8" fmla="*/ 16 w 62"/>
                    <a:gd name="T9" fmla="*/ 50 h 50"/>
                    <a:gd name="T10" fmla="*/ 0 w 62"/>
                    <a:gd name="T11" fmla="*/ 31 h 50"/>
                    <a:gd name="T12" fmla="*/ 3 w 62"/>
                    <a:gd name="T13" fmla="*/ 10 h 50"/>
                    <a:gd name="T14" fmla="*/ 27 w 62"/>
                    <a:gd name="T1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" h="50">
                      <a:moveTo>
                        <a:pt x="27" y="0"/>
                      </a:moveTo>
                      <a:lnTo>
                        <a:pt x="54" y="8"/>
                      </a:lnTo>
                      <a:lnTo>
                        <a:pt x="62" y="23"/>
                      </a:lnTo>
                      <a:lnTo>
                        <a:pt x="40" y="31"/>
                      </a:lnTo>
                      <a:lnTo>
                        <a:pt x="16" y="50"/>
                      </a:lnTo>
                      <a:lnTo>
                        <a:pt x="0" y="31"/>
                      </a:lnTo>
                      <a:lnTo>
                        <a:pt x="3" y="10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9" name="Freeform 240"/>
                <p:cNvSpPr>
                  <a:spLocks/>
                </p:cNvSpPr>
                <p:nvPr/>
              </p:nvSpPr>
              <p:spPr bwMode="auto">
                <a:xfrm>
                  <a:off x="5662613" y="250508"/>
                  <a:ext cx="98425" cy="79375"/>
                </a:xfrm>
                <a:custGeom>
                  <a:avLst/>
                  <a:gdLst>
                    <a:gd name="T0" fmla="*/ 27 w 62"/>
                    <a:gd name="T1" fmla="*/ 0 h 50"/>
                    <a:gd name="T2" fmla="*/ 54 w 62"/>
                    <a:gd name="T3" fmla="*/ 8 h 50"/>
                    <a:gd name="T4" fmla="*/ 62 w 62"/>
                    <a:gd name="T5" fmla="*/ 23 h 50"/>
                    <a:gd name="T6" fmla="*/ 40 w 62"/>
                    <a:gd name="T7" fmla="*/ 31 h 50"/>
                    <a:gd name="T8" fmla="*/ 16 w 62"/>
                    <a:gd name="T9" fmla="*/ 50 h 50"/>
                    <a:gd name="T10" fmla="*/ 0 w 62"/>
                    <a:gd name="T11" fmla="*/ 31 h 50"/>
                    <a:gd name="T12" fmla="*/ 3 w 62"/>
                    <a:gd name="T13" fmla="*/ 10 h 50"/>
                    <a:gd name="T14" fmla="*/ 27 w 62"/>
                    <a:gd name="T1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" h="50">
                      <a:moveTo>
                        <a:pt x="27" y="0"/>
                      </a:moveTo>
                      <a:lnTo>
                        <a:pt x="54" y="8"/>
                      </a:lnTo>
                      <a:lnTo>
                        <a:pt x="62" y="23"/>
                      </a:lnTo>
                      <a:lnTo>
                        <a:pt x="40" y="31"/>
                      </a:lnTo>
                      <a:lnTo>
                        <a:pt x="16" y="50"/>
                      </a:lnTo>
                      <a:lnTo>
                        <a:pt x="0" y="31"/>
                      </a:lnTo>
                      <a:lnTo>
                        <a:pt x="3" y="10"/>
                      </a:lnTo>
                      <a:lnTo>
                        <a:pt x="2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0" name="Freeform 241"/>
                <p:cNvSpPr>
                  <a:spLocks/>
                </p:cNvSpPr>
                <p:nvPr/>
              </p:nvSpPr>
              <p:spPr bwMode="auto">
                <a:xfrm>
                  <a:off x="5662613" y="250508"/>
                  <a:ext cx="98425" cy="79375"/>
                </a:xfrm>
                <a:custGeom>
                  <a:avLst/>
                  <a:gdLst>
                    <a:gd name="T0" fmla="*/ 27 w 62"/>
                    <a:gd name="T1" fmla="*/ 0 h 50"/>
                    <a:gd name="T2" fmla="*/ 54 w 62"/>
                    <a:gd name="T3" fmla="*/ 8 h 50"/>
                    <a:gd name="T4" fmla="*/ 62 w 62"/>
                    <a:gd name="T5" fmla="*/ 23 h 50"/>
                    <a:gd name="T6" fmla="*/ 40 w 62"/>
                    <a:gd name="T7" fmla="*/ 31 h 50"/>
                    <a:gd name="T8" fmla="*/ 16 w 62"/>
                    <a:gd name="T9" fmla="*/ 50 h 50"/>
                    <a:gd name="T10" fmla="*/ 0 w 62"/>
                    <a:gd name="T11" fmla="*/ 31 h 50"/>
                    <a:gd name="T12" fmla="*/ 3 w 62"/>
                    <a:gd name="T13" fmla="*/ 10 h 50"/>
                    <a:gd name="T14" fmla="*/ 27 w 62"/>
                    <a:gd name="T1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" h="50">
                      <a:moveTo>
                        <a:pt x="27" y="0"/>
                      </a:moveTo>
                      <a:lnTo>
                        <a:pt x="54" y="8"/>
                      </a:lnTo>
                      <a:lnTo>
                        <a:pt x="62" y="23"/>
                      </a:lnTo>
                      <a:lnTo>
                        <a:pt x="40" y="31"/>
                      </a:lnTo>
                      <a:lnTo>
                        <a:pt x="16" y="50"/>
                      </a:lnTo>
                      <a:lnTo>
                        <a:pt x="0" y="31"/>
                      </a:lnTo>
                      <a:lnTo>
                        <a:pt x="3" y="10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1" name="Freeform 242"/>
                <p:cNvSpPr>
                  <a:spLocks/>
                </p:cNvSpPr>
                <p:nvPr/>
              </p:nvSpPr>
              <p:spPr bwMode="auto">
                <a:xfrm>
                  <a:off x="5662613" y="250508"/>
                  <a:ext cx="98425" cy="79375"/>
                </a:xfrm>
                <a:custGeom>
                  <a:avLst/>
                  <a:gdLst>
                    <a:gd name="T0" fmla="*/ 27 w 62"/>
                    <a:gd name="T1" fmla="*/ 0 h 50"/>
                    <a:gd name="T2" fmla="*/ 54 w 62"/>
                    <a:gd name="T3" fmla="*/ 8 h 50"/>
                    <a:gd name="T4" fmla="*/ 62 w 62"/>
                    <a:gd name="T5" fmla="*/ 23 h 50"/>
                    <a:gd name="T6" fmla="*/ 40 w 62"/>
                    <a:gd name="T7" fmla="*/ 31 h 50"/>
                    <a:gd name="T8" fmla="*/ 16 w 62"/>
                    <a:gd name="T9" fmla="*/ 50 h 50"/>
                    <a:gd name="T10" fmla="*/ 0 w 62"/>
                    <a:gd name="T11" fmla="*/ 31 h 50"/>
                    <a:gd name="T12" fmla="*/ 3 w 62"/>
                    <a:gd name="T13" fmla="*/ 10 h 50"/>
                    <a:gd name="T14" fmla="*/ 27 w 62"/>
                    <a:gd name="T1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" h="50">
                      <a:moveTo>
                        <a:pt x="27" y="0"/>
                      </a:moveTo>
                      <a:lnTo>
                        <a:pt x="54" y="8"/>
                      </a:lnTo>
                      <a:lnTo>
                        <a:pt x="62" y="23"/>
                      </a:lnTo>
                      <a:lnTo>
                        <a:pt x="40" y="31"/>
                      </a:lnTo>
                      <a:lnTo>
                        <a:pt x="16" y="50"/>
                      </a:lnTo>
                      <a:lnTo>
                        <a:pt x="0" y="31"/>
                      </a:lnTo>
                      <a:lnTo>
                        <a:pt x="3" y="10"/>
                      </a:lnTo>
                      <a:lnTo>
                        <a:pt x="2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2" name="Freeform 243"/>
                <p:cNvSpPr>
                  <a:spLocks/>
                </p:cNvSpPr>
                <p:nvPr/>
              </p:nvSpPr>
              <p:spPr bwMode="auto">
                <a:xfrm>
                  <a:off x="5419726" y="-244792"/>
                  <a:ext cx="107950" cy="80963"/>
                </a:xfrm>
                <a:custGeom>
                  <a:avLst/>
                  <a:gdLst>
                    <a:gd name="T0" fmla="*/ 28 w 68"/>
                    <a:gd name="T1" fmla="*/ 20 h 51"/>
                    <a:gd name="T2" fmla="*/ 49 w 68"/>
                    <a:gd name="T3" fmla="*/ 6 h 51"/>
                    <a:gd name="T4" fmla="*/ 68 w 68"/>
                    <a:gd name="T5" fmla="*/ 9 h 51"/>
                    <a:gd name="T6" fmla="*/ 67 w 68"/>
                    <a:gd name="T7" fmla="*/ 41 h 51"/>
                    <a:gd name="T8" fmla="*/ 24 w 68"/>
                    <a:gd name="T9" fmla="*/ 51 h 51"/>
                    <a:gd name="T10" fmla="*/ 11 w 68"/>
                    <a:gd name="T11" fmla="*/ 33 h 51"/>
                    <a:gd name="T12" fmla="*/ 0 w 68"/>
                    <a:gd name="T13" fmla="*/ 11 h 51"/>
                    <a:gd name="T14" fmla="*/ 9 w 68"/>
                    <a:gd name="T15" fmla="*/ 0 h 51"/>
                    <a:gd name="T16" fmla="*/ 22 w 68"/>
                    <a:gd name="T17" fmla="*/ 17 h 51"/>
                    <a:gd name="T18" fmla="*/ 28 w 68"/>
                    <a:gd name="T1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51">
                      <a:moveTo>
                        <a:pt x="28" y="20"/>
                      </a:moveTo>
                      <a:lnTo>
                        <a:pt x="49" y="6"/>
                      </a:lnTo>
                      <a:lnTo>
                        <a:pt x="68" y="9"/>
                      </a:lnTo>
                      <a:lnTo>
                        <a:pt x="67" y="41"/>
                      </a:lnTo>
                      <a:lnTo>
                        <a:pt x="24" y="51"/>
                      </a:lnTo>
                      <a:lnTo>
                        <a:pt x="11" y="33"/>
                      </a:lnTo>
                      <a:lnTo>
                        <a:pt x="0" y="11"/>
                      </a:lnTo>
                      <a:lnTo>
                        <a:pt x="9" y="0"/>
                      </a:lnTo>
                      <a:lnTo>
                        <a:pt x="22" y="17"/>
                      </a:lnTo>
                      <a:lnTo>
                        <a:pt x="28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3" name="Freeform 244"/>
                <p:cNvSpPr>
                  <a:spLocks/>
                </p:cNvSpPr>
                <p:nvPr/>
              </p:nvSpPr>
              <p:spPr bwMode="auto">
                <a:xfrm>
                  <a:off x="5419726" y="-244792"/>
                  <a:ext cx="107950" cy="80963"/>
                </a:xfrm>
                <a:custGeom>
                  <a:avLst/>
                  <a:gdLst>
                    <a:gd name="T0" fmla="*/ 28 w 68"/>
                    <a:gd name="T1" fmla="*/ 20 h 51"/>
                    <a:gd name="T2" fmla="*/ 49 w 68"/>
                    <a:gd name="T3" fmla="*/ 6 h 51"/>
                    <a:gd name="T4" fmla="*/ 68 w 68"/>
                    <a:gd name="T5" fmla="*/ 9 h 51"/>
                    <a:gd name="T6" fmla="*/ 67 w 68"/>
                    <a:gd name="T7" fmla="*/ 41 h 51"/>
                    <a:gd name="T8" fmla="*/ 24 w 68"/>
                    <a:gd name="T9" fmla="*/ 51 h 51"/>
                    <a:gd name="T10" fmla="*/ 11 w 68"/>
                    <a:gd name="T11" fmla="*/ 33 h 51"/>
                    <a:gd name="T12" fmla="*/ 0 w 68"/>
                    <a:gd name="T13" fmla="*/ 11 h 51"/>
                    <a:gd name="T14" fmla="*/ 9 w 68"/>
                    <a:gd name="T15" fmla="*/ 0 h 51"/>
                    <a:gd name="T16" fmla="*/ 22 w 68"/>
                    <a:gd name="T17" fmla="*/ 17 h 51"/>
                    <a:gd name="T18" fmla="*/ 28 w 68"/>
                    <a:gd name="T1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51">
                      <a:moveTo>
                        <a:pt x="28" y="20"/>
                      </a:moveTo>
                      <a:lnTo>
                        <a:pt x="49" y="6"/>
                      </a:lnTo>
                      <a:lnTo>
                        <a:pt x="68" y="9"/>
                      </a:lnTo>
                      <a:lnTo>
                        <a:pt x="67" y="41"/>
                      </a:lnTo>
                      <a:lnTo>
                        <a:pt x="24" y="51"/>
                      </a:lnTo>
                      <a:lnTo>
                        <a:pt x="11" y="33"/>
                      </a:lnTo>
                      <a:lnTo>
                        <a:pt x="0" y="11"/>
                      </a:lnTo>
                      <a:lnTo>
                        <a:pt x="9" y="0"/>
                      </a:lnTo>
                      <a:lnTo>
                        <a:pt x="22" y="17"/>
                      </a:lnTo>
                      <a:lnTo>
                        <a:pt x="28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4" name="Freeform 245"/>
                <p:cNvSpPr>
                  <a:spLocks/>
                </p:cNvSpPr>
                <p:nvPr/>
              </p:nvSpPr>
              <p:spPr bwMode="auto">
                <a:xfrm>
                  <a:off x="5419726" y="-244792"/>
                  <a:ext cx="107950" cy="80963"/>
                </a:xfrm>
                <a:custGeom>
                  <a:avLst/>
                  <a:gdLst>
                    <a:gd name="T0" fmla="*/ 28 w 68"/>
                    <a:gd name="T1" fmla="*/ 20 h 51"/>
                    <a:gd name="T2" fmla="*/ 49 w 68"/>
                    <a:gd name="T3" fmla="*/ 6 h 51"/>
                    <a:gd name="T4" fmla="*/ 68 w 68"/>
                    <a:gd name="T5" fmla="*/ 9 h 51"/>
                    <a:gd name="T6" fmla="*/ 67 w 68"/>
                    <a:gd name="T7" fmla="*/ 41 h 51"/>
                    <a:gd name="T8" fmla="*/ 24 w 68"/>
                    <a:gd name="T9" fmla="*/ 51 h 51"/>
                    <a:gd name="T10" fmla="*/ 11 w 68"/>
                    <a:gd name="T11" fmla="*/ 33 h 51"/>
                    <a:gd name="T12" fmla="*/ 0 w 68"/>
                    <a:gd name="T13" fmla="*/ 11 h 51"/>
                    <a:gd name="T14" fmla="*/ 9 w 68"/>
                    <a:gd name="T15" fmla="*/ 0 h 51"/>
                    <a:gd name="T16" fmla="*/ 22 w 68"/>
                    <a:gd name="T17" fmla="*/ 17 h 51"/>
                    <a:gd name="T18" fmla="*/ 28 w 68"/>
                    <a:gd name="T1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51">
                      <a:moveTo>
                        <a:pt x="28" y="20"/>
                      </a:moveTo>
                      <a:lnTo>
                        <a:pt x="49" y="6"/>
                      </a:lnTo>
                      <a:lnTo>
                        <a:pt x="68" y="9"/>
                      </a:lnTo>
                      <a:lnTo>
                        <a:pt x="67" y="41"/>
                      </a:lnTo>
                      <a:lnTo>
                        <a:pt x="24" y="51"/>
                      </a:lnTo>
                      <a:lnTo>
                        <a:pt x="11" y="33"/>
                      </a:lnTo>
                      <a:lnTo>
                        <a:pt x="0" y="11"/>
                      </a:lnTo>
                      <a:lnTo>
                        <a:pt x="9" y="0"/>
                      </a:lnTo>
                      <a:lnTo>
                        <a:pt x="22" y="17"/>
                      </a:lnTo>
                      <a:lnTo>
                        <a:pt x="28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5" name="Freeform 246"/>
                <p:cNvSpPr>
                  <a:spLocks/>
                </p:cNvSpPr>
                <p:nvPr/>
              </p:nvSpPr>
              <p:spPr bwMode="auto">
                <a:xfrm>
                  <a:off x="5419726" y="-244792"/>
                  <a:ext cx="107950" cy="80963"/>
                </a:xfrm>
                <a:custGeom>
                  <a:avLst/>
                  <a:gdLst>
                    <a:gd name="T0" fmla="*/ 28 w 68"/>
                    <a:gd name="T1" fmla="*/ 20 h 51"/>
                    <a:gd name="T2" fmla="*/ 49 w 68"/>
                    <a:gd name="T3" fmla="*/ 6 h 51"/>
                    <a:gd name="T4" fmla="*/ 68 w 68"/>
                    <a:gd name="T5" fmla="*/ 9 h 51"/>
                    <a:gd name="T6" fmla="*/ 67 w 68"/>
                    <a:gd name="T7" fmla="*/ 41 h 51"/>
                    <a:gd name="T8" fmla="*/ 24 w 68"/>
                    <a:gd name="T9" fmla="*/ 51 h 51"/>
                    <a:gd name="T10" fmla="*/ 11 w 68"/>
                    <a:gd name="T11" fmla="*/ 33 h 51"/>
                    <a:gd name="T12" fmla="*/ 0 w 68"/>
                    <a:gd name="T13" fmla="*/ 11 h 51"/>
                    <a:gd name="T14" fmla="*/ 9 w 68"/>
                    <a:gd name="T15" fmla="*/ 0 h 51"/>
                    <a:gd name="T16" fmla="*/ 22 w 68"/>
                    <a:gd name="T17" fmla="*/ 17 h 51"/>
                    <a:gd name="T18" fmla="*/ 28 w 68"/>
                    <a:gd name="T1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51">
                      <a:moveTo>
                        <a:pt x="28" y="20"/>
                      </a:moveTo>
                      <a:lnTo>
                        <a:pt x="49" y="6"/>
                      </a:lnTo>
                      <a:lnTo>
                        <a:pt x="68" y="9"/>
                      </a:lnTo>
                      <a:lnTo>
                        <a:pt x="67" y="41"/>
                      </a:lnTo>
                      <a:lnTo>
                        <a:pt x="24" y="51"/>
                      </a:lnTo>
                      <a:lnTo>
                        <a:pt x="11" y="33"/>
                      </a:lnTo>
                      <a:lnTo>
                        <a:pt x="0" y="11"/>
                      </a:lnTo>
                      <a:lnTo>
                        <a:pt x="9" y="0"/>
                      </a:lnTo>
                      <a:lnTo>
                        <a:pt x="22" y="17"/>
                      </a:lnTo>
                      <a:lnTo>
                        <a:pt x="28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6" name="Freeform 247"/>
                <p:cNvSpPr>
                  <a:spLocks/>
                </p:cNvSpPr>
                <p:nvPr/>
              </p:nvSpPr>
              <p:spPr bwMode="auto">
                <a:xfrm>
                  <a:off x="5570538" y="-346392"/>
                  <a:ext cx="58738" cy="60325"/>
                </a:xfrm>
                <a:custGeom>
                  <a:avLst/>
                  <a:gdLst>
                    <a:gd name="T0" fmla="*/ 0 w 37"/>
                    <a:gd name="T1" fmla="*/ 8 h 38"/>
                    <a:gd name="T2" fmla="*/ 0 w 37"/>
                    <a:gd name="T3" fmla="*/ 25 h 38"/>
                    <a:gd name="T4" fmla="*/ 13 w 37"/>
                    <a:gd name="T5" fmla="*/ 38 h 38"/>
                    <a:gd name="T6" fmla="*/ 29 w 37"/>
                    <a:gd name="T7" fmla="*/ 35 h 38"/>
                    <a:gd name="T8" fmla="*/ 37 w 37"/>
                    <a:gd name="T9" fmla="*/ 17 h 38"/>
                    <a:gd name="T10" fmla="*/ 24 w 37"/>
                    <a:gd name="T11" fmla="*/ 0 h 38"/>
                    <a:gd name="T12" fmla="*/ 0 w 37"/>
                    <a:gd name="T13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8">
                      <a:moveTo>
                        <a:pt x="0" y="8"/>
                      </a:moveTo>
                      <a:lnTo>
                        <a:pt x="0" y="25"/>
                      </a:lnTo>
                      <a:lnTo>
                        <a:pt x="13" y="38"/>
                      </a:lnTo>
                      <a:lnTo>
                        <a:pt x="29" y="35"/>
                      </a:lnTo>
                      <a:lnTo>
                        <a:pt x="37" y="17"/>
                      </a:lnTo>
                      <a:lnTo>
                        <a:pt x="2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7" name="Freeform 248"/>
                <p:cNvSpPr>
                  <a:spLocks/>
                </p:cNvSpPr>
                <p:nvPr/>
              </p:nvSpPr>
              <p:spPr bwMode="auto">
                <a:xfrm>
                  <a:off x="5570538" y="-346392"/>
                  <a:ext cx="58738" cy="60325"/>
                </a:xfrm>
                <a:custGeom>
                  <a:avLst/>
                  <a:gdLst>
                    <a:gd name="T0" fmla="*/ 0 w 37"/>
                    <a:gd name="T1" fmla="*/ 8 h 38"/>
                    <a:gd name="T2" fmla="*/ 0 w 37"/>
                    <a:gd name="T3" fmla="*/ 25 h 38"/>
                    <a:gd name="T4" fmla="*/ 13 w 37"/>
                    <a:gd name="T5" fmla="*/ 38 h 38"/>
                    <a:gd name="T6" fmla="*/ 29 w 37"/>
                    <a:gd name="T7" fmla="*/ 35 h 38"/>
                    <a:gd name="T8" fmla="*/ 37 w 37"/>
                    <a:gd name="T9" fmla="*/ 17 h 38"/>
                    <a:gd name="T10" fmla="*/ 24 w 37"/>
                    <a:gd name="T11" fmla="*/ 0 h 38"/>
                    <a:gd name="T12" fmla="*/ 0 w 37"/>
                    <a:gd name="T13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8">
                      <a:moveTo>
                        <a:pt x="0" y="8"/>
                      </a:moveTo>
                      <a:lnTo>
                        <a:pt x="0" y="25"/>
                      </a:lnTo>
                      <a:lnTo>
                        <a:pt x="13" y="38"/>
                      </a:lnTo>
                      <a:lnTo>
                        <a:pt x="29" y="35"/>
                      </a:lnTo>
                      <a:lnTo>
                        <a:pt x="37" y="17"/>
                      </a:lnTo>
                      <a:lnTo>
                        <a:pt x="24" y="0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8" name="Freeform 249"/>
                <p:cNvSpPr>
                  <a:spLocks/>
                </p:cNvSpPr>
                <p:nvPr/>
              </p:nvSpPr>
              <p:spPr bwMode="auto">
                <a:xfrm>
                  <a:off x="5570538" y="-346392"/>
                  <a:ext cx="58738" cy="60325"/>
                </a:xfrm>
                <a:custGeom>
                  <a:avLst/>
                  <a:gdLst>
                    <a:gd name="T0" fmla="*/ 0 w 37"/>
                    <a:gd name="T1" fmla="*/ 8 h 38"/>
                    <a:gd name="T2" fmla="*/ 0 w 37"/>
                    <a:gd name="T3" fmla="*/ 25 h 38"/>
                    <a:gd name="T4" fmla="*/ 13 w 37"/>
                    <a:gd name="T5" fmla="*/ 38 h 38"/>
                    <a:gd name="T6" fmla="*/ 29 w 37"/>
                    <a:gd name="T7" fmla="*/ 35 h 38"/>
                    <a:gd name="T8" fmla="*/ 37 w 37"/>
                    <a:gd name="T9" fmla="*/ 17 h 38"/>
                    <a:gd name="T10" fmla="*/ 24 w 37"/>
                    <a:gd name="T11" fmla="*/ 0 h 38"/>
                    <a:gd name="T12" fmla="*/ 0 w 37"/>
                    <a:gd name="T13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8">
                      <a:moveTo>
                        <a:pt x="0" y="8"/>
                      </a:moveTo>
                      <a:lnTo>
                        <a:pt x="0" y="25"/>
                      </a:lnTo>
                      <a:lnTo>
                        <a:pt x="13" y="38"/>
                      </a:lnTo>
                      <a:lnTo>
                        <a:pt x="29" y="35"/>
                      </a:lnTo>
                      <a:lnTo>
                        <a:pt x="37" y="17"/>
                      </a:lnTo>
                      <a:lnTo>
                        <a:pt x="2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9" name="Freeform 250"/>
                <p:cNvSpPr>
                  <a:spLocks/>
                </p:cNvSpPr>
                <p:nvPr/>
              </p:nvSpPr>
              <p:spPr bwMode="auto">
                <a:xfrm>
                  <a:off x="5570538" y="-346392"/>
                  <a:ext cx="58738" cy="60325"/>
                </a:xfrm>
                <a:custGeom>
                  <a:avLst/>
                  <a:gdLst>
                    <a:gd name="T0" fmla="*/ 0 w 37"/>
                    <a:gd name="T1" fmla="*/ 8 h 38"/>
                    <a:gd name="T2" fmla="*/ 0 w 37"/>
                    <a:gd name="T3" fmla="*/ 25 h 38"/>
                    <a:gd name="T4" fmla="*/ 13 w 37"/>
                    <a:gd name="T5" fmla="*/ 38 h 38"/>
                    <a:gd name="T6" fmla="*/ 29 w 37"/>
                    <a:gd name="T7" fmla="*/ 35 h 38"/>
                    <a:gd name="T8" fmla="*/ 37 w 37"/>
                    <a:gd name="T9" fmla="*/ 17 h 38"/>
                    <a:gd name="T10" fmla="*/ 24 w 37"/>
                    <a:gd name="T11" fmla="*/ 0 h 38"/>
                    <a:gd name="T12" fmla="*/ 0 w 37"/>
                    <a:gd name="T13" fmla="*/ 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8">
                      <a:moveTo>
                        <a:pt x="0" y="8"/>
                      </a:moveTo>
                      <a:lnTo>
                        <a:pt x="0" y="25"/>
                      </a:lnTo>
                      <a:lnTo>
                        <a:pt x="13" y="38"/>
                      </a:lnTo>
                      <a:lnTo>
                        <a:pt x="29" y="35"/>
                      </a:lnTo>
                      <a:lnTo>
                        <a:pt x="37" y="17"/>
                      </a:lnTo>
                      <a:lnTo>
                        <a:pt x="24" y="0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0" name="Freeform 251"/>
                <p:cNvSpPr>
                  <a:spLocks/>
                </p:cNvSpPr>
                <p:nvPr/>
              </p:nvSpPr>
              <p:spPr bwMode="auto">
                <a:xfrm>
                  <a:off x="5551488" y="-408304"/>
                  <a:ext cx="47625" cy="31750"/>
                </a:xfrm>
                <a:custGeom>
                  <a:avLst/>
                  <a:gdLst>
                    <a:gd name="T0" fmla="*/ 3 w 30"/>
                    <a:gd name="T1" fmla="*/ 0 h 20"/>
                    <a:gd name="T2" fmla="*/ 0 w 30"/>
                    <a:gd name="T3" fmla="*/ 20 h 20"/>
                    <a:gd name="T4" fmla="*/ 25 w 30"/>
                    <a:gd name="T5" fmla="*/ 20 h 20"/>
                    <a:gd name="T6" fmla="*/ 30 w 30"/>
                    <a:gd name="T7" fmla="*/ 5 h 20"/>
                    <a:gd name="T8" fmla="*/ 3 w 3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20">
                      <a:moveTo>
                        <a:pt x="3" y="0"/>
                      </a:moveTo>
                      <a:lnTo>
                        <a:pt x="0" y="20"/>
                      </a:lnTo>
                      <a:lnTo>
                        <a:pt x="25" y="20"/>
                      </a:lnTo>
                      <a:lnTo>
                        <a:pt x="30" y="5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1" name="Freeform 252"/>
                <p:cNvSpPr>
                  <a:spLocks/>
                </p:cNvSpPr>
                <p:nvPr/>
              </p:nvSpPr>
              <p:spPr bwMode="auto">
                <a:xfrm>
                  <a:off x="5551488" y="-408304"/>
                  <a:ext cx="47625" cy="31750"/>
                </a:xfrm>
                <a:custGeom>
                  <a:avLst/>
                  <a:gdLst>
                    <a:gd name="T0" fmla="*/ 3 w 30"/>
                    <a:gd name="T1" fmla="*/ 0 h 20"/>
                    <a:gd name="T2" fmla="*/ 0 w 30"/>
                    <a:gd name="T3" fmla="*/ 20 h 20"/>
                    <a:gd name="T4" fmla="*/ 25 w 30"/>
                    <a:gd name="T5" fmla="*/ 20 h 20"/>
                    <a:gd name="T6" fmla="*/ 30 w 30"/>
                    <a:gd name="T7" fmla="*/ 5 h 20"/>
                    <a:gd name="T8" fmla="*/ 3 w 3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20">
                      <a:moveTo>
                        <a:pt x="3" y="0"/>
                      </a:moveTo>
                      <a:lnTo>
                        <a:pt x="0" y="20"/>
                      </a:lnTo>
                      <a:lnTo>
                        <a:pt x="25" y="20"/>
                      </a:lnTo>
                      <a:lnTo>
                        <a:pt x="30" y="5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2" name="Freeform 253"/>
                <p:cNvSpPr>
                  <a:spLocks/>
                </p:cNvSpPr>
                <p:nvPr/>
              </p:nvSpPr>
              <p:spPr bwMode="auto">
                <a:xfrm>
                  <a:off x="5551488" y="-408304"/>
                  <a:ext cx="47625" cy="31750"/>
                </a:xfrm>
                <a:custGeom>
                  <a:avLst/>
                  <a:gdLst>
                    <a:gd name="T0" fmla="*/ 3 w 30"/>
                    <a:gd name="T1" fmla="*/ 0 h 20"/>
                    <a:gd name="T2" fmla="*/ 0 w 30"/>
                    <a:gd name="T3" fmla="*/ 20 h 20"/>
                    <a:gd name="T4" fmla="*/ 25 w 30"/>
                    <a:gd name="T5" fmla="*/ 20 h 20"/>
                    <a:gd name="T6" fmla="*/ 30 w 30"/>
                    <a:gd name="T7" fmla="*/ 5 h 20"/>
                    <a:gd name="T8" fmla="*/ 3 w 3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20">
                      <a:moveTo>
                        <a:pt x="3" y="0"/>
                      </a:moveTo>
                      <a:lnTo>
                        <a:pt x="0" y="20"/>
                      </a:lnTo>
                      <a:lnTo>
                        <a:pt x="25" y="20"/>
                      </a:lnTo>
                      <a:lnTo>
                        <a:pt x="30" y="5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3" name="Freeform 254"/>
                <p:cNvSpPr>
                  <a:spLocks/>
                </p:cNvSpPr>
                <p:nvPr/>
              </p:nvSpPr>
              <p:spPr bwMode="auto">
                <a:xfrm>
                  <a:off x="5551488" y="-408304"/>
                  <a:ext cx="47625" cy="31750"/>
                </a:xfrm>
                <a:custGeom>
                  <a:avLst/>
                  <a:gdLst>
                    <a:gd name="T0" fmla="*/ 3 w 30"/>
                    <a:gd name="T1" fmla="*/ 0 h 20"/>
                    <a:gd name="T2" fmla="*/ 0 w 30"/>
                    <a:gd name="T3" fmla="*/ 20 h 20"/>
                    <a:gd name="T4" fmla="*/ 25 w 30"/>
                    <a:gd name="T5" fmla="*/ 20 h 20"/>
                    <a:gd name="T6" fmla="*/ 30 w 30"/>
                    <a:gd name="T7" fmla="*/ 5 h 20"/>
                    <a:gd name="T8" fmla="*/ 3 w 3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20">
                      <a:moveTo>
                        <a:pt x="3" y="0"/>
                      </a:moveTo>
                      <a:lnTo>
                        <a:pt x="0" y="20"/>
                      </a:lnTo>
                      <a:lnTo>
                        <a:pt x="25" y="20"/>
                      </a:lnTo>
                      <a:lnTo>
                        <a:pt x="30" y="5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4" name="Freeform 255"/>
                <p:cNvSpPr>
                  <a:spLocks/>
                </p:cNvSpPr>
                <p:nvPr/>
              </p:nvSpPr>
              <p:spPr bwMode="auto">
                <a:xfrm>
                  <a:off x="5641976" y="-468629"/>
                  <a:ext cx="139700" cy="152400"/>
                </a:xfrm>
                <a:custGeom>
                  <a:avLst/>
                  <a:gdLst>
                    <a:gd name="T0" fmla="*/ 30 w 88"/>
                    <a:gd name="T1" fmla="*/ 0 h 96"/>
                    <a:gd name="T2" fmla="*/ 16 w 88"/>
                    <a:gd name="T3" fmla="*/ 19 h 96"/>
                    <a:gd name="T4" fmla="*/ 0 w 88"/>
                    <a:gd name="T5" fmla="*/ 38 h 96"/>
                    <a:gd name="T6" fmla="*/ 3 w 88"/>
                    <a:gd name="T7" fmla="*/ 59 h 96"/>
                    <a:gd name="T8" fmla="*/ 21 w 88"/>
                    <a:gd name="T9" fmla="*/ 59 h 96"/>
                    <a:gd name="T10" fmla="*/ 18 w 88"/>
                    <a:gd name="T11" fmla="*/ 74 h 96"/>
                    <a:gd name="T12" fmla="*/ 24 w 88"/>
                    <a:gd name="T13" fmla="*/ 89 h 96"/>
                    <a:gd name="T14" fmla="*/ 72 w 88"/>
                    <a:gd name="T15" fmla="*/ 96 h 96"/>
                    <a:gd name="T16" fmla="*/ 86 w 88"/>
                    <a:gd name="T17" fmla="*/ 77 h 96"/>
                    <a:gd name="T18" fmla="*/ 88 w 88"/>
                    <a:gd name="T19" fmla="*/ 46 h 96"/>
                    <a:gd name="T20" fmla="*/ 70 w 88"/>
                    <a:gd name="T21" fmla="*/ 22 h 96"/>
                    <a:gd name="T22" fmla="*/ 30 w 88"/>
                    <a:gd name="T23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8" h="96">
                      <a:moveTo>
                        <a:pt x="30" y="0"/>
                      </a:moveTo>
                      <a:lnTo>
                        <a:pt x="16" y="19"/>
                      </a:lnTo>
                      <a:lnTo>
                        <a:pt x="0" y="38"/>
                      </a:lnTo>
                      <a:lnTo>
                        <a:pt x="3" y="59"/>
                      </a:lnTo>
                      <a:lnTo>
                        <a:pt x="21" y="59"/>
                      </a:lnTo>
                      <a:lnTo>
                        <a:pt x="18" y="74"/>
                      </a:lnTo>
                      <a:lnTo>
                        <a:pt x="24" y="89"/>
                      </a:lnTo>
                      <a:lnTo>
                        <a:pt x="72" y="96"/>
                      </a:lnTo>
                      <a:lnTo>
                        <a:pt x="86" y="77"/>
                      </a:lnTo>
                      <a:lnTo>
                        <a:pt x="88" y="46"/>
                      </a:lnTo>
                      <a:lnTo>
                        <a:pt x="70" y="2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5" name="Freeform 256"/>
                <p:cNvSpPr>
                  <a:spLocks/>
                </p:cNvSpPr>
                <p:nvPr/>
              </p:nvSpPr>
              <p:spPr bwMode="auto">
                <a:xfrm>
                  <a:off x="5641976" y="-468629"/>
                  <a:ext cx="139700" cy="152400"/>
                </a:xfrm>
                <a:custGeom>
                  <a:avLst/>
                  <a:gdLst>
                    <a:gd name="T0" fmla="*/ 30 w 88"/>
                    <a:gd name="T1" fmla="*/ 0 h 96"/>
                    <a:gd name="T2" fmla="*/ 16 w 88"/>
                    <a:gd name="T3" fmla="*/ 19 h 96"/>
                    <a:gd name="T4" fmla="*/ 0 w 88"/>
                    <a:gd name="T5" fmla="*/ 38 h 96"/>
                    <a:gd name="T6" fmla="*/ 3 w 88"/>
                    <a:gd name="T7" fmla="*/ 59 h 96"/>
                    <a:gd name="T8" fmla="*/ 21 w 88"/>
                    <a:gd name="T9" fmla="*/ 59 h 96"/>
                    <a:gd name="T10" fmla="*/ 18 w 88"/>
                    <a:gd name="T11" fmla="*/ 74 h 96"/>
                    <a:gd name="T12" fmla="*/ 24 w 88"/>
                    <a:gd name="T13" fmla="*/ 89 h 96"/>
                    <a:gd name="T14" fmla="*/ 72 w 88"/>
                    <a:gd name="T15" fmla="*/ 96 h 96"/>
                    <a:gd name="T16" fmla="*/ 86 w 88"/>
                    <a:gd name="T17" fmla="*/ 77 h 96"/>
                    <a:gd name="T18" fmla="*/ 88 w 88"/>
                    <a:gd name="T19" fmla="*/ 46 h 96"/>
                    <a:gd name="T20" fmla="*/ 70 w 88"/>
                    <a:gd name="T21" fmla="*/ 22 h 96"/>
                    <a:gd name="T22" fmla="*/ 30 w 88"/>
                    <a:gd name="T23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8" h="96">
                      <a:moveTo>
                        <a:pt x="30" y="0"/>
                      </a:moveTo>
                      <a:lnTo>
                        <a:pt x="16" y="19"/>
                      </a:lnTo>
                      <a:lnTo>
                        <a:pt x="0" y="38"/>
                      </a:lnTo>
                      <a:lnTo>
                        <a:pt x="3" y="59"/>
                      </a:lnTo>
                      <a:lnTo>
                        <a:pt x="21" y="59"/>
                      </a:lnTo>
                      <a:lnTo>
                        <a:pt x="18" y="74"/>
                      </a:lnTo>
                      <a:lnTo>
                        <a:pt x="24" y="89"/>
                      </a:lnTo>
                      <a:lnTo>
                        <a:pt x="72" y="96"/>
                      </a:lnTo>
                      <a:lnTo>
                        <a:pt x="86" y="77"/>
                      </a:lnTo>
                      <a:lnTo>
                        <a:pt x="88" y="46"/>
                      </a:lnTo>
                      <a:lnTo>
                        <a:pt x="70" y="22"/>
                      </a:lnTo>
                      <a:lnTo>
                        <a:pt x="3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6" name="Freeform 257"/>
                <p:cNvSpPr>
                  <a:spLocks/>
                </p:cNvSpPr>
                <p:nvPr/>
              </p:nvSpPr>
              <p:spPr bwMode="auto">
                <a:xfrm>
                  <a:off x="5641976" y="-468629"/>
                  <a:ext cx="139700" cy="152400"/>
                </a:xfrm>
                <a:custGeom>
                  <a:avLst/>
                  <a:gdLst>
                    <a:gd name="T0" fmla="*/ 30 w 88"/>
                    <a:gd name="T1" fmla="*/ 0 h 96"/>
                    <a:gd name="T2" fmla="*/ 16 w 88"/>
                    <a:gd name="T3" fmla="*/ 19 h 96"/>
                    <a:gd name="T4" fmla="*/ 0 w 88"/>
                    <a:gd name="T5" fmla="*/ 38 h 96"/>
                    <a:gd name="T6" fmla="*/ 3 w 88"/>
                    <a:gd name="T7" fmla="*/ 59 h 96"/>
                    <a:gd name="T8" fmla="*/ 21 w 88"/>
                    <a:gd name="T9" fmla="*/ 59 h 96"/>
                    <a:gd name="T10" fmla="*/ 18 w 88"/>
                    <a:gd name="T11" fmla="*/ 74 h 96"/>
                    <a:gd name="T12" fmla="*/ 24 w 88"/>
                    <a:gd name="T13" fmla="*/ 89 h 96"/>
                    <a:gd name="T14" fmla="*/ 72 w 88"/>
                    <a:gd name="T15" fmla="*/ 96 h 96"/>
                    <a:gd name="T16" fmla="*/ 86 w 88"/>
                    <a:gd name="T17" fmla="*/ 77 h 96"/>
                    <a:gd name="T18" fmla="*/ 88 w 88"/>
                    <a:gd name="T19" fmla="*/ 46 h 96"/>
                    <a:gd name="T20" fmla="*/ 70 w 88"/>
                    <a:gd name="T21" fmla="*/ 22 h 96"/>
                    <a:gd name="T22" fmla="*/ 30 w 88"/>
                    <a:gd name="T23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8" h="96">
                      <a:moveTo>
                        <a:pt x="30" y="0"/>
                      </a:moveTo>
                      <a:lnTo>
                        <a:pt x="16" y="19"/>
                      </a:lnTo>
                      <a:lnTo>
                        <a:pt x="0" y="38"/>
                      </a:lnTo>
                      <a:lnTo>
                        <a:pt x="3" y="59"/>
                      </a:lnTo>
                      <a:lnTo>
                        <a:pt x="21" y="59"/>
                      </a:lnTo>
                      <a:lnTo>
                        <a:pt x="18" y="74"/>
                      </a:lnTo>
                      <a:lnTo>
                        <a:pt x="24" y="89"/>
                      </a:lnTo>
                      <a:lnTo>
                        <a:pt x="72" y="96"/>
                      </a:lnTo>
                      <a:lnTo>
                        <a:pt x="86" y="77"/>
                      </a:lnTo>
                      <a:lnTo>
                        <a:pt x="88" y="46"/>
                      </a:lnTo>
                      <a:lnTo>
                        <a:pt x="70" y="22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7" name="Freeform 258"/>
                <p:cNvSpPr>
                  <a:spLocks/>
                </p:cNvSpPr>
                <p:nvPr/>
              </p:nvSpPr>
              <p:spPr bwMode="auto">
                <a:xfrm>
                  <a:off x="5641976" y="-468629"/>
                  <a:ext cx="139700" cy="152400"/>
                </a:xfrm>
                <a:custGeom>
                  <a:avLst/>
                  <a:gdLst>
                    <a:gd name="T0" fmla="*/ 30 w 88"/>
                    <a:gd name="T1" fmla="*/ 0 h 96"/>
                    <a:gd name="T2" fmla="*/ 16 w 88"/>
                    <a:gd name="T3" fmla="*/ 19 h 96"/>
                    <a:gd name="T4" fmla="*/ 0 w 88"/>
                    <a:gd name="T5" fmla="*/ 38 h 96"/>
                    <a:gd name="T6" fmla="*/ 3 w 88"/>
                    <a:gd name="T7" fmla="*/ 59 h 96"/>
                    <a:gd name="T8" fmla="*/ 21 w 88"/>
                    <a:gd name="T9" fmla="*/ 59 h 96"/>
                    <a:gd name="T10" fmla="*/ 18 w 88"/>
                    <a:gd name="T11" fmla="*/ 74 h 96"/>
                    <a:gd name="T12" fmla="*/ 24 w 88"/>
                    <a:gd name="T13" fmla="*/ 89 h 96"/>
                    <a:gd name="T14" fmla="*/ 72 w 88"/>
                    <a:gd name="T15" fmla="*/ 96 h 96"/>
                    <a:gd name="T16" fmla="*/ 86 w 88"/>
                    <a:gd name="T17" fmla="*/ 77 h 96"/>
                    <a:gd name="T18" fmla="*/ 88 w 88"/>
                    <a:gd name="T19" fmla="*/ 46 h 96"/>
                    <a:gd name="T20" fmla="*/ 70 w 88"/>
                    <a:gd name="T21" fmla="*/ 22 h 96"/>
                    <a:gd name="T22" fmla="*/ 30 w 88"/>
                    <a:gd name="T23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8" h="96">
                      <a:moveTo>
                        <a:pt x="30" y="0"/>
                      </a:moveTo>
                      <a:lnTo>
                        <a:pt x="16" y="19"/>
                      </a:lnTo>
                      <a:lnTo>
                        <a:pt x="0" y="38"/>
                      </a:lnTo>
                      <a:lnTo>
                        <a:pt x="3" y="59"/>
                      </a:lnTo>
                      <a:lnTo>
                        <a:pt x="21" y="59"/>
                      </a:lnTo>
                      <a:lnTo>
                        <a:pt x="18" y="74"/>
                      </a:lnTo>
                      <a:lnTo>
                        <a:pt x="24" y="89"/>
                      </a:lnTo>
                      <a:lnTo>
                        <a:pt x="72" y="96"/>
                      </a:lnTo>
                      <a:lnTo>
                        <a:pt x="86" y="77"/>
                      </a:lnTo>
                      <a:lnTo>
                        <a:pt x="88" y="46"/>
                      </a:lnTo>
                      <a:lnTo>
                        <a:pt x="70" y="22"/>
                      </a:lnTo>
                      <a:lnTo>
                        <a:pt x="3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8" name="Freeform 259"/>
                <p:cNvSpPr>
                  <a:spLocks/>
                </p:cNvSpPr>
                <p:nvPr/>
              </p:nvSpPr>
              <p:spPr bwMode="auto">
                <a:xfrm>
                  <a:off x="5722938" y="-549592"/>
                  <a:ext cx="585788" cy="344488"/>
                </a:xfrm>
                <a:custGeom>
                  <a:avLst/>
                  <a:gdLst>
                    <a:gd name="T0" fmla="*/ 29 w 369"/>
                    <a:gd name="T1" fmla="*/ 42 h 217"/>
                    <a:gd name="T2" fmla="*/ 37 w 369"/>
                    <a:gd name="T3" fmla="*/ 57 h 217"/>
                    <a:gd name="T4" fmla="*/ 49 w 369"/>
                    <a:gd name="T5" fmla="*/ 73 h 217"/>
                    <a:gd name="T6" fmla="*/ 62 w 369"/>
                    <a:gd name="T7" fmla="*/ 78 h 217"/>
                    <a:gd name="T8" fmla="*/ 89 w 369"/>
                    <a:gd name="T9" fmla="*/ 86 h 217"/>
                    <a:gd name="T10" fmla="*/ 112 w 369"/>
                    <a:gd name="T11" fmla="*/ 77 h 217"/>
                    <a:gd name="T12" fmla="*/ 144 w 369"/>
                    <a:gd name="T13" fmla="*/ 69 h 217"/>
                    <a:gd name="T14" fmla="*/ 155 w 369"/>
                    <a:gd name="T15" fmla="*/ 62 h 217"/>
                    <a:gd name="T16" fmla="*/ 155 w 369"/>
                    <a:gd name="T17" fmla="*/ 81 h 217"/>
                    <a:gd name="T18" fmla="*/ 121 w 369"/>
                    <a:gd name="T19" fmla="*/ 89 h 217"/>
                    <a:gd name="T20" fmla="*/ 99 w 369"/>
                    <a:gd name="T21" fmla="*/ 101 h 217"/>
                    <a:gd name="T22" fmla="*/ 118 w 369"/>
                    <a:gd name="T23" fmla="*/ 109 h 217"/>
                    <a:gd name="T24" fmla="*/ 85 w 369"/>
                    <a:gd name="T25" fmla="*/ 109 h 217"/>
                    <a:gd name="T26" fmla="*/ 69 w 369"/>
                    <a:gd name="T27" fmla="*/ 97 h 217"/>
                    <a:gd name="T28" fmla="*/ 65 w 369"/>
                    <a:gd name="T29" fmla="*/ 120 h 217"/>
                    <a:gd name="T30" fmla="*/ 78 w 369"/>
                    <a:gd name="T31" fmla="*/ 139 h 217"/>
                    <a:gd name="T32" fmla="*/ 62 w 369"/>
                    <a:gd name="T33" fmla="*/ 152 h 217"/>
                    <a:gd name="T34" fmla="*/ 49 w 369"/>
                    <a:gd name="T35" fmla="*/ 161 h 217"/>
                    <a:gd name="T36" fmla="*/ 34 w 369"/>
                    <a:gd name="T37" fmla="*/ 172 h 217"/>
                    <a:gd name="T38" fmla="*/ 26 w 369"/>
                    <a:gd name="T39" fmla="*/ 187 h 217"/>
                    <a:gd name="T40" fmla="*/ 0 w 369"/>
                    <a:gd name="T41" fmla="*/ 180 h 217"/>
                    <a:gd name="T42" fmla="*/ 13 w 369"/>
                    <a:gd name="T43" fmla="*/ 206 h 217"/>
                    <a:gd name="T44" fmla="*/ 86 w 369"/>
                    <a:gd name="T45" fmla="*/ 217 h 217"/>
                    <a:gd name="T46" fmla="*/ 128 w 369"/>
                    <a:gd name="T47" fmla="*/ 207 h 217"/>
                    <a:gd name="T48" fmla="*/ 147 w 369"/>
                    <a:gd name="T49" fmla="*/ 187 h 217"/>
                    <a:gd name="T50" fmla="*/ 131 w 369"/>
                    <a:gd name="T51" fmla="*/ 164 h 217"/>
                    <a:gd name="T52" fmla="*/ 147 w 369"/>
                    <a:gd name="T53" fmla="*/ 160 h 217"/>
                    <a:gd name="T54" fmla="*/ 164 w 369"/>
                    <a:gd name="T55" fmla="*/ 155 h 217"/>
                    <a:gd name="T56" fmla="*/ 191 w 369"/>
                    <a:gd name="T57" fmla="*/ 126 h 217"/>
                    <a:gd name="T58" fmla="*/ 199 w 369"/>
                    <a:gd name="T59" fmla="*/ 113 h 217"/>
                    <a:gd name="T60" fmla="*/ 220 w 369"/>
                    <a:gd name="T61" fmla="*/ 101 h 217"/>
                    <a:gd name="T62" fmla="*/ 249 w 369"/>
                    <a:gd name="T63" fmla="*/ 109 h 217"/>
                    <a:gd name="T64" fmla="*/ 302 w 369"/>
                    <a:gd name="T65" fmla="*/ 62 h 217"/>
                    <a:gd name="T66" fmla="*/ 290 w 369"/>
                    <a:gd name="T67" fmla="*/ 45 h 217"/>
                    <a:gd name="T68" fmla="*/ 338 w 369"/>
                    <a:gd name="T69" fmla="*/ 35 h 217"/>
                    <a:gd name="T70" fmla="*/ 369 w 369"/>
                    <a:gd name="T71" fmla="*/ 22 h 217"/>
                    <a:gd name="T72" fmla="*/ 351 w 369"/>
                    <a:gd name="T73" fmla="*/ 3 h 217"/>
                    <a:gd name="T74" fmla="*/ 319 w 369"/>
                    <a:gd name="T75" fmla="*/ 3 h 217"/>
                    <a:gd name="T76" fmla="*/ 241 w 369"/>
                    <a:gd name="T77" fmla="*/ 0 h 217"/>
                    <a:gd name="T78" fmla="*/ 215 w 369"/>
                    <a:gd name="T79" fmla="*/ 22 h 217"/>
                    <a:gd name="T80" fmla="*/ 191 w 369"/>
                    <a:gd name="T81" fmla="*/ 0 h 217"/>
                    <a:gd name="T82" fmla="*/ 188 w 369"/>
                    <a:gd name="T83" fmla="*/ 11 h 217"/>
                    <a:gd name="T84" fmla="*/ 144 w 369"/>
                    <a:gd name="T85" fmla="*/ 8 h 217"/>
                    <a:gd name="T86" fmla="*/ 123 w 369"/>
                    <a:gd name="T87" fmla="*/ 34 h 217"/>
                    <a:gd name="T88" fmla="*/ 102 w 369"/>
                    <a:gd name="T89" fmla="*/ 34 h 217"/>
                    <a:gd name="T90" fmla="*/ 91 w 369"/>
                    <a:gd name="T91" fmla="*/ 19 h 217"/>
                    <a:gd name="T92" fmla="*/ 69 w 369"/>
                    <a:gd name="T93" fmla="*/ 26 h 217"/>
                    <a:gd name="T94" fmla="*/ 62 w 369"/>
                    <a:gd name="T95" fmla="*/ 35 h 217"/>
                    <a:gd name="T96" fmla="*/ 29 w 369"/>
                    <a:gd name="T97" fmla="*/ 4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9" h="217">
                      <a:moveTo>
                        <a:pt x="29" y="42"/>
                      </a:moveTo>
                      <a:lnTo>
                        <a:pt x="37" y="57"/>
                      </a:lnTo>
                      <a:lnTo>
                        <a:pt x="49" y="73"/>
                      </a:lnTo>
                      <a:lnTo>
                        <a:pt x="62" y="78"/>
                      </a:lnTo>
                      <a:lnTo>
                        <a:pt x="89" y="86"/>
                      </a:lnTo>
                      <a:lnTo>
                        <a:pt x="112" y="77"/>
                      </a:lnTo>
                      <a:lnTo>
                        <a:pt x="144" y="69"/>
                      </a:lnTo>
                      <a:lnTo>
                        <a:pt x="155" y="62"/>
                      </a:lnTo>
                      <a:lnTo>
                        <a:pt x="155" y="81"/>
                      </a:lnTo>
                      <a:lnTo>
                        <a:pt x="121" y="89"/>
                      </a:lnTo>
                      <a:lnTo>
                        <a:pt x="99" y="101"/>
                      </a:lnTo>
                      <a:lnTo>
                        <a:pt x="118" y="109"/>
                      </a:lnTo>
                      <a:lnTo>
                        <a:pt x="85" y="109"/>
                      </a:lnTo>
                      <a:lnTo>
                        <a:pt x="69" y="97"/>
                      </a:lnTo>
                      <a:lnTo>
                        <a:pt x="65" y="120"/>
                      </a:lnTo>
                      <a:lnTo>
                        <a:pt x="78" y="139"/>
                      </a:lnTo>
                      <a:lnTo>
                        <a:pt x="62" y="152"/>
                      </a:lnTo>
                      <a:lnTo>
                        <a:pt x="49" y="161"/>
                      </a:lnTo>
                      <a:lnTo>
                        <a:pt x="34" y="172"/>
                      </a:lnTo>
                      <a:lnTo>
                        <a:pt x="26" y="187"/>
                      </a:lnTo>
                      <a:lnTo>
                        <a:pt x="0" y="180"/>
                      </a:lnTo>
                      <a:lnTo>
                        <a:pt x="13" y="206"/>
                      </a:lnTo>
                      <a:lnTo>
                        <a:pt x="86" y="217"/>
                      </a:lnTo>
                      <a:lnTo>
                        <a:pt x="128" y="207"/>
                      </a:lnTo>
                      <a:lnTo>
                        <a:pt x="147" y="187"/>
                      </a:lnTo>
                      <a:lnTo>
                        <a:pt x="131" y="164"/>
                      </a:lnTo>
                      <a:lnTo>
                        <a:pt x="147" y="160"/>
                      </a:lnTo>
                      <a:lnTo>
                        <a:pt x="164" y="155"/>
                      </a:lnTo>
                      <a:lnTo>
                        <a:pt x="191" y="126"/>
                      </a:lnTo>
                      <a:lnTo>
                        <a:pt x="199" y="113"/>
                      </a:lnTo>
                      <a:lnTo>
                        <a:pt x="220" y="101"/>
                      </a:lnTo>
                      <a:lnTo>
                        <a:pt x="249" y="109"/>
                      </a:lnTo>
                      <a:lnTo>
                        <a:pt x="302" y="62"/>
                      </a:lnTo>
                      <a:lnTo>
                        <a:pt x="290" y="45"/>
                      </a:lnTo>
                      <a:lnTo>
                        <a:pt x="338" y="35"/>
                      </a:lnTo>
                      <a:lnTo>
                        <a:pt x="369" y="22"/>
                      </a:lnTo>
                      <a:lnTo>
                        <a:pt x="351" y="3"/>
                      </a:lnTo>
                      <a:lnTo>
                        <a:pt x="319" y="3"/>
                      </a:lnTo>
                      <a:lnTo>
                        <a:pt x="241" y="0"/>
                      </a:lnTo>
                      <a:lnTo>
                        <a:pt x="215" y="22"/>
                      </a:lnTo>
                      <a:lnTo>
                        <a:pt x="191" y="0"/>
                      </a:lnTo>
                      <a:lnTo>
                        <a:pt x="188" y="11"/>
                      </a:lnTo>
                      <a:lnTo>
                        <a:pt x="144" y="8"/>
                      </a:lnTo>
                      <a:lnTo>
                        <a:pt x="123" y="34"/>
                      </a:lnTo>
                      <a:lnTo>
                        <a:pt x="102" y="34"/>
                      </a:lnTo>
                      <a:lnTo>
                        <a:pt x="91" y="19"/>
                      </a:lnTo>
                      <a:lnTo>
                        <a:pt x="69" y="26"/>
                      </a:lnTo>
                      <a:lnTo>
                        <a:pt x="62" y="35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9" name="Freeform 260"/>
                <p:cNvSpPr>
                  <a:spLocks/>
                </p:cNvSpPr>
                <p:nvPr/>
              </p:nvSpPr>
              <p:spPr bwMode="auto">
                <a:xfrm>
                  <a:off x="5722938" y="-549592"/>
                  <a:ext cx="585788" cy="344488"/>
                </a:xfrm>
                <a:custGeom>
                  <a:avLst/>
                  <a:gdLst>
                    <a:gd name="T0" fmla="*/ 29 w 369"/>
                    <a:gd name="T1" fmla="*/ 42 h 217"/>
                    <a:gd name="T2" fmla="*/ 37 w 369"/>
                    <a:gd name="T3" fmla="*/ 57 h 217"/>
                    <a:gd name="T4" fmla="*/ 49 w 369"/>
                    <a:gd name="T5" fmla="*/ 73 h 217"/>
                    <a:gd name="T6" fmla="*/ 62 w 369"/>
                    <a:gd name="T7" fmla="*/ 78 h 217"/>
                    <a:gd name="T8" fmla="*/ 89 w 369"/>
                    <a:gd name="T9" fmla="*/ 86 h 217"/>
                    <a:gd name="T10" fmla="*/ 112 w 369"/>
                    <a:gd name="T11" fmla="*/ 77 h 217"/>
                    <a:gd name="T12" fmla="*/ 144 w 369"/>
                    <a:gd name="T13" fmla="*/ 69 h 217"/>
                    <a:gd name="T14" fmla="*/ 155 w 369"/>
                    <a:gd name="T15" fmla="*/ 62 h 217"/>
                    <a:gd name="T16" fmla="*/ 155 w 369"/>
                    <a:gd name="T17" fmla="*/ 81 h 217"/>
                    <a:gd name="T18" fmla="*/ 121 w 369"/>
                    <a:gd name="T19" fmla="*/ 89 h 217"/>
                    <a:gd name="T20" fmla="*/ 99 w 369"/>
                    <a:gd name="T21" fmla="*/ 101 h 217"/>
                    <a:gd name="T22" fmla="*/ 118 w 369"/>
                    <a:gd name="T23" fmla="*/ 109 h 217"/>
                    <a:gd name="T24" fmla="*/ 85 w 369"/>
                    <a:gd name="T25" fmla="*/ 109 h 217"/>
                    <a:gd name="T26" fmla="*/ 69 w 369"/>
                    <a:gd name="T27" fmla="*/ 97 h 217"/>
                    <a:gd name="T28" fmla="*/ 65 w 369"/>
                    <a:gd name="T29" fmla="*/ 120 h 217"/>
                    <a:gd name="T30" fmla="*/ 78 w 369"/>
                    <a:gd name="T31" fmla="*/ 139 h 217"/>
                    <a:gd name="T32" fmla="*/ 62 w 369"/>
                    <a:gd name="T33" fmla="*/ 152 h 217"/>
                    <a:gd name="T34" fmla="*/ 49 w 369"/>
                    <a:gd name="T35" fmla="*/ 161 h 217"/>
                    <a:gd name="T36" fmla="*/ 34 w 369"/>
                    <a:gd name="T37" fmla="*/ 172 h 217"/>
                    <a:gd name="T38" fmla="*/ 26 w 369"/>
                    <a:gd name="T39" fmla="*/ 187 h 217"/>
                    <a:gd name="T40" fmla="*/ 0 w 369"/>
                    <a:gd name="T41" fmla="*/ 180 h 217"/>
                    <a:gd name="T42" fmla="*/ 13 w 369"/>
                    <a:gd name="T43" fmla="*/ 206 h 217"/>
                    <a:gd name="T44" fmla="*/ 86 w 369"/>
                    <a:gd name="T45" fmla="*/ 217 h 217"/>
                    <a:gd name="T46" fmla="*/ 128 w 369"/>
                    <a:gd name="T47" fmla="*/ 207 h 217"/>
                    <a:gd name="T48" fmla="*/ 147 w 369"/>
                    <a:gd name="T49" fmla="*/ 187 h 217"/>
                    <a:gd name="T50" fmla="*/ 131 w 369"/>
                    <a:gd name="T51" fmla="*/ 164 h 217"/>
                    <a:gd name="T52" fmla="*/ 147 w 369"/>
                    <a:gd name="T53" fmla="*/ 160 h 217"/>
                    <a:gd name="T54" fmla="*/ 164 w 369"/>
                    <a:gd name="T55" fmla="*/ 155 h 217"/>
                    <a:gd name="T56" fmla="*/ 191 w 369"/>
                    <a:gd name="T57" fmla="*/ 126 h 217"/>
                    <a:gd name="T58" fmla="*/ 199 w 369"/>
                    <a:gd name="T59" fmla="*/ 113 h 217"/>
                    <a:gd name="T60" fmla="*/ 220 w 369"/>
                    <a:gd name="T61" fmla="*/ 101 h 217"/>
                    <a:gd name="T62" fmla="*/ 249 w 369"/>
                    <a:gd name="T63" fmla="*/ 109 h 217"/>
                    <a:gd name="T64" fmla="*/ 302 w 369"/>
                    <a:gd name="T65" fmla="*/ 62 h 217"/>
                    <a:gd name="T66" fmla="*/ 290 w 369"/>
                    <a:gd name="T67" fmla="*/ 45 h 217"/>
                    <a:gd name="T68" fmla="*/ 338 w 369"/>
                    <a:gd name="T69" fmla="*/ 35 h 217"/>
                    <a:gd name="T70" fmla="*/ 369 w 369"/>
                    <a:gd name="T71" fmla="*/ 22 h 217"/>
                    <a:gd name="T72" fmla="*/ 351 w 369"/>
                    <a:gd name="T73" fmla="*/ 3 h 217"/>
                    <a:gd name="T74" fmla="*/ 319 w 369"/>
                    <a:gd name="T75" fmla="*/ 3 h 217"/>
                    <a:gd name="T76" fmla="*/ 241 w 369"/>
                    <a:gd name="T77" fmla="*/ 0 h 217"/>
                    <a:gd name="T78" fmla="*/ 215 w 369"/>
                    <a:gd name="T79" fmla="*/ 22 h 217"/>
                    <a:gd name="T80" fmla="*/ 191 w 369"/>
                    <a:gd name="T81" fmla="*/ 0 h 217"/>
                    <a:gd name="T82" fmla="*/ 188 w 369"/>
                    <a:gd name="T83" fmla="*/ 11 h 217"/>
                    <a:gd name="T84" fmla="*/ 144 w 369"/>
                    <a:gd name="T85" fmla="*/ 8 h 217"/>
                    <a:gd name="T86" fmla="*/ 123 w 369"/>
                    <a:gd name="T87" fmla="*/ 34 h 217"/>
                    <a:gd name="T88" fmla="*/ 102 w 369"/>
                    <a:gd name="T89" fmla="*/ 34 h 217"/>
                    <a:gd name="T90" fmla="*/ 91 w 369"/>
                    <a:gd name="T91" fmla="*/ 19 h 217"/>
                    <a:gd name="T92" fmla="*/ 69 w 369"/>
                    <a:gd name="T93" fmla="*/ 26 h 217"/>
                    <a:gd name="T94" fmla="*/ 62 w 369"/>
                    <a:gd name="T95" fmla="*/ 35 h 217"/>
                    <a:gd name="T96" fmla="*/ 29 w 369"/>
                    <a:gd name="T97" fmla="*/ 4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9" h="217">
                      <a:moveTo>
                        <a:pt x="29" y="42"/>
                      </a:moveTo>
                      <a:lnTo>
                        <a:pt x="37" y="57"/>
                      </a:lnTo>
                      <a:lnTo>
                        <a:pt x="49" y="73"/>
                      </a:lnTo>
                      <a:lnTo>
                        <a:pt x="62" y="78"/>
                      </a:lnTo>
                      <a:lnTo>
                        <a:pt x="89" y="86"/>
                      </a:lnTo>
                      <a:lnTo>
                        <a:pt x="112" y="77"/>
                      </a:lnTo>
                      <a:lnTo>
                        <a:pt x="144" y="69"/>
                      </a:lnTo>
                      <a:lnTo>
                        <a:pt x="155" y="62"/>
                      </a:lnTo>
                      <a:lnTo>
                        <a:pt x="155" y="81"/>
                      </a:lnTo>
                      <a:lnTo>
                        <a:pt x="121" y="89"/>
                      </a:lnTo>
                      <a:lnTo>
                        <a:pt x="99" y="101"/>
                      </a:lnTo>
                      <a:lnTo>
                        <a:pt x="118" y="109"/>
                      </a:lnTo>
                      <a:lnTo>
                        <a:pt x="85" y="109"/>
                      </a:lnTo>
                      <a:lnTo>
                        <a:pt x="69" y="97"/>
                      </a:lnTo>
                      <a:lnTo>
                        <a:pt x="65" y="120"/>
                      </a:lnTo>
                      <a:lnTo>
                        <a:pt x="78" y="139"/>
                      </a:lnTo>
                      <a:lnTo>
                        <a:pt x="62" y="152"/>
                      </a:lnTo>
                      <a:lnTo>
                        <a:pt x="49" y="161"/>
                      </a:lnTo>
                      <a:lnTo>
                        <a:pt x="34" y="172"/>
                      </a:lnTo>
                      <a:lnTo>
                        <a:pt x="26" y="187"/>
                      </a:lnTo>
                      <a:lnTo>
                        <a:pt x="0" y="180"/>
                      </a:lnTo>
                      <a:lnTo>
                        <a:pt x="13" y="206"/>
                      </a:lnTo>
                      <a:lnTo>
                        <a:pt x="86" y="217"/>
                      </a:lnTo>
                      <a:lnTo>
                        <a:pt x="128" y="207"/>
                      </a:lnTo>
                      <a:lnTo>
                        <a:pt x="147" y="187"/>
                      </a:lnTo>
                      <a:lnTo>
                        <a:pt x="131" y="164"/>
                      </a:lnTo>
                      <a:lnTo>
                        <a:pt x="147" y="160"/>
                      </a:lnTo>
                      <a:lnTo>
                        <a:pt x="164" y="155"/>
                      </a:lnTo>
                      <a:lnTo>
                        <a:pt x="191" y="126"/>
                      </a:lnTo>
                      <a:lnTo>
                        <a:pt x="199" y="113"/>
                      </a:lnTo>
                      <a:lnTo>
                        <a:pt x="220" y="101"/>
                      </a:lnTo>
                      <a:lnTo>
                        <a:pt x="249" y="109"/>
                      </a:lnTo>
                      <a:lnTo>
                        <a:pt x="302" y="62"/>
                      </a:lnTo>
                      <a:lnTo>
                        <a:pt x="290" y="45"/>
                      </a:lnTo>
                      <a:lnTo>
                        <a:pt x="338" y="35"/>
                      </a:lnTo>
                      <a:lnTo>
                        <a:pt x="369" y="22"/>
                      </a:lnTo>
                      <a:lnTo>
                        <a:pt x="351" y="3"/>
                      </a:lnTo>
                      <a:lnTo>
                        <a:pt x="319" y="3"/>
                      </a:lnTo>
                      <a:lnTo>
                        <a:pt x="241" y="0"/>
                      </a:lnTo>
                      <a:lnTo>
                        <a:pt x="215" y="22"/>
                      </a:lnTo>
                      <a:lnTo>
                        <a:pt x="191" y="0"/>
                      </a:lnTo>
                      <a:lnTo>
                        <a:pt x="188" y="11"/>
                      </a:lnTo>
                      <a:lnTo>
                        <a:pt x="144" y="8"/>
                      </a:lnTo>
                      <a:lnTo>
                        <a:pt x="123" y="34"/>
                      </a:lnTo>
                      <a:lnTo>
                        <a:pt x="102" y="34"/>
                      </a:lnTo>
                      <a:lnTo>
                        <a:pt x="91" y="19"/>
                      </a:lnTo>
                      <a:lnTo>
                        <a:pt x="69" y="26"/>
                      </a:lnTo>
                      <a:lnTo>
                        <a:pt x="62" y="35"/>
                      </a:lnTo>
                      <a:lnTo>
                        <a:pt x="29" y="4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0" name="Freeform 261"/>
                <p:cNvSpPr>
                  <a:spLocks/>
                </p:cNvSpPr>
                <p:nvPr/>
              </p:nvSpPr>
              <p:spPr bwMode="auto">
                <a:xfrm>
                  <a:off x="5722938" y="-549592"/>
                  <a:ext cx="585788" cy="344488"/>
                </a:xfrm>
                <a:custGeom>
                  <a:avLst/>
                  <a:gdLst>
                    <a:gd name="T0" fmla="*/ 29 w 369"/>
                    <a:gd name="T1" fmla="*/ 42 h 217"/>
                    <a:gd name="T2" fmla="*/ 37 w 369"/>
                    <a:gd name="T3" fmla="*/ 57 h 217"/>
                    <a:gd name="T4" fmla="*/ 49 w 369"/>
                    <a:gd name="T5" fmla="*/ 73 h 217"/>
                    <a:gd name="T6" fmla="*/ 62 w 369"/>
                    <a:gd name="T7" fmla="*/ 78 h 217"/>
                    <a:gd name="T8" fmla="*/ 89 w 369"/>
                    <a:gd name="T9" fmla="*/ 86 h 217"/>
                    <a:gd name="T10" fmla="*/ 112 w 369"/>
                    <a:gd name="T11" fmla="*/ 77 h 217"/>
                    <a:gd name="T12" fmla="*/ 144 w 369"/>
                    <a:gd name="T13" fmla="*/ 69 h 217"/>
                    <a:gd name="T14" fmla="*/ 155 w 369"/>
                    <a:gd name="T15" fmla="*/ 62 h 217"/>
                    <a:gd name="T16" fmla="*/ 155 w 369"/>
                    <a:gd name="T17" fmla="*/ 81 h 217"/>
                    <a:gd name="T18" fmla="*/ 121 w 369"/>
                    <a:gd name="T19" fmla="*/ 89 h 217"/>
                    <a:gd name="T20" fmla="*/ 99 w 369"/>
                    <a:gd name="T21" fmla="*/ 101 h 217"/>
                    <a:gd name="T22" fmla="*/ 118 w 369"/>
                    <a:gd name="T23" fmla="*/ 109 h 217"/>
                    <a:gd name="T24" fmla="*/ 85 w 369"/>
                    <a:gd name="T25" fmla="*/ 109 h 217"/>
                    <a:gd name="T26" fmla="*/ 69 w 369"/>
                    <a:gd name="T27" fmla="*/ 97 h 217"/>
                    <a:gd name="T28" fmla="*/ 65 w 369"/>
                    <a:gd name="T29" fmla="*/ 120 h 217"/>
                    <a:gd name="T30" fmla="*/ 78 w 369"/>
                    <a:gd name="T31" fmla="*/ 139 h 217"/>
                    <a:gd name="T32" fmla="*/ 62 w 369"/>
                    <a:gd name="T33" fmla="*/ 152 h 217"/>
                    <a:gd name="T34" fmla="*/ 49 w 369"/>
                    <a:gd name="T35" fmla="*/ 161 h 217"/>
                    <a:gd name="T36" fmla="*/ 34 w 369"/>
                    <a:gd name="T37" fmla="*/ 172 h 217"/>
                    <a:gd name="T38" fmla="*/ 26 w 369"/>
                    <a:gd name="T39" fmla="*/ 187 h 217"/>
                    <a:gd name="T40" fmla="*/ 0 w 369"/>
                    <a:gd name="T41" fmla="*/ 180 h 217"/>
                    <a:gd name="T42" fmla="*/ 13 w 369"/>
                    <a:gd name="T43" fmla="*/ 206 h 217"/>
                    <a:gd name="T44" fmla="*/ 86 w 369"/>
                    <a:gd name="T45" fmla="*/ 217 h 217"/>
                    <a:gd name="T46" fmla="*/ 128 w 369"/>
                    <a:gd name="T47" fmla="*/ 207 h 217"/>
                    <a:gd name="T48" fmla="*/ 147 w 369"/>
                    <a:gd name="T49" fmla="*/ 187 h 217"/>
                    <a:gd name="T50" fmla="*/ 131 w 369"/>
                    <a:gd name="T51" fmla="*/ 164 h 217"/>
                    <a:gd name="T52" fmla="*/ 147 w 369"/>
                    <a:gd name="T53" fmla="*/ 160 h 217"/>
                    <a:gd name="T54" fmla="*/ 164 w 369"/>
                    <a:gd name="T55" fmla="*/ 155 h 217"/>
                    <a:gd name="T56" fmla="*/ 191 w 369"/>
                    <a:gd name="T57" fmla="*/ 126 h 217"/>
                    <a:gd name="T58" fmla="*/ 199 w 369"/>
                    <a:gd name="T59" fmla="*/ 113 h 217"/>
                    <a:gd name="T60" fmla="*/ 220 w 369"/>
                    <a:gd name="T61" fmla="*/ 101 h 217"/>
                    <a:gd name="T62" fmla="*/ 249 w 369"/>
                    <a:gd name="T63" fmla="*/ 109 h 217"/>
                    <a:gd name="T64" fmla="*/ 302 w 369"/>
                    <a:gd name="T65" fmla="*/ 62 h 217"/>
                    <a:gd name="T66" fmla="*/ 290 w 369"/>
                    <a:gd name="T67" fmla="*/ 45 h 217"/>
                    <a:gd name="T68" fmla="*/ 338 w 369"/>
                    <a:gd name="T69" fmla="*/ 35 h 217"/>
                    <a:gd name="T70" fmla="*/ 369 w 369"/>
                    <a:gd name="T71" fmla="*/ 22 h 217"/>
                    <a:gd name="T72" fmla="*/ 351 w 369"/>
                    <a:gd name="T73" fmla="*/ 3 h 217"/>
                    <a:gd name="T74" fmla="*/ 319 w 369"/>
                    <a:gd name="T75" fmla="*/ 3 h 217"/>
                    <a:gd name="T76" fmla="*/ 241 w 369"/>
                    <a:gd name="T77" fmla="*/ 0 h 217"/>
                    <a:gd name="T78" fmla="*/ 215 w 369"/>
                    <a:gd name="T79" fmla="*/ 22 h 217"/>
                    <a:gd name="T80" fmla="*/ 191 w 369"/>
                    <a:gd name="T81" fmla="*/ 0 h 217"/>
                    <a:gd name="T82" fmla="*/ 188 w 369"/>
                    <a:gd name="T83" fmla="*/ 11 h 217"/>
                    <a:gd name="T84" fmla="*/ 144 w 369"/>
                    <a:gd name="T85" fmla="*/ 8 h 217"/>
                    <a:gd name="T86" fmla="*/ 123 w 369"/>
                    <a:gd name="T87" fmla="*/ 34 h 217"/>
                    <a:gd name="T88" fmla="*/ 102 w 369"/>
                    <a:gd name="T89" fmla="*/ 34 h 217"/>
                    <a:gd name="T90" fmla="*/ 91 w 369"/>
                    <a:gd name="T91" fmla="*/ 19 h 217"/>
                    <a:gd name="T92" fmla="*/ 69 w 369"/>
                    <a:gd name="T93" fmla="*/ 26 h 217"/>
                    <a:gd name="T94" fmla="*/ 62 w 369"/>
                    <a:gd name="T95" fmla="*/ 35 h 217"/>
                    <a:gd name="T96" fmla="*/ 29 w 369"/>
                    <a:gd name="T97" fmla="*/ 4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9" h="217">
                      <a:moveTo>
                        <a:pt x="29" y="42"/>
                      </a:moveTo>
                      <a:lnTo>
                        <a:pt x="37" y="57"/>
                      </a:lnTo>
                      <a:lnTo>
                        <a:pt x="49" y="73"/>
                      </a:lnTo>
                      <a:lnTo>
                        <a:pt x="62" y="78"/>
                      </a:lnTo>
                      <a:lnTo>
                        <a:pt x="89" y="86"/>
                      </a:lnTo>
                      <a:lnTo>
                        <a:pt x="112" y="77"/>
                      </a:lnTo>
                      <a:lnTo>
                        <a:pt x="144" y="69"/>
                      </a:lnTo>
                      <a:lnTo>
                        <a:pt x="155" y="62"/>
                      </a:lnTo>
                      <a:lnTo>
                        <a:pt x="155" y="81"/>
                      </a:lnTo>
                      <a:lnTo>
                        <a:pt x="121" y="89"/>
                      </a:lnTo>
                      <a:lnTo>
                        <a:pt x="99" y="101"/>
                      </a:lnTo>
                      <a:lnTo>
                        <a:pt x="118" y="109"/>
                      </a:lnTo>
                      <a:lnTo>
                        <a:pt x="85" y="109"/>
                      </a:lnTo>
                      <a:lnTo>
                        <a:pt x="69" y="97"/>
                      </a:lnTo>
                      <a:lnTo>
                        <a:pt x="65" y="120"/>
                      </a:lnTo>
                      <a:lnTo>
                        <a:pt x="78" y="139"/>
                      </a:lnTo>
                      <a:lnTo>
                        <a:pt x="62" y="152"/>
                      </a:lnTo>
                      <a:lnTo>
                        <a:pt x="49" y="161"/>
                      </a:lnTo>
                      <a:lnTo>
                        <a:pt x="34" y="172"/>
                      </a:lnTo>
                      <a:lnTo>
                        <a:pt x="26" y="187"/>
                      </a:lnTo>
                      <a:lnTo>
                        <a:pt x="0" y="180"/>
                      </a:lnTo>
                      <a:lnTo>
                        <a:pt x="13" y="206"/>
                      </a:lnTo>
                      <a:lnTo>
                        <a:pt x="86" y="217"/>
                      </a:lnTo>
                      <a:lnTo>
                        <a:pt x="128" y="207"/>
                      </a:lnTo>
                      <a:lnTo>
                        <a:pt x="147" y="187"/>
                      </a:lnTo>
                      <a:lnTo>
                        <a:pt x="131" y="164"/>
                      </a:lnTo>
                      <a:lnTo>
                        <a:pt x="147" y="160"/>
                      </a:lnTo>
                      <a:lnTo>
                        <a:pt x="164" y="155"/>
                      </a:lnTo>
                      <a:lnTo>
                        <a:pt x="191" y="126"/>
                      </a:lnTo>
                      <a:lnTo>
                        <a:pt x="199" y="113"/>
                      </a:lnTo>
                      <a:lnTo>
                        <a:pt x="220" y="101"/>
                      </a:lnTo>
                      <a:lnTo>
                        <a:pt x="249" y="109"/>
                      </a:lnTo>
                      <a:lnTo>
                        <a:pt x="302" y="62"/>
                      </a:lnTo>
                      <a:lnTo>
                        <a:pt x="290" y="45"/>
                      </a:lnTo>
                      <a:lnTo>
                        <a:pt x="338" y="35"/>
                      </a:lnTo>
                      <a:lnTo>
                        <a:pt x="369" y="22"/>
                      </a:lnTo>
                      <a:lnTo>
                        <a:pt x="351" y="3"/>
                      </a:lnTo>
                      <a:lnTo>
                        <a:pt x="319" y="3"/>
                      </a:lnTo>
                      <a:lnTo>
                        <a:pt x="241" y="0"/>
                      </a:lnTo>
                      <a:lnTo>
                        <a:pt x="215" y="22"/>
                      </a:lnTo>
                      <a:lnTo>
                        <a:pt x="191" y="0"/>
                      </a:lnTo>
                      <a:lnTo>
                        <a:pt x="188" y="11"/>
                      </a:lnTo>
                      <a:lnTo>
                        <a:pt x="144" y="8"/>
                      </a:lnTo>
                      <a:lnTo>
                        <a:pt x="123" y="34"/>
                      </a:lnTo>
                      <a:lnTo>
                        <a:pt x="102" y="34"/>
                      </a:lnTo>
                      <a:lnTo>
                        <a:pt x="91" y="19"/>
                      </a:lnTo>
                      <a:lnTo>
                        <a:pt x="69" y="26"/>
                      </a:lnTo>
                      <a:lnTo>
                        <a:pt x="62" y="35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1" name="Freeform 262"/>
                <p:cNvSpPr>
                  <a:spLocks/>
                </p:cNvSpPr>
                <p:nvPr/>
              </p:nvSpPr>
              <p:spPr bwMode="auto">
                <a:xfrm>
                  <a:off x="5722938" y="-549592"/>
                  <a:ext cx="585788" cy="344488"/>
                </a:xfrm>
                <a:custGeom>
                  <a:avLst/>
                  <a:gdLst>
                    <a:gd name="T0" fmla="*/ 29 w 369"/>
                    <a:gd name="T1" fmla="*/ 42 h 217"/>
                    <a:gd name="T2" fmla="*/ 37 w 369"/>
                    <a:gd name="T3" fmla="*/ 57 h 217"/>
                    <a:gd name="T4" fmla="*/ 49 w 369"/>
                    <a:gd name="T5" fmla="*/ 73 h 217"/>
                    <a:gd name="T6" fmla="*/ 62 w 369"/>
                    <a:gd name="T7" fmla="*/ 78 h 217"/>
                    <a:gd name="T8" fmla="*/ 89 w 369"/>
                    <a:gd name="T9" fmla="*/ 86 h 217"/>
                    <a:gd name="T10" fmla="*/ 112 w 369"/>
                    <a:gd name="T11" fmla="*/ 77 h 217"/>
                    <a:gd name="T12" fmla="*/ 144 w 369"/>
                    <a:gd name="T13" fmla="*/ 69 h 217"/>
                    <a:gd name="T14" fmla="*/ 155 w 369"/>
                    <a:gd name="T15" fmla="*/ 62 h 217"/>
                    <a:gd name="T16" fmla="*/ 155 w 369"/>
                    <a:gd name="T17" fmla="*/ 81 h 217"/>
                    <a:gd name="T18" fmla="*/ 121 w 369"/>
                    <a:gd name="T19" fmla="*/ 89 h 217"/>
                    <a:gd name="T20" fmla="*/ 99 w 369"/>
                    <a:gd name="T21" fmla="*/ 101 h 217"/>
                    <a:gd name="T22" fmla="*/ 118 w 369"/>
                    <a:gd name="T23" fmla="*/ 109 h 217"/>
                    <a:gd name="T24" fmla="*/ 85 w 369"/>
                    <a:gd name="T25" fmla="*/ 109 h 217"/>
                    <a:gd name="T26" fmla="*/ 69 w 369"/>
                    <a:gd name="T27" fmla="*/ 97 h 217"/>
                    <a:gd name="T28" fmla="*/ 65 w 369"/>
                    <a:gd name="T29" fmla="*/ 120 h 217"/>
                    <a:gd name="T30" fmla="*/ 78 w 369"/>
                    <a:gd name="T31" fmla="*/ 139 h 217"/>
                    <a:gd name="T32" fmla="*/ 62 w 369"/>
                    <a:gd name="T33" fmla="*/ 152 h 217"/>
                    <a:gd name="T34" fmla="*/ 49 w 369"/>
                    <a:gd name="T35" fmla="*/ 161 h 217"/>
                    <a:gd name="T36" fmla="*/ 34 w 369"/>
                    <a:gd name="T37" fmla="*/ 172 h 217"/>
                    <a:gd name="T38" fmla="*/ 26 w 369"/>
                    <a:gd name="T39" fmla="*/ 187 h 217"/>
                    <a:gd name="T40" fmla="*/ 0 w 369"/>
                    <a:gd name="T41" fmla="*/ 180 h 217"/>
                    <a:gd name="T42" fmla="*/ 13 w 369"/>
                    <a:gd name="T43" fmla="*/ 206 h 217"/>
                    <a:gd name="T44" fmla="*/ 86 w 369"/>
                    <a:gd name="T45" fmla="*/ 217 h 217"/>
                    <a:gd name="T46" fmla="*/ 128 w 369"/>
                    <a:gd name="T47" fmla="*/ 207 h 217"/>
                    <a:gd name="T48" fmla="*/ 147 w 369"/>
                    <a:gd name="T49" fmla="*/ 187 h 217"/>
                    <a:gd name="T50" fmla="*/ 131 w 369"/>
                    <a:gd name="T51" fmla="*/ 164 h 217"/>
                    <a:gd name="T52" fmla="*/ 147 w 369"/>
                    <a:gd name="T53" fmla="*/ 160 h 217"/>
                    <a:gd name="T54" fmla="*/ 164 w 369"/>
                    <a:gd name="T55" fmla="*/ 155 h 217"/>
                    <a:gd name="T56" fmla="*/ 191 w 369"/>
                    <a:gd name="T57" fmla="*/ 126 h 217"/>
                    <a:gd name="T58" fmla="*/ 199 w 369"/>
                    <a:gd name="T59" fmla="*/ 113 h 217"/>
                    <a:gd name="T60" fmla="*/ 220 w 369"/>
                    <a:gd name="T61" fmla="*/ 101 h 217"/>
                    <a:gd name="T62" fmla="*/ 249 w 369"/>
                    <a:gd name="T63" fmla="*/ 109 h 217"/>
                    <a:gd name="T64" fmla="*/ 302 w 369"/>
                    <a:gd name="T65" fmla="*/ 62 h 217"/>
                    <a:gd name="T66" fmla="*/ 290 w 369"/>
                    <a:gd name="T67" fmla="*/ 45 h 217"/>
                    <a:gd name="T68" fmla="*/ 338 w 369"/>
                    <a:gd name="T69" fmla="*/ 35 h 217"/>
                    <a:gd name="T70" fmla="*/ 369 w 369"/>
                    <a:gd name="T71" fmla="*/ 22 h 217"/>
                    <a:gd name="T72" fmla="*/ 351 w 369"/>
                    <a:gd name="T73" fmla="*/ 3 h 217"/>
                    <a:gd name="T74" fmla="*/ 319 w 369"/>
                    <a:gd name="T75" fmla="*/ 3 h 217"/>
                    <a:gd name="T76" fmla="*/ 241 w 369"/>
                    <a:gd name="T77" fmla="*/ 0 h 217"/>
                    <a:gd name="T78" fmla="*/ 215 w 369"/>
                    <a:gd name="T79" fmla="*/ 22 h 217"/>
                    <a:gd name="T80" fmla="*/ 191 w 369"/>
                    <a:gd name="T81" fmla="*/ 0 h 217"/>
                    <a:gd name="T82" fmla="*/ 188 w 369"/>
                    <a:gd name="T83" fmla="*/ 11 h 217"/>
                    <a:gd name="T84" fmla="*/ 144 w 369"/>
                    <a:gd name="T85" fmla="*/ 8 h 217"/>
                    <a:gd name="T86" fmla="*/ 123 w 369"/>
                    <a:gd name="T87" fmla="*/ 34 h 217"/>
                    <a:gd name="T88" fmla="*/ 102 w 369"/>
                    <a:gd name="T89" fmla="*/ 34 h 217"/>
                    <a:gd name="T90" fmla="*/ 91 w 369"/>
                    <a:gd name="T91" fmla="*/ 19 h 217"/>
                    <a:gd name="T92" fmla="*/ 69 w 369"/>
                    <a:gd name="T93" fmla="*/ 26 h 217"/>
                    <a:gd name="T94" fmla="*/ 62 w 369"/>
                    <a:gd name="T95" fmla="*/ 35 h 217"/>
                    <a:gd name="T96" fmla="*/ 29 w 369"/>
                    <a:gd name="T97" fmla="*/ 42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9" h="217">
                      <a:moveTo>
                        <a:pt x="29" y="42"/>
                      </a:moveTo>
                      <a:lnTo>
                        <a:pt x="37" y="57"/>
                      </a:lnTo>
                      <a:lnTo>
                        <a:pt x="49" y="73"/>
                      </a:lnTo>
                      <a:lnTo>
                        <a:pt x="62" y="78"/>
                      </a:lnTo>
                      <a:lnTo>
                        <a:pt x="89" y="86"/>
                      </a:lnTo>
                      <a:lnTo>
                        <a:pt x="112" y="77"/>
                      </a:lnTo>
                      <a:lnTo>
                        <a:pt x="144" y="69"/>
                      </a:lnTo>
                      <a:lnTo>
                        <a:pt x="155" y="62"/>
                      </a:lnTo>
                      <a:lnTo>
                        <a:pt x="155" y="81"/>
                      </a:lnTo>
                      <a:lnTo>
                        <a:pt x="121" y="89"/>
                      </a:lnTo>
                      <a:lnTo>
                        <a:pt x="99" y="101"/>
                      </a:lnTo>
                      <a:lnTo>
                        <a:pt x="118" y="109"/>
                      </a:lnTo>
                      <a:lnTo>
                        <a:pt x="85" y="109"/>
                      </a:lnTo>
                      <a:lnTo>
                        <a:pt x="69" y="97"/>
                      </a:lnTo>
                      <a:lnTo>
                        <a:pt x="65" y="120"/>
                      </a:lnTo>
                      <a:lnTo>
                        <a:pt x="78" y="139"/>
                      </a:lnTo>
                      <a:lnTo>
                        <a:pt x="62" y="152"/>
                      </a:lnTo>
                      <a:lnTo>
                        <a:pt x="49" y="161"/>
                      </a:lnTo>
                      <a:lnTo>
                        <a:pt x="34" y="172"/>
                      </a:lnTo>
                      <a:lnTo>
                        <a:pt x="26" y="187"/>
                      </a:lnTo>
                      <a:lnTo>
                        <a:pt x="0" y="180"/>
                      </a:lnTo>
                      <a:lnTo>
                        <a:pt x="13" y="206"/>
                      </a:lnTo>
                      <a:lnTo>
                        <a:pt x="86" y="217"/>
                      </a:lnTo>
                      <a:lnTo>
                        <a:pt x="128" y="207"/>
                      </a:lnTo>
                      <a:lnTo>
                        <a:pt x="147" y="187"/>
                      </a:lnTo>
                      <a:lnTo>
                        <a:pt x="131" y="164"/>
                      </a:lnTo>
                      <a:lnTo>
                        <a:pt x="147" y="160"/>
                      </a:lnTo>
                      <a:lnTo>
                        <a:pt x="164" y="155"/>
                      </a:lnTo>
                      <a:lnTo>
                        <a:pt x="191" y="126"/>
                      </a:lnTo>
                      <a:lnTo>
                        <a:pt x="199" y="113"/>
                      </a:lnTo>
                      <a:lnTo>
                        <a:pt x="220" y="101"/>
                      </a:lnTo>
                      <a:lnTo>
                        <a:pt x="249" y="109"/>
                      </a:lnTo>
                      <a:lnTo>
                        <a:pt x="302" y="62"/>
                      </a:lnTo>
                      <a:lnTo>
                        <a:pt x="290" y="45"/>
                      </a:lnTo>
                      <a:lnTo>
                        <a:pt x="338" y="35"/>
                      </a:lnTo>
                      <a:lnTo>
                        <a:pt x="369" y="22"/>
                      </a:lnTo>
                      <a:lnTo>
                        <a:pt x="351" y="3"/>
                      </a:lnTo>
                      <a:lnTo>
                        <a:pt x="319" y="3"/>
                      </a:lnTo>
                      <a:lnTo>
                        <a:pt x="241" y="0"/>
                      </a:lnTo>
                      <a:lnTo>
                        <a:pt x="215" y="22"/>
                      </a:lnTo>
                      <a:lnTo>
                        <a:pt x="191" y="0"/>
                      </a:lnTo>
                      <a:lnTo>
                        <a:pt x="188" y="11"/>
                      </a:lnTo>
                      <a:lnTo>
                        <a:pt x="144" y="8"/>
                      </a:lnTo>
                      <a:lnTo>
                        <a:pt x="123" y="34"/>
                      </a:lnTo>
                      <a:lnTo>
                        <a:pt x="102" y="34"/>
                      </a:lnTo>
                      <a:lnTo>
                        <a:pt x="91" y="19"/>
                      </a:lnTo>
                      <a:lnTo>
                        <a:pt x="69" y="26"/>
                      </a:lnTo>
                      <a:lnTo>
                        <a:pt x="62" y="35"/>
                      </a:lnTo>
                      <a:lnTo>
                        <a:pt x="29" y="4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2" name="Freeform 263"/>
                <p:cNvSpPr>
                  <a:spLocks/>
                </p:cNvSpPr>
                <p:nvPr/>
              </p:nvSpPr>
              <p:spPr bwMode="auto">
                <a:xfrm>
                  <a:off x="5621338" y="-265429"/>
                  <a:ext cx="261938" cy="131763"/>
                </a:xfrm>
                <a:custGeom>
                  <a:avLst/>
                  <a:gdLst>
                    <a:gd name="T0" fmla="*/ 21 w 165"/>
                    <a:gd name="T1" fmla="*/ 0 h 83"/>
                    <a:gd name="T2" fmla="*/ 0 w 165"/>
                    <a:gd name="T3" fmla="*/ 19 h 83"/>
                    <a:gd name="T4" fmla="*/ 13 w 165"/>
                    <a:gd name="T5" fmla="*/ 40 h 83"/>
                    <a:gd name="T6" fmla="*/ 37 w 165"/>
                    <a:gd name="T7" fmla="*/ 67 h 83"/>
                    <a:gd name="T8" fmla="*/ 59 w 165"/>
                    <a:gd name="T9" fmla="*/ 80 h 83"/>
                    <a:gd name="T10" fmla="*/ 126 w 165"/>
                    <a:gd name="T11" fmla="*/ 72 h 83"/>
                    <a:gd name="T12" fmla="*/ 165 w 165"/>
                    <a:gd name="T13" fmla="*/ 83 h 83"/>
                    <a:gd name="T14" fmla="*/ 160 w 165"/>
                    <a:gd name="T15" fmla="*/ 51 h 83"/>
                    <a:gd name="T16" fmla="*/ 106 w 165"/>
                    <a:gd name="T17" fmla="*/ 48 h 83"/>
                    <a:gd name="T18" fmla="*/ 56 w 165"/>
                    <a:gd name="T19" fmla="*/ 35 h 83"/>
                    <a:gd name="T20" fmla="*/ 48 w 165"/>
                    <a:gd name="T21" fmla="*/ 3 h 83"/>
                    <a:gd name="T22" fmla="*/ 21 w 165"/>
                    <a:gd name="T2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5" h="83">
                      <a:moveTo>
                        <a:pt x="21" y="0"/>
                      </a:moveTo>
                      <a:lnTo>
                        <a:pt x="0" y="19"/>
                      </a:lnTo>
                      <a:lnTo>
                        <a:pt x="13" y="40"/>
                      </a:lnTo>
                      <a:lnTo>
                        <a:pt x="37" y="67"/>
                      </a:lnTo>
                      <a:lnTo>
                        <a:pt x="59" y="80"/>
                      </a:lnTo>
                      <a:lnTo>
                        <a:pt x="126" y="72"/>
                      </a:lnTo>
                      <a:lnTo>
                        <a:pt x="165" y="83"/>
                      </a:lnTo>
                      <a:lnTo>
                        <a:pt x="160" y="51"/>
                      </a:lnTo>
                      <a:lnTo>
                        <a:pt x="106" y="48"/>
                      </a:lnTo>
                      <a:lnTo>
                        <a:pt x="56" y="35"/>
                      </a:lnTo>
                      <a:lnTo>
                        <a:pt x="48" y="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3" name="Freeform 264"/>
                <p:cNvSpPr>
                  <a:spLocks/>
                </p:cNvSpPr>
                <p:nvPr/>
              </p:nvSpPr>
              <p:spPr bwMode="auto">
                <a:xfrm>
                  <a:off x="5621338" y="-265429"/>
                  <a:ext cx="261938" cy="131763"/>
                </a:xfrm>
                <a:custGeom>
                  <a:avLst/>
                  <a:gdLst>
                    <a:gd name="T0" fmla="*/ 21 w 165"/>
                    <a:gd name="T1" fmla="*/ 0 h 83"/>
                    <a:gd name="T2" fmla="*/ 0 w 165"/>
                    <a:gd name="T3" fmla="*/ 19 h 83"/>
                    <a:gd name="T4" fmla="*/ 13 w 165"/>
                    <a:gd name="T5" fmla="*/ 40 h 83"/>
                    <a:gd name="T6" fmla="*/ 37 w 165"/>
                    <a:gd name="T7" fmla="*/ 67 h 83"/>
                    <a:gd name="T8" fmla="*/ 59 w 165"/>
                    <a:gd name="T9" fmla="*/ 80 h 83"/>
                    <a:gd name="T10" fmla="*/ 126 w 165"/>
                    <a:gd name="T11" fmla="*/ 72 h 83"/>
                    <a:gd name="T12" fmla="*/ 165 w 165"/>
                    <a:gd name="T13" fmla="*/ 83 h 83"/>
                    <a:gd name="T14" fmla="*/ 160 w 165"/>
                    <a:gd name="T15" fmla="*/ 51 h 83"/>
                    <a:gd name="T16" fmla="*/ 106 w 165"/>
                    <a:gd name="T17" fmla="*/ 48 h 83"/>
                    <a:gd name="T18" fmla="*/ 56 w 165"/>
                    <a:gd name="T19" fmla="*/ 35 h 83"/>
                    <a:gd name="T20" fmla="*/ 48 w 165"/>
                    <a:gd name="T21" fmla="*/ 3 h 83"/>
                    <a:gd name="T22" fmla="*/ 21 w 165"/>
                    <a:gd name="T2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5" h="83">
                      <a:moveTo>
                        <a:pt x="21" y="0"/>
                      </a:moveTo>
                      <a:lnTo>
                        <a:pt x="0" y="19"/>
                      </a:lnTo>
                      <a:lnTo>
                        <a:pt x="13" y="40"/>
                      </a:lnTo>
                      <a:lnTo>
                        <a:pt x="37" y="67"/>
                      </a:lnTo>
                      <a:lnTo>
                        <a:pt x="59" y="80"/>
                      </a:lnTo>
                      <a:lnTo>
                        <a:pt x="126" y="72"/>
                      </a:lnTo>
                      <a:lnTo>
                        <a:pt x="165" y="83"/>
                      </a:lnTo>
                      <a:lnTo>
                        <a:pt x="160" y="51"/>
                      </a:lnTo>
                      <a:lnTo>
                        <a:pt x="106" y="48"/>
                      </a:lnTo>
                      <a:lnTo>
                        <a:pt x="56" y="35"/>
                      </a:lnTo>
                      <a:lnTo>
                        <a:pt x="48" y="3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4" name="Freeform 265"/>
                <p:cNvSpPr>
                  <a:spLocks/>
                </p:cNvSpPr>
                <p:nvPr/>
              </p:nvSpPr>
              <p:spPr bwMode="auto">
                <a:xfrm>
                  <a:off x="5621338" y="-265429"/>
                  <a:ext cx="261938" cy="131763"/>
                </a:xfrm>
                <a:custGeom>
                  <a:avLst/>
                  <a:gdLst>
                    <a:gd name="T0" fmla="*/ 21 w 165"/>
                    <a:gd name="T1" fmla="*/ 0 h 83"/>
                    <a:gd name="T2" fmla="*/ 0 w 165"/>
                    <a:gd name="T3" fmla="*/ 19 h 83"/>
                    <a:gd name="T4" fmla="*/ 13 w 165"/>
                    <a:gd name="T5" fmla="*/ 40 h 83"/>
                    <a:gd name="T6" fmla="*/ 37 w 165"/>
                    <a:gd name="T7" fmla="*/ 67 h 83"/>
                    <a:gd name="T8" fmla="*/ 59 w 165"/>
                    <a:gd name="T9" fmla="*/ 80 h 83"/>
                    <a:gd name="T10" fmla="*/ 126 w 165"/>
                    <a:gd name="T11" fmla="*/ 72 h 83"/>
                    <a:gd name="T12" fmla="*/ 165 w 165"/>
                    <a:gd name="T13" fmla="*/ 83 h 83"/>
                    <a:gd name="T14" fmla="*/ 160 w 165"/>
                    <a:gd name="T15" fmla="*/ 51 h 83"/>
                    <a:gd name="T16" fmla="*/ 106 w 165"/>
                    <a:gd name="T17" fmla="*/ 48 h 83"/>
                    <a:gd name="T18" fmla="*/ 56 w 165"/>
                    <a:gd name="T19" fmla="*/ 35 h 83"/>
                    <a:gd name="T20" fmla="*/ 48 w 165"/>
                    <a:gd name="T21" fmla="*/ 3 h 83"/>
                    <a:gd name="T22" fmla="*/ 21 w 165"/>
                    <a:gd name="T2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5" h="83">
                      <a:moveTo>
                        <a:pt x="21" y="0"/>
                      </a:moveTo>
                      <a:lnTo>
                        <a:pt x="0" y="19"/>
                      </a:lnTo>
                      <a:lnTo>
                        <a:pt x="13" y="40"/>
                      </a:lnTo>
                      <a:lnTo>
                        <a:pt x="37" y="67"/>
                      </a:lnTo>
                      <a:lnTo>
                        <a:pt x="59" y="80"/>
                      </a:lnTo>
                      <a:lnTo>
                        <a:pt x="126" y="72"/>
                      </a:lnTo>
                      <a:lnTo>
                        <a:pt x="165" y="83"/>
                      </a:lnTo>
                      <a:lnTo>
                        <a:pt x="160" y="51"/>
                      </a:lnTo>
                      <a:lnTo>
                        <a:pt x="106" y="48"/>
                      </a:lnTo>
                      <a:lnTo>
                        <a:pt x="56" y="35"/>
                      </a:lnTo>
                      <a:lnTo>
                        <a:pt x="48" y="3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5" name="Freeform 266"/>
                <p:cNvSpPr>
                  <a:spLocks/>
                </p:cNvSpPr>
                <p:nvPr/>
              </p:nvSpPr>
              <p:spPr bwMode="auto">
                <a:xfrm>
                  <a:off x="5621338" y="-265429"/>
                  <a:ext cx="261938" cy="131763"/>
                </a:xfrm>
                <a:custGeom>
                  <a:avLst/>
                  <a:gdLst>
                    <a:gd name="T0" fmla="*/ 21 w 165"/>
                    <a:gd name="T1" fmla="*/ 0 h 83"/>
                    <a:gd name="T2" fmla="*/ 0 w 165"/>
                    <a:gd name="T3" fmla="*/ 19 h 83"/>
                    <a:gd name="T4" fmla="*/ 13 w 165"/>
                    <a:gd name="T5" fmla="*/ 40 h 83"/>
                    <a:gd name="T6" fmla="*/ 37 w 165"/>
                    <a:gd name="T7" fmla="*/ 67 h 83"/>
                    <a:gd name="T8" fmla="*/ 59 w 165"/>
                    <a:gd name="T9" fmla="*/ 80 h 83"/>
                    <a:gd name="T10" fmla="*/ 126 w 165"/>
                    <a:gd name="T11" fmla="*/ 72 h 83"/>
                    <a:gd name="T12" fmla="*/ 165 w 165"/>
                    <a:gd name="T13" fmla="*/ 83 h 83"/>
                    <a:gd name="T14" fmla="*/ 160 w 165"/>
                    <a:gd name="T15" fmla="*/ 51 h 83"/>
                    <a:gd name="T16" fmla="*/ 106 w 165"/>
                    <a:gd name="T17" fmla="*/ 48 h 83"/>
                    <a:gd name="T18" fmla="*/ 56 w 165"/>
                    <a:gd name="T19" fmla="*/ 35 h 83"/>
                    <a:gd name="T20" fmla="*/ 48 w 165"/>
                    <a:gd name="T21" fmla="*/ 3 h 83"/>
                    <a:gd name="T22" fmla="*/ 21 w 165"/>
                    <a:gd name="T2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5" h="83">
                      <a:moveTo>
                        <a:pt x="21" y="0"/>
                      </a:moveTo>
                      <a:lnTo>
                        <a:pt x="0" y="19"/>
                      </a:lnTo>
                      <a:lnTo>
                        <a:pt x="13" y="40"/>
                      </a:lnTo>
                      <a:lnTo>
                        <a:pt x="37" y="67"/>
                      </a:lnTo>
                      <a:lnTo>
                        <a:pt x="59" y="80"/>
                      </a:lnTo>
                      <a:lnTo>
                        <a:pt x="126" y="72"/>
                      </a:lnTo>
                      <a:lnTo>
                        <a:pt x="165" y="83"/>
                      </a:lnTo>
                      <a:lnTo>
                        <a:pt x="160" y="51"/>
                      </a:lnTo>
                      <a:lnTo>
                        <a:pt x="106" y="48"/>
                      </a:lnTo>
                      <a:lnTo>
                        <a:pt x="56" y="35"/>
                      </a:lnTo>
                      <a:lnTo>
                        <a:pt x="48" y="3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6" name="Freeform 267"/>
                <p:cNvSpPr>
                  <a:spLocks/>
                </p:cNvSpPr>
                <p:nvPr/>
              </p:nvSpPr>
              <p:spPr bwMode="auto">
                <a:xfrm>
                  <a:off x="5561013" y="-195579"/>
                  <a:ext cx="58738" cy="41275"/>
                </a:xfrm>
                <a:custGeom>
                  <a:avLst/>
                  <a:gdLst>
                    <a:gd name="T0" fmla="*/ 14 w 37"/>
                    <a:gd name="T1" fmla="*/ 0 h 26"/>
                    <a:gd name="T2" fmla="*/ 0 w 37"/>
                    <a:gd name="T3" fmla="*/ 16 h 26"/>
                    <a:gd name="T4" fmla="*/ 19 w 37"/>
                    <a:gd name="T5" fmla="*/ 26 h 26"/>
                    <a:gd name="T6" fmla="*/ 37 w 37"/>
                    <a:gd name="T7" fmla="*/ 16 h 26"/>
                    <a:gd name="T8" fmla="*/ 33 w 37"/>
                    <a:gd name="T9" fmla="*/ 4 h 26"/>
                    <a:gd name="T10" fmla="*/ 14 w 3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26">
                      <a:moveTo>
                        <a:pt x="14" y="0"/>
                      </a:moveTo>
                      <a:lnTo>
                        <a:pt x="0" y="16"/>
                      </a:lnTo>
                      <a:lnTo>
                        <a:pt x="19" y="26"/>
                      </a:lnTo>
                      <a:lnTo>
                        <a:pt x="37" y="16"/>
                      </a:lnTo>
                      <a:lnTo>
                        <a:pt x="33" y="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7" name="Freeform 268"/>
                <p:cNvSpPr>
                  <a:spLocks/>
                </p:cNvSpPr>
                <p:nvPr/>
              </p:nvSpPr>
              <p:spPr bwMode="auto">
                <a:xfrm>
                  <a:off x="5561013" y="-195579"/>
                  <a:ext cx="58738" cy="41275"/>
                </a:xfrm>
                <a:custGeom>
                  <a:avLst/>
                  <a:gdLst>
                    <a:gd name="T0" fmla="*/ 14 w 37"/>
                    <a:gd name="T1" fmla="*/ 0 h 26"/>
                    <a:gd name="T2" fmla="*/ 0 w 37"/>
                    <a:gd name="T3" fmla="*/ 16 h 26"/>
                    <a:gd name="T4" fmla="*/ 19 w 37"/>
                    <a:gd name="T5" fmla="*/ 26 h 26"/>
                    <a:gd name="T6" fmla="*/ 37 w 37"/>
                    <a:gd name="T7" fmla="*/ 16 h 26"/>
                    <a:gd name="T8" fmla="*/ 33 w 37"/>
                    <a:gd name="T9" fmla="*/ 4 h 26"/>
                    <a:gd name="T10" fmla="*/ 14 w 3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26">
                      <a:moveTo>
                        <a:pt x="14" y="0"/>
                      </a:moveTo>
                      <a:lnTo>
                        <a:pt x="0" y="16"/>
                      </a:lnTo>
                      <a:lnTo>
                        <a:pt x="19" y="26"/>
                      </a:lnTo>
                      <a:lnTo>
                        <a:pt x="37" y="16"/>
                      </a:lnTo>
                      <a:lnTo>
                        <a:pt x="33" y="4"/>
                      </a:lnTo>
                      <a:lnTo>
                        <a:pt x="1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8" name="Freeform 269"/>
                <p:cNvSpPr>
                  <a:spLocks/>
                </p:cNvSpPr>
                <p:nvPr/>
              </p:nvSpPr>
              <p:spPr bwMode="auto">
                <a:xfrm>
                  <a:off x="5561013" y="-195579"/>
                  <a:ext cx="58738" cy="41275"/>
                </a:xfrm>
                <a:custGeom>
                  <a:avLst/>
                  <a:gdLst>
                    <a:gd name="T0" fmla="*/ 14 w 37"/>
                    <a:gd name="T1" fmla="*/ 0 h 26"/>
                    <a:gd name="T2" fmla="*/ 0 w 37"/>
                    <a:gd name="T3" fmla="*/ 16 h 26"/>
                    <a:gd name="T4" fmla="*/ 19 w 37"/>
                    <a:gd name="T5" fmla="*/ 26 h 26"/>
                    <a:gd name="T6" fmla="*/ 37 w 37"/>
                    <a:gd name="T7" fmla="*/ 16 h 26"/>
                    <a:gd name="T8" fmla="*/ 33 w 37"/>
                    <a:gd name="T9" fmla="*/ 4 h 26"/>
                    <a:gd name="T10" fmla="*/ 14 w 3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26">
                      <a:moveTo>
                        <a:pt x="14" y="0"/>
                      </a:moveTo>
                      <a:lnTo>
                        <a:pt x="0" y="16"/>
                      </a:lnTo>
                      <a:lnTo>
                        <a:pt x="19" y="26"/>
                      </a:lnTo>
                      <a:lnTo>
                        <a:pt x="37" y="16"/>
                      </a:lnTo>
                      <a:lnTo>
                        <a:pt x="33" y="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9" name="Freeform 270"/>
                <p:cNvSpPr>
                  <a:spLocks/>
                </p:cNvSpPr>
                <p:nvPr/>
              </p:nvSpPr>
              <p:spPr bwMode="auto">
                <a:xfrm>
                  <a:off x="5561013" y="-195579"/>
                  <a:ext cx="58738" cy="41275"/>
                </a:xfrm>
                <a:custGeom>
                  <a:avLst/>
                  <a:gdLst>
                    <a:gd name="T0" fmla="*/ 14 w 37"/>
                    <a:gd name="T1" fmla="*/ 0 h 26"/>
                    <a:gd name="T2" fmla="*/ 0 w 37"/>
                    <a:gd name="T3" fmla="*/ 16 h 26"/>
                    <a:gd name="T4" fmla="*/ 19 w 37"/>
                    <a:gd name="T5" fmla="*/ 26 h 26"/>
                    <a:gd name="T6" fmla="*/ 37 w 37"/>
                    <a:gd name="T7" fmla="*/ 16 h 26"/>
                    <a:gd name="T8" fmla="*/ 33 w 37"/>
                    <a:gd name="T9" fmla="*/ 4 h 26"/>
                    <a:gd name="T10" fmla="*/ 14 w 3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26">
                      <a:moveTo>
                        <a:pt x="14" y="0"/>
                      </a:moveTo>
                      <a:lnTo>
                        <a:pt x="0" y="16"/>
                      </a:lnTo>
                      <a:lnTo>
                        <a:pt x="19" y="26"/>
                      </a:lnTo>
                      <a:lnTo>
                        <a:pt x="37" y="16"/>
                      </a:lnTo>
                      <a:lnTo>
                        <a:pt x="33" y="4"/>
                      </a:lnTo>
                      <a:lnTo>
                        <a:pt x="1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0" name="Freeform 271"/>
                <p:cNvSpPr>
                  <a:spLocks/>
                </p:cNvSpPr>
                <p:nvPr/>
              </p:nvSpPr>
              <p:spPr bwMode="auto">
                <a:xfrm>
                  <a:off x="10150476" y="2061846"/>
                  <a:ext cx="209550" cy="161925"/>
                </a:xfrm>
                <a:custGeom>
                  <a:avLst/>
                  <a:gdLst>
                    <a:gd name="T0" fmla="*/ 96 w 132"/>
                    <a:gd name="T1" fmla="*/ 48 h 102"/>
                    <a:gd name="T2" fmla="*/ 86 w 132"/>
                    <a:gd name="T3" fmla="*/ 45 h 102"/>
                    <a:gd name="T4" fmla="*/ 78 w 132"/>
                    <a:gd name="T5" fmla="*/ 56 h 102"/>
                    <a:gd name="T6" fmla="*/ 68 w 132"/>
                    <a:gd name="T7" fmla="*/ 70 h 102"/>
                    <a:gd name="T8" fmla="*/ 65 w 132"/>
                    <a:gd name="T9" fmla="*/ 86 h 102"/>
                    <a:gd name="T10" fmla="*/ 62 w 132"/>
                    <a:gd name="T11" fmla="*/ 99 h 102"/>
                    <a:gd name="T12" fmla="*/ 44 w 132"/>
                    <a:gd name="T13" fmla="*/ 102 h 102"/>
                    <a:gd name="T14" fmla="*/ 33 w 132"/>
                    <a:gd name="T15" fmla="*/ 93 h 102"/>
                    <a:gd name="T16" fmla="*/ 29 w 132"/>
                    <a:gd name="T17" fmla="*/ 101 h 102"/>
                    <a:gd name="T18" fmla="*/ 6 w 132"/>
                    <a:gd name="T19" fmla="*/ 99 h 102"/>
                    <a:gd name="T20" fmla="*/ 0 w 132"/>
                    <a:gd name="T21" fmla="*/ 94 h 102"/>
                    <a:gd name="T22" fmla="*/ 6 w 132"/>
                    <a:gd name="T23" fmla="*/ 85 h 102"/>
                    <a:gd name="T24" fmla="*/ 9 w 132"/>
                    <a:gd name="T25" fmla="*/ 70 h 102"/>
                    <a:gd name="T26" fmla="*/ 29 w 132"/>
                    <a:gd name="T27" fmla="*/ 72 h 102"/>
                    <a:gd name="T28" fmla="*/ 37 w 132"/>
                    <a:gd name="T29" fmla="*/ 56 h 102"/>
                    <a:gd name="T30" fmla="*/ 51 w 132"/>
                    <a:gd name="T31" fmla="*/ 45 h 102"/>
                    <a:gd name="T32" fmla="*/ 64 w 132"/>
                    <a:gd name="T33" fmla="*/ 39 h 102"/>
                    <a:gd name="T34" fmla="*/ 67 w 132"/>
                    <a:gd name="T35" fmla="*/ 21 h 102"/>
                    <a:gd name="T36" fmla="*/ 80 w 132"/>
                    <a:gd name="T37" fmla="*/ 13 h 102"/>
                    <a:gd name="T38" fmla="*/ 81 w 132"/>
                    <a:gd name="T39" fmla="*/ 0 h 102"/>
                    <a:gd name="T40" fmla="*/ 99 w 132"/>
                    <a:gd name="T41" fmla="*/ 10 h 102"/>
                    <a:gd name="T42" fmla="*/ 110 w 132"/>
                    <a:gd name="T43" fmla="*/ 13 h 102"/>
                    <a:gd name="T44" fmla="*/ 127 w 132"/>
                    <a:gd name="T45" fmla="*/ 18 h 102"/>
                    <a:gd name="T46" fmla="*/ 132 w 132"/>
                    <a:gd name="T47" fmla="*/ 34 h 102"/>
                    <a:gd name="T48" fmla="*/ 118 w 132"/>
                    <a:gd name="T49" fmla="*/ 45 h 102"/>
                    <a:gd name="T50" fmla="*/ 105 w 132"/>
                    <a:gd name="T51" fmla="*/ 55 h 102"/>
                    <a:gd name="T52" fmla="*/ 96 w 132"/>
                    <a:gd name="T53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2" h="102">
                      <a:moveTo>
                        <a:pt x="96" y="48"/>
                      </a:moveTo>
                      <a:lnTo>
                        <a:pt x="86" y="45"/>
                      </a:lnTo>
                      <a:lnTo>
                        <a:pt x="78" y="56"/>
                      </a:lnTo>
                      <a:lnTo>
                        <a:pt x="68" y="70"/>
                      </a:lnTo>
                      <a:lnTo>
                        <a:pt x="65" y="86"/>
                      </a:lnTo>
                      <a:lnTo>
                        <a:pt x="62" y="99"/>
                      </a:lnTo>
                      <a:lnTo>
                        <a:pt x="44" y="102"/>
                      </a:lnTo>
                      <a:lnTo>
                        <a:pt x="33" y="93"/>
                      </a:lnTo>
                      <a:lnTo>
                        <a:pt x="29" y="101"/>
                      </a:lnTo>
                      <a:lnTo>
                        <a:pt x="6" y="99"/>
                      </a:lnTo>
                      <a:lnTo>
                        <a:pt x="0" y="94"/>
                      </a:lnTo>
                      <a:lnTo>
                        <a:pt x="6" y="85"/>
                      </a:lnTo>
                      <a:lnTo>
                        <a:pt x="9" y="70"/>
                      </a:lnTo>
                      <a:lnTo>
                        <a:pt x="29" y="72"/>
                      </a:lnTo>
                      <a:lnTo>
                        <a:pt x="37" y="56"/>
                      </a:lnTo>
                      <a:lnTo>
                        <a:pt x="51" y="45"/>
                      </a:lnTo>
                      <a:lnTo>
                        <a:pt x="64" y="39"/>
                      </a:lnTo>
                      <a:lnTo>
                        <a:pt x="67" y="21"/>
                      </a:lnTo>
                      <a:lnTo>
                        <a:pt x="80" y="13"/>
                      </a:lnTo>
                      <a:lnTo>
                        <a:pt x="81" y="0"/>
                      </a:lnTo>
                      <a:lnTo>
                        <a:pt x="99" y="10"/>
                      </a:lnTo>
                      <a:lnTo>
                        <a:pt x="110" y="13"/>
                      </a:lnTo>
                      <a:lnTo>
                        <a:pt x="127" y="18"/>
                      </a:lnTo>
                      <a:lnTo>
                        <a:pt x="132" y="34"/>
                      </a:lnTo>
                      <a:lnTo>
                        <a:pt x="118" y="45"/>
                      </a:lnTo>
                      <a:lnTo>
                        <a:pt x="105" y="55"/>
                      </a:lnTo>
                      <a:lnTo>
                        <a:pt x="96" y="4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1" name="Freeform 272"/>
                <p:cNvSpPr>
                  <a:spLocks/>
                </p:cNvSpPr>
                <p:nvPr/>
              </p:nvSpPr>
              <p:spPr bwMode="auto">
                <a:xfrm>
                  <a:off x="10150476" y="2061846"/>
                  <a:ext cx="209550" cy="161925"/>
                </a:xfrm>
                <a:custGeom>
                  <a:avLst/>
                  <a:gdLst>
                    <a:gd name="T0" fmla="*/ 96 w 132"/>
                    <a:gd name="T1" fmla="*/ 48 h 102"/>
                    <a:gd name="T2" fmla="*/ 86 w 132"/>
                    <a:gd name="T3" fmla="*/ 45 h 102"/>
                    <a:gd name="T4" fmla="*/ 78 w 132"/>
                    <a:gd name="T5" fmla="*/ 56 h 102"/>
                    <a:gd name="T6" fmla="*/ 68 w 132"/>
                    <a:gd name="T7" fmla="*/ 70 h 102"/>
                    <a:gd name="T8" fmla="*/ 65 w 132"/>
                    <a:gd name="T9" fmla="*/ 86 h 102"/>
                    <a:gd name="T10" fmla="*/ 62 w 132"/>
                    <a:gd name="T11" fmla="*/ 99 h 102"/>
                    <a:gd name="T12" fmla="*/ 44 w 132"/>
                    <a:gd name="T13" fmla="*/ 102 h 102"/>
                    <a:gd name="T14" fmla="*/ 33 w 132"/>
                    <a:gd name="T15" fmla="*/ 93 h 102"/>
                    <a:gd name="T16" fmla="*/ 29 w 132"/>
                    <a:gd name="T17" fmla="*/ 101 h 102"/>
                    <a:gd name="T18" fmla="*/ 6 w 132"/>
                    <a:gd name="T19" fmla="*/ 99 h 102"/>
                    <a:gd name="T20" fmla="*/ 0 w 132"/>
                    <a:gd name="T21" fmla="*/ 94 h 102"/>
                    <a:gd name="T22" fmla="*/ 6 w 132"/>
                    <a:gd name="T23" fmla="*/ 85 h 102"/>
                    <a:gd name="T24" fmla="*/ 9 w 132"/>
                    <a:gd name="T25" fmla="*/ 70 h 102"/>
                    <a:gd name="T26" fmla="*/ 29 w 132"/>
                    <a:gd name="T27" fmla="*/ 72 h 102"/>
                    <a:gd name="T28" fmla="*/ 37 w 132"/>
                    <a:gd name="T29" fmla="*/ 56 h 102"/>
                    <a:gd name="T30" fmla="*/ 51 w 132"/>
                    <a:gd name="T31" fmla="*/ 45 h 102"/>
                    <a:gd name="T32" fmla="*/ 64 w 132"/>
                    <a:gd name="T33" fmla="*/ 39 h 102"/>
                    <a:gd name="T34" fmla="*/ 67 w 132"/>
                    <a:gd name="T35" fmla="*/ 21 h 102"/>
                    <a:gd name="T36" fmla="*/ 80 w 132"/>
                    <a:gd name="T37" fmla="*/ 13 h 102"/>
                    <a:gd name="T38" fmla="*/ 81 w 132"/>
                    <a:gd name="T39" fmla="*/ 0 h 102"/>
                    <a:gd name="T40" fmla="*/ 99 w 132"/>
                    <a:gd name="T41" fmla="*/ 10 h 102"/>
                    <a:gd name="T42" fmla="*/ 110 w 132"/>
                    <a:gd name="T43" fmla="*/ 13 h 102"/>
                    <a:gd name="T44" fmla="*/ 127 w 132"/>
                    <a:gd name="T45" fmla="*/ 18 h 102"/>
                    <a:gd name="T46" fmla="*/ 132 w 132"/>
                    <a:gd name="T47" fmla="*/ 34 h 102"/>
                    <a:gd name="T48" fmla="*/ 118 w 132"/>
                    <a:gd name="T49" fmla="*/ 45 h 102"/>
                    <a:gd name="T50" fmla="*/ 105 w 132"/>
                    <a:gd name="T51" fmla="*/ 55 h 102"/>
                    <a:gd name="T52" fmla="*/ 96 w 132"/>
                    <a:gd name="T53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2" h="102">
                      <a:moveTo>
                        <a:pt x="96" y="48"/>
                      </a:moveTo>
                      <a:lnTo>
                        <a:pt x="86" y="45"/>
                      </a:lnTo>
                      <a:lnTo>
                        <a:pt x="78" y="56"/>
                      </a:lnTo>
                      <a:lnTo>
                        <a:pt x="68" y="70"/>
                      </a:lnTo>
                      <a:lnTo>
                        <a:pt x="65" y="86"/>
                      </a:lnTo>
                      <a:lnTo>
                        <a:pt x="62" y="99"/>
                      </a:lnTo>
                      <a:lnTo>
                        <a:pt x="44" y="102"/>
                      </a:lnTo>
                      <a:lnTo>
                        <a:pt x="33" y="93"/>
                      </a:lnTo>
                      <a:lnTo>
                        <a:pt x="29" y="101"/>
                      </a:lnTo>
                      <a:lnTo>
                        <a:pt x="6" y="99"/>
                      </a:lnTo>
                      <a:lnTo>
                        <a:pt x="0" y="94"/>
                      </a:lnTo>
                      <a:lnTo>
                        <a:pt x="6" y="85"/>
                      </a:lnTo>
                      <a:lnTo>
                        <a:pt x="9" y="70"/>
                      </a:lnTo>
                      <a:lnTo>
                        <a:pt x="29" y="72"/>
                      </a:lnTo>
                      <a:lnTo>
                        <a:pt x="37" y="56"/>
                      </a:lnTo>
                      <a:lnTo>
                        <a:pt x="51" y="45"/>
                      </a:lnTo>
                      <a:lnTo>
                        <a:pt x="64" y="39"/>
                      </a:lnTo>
                      <a:lnTo>
                        <a:pt x="67" y="21"/>
                      </a:lnTo>
                      <a:lnTo>
                        <a:pt x="80" y="13"/>
                      </a:lnTo>
                      <a:lnTo>
                        <a:pt x="81" y="0"/>
                      </a:lnTo>
                      <a:lnTo>
                        <a:pt x="99" y="10"/>
                      </a:lnTo>
                      <a:lnTo>
                        <a:pt x="110" y="13"/>
                      </a:lnTo>
                      <a:lnTo>
                        <a:pt x="127" y="18"/>
                      </a:lnTo>
                      <a:lnTo>
                        <a:pt x="132" y="34"/>
                      </a:lnTo>
                      <a:lnTo>
                        <a:pt x="118" y="45"/>
                      </a:lnTo>
                      <a:lnTo>
                        <a:pt x="105" y="55"/>
                      </a:lnTo>
                      <a:lnTo>
                        <a:pt x="96" y="4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2" name="Freeform 273"/>
                <p:cNvSpPr>
                  <a:spLocks/>
                </p:cNvSpPr>
                <p:nvPr/>
              </p:nvSpPr>
              <p:spPr bwMode="auto">
                <a:xfrm>
                  <a:off x="10150476" y="2061846"/>
                  <a:ext cx="209550" cy="161925"/>
                </a:xfrm>
                <a:custGeom>
                  <a:avLst/>
                  <a:gdLst>
                    <a:gd name="T0" fmla="*/ 96 w 132"/>
                    <a:gd name="T1" fmla="*/ 48 h 102"/>
                    <a:gd name="T2" fmla="*/ 86 w 132"/>
                    <a:gd name="T3" fmla="*/ 45 h 102"/>
                    <a:gd name="T4" fmla="*/ 78 w 132"/>
                    <a:gd name="T5" fmla="*/ 56 h 102"/>
                    <a:gd name="T6" fmla="*/ 68 w 132"/>
                    <a:gd name="T7" fmla="*/ 70 h 102"/>
                    <a:gd name="T8" fmla="*/ 65 w 132"/>
                    <a:gd name="T9" fmla="*/ 86 h 102"/>
                    <a:gd name="T10" fmla="*/ 62 w 132"/>
                    <a:gd name="T11" fmla="*/ 99 h 102"/>
                    <a:gd name="T12" fmla="*/ 44 w 132"/>
                    <a:gd name="T13" fmla="*/ 102 h 102"/>
                    <a:gd name="T14" fmla="*/ 33 w 132"/>
                    <a:gd name="T15" fmla="*/ 93 h 102"/>
                    <a:gd name="T16" fmla="*/ 29 w 132"/>
                    <a:gd name="T17" fmla="*/ 101 h 102"/>
                    <a:gd name="T18" fmla="*/ 6 w 132"/>
                    <a:gd name="T19" fmla="*/ 99 h 102"/>
                    <a:gd name="T20" fmla="*/ 0 w 132"/>
                    <a:gd name="T21" fmla="*/ 94 h 102"/>
                    <a:gd name="T22" fmla="*/ 6 w 132"/>
                    <a:gd name="T23" fmla="*/ 85 h 102"/>
                    <a:gd name="T24" fmla="*/ 9 w 132"/>
                    <a:gd name="T25" fmla="*/ 70 h 102"/>
                    <a:gd name="T26" fmla="*/ 29 w 132"/>
                    <a:gd name="T27" fmla="*/ 72 h 102"/>
                    <a:gd name="T28" fmla="*/ 37 w 132"/>
                    <a:gd name="T29" fmla="*/ 56 h 102"/>
                    <a:gd name="T30" fmla="*/ 51 w 132"/>
                    <a:gd name="T31" fmla="*/ 45 h 102"/>
                    <a:gd name="T32" fmla="*/ 64 w 132"/>
                    <a:gd name="T33" fmla="*/ 39 h 102"/>
                    <a:gd name="T34" fmla="*/ 67 w 132"/>
                    <a:gd name="T35" fmla="*/ 21 h 102"/>
                    <a:gd name="T36" fmla="*/ 80 w 132"/>
                    <a:gd name="T37" fmla="*/ 13 h 102"/>
                    <a:gd name="T38" fmla="*/ 81 w 132"/>
                    <a:gd name="T39" fmla="*/ 0 h 102"/>
                    <a:gd name="T40" fmla="*/ 99 w 132"/>
                    <a:gd name="T41" fmla="*/ 10 h 102"/>
                    <a:gd name="T42" fmla="*/ 110 w 132"/>
                    <a:gd name="T43" fmla="*/ 13 h 102"/>
                    <a:gd name="T44" fmla="*/ 127 w 132"/>
                    <a:gd name="T45" fmla="*/ 18 h 102"/>
                    <a:gd name="T46" fmla="*/ 132 w 132"/>
                    <a:gd name="T47" fmla="*/ 34 h 102"/>
                    <a:gd name="T48" fmla="*/ 118 w 132"/>
                    <a:gd name="T49" fmla="*/ 45 h 102"/>
                    <a:gd name="T50" fmla="*/ 105 w 132"/>
                    <a:gd name="T51" fmla="*/ 55 h 102"/>
                    <a:gd name="T52" fmla="*/ 96 w 132"/>
                    <a:gd name="T53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2" h="102">
                      <a:moveTo>
                        <a:pt x="96" y="48"/>
                      </a:moveTo>
                      <a:lnTo>
                        <a:pt x="86" y="45"/>
                      </a:lnTo>
                      <a:lnTo>
                        <a:pt x="78" y="56"/>
                      </a:lnTo>
                      <a:lnTo>
                        <a:pt x="68" y="70"/>
                      </a:lnTo>
                      <a:lnTo>
                        <a:pt x="65" y="86"/>
                      </a:lnTo>
                      <a:lnTo>
                        <a:pt x="62" y="99"/>
                      </a:lnTo>
                      <a:lnTo>
                        <a:pt x="44" y="102"/>
                      </a:lnTo>
                      <a:lnTo>
                        <a:pt x="33" y="93"/>
                      </a:lnTo>
                      <a:lnTo>
                        <a:pt x="29" y="101"/>
                      </a:lnTo>
                      <a:lnTo>
                        <a:pt x="6" y="99"/>
                      </a:lnTo>
                      <a:lnTo>
                        <a:pt x="0" y="94"/>
                      </a:lnTo>
                      <a:lnTo>
                        <a:pt x="6" y="85"/>
                      </a:lnTo>
                      <a:lnTo>
                        <a:pt x="9" y="70"/>
                      </a:lnTo>
                      <a:lnTo>
                        <a:pt x="29" y="72"/>
                      </a:lnTo>
                      <a:lnTo>
                        <a:pt x="37" y="56"/>
                      </a:lnTo>
                      <a:lnTo>
                        <a:pt x="51" y="45"/>
                      </a:lnTo>
                      <a:lnTo>
                        <a:pt x="64" y="39"/>
                      </a:lnTo>
                      <a:lnTo>
                        <a:pt x="67" y="21"/>
                      </a:lnTo>
                      <a:lnTo>
                        <a:pt x="80" y="13"/>
                      </a:lnTo>
                      <a:lnTo>
                        <a:pt x="81" y="0"/>
                      </a:lnTo>
                      <a:lnTo>
                        <a:pt x="99" y="10"/>
                      </a:lnTo>
                      <a:lnTo>
                        <a:pt x="110" y="13"/>
                      </a:lnTo>
                      <a:lnTo>
                        <a:pt x="127" y="18"/>
                      </a:lnTo>
                      <a:lnTo>
                        <a:pt x="132" y="34"/>
                      </a:lnTo>
                      <a:lnTo>
                        <a:pt x="118" y="45"/>
                      </a:lnTo>
                      <a:lnTo>
                        <a:pt x="105" y="55"/>
                      </a:lnTo>
                      <a:lnTo>
                        <a:pt x="96" y="4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3" name="Freeform 274"/>
                <p:cNvSpPr>
                  <a:spLocks/>
                </p:cNvSpPr>
                <p:nvPr/>
              </p:nvSpPr>
              <p:spPr bwMode="auto">
                <a:xfrm>
                  <a:off x="10150476" y="2061846"/>
                  <a:ext cx="209550" cy="161925"/>
                </a:xfrm>
                <a:custGeom>
                  <a:avLst/>
                  <a:gdLst>
                    <a:gd name="T0" fmla="*/ 96 w 132"/>
                    <a:gd name="T1" fmla="*/ 48 h 102"/>
                    <a:gd name="T2" fmla="*/ 86 w 132"/>
                    <a:gd name="T3" fmla="*/ 45 h 102"/>
                    <a:gd name="T4" fmla="*/ 78 w 132"/>
                    <a:gd name="T5" fmla="*/ 56 h 102"/>
                    <a:gd name="T6" fmla="*/ 68 w 132"/>
                    <a:gd name="T7" fmla="*/ 70 h 102"/>
                    <a:gd name="T8" fmla="*/ 65 w 132"/>
                    <a:gd name="T9" fmla="*/ 86 h 102"/>
                    <a:gd name="T10" fmla="*/ 62 w 132"/>
                    <a:gd name="T11" fmla="*/ 99 h 102"/>
                    <a:gd name="T12" fmla="*/ 44 w 132"/>
                    <a:gd name="T13" fmla="*/ 102 h 102"/>
                    <a:gd name="T14" fmla="*/ 33 w 132"/>
                    <a:gd name="T15" fmla="*/ 93 h 102"/>
                    <a:gd name="T16" fmla="*/ 29 w 132"/>
                    <a:gd name="T17" fmla="*/ 101 h 102"/>
                    <a:gd name="T18" fmla="*/ 6 w 132"/>
                    <a:gd name="T19" fmla="*/ 99 h 102"/>
                    <a:gd name="T20" fmla="*/ 0 w 132"/>
                    <a:gd name="T21" fmla="*/ 94 h 102"/>
                    <a:gd name="T22" fmla="*/ 6 w 132"/>
                    <a:gd name="T23" fmla="*/ 85 h 102"/>
                    <a:gd name="T24" fmla="*/ 9 w 132"/>
                    <a:gd name="T25" fmla="*/ 70 h 102"/>
                    <a:gd name="T26" fmla="*/ 29 w 132"/>
                    <a:gd name="T27" fmla="*/ 72 h 102"/>
                    <a:gd name="T28" fmla="*/ 37 w 132"/>
                    <a:gd name="T29" fmla="*/ 56 h 102"/>
                    <a:gd name="T30" fmla="*/ 51 w 132"/>
                    <a:gd name="T31" fmla="*/ 45 h 102"/>
                    <a:gd name="T32" fmla="*/ 64 w 132"/>
                    <a:gd name="T33" fmla="*/ 39 h 102"/>
                    <a:gd name="T34" fmla="*/ 67 w 132"/>
                    <a:gd name="T35" fmla="*/ 21 h 102"/>
                    <a:gd name="T36" fmla="*/ 80 w 132"/>
                    <a:gd name="T37" fmla="*/ 13 h 102"/>
                    <a:gd name="T38" fmla="*/ 81 w 132"/>
                    <a:gd name="T39" fmla="*/ 0 h 102"/>
                    <a:gd name="T40" fmla="*/ 99 w 132"/>
                    <a:gd name="T41" fmla="*/ 10 h 102"/>
                    <a:gd name="T42" fmla="*/ 110 w 132"/>
                    <a:gd name="T43" fmla="*/ 13 h 102"/>
                    <a:gd name="T44" fmla="*/ 127 w 132"/>
                    <a:gd name="T45" fmla="*/ 18 h 102"/>
                    <a:gd name="T46" fmla="*/ 132 w 132"/>
                    <a:gd name="T47" fmla="*/ 34 h 102"/>
                    <a:gd name="T48" fmla="*/ 118 w 132"/>
                    <a:gd name="T49" fmla="*/ 45 h 102"/>
                    <a:gd name="T50" fmla="*/ 105 w 132"/>
                    <a:gd name="T51" fmla="*/ 55 h 102"/>
                    <a:gd name="T52" fmla="*/ 96 w 132"/>
                    <a:gd name="T53" fmla="*/ 48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2" h="102">
                      <a:moveTo>
                        <a:pt x="96" y="48"/>
                      </a:moveTo>
                      <a:lnTo>
                        <a:pt x="86" y="45"/>
                      </a:lnTo>
                      <a:lnTo>
                        <a:pt x="78" y="56"/>
                      </a:lnTo>
                      <a:lnTo>
                        <a:pt x="68" y="70"/>
                      </a:lnTo>
                      <a:lnTo>
                        <a:pt x="65" y="86"/>
                      </a:lnTo>
                      <a:lnTo>
                        <a:pt x="62" y="99"/>
                      </a:lnTo>
                      <a:lnTo>
                        <a:pt x="44" y="102"/>
                      </a:lnTo>
                      <a:lnTo>
                        <a:pt x="33" y="93"/>
                      </a:lnTo>
                      <a:lnTo>
                        <a:pt x="29" y="101"/>
                      </a:lnTo>
                      <a:lnTo>
                        <a:pt x="6" y="99"/>
                      </a:lnTo>
                      <a:lnTo>
                        <a:pt x="0" y="94"/>
                      </a:lnTo>
                      <a:lnTo>
                        <a:pt x="6" y="85"/>
                      </a:lnTo>
                      <a:lnTo>
                        <a:pt x="9" y="70"/>
                      </a:lnTo>
                      <a:lnTo>
                        <a:pt x="29" y="72"/>
                      </a:lnTo>
                      <a:lnTo>
                        <a:pt x="37" y="56"/>
                      </a:lnTo>
                      <a:lnTo>
                        <a:pt x="51" y="45"/>
                      </a:lnTo>
                      <a:lnTo>
                        <a:pt x="64" y="39"/>
                      </a:lnTo>
                      <a:lnTo>
                        <a:pt x="67" y="21"/>
                      </a:lnTo>
                      <a:lnTo>
                        <a:pt x="80" y="13"/>
                      </a:lnTo>
                      <a:lnTo>
                        <a:pt x="81" y="0"/>
                      </a:lnTo>
                      <a:lnTo>
                        <a:pt x="99" y="10"/>
                      </a:lnTo>
                      <a:lnTo>
                        <a:pt x="110" y="13"/>
                      </a:lnTo>
                      <a:lnTo>
                        <a:pt x="127" y="18"/>
                      </a:lnTo>
                      <a:lnTo>
                        <a:pt x="132" y="34"/>
                      </a:lnTo>
                      <a:lnTo>
                        <a:pt x="118" y="45"/>
                      </a:lnTo>
                      <a:lnTo>
                        <a:pt x="105" y="55"/>
                      </a:lnTo>
                      <a:lnTo>
                        <a:pt x="96" y="4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4" name="Freeform 275"/>
                <p:cNvSpPr>
                  <a:spLocks/>
                </p:cNvSpPr>
                <p:nvPr/>
              </p:nvSpPr>
              <p:spPr bwMode="auto">
                <a:xfrm>
                  <a:off x="10545763" y="2295208"/>
                  <a:ext cx="26988" cy="20638"/>
                </a:xfrm>
                <a:custGeom>
                  <a:avLst/>
                  <a:gdLst>
                    <a:gd name="T0" fmla="*/ 8 w 17"/>
                    <a:gd name="T1" fmla="*/ 13 h 13"/>
                    <a:gd name="T2" fmla="*/ 8 w 17"/>
                    <a:gd name="T3" fmla="*/ 13 h 13"/>
                    <a:gd name="T4" fmla="*/ 6 w 17"/>
                    <a:gd name="T5" fmla="*/ 13 h 13"/>
                    <a:gd name="T6" fmla="*/ 6 w 17"/>
                    <a:gd name="T7" fmla="*/ 13 h 13"/>
                    <a:gd name="T8" fmla="*/ 4 w 17"/>
                    <a:gd name="T9" fmla="*/ 11 h 13"/>
                    <a:gd name="T10" fmla="*/ 4 w 17"/>
                    <a:gd name="T11" fmla="*/ 11 h 13"/>
                    <a:gd name="T12" fmla="*/ 3 w 17"/>
                    <a:gd name="T13" fmla="*/ 11 h 13"/>
                    <a:gd name="T14" fmla="*/ 3 w 17"/>
                    <a:gd name="T15" fmla="*/ 10 h 13"/>
                    <a:gd name="T16" fmla="*/ 1 w 17"/>
                    <a:gd name="T17" fmla="*/ 10 h 13"/>
                    <a:gd name="T18" fmla="*/ 1 w 17"/>
                    <a:gd name="T19" fmla="*/ 10 h 13"/>
                    <a:gd name="T20" fmla="*/ 0 w 17"/>
                    <a:gd name="T21" fmla="*/ 8 h 13"/>
                    <a:gd name="T22" fmla="*/ 0 w 17"/>
                    <a:gd name="T23" fmla="*/ 6 h 13"/>
                    <a:gd name="T24" fmla="*/ 0 w 17"/>
                    <a:gd name="T25" fmla="*/ 6 h 13"/>
                    <a:gd name="T26" fmla="*/ 0 w 17"/>
                    <a:gd name="T27" fmla="*/ 6 h 13"/>
                    <a:gd name="T28" fmla="*/ 0 w 17"/>
                    <a:gd name="T29" fmla="*/ 5 h 13"/>
                    <a:gd name="T30" fmla="*/ 0 w 17"/>
                    <a:gd name="T31" fmla="*/ 5 h 13"/>
                    <a:gd name="T32" fmla="*/ 0 w 17"/>
                    <a:gd name="T33" fmla="*/ 3 h 13"/>
                    <a:gd name="T34" fmla="*/ 1 w 17"/>
                    <a:gd name="T35" fmla="*/ 3 h 13"/>
                    <a:gd name="T36" fmla="*/ 1 w 17"/>
                    <a:gd name="T37" fmla="*/ 2 h 13"/>
                    <a:gd name="T38" fmla="*/ 3 w 17"/>
                    <a:gd name="T39" fmla="*/ 2 h 13"/>
                    <a:gd name="T40" fmla="*/ 3 w 17"/>
                    <a:gd name="T41" fmla="*/ 0 h 13"/>
                    <a:gd name="T42" fmla="*/ 4 w 17"/>
                    <a:gd name="T43" fmla="*/ 0 h 13"/>
                    <a:gd name="T44" fmla="*/ 4 w 17"/>
                    <a:gd name="T45" fmla="*/ 0 h 13"/>
                    <a:gd name="T46" fmla="*/ 6 w 17"/>
                    <a:gd name="T47" fmla="*/ 0 h 13"/>
                    <a:gd name="T48" fmla="*/ 6 w 17"/>
                    <a:gd name="T49" fmla="*/ 0 h 13"/>
                    <a:gd name="T50" fmla="*/ 8 w 17"/>
                    <a:gd name="T51" fmla="*/ 0 h 13"/>
                    <a:gd name="T52" fmla="*/ 8 w 17"/>
                    <a:gd name="T53" fmla="*/ 0 h 13"/>
                    <a:gd name="T54" fmla="*/ 9 w 17"/>
                    <a:gd name="T55" fmla="*/ 0 h 13"/>
                    <a:gd name="T56" fmla="*/ 9 w 17"/>
                    <a:gd name="T57" fmla="*/ 0 h 13"/>
                    <a:gd name="T58" fmla="*/ 11 w 17"/>
                    <a:gd name="T59" fmla="*/ 0 h 13"/>
                    <a:gd name="T60" fmla="*/ 11 w 17"/>
                    <a:gd name="T61" fmla="*/ 0 h 13"/>
                    <a:gd name="T62" fmla="*/ 12 w 17"/>
                    <a:gd name="T63" fmla="*/ 0 h 13"/>
                    <a:gd name="T64" fmla="*/ 14 w 17"/>
                    <a:gd name="T65" fmla="*/ 0 h 13"/>
                    <a:gd name="T66" fmla="*/ 14 w 17"/>
                    <a:gd name="T67" fmla="*/ 2 h 13"/>
                    <a:gd name="T68" fmla="*/ 16 w 17"/>
                    <a:gd name="T69" fmla="*/ 2 h 13"/>
                    <a:gd name="T70" fmla="*/ 16 w 17"/>
                    <a:gd name="T71" fmla="*/ 3 h 13"/>
                    <a:gd name="T72" fmla="*/ 16 w 17"/>
                    <a:gd name="T73" fmla="*/ 3 h 13"/>
                    <a:gd name="T74" fmla="*/ 17 w 17"/>
                    <a:gd name="T75" fmla="*/ 5 h 13"/>
                    <a:gd name="T76" fmla="*/ 17 w 17"/>
                    <a:gd name="T77" fmla="*/ 6 h 13"/>
                    <a:gd name="T78" fmla="*/ 17 w 17"/>
                    <a:gd name="T79" fmla="*/ 6 h 13"/>
                    <a:gd name="T80" fmla="*/ 17 w 17"/>
                    <a:gd name="T81" fmla="*/ 6 h 13"/>
                    <a:gd name="T82" fmla="*/ 17 w 17"/>
                    <a:gd name="T83" fmla="*/ 8 h 13"/>
                    <a:gd name="T84" fmla="*/ 16 w 17"/>
                    <a:gd name="T85" fmla="*/ 8 h 13"/>
                    <a:gd name="T86" fmla="*/ 16 w 17"/>
                    <a:gd name="T87" fmla="*/ 10 h 13"/>
                    <a:gd name="T88" fmla="*/ 16 w 17"/>
                    <a:gd name="T89" fmla="*/ 10 h 13"/>
                    <a:gd name="T90" fmla="*/ 14 w 17"/>
                    <a:gd name="T91" fmla="*/ 10 h 13"/>
                    <a:gd name="T92" fmla="*/ 14 w 17"/>
                    <a:gd name="T93" fmla="*/ 11 h 13"/>
                    <a:gd name="T94" fmla="*/ 12 w 17"/>
                    <a:gd name="T95" fmla="*/ 11 h 13"/>
                    <a:gd name="T96" fmla="*/ 11 w 17"/>
                    <a:gd name="T97" fmla="*/ 11 h 13"/>
                    <a:gd name="T98" fmla="*/ 11 w 17"/>
                    <a:gd name="T99" fmla="*/ 13 h 13"/>
                    <a:gd name="T100" fmla="*/ 9 w 17"/>
                    <a:gd name="T101" fmla="*/ 13 h 13"/>
                    <a:gd name="T102" fmla="*/ 9 w 17"/>
                    <a:gd name="T103" fmla="*/ 13 h 13"/>
                    <a:gd name="T104" fmla="*/ 8 w 17"/>
                    <a:gd name="T10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" h="13">
                      <a:moveTo>
                        <a:pt x="8" y="13"/>
                      </a:moveTo>
                      <a:lnTo>
                        <a:pt x="8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3" y="11"/>
                      </a:lnTo>
                      <a:lnTo>
                        <a:pt x="3" y="10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4" y="2"/>
                      </a:lnTo>
                      <a:lnTo>
                        <a:pt x="16" y="2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7" y="5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8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2" y="11"/>
                      </a:lnTo>
                      <a:lnTo>
                        <a:pt x="11" y="11"/>
                      </a:lnTo>
                      <a:lnTo>
                        <a:pt x="11" y="13"/>
                      </a:lnTo>
                      <a:lnTo>
                        <a:pt x="9" y="13"/>
                      </a:lnTo>
                      <a:lnTo>
                        <a:pt x="9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5" name="Freeform 276"/>
                <p:cNvSpPr>
                  <a:spLocks/>
                </p:cNvSpPr>
                <p:nvPr/>
              </p:nvSpPr>
              <p:spPr bwMode="auto">
                <a:xfrm>
                  <a:off x="10545763" y="2295208"/>
                  <a:ext cx="26988" cy="20638"/>
                </a:xfrm>
                <a:custGeom>
                  <a:avLst/>
                  <a:gdLst>
                    <a:gd name="T0" fmla="*/ 8 w 17"/>
                    <a:gd name="T1" fmla="*/ 13 h 13"/>
                    <a:gd name="T2" fmla="*/ 8 w 17"/>
                    <a:gd name="T3" fmla="*/ 13 h 13"/>
                    <a:gd name="T4" fmla="*/ 6 w 17"/>
                    <a:gd name="T5" fmla="*/ 13 h 13"/>
                    <a:gd name="T6" fmla="*/ 6 w 17"/>
                    <a:gd name="T7" fmla="*/ 13 h 13"/>
                    <a:gd name="T8" fmla="*/ 4 w 17"/>
                    <a:gd name="T9" fmla="*/ 11 h 13"/>
                    <a:gd name="T10" fmla="*/ 4 w 17"/>
                    <a:gd name="T11" fmla="*/ 11 h 13"/>
                    <a:gd name="T12" fmla="*/ 3 w 17"/>
                    <a:gd name="T13" fmla="*/ 11 h 13"/>
                    <a:gd name="T14" fmla="*/ 3 w 17"/>
                    <a:gd name="T15" fmla="*/ 10 h 13"/>
                    <a:gd name="T16" fmla="*/ 1 w 17"/>
                    <a:gd name="T17" fmla="*/ 10 h 13"/>
                    <a:gd name="T18" fmla="*/ 1 w 17"/>
                    <a:gd name="T19" fmla="*/ 10 h 13"/>
                    <a:gd name="T20" fmla="*/ 0 w 17"/>
                    <a:gd name="T21" fmla="*/ 8 h 13"/>
                    <a:gd name="T22" fmla="*/ 0 w 17"/>
                    <a:gd name="T23" fmla="*/ 6 h 13"/>
                    <a:gd name="T24" fmla="*/ 0 w 17"/>
                    <a:gd name="T25" fmla="*/ 6 h 13"/>
                    <a:gd name="T26" fmla="*/ 0 w 17"/>
                    <a:gd name="T27" fmla="*/ 6 h 13"/>
                    <a:gd name="T28" fmla="*/ 0 w 17"/>
                    <a:gd name="T29" fmla="*/ 5 h 13"/>
                    <a:gd name="T30" fmla="*/ 0 w 17"/>
                    <a:gd name="T31" fmla="*/ 5 h 13"/>
                    <a:gd name="T32" fmla="*/ 0 w 17"/>
                    <a:gd name="T33" fmla="*/ 3 h 13"/>
                    <a:gd name="T34" fmla="*/ 1 w 17"/>
                    <a:gd name="T35" fmla="*/ 3 h 13"/>
                    <a:gd name="T36" fmla="*/ 1 w 17"/>
                    <a:gd name="T37" fmla="*/ 2 h 13"/>
                    <a:gd name="T38" fmla="*/ 3 w 17"/>
                    <a:gd name="T39" fmla="*/ 2 h 13"/>
                    <a:gd name="T40" fmla="*/ 3 w 17"/>
                    <a:gd name="T41" fmla="*/ 0 h 13"/>
                    <a:gd name="T42" fmla="*/ 4 w 17"/>
                    <a:gd name="T43" fmla="*/ 0 h 13"/>
                    <a:gd name="T44" fmla="*/ 4 w 17"/>
                    <a:gd name="T45" fmla="*/ 0 h 13"/>
                    <a:gd name="T46" fmla="*/ 6 w 17"/>
                    <a:gd name="T47" fmla="*/ 0 h 13"/>
                    <a:gd name="T48" fmla="*/ 6 w 17"/>
                    <a:gd name="T49" fmla="*/ 0 h 13"/>
                    <a:gd name="T50" fmla="*/ 8 w 17"/>
                    <a:gd name="T51" fmla="*/ 0 h 13"/>
                    <a:gd name="T52" fmla="*/ 8 w 17"/>
                    <a:gd name="T53" fmla="*/ 0 h 13"/>
                    <a:gd name="T54" fmla="*/ 9 w 17"/>
                    <a:gd name="T55" fmla="*/ 0 h 13"/>
                    <a:gd name="T56" fmla="*/ 9 w 17"/>
                    <a:gd name="T57" fmla="*/ 0 h 13"/>
                    <a:gd name="T58" fmla="*/ 11 w 17"/>
                    <a:gd name="T59" fmla="*/ 0 h 13"/>
                    <a:gd name="T60" fmla="*/ 11 w 17"/>
                    <a:gd name="T61" fmla="*/ 0 h 13"/>
                    <a:gd name="T62" fmla="*/ 12 w 17"/>
                    <a:gd name="T63" fmla="*/ 0 h 13"/>
                    <a:gd name="T64" fmla="*/ 14 w 17"/>
                    <a:gd name="T65" fmla="*/ 0 h 13"/>
                    <a:gd name="T66" fmla="*/ 14 w 17"/>
                    <a:gd name="T67" fmla="*/ 2 h 13"/>
                    <a:gd name="T68" fmla="*/ 16 w 17"/>
                    <a:gd name="T69" fmla="*/ 2 h 13"/>
                    <a:gd name="T70" fmla="*/ 16 w 17"/>
                    <a:gd name="T71" fmla="*/ 3 h 13"/>
                    <a:gd name="T72" fmla="*/ 16 w 17"/>
                    <a:gd name="T73" fmla="*/ 3 h 13"/>
                    <a:gd name="T74" fmla="*/ 17 w 17"/>
                    <a:gd name="T75" fmla="*/ 5 h 13"/>
                    <a:gd name="T76" fmla="*/ 17 w 17"/>
                    <a:gd name="T77" fmla="*/ 6 h 13"/>
                    <a:gd name="T78" fmla="*/ 17 w 17"/>
                    <a:gd name="T79" fmla="*/ 6 h 13"/>
                    <a:gd name="T80" fmla="*/ 17 w 17"/>
                    <a:gd name="T81" fmla="*/ 6 h 13"/>
                    <a:gd name="T82" fmla="*/ 17 w 17"/>
                    <a:gd name="T83" fmla="*/ 8 h 13"/>
                    <a:gd name="T84" fmla="*/ 16 w 17"/>
                    <a:gd name="T85" fmla="*/ 8 h 13"/>
                    <a:gd name="T86" fmla="*/ 16 w 17"/>
                    <a:gd name="T87" fmla="*/ 10 h 13"/>
                    <a:gd name="T88" fmla="*/ 16 w 17"/>
                    <a:gd name="T89" fmla="*/ 10 h 13"/>
                    <a:gd name="T90" fmla="*/ 14 w 17"/>
                    <a:gd name="T91" fmla="*/ 10 h 13"/>
                    <a:gd name="T92" fmla="*/ 14 w 17"/>
                    <a:gd name="T93" fmla="*/ 11 h 13"/>
                    <a:gd name="T94" fmla="*/ 12 w 17"/>
                    <a:gd name="T95" fmla="*/ 11 h 13"/>
                    <a:gd name="T96" fmla="*/ 11 w 17"/>
                    <a:gd name="T97" fmla="*/ 11 h 13"/>
                    <a:gd name="T98" fmla="*/ 11 w 17"/>
                    <a:gd name="T99" fmla="*/ 13 h 13"/>
                    <a:gd name="T100" fmla="*/ 9 w 17"/>
                    <a:gd name="T101" fmla="*/ 13 h 13"/>
                    <a:gd name="T102" fmla="*/ 9 w 17"/>
                    <a:gd name="T103" fmla="*/ 13 h 13"/>
                    <a:gd name="T104" fmla="*/ 8 w 17"/>
                    <a:gd name="T10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" h="13">
                      <a:moveTo>
                        <a:pt x="8" y="13"/>
                      </a:moveTo>
                      <a:lnTo>
                        <a:pt x="8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3" y="11"/>
                      </a:lnTo>
                      <a:lnTo>
                        <a:pt x="3" y="10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4" y="2"/>
                      </a:lnTo>
                      <a:lnTo>
                        <a:pt x="16" y="2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7" y="5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8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2" y="11"/>
                      </a:lnTo>
                      <a:lnTo>
                        <a:pt x="11" y="11"/>
                      </a:lnTo>
                      <a:lnTo>
                        <a:pt x="11" y="13"/>
                      </a:lnTo>
                      <a:lnTo>
                        <a:pt x="9" y="13"/>
                      </a:lnTo>
                      <a:lnTo>
                        <a:pt x="9" y="13"/>
                      </a:lnTo>
                      <a:lnTo>
                        <a:pt x="8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6" name="Freeform 277"/>
                <p:cNvSpPr>
                  <a:spLocks/>
                </p:cNvSpPr>
                <p:nvPr/>
              </p:nvSpPr>
              <p:spPr bwMode="auto">
                <a:xfrm>
                  <a:off x="10545763" y="2295208"/>
                  <a:ext cx="26988" cy="20638"/>
                </a:xfrm>
                <a:custGeom>
                  <a:avLst/>
                  <a:gdLst>
                    <a:gd name="T0" fmla="*/ 8 w 17"/>
                    <a:gd name="T1" fmla="*/ 13 h 13"/>
                    <a:gd name="T2" fmla="*/ 8 w 17"/>
                    <a:gd name="T3" fmla="*/ 13 h 13"/>
                    <a:gd name="T4" fmla="*/ 6 w 17"/>
                    <a:gd name="T5" fmla="*/ 13 h 13"/>
                    <a:gd name="T6" fmla="*/ 6 w 17"/>
                    <a:gd name="T7" fmla="*/ 13 h 13"/>
                    <a:gd name="T8" fmla="*/ 4 w 17"/>
                    <a:gd name="T9" fmla="*/ 11 h 13"/>
                    <a:gd name="T10" fmla="*/ 4 w 17"/>
                    <a:gd name="T11" fmla="*/ 11 h 13"/>
                    <a:gd name="T12" fmla="*/ 3 w 17"/>
                    <a:gd name="T13" fmla="*/ 11 h 13"/>
                    <a:gd name="T14" fmla="*/ 3 w 17"/>
                    <a:gd name="T15" fmla="*/ 10 h 13"/>
                    <a:gd name="T16" fmla="*/ 1 w 17"/>
                    <a:gd name="T17" fmla="*/ 10 h 13"/>
                    <a:gd name="T18" fmla="*/ 1 w 17"/>
                    <a:gd name="T19" fmla="*/ 10 h 13"/>
                    <a:gd name="T20" fmla="*/ 0 w 17"/>
                    <a:gd name="T21" fmla="*/ 8 h 13"/>
                    <a:gd name="T22" fmla="*/ 0 w 17"/>
                    <a:gd name="T23" fmla="*/ 6 h 13"/>
                    <a:gd name="T24" fmla="*/ 0 w 17"/>
                    <a:gd name="T25" fmla="*/ 6 h 13"/>
                    <a:gd name="T26" fmla="*/ 0 w 17"/>
                    <a:gd name="T27" fmla="*/ 6 h 13"/>
                    <a:gd name="T28" fmla="*/ 0 w 17"/>
                    <a:gd name="T29" fmla="*/ 5 h 13"/>
                    <a:gd name="T30" fmla="*/ 0 w 17"/>
                    <a:gd name="T31" fmla="*/ 5 h 13"/>
                    <a:gd name="T32" fmla="*/ 0 w 17"/>
                    <a:gd name="T33" fmla="*/ 3 h 13"/>
                    <a:gd name="T34" fmla="*/ 1 w 17"/>
                    <a:gd name="T35" fmla="*/ 3 h 13"/>
                    <a:gd name="T36" fmla="*/ 1 w 17"/>
                    <a:gd name="T37" fmla="*/ 2 h 13"/>
                    <a:gd name="T38" fmla="*/ 3 w 17"/>
                    <a:gd name="T39" fmla="*/ 2 h 13"/>
                    <a:gd name="T40" fmla="*/ 3 w 17"/>
                    <a:gd name="T41" fmla="*/ 0 h 13"/>
                    <a:gd name="T42" fmla="*/ 4 w 17"/>
                    <a:gd name="T43" fmla="*/ 0 h 13"/>
                    <a:gd name="T44" fmla="*/ 4 w 17"/>
                    <a:gd name="T45" fmla="*/ 0 h 13"/>
                    <a:gd name="T46" fmla="*/ 6 w 17"/>
                    <a:gd name="T47" fmla="*/ 0 h 13"/>
                    <a:gd name="T48" fmla="*/ 6 w 17"/>
                    <a:gd name="T49" fmla="*/ 0 h 13"/>
                    <a:gd name="T50" fmla="*/ 8 w 17"/>
                    <a:gd name="T51" fmla="*/ 0 h 13"/>
                    <a:gd name="T52" fmla="*/ 8 w 17"/>
                    <a:gd name="T53" fmla="*/ 0 h 13"/>
                    <a:gd name="T54" fmla="*/ 9 w 17"/>
                    <a:gd name="T55" fmla="*/ 0 h 13"/>
                    <a:gd name="T56" fmla="*/ 9 w 17"/>
                    <a:gd name="T57" fmla="*/ 0 h 13"/>
                    <a:gd name="T58" fmla="*/ 11 w 17"/>
                    <a:gd name="T59" fmla="*/ 0 h 13"/>
                    <a:gd name="T60" fmla="*/ 11 w 17"/>
                    <a:gd name="T61" fmla="*/ 0 h 13"/>
                    <a:gd name="T62" fmla="*/ 12 w 17"/>
                    <a:gd name="T63" fmla="*/ 0 h 13"/>
                    <a:gd name="T64" fmla="*/ 14 w 17"/>
                    <a:gd name="T65" fmla="*/ 0 h 13"/>
                    <a:gd name="T66" fmla="*/ 14 w 17"/>
                    <a:gd name="T67" fmla="*/ 2 h 13"/>
                    <a:gd name="T68" fmla="*/ 16 w 17"/>
                    <a:gd name="T69" fmla="*/ 2 h 13"/>
                    <a:gd name="T70" fmla="*/ 16 w 17"/>
                    <a:gd name="T71" fmla="*/ 3 h 13"/>
                    <a:gd name="T72" fmla="*/ 16 w 17"/>
                    <a:gd name="T73" fmla="*/ 3 h 13"/>
                    <a:gd name="T74" fmla="*/ 17 w 17"/>
                    <a:gd name="T75" fmla="*/ 5 h 13"/>
                    <a:gd name="T76" fmla="*/ 17 w 17"/>
                    <a:gd name="T77" fmla="*/ 6 h 13"/>
                    <a:gd name="T78" fmla="*/ 17 w 17"/>
                    <a:gd name="T79" fmla="*/ 6 h 13"/>
                    <a:gd name="T80" fmla="*/ 17 w 17"/>
                    <a:gd name="T81" fmla="*/ 6 h 13"/>
                    <a:gd name="T82" fmla="*/ 17 w 17"/>
                    <a:gd name="T83" fmla="*/ 8 h 13"/>
                    <a:gd name="T84" fmla="*/ 16 w 17"/>
                    <a:gd name="T85" fmla="*/ 8 h 13"/>
                    <a:gd name="T86" fmla="*/ 16 w 17"/>
                    <a:gd name="T87" fmla="*/ 10 h 13"/>
                    <a:gd name="T88" fmla="*/ 16 w 17"/>
                    <a:gd name="T89" fmla="*/ 10 h 13"/>
                    <a:gd name="T90" fmla="*/ 14 w 17"/>
                    <a:gd name="T91" fmla="*/ 10 h 13"/>
                    <a:gd name="T92" fmla="*/ 14 w 17"/>
                    <a:gd name="T93" fmla="*/ 11 h 13"/>
                    <a:gd name="T94" fmla="*/ 12 w 17"/>
                    <a:gd name="T95" fmla="*/ 11 h 13"/>
                    <a:gd name="T96" fmla="*/ 11 w 17"/>
                    <a:gd name="T97" fmla="*/ 11 h 13"/>
                    <a:gd name="T98" fmla="*/ 11 w 17"/>
                    <a:gd name="T99" fmla="*/ 13 h 13"/>
                    <a:gd name="T100" fmla="*/ 9 w 17"/>
                    <a:gd name="T101" fmla="*/ 13 h 13"/>
                    <a:gd name="T102" fmla="*/ 9 w 17"/>
                    <a:gd name="T103" fmla="*/ 13 h 13"/>
                    <a:gd name="T104" fmla="*/ 8 w 17"/>
                    <a:gd name="T10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" h="13">
                      <a:moveTo>
                        <a:pt x="8" y="13"/>
                      </a:moveTo>
                      <a:lnTo>
                        <a:pt x="8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3" y="11"/>
                      </a:lnTo>
                      <a:lnTo>
                        <a:pt x="3" y="10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4" y="2"/>
                      </a:lnTo>
                      <a:lnTo>
                        <a:pt x="16" y="2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7" y="5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8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2" y="11"/>
                      </a:lnTo>
                      <a:lnTo>
                        <a:pt x="11" y="11"/>
                      </a:lnTo>
                      <a:lnTo>
                        <a:pt x="11" y="13"/>
                      </a:lnTo>
                      <a:lnTo>
                        <a:pt x="9" y="13"/>
                      </a:lnTo>
                      <a:lnTo>
                        <a:pt x="9" y="13"/>
                      </a:lnTo>
                      <a:lnTo>
                        <a:pt x="8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7" name="Freeform 278"/>
                <p:cNvSpPr>
                  <a:spLocks/>
                </p:cNvSpPr>
                <p:nvPr/>
              </p:nvSpPr>
              <p:spPr bwMode="auto">
                <a:xfrm>
                  <a:off x="10545763" y="2295208"/>
                  <a:ext cx="26988" cy="20638"/>
                </a:xfrm>
                <a:custGeom>
                  <a:avLst/>
                  <a:gdLst>
                    <a:gd name="T0" fmla="*/ 8 w 17"/>
                    <a:gd name="T1" fmla="*/ 13 h 13"/>
                    <a:gd name="T2" fmla="*/ 8 w 17"/>
                    <a:gd name="T3" fmla="*/ 13 h 13"/>
                    <a:gd name="T4" fmla="*/ 6 w 17"/>
                    <a:gd name="T5" fmla="*/ 13 h 13"/>
                    <a:gd name="T6" fmla="*/ 6 w 17"/>
                    <a:gd name="T7" fmla="*/ 13 h 13"/>
                    <a:gd name="T8" fmla="*/ 4 w 17"/>
                    <a:gd name="T9" fmla="*/ 11 h 13"/>
                    <a:gd name="T10" fmla="*/ 4 w 17"/>
                    <a:gd name="T11" fmla="*/ 11 h 13"/>
                    <a:gd name="T12" fmla="*/ 3 w 17"/>
                    <a:gd name="T13" fmla="*/ 11 h 13"/>
                    <a:gd name="T14" fmla="*/ 3 w 17"/>
                    <a:gd name="T15" fmla="*/ 10 h 13"/>
                    <a:gd name="T16" fmla="*/ 1 w 17"/>
                    <a:gd name="T17" fmla="*/ 10 h 13"/>
                    <a:gd name="T18" fmla="*/ 1 w 17"/>
                    <a:gd name="T19" fmla="*/ 10 h 13"/>
                    <a:gd name="T20" fmla="*/ 0 w 17"/>
                    <a:gd name="T21" fmla="*/ 8 h 13"/>
                    <a:gd name="T22" fmla="*/ 0 w 17"/>
                    <a:gd name="T23" fmla="*/ 6 h 13"/>
                    <a:gd name="T24" fmla="*/ 0 w 17"/>
                    <a:gd name="T25" fmla="*/ 6 h 13"/>
                    <a:gd name="T26" fmla="*/ 0 w 17"/>
                    <a:gd name="T27" fmla="*/ 6 h 13"/>
                    <a:gd name="T28" fmla="*/ 0 w 17"/>
                    <a:gd name="T29" fmla="*/ 5 h 13"/>
                    <a:gd name="T30" fmla="*/ 0 w 17"/>
                    <a:gd name="T31" fmla="*/ 5 h 13"/>
                    <a:gd name="T32" fmla="*/ 0 w 17"/>
                    <a:gd name="T33" fmla="*/ 3 h 13"/>
                    <a:gd name="T34" fmla="*/ 1 w 17"/>
                    <a:gd name="T35" fmla="*/ 3 h 13"/>
                    <a:gd name="T36" fmla="*/ 1 w 17"/>
                    <a:gd name="T37" fmla="*/ 2 h 13"/>
                    <a:gd name="T38" fmla="*/ 3 w 17"/>
                    <a:gd name="T39" fmla="*/ 2 h 13"/>
                    <a:gd name="T40" fmla="*/ 3 w 17"/>
                    <a:gd name="T41" fmla="*/ 0 h 13"/>
                    <a:gd name="T42" fmla="*/ 4 w 17"/>
                    <a:gd name="T43" fmla="*/ 0 h 13"/>
                    <a:gd name="T44" fmla="*/ 4 w 17"/>
                    <a:gd name="T45" fmla="*/ 0 h 13"/>
                    <a:gd name="T46" fmla="*/ 6 w 17"/>
                    <a:gd name="T47" fmla="*/ 0 h 13"/>
                    <a:gd name="T48" fmla="*/ 6 w 17"/>
                    <a:gd name="T49" fmla="*/ 0 h 13"/>
                    <a:gd name="T50" fmla="*/ 8 w 17"/>
                    <a:gd name="T51" fmla="*/ 0 h 13"/>
                    <a:gd name="T52" fmla="*/ 8 w 17"/>
                    <a:gd name="T53" fmla="*/ 0 h 13"/>
                    <a:gd name="T54" fmla="*/ 9 w 17"/>
                    <a:gd name="T55" fmla="*/ 0 h 13"/>
                    <a:gd name="T56" fmla="*/ 9 w 17"/>
                    <a:gd name="T57" fmla="*/ 0 h 13"/>
                    <a:gd name="T58" fmla="*/ 11 w 17"/>
                    <a:gd name="T59" fmla="*/ 0 h 13"/>
                    <a:gd name="T60" fmla="*/ 11 w 17"/>
                    <a:gd name="T61" fmla="*/ 0 h 13"/>
                    <a:gd name="T62" fmla="*/ 12 w 17"/>
                    <a:gd name="T63" fmla="*/ 0 h 13"/>
                    <a:gd name="T64" fmla="*/ 14 w 17"/>
                    <a:gd name="T65" fmla="*/ 0 h 13"/>
                    <a:gd name="T66" fmla="*/ 14 w 17"/>
                    <a:gd name="T67" fmla="*/ 2 h 13"/>
                    <a:gd name="T68" fmla="*/ 16 w 17"/>
                    <a:gd name="T69" fmla="*/ 2 h 13"/>
                    <a:gd name="T70" fmla="*/ 16 w 17"/>
                    <a:gd name="T71" fmla="*/ 3 h 13"/>
                    <a:gd name="T72" fmla="*/ 16 w 17"/>
                    <a:gd name="T73" fmla="*/ 3 h 13"/>
                    <a:gd name="T74" fmla="*/ 17 w 17"/>
                    <a:gd name="T75" fmla="*/ 5 h 13"/>
                    <a:gd name="T76" fmla="*/ 17 w 17"/>
                    <a:gd name="T77" fmla="*/ 6 h 13"/>
                    <a:gd name="T78" fmla="*/ 17 w 17"/>
                    <a:gd name="T79" fmla="*/ 6 h 13"/>
                    <a:gd name="T80" fmla="*/ 17 w 17"/>
                    <a:gd name="T81" fmla="*/ 6 h 13"/>
                    <a:gd name="T82" fmla="*/ 17 w 17"/>
                    <a:gd name="T83" fmla="*/ 8 h 13"/>
                    <a:gd name="T84" fmla="*/ 16 w 17"/>
                    <a:gd name="T85" fmla="*/ 8 h 13"/>
                    <a:gd name="T86" fmla="*/ 16 w 17"/>
                    <a:gd name="T87" fmla="*/ 10 h 13"/>
                    <a:gd name="T88" fmla="*/ 16 w 17"/>
                    <a:gd name="T89" fmla="*/ 10 h 13"/>
                    <a:gd name="T90" fmla="*/ 14 w 17"/>
                    <a:gd name="T91" fmla="*/ 10 h 13"/>
                    <a:gd name="T92" fmla="*/ 14 w 17"/>
                    <a:gd name="T93" fmla="*/ 11 h 13"/>
                    <a:gd name="T94" fmla="*/ 12 w 17"/>
                    <a:gd name="T95" fmla="*/ 11 h 13"/>
                    <a:gd name="T96" fmla="*/ 11 w 17"/>
                    <a:gd name="T97" fmla="*/ 11 h 13"/>
                    <a:gd name="T98" fmla="*/ 11 w 17"/>
                    <a:gd name="T99" fmla="*/ 13 h 13"/>
                    <a:gd name="T100" fmla="*/ 9 w 17"/>
                    <a:gd name="T101" fmla="*/ 13 h 13"/>
                    <a:gd name="T102" fmla="*/ 9 w 17"/>
                    <a:gd name="T103" fmla="*/ 13 h 13"/>
                    <a:gd name="T104" fmla="*/ 8 w 17"/>
                    <a:gd name="T10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" h="13">
                      <a:moveTo>
                        <a:pt x="8" y="13"/>
                      </a:moveTo>
                      <a:lnTo>
                        <a:pt x="8" y="13"/>
                      </a:lnTo>
                      <a:lnTo>
                        <a:pt x="6" y="13"/>
                      </a:lnTo>
                      <a:lnTo>
                        <a:pt x="6" y="13"/>
                      </a:lnTo>
                      <a:lnTo>
                        <a:pt x="4" y="11"/>
                      </a:lnTo>
                      <a:lnTo>
                        <a:pt x="4" y="11"/>
                      </a:lnTo>
                      <a:lnTo>
                        <a:pt x="3" y="11"/>
                      </a:lnTo>
                      <a:lnTo>
                        <a:pt x="3" y="10"/>
                      </a:lnTo>
                      <a:lnTo>
                        <a:pt x="1" y="10"/>
                      </a:lnTo>
                      <a:lnTo>
                        <a:pt x="1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1" y="3"/>
                      </a:lnTo>
                      <a:lnTo>
                        <a:pt x="1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2" y="0"/>
                      </a:lnTo>
                      <a:lnTo>
                        <a:pt x="14" y="0"/>
                      </a:lnTo>
                      <a:lnTo>
                        <a:pt x="14" y="2"/>
                      </a:lnTo>
                      <a:lnTo>
                        <a:pt x="16" y="2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7" y="5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6"/>
                      </a:lnTo>
                      <a:lnTo>
                        <a:pt x="17" y="8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6" y="10"/>
                      </a:lnTo>
                      <a:lnTo>
                        <a:pt x="14" y="10"/>
                      </a:lnTo>
                      <a:lnTo>
                        <a:pt x="14" y="11"/>
                      </a:lnTo>
                      <a:lnTo>
                        <a:pt x="12" y="11"/>
                      </a:lnTo>
                      <a:lnTo>
                        <a:pt x="11" y="11"/>
                      </a:lnTo>
                      <a:lnTo>
                        <a:pt x="11" y="13"/>
                      </a:lnTo>
                      <a:lnTo>
                        <a:pt x="9" y="13"/>
                      </a:lnTo>
                      <a:lnTo>
                        <a:pt x="9" y="13"/>
                      </a:lnTo>
                      <a:lnTo>
                        <a:pt x="8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8" name="Freeform 279"/>
                <p:cNvSpPr>
                  <a:spLocks/>
                </p:cNvSpPr>
                <p:nvPr/>
              </p:nvSpPr>
              <p:spPr bwMode="auto">
                <a:xfrm>
                  <a:off x="10291763" y="2477771"/>
                  <a:ext cx="7938" cy="20638"/>
                </a:xfrm>
                <a:custGeom>
                  <a:avLst/>
                  <a:gdLst>
                    <a:gd name="T0" fmla="*/ 3 w 5"/>
                    <a:gd name="T1" fmla="*/ 13 h 13"/>
                    <a:gd name="T2" fmla="*/ 2 w 5"/>
                    <a:gd name="T3" fmla="*/ 11 h 13"/>
                    <a:gd name="T4" fmla="*/ 2 w 5"/>
                    <a:gd name="T5" fmla="*/ 11 h 13"/>
                    <a:gd name="T6" fmla="*/ 0 w 5"/>
                    <a:gd name="T7" fmla="*/ 11 h 13"/>
                    <a:gd name="T8" fmla="*/ 0 w 5"/>
                    <a:gd name="T9" fmla="*/ 10 h 13"/>
                    <a:gd name="T10" fmla="*/ 0 w 5"/>
                    <a:gd name="T11" fmla="*/ 10 h 13"/>
                    <a:gd name="T12" fmla="*/ 0 w 5"/>
                    <a:gd name="T13" fmla="*/ 8 h 13"/>
                    <a:gd name="T14" fmla="*/ 0 w 5"/>
                    <a:gd name="T15" fmla="*/ 6 h 13"/>
                    <a:gd name="T16" fmla="*/ 0 w 5"/>
                    <a:gd name="T17" fmla="*/ 6 h 13"/>
                    <a:gd name="T18" fmla="*/ 0 w 5"/>
                    <a:gd name="T19" fmla="*/ 5 h 13"/>
                    <a:gd name="T20" fmla="*/ 0 w 5"/>
                    <a:gd name="T21" fmla="*/ 3 h 13"/>
                    <a:gd name="T22" fmla="*/ 0 w 5"/>
                    <a:gd name="T23" fmla="*/ 3 h 13"/>
                    <a:gd name="T24" fmla="*/ 0 w 5"/>
                    <a:gd name="T25" fmla="*/ 2 h 13"/>
                    <a:gd name="T26" fmla="*/ 0 w 5"/>
                    <a:gd name="T27" fmla="*/ 0 h 13"/>
                    <a:gd name="T28" fmla="*/ 2 w 5"/>
                    <a:gd name="T29" fmla="*/ 0 h 13"/>
                    <a:gd name="T30" fmla="*/ 2 w 5"/>
                    <a:gd name="T31" fmla="*/ 0 h 13"/>
                    <a:gd name="T32" fmla="*/ 3 w 5"/>
                    <a:gd name="T33" fmla="*/ 0 h 13"/>
                    <a:gd name="T34" fmla="*/ 3 w 5"/>
                    <a:gd name="T35" fmla="*/ 0 h 13"/>
                    <a:gd name="T36" fmla="*/ 3 w 5"/>
                    <a:gd name="T37" fmla="*/ 2 h 13"/>
                    <a:gd name="T38" fmla="*/ 5 w 5"/>
                    <a:gd name="T39" fmla="*/ 2 h 13"/>
                    <a:gd name="T40" fmla="*/ 5 w 5"/>
                    <a:gd name="T41" fmla="*/ 3 h 13"/>
                    <a:gd name="T42" fmla="*/ 5 w 5"/>
                    <a:gd name="T43" fmla="*/ 3 h 13"/>
                    <a:gd name="T44" fmla="*/ 5 w 5"/>
                    <a:gd name="T45" fmla="*/ 5 h 13"/>
                    <a:gd name="T46" fmla="*/ 5 w 5"/>
                    <a:gd name="T47" fmla="*/ 6 h 13"/>
                    <a:gd name="T48" fmla="*/ 5 w 5"/>
                    <a:gd name="T49" fmla="*/ 6 h 13"/>
                    <a:gd name="T50" fmla="*/ 5 w 5"/>
                    <a:gd name="T51" fmla="*/ 6 h 13"/>
                    <a:gd name="T52" fmla="*/ 5 w 5"/>
                    <a:gd name="T53" fmla="*/ 8 h 13"/>
                    <a:gd name="T54" fmla="*/ 5 w 5"/>
                    <a:gd name="T55" fmla="*/ 10 h 13"/>
                    <a:gd name="T56" fmla="*/ 5 w 5"/>
                    <a:gd name="T57" fmla="*/ 10 h 13"/>
                    <a:gd name="T58" fmla="*/ 3 w 5"/>
                    <a:gd name="T59" fmla="*/ 10 h 13"/>
                    <a:gd name="T60" fmla="*/ 3 w 5"/>
                    <a:gd name="T61" fmla="*/ 11 h 13"/>
                    <a:gd name="T62" fmla="*/ 3 w 5"/>
                    <a:gd name="T63" fmla="*/ 11 h 13"/>
                    <a:gd name="T64" fmla="*/ 3 w 5"/>
                    <a:gd name="T6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" h="13">
                      <a:moveTo>
                        <a:pt x="3" y="13"/>
                      </a:move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9" name="Freeform 280"/>
                <p:cNvSpPr>
                  <a:spLocks/>
                </p:cNvSpPr>
                <p:nvPr/>
              </p:nvSpPr>
              <p:spPr bwMode="auto">
                <a:xfrm>
                  <a:off x="10291763" y="2477771"/>
                  <a:ext cx="7938" cy="20638"/>
                </a:xfrm>
                <a:custGeom>
                  <a:avLst/>
                  <a:gdLst>
                    <a:gd name="T0" fmla="*/ 3 w 5"/>
                    <a:gd name="T1" fmla="*/ 13 h 13"/>
                    <a:gd name="T2" fmla="*/ 2 w 5"/>
                    <a:gd name="T3" fmla="*/ 11 h 13"/>
                    <a:gd name="T4" fmla="*/ 2 w 5"/>
                    <a:gd name="T5" fmla="*/ 11 h 13"/>
                    <a:gd name="T6" fmla="*/ 0 w 5"/>
                    <a:gd name="T7" fmla="*/ 11 h 13"/>
                    <a:gd name="T8" fmla="*/ 0 w 5"/>
                    <a:gd name="T9" fmla="*/ 10 h 13"/>
                    <a:gd name="T10" fmla="*/ 0 w 5"/>
                    <a:gd name="T11" fmla="*/ 10 h 13"/>
                    <a:gd name="T12" fmla="*/ 0 w 5"/>
                    <a:gd name="T13" fmla="*/ 8 h 13"/>
                    <a:gd name="T14" fmla="*/ 0 w 5"/>
                    <a:gd name="T15" fmla="*/ 6 h 13"/>
                    <a:gd name="T16" fmla="*/ 0 w 5"/>
                    <a:gd name="T17" fmla="*/ 6 h 13"/>
                    <a:gd name="T18" fmla="*/ 0 w 5"/>
                    <a:gd name="T19" fmla="*/ 5 h 13"/>
                    <a:gd name="T20" fmla="*/ 0 w 5"/>
                    <a:gd name="T21" fmla="*/ 3 h 13"/>
                    <a:gd name="T22" fmla="*/ 0 w 5"/>
                    <a:gd name="T23" fmla="*/ 3 h 13"/>
                    <a:gd name="T24" fmla="*/ 0 w 5"/>
                    <a:gd name="T25" fmla="*/ 2 h 13"/>
                    <a:gd name="T26" fmla="*/ 0 w 5"/>
                    <a:gd name="T27" fmla="*/ 0 h 13"/>
                    <a:gd name="T28" fmla="*/ 2 w 5"/>
                    <a:gd name="T29" fmla="*/ 0 h 13"/>
                    <a:gd name="T30" fmla="*/ 2 w 5"/>
                    <a:gd name="T31" fmla="*/ 0 h 13"/>
                    <a:gd name="T32" fmla="*/ 3 w 5"/>
                    <a:gd name="T33" fmla="*/ 0 h 13"/>
                    <a:gd name="T34" fmla="*/ 3 w 5"/>
                    <a:gd name="T35" fmla="*/ 0 h 13"/>
                    <a:gd name="T36" fmla="*/ 3 w 5"/>
                    <a:gd name="T37" fmla="*/ 2 h 13"/>
                    <a:gd name="T38" fmla="*/ 5 w 5"/>
                    <a:gd name="T39" fmla="*/ 2 h 13"/>
                    <a:gd name="T40" fmla="*/ 5 w 5"/>
                    <a:gd name="T41" fmla="*/ 3 h 13"/>
                    <a:gd name="T42" fmla="*/ 5 w 5"/>
                    <a:gd name="T43" fmla="*/ 3 h 13"/>
                    <a:gd name="T44" fmla="*/ 5 w 5"/>
                    <a:gd name="T45" fmla="*/ 5 h 13"/>
                    <a:gd name="T46" fmla="*/ 5 w 5"/>
                    <a:gd name="T47" fmla="*/ 6 h 13"/>
                    <a:gd name="T48" fmla="*/ 5 w 5"/>
                    <a:gd name="T49" fmla="*/ 6 h 13"/>
                    <a:gd name="T50" fmla="*/ 5 w 5"/>
                    <a:gd name="T51" fmla="*/ 6 h 13"/>
                    <a:gd name="T52" fmla="*/ 5 w 5"/>
                    <a:gd name="T53" fmla="*/ 8 h 13"/>
                    <a:gd name="T54" fmla="*/ 5 w 5"/>
                    <a:gd name="T55" fmla="*/ 10 h 13"/>
                    <a:gd name="T56" fmla="*/ 5 w 5"/>
                    <a:gd name="T57" fmla="*/ 10 h 13"/>
                    <a:gd name="T58" fmla="*/ 3 w 5"/>
                    <a:gd name="T59" fmla="*/ 10 h 13"/>
                    <a:gd name="T60" fmla="*/ 3 w 5"/>
                    <a:gd name="T61" fmla="*/ 11 h 13"/>
                    <a:gd name="T62" fmla="*/ 3 w 5"/>
                    <a:gd name="T63" fmla="*/ 11 h 13"/>
                    <a:gd name="T64" fmla="*/ 3 w 5"/>
                    <a:gd name="T6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" h="13">
                      <a:moveTo>
                        <a:pt x="3" y="13"/>
                      </a:move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0" name="Freeform 281"/>
                <p:cNvSpPr>
                  <a:spLocks/>
                </p:cNvSpPr>
                <p:nvPr/>
              </p:nvSpPr>
              <p:spPr bwMode="auto">
                <a:xfrm>
                  <a:off x="10291763" y="2477771"/>
                  <a:ext cx="7938" cy="20638"/>
                </a:xfrm>
                <a:custGeom>
                  <a:avLst/>
                  <a:gdLst>
                    <a:gd name="T0" fmla="*/ 3 w 5"/>
                    <a:gd name="T1" fmla="*/ 13 h 13"/>
                    <a:gd name="T2" fmla="*/ 2 w 5"/>
                    <a:gd name="T3" fmla="*/ 11 h 13"/>
                    <a:gd name="T4" fmla="*/ 2 w 5"/>
                    <a:gd name="T5" fmla="*/ 11 h 13"/>
                    <a:gd name="T6" fmla="*/ 0 w 5"/>
                    <a:gd name="T7" fmla="*/ 11 h 13"/>
                    <a:gd name="T8" fmla="*/ 0 w 5"/>
                    <a:gd name="T9" fmla="*/ 10 h 13"/>
                    <a:gd name="T10" fmla="*/ 0 w 5"/>
                    <a:gd name="T11" fmla="*/ 10 h 13"/>
                    <a:gd name="T12" fmla="*/ 0 w 5"/>
                    <a:gd name="T13" fmla="*/ 8 h 13"/>
                    <a:gd name="T14" fmla="*/ 0 w 5"/>
                    <a:gd name="T15" fmla="*/ 6 h 13"/>
                    <a:gd name="T16" fmla="*/ 0 w 5"/>
                    <a:gd name="T17" fmla="*/ 6 h 13"/>
                    <a:gd name="T18" fmla="*/ 0 w 5"/>
                    <a:gd name="T19" fmla="*/ 5 h 13"/>
                    <a:gd name="T20" fmla="*/ 0 w 5"/>
                    <a:gd name="T21" fmla="*/ 3 h 13"/>
                    <a:gd name="T22" fmla="*/ 0 w 5"/>
                    <a:gd name="T23" fmla="*/ 3 h 13"/>
                    <a:gd name="T24" fmla="*/ 0 w 5"/>
                    <a:gd name="T25" fmla="*/ 2 h 13"/>
                    <a:gd name="T26" fmla="*/ 0 w 5"/>
                    <a:gd name="T27" fmla="*/ 0 h 13"/>
                    <a:gd name="T28" fmla="*/ 2 w 5"/>
                    <a:gd name="T29" fmla="*/ 0 h 13"/>
                    <a:gd name="T30" fmla="*/ 2 w 5"/>
                    <a:gd name="T31" fmla="*/ 0 h 13"/>
                    <a:gd name="T32" fmla="*/ 3 w 5"/>
                    <a:gd name="T33" fmla="*/ 0 h 13"/>
                    <a:gd name="T34" fmla="*/ 3 w 5"/>
                    <a:gd name="T35" fmla="*/ 0 h 13"/>
                    <a:gd name="T36" fmla="*/ 3 w 5"/>
                    <a:gd name="T37" fmla="*/ 2 h 13"/>
                    <a:gd name="T38" fmla="*/ 5 w 5"/>
                    <a:gd name="T39" fmla="*/ 2 h 13"/>
                    <a:gd name="T40" fmla="*/ 5 w 5"/>
                    <a:gd name="T41" fmla="*/ 3 h 13"/>
                    <a:gd name="T42" fmla="*/ 5 w 5"/>
                    <a:gd name="T43" fmla="*/ 3 h 13"/>
                    <a:gd name="T44" fmla="*/ 5 w 5"/>
                    <a:gd name="T45" fmla="*/ 5 h 13"/>
                    <a:gd name="T46" fmla="*/ 5 w 5"/>
                    <a:gd name="T47" fmla="*/ 6 h 13"/>
                    <a:gd name="T48" fmla="*/ 5 w 5"/>
                    <a:gd name="T49" fmla="*/ 6 h 13"/>
                    <a:gd name="T50" fmla="*/ 5 w 5"/>
                    <a:gd name="T51" fmla="*/ 6 h 13"/>
                    <a:gd name="T52" fmla="*/ 5 w 5"/>
                    <a:gd name="T53" fmla="*/ 8 h 13"/>
                    <a:gd name="T54" fmla="*/ 5 w 5"/>
                    <a:gd name="T55" fmla="*/ 10 h 13"/>
                    <a:gd name="T56" fmla="*/ 5 w 5"/>
                    <a:gd name="T57" fmla="*/ 10 h 13"/>
                    <a:gd name="T58" fmla="*/ 3 w 5"/>
                    <a:gd name="T59" fmla="*/ 10 h 13"/>
                    <a:gd name="T60" fmla="*/ 3 w 5"/>
                    <a:gd name="T61" fmla="*/ 11 h 13"/>
                    <a:gd name="T62" fmla="*/ 3 w 5"/>
                    <a:gd name="T63" fmla="*/ 11 h 13"/>
                    <a:gd name="T64" fmla="*/ 3 w 5"/>
                    <a:gd name="T6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" h="13">
                      <a:moveTo>
                        <a:pt x="3" y="13"/>
                      </a:move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1" name="Freeform 282"/>
                <p:cNvSpPr>
                  <a:spLocks/>
                </p:cNvSpPr>
                <p:nvPr/>
              </p:nvSpPr>
              <p:spPr bwMode="auto">
                <a:xfrm>
                  <a:off x="10291763" y="2477771"/>
                  <a:ext cx="7938" cy="20638"/>
                </a:xfrm>
                <a:custGeom>
                  <a:avLst/>
                  <a:gdLst>
                    <a:gd name="T0" fmla="*/ 3 w 5"/>
                    <a:gd name="T1" fmla="*/ 13 h 13"/>
                    <a:gd name="T2" fmla="*/ 2 w 5"/>
                    <a:gd name="T3" fmla="*/ 11 h 13"/>
                    <a:gd name="T4" fmla="*/ 2 w 5"/>
                    <a:gd name="T5" fmla="*/ 11 h 13"/>
                    <a:gd name="T6" fmla="*/ 0 w 5"/>
                    <a:gd name="T7" fmla="*/ 11 h 13"/>
                    <a:gd name="T8" fmla="*/ 0 w 5"/>
                    <a:gd name="T9" fmla="*/ 10 h 13"/>
                    <a:gd name="T10" fmla="*/ 0 w 5"/>
                    <a:gd name="T11" fmla="*/ 10 h 13"/>
                    <a:gd name="T12" fmla="*/ 0 w 5"/>
                    <a:gd name="T13" fmla="*/ 8 h 13"/>
                    <a:gd name="T14" fmla="*/ 0 w 5"/>
                    <a:gd name="T15" fmla="*/ 6 h 13"/>
                    <a:gd name="T16" fmla="*/ 0 w 5"/>
                    <a:gd name="T17" fmla="*/ 6 h 13"/>
                    <a:gd name="T18" fmla="*/ 0 w 5"/>
                    <a:gd name="T19" fmla="*/ 5 h 13"/>
                    <a:gd name="T20" fmla="*/ 0 w 5"/>
                    <a:gd name="T21" fmla="*/ 3 h 13"/>
                    <a:gd name="T22" fmla="*/ 0 w 5"/>
                    <a:gd name="T23" fmla="*/ 3 h 13"/>
                    <a:gd name="T24" fmla="*/ 0 w 5"/>
                    <a:gd name="T25" fmla="*/ 2 h 13"/>
                    <a:gd name="T26" fmla="*/ 0 w 5"/>
                    <a:gd name="T27" fmla="*/ 0 h 13"/>
                    <a:gd name="T28" fmla="*/ 2 w 5"/>
                    <a:gd name="T29" fmla="*/ 0 h 13"/>
                    <a:gd name="T30" fmla="*/ 2 w 5"/>
                    <a:gd name="T31" fmla="*/ 0 h 13"/>
                    <a:gd name="T32" fmla="*/ 3 w 5"/>
                    <a:gd name="T33" fmla="*/ 0 h 13"/>
                    <a:gd name="T34" fmla="*/ 3 w 5"/>
                    <a:gd name="T35" fmla="*/ 0 h 13"/>
                    <a:gd name="T36" fmla="*/ 3 w 5"/>
                    <a:gd name="T37" fmla="*/ 2 h 13"/>
                    <a:gd name="T38" fmla="*/ 5 w 5"/>
                    <a:gd name="T39" fmla="*/ 2 h 13"/>
                    <a:gd name="T40" fmla="*/ 5 w 5"/>
                    <a:gd name="T41" fmla="*/ 3 h 13"/>
                    <a:gd name="T42" fmla="*/ 5 w 5"/>
                    <a:gd name="T43" fmla="*/ 3 h 13"/>
                    <a:gd name="T44" fmla="*/ 5 w 5"/>
                    <a:gd name="T45" fmla="*/ 5 h 13"/>
                    <a:gd name="T46" fmla="*/ 5 w 5"/>
                    <a:gd name="T47" fmla="*/ 6 h 13"/>
                    <a:gd name="T48" fmla="*/ 5 w 5"/>
                    <a:gd name="T49" fmla="*/ 6 h 13"/>
                    <a:gd name="T50" fmla="*/ 5 w 5"/>
                    <a:gd name="T51" fmla="*/ 6 h 13"/>
                    <a:gd name="T52" fmla="*/ 5 w 5"/>
                    <a:gd name="T53" fmla="*/ 8 h 13"/>
                    <a:gd name="T54" fmla="*/ 5 w 5"/>
                    <a:gd name="T55" fmla="*/ 10 h 13"/>
                    <a:gd name="T56" fmla="*/ 5 w 5"/>
                    <a:gd name="T57" fmla="*/ 10 h 13"/>
                    <a:gd name="T58" fmla="*/ 3 w 5"/>
                    <a:gd name="T59" fmla="*/ 10 h 13"/>
                    <a:gd name="T60" fmla="*/ 3 w 5"/>
                    <a:gd name="T61" fmla="*/ 11 h 13"/>
                    <a:gd name="T62" fmla="*/ 3 w 5"/>
                    <a:gd name="T63" fmla="*/ 11 h 13"/>
                    <a:gd name="T64" fmla="*/ 3 w 5"/>
                    <a:gd name="T6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" h="13">
                      <a:moveTo>
                        <a:pt x="3" y="13"/>
                      </a:moveTo>
                      <a:lnTo>
                        <a:pt x="2" y="11"/>
                      </a:lnTo>
                      <a:lnTo>
                        <a:pt x="2" y="11"/>
                      </a:lnTo>
                      <a:lnTo>
                        <a:pt x="0" y="11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3"/>
                      </a:lnTo>
                      <a:lnTo>
                        <a:pt x="0" y="3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6"/>
                      </a:lnTo>
                      <a:lnTo>
                        <a:pt x="5" y="8"/>
                      </a:lnTo>
                      <a:lnTo>
                        <a:pt x="5" y="10"/>
                      </a:lnTo>
                      <a:lnTo>
                        <a:pt x="5" y="10"/>
                      </a:lnTo>
                      <a:lnTo>
                        <a:pt x="3" y="10"/>
                      </a:lnTo>
                      <a:lnTo>
                        <a:pt x="3" y="11"/>
                      </a:lnTo>
                      <a:lnTo>
                        <a:pt x="3" y="11"/>
                      </a:lnTo>
                      <a:lnTo>
                        <a:pt x="3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2" name="Freeform 283"/>
                <p:cNvSpPr>
                  <a:spLocks/>
                </p:cNvSpPr>
                <p:nvPr/>
              </p:nvSpPr>
              <p:spPr bwMode="auto">
                <a:xfrm>
                  <a:off x="10372726" y="2487296"/>
                  <a:ext cx="58738" cy="20638"/>
                </a:xfrm>
                <a:custGeom>
                  <a:avLst/>
                  <a:gdLst>
                    <a:gd name="T0" fmla="*/ 0 w 37"/>
                    <a:gd name="T1" fmla="*/ 2 h 13"/>
                    <a:gd name="T2" fmla="*/ 19 w 37"/>
                    <a:gd name="T3" fmla="*/ 0 h 13"/>
                    <a:gd name="T4" fmla="*/ 37 w 37"/>
                    <a:gd name="T5" fmla="*/ 5 h 13"/>
                    <a:gd name="T6" fmla="*/ 24 w 37"/>
                    <a:gd name="T7" fmla="*/ 13 h 13"/>
                    <a:gd name="T8" fmla="*/ 2 w 37"/>
                    <a:gd name="T9" fmla="*/ 10 h 13"/>
                    <a:gd name="T10" fmla="*/ 0 w 3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3">
                      <a:moveTo>
                        <a:pt x="0" y="2"/>
                      </a:moveTo>
                      <a:lnTo>
                        <a:pt x="19" y="0"/>
                      </a:lnTo>
                      <a:lnTo>
                        <a:pt x="37" y="5"/>
                      </a:lnTo>
                      <a:lnTo>
                        <a:pt x="24" y="13"/>
                      </a:lnTo>
                      <a:lnTo>
                        <a:pt x="2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3" name="Freeform 284"/>
                <p:cNvSpPr>
                  <a:spLocks/>
                </p:cNvSpPr>
                <p:nvPr/>
              </p:nvSpPr>
              <p:spPr bwMode="auto">
                <a:xfrm>
                  <a:off x="10372726" y="2487296"/>
                  <a:ext cx="58738" cy="20638"/>
                </a:xfrm>
                <a:custGeom>
                  <a:avLst/>
                  <a:gdLst>
                    <a:gd name="T0" fmla="*/ 0 w 37"/>
                    <a:gd name="T1" fmla="*/ 2 h 13"/>
                    <a:gd name="T2" fmla="*/ 19 w 37"/>
                    <a:gd name="T3" fmla="*/ 0 h 13"/>
                    <a:gd name="T4" fmla="*/ 37 w 37"/>
                    <a:gd name="T5" fmla="*/ 5 h 13"/>
                    <a:gd name="T6" fmla="*/ 24 w 37"/>
                    <a:gd name="T7" fmla="*/ 13 h 13"/>
                    <a:gd name="T8" fmla="*/ 2 w 37"/>
                    <a:gd name="T9" fmla="*/ 10 h 13"/>
                    <a:gd name="T10" fmla="*/ 0 w 3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3">
                      <a:moveTo>
                        <a:pt x="0" y="2"/>
                      </a:moveTo>
                      <a:lnTo>
                        <a:pt x="19" y="0"/>
                      </a:lnTo>
                      <a:lnTo>
                        <a:pt x="37" y="5"/>
                      </a:lnTo>
                      <a:lnTo>
                        <a:pt x="24" y="13"/>
                      </a:lnTo>
                      <a:lnTo>
                        <a:pt x="2" y="10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4" name="Freeform 285"/>
                <p:cNvSpPr>
                  <a:spLocks/>
                </p:cNvSpPr>
                <p:nvPr/>
              </p:nvSpPr>
              <p:spPr bwMode="auto">
                <a:xfrm>
                  <a:off x="10372726" y="2487296"/>
                  <a:ext cx="58738" cy="20638"/>
                </a:xfrm>
                <a:custGeom>
                  <a:avLst/>
                  <a:gdLst>
                    <a:gd name="T0" fmla="*/ 0 w 37"/>
                    <a:gd name="T1" fmla="*/ 2 h 13"/>
                    <a:gd name="T2" fmla="*/ 19 w 37"/>
                    <a:gd name="T3" fmla="*/ 0 h 13"/>
                    <a:gd name="T4" fmla="*/ 37 w 37"/>
                    <a:gd name="T5" fmla="*/ 5 h 13"/>
                    <a:gd name="T6" fmla="*/ 24 w 37"/>
                    <a:gd name="T7" fmla="*/ 13 h 13"/>
                    <a:gd name="T8" fmla="*/ 2 w 37"/>
                    <a:gd name="T9" fmla="*/ 10 h 13"/>
                    <a:gd name="T10" fmla="*/ 0 w 3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3">
                      <a:moveTo>
                        <a:pt x="0" y="2"/>
                      </a:moveTo>
                      <a:lnTo>
                        <a:pt x="19" y="0"/>
                      </a:lnTo>
                      <a:lnTo>
                        <a:pt x="37" y="5"/>
                      </a:lnTo>
                      <a:lnTo>
                        <a:pt x="24" y="13"/>
                      </a:lnTo>
                      <a:lnTo>
                        <a:pt x="2" y="1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5" name="Freeform 286"/>
                <p:cNvSpPr>
                  <a:spLocks/>
                </p:cNvSpPr>
                <p:nvPr/>
              </p:nvSpPr>
              <p:spPr bwMode="auto">
                <a:xfrm>
                  <a:off x="10372726" y="2487296"/>
                  <a:ext cx="58738" cy="20638"/>
                </a:xfrm>
                <a:custGeom>
                  <a:avLst/>
                  <a:gdLst>
                    <a:gd name="T0" fmla="*/ 0 w 37"/>
                    <a:gd name="T1" fmla="*/ 2 h 13"/>
                    <a:gd name="T2" fmla="*/ 19 w 37"/>
                    <a:gd name="T3" fmla="*/ 0 h 13"/>
                    <a:gd name="T4" fmla="*/ 37 w 37"/>
                    <a:gd name="T5" fmla="*/ 5 h 13"/>
                    <a:gd name="T6" fmla="*/ 24 w 37"/>
                    <a:gd name="T7" fmla="*/ 13 h 13"/>
                    <a:gd name="T8" fmla="*/ 2 w 37"/>
                    <a:gd name="T9" fmla="*/ 10 h 13"/>
                    <a:gd name="T10" fmla="*/ 0 w 3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" h="13">
                      <a:moveTo>
                        <a:pt x="0" y="2"/>
                      </a:moveTo>
                      <a:lnTo>
                        <a:pt x="19" y="0"/>
                      </a:lnTo>
                      <a:lnTo>
                        <a:pt x="37" y="5"/>
                      </a:lnTo>
                      <a:lnTo>
                        <a:pt x="24" y="13"/>
                      </a:lnTo>
                      <a:lnTo>
                        <a:pt x="2" y="10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6" name="Freeform 287"/>
                <p:cNvSpPr>
                  <a:spLocks/>
                </p:cNvSpPr>
                <p:nvPr/>
              </p:nvSpPr>
              <p:spPr bwMode="auto">
                <a:xfrm>
                  <a:off x="10534651" y="2172971"/>
                  <a:ext cx="49213" cy="92075"/>
                </a:xfrm>
                <a:custGeom>
                  <a:avLst/>
                  <a:gdLst>
                    <a:gd name="T0" fmla="*/ 15 w 31"/>
                    <a:gd name="T1" fmla="*/ 24 h 58"/>
                    <a:gd name="T2" fmla="*/ 0 w 31"/>
                    <a:gd name="T3" fmla="*/ 31 h 58"/>
                    <a:gd name="T4" fmla="*/ 4 w 31"/>
                    <a:gd name="T5" fmla="*/ 47 h 58"/>
                    <a:gd name="T6" fmla="*/ 23 w 31"/>
                    <a:gd name="T7" fmla="*/ 58 h 58"/>
                    <a:gd name="T8" fmla="*/ 29 w 31"/>
                    <a:gd name="T9" fmla="*/ 34 h 58"/>
                    <a:gd name="T10" fmla="*/ 31 w 31"/>
                    <a:gd name="T11" fmla="*/ 15 h 58"/>
                    <a:gd name="T12" fmla="*/ 24 w 31"/>
                    <a:gd name="T13" fmla="*/ 0 h 58"/>
                    <a:gd name="T14" fmla="*/ 15 w 31"/>
                    <a:gd name="T15" fmla="*/ 7 h 58"/>
                    <a:gd name="T16" fmla="*/ 15 w 31"/>
                    <a:gd name="T17" fmla="*/ 2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58">
                      <a:moveTo>
                        <a:pt x="15" y="24"/>
                      </a:moveTo>
                      <a:lnTo>
                        <a:pt x="0" y="31"/>
                      </a:lnTo>
                      <a:lnTo>
                        <a:pt x="4" y="47"/>
                      </a:lnTo>
                      <a:lnTo>
                        <a:pt x="23" y="58"/>
                      </a:lnTo>
                      <a:lnTo>
                        <a:pt x="29" y="34"/>
                      </a:lnTo>
                      <a:lnTo>
                        <a:pt x="31" y="15"/>
                      </a:lnTo>
                      <a:lnTo>
                        <a:pt x="24" y="0"/>
                      </a:lnTo>
                      <a:lnTo>
                        <a:pt x="15" y="7"/>
                      </a:lnTo>
                      <a:lnTo>
                        <a:pt x="15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7" name="Freeform 288"/>
                <p:cNvSpPr>
                  <a:spLocks/>
                </p:cNvSpPr>
                <p:nvPr/>
              </p:nvSpPr>
              <p:spPr bwMode="auto">
                <a:xfrm>
                  <a:off x="10534651" y="2172971"/>
                  <a:ext cx="49213" cy="92075"/>
                </a:xfrm>
                <a:custGeom>
                  <a:avLst/>
                  <a:gdLst>
                    <a:gd name="T0" fmla="*/ 15 w 31"/>
                    <a:gd name="T1" fmla="*/ 24 h 58"/>
                    <a:gd name="T2" fmla="*/ 0 w 31"/>
                    <a:gd name="T3" fmla="*/ 31 h 58"/>
                    <a:gd name="T4" fmla="*/ 4 w 31"/>
                    <a:gd name="T5" fmla="*/ 47 h 58"/>
                    <a:gd name="T6" fmla="*/ 23 w 31"/>
                    <a:gd name="T7" fmla="*/ 58 h 58"/>
                    <a:gd name="T8" fmla="*/ 29 w 31"/>
                    <a:gd name="T9" fmla="*/ 34 h 58"/>
                    <a:gd name="T10" fmla="*/ 31 w 31"/>
                    <a:gd name="T11" fmla="*/ 15 h 58"/>
                    <a:gd name="T12" fmla="*/ 24 w 31"/>
                    <a:gd name="T13" fmla="*/ 0 h 58"/>
                    <a:gd name="T14" fmla="*/ 15 w 31"/>
                    <a:gd name="T15" fmla="*/ 7 h 58"/>
                    <a:gd name="T16" fmla="*/ 15 w 31"/>
                    <a:gd name="T17" fmla="*/ 2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58">
                      <a:moveTo>
                        <a:pt x="15" y="24"/>
                      </a:moveTo>
                      <a:lnTo>
                        <a:pt x="0" y="31"/>
                      </a:lnTo>
                      <a:lnTo>
                        <a:pt x="4" y="47"/>
                      </a:lnTo>
                      <a:lnTo>
                        <a:pt x="23" y="58"/>
                      </a:lnTo>
                      <a:lnTo>
                        <a:pt x="29" y="34"/>
                      </a:lnTo>
                      <a:lnTo>
                        <a:pt x="31" y="15"/>
                      </a:lnTo>
                      <a:lnTo>
                        <a:pt x="24" y="0"/>
                      </a:lnTo>
                      <a:lnTo>
                        <a:pt x="15" y="7"/>
                      </a:lnTo>
                      <a:lnTo>
                        <a:pt x="15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8" name="Freeform 289"/>
                <p:cNvSpPr>
                  <a:spLocks/>
                </p:cNvSpPr>
                <p:nvPr/>
              </p:nvSpPr>
              <p:spPr bwMode="auto">
                <a:xfrm>
                  <a:off x="10534651" y="2172971"/>
                  <a:ext cx="49213" cy="92075"/>
                </a:xfrm>
                <a:custGeom>
                  <a:avLst/>
                  <a:gdLst>
                    <a:gd name="T0" fmla="*/ 15 w 31"/>
                    <a:gd name="T1" fmla="*/ 24 h 58"/>
                    <a:gd name="T2" fmla="*/ 0 w 31"/>
                    <a:gd name="T3" fmla="*/ 31 h 58"/>
                    <a:gd name="T4" fmla="*/ 4 w 31"/>
                    <a:gd name="T5" fmla="*/ 47 h 58"/>
                    <a:gd name="T6" fmla="*/ 23 w 31"/>
                    <a:gd name="T7" fmla="*/ 58 h 58"/>
                    <a:gd name="T8" fmla="*/ 29 w 31"/>
                    <a:gd name="T9" fmla="*/ 34 h 58"/>
                    <a:gd name="T10" fmla="*/ 31 w 31"/>
                    <a:gd name="T11" fmla="*/ 15 h 58"/>
                    <a:gd name="T12" fmla="*/ 24 w 31"/>
                    <a:gd name="T13" fmla="*/ 0 h 58"/>
                    <a:gd name="T14" fmla="*/ 15 w 31"/>
                    <a:gd name="T15" fmla="*/ 7 h 58"/>
                    <a:gd name="T16" fmla="*/ 15 w 31"/>
                    <a:gd name="T17" fmla="*/ 2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58">
                      <a:moveTo>
                        <a:pt x="15" y="24"/>
                      </a:moveTo>
                      <a:lnTo>
                        <a:pt x="0" y="31"/>
                      </a:lnTo>
                      <a:lnTo>
                        <a:pt x="4" y="47"/>
                      </a:lnTo>
                      <a:lnTo>
                        <a:pt x="23" y="58"/>
                      </a:lnTo>
                      <a:lnTo>
                        <a:pt x="29" y="34"/>
                      </a:lnTo>
                      <a:lnTo>
                        <a:pt x="31" y="15"/>
                      </a:lnTo>
                      <a:lnTo>
                        <a:pt x="24" y="0"/>
                      </a:lnTo>
                      <a:lnTo>
                        <a:pt x="15" y="7"/>
                      </a:lnTo>
                      <a:lnTo>
                        <a:pt x="15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9" name="Freeform 290"/>
                <p:cNvSpPr>
                  <a:spLocks/>
                </p:cNvSpPr>
                <p:nvPr/>
              </p:nvSpPr>
              <p:spPr bwMode="auto">
                <a:xfrm>
                  <a:off x="10534651" y="2172971"/>
                  <a:ext cx="49213" cy="92075"/>
                </a:xfrm>
                <a:custGeom>
                  <a:avLst/>
                  <a:gdLst>
                    <a:gd name="T0" fmla="*/ 15 w 31"/>
                    <a:gd name="T1" fmla="*/ 24 h 58"/>
                    <a:gd name="T2" fmla="*/ 0 w 31"/>
                    <a:gd name="T3" fmla="*/ 31 h 58"/>
                    <a:gd name="T4" fmla="*/ 4 w 31"/>
                    <a:gd name="T5" fmla="*/ 47 h 58"/>
                    <a:gd name="T6" fmla="*/ 23 w 31"/>
                    <a:gd name="T7" fmla="*/ 58 h 58"/>
                    <a:gd name="T8" fmla="*/ 29 w 31"/>
                    <a:gd name="T9" fmla="*/ 34 h 58"/>
                    <a:gd name="T10" fmla="*/ 31 w 31"/>
                    <a:gd name="T11" fmla="*/ 15 h 58"/>
                    <a:gd name="T12" fmla="*/ 24 w 31"/>
                    <a:gd name="T13" fmla="*/ 0 h 58"/>
                    <a:gd name="T14" fmla="*/ 15 w 31"/>
                    <a:gd name="T15" fmla="*/ 7 h 58"/>
                    <a:gd name="T16" fmla="*/ 15 w 31"/>
                    <a:gd name="T17" fmla="*/ 2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58">
                      <a:moveTo>
                        <a:pt x="15" y="24"/>
                      </a:moveTo>
                      <a:lnTo>
                        <a:pt x="0" y="31"/>
                      </a:lnTo>
                      <a:lnTo>
                        <a:pt x="4" y="47"/>
                      </a:lnTo>
                      <a:lnTo>
                        <a:pt x="23" y="58"/>
                      </a:lnTo>
                      <a:lnTo>
                        <a:pt x="29" y="34"/>
                      </a:lnTo>
                      <a:lnTo>
                        <a:pt x="31" y="15"/>
                      </a:lnTo>
                      <a:lnTo>
                        <a:pt x="24" y="0"/>
                      </a:lnTo>
                      <a:lnTo>
                        <a:pt x="15" y="7"/>
                      </a:lnTo>
                      <a:lnTo>
                        <a:pt x="15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0" name="Freeform 291"/>
                <p:cNvSpPr>
                  <a:spLocks/>
                </p:cNvSpPr>
                <p:nvPr/>
              </p:nvSpPr>
              <p:spPr bwMode="auto">
                <a:xfrm>
                  <a:off x="10564813" y="2325371"/>
                  <a:ext cx="58738" cy="30163"/>
                </a:xfrm>
                <a:custGeom>
                  <a:avLst/>
                  <a:gdLst>
                    <a:gd name="T0" fmla="*/ 4 w 37"/>
                    <a:gd name="T1" fmla="*/ 5 h 19"/>
                    <a:gd name="T2" fmla="*/ 18 w 37"/>
                    <a:gd name="T3" fmla="*/ 0 h 19"/>
                    <a:gd name="T4" fmla="*/ 28 w 37"/>
                    <a:gd name="T5" fmla="*/ 0 h 19"/>
                    <a:gd name="T6" fmla="*/ 37 w 37"/>
                    <a:gd name="T7" fmla="*/ 11 h 19"/>
                    <a:gd name="T8" fmla="*/ 37 w 37"/>
                    <a:gd name="T9" fmla="*/ 19 h 19"/>
                    <a:gd name="T10" fmla="*/ 24 w 37"/>
                    <a:gd name="T11" fmla="*/ 15 h 19"/>
                    <a:gd name="T12" fmla="*/ 13 w 37"/>
                    <a:gd name="T13" fmla="*/ 11 h 19"/>
                    <a:gd name="T14" fmla="*/ 0 w 37"/>
                    <a:gd name="T15" fmla="*/ 15 h 19"/>
                    <a:gd name="T16" fmla="*/ 4 w 37"/>
                    <a:gd name="T17" fmla="*/ 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19">
                      <a:moveTo>
                        <a:pt x="4" y="5"/>
                      </a:moveTo>
                      <a:lnTo>
                        <a:pt x="18" y="0"/>
                      </a:lnTo>
                      <a:lnTo>
                        <a:pt x="28" y="0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24" y="15"/>
                      </a:lnTo>
                      <a:lnTo>
                        <a:pt x="13" y="11"/>
                      </a:lnTo>
                      <a:lnTo>
                        <a:pt x="0" y="1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1" name="Freeform 292"/>
                <p:cNvSpPr>
                  <a:spLocks/>
                </p:cNvSpPr>
                <p:nvPr/>
              </p:nvSpPr>
              <p:spPr bwMode="auto">
                <a:xfrm>
                  <a:off x="10564813" y="2325371"/>
                  <a:ext cx="58738" cy="30163"/>
                </a:xfrm>
                <a:custGeom>
                  <a:avLst/>
                  <a:gdLst>
                    <a:gd name="T0" fmla="*/ 4 w 37"/>
                    <a:gd name="T1" fmla="*/ 5 h 19"/>
                    <a:gd name="T2" fmla="*/ 18 w 37"/>
                    <a:gd name="T3" fmla="*/ 0 h 19"/>
                    <a:gd name="T4" fmla="*/ 28 w 37"/>
                    <a:gd name="T5" fmla="*/ 0 h 19"/>
                    <a:gd name="T6" fmla="*/ 37 w 37"/>
                    <a:gd name="T7" fmla="*/ 11 h 19"/>
                    <a:gd name="T8" fmla="*/ 37 w 37"/>
                    <a:gd name="T9" fmla="*/ 19 h 19"/>
                    <a:gd name="T10" fmla="*/ 24 w 37"/>
                    <a:gd name="T11" fmla="*/ 15 h 19"/>
                    <a:gd name="T12" fmla="*/ 13 w 37"/>
                    <a:gd name="T13" fmla="*/ 11 h 19"/>
                    <a:gd name="T14" fmla="*/ 0 w 37"/>
                    <a:gd name="T15" fmla="*/ 15 h 19"/>
                    <a:gd name="T16" fmla="*/ 4 w 37"/>
                    <a:gd name="T17" fmla="*/ 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19">
                      <a:moveTo>
                        <a:pt x="4" y="5"/>
                      </a:moveTo>
                      <a:lnTo>
                        <a:pt x="18" y="0"/>
                      </a:lnTo>
                      <a:lnTo>
                        <a:pt x="28" y="0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24" y="15"/>
                      </a:lnTo>
                      <a:lnTo>
                        <a:pt x="13" y="11"/>
                      </a:lnTo>
                      <a:lnTo>
                        <a:pt x="0" y="15"/>
                      </a:lnTo>
                      <a:lnTo>
                        <a:pt x="4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2" name="Freeform 293"/>
                <p:cNvSpPr>
                  <a:spLocks/>
                </p:cNvSpPr>
                <p:nvPr/>
              </p:nvSpPr>
              <p:spPr bwMode="auto">
                <a:xfrm>
                  <a:off x="10564813" y="2325371"/>
                  <a:ext cx="58738" cy="30163"/>
                </a:xfrm>
                <a:custGeom>
                  <a:avLst/>
                  <a:gdLst>
                    <a:gd name="T0" fmla="*/ 4 w 37"/>
                    <a:gd name="T1" fmla="*/ 5 h 19"/>
                    <a:gd name="T2" fmla="*/ 18 w 37"/>
                    <a:gd name="T3" fmla="*/ 0 h 19"/>
                    <a:gd name="T4" fmla="*/ 28 w 37"/>
                    <a:gd name="T5" fmla="*/ 0 h 19"/>
                    <a:gd name="T6" fmla="*/ 37 w 37"/>
                    <a:gd name="T7" fmla="*/ 11 h 19"/>
                    <a:gd name="T8" fmla="*/ 37 w 37"/>
                    <a:gd name="T9" fmla="*/ 19 h 19"/>
                    <a:gd name="T10" fmla="*/ 24 w 37"/>
                    <a:gd name="T11" fmla="*/ 15 h 19"/>
                    <a:gd name="T12" fmla="*/ 13 w 37"/>
                    <a:gd name="T13" fmla="*/ 11 h 19"/>
                    <a:gd name="T14" fmla="*/ 0 w 37"/>
                    <a:gd name="T15" fmla="*/ 15 h 19"/>
                    <a:gd name="T16" fmla="*/ 4 w 37"/>
                    <a:gd name="T17" fmla="*/ 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19">
                      <a:moveTo>
                        <a:pt x="4" y="5"/>
                      </a:moveTo>
                      <a:lnTo>
                        <a:pt x="18" y="0"/>
                      </a:lnTo>
                      <a:lnTo>
                        <a:pt x="28" y="0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24" y="15"/>
                      </a:lnTo>
                      <a:lnTo>
                        <a:pt x="13" y="11"/>
                      </a:lnTo>
                      <a:lnTo>
                        <a:pt x="0" y="15"/>
                      </a:lnTo>
                      <a:lnTo>
                        <a:pt x="4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3" name="Freeform 294"/>
                <p:cNvSpPr>
                  <a:spLocks/>
                </p:cNvSpPr>
                <p:nvPr/>
              </p:nvSpPr>
              <p:spPr bwMode="auto">
                <a:xfrm>
                  <a:off x="10564813" y="2325371"/>
                  <a:ext cx="58738" cy="30163"/>
                </a:xfrm>
                <a:custGeom>
                  <a:avLst/>
                  <a:gdLst>
                    <a:gd name="T0" fmla="*/ 4 w 37"/>
                    <a:gd name="T1" fmla="*/ 5 h 19"/>
                    <a:gd name="T2" fmla="*/ 18 w 37"/>
                    <a:gd name="T3" fmla="*/ 0 h 19"/>
                    <a:gd name="T4" fmla="*/ 28 w 37"/>
                    <a:gd name="T5" fmla="*/ 0 h 19"/>
                    <a:gd name="T6" fmla="*/ 37 w 37"/>
                    <a:gd name="T7" fmla="*/ 11 h 19"/>
                    <a:gd name="T8" fmla="*/ 37 w 37"/>
                    <a:gd name="T9" fmla="*/ 19 h 19"/>
                    <a:gd name="T10" fmla="*/ 24 w 37"/>
                    <a:gd name="T11" fmla="*/ 15 h 19"/>
                    <a:gd name="T12" fmla="*/ 13 w 37"/>
                    <a:gd name="T13" fmla="*/ 11 h 19"/>
                    <a:gd name="T14" fmla="*/ 0 w 37"/>
                    <a:gd name="T15" fmla="*/ 15 h 19"/>
                    <a:gd name="T16" fmla="*/ 4 w 37"/>
                    <a:gd name="T17" fmla="*/ 5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19">
                      <a:moveTo>
                        <a:pt x="4" y="5"/>
                      </a:moveTo>
                      <a:lnTo>
                        <a:pt x="18" y="0"/>
                      </a:lnTo>
                      <a:lnTo>
                        <a:pt x="28" y="0"/>
                      </a:lnTo>
                      <a:lnTo>
                        <a:pt x="37" y="11"/>
                      </a:lnTo>
                      <a:lnTo>
                        <a:pt x="37" y="19"/>
                      </a:lnTo>
                      <a:lnTo>
                        <a:pt x="24" y="15"/>
                      </a:lnTo>
                      <a:lnTo>
                        <a:pt x="13" y="11"/>
                      </a:lnTo>
                      <a:lnTo>
                        <a:pt x="0" y="15"/>
                      </a:lnTo>
                      <a:lnTo>
                        <a:pt x="4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4" name="Freeform 295"/>
                <p:cNvSpPr>
                  <a:spLocks/>
                </p:cNvSpPr>
                <p:nvPr/>
              </p:nvSpPr>
              <p:spPr bwMode="auto">
                <a:xfrm>
                  <a:off x="10483851" y="2304733"/>
                  <a:ext cx="38100" cy="11113"/>
                </a:xfrm>
                <a:custGeom>
                  <a:avLst/>
                  <a:gdLst>
                    <a:gd name="T0" fmla="*/ 12 w 24"/>
                    <a:gd name="T1" fmla="*/ 7 h 7"/>
                    <a:gd name="T2" fmla="*/ 10 w 24"/>
                    <a:gd name="T3" fmla="*/ 5 h 7"/>
                    <a:gd name="T4" fmla="*/ 8 w 24"/>
                    <a:gd name="T5" fmla="*/ 5 h 7"/>
                    <a:gd name="T6" fmla="*/ 8 w 24"/>
                    <a:gd name="T7" fmla="*/ 5 h 7"/>
                    <a:gd name="T8" fmla="*/ 7 w 24"/>
                    <a:gd name="T9" fmla="*/ 5 h 7"/>
                    <a:gd name="T10" fmla="*/ 7 w 24"/>
                    <a:gd name="T11" fmla="*/ 5 h 7"/>
                    <a:gd name="T12" fmla="*/ 5 w 24"/>
                    <a:gd name="T13" fmla="*/ 5 h 7"/>
                    <a:gd name="T14" fmla="*/ 4 w 24"/>
                    <a:gd name="T15" fmla="*/ 5 h 7"/>
                    <a:gd name="T16" fmla="*/ 4 w 24"/>
                    <a:gd name="T17" fmla="*/ 5 h 7"/>
                    <a:gd name="T18" fmla="*/ 2 w 24"/>
                    <a:gd name="T19" fmla="*/ 5 h 7"/>
                    <a:gd name="T20" fmla="*/ 2 w 24"/>
                    <a:gd name="T21" fmla="*/ 5 h 7"/>
                    <a:gd name="T22" fmla="*/ 0 w 24"/>
                    <a:gd name="T23" fmla="*/ 4 h 7"/>
                    <a:gd name="T24" fmla="*/ 0 w 24"/>
                    <a:gd name="T25" fmla="*/ 4 h 7"/>
                    <a:gd name="T26" fmla="*/ 0 w 24"/>
                    <a:gd name="T27" fmla="*/ 4 h 7"/>
                    <a:gd name="T28" fmla="*/ 0 w 24"/>
                    <a:gd name="T29" fmla="*/ 2 h 7"/>
                    <a:gd name="T30" fmla="*/ 0 w 24"/>
                    <a:gd name="T31" fmla="*/ 2 h 7"/>
                    <a:gd name="T32" fmla="*/ 0 w 24"/>
                    <a:gd name="T33" fmla="*/ 2 h 7"/>
                    <a:gd name="T34" fmla="*/ 2 w 24"/>
                    <a:gd name="T35" fmla="*/ 2 h 7"/>
                    <a:gd name="T36" fmla="*/ 2 w 24"/>
                    <a:gd name="T37" fmla="*/ 2 h 7"/>
                    <a:gd name="T38" fmla="*/ 4 w 24"/>
                    <a:gd name="T39" fmla="*/ 2 h 7"/>
                    <a:gd name="T40" fmla="*/ 4 w 24"/>
                    <a:gd name="T41" fmla="*/ 2 h 7"/>
                    <a:gd name="T42" fmla="*/ 5 w 24"/>
                    <a:gd name="T43" fmla="*/ 0 h 7"/>
                    <a:gd name="T44" fmla="*/ 7 w 24"/>
                    <a:gd name="T45" fmla="*/ 0 h 7"/>
                    <a:gd name="T46" fmla="*/ 7 w 24"/>
                    <a:gd name="T47" fmla="*/ 0 h 7"/>
                    <a:gd name="T48" fmla="*/ 8 w 24"/>
                    <a:gd name="T49" fmla="*/ 0 h 7"/>
                    <a:gd name="T50" fmla="*/ 8 w 24"/>
                    <a:gd name="T51" fmla="*/ 0 h 7"/>
                    <a:gd name="T52" fmla="*/ 10 w 24"/>
                    <a:gd name="T53" fmla="*/ 0 h 7"/>
                    <a:gd name="T54" fmla="*/ 12 w 24"/>
                    <a:gd name="T55" fmla="*/ 0 h 7"/>
                    <a:gd name="T56" fmla="*/ 13 w 24"/>
                    <a:gd name="T57" fmla="*/ 0 h 7"/>
                    <a:gd name="T58" fmla="*/ 15 w 24"/>
                    <a:gd name="T59" fmla="*/ 0 h 7"/>
                    <a:gd name="T60" fmla="*/ 15 w 24"/>
                    <a:gd name="T61" fmla="*/ 0 h 7"/>
                    <a:gd name="T62" fmla="*/ 16 w 24"/>
                    <a:gd name="T63" fmla="*/ 0 h 7"/>
                    <a:gd name="T64" fmla="*/ 18 w 24"/>
                    <a:gd name="T65" fmla="*/ 0 h 7"/>
                    <a:gd name="T66" fmla="*/ 20 w 24"/>
                    <a:gd name="T67" fmla="*/ 0 h 7"/>
                    <a:gd name="T68" fmla="*/ 20 w 24"/>
                    <a:gd name="T69" fmla="*/ 2 h 7"/>
                    <a:gd name="T70" fmla="*/ 21 w 24"/>
                    <a:gd name="T71" fmla="*/ 2 h 7"/>
                    <a:gd name="T72" fmla="*/ 21 w 24"/>
                    <a:gd name="T73" fmla="*/ 2 h 7"/>
                    <a:gd name="T74" fmla="*/ 23 w 24"/>
                    <a:gd name="T75" fmla="*/ 2 h 7"/>
                    <a:gd name="T76" fmla="*/ 23 w 24"/>
                    <a:gd name="T77" fmla="*/ 2 h 7"/>
                    <a:gd name="T78" fmla="*/ 24 w 24"/>
                    <a:gd name="T79" fmla="*/ 2 h 7"/>
                    <a:gd name="T80" fmla="*/ 24 w 24"/>
                    <a:gd name="T81" fmla="*/ 2 h 7"/>
                    <a:gd name="T82" fmla="*/ 24 w 24"/>
                    <a:gd name="T83" fmla="*/ 4 h 7"/>
                    <a:gd name="T84" fmla="*/ 24 w 24"/>
                    <a:gd name="T85" fmla="*/ 4 h 7"/>
                    <a:gd name="T86" fmla="*/ 23 w 24"/>
                    <a:gd name="T87" fmla="*/ 4 h 7"/>
                    <a:gd name="T88" fmla="*/ 23 w 24"/>
                    <a:gd name="T89" fmla="*/ 5 h 7"/>
                    <a:gd name="T90" fmla="*/ 21 w 24"/>
                    <a:gd name="T91" fmla="*/ 5 h 7"/>
                    <a:gd name="T92" fmla="*/ 21 w 24"/>
                    <a:gd name="T93" fmla="*/ 5 h 7"/>
                    <a:gd name="T94" fmla="*/ 20 w 24"/>
                    <a:gd name="T95" fmla="*/ 5 h 7"/>
                    <a:gd name="T96" fmla="*/ 20 w 24"/>
                    <a:gd name="T97" fmla="*/ 5 h 7"/>
                    <a:gd name="T98" fmla="*/ 18 w 24"/>
                    <a:gd name="T99" fmla="*/ 5 h 7"/>
                    <a:gd name="T100" fmla="*/ 16 w 24"/>
                    <a:gd name="T101" fmla="*/ 5 h 7"/>
                    <a:gd name="T102" fmla="*/ 15 w 24"/>
                    <a:gd name="T103" fmla="*/ 5 h 7"/>
                    <a:gd name="T104" fmla="*/ 15 w 24"/>
                    <a:gd name="T105" fmla="*/ 5 h 7"/>
                    <a:gd name="T106" fmla="*/ 13 w 24"/>
                    <a:gd name="T107" fmla="*/ 5 h 7"/>
                    <a:gd name="T108" fmla="*/ 12 w 24"/>
                    <a:gd name="T10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" h="7">
                      <a:moveTo>
                        <a:pt x="12" y="7"/>
                      </a:moveTo>
                      <a:lnTo>
                        <a:pt x="10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7" y="5"/>
                      </a:lnTo>
                      <a:lnTo>
                        <a:pt x="7" y="5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3" y="4"/>
                      </a:lnTo>
                      <a:lnTo>
                        <a:pt x="23" y="5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0" y="5"/>
                      </a:lnTo>
                      <a:lnTo>
                        <a:pt x="20" y="5"/>
                      </a:lnTo>
                      <a:lnTo>
                        <a:pt x="18" y="5"/>
                      </a:lnTo>
                      <a:lnTo>
                        <a:pt x="16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3" y="5"/>
                      </a:lnTo>
                      <a:lnTo>
                        <a:pt x="12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5" name="Freeform 296"/>
                <p:cNvSpPr>
                  <a:spLocks/>
                </p:cNvSpPr>
                <p:nvPr/>
              </p:nvSpPr>
              <p:spPr bwMode="auto">
                <a:xfrm>
                  <a:off x="10483851" y="2304733"/>
                  <a:ext cx="38100" cy="11113"/>
                </a:xfrm>
                <a:custGeom>
                  <a:avLst/>
                  <a:gdLst>
                    <a:gd name="T0" fmla="*/ 12 w 24"/>
                    <a:gd name="T1" fmla="*/ 7 h 7"/>
                    <a:gd name="T2" fmla="*/ 10 w 24"/>
                    <a:gd name="T3" fmla="*/ 5 h 7"/>
                    <a:gd name="T4" fmla="*/ 8 w 24"/>
                    <a:gd name="T5" fmla="*/ 5 h 7"/>
                    <a:gd name="T6" fmla="*/ 8 w 24"/>
                    <a:gd name="T7" fmla="*/ 5 h 7"/>
                    <a:gd name="T8" fmla="*/ 7 w 24"/>
                    <a:gd name="T9" fmla="*/ 5 h 7"/>
                    <a:gd name="T10" fmla="*/ 7 w 24"/>
                    <a:gd name="T11" fmla="*/ 5 h 7"/>
                    <a:gd name="T12" fmla="*/ 5 w 24"/>
                    <a:gd name="T13" fmla="*/ 5 h 7"/>
                    <a:gd name="T14" fmla="*/ 4 w 24"/>
                    <a:gd name="T15" fmla="*/ 5 h 7"/>
                    <a:gd name="T16" fmla="*/ 4 w 24"/>
                    <a:gd name="T17" fmla="*/ 5 h 7"/>
                    <a:gd name="T18" fmla="*/ 2 w 24"/>
                    <a:gd name="T19" fmla="*/ 5 h 7"/>
                    <a:gd name="T20" fmla="*/ 2 w 24"/>
                    <a:gd name="T21" fmla="*/ 5 h 7"/>
                    <a:gd name="T22" fmla="*/ 0 w 24"/>
                    <a:gd name="T23" fmla="*/ 4 h 7"/>
                    <a:gd name="T24" fmla="*/ 0 w 24"/>
                    <a:gd name="T25" fmla="*/ 4 h 7"/>
                    <a:gd name="T26" fmla="*/ 0 w 24"/>
                    <a:gd name="T27" fmla="*/ 4 h 7"/>
                    <a:gd name="T28" fmla="*/ 0 w 24"/>
                    <a:gd name="T29" fmla="*/ 2 h 7"/>
                    <a:gd name="T30" fmla="*/ 0 w 24"/>
                    <a:gd name="T31" fmla="*/ 2 h 7"/>
                    <a:gd name="T32" fmla="*/ 0 w 24"/>
                    <a:gd name="T33" fmla="*/ 2 h 7"/>
                    <a:gd name="T34" fmla="*/ 2 w 24"/>
                    <a:gd name="T35" fmla="*/ 2 h 7"/>
                    <a:gd name="T36" fmla="*/ 2 w 24"/>
                    <a:gd name="T37" fmla="*/ 2 h 7"/>
                    <a:gd name="T38" fmla="*/ 4 w 24"/>
                    <a:gd name="T39" fmla="*/ 2 h 7"/>
                    <a:gd name="T40" fmla="*/ 4 w 24"/>
                    <a:gd name="T41" fmla="*/ 2 h 7"/>
                    <a:gd name="T42" fmla="*/ 5 w 24"/>
                    <a:gd name="T43" fmla="*/ 0 h 7"/>
                    <a:gd name="T44" fmla="*/ 7 w 24"/>
                    <a:gd name="T45" fmla="*/ 0 h 7"/>
                    <a:gd name="T46" fmla="*/ 7 w 24"/>
                    <a:gd name="T47" fmla="*/ 0 h 7"/>
                    <a:gd name="T48" fmla="*/ 8 w 24"/>
                    <a:gd name="T49" fmla="*/ 0 h 7"/>
                    <a:gd name="T50" fmla="*/ 8 w 24"/>
                    <a:gd name="T51" fmla="*/ 0 h 7"/>
                    <a:gd name="T52" fmla="*/ 10 w 24"/>
                    <a:gd name="T53" fmla="*/ 0 h 7"/>
                    <a:gd name="T54" fmla="*/ 12 w 24"/>
                    <a:gd name="T55" fmla="*/ 0 h 7"/>
                    <a:gd name="T56" fmla="*/ 13 w 24"/>
                    <a:gd name="T57" fmla="*/ 0 h 7"/>
                    <a:gd name="T58" fmla="*/ 15 w 24"/>
                    <a:gd name="T59" fmla="*/ 0 h 7"/>
                    <a:gd name="T60" fmla="*/ 15 w 24"/>
                    <a:gd name="T61" fmla="*/ 0 h 7"/>
                    <a:gd name="T62" fmla="*/ 16 w 24"/>
                    <a:gd name="T63" fmla="*/ 0 h 7"/>
                    <a:gd name="T64" fmla="*/ 18 w 24"/>
                    <a:gd name="T65" fmla="*/ 0 h 7"/>
                    <a:gd name="T66" fmla="*/ 20 w 24"/>
                    <a:gd name="T67" fmla="*/ 0 h 7"/>
                    <a:gd name="T68" fmla="*/ 20 w 24"/>
                    <a:gd name="T69" fmla="*/ 2 h 7"/>
                    <a:gd name="T70" fmla="*/ 21 w 24"/>
                    <a:gd name="T71" fmla="*/ 2 h 7"/>
                    <a:gd name="T72" fmla="*/ 21 w 24"/>
                    <a:gd name="T73" fmla="*/ 2 h 7"/>
                    <a:gd name="T74" fmla="*/ 23 w 24"/>
                    <a:gd name="T75" fmla="*/ 2 h 7"/>
                    <a:gd name="T76" fmla="*/ 23 w 24"/>
                    <a:gd name="T77" fmla="*/ 2 h 7"/>
                    <a:gd name="T78" fmla="*/ 24 w 24"/>
                    <a:gd name="T79" fmla="*/ 2 h 7"/>
                    <a:gd name="T80" fmla="*/ 24 w 24"/>
                    <a:gd name="T81" fmla="*/ 2 h 7"/>
                    <a:gd name="T82" fmla="*/ 24 w 24"/>
                    <a:gd name="T83" fmla="*/ 4 h 7"/>
                    <a:gd name="T84" fmla="*/ 24 w 24"/>
                    <a:gd name="T85" fmla="*/ 4 h 7"/>
                    <a:gd name="T86" fmla="*/ 23 w 24"/>
                    <a:gd name="T87" fmla="*/ 4 h 7"/>
                    <a:gd name="T88" fmla="*/ 23 w 24"/>
                    <a:gd name="T89" fmla="*/ 5 h 7"/>
                    <a:gd name="T90" fmla="*/ 21 w 24"/>
                    <a:gd name="T91" fmla="*/ 5 h 7"/>
                    <a:gd name="T92" fmla="*/ 21 w 24"/>
                    <a:gd name="T93" fmla="*/ 5 h 7"/>
                    <a:gd name="T94" fmla="*/ 20 w 24"/>
                    <a:gd name="T95" fmla="*/ 5 h 7"/>
                    <a:gd name="T96" fmla="*/ 20 w 24"/>
                    <a:gd name="T97" fmla="*/ 5 h 7"/>
                    <a:gd name="T98" fmla="*/ 18 w 24"/>
                    <a:gd name="T99" fmla="*/ 5 h 7"/>
                    <a:gd name="T100" fmla="*/ 16 w 24"/>
                    <a:gd name="T101" fmla="*/ 5 h 7"/>
                    <a:gd name="T102" fmla="*/ 15 w 24"/>
                    <a:gd name="T103" fmla="*/ 5 h 7"/>
                    <a:gd name="T104" fmla="*/ 15 w 24"/>
                    <a:gd name="T105" fmla="*/ 5 h 7"/>
                    <a:gd name="T106" fmla="*/ 13 w 24"/>
                    <a:gd name="T107" fmla="*/ 5 h 7"/>
                    <a:gd name="T108" fmla="*/ 12 w 24"/>
                    <a:gd name="T10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" h="7">
                      <a:moveTo>
                        <a:pt x="12" y="7"/>
                      </a:moveTo>
                      <a:lnTo>
                        <a:pt x="10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7" y="5"/>
                      </a:lnTo>
                      <a:lnTo>
                        <a:pt x="7" y="5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3" y="4"/>
                      </a:lnTo>
                      <a:lnTo>
                        <a:pt x="23" y="5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0" y="5"/>
                      </a:lnTo>
                      <a:lnTo>
                        <a:pt x="20" y="5"/>
                      </a:lnTo>
                      <a:lnTo>
                        <a:pt x="18" y="5"/>
                      </a:lnTo>
                      <a:lnTo>
                        <a:pt x="16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3" y="5"/>
                      </a:lnTo>
                      <a:lnTo>
                        <a:pt x="12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6" name="Freeform 297"/>
                <p:cNvSpPr>
                  <a:spLocks/>
                </p:cNvSpPr>
                <p:nvPr/>
              </p:nvSpPr>
              <p:spPr bwMode="auto">
                <a:xfrm>
                  <a:off x="10483851" y="2304733"/>
                  <a:ext cx="38100" cy="11113"/>
                </a:xfrm>
                <a:custGeom>
                  <a:avLst/>
                  <a:gdLst>
                    <a:gd name="T0" fmla="*/ 12 w 24"/>
                    <a:gd name="T1" fmla="*/ 7 h 7"/>
                    <a:gd name="T2" fmla="*/ 10 w 24"/>
                    <a:gd name="T3" fmla="*/ 5 h 7"/>
                    <a:gd name="T4" fmla="*/ 8 w 24"/>
                    <a:gd name="T5" fmla="*/ 5 h 7"/>
                    <a:gd name="T6" fmla="*/ 8 w 24"/>
                    <a:gd name="T7" fmla="*/ 5 h 7"/>
                    <a:gd name="T8" fmla="*/ 7 w 24"/>
                    <a:gd name="T9" fmla="*/ 5 h 7"/>
                    <a:gd name="T10" fmla="*/ 7 w 24"/>
                    <a:gd name="T11" fmla="*/ 5 h 7"/>
                    <a:gd name="T12" fmla="*/ 5 w 24"/>
                    <a:gd name="T13" fmla="*/ 5 h 7"/>
                    <a:gd name="T14" fmla="*/ 4 w 24"/>
                    <a:gd name="T15" fmla="*/ 5 h 7"/>
                    <a:gd name="T16" fmla="*/ 4 w 24"/>
                    <a:gd name="T17" fmla="*/ 5 h 7"/>
                    <a:gd name="T18" fmla="*/ 2 w 24"/>
                    <a:gd name="T19" fmla="*/ 5 h 7"/>
                    <a:gd name="T20" fmla="*/ 2 w 24"/>
                    <a:gd name="T21" fmla="*/ 5 h 7"/>
                    <a:gd name="T22" fmla="*/ 0 w 24"/>
                    <a:gd name="T23" fmla="*/ 4 h 7"/>
                    <a:gd name="T24" fmla="*/ 0 w 24"/>
                    <a:gd name="T25" fmla="*/ 4 h 7"/>
                    <a:gd name="T26" fmla="*/ 0 w 24"/>
                    <a:gd name="T27" fmla="*/ 4 h 7"/>
                    <a:gd name="T28" fmla="*/ 0 w 24"/>
                    <a:gd name="T29" fmla="*/ 2 h 7"/>
                    <a:gd name="T30" fmla="*/ 0 w 24"/>
                    <a:gd name="T31" fmla="*/ 2 h 7"/>
                    <a:gd name="T32" fmla="*/ 0 w 24"/>
                    <a:gd name="T33" fmla="*/ 2 h 7"/>
                    <a:gd name="T34" fmla="*/ 2 w 24"/>
                    <a:gd name="T35" fmla="*/ 2 h 7"/>
                    <a:gd name="T36" fmla="*/ 2 w 24"/>
                    <a:gd name="T37" fmla="*/ 2 h 7"/>
                    <a:gd name="T38" fmla="*/ 4 w 24"/>
                    <a:gd name="T39" fmla="*/ 2 h 7"/>
                    <a:gd name="T40" fmla="*/ 4 w 24"/>
                    <a:gd name="T41" fmla="*/ 2 h 7"/>
                    <a:gd name="T42" fmla="*/ 5 w 24"/>
                    <a:gd name="T43" fmla="*/ 0 h 7"/>
                    <a:gd name="T44" fmla="*/ 7 w 24"/>
                    <a:gd name="T45" fmla="*/ 0 h 7"/>
                    <a:gd name="T46" fmla="*/ 7 w 24"/>
                    <a:gd name="T47" fmla="*/ 0 h 7"/>
                    <a:gd name="T48" fmla="*/ 8 w 24"/>
                    <a:gd name="T49" fmla="*/ 0 h 7"/>
                    <a:gd name="T50" fmla="*/ 8 w 24"/>
                    <a:gd name="T51" fmla="*/ 0 h 7"/>
                    <a:gd name="T52" fmla="*/ 10 w 24"/>
                    <a:gd name="T53" fmla="*/ 0 h 7"/>
                    <a:gd name="T54" fmla="*/ 12 w 24"/>
                    <a:gd name="T55" fmla="*/ 0 h 7"/>
                    <a:gd name="T56" fmla="*/ 13 w 24"/>
                    <a:gd name="T57" fmla="*/ 0 h 7"/>
                    <a:gd name="T58" fmla="*/ 15 w 24"/>
                    <a:gd name="T59" fmla="*/ 0 h 7"/>
                    <a:gd name="T60" fmla="*/ 15 w 24"/>
                    <a:gd name="T61" fmla="*/ 0 h 7"/>
                    <a:gd name="T62" fmla="*/ 16 w 24"/>
                    <a:gd name="T63" fmla="*/ 0 h 7"/>
                    <a:gd name="T64" fmla="*/ 18 w 24"/>
                    <a:gd name="T65" fmla="*/ 0 h 7"/>
                    <a:gd name="T66" fmla="*/ 20 w 24"/>
                    <a:gd name="T67" fmla="*/ 0 h 7"/>
                    <a:gd name="T68" fmla="*/ 20 w 24"/>
                    <a:gd name="T69" fmla="*/ 2 h 7"/>
                    <a:gd name="T70" fmla="*/ 21 w 24"/>
                    <a:gd name="T71" fmla="*/ 2 h 7"/>
                    <a:gd name="T72" fmla="*/ 21 w 24"/>
                    <a:gd name="T73" fmla="*/ 2 h 7"/>
                    <a:gd name="T74" fmla="*/ 23 w 24"/>
                    <a:gd name="T75" fmla="*/ 2 h 7"/>
                    <a:gd name="T76" fmla="*/ 23 w 24"/>
                    <a:gd name="T77" fmla="*/ 2 h 7"/>
                    <a:gd name="T78" fmla="*/ 24 w 24"/>
                    <a:gd name="T79" fmla="*/ 2 h 7"/>
                    <a:gd name="T80" fmla="*/ 24 w 24"/>
                    <a:gd name="T81" fmla="*/ 2 h 7"/>
                    <a:gd name="T82" fmla="*/ 24 w 24"/>
                    <a:gd name="T83" fmla="*/ 4 h 7"/>
                    <a:gd name="T84" fmla="*/ 24 w 24"/>
                    <a:gd name="T85" fmla="*/ 4 h 7"/>
                    <a:gd name="T86" fmla="*/ 23 w 24"/>
                    <a:gd name="T87" fmla="*/ 4 h 7"/>
                    <a:gd name="T88" fmla="*/ 23 w 24"/>
                    <a:gd name="T89" fmla="*/ 5 h 7"/>
                    <a:gd name="T90" fmla="*/ 21 w 24"/>
                    <a:gd name="T91" fmla="*/ 5 h 7"/>
                    <a:gd name="T92" fmla="*/ 21 w 24"/>
                    <a:gd name="T93" fmla="*/ 5 h 7"/>
                    <a:gd name="T94" fmla="*/ 20 w 24"/>
                    <a:gd name="T95" fmla="*/ 5 h 7"/>
                    <a:gd name="T96" fmla="*/ 20 w 24"/>
                    <a:gd name="T97" fmla="*/ 5 h 7"/>
                    <a:gd name="T98" fmla="*/ 18 w 24"/>
                    <a:gd name="T99" fmla="*/ 5 h 7"/>
                    <a:gd name="T100" fmla="*/ 16 w 24"/>
                    <a:gd name="T101" fmla="*/ 5 h 7"/>
                    <a:gd name="T102" fmla="*/ 15 w 24"/>
                    <a:gd name="T103" fmla="*/ 5 h 7"/>
                    <a:gd name="T104" fmla="*/ 15 w 24"/>
                    <a:gd name="T105" fmla="*/ 5 h 7"/>
                    <a:gd name="T106" fmla="*/ 13 w 24"/>
                    <a:gd name="T107" fmla="*/ 5 h 7"/>
                    <a:gd name="T108" fmla="*/ 12 w 24"/>
                    <a:gd name="T10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" h="7">
                      <a:moveTo>
                        <a:pt x="12" y="7"/>
                      </a:moveTo>
                      <a:lnTo>
                        <a:pt x="10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7" y="5"/>
                      </a:lnTo>
                      <a:lnTo>
                        <a:pt x="7" y="5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3" y="4"/>
                      </a:lnTo>
                      <a:lnTo>
                        <a:pt x="23" y="5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0" y="5"/>
                      </a:lnTo>
                      <a:lnTo>
                        <a:pt x="20" y="5"/>
                      </a:lnTo>
                      <a:lnTo>
                        <a:pt x="18" y="5"/>
                      </a:lnTo>
                      <a:lnTo>
                        <a:pt x="16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3" y="5"/>
                      </a:lnTo>
                      <a:lnTo>
                        <a:pt x="12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7" name="Freeform 298"/>
                <p:cNvSpPr>
                  <a:spLocks/>
                </p:cNvSpPr>
                <p:nvPr/>
              </p:nvSpPr>
              <p:spPr bwMode="auto">
                <a:xfrm>
                  <a:off x="10483851" y="2304733"/>
                  <a:ext cx="38100" cy="11113"/>
                </a:xfrm>
                <a:custGeom>
                  <a:avLst/>
                  <a:gdLst>
                    <a:gd name="T0" fmla="*/ 12 w 24"/>
                    <a:gd name="T1" fmla="*/ 7 h 7"/>
                    <a:gd name="T2" fmla="*/ 10 w 24"/>
                    <a:gd name="T3" fmla="*/ 5 h 7"/>
                    <a:gd name="T4" fmla="*/ 8 w 24"/>
                    <a:gd name="T5" fmla="*/ 5 h 7"/>
                    <a:gd name="T6" fmla="*/ 8 w 24"/>
                    <a:gd name="T7" fmla="*/ 5 h 7"/>
                    <a:gd name="T8" fmla="*/ 7 w 24"/>
                    <a:gd name="T9" fmla="*/ 5 h 7"/>
                    <a:gd name="T10" fmla="*/ 7 w 24"/>
                    <a:gd name="T11" fmla="*/ 5 h 7"/>
                    <a:gd name="T12" fmla="*/ 5 w 24"/>
                    <a:gd name="T13" fmla="*/ 5 h 7"/>
                    <a:gd name="T14" fmla="*/ 4 w 24"/>
                    <a:gd name="T15" fmla="*/ 5 h 7"/>
                    <a:gd name="T16" fmla="*/ 4 w 24"/>
                    <a:gd name="T17" fmla="*/ 5 h 7"/>
                    <a:gd name="T18" fmla="*/ 2 w 24"/>
                    <a:gd name="T19" fmla="*/ 5 h 7"/>
                    <a:gd name="T20" fmla="*/ 2 w 24"/>
                    <a:gd name="T21" fmla="*/ 5 h 7"/>
                    <a:gd name="T22" fmla="*/ 0 w 24"/>
                    <a:gd name="T23" fmla="*/ 4 h 7"/>
                    <a:gd name="T24" fmla="*/ 0 w 24"/>
                    <a:gd name="T25" fmla="*/ 4 h 7"/>
                    <a:gd name="T26" fmla="*/ 0 w 24"/>
                    <a:gd name="T27" fmla="*/ 4 h 7"/>
                    <a:gd name="T28" fmla="*/ 0 w 24"/>
                    <a:gd name="T29" fmla="*/ 2 h 7"/>
                    <a:gd name="T30" fmla="*/ 0 w 24"/>
                    <a:gd name="T31" fmla="*/ 2 h 7"/>
                    <a:gd name="T32" fmla="*/ 0 w 24"/>
                    <a:gd name="T33" fmla="*/ 2 h 7"/>
                    <a:gd name="T34" fmla="*/ 2 w 24"/>
                    <a:gd name="T35" fmla="*/ 2 h 7"/>
                    <a:gd name="T36" fmla="*/ 2 w 24"/>
                    <a:gd name="T37" fmla="*/ 2 h 7"/>
                    <a:gd name="T38" fmla="*/ 4 w 24"/>
                    <a:gd name="T39" fmla="*/ 2 h 7"/>
                    <a:gd name="T40" fmla="*/ 4 w 24"/>
                    <a:gd name="T41" fmla="*/ 2 h 7"/>
                    <a:gd name="T42" fmla="*/ 5 w 24"/>
                    <a:gd name="T43" fmla="*/ 0 h 7"/>
                    <a:gd name="T44" fmla="*/ 7 w 24"/>
                    <a:gd name="T45" fmla="*/ 0 h 7"/>
                    <a:gd name="T46" fmla="*/ 7 w 24"/>
                    <a:gd name="T47" fmla="*/ 0 h 7"/>
                    <a:gd name="T48" fmla="*/ 8 w 24"/>
                    <a:gd name="T49" fmla="*/ 0 h 7"/>
                    <a:gd name="T50" fmla="*/ 8 w 24"/>
                    <a:gd name="T51" fmla="*/ 0 h 7"/>
                    <a:gd name="T52" fmla="*/ 10 w 24"/>
                    <a:gd name="T53" fmla="*/ 0 h 7"/>
                    <a:gd name="T54" fmla="*/ 12 w 24"/>
                    <a:gd name="T55" fmla="*/ 0 h 7"/>
                    <a:gd name="T56" fmla="*/ 13 w 24"/>
                    <a:gd name="T57" fmla="*/ 0 h 7"/>
                    <a:gd name="T58" fmla="*/ 15 w 24"/>
                    <a:gd name="T59" fmla="*/ 0 h 7"/>
                    <a:gd name="T60" fmla="*/ 15 w 24"/>
                    <a:gd name="T61" fmla="*/ 0 h 7"/>
                    <a:gd name="T62" fmla="*/ 16 w 24"/>
                    <a:gd name="T63" fmla="*/ 0 h 7"/>
                    <a:gd name="T64" fmla="*/ 18 w 24"/>
                    <a:gd name="T65" fmla="*/ 0 h 7"/>
                    <a:gd name="T66" fmla="*/ 20 w 24"/>
                    <a:gd name="T67" fmla="*/ 0 h 7"/>
                    <a:gd name="T68" fmla="*/ 20 w 24"/>
                    <a:gd name="T69" fmla="*/ 2 h 7"/>
                    <a:gd name="T70" fmla="*/ 21 w 24"/>
                    <a:gd name="T71" fmla="*/ 2 h 7"/>
                    <a:gd name="T72" fmla="*/ 21 w 24"/>
                    <a:gd name="T73" fmla="*/ 2 h 7"/>
                    <a:gd name="T74" fmla="*/ 23 w 24"/>
                    <a:gd name="T75" fmla="*/ 2 h 7"/>
                    <a:gd name="T76" fmla="*/ 23 w 24"/>
                    <a:gd name="T77" fmla="*/ 2 h 7"/>
                    <a:gd name="T78" fmla="*/ 24 w 24"/>
                    <a:gd name="T79" fmla="*/ 2 h 7"/>
                    <a:gd name="T80" fmla="*/ 24 w 24"/>
                    <a:gd name="T81" fmla="*/ 2 h 7"/>
                    <a:gd name="T82" fmla="*/ 24 w 24"/>
                    <a:gd name="T83" fmla="*/ 4 h 7"/>
                    <a:gd name="T84" fmla="*/ 24 w 24"/>
                    <a:gd name="T85" fmla="*/ 4 h 7"/>
                    <a:gd name="T86" fmla="*/ 23 w 24"/>
                    <a:gd name="T87" fmla="*/ 4 h 7"/>
                    <a:gd name="T88" fmla="*/ 23 w 24"/>
                    <a:gd name="T89" fmla="*/ 5 h 7"/>
                    <a:gd name="T90" fmla="*/ 21 w 24"/>
                    <a:gd name="T91" fmla="*/ 5 h 7"/>
                    <a:gd name="T92" fmla="*/ 21 w 24"/>
                    <a:gd name="T93" fmla="*/ 5 h 7"/>
                    <a:gd name="T94" fmla="*/ 20 w 24"/>
                    <a:gd name="T95" fmla="*/ 5 h 7"/>
                    <a:gd name="T96" fmla="*/ 20 w 24"/>
                    <a:gd name="T97" fmla="*/ 5 h 7"/>
                    <a:gd name="T98" fmla="*/ 18 w 24"/>
                    <a:gd name="T99" fmla="*/ 5 h 7"/>
                    <a:gd name="T100" fmla="*/ 16 w 24"/>
                    <a:gd name="T101" fmla="*/ 5 h 7"/>
                    <a:gd name="T102" fmla="*/ 15 w 24"/>
                    <a:gd name="T103" fmla="*/ 5 h 7"/>
                    <a:gd name="T104" fmla="*/ 15 w 24"/>
                    <a:gd name="T105" fmla="*/ 5 h 7"/>
                    <a:gd name="T106" fmla="*/ 13 w 24"/>
                    <a:gd name="T107" fmla="*/ 5 h 7"/>
                    <a:gd name="T108" fmla="*/ 12 w 24"/>
                    <a:gd name="T10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" h="7">
                      <a:moveTo>
                        <a:pt x="12" y="7"/>
                      </a:moveTo>
                      <a:lnTo>
                        <a:pt x="10" y="5"/>
                      </a:lnTo>
                      <a:lnTo>
                        <a:pt x="8" y="5"/>
                      </a:lnTo>
                      <a:lnTo>
                        <a:pt x="8" y="5"/>
                      </a:lnTo>
                      <a:lnTo>
                        <a:pt x="7" y="5"/>
                      </a:lnTo>
                      <a:lnTo>
                        <a:pt x="7" y="5"/>
                      </a:lnTo>
                      <a:lnTo>
                        <a:pt x="5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3" y="0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0" y="0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4" y="2"/>
                      </a:lnTo>
                      <a:lnTo>
                        <a:pt x="24" y="4"/>
                      </a:lnTo>
                      <a:lnTo>
                        <a:pt x="24" y="4"/>
                      </a:lnTo>
                      <a:lnTo>
                        <a:pt x="23" y="4"/>
                      </a:lnTo>
                      <a:lnTo>
                        <a:pt x="23" y="5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0" y="5"/>
                      </a:lnTo>
                      <a:lnTo>
                        <a:pt x="20" y="5"/>
                      </a:lnTo>
                      <a:lnTo>
                        <a:pt x="18" y="5"/>
                      </a:lnTo>
                      <a:lnTo>
                        <a:pt x="16" y="5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3" y="5"/>
                      </a:lnTo>
                      <a:lnTo>
                        <a:pt x="12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8" name="Freeform 299"/>
                <p:cNvSpPr>
                  <a:spLocks/>
                </p:cNvSpPr>
                <p:nvPr/>
              </p:nvSpPr>
              <p:spPr bwMode="auto">
                <a:xfrm>
                  <a:off x="8518526" y="1112521"/>
                  <a:ext cx="463550" cy="433388"/>
                </a:xfrm>
                <a:custGeom>
                  <a:avLst/>
                  <a:gdLst>
                    <a:gd name="T0" fmla="*/ 0 w 292"/>
                    <a:gd name="T1" fmla="*/ 5 h 273"/>
                    <a:gd name="T2" fmla="*/ 13 w 292"/>
                    <a:gd name="T3" fmla="*/ 45 h 273"/>
                    <a:gd name="T4" fmla="*/ 20 w 292"/>
                    <a:gd name="T5" fmla="*/ 78 h 273"/>
                    <a:gd name="T6" fmla="*/ 32 w 292"/>
                    <a:gd name="T7" fmla="*/ 96 h 273"/>
                    <a:gd name="T8" fmla="*/ 23 w 292"/>
                    <a:gd name="T9" fmla="*/ 118 h 273"/>
                    <a:gd name="T10" fmla="*/ 39 w 292"/>
                    <a:gd name="T11" fmla="*/ 139 h 273"/>
                    <a:gd name="T12" fmla="*/ 59 w 292"/>
                    <a:gd name="T13" fmla="*/ 139 h 273"/>
                    <a:gd name="T14" fmla="*/ 56 w 292"/>
                    <a:gd name="T15" fmla="*/ 166 h 273"/>
                    <a:gd name="T16" fmla="*/ 67 w 292"/>
                    <a:gd name="T17" fmla="*/ 185 h 273"/>
                    <a:gd name="T18" fmla="*/ 88 w 292"/>
                    <a:gd name="T19" fmla="*/ 188 h 273"/>
                    <a:gd name="T20" fmla="*/ 98 w 292"/>
                    <a:gd name="T21" fmla="*/ 196 h 273"/>
                    <a:gd name="T22" fmla="*/ 114 w 292"/>
                    <a:gd name="T23" fmla="*/ 222 h 273"/>
                    <a:gd name="T24" fmla="*/ 125 w 292"/>
                    <a:gd name="T25" fmla="*/ 233 h 273"/>
                    <a:gd name="T26" fmla="*/ 177 w 292"/>
                    <a:gd name="T27" fmla="*/ 246 h 273"/>
                    <a:gd name="T28" fmla="*/ 193 w 292"/>
                    <a:gd name="T29" fmla="*/ 239 h 273"/>
                    <a:gd name="T30" fmla="*/ 214 w 292"/>
                    <a:gd name="T31" fmla="*/ 273 h 273"/>
                    <a:gd name="T32" fmla="*/ 267 w 292"/>
                    <a:gd name="T33" fmla="*/ 273 h 273"/>
                    <a:gd name="T34" fmla="*/ 283 w 292"/>
                    <a:gd name="T35" fmla="*/ 255 h 273"/>
                    <a:gd name="T36" fmla="*/ 288 w 292"/>
                    <a:gd name="T37" fmla="*/ 233 h 273"/>
                    <a:gd name="T38" fmla="*/ 272 w 292"/>
                    <a:gd name="T39" fmla="*/ 215 h 273"/>
                    <a:gd name="T40" fmla="*/ 257 w 292"/>
                    <a:gd name="T41" fmla="*/ 193 h 273"/>
                    <a:gd name="T42" fmla="*/ 259 w 292"/>
                    <a:gd name="T43" fmla="*/ 163 h 273"/>
                    <a:gd name="T44" fmla="*/ 244 w 292"/>
                    <a:gd name="T45" fmla="*/ 128 h 273"/>
                    <a:gd name="T46" fmla="*/ 246 w 292"/>
                    <a:gd name="T47" fmla="*/ 68 h 273"/>
                    <a:gd name="T48" fmla="*/ 203 w 292"/>
                    <a:gd name="T49" fmla="*/ 41 h 273"/>
                    <a:gd name="T50" fmla="*/ 160 w 292"/>
                    <a:gd name="T51" fmla="*/ 35 h 273"/>
                    <a:gd name="T52" fmla="*/ 138 w 292"/>
                    <a:gd name="T53" fmla="*/ 54 h 273"/>
                    <a:gd name="T54" fmla="*/ 115 w 292"/>
                    <a:gd name="T55" fmla="*/ 67 h 273"/>
                    <a:gd name="T56" fmla="*/ 80 w 292"/>
                    <a:gd name="T57" fmla="*/ 51 h 273"/>
                    <a:gd name="T58" fmla="*/ 61 w 292"/>
                    <a:gd name="T59" fmla="*/ 22 h 273"/>
                    <a:gd name="T60" fmla="*/ 47 w 292"/>
                    <a:gd name="T61" fmla="*/ 8 h 273"/>
                    <a:gd name="T62" fmla="*/ 23 w 292"/>
                    <a:gd name="T63" fmla="*/ 21 h 273"/>
                    <a:gd name="T64" fmla="*/ 4 w 292"/>
                    <a:gd name="T65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2" h="273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5" y="25"/>
                      </a:lnTo>
                      <a:lnTo>
                        <a:pt x="13" y="45"/>
                      </a:lnTo>
                      <a:lnTo>
                        <a:pt x="18" y="65"/>
                      </a:lnTo>
                      <a:lnTo>
                        <a:pt x="20" y="78"/>
                      </a:lnTo>
                      <a:lnTo>
                        <a:pt x="35" y="80"/>
                      </a:lnTo>
                      <a:lnTo>
                        <a:pt x="32" y="96"/>
                      </a:lnTo>
                      <a:lnTo>
                        <a:pt x="23" y="104"/>
                      </a:lnTo>
                      <a:lnTo>
                        <a:pt x="23" y="118"/>
                      </a:lnTo>
                      <a:lnTo>
                        <a:pt x="35" y="126"/>
                      </a:lnTo>
                      <a:lnTo>
                        <a:pt x="39" y="139"/>
                      </a:lnTo>
                      <a:lnTo>
                        <a:pt x="50" y="140"/>
                      </a:lnTo>
                      <a:lnTo>
                        <a:pt x="59" y="139"/>
                      </a:lnTo>
                      <a:lnTo>
                        <a:pt x="63" y="151"/>
                      </a:lnTo>
                      <a:lnTo>
                        <a:pt x="56" y="166"/>
                      </a:lnTo>
                      <a:lnTo>
                        <a:pt x="66" y="171"/>
                      </a:lnTo>
                      <a:lnTo>
                        <a:pt x="67" y="185"/>
                      </a:lnTo>
                      <a:lnTo>
                        <a:pt x="74" y="191"/>
                      </a:lnTo>
                      <a:lnTo>
                        <a:pt x="88" y="188"/>
                      </a:lnTo>
                      <a:lnTo>
                        <a:pt x="90" y="182"/>
                      </a:lnTo>
                      <a:lnTo>
                        <a:pt x="98" y="196"/>
                      </a:lnTo>
                      <a:lnTo>
                        <a:pt x="101" y="217"/>
                      </a:lnTo>
                      <a:lnTo>
                        <a:pt x="114" y="222"/>
                      </a:lnTo>
                      <a:lnTo>
                        <a:pt x="112" y="231"/>
                      </a:lnTo>
                      <a:lnTo>
                        <a:pt x="125" y="233"/>
                      </a:lnTo>
                      <a:lnTo>
                        <a:pt x="133" y="244"/>
                      </a:lnTo>
                      <a:lnTo>
                        <a:pt x="177" y="246"/>
                      </a:lnTo>
                      <a:lnTo>
                        <a:pt x="184" y="234"/>
                      </a:lnTo>
                      <a:lnTo>
                        <a:pt x="193" y="239"/>
                      </a:lnTo>
                      <a:lnTo>
                        <a:pt x="198" y="263"/>
                      </a:lnTo>
                      <a:lnTo>
                        <a:pt x="214" y="273"/>
                      </a:lnTo>
                      <a:lnTo>
                        <a:pt x="259" y="270"/>
                      </a:lnTo>
                      <a:lnTo>
                        <a:pt x="267" y="273"/>
                      </a:lnTo>
                      <a:lnTo>
                        <a:pt x="272" y="258"/>
                      </a:lnTo>
                      <a:lnTo>
                        <a:pt x="283" y="255"/>
                      </a:lnTo>
                      <a:lnTo>
                        <a:pt x="292" y="242"/>
                      </a:lnTo>
                      <a:lnTo>
                        <a:pt x="288" y="233"/>
                      </a:lnTo>
                      <a:lnTo>
                        <a:pt x="276" y="233"/>
                      </a:lnTo>
                      <a:lnTo>
                        <a:pt x="272" y="215"/>
                      </a:lnTo>
                      <a:lnTo>
                        <a:pt x="256" y="207"/>
                      </a:lnTo>
                      <a:lnTo>
                        <a:pt x="257" y="193"/>
                      </a:lnTo>
                      <a:lnTo>
                        <a:pt x="264" y="182"/>
                      </a:lnTo>
                      <a:lnTo>
                        <a:pt x="259" y="163"/>
                      </a:lnTo>
                      <a:lnTo>
                        <a:pt x="241" y="163"/>
                      </a:lnTo>
                      <a:lnTo>
                        <a:pt x="244" y="128"/>
                      </a:lnTo>
                      <a:lnTo>
                        <a:pt x="241" y="104"/>
                      </a:lnTo>
                      <a:lnTo>
                        <a:pt x="246" y="68"/>
                      </a:lnTo>
                      <a:lnTo>
                        <a:pt x="225" y="59"/>
                      </a:lnTo>
                      <a:lnTo>
                        <a:pt x="203" y="41"/>
                      </a:lnTo>
                      <a:lnTo>
                        <a:pt x="185" y="40"/>
                      </a:lnTo>
                      <a:lnTo>
                        <a:pt x="160" y="35"/>
                      </a:lnTo>
                      <a:lnTo>
                        <a:pt x="154" y="48"/>
                      </a:lnTo>
                      <a:lnTo>
                        <a:pt x="138" y="54"/>
                      </a:lnTo>
                      <a:lnTo>
                        <a:pt x="123" y="59"/>
                      </a:lnTo>
                      <a:lnTo>
                        <a:pt x="115" y="67"/>
                      </a:lnTo>
                      <a:lnTo>
                        <a:pt x="98" y="65"/>
                      </a:lnTo>
                      <a:lnTo>
                        <a:pt x="80" y="51"/>
                      </a:lnTo>
                      <a:lnTo>
                        <a:pt x="66" y="41"/>
                      </a:lnTo>
                      <a:lnTo>
                        <a:pt x="61" y="22"/>
                      </a:lnTo>
                      <a:lnTo>
                        <a:pt x="56" y="1"/>
                      </a:lnTo>
                      <a:lnTo>
                        <a:pt x="47" y="8"/>
                      </a:lnTo>
                      <a:lnTo>
                        <a:pt x="42" y="21"/>
                      </a:lnTo>
                      <a:lnTo>
                        <a:pt x="23" y="21"/>
                      </a:lnTo>
                      <a:lnTo>
                        <a:pt x="18" y="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9" name="Freeform 300"/>
                <p:cNvSpPr>
                  <a:spLocks/>
                </p:cNvSpPr>
                <p:nvPr/>
              </p:nvSpPr>
              <p:spPr bwMode="auto">
                <a:xfrm>
                  <a:off x="8518526" y="1112521"/>
                  <a:ext cx="463550" cy="433388"/>
                </a:xfrm>
                <a:custGeom>
                  <a:avLst/>
                  <a:gdLst>
                    <a:gd name="T0" fmla="*/ 0 w 292"/>
                    <a:gd name="T1" fmla="*/ 5 h 273"/>
                    <a:gd name="T2" fmla="*/ 13 w 292"/>
                    <a:gd name="T3" fmla="*/ 45 h 273"/>
                    <a:gd name="T4" fmla="*/ 20 w 292"/>
                    <a:gd name="T5" fmla="*/ 78 h 273"/>
                    <a:gd name="T6" fmla="*/ 32 w 292"/>
                    <a:gd name="T7" fmla="*/ 96 h 273"/>
                    <a:gd name="T8" fmla="*/ 23 w 292"/>
                    <a:gd name="T9" fmla="*/ 118 h 273"/>
                    <a:gd name="T10" fmla="*/ 39 w 292"/>
                    <a:gd name="T11" fmla="*/ 139 h 273"/>
                    <a:gd name="T12" fmla="*/ 59 w 292"/>
                    <a:gd name="T13" fmla="*/ 139 h 273"/>
                    <a:gd name="T14" fmla="*/ 56 w 292"/>
                    <a:gd name="T15" fmla="*/ 166 h 273"/>
                    <a:gd name="T16" fmla="*/ 67 w 292"/>
                    <a:gd name="T17" fmla="*/ 185 h 273"/>
                    <a:gd name="T18" fmla="*/ 88 w 292"/>
                    <a:gd name="T19" fmla="*/ 188 h 273"/>
                    <a:gd name="T20" fmla="*/ 98 w 292"/>
                    <a:gd name="T21" fmla="*/ 196 h 273"/>
                    <a:gd name="T22" fmla="*/ 114 w 292"/>
                    <a:gd name="T23" fmla="*/ 222 h 273"/>
                    <a:gd name="T24" fmla="*/ 125 w 292"/>
                    <a:gd name="T25" fmla="*/ 233 h 273"/>
                    <a:gd name="T26" fmla="*/ 177 w 292"/>
                    <a:gd name="T27" fmla="*/ 246 h 273"/>
                    <a:gd name="T28" fmla="*/ 193 w 292"/>
                    <a:gd name="T29" fmla="*/ 239 h 273"/>
                    <a:gd name="T30" fmla="*/ 214 w 292"/>
                    <a:gd name="T31" fmla="*/ 273 h 273"/>
                    <a:gd name="T32" fmla="*/ 267 w 292"/>
                    <a:gd name="T33" fmla="*/ 273 h 273"/>
                    <a:gd name="T34" fmla="*/ 283 w 292"/>
                    <a:gd name="T35" fmla="*/ 255 h 273"/>
                    <a:gd name="T36" fmla="*/ 288 w 292"/>
                    <a:gd name="T37" fmla="*/ 233 h 273"/>
                    <a:gd name="T38" fmla="*/ 272 w 292"/>
                    <a:gd name="T39" fmla="*/ 215 h 273"/>
                    <a:gd name="T40" fmla="*/ 257 w 292"/>
                    <a:gd name="T41" fmla="*/ 193 h 273"/>
                    <a:gd name="T42" fmla="*/ 259 w 292"/>
                    <a:gd name="T43" fmla="*/ 163 h 273"/>
                    <a:gd name="T44" fmla="*/ 244 w 292"/>
                    <a:gd name="T45" fmla="*/ 128 h 273"/>
                    <a:gd name="T46" fmla="*/ 246 w 292"/>
                    <a:gd name="T47" fmla="*/ 68 h 273"/>
                    <a:gd name="T48" fmla="*/ 203 w 292"/>
                    <a:gd name="T49" fmla="*/ 41 h 273"/>
                    <a:gd name="T50" fmla="*/ 160 w 292"/>
                    <a:gd name="T51" fmla="*/ 35 h 273"/>
                    <a:gd name="T52" fmla="*/ 138 w 292"/>
                    <a:gd name="T53" fmla="*/ 54 h 273"/>
                    <a:gd name="T54" fmla="*/ 115 w 292"/>
                    <a:gd name="T55" fmla="*/ 67 h 273"/>
                    <a:gd name="T56" fmla="*/ 80 w 292"/>
                    <a:gd name="T57" fmla="*/ 51 h 273"/>
                    <a:gd name="T58" fmla="*/ 61 w 292"/>
                    <a:gd name="T59" fmla="*/ 22 h 273"/>
                    <a:gd name="T60" fmla="*/ 47 w 292"/>
                    <a:gd name="T61" fmla="*/ 8 h 273"/>
                    <a:gd name="T62" fmla="*/ 23 w 292"/>
                    <a:gd name="T63" fmla="*/ 21 h 273"/>
                    <a:gd name="T64" fmla="*/ 4 w 292"/>
                    <a:gd name="T65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2" h="273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5" y="25"/>
                      </a:lnTo>
                      <a:lnTo>
                        <a:pt x="13" y="45"/>
                      </a:lnTo>
                      <a:lnTo>
                        <a:pt x="18" y="65"/>
                      </a:lnTo>
                      <a:lnTo>
                        <a:pt x="20" y="78"/>
                      </a:lnTo>
                      <a:lnTo>
                        <a:pt x="35" y="80"/>
                      </a:lnTo>
                      <a:lnTo>
                        <a:pt x="32" y="96"/>
                      </a:lnTo>
                      <a:lnTo>
                        <a:pt x="23" y="104"/>
                      </a:lnTo>
                      <a:lnTo>
                        <a:pt x="23" y="118"/>
                      </a:lnTo>
                      <a:lnTo>
                        <a:pt x="35" y="126"/>
                      </a:lnTo>
                      <a:lnTo>
                        <a:pt x="39" y="139"/>
                      </a:lnTo>
                      <a:lnTo>
                        <a:pt x="50" y="140"/>
                      </a:lnTo>
                      <a:lnTo>
                        <a:pt x="59" y="139"/>
                      </a:lnTo>
                      <a:lnTo>
                        <a:pt x="63" y="151"/>
                      </a:lnTo>
                      <a:lnTo>
                        <a:pt x="56" y="166"/>
                      </a:lnTo>
                      <a:lnTo>
                        <a:pt x="66" y="171"/>
                      </a:lnTo>
                      <a:lnTo>
                        <a:pt x="67" y="185"/>
                      </a:lnTo>
                      <a:lnTo>
                        <a:pt x="74" y="191"/>
                      </a:lnTo>
                      <a:lnTo>
                        <a:pt x="88" y="188"/>
                      </a:lnTo>
                      <a:lnTo>
                        <a:pt x="90" y="182"/>
                      </a:lnTo>
                      <a:lnTo>
                        <a:pt x="98" y="196"/>
                      </a:lnTo>
                      <a:lnTo>
                        <a:pt x="101" y="217"/>
                      </a:lnTo>
                      <a:lnTo>
                        <a:pt x="114" y="222"/>
                      </a:lnTo>
                      <a:lnTo>
                        <a:pt x="112" y="231"/>
                      </a:lnTo>
                      <a:lnTo>
                        <a:pt x="125" y="233"/>
                      </a:lnTo>
                      <a:lnTo>
                        <a:pt x="133" y="244"/>
                      </a:lnTo>
                      <a:lnTo>
                        <a:pt x="177" y="246"/>
                      </a:lnTo>
                      <a:lnTo>
                        <a:pt x="184" y="234"/>
                      </a:lnTo>
                      <a:lnTo>
                        <a:pt x="193" y="239"/>
                      </a:lnTo>
                      <a:lnTo>
                        <a:pt x="198" y="263"/>
                      </a:lnTo>
                      <a:lnTo>
                        <a:pt x="214" y="273"/>
                      </a:lnTo>
                      <a:lnTo>
                        <a:pt x="259" y="270"/>
                      </a:lnTo>
                      <a:lnTo>
                        <a:pt x="267" y="273"/>
                      </a:lnTo>
                      <a:lnTo>
                        <a:pt x="272" y="258"/>
                      </a:lnTo>
                      <a:lnTo>
                        <a:pt x="283" y="255"/>
                      </a:lnTo>
                      <a:lnTo>
                        <a:pt x="292" y="242"/>
                      </a:lnTo>
                      <a:lnTo>
                        <a:pt x="288" y="233"/>
                      </a:lnTo>
                      <a:lnTo>
                        <a:pt x="276" y="233"/>
                      </a:lnTo>
                      <a:lnTo>
                        <a:pt x="272" y="215"/>
                      </a:lnTo>
                      <a:lnTo>
                        <a:pt x="256" y="207"/>
                      </a:lnTo>
                      <a:lnTo>
                        <a:pt x="257" y="193"/>
                      </a:lnTo>
                      <a:lnTo>
                        <a:pt x="264" y="182"/>
                      </a:lnTo>
                      <a:lnTo>
                        <a:pt x="259" y="163"/>
                      </a:lnTo>
                      <a:lnTo>
                        <a:pt x="241" y="163"/>
                      </a:lnTo>
                      <a:lnTo>
                        <a:pt x="244" y="128"/>
                      </a:lnTo>
                      <a:lnTo>
                        <a:pt x="241" y="104"/>
                      </a:lnTo>
                      <a:lnTo>
                        <a:pt x="246" y="68"/>
                      </a:lnTo>
                      <a:lnTo>
                        <a:pt x="225" y="59"/>
                      </a:lnTo>
                      <a:lnTo>
                        <a:pt x="203" y="41"/>
                      </a:lnTo>
                      <a:lnTo>
                        <a:pt x="185" y="40"/>
                      </a:lnTo>
                      <a:lnTo>
                        <a:pt x="160" y="35"/>
                      </a:lnTo>
                      <a:lnTo>
                        <a:pt x="154" y="48"/>
                      </a:lnTo>
                      <a:lnTo>
                        <a:pt x="138" y="54"/>
                      </a:lnTo>
                      <a:lnTo>
                        <a:pt x="123" y="59"/>
                      </a:lnTo>
                      <a:lnTo>
                        <a:pt x="115" y="67"/>
                      </a:lnTo>
                      <a:lnTo>
                        <a:pt x="98" y="65"/>
                      </a:lnTo>
                      <a:lnTo>
                        <a:pt x="80" y="51"/>
                      </a:lnTo>
                      <a:lnTo>
                        <a:pt x="66" y="41"/>
                      </a:lnTo>
                      <a:lnTo>
                        <a:pt x="61" y="22"/>
                      </a:lnTo>
                      <a:lnTo>
                        <a:pt x="56" y="1"/>
                      </a:lnTo>
                      <a:lnTo>
                        <a:pt x="47" y="8"/>
                      </a:lnTo>
                      <a:lnTo>
                        <a:pt x="42" y="21"/>
                      </a:lnTo>
                      <a:lnTo>
                        <a:pt x="23" y="21"/>
                      </a:lnTo>
                      <a:lnTo>
                        <a:pt x="18" y="8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0" name="Freeform 301"/>
                <p:cNvSpPr>
                  <a:spLocks/>
                </p:cNvSpPr>
                <p:nvPr/>
              </p:nvSpPr>
              <p:spPr bwMode="auto">
                <a:xfrm>
                  <a:off x="8518526" y="1112521"/>
                  <a:ext cx="463550" cy="433388"/>
                </a:xfrm>
                <a:custGeom>
                  <a:avLst/>
                  <a:gdLst>
                    <a:gd name="T0" fmla="*/ 0 w 292"/>
                    <a:gd name="T1" fmla="*/ 5 h 273"/>
                    <a:gd name="T2" fmla="*/ 13 w 292"/>
                    <a:gd name="T3" fmla="*/ 45 h 273"/>
                    <a:gd name="T4" fmla="*/ 20 w 292"/>
                    <a:gd name="T5" fmla="*/ 78 h 273"/>
                    <a:gd name="T6" fmla="*/ 32 w 292"/>
                    <a:gd name="T7" fmla="*/ 96 h 273"/>
                    <a:gd name="T8" fmla="*/ 23 w 292"/>
                    <a:gd name="T9" fmla="*/ 118 h 273"/>
                    <a:gd name="T10" fmla="*/ 39 w 292"/>
                    <a:gd name="T11" fmla="*/ 139 h 273"/>
                    <a:gd name="T12" fmla="*/ 59 w 292"/>
                    <a:gd name="T13" fmla="*/ 139 h 273"/>
                    <a:gd name="T14" fmla="*/ 56 w 292"/>
                    <a:gd name="T15" fmla="*/ 166 h 273"/>
                    <a:gd name="T16" fmla="*/ 67 w 292"/>
                    <a:gd name="T17" fmla="*/ 185 h 273"/>
                    <a:gd name="T18" fmla="*/ 88 w 292"/>
                    <a:gd name="T19" fmla="*/ 188 h 273"/>
                    <a:gd name="T20" fmla="*/ 98 w 292"/>
                    <a:gd name="T21" fmla="*/ 196 h 273"/>
                    <a:gd name="T22" fmla="*/ 114 w 292"/>
                    <a:gd name="T23" fmla="*/ 222 h 273"/>
                    <a:gd name="T24" fmla="*/ 125 w 292"/>
                    <a:gd name="T25" fmla="*/ 233 h 273"/>
                    <a:gd name="T26" fmla="*/ 177 w 292"/>
                    <a:gd name="T27" fmla="*/ 246 h 273"/>
                    <a:gd name="T28" fmla="*/ 193 w 292"/>
                    <a:gd name="T29" fmla="*/ 239 h 273"/>
                    <a:gd name="T30" fmla="*/ 214 w 292"/>
                    <a:gd name="T31" fmla="*/ 273 h 273"/>
                    <a:gd name="T32" fmla="*/ 267 w 292"/>
                    <a:gd name="T33" fmla="*/ 273 h 273"/>
                    <a:gd name="T34" fmla="*/ 283 w 292"/>
                    <a:gd name="T35" fmla="*/ 255 h 273"/>
                    <a:gd name="T36" fmla="*/ 288 w 292"/>
                    <a:gd name="T37" fmla="*/ 233 h 273"/>
                    <a:gd name="T38" fmla="*/ 272 w 292"/>
                    <a:gd name="T39" fmla="*/ 215 h 273"/>
                    <a:gd name="T40" fmla="*/ 257 w 292"/>
                    <a:gd name="T41" fmla="*/ 193 h 273"/>
                    <a:gd name="T42" fmla="*/ 259 w 292"/>
                    <a:gd name="T43" fmla="*/ 163 h 273"/>
                    <a:gd name="T44" fmla="*/ 244 w 292"/>
                    <a:gd name="T45" fmla="*/ 128 h 273"/>
                    <a:gd name="T46" fmla="*/ 246 w 292"/>
                    <a:gd name="T47" fmla="*/ 68 h 273"/>
                    <a:gd name="T48" fmla="*/ 203 w 292"/>
                    <a:gd name="T49" fmla="*/ 41 h 273"/>
                    <a:gd name="T50" fmla="*/ 160 w 292"/>
                    <a:gd name="T51" fmla="*/ 35 h 273"/>
                    <a:gd name="T52" fmla="*/ 138 w 292"/>
                    <a:gd name="T53" fmla="*/ 54 h 273"/>
                    <a:gd name="T54" fmla="*/ 115 w 292"/>
                    <a:gd name="T55" fmla="*/ 67 h 273"/>
                    <a:gd name="T56" fmla="*/ 80 w 292"/>
                    <a:gd name="T57" fmla="*/ 51 h 273"/>
                    <a:gd name="T58" fmla="*/ 61 w 292"/>
                    <a:gd name="T59" fmla="*/ 22 h 273"/>
                    <a:gd name="T60" fmla="*/ 47 w 292"/>
                    <a:gd name="T61" fmla="*/ 8 h 273"/>
                    <a:gd name="T62" fmla="*/ 23 w 292"/>
                    <a:gd name="T63" fmla="*/ 21 h 273"/>
                    <a:gd name="T64" fmla="*/ 4 w 292"/>
                    <a:gd name="T65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2" h="273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5" y="25"/>
                      </a:lnTo>
                      <a:lnTo>
                        <a:pt x="13" y="45"/>
                      </a:lnTo>
                      <a:lnTo>
                        <a:pt x="18" y="65"/>
                      </a:lnTo>
                      <a:lnTo>
                        <a:pt x="20" y="78"/>
                      </a:lnTo>
                      <a:lnTo>
                        <a:pt x="35" y="80"/>
                      </a:lnTo>
                      <a:lnTo>
                        <a:pt x="32" y="96"/>
                      </a:lnTo>
                      <a:lnTo>
                        <a:pt x="23" y="104"/>
                      </a:lnTo>
                      <a:lnTo>
                        <a:pt x="23" y="118"/>
                      </a:lnTo>
                      <a:lnTo>
                        <a:pt x="35" y="126"/>
                      </a:lnTo>
                      <a:lnTo>
                        <a:pt x="39" y="139"/>
                      </a:lnTo>
                      <a:lnTo>
                        <a:pt x="50" y="140"/>
                      </a:lnTo>
                      <a:lnTo>
                        <a:pt x="59" y="139"/>
                      </a:lnTo>
                      <a:lnTo>
                        <a:pt x="63" y="151"/>
                      </a:lnTo>
                      <a:lnTo>
                        <a:pt x="56" y="166"/>
                      </a:lnTo>
                      <a:lnTo>
                        <a:pt x="66" y="171"/>
                      </a:lnTo>
                      <a:lnTo>
                        <a:pt x="67" y="185"/>
                      </a:lnTo>
                      <a:lnTo>
                        <a:pt x="74" y="191"/>
                      </a:lnTo>
                      <a:lnTo>
                        <a:pt x="88" y="188"/>
                      </a:lnTo>
                      <a:lnTo>
                        <a:pt x="90" y="182"/>
                      </a:lnTo>
                      <a:lnTo>
                        <a:pt x="98" y="196"/>
                      </a:lnTo>
                      <a:lnTo>
                        <a:pt x="101" y="217"/>
                      </a:lnTo>
                      <a:lnTo>
                        <a:pt x="114" y="222"/>
                      </a:lnTo>
                      <a:lnTo>
                        <a:pt x="112" y="231"/>
                      </a:lnTo>
                      <a:lnTo>
                        <a:pt x="125" y="233"/>
                      </a:lnTo>
                      <a:lnTo>
                        <a:pt x="133" y="244"/>
                      </a:lnTo>
                      <a:lnTo>
                        <a:pt x="177" y="246"/>
                      </a:lnTo>
                      <a:lnTo>
                        <a:pt x="184" y="234"/>
                      </a:lnTo>
                      <a:lnTo>
                        <a:pt x="193" y="239"/>
                      </a:lnTo>
                      <a:lnTo>
                        <a:pt x="198" y="263"/>
                      </a:lnTo>
                      <a:lnTo>
                        <a:pt x="214" y="273"/>
                      </a:lnTo>
                      <a:lnTo>
                        <a:pt x="259" y="270"/>
                      </a:lnTo>
                      <a:lnTo>
                        <a:pt x="267" y="273"/>
                      </a:lnTo>
                      <a:lnTo>
                        <a:pt x="272" y="258"/>
                      </a:lnTo>
                      <a:lnTo>
                        <a:pt x="283" y="255"/>
                      </a:lnTo>
                      <a:lnTo>
                        <a:pt x="292" y="242"/>
                      </a:lnTo>
                      <a:lnTo>
                        <a:pt x="288" y="233"/>
                      </a:lnTo>
                      <a:lnTo>
                        <a:pt x="276" y="233"/>
                      </a:lnTo>
                      <a:lnTo>
                        <a:pt x="272" y="215"/>
                      </a:lnTo>
                      <a:lnTo>
                        <a:pt x="256" y="207"/>
                      </a:lnTo>
                      <a:lnTo>
                        <a:pt x="257" y="193"/>
                      </a:lnTo>
                      <a:lnTo>
                        <a:pt x="264" y="182"/>
                      </a:lnTo>
                      <a:lnTo>
                        <a:pt x="259" y="163"/>
                      </a:lnTo>
                      <a:lnTo>
                        <a:pt x="241" y="163"/>
                      </a:lnTo>
                      <a:lnTo>
                        <a:pt x="244" y="128"/>
                      </a:lnTo>
                      <a:lnTo>
                        <a:pt x="241" y="104"/>
                      </a:lnTo>
                      <a:lnTo>
                        <a:pt x="246" y="68"/>
                      </a:lnTo>
                      <a:lnTo>
                        <a:pt x="225" y="59"/>
                      </a:lnTo>
                      <a:lnTo>
                        <a:pt x="203" y="41"/>
                      </a:lnTo>
                      <a:lnTo>
                        <a:pt x="185" y="40"/>
                      </a:lnTo>
                      <a:lnTo>
                        <a:pt x="160" y="35"/>
                      </a:lnTo>
                      <a:lnTo>
                        <a:pt x="154" y="48"/>
                      </a:lnTo>
                      <a:lnTo>
                        <a:pt x="138" y="54"/>
                      </a:lnTo>
                      <a:lnTo>
                        <a:pt x="123" y="59"/>
                      </a:lnTo>
                      <a:lnTo>
                        <a:pt x="115" y="67"/>
                      </a:lnTo>
                      <a:lnTo>
                        <a:pt x="98" y="65"/>
                      </a:lnTo>
                      <a:lnTo>
                        <a:pt x="80" y="51"/>
                      </a:lnTo>
                      <a:lnTo>
                        <a:pt x="66" y="41"/>
                      </a:lnTo>
                      <a:lnTo>
                        <a:pt x="61" y="22"/>
                      </a:lnTo>
                      <a:lnTo>
                        <a:pt x="56" y="1"/>
                      </a:lnTo>
                      <a:lnTo>
                        <a:pt x="47" y="8"/>
                      </a:lnTo>
                      <a:lnTo>
                        <a:pt x="42" y="21"/>
                      </a:lnTo>
                      <a:lnTo>
                        <a:pt x="23" y="21"/>
                      </a:lnTo>
                      <a:lnTo>
                        <a:pt x="18" y="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1" name="Freeform 302"/>
                <p:cNvSpPr>
                  <a:spLocks/>
                </p:cNvSpPr>
                <p:nvPr/>
              </p:nvSpPr>
              <p:spPr bwMode="auto">
                <a:xfrm>
                  <a:off x="8518526" y="1112521"/>
                  <a:ext cx="463550" cy="433388"/>
                </a:xfrm>
                <a:custGeom>
                  <a:avLst/>
                  <a:gdLst>
                    <a:gd name="T0" fmla="*/ 0 w 292"/>
                    <a:gd name="T1" fmla="*/ 5 h 273"/>
                    <a:gd name="T2" fmla="*/ 13 w 292"/>
                    <a:gd name="T3" fmla="*/ 45 h 273"/>
                    <a:gd name="T4" fmla="*/ 20 w 292"/>
                    <a:gd name="T5" fmla="*/ 78 h 273"/>
                    <a:gd name="T6" fmla="*/ 32 w 292"/>
                    <a:gd name="T7" fmla="*/ 96 h 273"/>
                    <a:gd name="T8" fmla="*/ 23 w 292"/>
                    <a:gd name="T9" fmla="*/ 118 h 273"/>
                    <a:gd name="T10" fmla="*/ 39 w 292"/>
                    <a:gd name="T11" fmla="*/ 139 h 273"/>
                    <a:gd name="T12" fmla="*/ 59 w 292"/>
                    <a:gd name="T13" fmla="*/ 139 h 273"/>
                    <a:gd name="T14" fmla="*/ 56 w 292"/>
                    <a:gd name="T15" fmla="*/ 166 h 273"/>
                    <a:gd name="T16" fmla="*/ 67 w 292"/>
                    <a:gd name="T17" fmla="*/ 185 h 273"/>
                    <a:gd name="T18" fmla="*/ 88 w 292"/>
                    <a:gd name="T19" fmla="*/ 188 h 273"/>
                    <a:gd name="T20" fmla="*/ 98 w 292"/>
                    <a:gd name="T21" fmla="*/ 196 h 273"/>
                    <a:gd name="T22" fmla="*/ 114 w 292"/>
                    <a:gd name="T23" fmla="*/ 222 h 273"/>
                    <a:gd name="T24" fmla="*/ 125 w 292"/>
                    <a:gd name="T25" fmla="*/ 233 h 273"/>
                    <a:gd name="T26" fmla="*/ 177 w 292"/>
                    <a:gd name="T27" fmla="*/ 246 h 273"/>
                    <a:gd name="T28" fmla="*/ 193 w 292"/>
                    <a:gd name="T29" fmla="*/ 239 h 273"/>
                    <a:gd name="T30" fmla="*/ 214 w 292"/>
                    <a:gd name="T31" fmla="*/ 273 h 273"/>
                    <a:gd name="T32" fmla="*/ 267 w 292"/>
                    <a:gd name="T33" fmla="*/ 273 h 273"/>
                    <a:gd name="T34" fmla="*/ 283 w 292"/>
                    <a:gd name="T35" fmla="*/ 255 h 273"/>
                    <a:gd name="T36" fmla="*/ 288 w 292"/>
                    <a:gd name="T37" fmla="*/ 233 h 273"/>
                    <a:gd name="T38" fmla="*/ 272 w 292"/>
                    <a:gd name="T39" fmla="*/ 215 h 273"/>
                    <a:gd name="T40" fmla="*/ 257 w 292"/>
                    <a:gd name="T41" fmla="*/ 193 h 273"/>
                    <a:gd name="T42" fmla="*/ 259 w 292"/>
                    <a:gd name="T43" fmla="*/ 163 h 273"/>
                    <a:gd name="T44" fmla="*/ 244 w 292"/>
                    <a:gd name="T45" fmla="*/ 128 h 273"/>
                    <a:gd name="T46" fmla="*/ 246 w 292"/>
                    <a:gd name="T47" fmla="*/ 68 h 273"/>
                    <a:gd name="T48" fmla="*/ 203 w 292"/>
                    <a:gd name="T49" fmla="*/ 41 h 273"/>
                    <a:gd name="T50" fmla="*/ 160 w 292"/>
                    <a:gd name="T51" fmla="*/ 35 h 273"/>
                    <a:gd name="T52" fmla="*/ 138 w 292"/>
                    <a:gd name="T53" fmla="*/ 54 h 273"/>
                    <a:gd name="T54" fmla="*/ 115 w 292"/>
                    <a:gd name="T55" fmla="*/ 67 h 273"/>
                    <a:gd name="T56" fmla="*/ 80 w 292"/>
                    <a:gd name="T57" fmla="*/ 51 h 273"/>
                    <a:gd name="T58" fmla="*/ 61 w 292"/>
                    <a:gd name="T59" fmla="*/ 22 h 273"/>
                    <a:gd name="T60" fmla="*/ 47 w 292"/>
                    <a:gd name="T61" fmla="*/ 8 h 273"/>
                    <a:gd name="T62" fmla="*/ 23 w 292"/>
                    <a:gd name="T63" fmla="*/ 21 h 273"/>
                    <a:gd name="T64" fmla="*/ 4 w 292"/>
                    <a:gd name="T65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92" h="273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5" y="25"/>
                      </a:lnTo>
                      <a:lnTo>
                        <a:pt x="13" y="45"/>
                      </a:lnTo>
                      <a:lnTo>
                        <a:pt x="18" y="65"/>
                      </a:lnTo>
                      <a:lnTo>
                        <a:pt x="20" y="78"/>
                      </a:lnTo>
                      <a:lnTo>
                        <a:pt x="35" y="80"/>
                      </a:lnTo>
                      <a:lnTo>
                        <a:pt x="32" y="96"/>
                      </a:lnTo>
                      <a:lnTo>
                        <a:pt x="23" y="104"/>
                      </a:lnTo>
                      <a:lnTo>
                        <a:pt x="23" y="118"/>
                      </a:lnTo>
                      <a:lnTo>
                        <a:pt x="35" y="126"/>
                      </a:lnTo>
                      <a:lnTo>
                        <a:pt x="39" y="139"/>
                      </a:lnTo>
                      <a:lnTo>
                        <a:pt x="50" y="140"/>
                      </a:lnTo>
                      <a:lnTo>
                        <a:pt x="59" y="139"/>
                      </a:lnTo>
                      <a:lnTo>
                        <a:pt x="63" y="151"/>
                      </a:lnTo>
                      <a:lnTo>
                        <a:pt x="56" y="166"/>
                      </a:lnTo>
                      <a:lnTo>
                        <a:pt x="66" y="171"/>
                      </a:lnTo>
                      <a:lnTo>
                        <a:pt x="67" y="185"/>
                      </a:lnTo>
                      <a:lnTo>
                        <a:pt x="74" y="191"/>
                      </a:lnTo>
                      <a:lnTo>
                        <a:pt x="88" y="188"/>
                      </a:lnTo>
                      <a:lnTo>
                        <a:pt x="90" y="182"/>
                      </a:lnTo>
                      <a:lnTo>
                        <a:pt x="98" y="196"/>
                      </a:lnTo>
                      <a:lnTo>
                        <a:pt x="101" y="217"/>
                      </a:lnTo>
                      <a:lnTo>
                        <a:pt x="114" y="222"/>
                      </a:lnTo>
                      <a:lnTo>
                        <a:pt x="112" y="231"/>
                      </a:lnTo>
                      <a:lnTo>
                        <a:pt x="125" y="233"/>
                      </a:lnTo>
                      <a:lnTo>
                        <a:pt x="133" y="244"/>
                      </a:lnTo>
                      <a:lnTo>
                        <a:pt x="177" y="246"/>
                      </a:lnTo>
                      <a:lnTo>
                        <a:pt x="184" y="234"/>
                      </a:lnTo>
                      <a:lnTo>
                        <a:pt x="193" y="239"/>
                      </a:lnTo>
                      <a:lnTo>
                        <a:pt x="198" y="263"/>
                      </a:lnTo>
                      <a:lnTo>
                        <a:pt x="214" y="273"/>
                      </a:lnTo>
                      <a:lnTo>
                        <a:pt x="259" y="270"/>
                      </a:lnTo>
                      <a:lnTo>
                        <a:pt x="267" y="273"/>
                      </a:lnTo>
                      <a:lnTo>
                        <a:pt x="272" y="258"/>
                      </a:lnTo>
                      <a:lnTo>
                        <a:pt x="283" y="255"/>
                      </a:lnTo>
                      <a:lnTo>
                        <a:pt x="292" y="242"/>
                      </a:lnTo>
                      <a:lnTo>
                        <a:pt x="288" y="233"/>
                      </a:lnTo>
                      <a:lnTo>
                        <a:pt x="276" y="233"/>
                      </a:lnTo>
                      <a:lnTo>
                        <a:pt x="272" y="215"/>
                      </a:lnTo>
                      <a:lnTo>
                        <a:pt x="256" y="207"/>
                      </a:lnTo>
                      <a:lnTo>
                        <a:pt x="257" y="193"/>
                      </a:lnTo>
                      <a:lnTo>
                        <a:pt x="264" y="182"/>
                      </a:lnTo>
                      <a:lnTo>
                        <a:pt x="259" y="163"/>
                      </a:lnTo>
                      <a:lnTo>
                        <a:pt x="241" y="163"/>
                      </a:lnTo>
                      <a:lnTo>
                        <a:pt x="244" y="128"/>
                      </a:lnTo>
                      <a:lnTo>
                        <a:pt x="241" y="104"/>
                      </a:lnTo>
                      <a:lnTo>
                        <a:pt x="246" y="68"/>
                      </a:lnTo>
                      <a:lnTo>
                        <a:pt x="225" y="59"/>
                      </a:lnTo>
                      <a:lnTo>
                        <a:pt x="203" y="41"/>
                      </a:lnTo>
                      <a:lnTo>
                        <a:pt x="185" y="40"/>
                      </a:lnTo>
                      <a:lnTo>
                        <a:pt x="160" y="35"/>
                      </a:lnTo>
                      <a:lnTo>
                        <a:pt x="154" y="48"/>
                      </a:lnTo>
                      <a:lnTo>
                        <a:pt x="138" y="54"/>
                      </a:lnTo>
                      <a:lnTo>
                        <a:pt x="123" y="59"/>
                      </a:lnTo>
                      <a:lnTo>
                        <a:pt x="115" y="67"/>
                      </a:lnTo>
                      <a:lnTo>
                        <a:pt x="98" y="65"/>
                      </a:lnTo>
                      <a:lnTo>
                        <a:pt x="80" y="51"/>
                      </a:lnTo>
                      <a:lnTo>
                        <a:pt x="66" y="41"/>
                      </a:lnTo>
                      <a:lnTo>
                        <a:pt x="61" y="22"/>
                      </a:lnTo>
                      <a:lnTo>
                        <a:pt x="56" y="1"/>
                      </a:lnTo>
                      <a:lnTo>
                        <a:pt x="47" y="8"/>
                      </a:lnTo>
                      <a:lnTo>
                        <a:pt x="42" y="21"/>
                      </a:lnTo>
                      <a:lnTo>
                        <a:pt x="23" y="21"/>
                      </a:lnTo>
                      <a:lnTo>
                        <a:pt x="18" y="8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2" name="Freeform 303"/>
                <p:cNvSpPr>
                  <a:spLocks/>
                </p:cNvSpPr>
                <p:nvPr/>
              </p:nvSpPr>
              <p:spPr bwMode="auto">
                <a:xfrm>
                  <a:off x="8680451" y="1517333"/>
                  <a:ext cx="19050" cy="38100"/>
                </a:xfrm>
                <a:custGeom>
                  <a:avLst/>
                  <a:gdLst>
                    <a:gd name="T0" fmla="*/ 8 w 12"/>
                    <a:gd name="T1" fmla="*/ 24 h 24"/>
                    <a:gd name="T2" fmla="*/ 2 w 12"/>
                    <a:gd name="T3" fmla="*/ 18 h 24"/>
                    <a:gd name="T4" fmla="*/ 0 w 12"/>
                    <a:gd name="T5" fmla="*/ 0 h 24"/>
                    <a:gd name="T6" fmla="*/ 8 w 12"/>
                    <a:gd name="T7" fmla="*/ 3 h 24"/>
                    <a:gd name="T8" fmla="*/ 12 w 12"/>
                    <a:gd name="T9" fmla="*/ 10 h 24"/>
                    <a:gd name="T10" fmla="*/ 8 w 12"/>
                    <a:gd name="T11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24">
                      <a:moveTo>
                        <a:pt x="8" y="24"/>
                      </a:moveTo>
                      <a:lnTo>
                        <a:pt x="2" y="18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2" y="10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3" name="Freeform 304"/>
                <p:cNvSpPr>
                  <a:spLocks/>
                </p:cNvSpPr>
                <p:nvPr/>
              </p:nvSpPr>
              <p:spPr bwMode="auto">
                <a:xfrm>
                  <a:off x="8680451" y="1517333"/>
                  <a:ext cx="19050" cy="38100"/>
                </a:xfrm>
                <a:custGeom>
                  <a:avLst/>
                  <a:gdLst>
                    <a:gd name="T0" fmla="*/ 8 w 12"/>
                    <a:gd name="T1" fmla="*/ 24 h 24"/>
                    <a:gd name="T2" fmla="*/ 2 w 12"/>
                    <a:gd name="T3" fmla="*/ 18 h 24"/>
                    <a:gd name="T4" fmla="*/ 0 w 12"/>
                    <a:gd name="T5" fmla="*/ 0 h 24"/>
                    <a:gd name="T6" fmla="*/ 8 w 12"/>
                    <a:gd name="T7" fmla="*/ 3 h 24"/>
                    <a:gd name="T8" fmla="*/ 12 w 12"/>
                    <a:gd name="T9" fmla="*/ 10 h 24"/>
                    <a:gd name="T10" fmla="*/ 8 w 12"/>
                    <a:gd name="T11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24">
                      <a:moveTo>
                        <a:pt x="8" y="24"/>
                      </a:moveTo>
                      <a:lnTo>
                        <a:pt x="2" y="18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2" y="10"/>
                      </a:lnTo>
                      <a:lnTo>
                        <a:pt x="8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4" name="Freeform 305"/>
                <p:cNvSpPr>
                  <a:spLocks/>
                </p:cNvSpPr>
                <p:nvPr/>
              </p:nvSpPr>
              <p:spPr bwMode="auto">
                <a:xfrm>
                  <a:off x="8680451" y="1517333"/>
                  <a:ext cx="19050" cy="38100"/>
                </a:xfrm>
                <a:custGeom>
                  <a:avLst/>
                  <a:gdLst>
                    <a:gd name="T0" fmla="*/ 8 w 12"/>
                    <a:gd name="T1" fmla="*/ 24 h 24"/>
                    <a:gd name="T2" fmla="*/ 2 w 12"/>
                    <a:gd name="T3" fmla="*/ 18 h 24"/>
                    <a:gd name="T4" fmla="*/ 0 w 12"/>
                    <a:gd name="T5" fmla="*/ 0 h 24"/>
                    <a:gd name="T6" fmla="*/ 8 w 12"/>
                    <a:gd name="T7" fmla="*/ 3 h 24"/>
                    <a:gd name="T8" fmla="*/ 12 w 12"/>
                    <a:gd name="T9" fmla="*/ 10 h 24"/>
                    <a:gd name="T10" fmla="*/ 8 w 12"/>
                    <a:gd name="T11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24">
                      <a:moveTo>
                        <a:pt x="8" y="24"/>
                      </a:moveTo>
                      <a:lnTo>
                        <a:pt x="2" y="18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2" y="10"/>
                      </a:lnTo>
                      <a:lnTo>
                        <a:pt x="8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5" name="Freeform 306"/>
                <p:cNvSpPr>
                  <a:spLocks/>
                </p:cNvSpPr>
                <p:nvPr/>
              </p:nvSpPr>
              <p:spPr bwMode="auto">
                <a:xfrm>
                  <a:off x="8680451" y="1517333"/>
                  <a:ext cx="19050" cy="38100"/>
                </a:xfrm>
                <a:custGeom>
                  <a:avLst/>
                  <a:gdLst>
                    <a:gd name="T0" fmla="*/ 8 w 12"/>
                    <a:gd name="T1" fmla="*/ 24 h 24"/>
                    <a:gd name="T2" fmla="*/ 2 w 12"/>
                    <a:gd name="T3" fmla="*/ 18 h 24"/>
                    <a:gd name="T4" fmla="*/ 0 w 12"/>
                    <a:gd name="T5" fmla="*/ 0 h 24"/>
                    <a:gd name="T6" fmla="*/ 8 w 12"/>
                    <a:gd name="T7" fmla="*/ 3 h 24"/>
                    <a:gd name="T8" fmla="*/ 12 w 12"/>
                    <a:gd name="T9" fmla="*/ 10 h 24"/>
                    <a:gd name="T10" fmla="*/ 8 w 12"/>
                    <a:gd name="T11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24">
                      <a:moveTo>
                        <a:pt x="8" y="24"/>
                      </a:moveTo>
                      <a:lnTo>
                        <a:pt x="2" y="18"/>
                      </a:lnTo>
                      <a:lnTo>
                        <a:pt x="0" y="0"/>
                      </a:lnTo>
                      <a:lnTo>
                        <a:pt x="8" y="3"/>
                      </a:lnTo>
                      <a:lnTo>
                        <a:pt x="12" y="10"/>
                      </a:lnTo>
                      <a:lnTo>
                        <a:pt x="8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6" name="Freeform 307"/>
                <p:cNvSpPr>
                  <a:spLocks/>
                </p:cNvSpPr>
                <p:nvPr/>
              </p:nvSpPr>
              <p:spPr bwMode="auto">
                <a:xfrm>
                  <a:off x="8721726" y="1568133"/>
                  <a:ext cx="179388" cy="230188"/>
                </a:xfrm>
                <a:custGeom>
                  <a:avLst/>
                  <a:gdLst>
                    <a:gd name="T0" fmla="*/ 40 w 113"/>
                    <a:gd name="T1" fmla="*/ 34 h 145"/>
                    <a:gd name="T2" fmla="*/ 53 w 113"/>
                    <a:gd name="T3" fmla="*/ 53 h 145"/>
                    <a:gd name="T4" fmla="*/ 43 w 113"/>
                    <a:gd name="T5" fmla="*/ 94 h 145"/>
                    <a:gd name="T6" fmla="*/ 0 w 113"/>
                    <a:gd name="T7" fmla="*/ 104 h 145"/>
                    <a:gd name="T8" fmla="*/ 6 w 113"/>
                    <a:gd name="T9" fmla="*/ 121 h 145"/>
                    <a:gd name="T10" fmla="*/ 16 w 113"/>
                    <a:gd name="T11" fmla="*/ 145 h 145"/>
                    <a:gd name="T12" fmla="*/ 41 w 113"/>
                    <a:gd name="T13" fmla="*/ 141 h 145"/>
                    <a:gd name="T14" fmla="*/ 51 w 113"/>
                    <a:gd name="T15" fmla="*/ 126 h 145"/>
                    <a:gd name="T16" fmla="*/ 64 w 113"/>
                    <a:gd name="T17" fmla="*/ 121 h 145"/>
                    <a:gd name="T18" fmla="*/ 72 w 113"/>
                    <a:gd name="T19" fmla="*/ 113 h 145"/>
                    <a:gd name="T20" fmla="*/ 89 w 113"/>
                    <a:gd name="T21" fmla="*/ 109 h 145"/>
                    <a:gd name="T22" fmla="*/ 91 w 113"/>
                    <a:gd name="T23" fmla="*/ 80 h 145"/>
                    <a:gd name="T24" fmla="*/ 99 w 113"/>
                    <a:gd name="T25" fmla="*/ 70 h 145"/>
                    <a:gd name="T26" fmla="*/ 110 w 113"/>
                    <a:gd name="T27" fmla="*/ 62 h 145"/>
                    <a:gd name="T28" fmla="*/ 113 w 113"/>
                    <a:gd name="T29" fmla="*/ 34 h 145"/>
                    <a:gd name="T30" fmla="*/ 101 w 113"/>
                    <a:gd name="T31" fmla="*/ 30 h 145"/>
                    <a:gd name="T32" fmla="*/ 99 w 113"/>
                    <a:gd name="T33" fmla="*/ 16 h 145"/>
                    <a:gd name="T34" fmla="*/ 73 w 113"/>
                    <a:gd name="T35" fmla="*/ 13 h 145"/>
                    <a:gd name="T36" fmla="*/ 62 w 113"/>
                    <a:gd name="T37" fmla="*/ 0 h 145"/>
                    <a:gd name="T38" fmla="*/ 40 w 113"/>
                    <a:gd name="T39" fmla="*/ 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13" h="145">
                      <a:moveTo>
                        <a:pt x="40" y="34"/>
                      </a:moveTo>
                      <a:lnTo>
                        <a:pt x="53" y="53"/>
                      </a:lnTo>
                      <a:lnTo>
                        <a:pt x="43" y="94"/>
                      </a:lnTo>
                      <a:lnTo>
                        <a:pt x="0" y="104"/>
                      </a:lnTo>
                      <a:lnTo>
                        <a:pt x="6" y="121"/>
                      </a:lnTo>
                      <a:lnTo>
                        <a:pt x="16" y="145"/>
                      </a:lnTo>
                      <a:lnTo>
                        <a:pt x="41" y="141"/>
                      </a:lnTo>
                      <a:lnTo>
                        <a:pt x="51" y="126"/>
                      </a:lnTo>
                      <a:lnTo>
                        <a:pt x="64" y="121"/>
                      </a:lnTo>
                      <a:lnTo>
                        <a:pt x="72" y="113"/>
                      </a:lnTo>
                      <a:lnTo>
                        <a:pt x="89" y="109"/>
                      </a:lnTo>
                      <a:lnTo>
                        <a:pt x="91" y="80"/>
                      </a:lnTo>
                      <a:lnTo>
                        <a:pt x="99" y="70"/>
                      </a:lnTo>
                      <a:lnTo>
                        <a:pt x="110" y="62"/>
                      </a:lnTo>
                      <a:lnTo>
                        <a:pt x="113" y="34"/>
                      </a:lnTo>
                      <a:lnTo>
                        <a:pt x="101" y="30"/>
                      </a:lnTo>
                      <a:lnTo>
                        <a:pt x="99" y="16"/>
                      </a:lnTo>
                      <a:lnTo>
                        <a:pt x="73" y="13"/>
                      </a:lnTo>
                      <a:lnTo>
                        <a:pt x="62" y="0"/>
                      </a:lnTo>
                      <a:lnTo>
                        <a:pt x="40" y="3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7" name="Freeform 308"/>
                <p:cNvSpPr>
                  <a:spLocks/>
                </p:cNvSpPr>
                <p:nvPr/>
              </p:nvSpPr>
              <p:spPr bwMode="auto">
                <a:xfrm>
                  <a:off x="8721726" y="1568133"/>
                  <a:ext cx="179388" cy="230188"/>
                </a:xfrm>
                <a:custGeom>
                  <a:avLst/>
                  <a:gdLst>
                    <a:gd name="T0" fmla="*/ 40 w 113"/>
                    <a:gd name="T1" fmla="*/ 34 h 145"/>
                    <a:gd name="T2" fmla="*/ 53 w 113"/>
                    <a:gd name="T3" fmla="*/ 53 h 145"/>
                    <a:gd name="T4" fmla="*/ 43 w 113"/>
                    <a:gd name="T5" fmla="*/ 94 h 145"/>
                    <a:gd name="T6" fmla="*/ 0 w 113"/>
                    <a:gd name="T7" fmla="*/ 104 h 145"/>
                    <a:gd name="T8" fmla="*/ 6 w 113"/>
                    <a:gd name="T9" fmla="*/ 121 h 145"/>
                    <a:gd name="T10" fmla="*/ 16 w 113"/>
                    <a:gd name="T11" fmla="*/ 145 h 145"/>
                    <a:gd name="T12" fmla="*/ 41 w 113"/>
                    <a:gd name="T13" fmla="*/ 141 h 145"/>
                    <a:gd name="T14" fmla="*/ 51 w 113"/>
                    <a:gd name="T15" fmla="*/ 126 h 145"/>
                    <a:gd name="T16" fmla="*/ 64 w 113"/>
                    <a:gd name="T17" fmla="*/ 121 h 145"/>
                    <a:gd name="T18" fmla="*/ 72 w 113"/>
                    <a:gd name="T19" fmla="*/ 113 h 145"/>
                    <a:gd name="T20" fmla="*/ 89 w 113"/>
                    <a:gd name="T21" fmla="*/ 109 h 145"/>
                    <a:gd name="T22" fmla="*/ 91 w 113"/>
                    <a:gd name="T23" fmla="*/ 80 h 145"/>
                    <a:gd name="T24" fmla="*/ 99 w 113"/>
                    <a:gd name="T25" fmla="*/ 70 h 145"/>
                    <a:gd name="T26" fmla="*/ 110 w 113"/>
                    <a:gd name="T27" fmla="*/ 62 h 145"/>
                    <a:gd name="T28" fmla="*/ 113 w 113"/>
                    <a:gd name="T29" fmla="*/ 34 h 145"/>
                    <a:gd name="T30" fmla="*/ 101 w 113"/>
                    <a:gd name="T31" fmla="*/ 30 h 145"/>
                    <a:gd name="T32" fmla="*/ 99 w 113"/>
                    <a:gd name="T33" fmla="*/ 16 h 145"/>
                    <a:gd name="T34" fmla="*/ 73 w 113"/>
                    <a:gd name="T35" fmla="*/ 13 h 145"/>
                    <a:gd name="T36" fmla="*/ 62 w 113"/>
                    <a:gd name="T37" fmla="*/ 0 h 145"/>
                    <a:gd name="T38" fmla="*/ 40 w 113"/>
                    <a:gd name="T39" fmla="*/ 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13" h="145">
                      <a:moveTo>
                        <a:pt x="40" y="34"/>
                      </a:moveTo>
                      <a:lnTo>
                        <a:pt x="53" y="53"/>
                      </a:lnTo>
                      <a:lnTo>
                        <a:pt x="43" y="94"/>
                      </a:lnTo>
                      <a:lnTo>
                        <a:pt x="0" y="104"/>
                      </a:lnTo>
                      <a:lnTo>
                        <a:pt x="6" y="121"/>
                      </a:lnTo>
                      <a:lnTo>
                        <a:pt x="16" y="145"/>
                      </a:lnTo>
                      <a:lnTo>
                        <a:pt x="41" y="141"/>
                      </a:lnTo>
                      <a:lnTo>
                        <a:pt x="51" y="126"/>
                      </a:lnTo>
                      <a:lnTo>
                        <a:pt x="64" y="121"/>
                      </a:lnTo>
                      <a:lnTo>
                        <a:pt x="72" y="113"/>
                      </a:lnTo>
                      <a:lnTo>
                        <a:pt x="89" y="109"/>
                      </a:lnTo>
                      <a:lnTo>
                        <a:pt x="91" y="80"/>
                      </a:lnTo>
                      <a:lnTo>
                        <a:pt x="99" y="70"/>
                      </a:lnTo>
                      <a:lnTo>
                        <a:pt x="110" y="62"/>
                      </a:lnTo>
                      <a:lnTo>
                        <a:pt x="113" y="34"/>
                      </a:lnTo>
                      <a:lnTo>
                        <a:pt x="101" y="30"/>
                      </a:lnTo>
                      <a:lnTo>
                        <a:pt x="99" y="16"/>
                      </a:lnTo>
                      <a:lnTo>
                        <a:pt x="73" y="13"/>
                      </a:lnTo>
                      <a:lnTo>
                        <a:pt x="62" y="0"/>
                      </a:lnTo>
                      <a:lnTo>
                        <a:pt x="40" y="3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8" name="Freeform 309"/>
                <p:cNvSpPr>
                  <a:spLocks/>
                </p:cNvSpPr>
                <p:nvPr/>
              </p:nvSpPr>
              <p:spPr bwMode="auto">
                <a:xfrm>
                  <a:off x="8721726" y="1568133"/>
                  <a:ext cx="179388" cy="230188"/>
                </a:xfrm>
                <a:custGeom>
                  <a:avLst/>
                  <a:gdLst>
                    <a:gd name="T0" fmla="*/ 40 w 113"/>
                    <a:gd name="T1" fmla="*/ 34 h 145"/>
                    <a:gd name="T2" fmla="*/ 53 w 113"/>
                    <a:gd name="T3" fmla="*/ 53 h 145"/>
                    <a:gd name="T4" fmla="*/ 43 w 113"/>
                    <a:gd name="T5" fmla="*/ 94 h 145"/>
                    <a:gd name="T6" fmla="*/ 0 w 113"/>
                    <a:gd name="T7" fmla="*/ 104 h 145"/>
                    <a:gd name="T8" fmla="*/ 6 w 113"/>
                    <a:gd name="T9" fmla="*/ 121 h 145"/>
                    <a:gd name="T10" fmla="*/ 16 w 113"/>
                    <a:gd name="T11" fmla="*/ 145 h 145"/>
                    <a:gd name="T12" fmla="*/ 41 w 113"/>
                    <a:gd name="T13" fmla="*/ 141 h 145"/>
                    <a:gd name="T14" fmla="*/ 51 w 113"/>
                    <a:gd name="T15" fmla="*/ 126 h 145"/>
                    <a:gd name="T16" fmla="*/ 64 w 113"/>
                    <a:gd name="T17" fmla="*/ 121 h 145"/>
                    <a:gd name="T18" fmla="*/ 72 w 113"/>
                    <a:gd name="T19" fmla="*/ 113 h 145"/>
                    <a:gd name="T20" fmla="*/ 89 w 113"/>
                    <a:gd name="T21" fmla="*/ 109 h 145"/>
                    <a:gd name="T22" fmla="*/ 91 w 113"/>
                    <a:gd name="T23" fmla="*/ 80 h 145"/>
                    <a:gd name="T24" fmla="*/ 99 w 113"/>
                    <a:gd name="T25" fmla="*/ 70 h 145"/>
                    <a:gd name="T26" fmla="*/ 110 w 113"/>
                    <a:gd name="T27" fmla="*/ 62 h 145"/>
                    <a:gd name="T28" fmla="*/ 113 w 113"/>
                    <a:gd name="T29" fmla="*/ 34 h 145"/>
                    <a:gd name="T30" fmla="*/ 101 w 113"/>
                    <a:gd name="T31" fmla="*/ 30 h 145"/>
                    <a:gd name="T32" fmla="*/ 99 w 113"/>
                    <a:gd name="T33" fmla="*/ 16 h 145"/>
                    <a:gd name="T34" fmla="*/ 73 w 113"/>
                    <a:gd name="T35" fmla="*/ 13 h 145"/>
                    <a:gd name="T36" fmla="*/ 62 w 113"/>
                    <a:gd name="T37" fmla="*/ 0 h 145"/>
                    <a:gd name="T38" fmla="*/ 40 w 113"/>
                    <a:gd name="T39" fmla="*/ 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13" h="145">
                      <a:moveTo>
                        <a:pt x="40" y="34"/>
                      </a:moveTo>
                      <a:lnTo>
                        <a:pt x="53" y="53"/>
                      </a:lnTo>
                      <a:lnTo>
                        <a:pt x="43" y="94"/>
                      </a:lnTo>
                      <a:lnTo>
                        <a:pt x="0" y="104"/>
                      </a:lnTo>
                      <a:lnTo>
                        <a:pt x="6" y="121"/>
                      </a:lnTo>
                      <a:lnTo>
                        <a:pt x="16" y="145"/>
                      </a:lnTo>
                      <a:lnTo>
                        <a:pt x="41" y="141"/>
                      </a:lnTo>
                      <a:lnTo>
                        <a:pt x="51" y="126"/>
                      </a:lnTo>
                      <a:lnTo>
                        <a:pt x="64" y="121"/>
                      </a:lnTo>
                      <a:lnTo>
                        <a:pt x="72" y="113"/>
                      </a:lnTo>
                      <a:lnTo>
                        <a:pt x="89" y="109"/>
                      </a:lnTo>
                      <a:lnTo>
                        <a:pt x="91" y="80"/>
                      </a:lnTo>
                      <a:lnTo>
                        <a:pt x="99" y="70"/>
                      </a:lnTo>
                      <a:lnTo>
                        <a:pt x="110" y="62"/>
                      </a:lnTo>
                      <a:lnTo>
                        <a:pt x="113" y="34"/>
                      </a:lnTo>
                      <a:lnTo>
                        <a:pt x="101" y="30"/>
                      </a:lnTo>
                      <a:lnTo>
                        <a:pt x="99" y="16"/>
                      </a:lnTo>
                      <a:lnTo>
                        <a:pt x="73" y="13"/>
                      </a:lnTo>
                      <a:lnTo>
                        <a:pt x="62" y="0"/>
                      </a:lnTo>
                      <a:lnTo>
                        <a:pt x="40" y="3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9" name="Freeform 310"/>
                <p:cNvSpPr>
                  <a:spLocks/>
                </p:cNvSpPr>
                <p:nvPr/>
              </p:nvSpPr>
              <p:spPr bwMode="auto">
                <a:xfrm>
                  <a:off x="8721726" y="1568133"/>
                  <a:ext cx="179388" cy="230188"/>
                </a:xfrm>
                <a:custGeom>
                  <a:avLst/>
                  <a:gdLst>
                    <a:gd name="T0" fmla="*/ 40 w 113"/>
                    <a:gd name="T1" fmla="*/ 34 h 145"/>
                    <a:gd name="T2" fmla="*/ 53 w 113"/>
                    <a:gd name="T3" fmla="*/ 53 h 145"/>
                    <a:gd name="T4" fmla="*/ 43 w 113"/>
                    <a:gd name="T5" fmla="*/ 94 h 145"/>
                    <a:gd name="T6" fmla="*/ 0 w 113"/>
                    <a:gd name="T7" fmla="*/ 104 h 145"/>
                    <a:gd name="T8" fmla="*/ 6 w 113"/>
                    <a:gd name="T9" fmla="*/ 121 h 145"/>
                    <a:gd name="T10" fmla="*/ 16 w 113"/>
                    <a:gd name="T11" fmla="*/ 145 h 145"/>
                    <a:gd name="T12" fmla="*/ 41 w 113"/>
                    <a:gd name="T13" fmla="*/ 141 h 145"/>
                    <a:gd name="T14" fmla="*/ 51 w 113"/>
                    <a:gd name="T15" fmla="*/ 126 h 145"/>
                    <a:gd name="T16" fmla="*/ 64 w 113"/>
                    <a:gd name="T17" fmla="*/ 121 h 145"/>
                    <a:gd name="T18" fmla="*/ 72 w 113"/>
                    <a:gd name="T19" fmla="*/ 113 h 145"/>
                    <a:gd name="T20" fmla="*/ 89 w 113"/>
                    <a:gd name="T21" fmla="*/ 109 h 145"/>
                    <a:gd name="T22" fmla="*/ 91 w 113"/>
                    <a:gd name="T23" fmla="*/ 80 h 145"/>
                    <a:gd name="T24" fmla="*/ 99 w 113"/>
                    <a:gd name="T25" fmla="*/ 70 h 145"/>
                    <a:gd name="T26" fmla="*/ 110 w 113"/>
                    <a:gd name="T27" fmla="*/ 62 h 145"/>
                    <a:gd name="T28" fmla="*/ 113 w 113"/>
                    <a:gd name="T29" fmla="*/ 34 h 145"/>
                    <a:gd name="T30" fmla="*/ 101 w 113"/>
                    <a:gd name="T31" fmla="*/ 30 h 145"/>
                    <a:gd name="T32" fmla="*/ 99 w 113"/>
                    <a:gd name="T33" fmla="*/ 16 h 145"/>
                    <a:gd name="T34" fmla="*/ 73 w 113"/>
                    <a:gd name="T35" fmla="*/ 13 h 145"/>
                    <a:gd name="T36" fmla="*/ 62 w 113"/>
                    <a:gd name="T37" fmla="*/ 0 h 145"/>
                    <a:gd name="T38" fmla="*/ 40 w 113"/>
                    <a:gd name="T39" fmla="*/ 34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13" h="145">
                      <a:moveTo>
                        <a:pt x="40" y="34"/>
                      </a:moveTo>
                      <a:lnTo>
                        <a:pt x="53" y="53"/>
                      </a:lnTo>
                      <a:lnTo>
                        <a:pt x="43" y="94"/>
                      </a:lnTo>
                      <a:lnTo>
                        <a:pt x="0" y="104"/>
                      </a:lnTo>
                      <a:lnTo>
                        <a:pt x="6" y="121"/>
                      </a:lnTo>
                      <a:lnTo>
                        <a:pt x="16" y="145"/>
                      </a:lnTo>
                      <a:lnTo>
                        <a:pt x="41" y="141"/>
                      </a:lnTo>
                      <a:lnTo>
                        <a:pt x="51" y="126"/>
                      </a:lnTo>
                      <a:lnTo>
                        <a:pt x="64" y="121"/>
                      </a:lnTo>
                      <a:lnTo>
                        <a:pt x="72" y="113"/>
                      </a:lnTo>
                      <a:lnTo>
                        <a:pt x="89" y="109"/>
                      </a:lnTo>
                      <a:lnTo>
                        <a:pt x="91" y="80"/>
                      </a:lnTo>
                      <a:lnTo>
                        <a:pt x="99" y="70"/>
                      </a:lnTo>
                      <a:lnTo>
                        <a:pt x="110" y="62"/>
                      </a:lnTo>
                      <a:lnTo>
                        <a:pt x="113" y="34"/>
                      </a:lnTo>
                      <a:lnTo>
                        <a:pt x="101" y="30"/>
                      </a:lnTo>
                      <a:lnTo>
                        <a:pt x="99" y="16"/>
                      </a:lnTo>
                      <a:lnTo>
                        <a:pt x="73" y="13"/>
                      </a:lnTo>
                      <a:lnTo>
                        <a:pt x="62" y="0"/>
                      </a:lnTo>
                      <a:lnTo>
                        <a:pt x="40" y="3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0" name="Freeform 311"/>
                <p:cNvSpPr>
                  <a:spLocks/>
                </p:cNvSpPr>
                <p:nvPr/>
              </p:nvSpPr>
              <p:spPr bwMode="auto">
                <a:xfrm>
                  <a:off x="8691563" y="1537971"/>
                  <a:ext cx="128588" cy="77788"/>
                </a:xfrm>
                <a:custGeom>
                  <a:avLst/>
                  <a:gdLst>
                    <a:gd name="T0" fmla="*/ 0 w 81"/>
                    <a:gd name="T1" fmla="*/ 14 h 49"/>
                    <a:gd name="T2" fmla="*/ 11 w 81"/>
                    <a:gd name="T3" fmla="*/ 48 h 49"/>
                    <a:gd name="T4" fmla="*/ 59 w 81"/>
                    <a:gd name="T5" fmla="*/ 49 h 49"/>
                    <a:gd name="T6" fmla="*/ 81 w 81"/>
                    <a:gd name="T7" fmla="*/ 18 h 49"/>
                    <a:gd name="T8" fmla="*/ 76 w 81"/>
                    <a:gd name="T9" fmla="*/ 0 h 49"/>
                    <a:gd name="T10" fmla="*/ 64 w 81"/>
                    <a:gd name="T11" fmla="*/ 14 h 49"/>
                    <a:gd name="T12" fmla="*/ 53 w 81"/>
                    <a:gd name="T13" fmla="*/ 25 h 49"/>
                    <a:gd name="T14" fmla="*/ 27 w 81"/>
                    <a:gd name="T15" fmla="*/ 29 h 49"/>
                    <a:gd name="T16" fmla="*/ 14 w 81"/>
                    <a:gd name="T17" fmla="*/ 24 h 49"/>
                    <a:gd name="T18" fmla="*/ 0 w 81"/>
                    <a:gd name="T19" fmla="*/ 14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1" h="49">
                      <a:moveTo>
                        <a:pt x="0" y="14"/>
                      </a:moveTo>
                      <a:lnTo>
                        <a:pt x="11" y="48"/>
                      </a:lnTo>
                      <a:lnTo>
                        <a:pt x="59" y="49"/>
                      </a:lnTo>
                      <a:lnTo>
                        <a:pt x="81" y="18"/>
                      </a:lnTo>
                      <a:lnTo>
                        <a:pt x="76" y="0"/>
                      </a:lnTo>
                      <a:lnTo>
                        <a:pt x="64" y="14"/>
                      </a:lnTo>
                      <a:lnTo>
                        <a:pt x="53" y="25"/>
                      </a:lnTo>
                      <a:lnTo>
                        <a:pt x="27" y="29"/>
                      </a:lnTo>
                      <a:lnTo>
                        <a:pt x="14" y="24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1" name="Freeform 312"/>
                <p:cNvSpPr>
                  <a:spLocks/>
                </p:cNvSpPr>
                <p:nvPr/>
              </p:nvSpPr>
              <p:spPr bwMode="auto">
                <a:xfrm>
                  <a:off x="8691563" y="1537971"/>
                  <a:ext cx="128588" cy="77788"/>
                </a:xfrm>
                <a:custGeom>
                  <a:avLst/>
                  <a:gdLst>
                    <a:gd name="T0" fmla="*/ 0 w 81"/>
                    <a:gd name="T1" fmla="*/ 14 h 49"/>
                    <a:gd name="T2" fmla="*/ 11 w 81"/>
                    <a:gd name="T3" fmla="*/ 48 h 49"/>
                    <a:gd name="T4" fmla="*/ 59 w 81"/>
                    <a:gd name="T5" fmla="*/ 49 h 49"/>
                    <a:gd name="T6" fmla="*/ 81 w 81"/>
                    <a:gd name="T7" fmla="*/ 18 h 49"/>
                    <a:gd name="T8" fmla="*/ 76 w 81"/>
                    <a:gd name="T9" fmla="*/ 0 h 49"/>
                    <a:gd name="T10" fmla="*/ 64 w 81"/>
                    <a:gd name="T11" fmla="*/ 14 h 49"/>
                    <a:gd name="T12" fmla="*/ 53 w 81"/>
                    <a:gd name="T13" fmla="*/ 25 h 49"/>
                    <a:gd name="T14" fmla="*/ 27 w 81"/>
                    <a:gd name="T15" fmla="*/ 29 h 49"/>
                    <a:gd name="T16" fmla="*/ 14 w 81"/>
                    <a:gd name="T17" fmla="*/ 24 h 49"/>
                    <a:gd name="T18" fmla="*/ 0 w 81"/>
                    <a:gd name="T19" fmla="*/ 14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1" h="49">
                      <a:moveTo>
                        <a:pt x="0" y="14"/>
                      </a:moveTo>
                      <a:lnTo>
                        <a:pt x="11" y="48"/>
                      </a:lnTo>
                      <a:lnTo>
                        <a:pt x="59" y="49"/>
                      </a:lnTo>
                      <a:lnTo>
                        <a:pt x="81" y="18"/>
                      </a:lnTo>
                      <a:lnTo>
                        <a:pt x="76" y="0"/>
                      </a:lnTo>
                      <a:lnTo>
                        <a:pt x="64" y="14"/>
                      </a:lnTo>
                      <a:lnTo>
                        <a:pt x="53" y="25"/>
                      </a:lnTo>
                      <a:lnTo>
                        <a:pt x="27" y="29"/>
                      </a:lnTo>
                      <a:lnTo>
                        <a:pt x="14" y="24"/>
                      </a:lnTo>
                      <a:lnTo>
                        <a:pt x="0" y="1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2" name="Freeform 313"/>
                <p:cNvSpPr>
                  <a:spLocks/>
                </p:cNvSpPr>
                <p:nvPr/>
              </p:nvSpPr>
              <p:spPr bwMode="auto">
                <a:xfrm>
                  <a:off x="8691563" y="1537971"/>
                  <a:ext cx="128588" cy="77788"/>
                </a:xfrm>
                <a:custGeom>
                  <a:avLst/>
                  <a:gdLst>
                    <a:gd name="T0" fmla="*/ 0 w 81"/>
                    <a:gd name="T1" fmla="*/ 14 h 49"/>
                    <a:gd name="T2" fmla="*/ 11 w 81"/>
                    <a:gd name="T3" fmla="*/ 48 h 49"/>
                    <a:gd name="T4" fmla="*/ 59 w 81"/>
                    <a:gd name="T5" fmla="*/ 49 h 49"/>
                    <a:gd name="T6" fmla="*/ 81 w 81"/>
                    <a:gd name="T7" fmla="*/ 18 h 49"/>
                    <a:gd name="T8" fmla="*/ 76 w 81"/>
                    <a:gd name="T9" fmla="*/ 0 h 49"/>
                    <a:gd name="T10" fmla="*/ 64 w 81"/>
                    <a:gd name="T11" fmla="*/ 14 h 49"/>
                    <a:gd name="T12" fmla="*/ 53 w 81"/>
                    <a:gd name="T13" fmla="*/ 25 h 49"/>
                    <a:gd name="T14" fmla="*/ 27 w 81"/>
                    <a:gd name="T15" fmla="*/ 29 h 49"/>
                    <a:gd name="T16" fmla="*/ 14 w 81"/>
                    <a:gd name="T17" fmla="*/ 24 h 49"/>
                    <a:gd name="T18" fmla="*/ 0 w 81"/>
                    <a:gd name="T19" fmla="*/ 14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1" h="49">
                      <a:moveTo>
                        <a:pt x="0" y="14"/>
                      </a:moveTo>
                      <a:lnTo>
                        <a:pt x="11" y="48"/>
                      </a:lnTo>
                      <a:lnTo>
                        <a:pt x="59" y="49"/>
                      </a:lnTo>
                      <a:lnTo>
                        <a:pt x="81" y="18"/>
                      </a:lnTo>
                      <a:lnTo>
                        <a:pt x="76" y="0"/>
                      </a:lnTo>
                      <a:lnTo>
                        <a:pt x="64" y="14"/>
                      </a:lnTo>
                      <a:lnTo>
                        <a:pt x="53" y="25"/>
                      </a:lnTo>
                      <a:lnTo>
                        <a:pt x="27" y="29"/>
                      </a:lnTo>
                      <a:lnTo>
                        <a:pt x="14" y="24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3" name="Freeform 314"/>
                <p:cNvSpPr>
                  <a:spLocks/>
                </p:cNvSpPr>
                <p:nvPr/>
              </p:nvSpPr>
              <p:spPr bwMode="auto">
                <a:xfrm>
                  <a:off x="8691563" y="1537971"/>
                  <a:ext cx="128588" cy="77788"/>
                </a:xfrm>
                <a:custGeom>
                  <a:avLst/>
                  <a:gdLst>
                    <a:gd name="T0" fmla="*/ 0 w 81"/>
                    <a:gd name="T1" fmla="*/ 14 h 49"/>
                    <a:gd name="T2" fmla="*/ 11 w 81"/>
                    <a:gd name="T3" fmla="*/ 48 h 49"/>
                    <a:gd name="T4" fmla="*/ 59 w 81"/>
                    <a:gd name="T5" fmla="*/ 49 h 49"/>
                    <a:gd name="T6" fmla="*/ 81 w 81"/>
                    <a:gd name="T7" fmla="*/ 18 h 49"/>
                    <a:gd name="T8" fmla="*/ 76 w 81"/>
                    <a:gd name="T9" fmla="*/ 0 h 49"/>
                    <a:gd name="T10" fmla="*/ 64 w 81"/>
                    <a:gd name="T11" fmla="*/ 14 h 49"/>
                    <a:gd name="T12" fmla="*/ 53 w 81"/>
                    <a:gd name="T13" fmla="*/ 25 h 49"/>
                    <a:gd name="T14" fmla="*/ 27 w 81"/>
                    <a:gd name="T15" fmla="*/ 29 h 49"/>
                    <a:gd name="T16" fmla="*/ 14 w 81"/>
                    <a:gd name="T17" fmla="*/ 24 h 49"/>
                    <a:gd name="T18" fmla="*/ 0 w 81"/>
                    <a:gd name="T19" fmla="*/ 14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1" h="49">
                      <a:moveTo>
                        <a:pt x="0" y="14"/>
                      </a:moveTo>
                      <a:lnTo>
                        <a:pt x="11" y="48"/>
                      </a:lnTo>
                      <a:lnTo>
                        <a:pt x="59" y="49"/>
                      </a:lnTo>
                      <a:lnTo>
                        <a:pt x="81" y="18"/>
                      </a:lnTo>
                      <a:lnTo>
                        <a:pt x="76" y="0"/>
                      </a:lnTo>
                      <a:lnTo>
                        <a:pt x="64" y="14"/>
                      </a:lnTo>
                      <a:lnTo>
                        <a:pt x="53" y="25"/>
                      </a:lnTo>
                      <a:lnTo>
                        <a:pt x="27" y="29"/>
                      </a:lnTo>
                      <a:lnTo>
                        <a:pt x="14" y="24"/>
                      </a:lnTo>
                      <a:lnTo>
                        <a:pt x="0" y="1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4" name="Freeform 315"/>
                <p:cNvSpPr>
                  <a:spLocks/>
                </p:cNvSpPr>
                <p:nvPr/>
              </p:nvSpPr>
              <p:spPr bwMode="auto">
                <a:xfrm>
                  <a:off x="5519738" y="1628458"/>
                  <a:ext cx="250825" cy="109538"/>
                </a:xfrm>
                <a:custGeom>
                  <a:avLst/>
                  <a:gdLst>
                    <a:gd name="T0" fmla="*/ 0 w 158"/>
                    <a:gd name="T1" fmla="*/ 20 h 69"/>
                    <a:gd name="T2" fmla="*/ 16 w 158"/>
                    <a:gd name="T3" fmla="*/ 7 h 69"/>
                    <a:gd name="T4" fmla="*/ 29 w 158"/>
                    <a:gd name="T5" fmla="*/ 0 h 69"/>
                    <a:gd name="T6" fmla="*/ 50 w 158"/>
                    <a:gd name="T7" fmla="*/ 2 h 69"/>
                    <a:gd name="T8" fmla="*/ 82 w 158"/>
                    <a:gd name="T9" fmla="*/ 10 h 69"/>
                    <a:gd name="T10" fmla="*/ 109 w 158"/>
                    <a:gd name="T11" fmla="*/ 24 h 69"/>
                    <a:gd name="T12" fmla="*/ 152 w 158"/>
                    <a:gd name="T13" fmla="*/ 45 h 69"/>
                    <a:gd name="T14" fmla="*/ 158 w 158"/>
                    <a:gd name="T15" fmla="*/ 56 h 69"/>
                    <a:gd name="T16" fmla="*/ 138 w 158"/>
                    <a:gd name="T17" fmla="*/ 69 h 69"/>
                    <a:gd name="T18" fmla="*/ 106 w 158"/>
                    <a:gd name="T19" fmla="*/ 66 h 69"/>
                    <a:gd name="T20" fmla="*/ 109 w 158"/>
                    <a:gd name="T21" fmla="*/ 48 h 69"/>
                    <a:gd name="T22" fmla="*/ 98 w 158"/>
                    <a:gd name="T23" fmla="*/ 37 h 69"/>
                    <a:gd name="T24" fmla="*/ 74 w 158"/>
                    <a:gd name="T25" fmla="*/ 21 h 69"/>
                    <a:gd name="T26" fmla="*/ 64 w 158"/>
                    <a:gd name="T27" fmla="*/ 18 h 69"/>
                    <a:gd name="T28" fmla="*/ 20 w 158"/>
                    <a:gd name="T29" fmla="*/ 15 h 69"/>
                    <a:gd name="T30" fmla="*/ 0 w 158"/>
                    <a:gd name="T31" fmla="*/ 2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8" h="69">
                      <a:moveTo>
                        <a:pt x="0" y="20"/>
                      </a:moveTo>
                      <a:lnTo>
                        <a:pt x="16" y="7"/>
                      </a:lnTo>
                      <a:lnTo>
                        <a:pt x="29" y="0"/>
                      </a:lnTo>
                      <a:lnTo>
                        <a:pt x="50" y="2"/>
                      </a:lnTo>
                      <a:lnTo>
                        <a:pt x="82" y="10"/>
                      </a:lnTo>
                      <a:lnTo>
                        <a:pt x="109" y="24"/>
                      </a:lnTo>
                      <a:lnTo>
                        <a:pt x="152" y="45"/>
                      </a:lnTo>
                      <a:lnTo>
                        <a:pt x="158" y="56"/>
                      </a:lnTo>
                      <a:lnTo>
                        <a:pt x="138" y="69"/>
                      </a:lnTo>
                      <a:lnTo>
                        <a:pt x="106" y="66"/>
                      </a:lnTo>
                      <a:lnTo>
                        <a:pt x="109" y="48"/>
                      </a:lnTo>
                      <a:lnTo>
                        <a:pt x="98" y="37"/>
                      </a:lnTo>
                      <a:lnTo>
                        <a:pt x="74" y="21"/>
                      </a:lnTo>
                      <a:lnTo>
                        <a:pt x="64" y="18"/>
                      </a:lnTo>
                      <a:lnTo>
                        <a:pt x="20" y="15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5" name="Freeform 316"/>
                <p:cNvSpPr>
                  <a:spLocks/>
                </p:cNvSpPr>
                <p:nvPr/>
              </p:nvSpPr>
              <p:spPr bwMode="auto">
                <a:xfrm>
                  <a:off x="5519738" y="1628458"/>
                  <a:ext cx="250825" cy="109538"/>
                </a:xfrm>
                <a:custGeom>
                  <a:avLst/>
                  <a:gdLst>
                    <a:gd name="T0" fmla="*/ 0 w 158"/>
                    <a:gd name="T1" fmla="*/ 20 h 69"/>
                    <a:gd name="T2" fmla="*/ 16 w 158"/>
                    <a:gd name="T3" fmla="*/ 7 h 69"/>
                    <a:gd name="T4" fmla="*/ 29 w 158"/>
                    <a:gd name="T5" fmla="*/ 0 h 69"/>
                    <a:gd name="T6" fmla="*/ 50 w 158"/>
                    <a:gd name="T7" fmla="*/ 2 h 69"/>
                    <a:gd name="T8" fmla="*/ 82 w 158"/>
                    <a:gd name="T9" fmla="*/ 10 h 69"/>
                    <a:gd name="T10" fmla="*/ 109 w 158"/>
                    <a:gd name="T11" fmla="*/ 24 h 69"/>
                    <a:gd name="T12" fmla="*/ 152 w 158"/>
                    <a:gd name="T13" fmla="*/ 45 h 69"/>
                    <a:gd name="T14" fmla="*/ 158 w 158"/>
                    <a:gd name="T15" fmla="*/ 56 h 69"/>
                    <a:gd name="T16" fmla="*/ 138 w 158"/>
                    <a:gd name="T17" fmla="*/ 69 h 69"/>
                    <a:gd name="T18" fmla="*/ 106 w 158"/>
                    <a:gd name="T19" fmla="*/ 66 h 69"/>
                    <a:gd name="T20" fmla="*/ 109 w 158"/>
                    <a:gd name="T21" fmla="*/ 48 h 69"/>
                    <a:gd name="T22" fmla="*/ 98 w 158"/>
                    <a:gd name="T23" fmla="*/ 37 h 69"/>
                    <a:gd name="T24" fmla="*/ 74 w 158"/>
                    <a:gd name="T25" fmla="*/ 21 h 69"/>
                    <a:gd name="T26" fmla="*/ 64 w 158"/>
                    <a:gd name="T27" fmla="*/ 18 h 69"/>
                    <a:gd name="T28" fmla="*/ 20 w 158"/>
                    <a:gd name="T29" fmla="*/ 15 h 69"/>
                    <a:gd name="T30" fmla="*/ 0 w 158"/>
                    <a:gd name="T31" fmla="*/ 2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8" h="69">
                      <a:moveTo>
                        <a:pt x="0" y="20"/>
                      </a:moveTo>
                      <a:lnTo>
                        <a:pt x="16" y="7"/>
                      </a:lnTo>
                      <a:lnTo>
                        <a:pt x="29" y="0"/>
                      </a:lnTo>
                      <a:lnTo>
                        <a:pt x="50" y="2"/>
                      </a:lnTo>
                      <a:lnTo>
                        <a:pt x="82" y="10"/>
                      </a:lnTo>
                      <a:lnTo>
                        <a:pt x="109" y="24"/>
                      </a:lnTo>
                      <a:lnTo>
                        <a:pt x="152" y="45"/>
                      </a:lnTo>
                      <a:lnTo>
                        <a:pt x="158" y="56"/>
                      </a:lnTo>
                      <a:lnTo>
                        <a:pt x="138" y="69"/>
                      </a:lnTo>
                      <a:lnTo>
                        <a:pt x="106" y="66"/>
                      </a:lnTo>
                      <a:lnTo>
                        <a:pt x="109" y="48"/>
                      </a:lnTo>
                      <a:lnTo>
                        <a:pt x="98" y="37"/>
                      </a:lnTo>
                      <a:lnTo>
                        <a:pt x="74" y="21"/>
                      </a:lnTo>
                      <a:lnTo>
                        <a:pt x="64" y="18"/>
                      </a:lnTo>
                      <a:lnTo>
                        <a:pt x="20" y="15"/>
                      </a:lnTo>
                      <a:lnTo>
                        <a:pt x="0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6" name="Freeform 317"/>
                <p:cNvSpPr>
                  <a:spLocks/>
                </p:cNvSpPr>
                <p:nvPr/>
              </p:nvSpPr>
              <p:spPr bwMode="auto">
                <a:xfrm>
                  <a:off x="5519738" y="1628458"/>
                  <a:ext cx="250825" cy="109538"/>
                </a:xfrm>
                <a:custGeom>
                  <a:avLst/>
                  <a:gdLst>
                    <a:gd name="T0" fmla="*/ 0 w 158"/>
                    <a:gd name="T1" fmla="*/ 20 h 69"/>
                    <a:gd name="T2" fmla="*/ 16 w 158"/>
                    <a:gd name="T3" fmla="*/ 7 h 69"/>
                    <a:gd name="T4" fmla="*/ 29 w 158"/>
                    <a:gd name="T5" fmla="*/ 0 h 69"/>
                    <a:gd name="T6" fmla="*/ 50 w 158"/>
                    <a:gd name="T7" fmla="*/ 2 h 69"/>
                    <a:gd name="T8" fmla="*/ 82 w 158"/>
                    <a:gd name="T9" fmla="*/ 10 h 69"/>
                    <a:gd name="T10" fmla="*/ 109 w 158"/>
                    <a:gd name="T11" fmla="*/ 24 h 69"/>
                    <a:gd name="T12" fmla="*/ 152 w 158"/>
                    <a:gd name="T13" fmla="*/ 45 h 69"/>
                    <a:gd name="T14" fmla="*/ 158 w 158"/>
                    <a:gd name="T15" fmla="*/ 56 h 69"/>
                    <a:gd name="T16" fmla="*/ 138 w 158"/>
                    <a:gd name="T17" fmla="*/ 69 h 69"/>
                    <a:gd name="T18" fmla="*/ 106 w 158"/>
                    <a:gd name="T19" fmla="*/ 66 h 69"/>
                    <a:gd name="T20" fmla="*/ 109 w 158"/>
                    <a:gd name="T21" fmla="*/ 48 h 69"/>
                    <a:gd name="T22" fmla="*/ 98 w 158"/>
                    <a:gd name="T23" fmla="*/ 37 h 69"/>
                    <a:gd name="T24" fmla="*/ 74 w 158"/>
                    <a:gd name="T25" fmla="*/ 21 h 69"/>
                    <a:gd name="T26" fmla="*/ 64 w 158"/>
                    <a:gd name="T27" fmla="*/ 18 h 69"/>
                    <a:gd name="T28" fmla="*/ 20 w 158"/>
                    <a:gd name="T29" fmla="*/ 15 h 69"/>
                    <a:gd name="T30" fmla="*/ 0 w 158"/>
                    <a:gd name="T31" fmla="*/ 2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8" h="69">
                      <a:moveTo>
                        <a:pt x="0" y="20"/>
                      </a:moveTo>
                      <a:lnTo>
                        <a:pt x="16" y="7"/>
                      </a:lnTo>
                      <a:lnTo>
                        <a:pt x="29" y="0"/>
                      </a:lnTo>
                      <a:lnTo>
                        <a:pt x="50" y="2"/>
                      </a:lnTo>
                      <a:lnTo>
                        <a:pt x="82" y="10"/>
                      </a:lnTo>
                      <a:lnTo>
                        <a:pt x="109" y="24"/>
                      </a:lnTo>
                      <a:lnTo>
                        <a:pt x="152" y="45"/>
                      </a:lnTo>
                      <a:lnTo>
                        <a:pt x="158" y="56"/>
                      </a:lnTo>
                      <a:lnTo>
                        <a:pt x="138" y="69"/>
                      </a:lnTo>
                      <a:lnTo>
                        <a:pt x="106" y="66"/>
                      </a:lnTo>
                      <a:lnTo>
                        <a:pt x="109" y="48"/>
                      </a:lnTo>
                      <a:lnTo>
                        <a:pt x="98" y="37"/>
                      </a:lnTo>
                      <a:lnTo>
                        <a:pt x="74" y="21"/>
                      </a:lnTo>
                      <a:lnTo>
                        <a:pt x="64" y="18"/>
                      </a:lnTo>
                      <a:lnTo>
                        <a:pt x="20" y="15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7" name="Freeform 318"/>
                <p:cNvSpPr>
                  <a:spLocks/>
                </p:cNvSpPr>
                <p:nvPr/>
              </p:nvSpPr>
              <p:spPr bwMode="auto">
                <a:xfrm>
                  <a:off x="5519738" y="1628458"/>
                  <a:ext cx="250825" cy="109538"/>
                </a:xfrm>
                <a:custGeom>
                  <a:avLst/>
                  <a:gdLst>
                    <a:gd name="T0" fmla="*/ 0 w 158"/>
                    <a:gd name="T1" fmla="*/ 20 h 69"/>
                    <a:gd name="T2" fmla="*/ 16 w 158"/>
                    <a:gd name="T3" fmla="*/ 7 h 69"/>
                    <a:gd name="T4" fmla="*/ 29 w 158"/>
                    <a:gd name="T5" fmla="*/ 0 h 69"/>
                    <a:gd name="T6" fmla="*/ 50 w 158"/>
                    <a:gd name="T7" fmla="*/ 2 h 69"/>
                    <a:gd name="T8" fmla="*/ 82 w 158"/>
                    <a:gd name="T9" fmla="*/ 10 h 69"/>
                    <a:gd name="T10" fmla="*/ 109 w 158"/>
                    <a:gd name="T11" fmla="*/ 24 h 69"/>
                    <a:gd name="T12" fmla="*/ 152 w 158"/>
                    <a:gd name="T13" fmla="*/ 45 h 69"/>
                    <a:gd name="T14" fmla="*/ 158 w 158"/>
                    <a:gd name="T15" fmla="*/ 56 h 69"/>
                    <a:gd name="T16" fmla="*/ 138 w 158"/>
                    <a:gd name="T17" fmla="*/ 69 h 69"/>
                    <a:gd name="T18" fmla="*/ 106 w 158"/>
                    <a:gd name="T19" fmla="*/ 66 h 69"/>
                    <a:gd name="T20" fmla="*/ 109 w 158"/>
                    <a:gd name="T21" fmla="*/ 48 h 69"/>
                    <a:gd name="T22" fmla="*/ 98 w 158"/>
                    <a:gd name="T23" fmla="*/ 37 h 69"/>
                    <a:gd name="T24" fmla="*/ 74 w 158"/>
                    <a:gd name="T25" fmla="*/ 21 h 69"/>
                    <a:gd name="T26" fmla="*/ 64 w 158"/>
                    <a:gd name="T27" fmla="*/ 18 h 69"/>
                    <a:gd name="T28" fmla="*/ 20 w 158"/>
                    <a:gd name="T29" fmla="*/ 15 h 69"/>
                    <a:gd name="T30" fmla="*/ 0 w 158"/>
                    <a:gd name="T31" fmla="*/ 2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8" h="69">
                      <a:moveTo>
                        <a:pt x="0" y="20"/>
                      </a:moveTo>
                      <a:lnTo>
                        <a:pt x="16" y="7"/>
                      </a:lnTo>
                      <a:lnTo>
                        <a:pt x="29" y="0"/>
                      </a:lnTo>
                      <a:lnTo>
                        <a:pt x="50" y="2"/>
                      </a:lnTo>
                      <a:lnTo>
                        <a:pt x="82" y="10"/>
                      </a:lnTo>
                      <a:lnTo>
                        <a:pt x="109" y="24"/>
                      </a:lnTo>
                      <a:lnTo>
                        <a:pt x="152" y="45"/>
                      </a:lnTo>
                      <a:lnTo>
                        <a:pt x="158" y="56"/>
                      </a:lnTo>
                      <a:lnTo>
                        <a:pt x="138" y="69"/>
                      </a:lnTo>
                      <a:lnTo>
                        <a:pt x="106" y="66"/>
                      </a:lnTo>
                      <a:lnTo>
                        <a:pt x="109" y="48"/>
                      </a:lnTo>
                      <a:lnTo>
                        <a:pt x="98" y="37"/>
                      </a:lnTo>
                      <a:lnTo>
                        <a:pt x="74" y="21"/>
                      </a:lnTo>
                      <a:lnTo>
                        <a:pt x="64" y="18"/>
                      </a:lnTo>
                      <a:lnTo>
                        <a:pt x="20" y="15"/>
                      </a:lnTo>
                      <a:lnTo>
                        <a:pt x="0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8" name="Freeform 319"/>
                <p:cNvSpPr>
                  <a:spLocks/>
                </p:cNvSpPr>
                <p:nvPr/>
              </p:nvSpPr>
              <p:spPr bwMode="auto">
                <a:xfrm>
                  <a:off x="8012113" y="1628458"/>
                  <a:ext cx="361950" cy="534988"/>
                </a:xfrm>
                <a:custGeom>
                  <a:avLst/>
                  <a:gdLst>
                    <a:gd name="T0" fmla="*/ 35 w 228"/>
                    <a:gd name="T1" fmla="*/ 128 h 337"/>
                    <a:gd name="T2" fmla="*/ 16 w 228"/>
                    <a:gd name="T3" fmla="*/ 147 h 337"/>
                    <a:gd name="T4" fmla="*/ 0 w 228"/>
                    <a:gd name="T5" fmla="*/ 165 h 337"/>
                    <a:gd name="T6" fmla="*/ 11 w 228"/>
                    <a:gd name="T7" fmla="*/ 179 h 337"/>
                    <a:gd name="T8" fmla="*/ 21 w 228"/>
                    <a:gd name="T9" fmla="*/ 193 h 337"/>
                    <a:gd name="T10" fmla="*/ 18 w 228"/>
                    <a:gd name="T11" fmla="*/ 206 h 337"/>
                    <a:gd name="T12" fmla="*/ 32 w 228"/>
                    <a:gd name="T13" fmla="*/ 233 h 337"/>
                    <a:gd name="T14" fmla="*/ 37 w 228"/>
                    <a:gd name="T15" fmla="*/ 249 h 337"/>
                    <a:gd name="T16" fmla="*/ 48 w 228"/>
                    <a:gd name="T17" fmla="*/ 256 h 337"/>
                    <a:gd name="T18" fmla="*/ 66 w 228"/>
                    <a:gd name="T19" fmla="*/ 273 h 337"/>
                    <a:gd name="T20" fmla="*/ 78 w 228"/>
                    <a:gd name="T21" fmla="*/ 294 h 337"/>
                    <a:gd name="T22" fmla="*/ 85 w 228"/>
                    <a:gd name="T23" fmla="*/ 304 h 337"/>
                    <a:gd name="T24" fmla="*/ 88 w 228"/>
                    <a:gd name="T25" fmla="*/ 321 h 337"/>
                    <a:gd name="T26" fmla="*/ 128 w 228"/>
                    <a:gd name="T27" fmla="*/ 331 h 337"/>
                    <a:gd name="T28" fmla="*/ 139 w 228"/>
                    <a:gd name="T29" fmla="*/ 336 h 337"/>
                    <a:gd name="T30" fmla="*/ 169 w 228"/>
                    <a:gd name="T31" fmla="*/ 337 h 337"/>
                    <a:gd name="T32" fmla="*/ 206 w 228"/>
                    <a:gd name="T33" fmla="*/ 315 h 337"/>
                    <a:gd name="T34" fmla="*/ 201 w 228"/>
                    <a:gd name="T35" fmla="*/ 294 h 337"/>
                    <a:gd name="T36" fmla="*/ 189 w 228"/>
                    <a:gd name="T37" fmla="*/ 284 h 337"/>
                    <a:gd name="T38" fmla="*/ 179 w 228"/>
                    <a:gd name="T39" fmla="*/ 270 h 337"/>
                    <a:gd name="T40" fmla="*/ 187 w 228"/>
                    <a:gd name="T41" fmla="*/ 254 h 337"/>
                    <a:gd name="T42" fmla="*/ 203 w 228"/>
                    <a:gd name="T43" fmla="*/ 219 h 337"/>
                    <a:gd name="T44" fmla="*/ 225 w 228"/>
                    <a:gd name="T45" fmla="*/ 181 h 337"/>
                    <a:gd name="T46" fmla="*/ 212 w 228"/>
                    <a:gd name="T47" fmla="*/ 136 h 337"/>
                    <a:gd name="T48" fmla="*/ 227 w 228"/>
                    <a:gd name="T49" fmla="*/ 125 h 337"/>
                    <a:gd name="T50" fmla="*/ 219 w 228"/>
                    <a:gd name="T51" fmla="*/ 98 h 337"/>
                    <a:gd name="T52" fmla="*/ 228 w 228"/>
                    <a:gd name="T53" fmla="*/ 48 h 337"/>
                    <a:gd name="T54" fmla="*/ 219 w 228"/>
                    <a:gd name="T55" fmla="*/ 15 h 337"/>
                    <a:gd name="T56" fmla="*/ 174 w 228"/>
                    <a:gd name="T57" fmla="*/ 21 h 337"/>
                    <a:gd name="T58" fmla="*/ 66 w 228"/>
                    <a:gd name="T59" fmla="*/ 13 h 337"/>
                    <a:gd name="T60" fmla="*/ 47 w 228"/>
                    <a:gd name="T61" fmla="*/ 26 h 337"/>
                    <a:gd name="T62" fmla="*/ 34 w 228"/>
                    <a:gd name="T63" fmla="*/ 55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8" h="337">
                      <a:moveTo>
                        <a:pt x="37" y="83"/>
                      </a:moveTo>
                      <a:lnTo>
                        <a:pt x="35" y="128"/>
                      </a:lnTo>
                      <a:lnTo>
                        <a:pt x="26" y="131"/>
                      </a:lnTo>
                      <a:lnTo>
                        <a:pt x="16" y="147"/>
                      </a:lnTo>
                      <a:lnTo>
                        <a:pt x="11" y="165"/>
                      </a:lnTo>
                      <a:lnTo>
                        <a:pt x="0" y="165"/>
                      </a:lnTo>
                      <a:lnTo>
                        <a:pt x="0" y="174"/>
                      </a:lnTo>
                      <a:lnTo>
                        <a:pt x="11" y="179"/>
                      </a:lnTo>
                      <a:lnTo>
                        <a:pt x="13" y="190"/>
                      </a:lnTo>
                      <a:lnTo>
                        <a:pt x="21" y="193"/>
                      </a:lnTo>
                      <a:lnTo>
                        <a:pt x="21" y="201"/>
                      </a:lnTo>
                      <a:lnTo>
                        <a:pt x="18" y="206"/>
                      </a:lnTo>
                      <a:lnTo>
                        <a:pt x="24" y="217"/>
                      </a:lnTo>
                      <a:lnTo>
                        <a:pt x="32" y="233"/>
                      </a:lnTo>
                      <a:lnTo>
                        <a:pt x="31" y="246"/>
                      </a:lnTo>
                      <a:lnTo>
                        <a:pt x="37" y="249"/>
                      </a:lnTo>
                      <a:lnTo>
                        <a:pt x="39" y="259"/>
                      </a:lnTo>
                      <a:lnTo>
                        <a:pt x="48" y="256"/>
                      </a:lnTo>
                      <a:lnTo>
                        <a:pt x="53" y="270"/>
                      </a:lnTo>
                      <a:lnTo>
                        <a:pt x="66" y="273"/>
                      </a:lnTo>
                      <a:lnTo>
                        <a:pt x="69" y="291"/>
                      </a:lnTo>
                      <a:lnTo>
                        <a:pt x="78" y="294"/>
                      </a:lnTo>
                      <a:lnTo>
                        <a:pt x="82" y="300"/>
                      </a:lnTo>
                      <a:lnTo>
                        <a:pt x="85" y="304"/>
                      </a:lnTo>
                      <a:lnTo>
                        <a:pt x="82" y="312"/>
                      </a:lnTo>
                      <a:lnTo>
                        <a:pt x="88" y="321"/>
                      </a:lnTo>
                      <a:lnTo>
                        <a:pt x="123" y="323"/>
                      </a:lnTo>
                      <a:lnTo>
                        <a:pt x="128" y="331"/>
                      </a:lnTo>
                      <a:lnTo>
                        <a:pt x="137" y="334"/>
                      </a:lnTo>
                      <a:lnTo>
                        <a:pt x="139" y="336"/>
                      </a:lnTo>
                      <a:lnTo>
                        <a:pt x="153" y="336"/>
                      </a:lnTo>
                      <a:lnTo>
                        <a:pt x="169" y="337"/>
                      </a:lnTo>
                      <a:lnTo>
                        <a:pt x="187" y="331"/>
                      </a:lnTo>
                      <a:lnTo>
                        <a:pt x="206" y="315"/>
                      </a:lnTo>
                      <a:lnTo>
                        <a:pt x="208" y="305"/>
                      </a:lnTo>
                      <a:lnTo>
                        <a:pt x="201" y="294"/>
                      </a:lnTo>
                      <a:lnTo>
                        <a:pt x="195" y="291"/>
                      </a:lnTo>
                      <a:lnTo>
                        <a:pt x="189" y="284"/>
                      </a:lnTo>
                      <a:lnTo>
                        <a:pt x="189" y="272"/>
                      </a:lnTo>
                      <a:lnTo>
                        <a:pt x="179" y="270"/>
                      </a:lnTo>
                      <a:lnTo>
                        <a:pt x="171" y="256"/>
                      </a:lnTo>
                      <a:lnTo>
                        <a:pt x="187" y="254"/>
                      </a:lnTo>
                      <a:lnTo>
                        <a:pt x="190" y="221"/>
                      </a:lnTo>
                      <a:lnTo>
                        <a:pt x="203" y="219"/>
                      </a:lnTo>
                      <a:lnTo>
                        <a:pt x="206" y="184"/>
                      </a:lnTo>
                      <a:lnTo>
                        <a:pt x="225" y="181"/>
                      </a:lnTo>
                      <a:lnTo>
                        <a:pt x="222" y="139"/>
                      </a:lnTo>
                      <a:lnTo>
                        <a:pt x="212" y="136"/>
                      </a:lnTo>
                      <a:lnTo>
                        <a:pt x="212" y="125"/>
                      </a:lnTo>
                      <a:lnTo>
                        <a:pt x="227" y="125"/>
                      </a:lnTo>
                      <a:lnTo>
                        <a:pt x="225" y="112"/>
                      </a:lnTo>
                      <a:lnTo>
                        <a:pt x="219" y="98"/>
                      </a:lnTo>
                      <a:lnTo>
                        <a:pt x="217" y="79"/>
                      </a:lnTo>
                      <a:lnTo>
                        <a:pt x="228" y="48"/>
                      </a:lnTo>
                      <a:lnTo>
                        <a:pt x="227" y="34"/>
                      </a:lnTo>
                      <a:lnTo>
                        <a:pt x="219" y="15"/>
                      </a:lnTo>
                      <a:lnTo>
                        <a:pt x="200" y="0"/>
                      </a:lnTo>
                      <a:lnTo>
                        <a:pt x="174" y="21"/>
                      </a:lnTo>
                      <a:lnTo>
                        <a:pt x="165" y="13"/>
                      </a:lnTo>
                      <a:lnTo>
                        <a:pt x="66" y="13"/>
                      </a:lnTo>
                      <a:lnTo>
                        <a:pt x="55" y="21"/>
                      </a:lnTo>
                      <a:lnTo>
                        <a:pt x="47" y="26"/>
                      </a:lnTo>
                      <a:lnTo>
                        <a:pt x="43" y="51"/>
                      </a:lnTo>
                      <a:lnTo>
                        <a:pt x="34" y="55"/>
                      </a:lnTo>
                      <a:lnTo>
                        <a:pt x="37" y="8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9" name="Freeform 320"/>
                <p:cNvSpPr>
                  <a:spLocks/>
                </p:cNvSpPr>
                <p:nvPr/>
              </p:nvSpPr>
              <p:spPr bwMode="auto">
                <a:xfrm>
                  <a:off x="8012113" y="1628458"/>
                  <a:ext cx="361950" cy="534988"/>
                </a:xfrm>
                <a:custGeom>
                  <a:avLst/>
                  <a:gdLst>
                    <a:gd name="T0" fmla="*/ 35 w 228"/>
                    <a:gd name="T1" fmla="*/ 128 h 337"/>
                    <a:gd name="T2" fmla="*/ 16 w 228"/>
                    <a:gd name="T3" fmla="*/ 147 h 337"/>
                    <a:gd name="T4" fmla="*/ 0 w 228"/>
                    <a:gd name="T5" fmla="*/ 165 h 337"/>
                    <a:gd name="T6" fmla="*/ 11 w 228"/>
                    <a:gd name="T7" fmla="*/ 179 h 337"/>
                    <a:gd name="T8" fmla="*/ 21 w 228"/>
                    <a:gd name="T9" fmla="*/ 193 h 337"/>
                    <a:gd name="T10" fmla="*/ 18 w 228"/>
                    <a:gd name="T11" fmla="*/ 206 h 337"/>
                    <a:gd name="T12" fmla="*/ 32 w 228"/>
                    <a:gd name="T13" fmla="*/ 233 h 337"/>
                    <a:gd name="T14" fmla="*/ 37 w 228"/>
                    <a:gd name="T15" fmla="*/ 249 h 337"/>
                    <a:gd name="T16" fmla="*/ 48 w 228"/>
                    <a:gd name="T17" fmla="*/ 256 h 337"/>
                    <a:gd name="T18" fmla="*/ 66 w 228"/>
                    <a:gd name="T19" fmla="*/ 273 h 337"/>
                    <a:gd name="T20" fmla="*/ 78 w 228"/>
                    <a:gd name="T21" fmla="*/ 294 h 337"/>
                    <a:gd name="T22" fmla="*/ 85 w 228"/>
                    <a:gd name="T23" fmla="*/ 304 h 337"/>
                    <a:gd name="T24" fmla="*/ 88 w 228"/>
                    <a:gd name="T25" fmla="*/ 321 h 337"/>
                    <a:gd name="T26" fmla="*/ 128 w 228"/>
                    <a:gd name="T27" fmla="*/ 331 h 337"/>
                    <a:gd name="T28" fmla="*/ 139 w 228"/>
                    <a:gd name="T29" fmla="*/ 336 h 337"/>
                    <a:gd name="T30" fmla="*/ 169 w 228"/>
                    <a:gd name="T31" fmla="*/ 337 h 337"/>
                    <a:gd name="T32" fmla="*/ 206 w 228"/>
                    <a:gd name="T33" fmla="*/ 315 h 337"/>
                    <a:gd name="T34" fmla="*/ 201 w 228"/>
                    <a:gd name="T35" fmla="*/ 294 h 337"/>
                    <a:gd name="T36" fmla="*/ 189 w 228"/>
                    <a:gd name="T37" fmla="*/ 284 h 337"/>
                    <a:gd name="T38" fmla="*/ 179 w 228"/>
                    <a:gd name="T39" fmla="*/ 270 h 337"/>
                    <a:gd name="T40" fmla="*/ 187 w 228"/>
                    <a:gd name="T41" fmla="*/ 254 h 337"/>
                    <a:gd name="T42" fmla="*/ 203 w 228"/>
                    <a:gd name="T43" fmla="*/ 219 h 337"/>
                    <a:gd name="T44" fmla="*/ 225 w 228"/>
                    <a:gd name="T45" fmla="*/ 181 h 337"/>
                    <a:gd name="T46" fmla="*/ 212 w 228"/>
                    <a:gd name="T47" fmla="*/ 136 h 337"/>
                    <a:gd name="T48" fmla="*/ 227 w 228"/>
                    <a:gd name="T49" fmla="*/ 125 h 337"/>
                    <a:gd name="T50" fmla="*/ 219 w 228"/>
                    <a:gd name="T51" fmla="*/ 98 h 337"/>
                    <a:gd name="T52" fmla="*/ 228 w 228"/>
                    <a:gd name="T53" fmla="*/ 48 h 337"/>
                    <a:gd name="T54" fmla="*/ 219 w 228"/>
                    <a:gd name="T55" fmla="*/ 15 h 337"/>
                    <a:gd name="T56" fmla="*/ 174 w 228"/>
                    <a:gd name="T57" fmla="*/ 21 h 337"/>
                    <a:gd name="T58" fmla="*/ 66 w 228"/>
                    <a:gd name="T59" fmla="*/ 13 h 337"/>
                    <a:gd name="T60" fmla="*/ 47 w 228"/>
                    <a:gd name="T61" fmla="*/ 26 h 337"/>
                    <a:gd name="T62" fmla="*/ 34 w 228"/>
                    <a:gd name="T63" fmla="*/ 55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8" h="337">
                      <a:moveTo>
                        <a:pt x="37" y="83"/>
                      </a:moveTo>
                      <a:lnTo>
                        <a:pt x="35" y="128"/>
                      </a:lnTo>
                      <a:lnTo>
                        <a:pt x="26" y="131"/>
                      </a:lnTo>
                      <a:lnTo>
                        <a:pt x="16" y="147"/>
                      </a:lnTo>
                      <a:lnTo>
                        <a:pt x="11" y="165"/>
                      </a:lnTo>
                      <a:lnTo>
                        <a:pt x="0" y="165"/>
                      </a:lnTo>
                      <a:lnTo>
                        <a:pt x="0" y="174"/>
                      </a:lnTo>
                      <a:lnTo>
                        <a:pt x="11" y="179"/>
                      </a:lnTo>
                      <a:lnTo>
                        <a:pt x="13" y="190"/>
                      </a:lnTo>
                      <a:lnTo>
                        <a:pt x="21" y="193"/>
                      </a:lnTo>
                      <a:lnTo>
                        <a:pt x="21" y="201"/>
                      </a:lnTo>
                      <a:lnTo>
                        <a:pt x="18" y="206"/>
                      </a:lnTo>
                      <a:lnTo>
                        <a:pt x="24" y="217"/>
                      </a:lnTo>
                      <a:lnTo>
                        <a:pt x="32" y="233"/>
                      </a:lnTo>
                      <a:lnTo>
                        <a:pt x="31" y="246"/>
                      </a:lnTo>
                      <a:lnTo>
                        <a:pt x="37" y="249"/>
                      </a:lnTo>
                      <a:lnTo>
                        <a:pt x="39" y="259"/>
                      </a:lnTo>
                      <a:lnTo>
                        <a:pt x="48" y="256"/>
                      </a:lnTo>
                      <a:lnTo>
                        <a:pt x="53" y="270"/>
                      </a:lnTo>
                      <a:lnTo>
                        <a:pt x="66" y="273"/>
                      </a:lnTo>
                      <a:lnTo>
                        <a:pt x="69" y="291"/>
                      </a:lnTo>
                      <a:lnTo>
                        <a:pt x="78" y="294"/>
                      </a:lnTo>
                      <a:lnTo>
                        <a:pt x="82" y="300"/>
                      </a:lnTo>
                      <a:lnTo>
                        <a:pt x="85" y="304"/>
                      </a:lnTo>
                      <a:lnTo>
                        <a:pt x="82" y="312"/>
                      </a:lnTo>
                      <a:lnTo>
                        <a:pt x="88" y="321"/>
                      </a:lnTo>
                      <a:lnTo>
                        <a:pt x="123" y="323"/>
                      </a:lnTo>
                      <a:lnTo>
                        <a:pt x="128" y="331"/>
                      </a:lnTo>
                      <a:lnTo>
                        <a:pt x="137" y="334"/>
                      </a:lnTo>
                      <a:lnTo>
                        <a:pt x="139" y="336"/>
                      </a:lnTo>
                      <a:lnTo>
                        <a:pt x="153" y="336"/>
                      </a:lnTo>
                      <a:lnTo>
                        <a:pt x="169" y="337"/>
                      </a:lnTo>
                      <a:lnTo>
                        <a:pt x="187" y="331"/>
                      </a:lnTo>
                      <a:lnTo>
                        <a:pt x="206" y="315"/>
                      </a:lnTo>
                      <a:lnTo>
                        <a:pt x="208" y="305"/>
                      </a:lnTo>
                      <a:lnTo>
                        <a:pt x="201" y="294"/>
                      </a:lnTo>
                      <a:lnTo>
                        <a:pt x="195" y="291"/>
                      </a:lnTo>
                      <a:lnTo>
                        <a:pt x="189" y="284"/>
                      </a:lnTo>
                      <a:lnTo>
                        <a:pt x="189" y="272"/>
                      </a:lnTo>
                      <a:lnTo>
                        <a:pt x="179" y="270"/>
                      </a:lnTo>
                      <a:lnTo>
                        <a:pt x="171" y="256"/>
                      </a:lnTo>
                      <a:lnTo>
                        <a:pt x="187" y="254"/>
                      </a:lnTo>
                      <a:lnTo>
                        <a:pt x="190" y="221"/>
                      </a:lnTo>
                      <a:lnTo>
                        <a:pt x="203" y="219"/>
                      </a:lnTo>
                      <a:lnTo>
                        <a:pt x="206" y="184"/>
                      </a:lnTo>
                      <a:lnTo>
                        <a:pt x="225" y="181"/>
                      </a:lnTo>
                      <a:lnTo>
                        <a:pt x="222" y="139"/>
                      </a:lnTo>
                      <a:lnTo>
                        <a:pt x="212" y="136"/>
                      </a:lnTo>
                      <a:lnTo>
                        <a:pt x="212" y="125"/>
                      </a:lnTo>
                      <a:lnTo>
                        <a:pt x="227" y="125"/>
                      </a:lnTo>
                      <a:lnTo>
                        <a:pt x="225" y="112"/>
                      </a:lnTo>
                      <a:lnTo>
                        <a:pt x="219" y="98"/>
                      </a:lnTo>
                      <a:lnTo>
                        <a:pt x="217" y="79"/>
                      </a:lnTo>
                      <a:lnTo>
                        <a:pt x="228" y="48"/>
                      </a:lnTo>
                      <a:lnTo>
                        <a:pt x="227" y="34"/>
                      </a:lnTo>
                      <a:lnTo>
                        <a:pt x="219" y="15"/>
                      </a:lnTo>
                      <a:lnTo>
                        <a:pt x="200" y="0"/>
                      </a:lnTo>
                      <a:lnTo>
                        <a:pt x="174" y="21"/>
                      </a:lnTo>
                      <a:lnTo>
                        <a:pt x="165" y="13"/>
                      </a:lnTo>
                      <a:lnTo>
                        <a:pt x="66" y="13"/>
                      </a:lnTo>
                      <a:lnTo>
                        <a:pt x="55" y="21"/>
                      </a:lnTo>
                      <a:lnTo>
                        <a:pt x="47" y="26"/>
                      </a:lnTo>
                      <a:lnTo>
                        <a:pt x="43" y="51"/>
                      </a:lnTo>
                      <a:lnTo>
                        <a:pt x="34" y="55"/>
                      </a:lnTo>
                      <a:lnTo>
                        <a:pt x="37" y="8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0" name="Freeform 321"/>
                <p:cNvSpPr>
                  <a:spLocks/>
                </p:cNvSpPr>
                <p:nvPr/>
              </p:nvSpPr>
              <p:spPr bwMode="auto">
                <a:xfrm>
                  <a:off x="8012113" y="1628458"/>
                  <a:ext cx="361950" cy="534988"/>
                </a:xfrm>
                <a:custGeom>
                  <a:avLst/>
                  <a:gdLst>
                    <a:gd name="T0" fmla="*/ 35 w 228"/>
                    <a:gd name="T1" fmla="*/ 128 h 337"/>
                    <a:gd name="T2" fmla="*/ 16 w 228"/>
                    <a:gd name="T3" fmla="*/ 147 h 337"/>
                    <a:gd name="T4" fmla="*/ 0 w 228"/>
                    <a:gd name="T5" fmla="*/ 165 h 337"/>
                    <a:gd name="T6" fmla="*/ 11 w 228"/>
                    <a:gd name="T7" fmla="*/ 179 h 337"/>
                    <a:gd name="T8" fmla="*/ 21 w 228"/>
                    <a:gd name="T9" fmla="*/ 193 h 337"/>
                    <a:gd name="T10" fmla="*/ 18 w 228"/>
                    <a:gd name="T11" fmla="*/ 206 h 337"/>
                    <a:gd name="T12" fmla="*/ 32 w 228"/>
                    <a:gd name="T13" fmla="*/ 233 h 337"/>
                    <a:gd name="T14" fmla="*/ 37 w 228"/>
                    <a:gd name="T15" fmla="*/ 249 h 337"/>
                    <a:gd name="T16" fmla="*/ 48 w 228"/>
                    <a:gd name="T17" fmla="*/ 256 h 337"/>
                    <a:gd name="T18" fmla="*/ 66 w 228"/>
                    <a:gd name="T19" fmla="*/ 273 h 337"/>
                    <a:gd name="T20" fmla="*/ 78 w 228"/>
                    <a:gd name="T21" fmla="*/ 294 h 337"/>
                    <a:gd name="T22" fmla="*/ 85 w 228"/>
                    <a:gd name="T23" fmla="*/ 304 h 337"/>
                    <a:gd name="T24" fmla="*/ 88 w 228"/>
                    <a:gd name="T25" fmla="*/ 321 h 337"/>
                    <a:gd name="T26" fmla="*/ 128 w 228"/>
                    <a:gd name="T27" fmla="*/ 331 h 337"/>
                    <a:gd name="T28" fmla="*/ 139 w 228"/>
                    <a:gd name="T29" fmla="*/ 336 h 337"/>
                    <a:gd name="T30" fmla="*/ 169 w 228"/>
                    <a:gd name="T31" fmla="*/ 337 h 337"/>
                    <a:gd name="T32" fmla="*/ 206 w 228"/>
                    <a:gd name="T33" fmla="*/ 315 h 337"/>
                    <a:gd name="T34" fmla="*/ 201 w 228"/>
                    <a:gd name="T35" fmla="*/ 294 h 337"/>
                    <a:gd name="T36" fmla="*/ 189 w 228"/>
                    <a:gd name="T37" fmla="*/ 284 h 337"/>
                    <a:gd name="T38" fmla="*/ 179 w 228"/>
                    <a:gd name="T39" fmla="*/ 270 h 337"/>
                    <a:gd name="T40" fmla="*/ 187 w 228"/>
                    <a:gd name="T41" fmla="*/ 254 h 337"/>
                    <a:gd name="T42" fmla="*/ 203 w 228"/>
                    <a:gd name="T43" fmla="*/ 219 h 337"/>
                    <a:gd name="T44" fmla="*/ 225 w 228"/>
                    <a:gd name="T45" fmla="*/ 181 h 337"/>
                    <a:gd name="T46" fmla="*/ 212 w 228"/>
                    <a:gd name="T47" fmla="*/ 136 h 337"/>
                    <a:gd name="T48" fmla="*/ 227 w 228"/>
                    <a:gd name="T49" fmla="*/ 125 h 337"/>
                    <a:gd name="T50" fmla="*/ 219 w 228"/>
                    <a:gd name="T51" fmla="*/ 98 h 337"/>
                    <a:gd name="T52" fmla="*/ 228 w 228"/>
                    <a:gd name="T53" fmla="*/ 48 h 337"/>
                    <a:gd name="T54" fmla="*/ 219 w 228"/>
                    <a:gd name="T55" fmla="*/ 15 h 337"/>
                    <a:gd name="T56" fmla="*/ 174 w 228"/>
                    <a:gd name="T57" fmla="*/ 21 h 337"/>
                    <a:gd name="T58" fmla="*/ 66 w 228"/>
                    <a:gd name="T59" fmla="*/ 13 h 337"/>
                    <a:gd name="T60" fmla="*/ 47 w 228"/>
                    <a:gd name="T61" fmla="*/ 26 h 337"/>
                    <a:gd name="T62" fmla="*/ 34 w 228"/>
                    <a:gd name="T63" fmla="*/ 55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8" h="337">
                      <a:moveTo>
                        <a:pt x="37" y="83"/>
                      </a:moveTo>
                      <a:lnTo>
                        <a:pt x="35" y="128"/>
                      </a:lnTo>
                      <a:lnTo>
                        <a:pt x="26" y="131"/>
                      </a:lnTo>
                      <a:lnTo>
                        <a:pt x="16" y="147"/>
                      </a:lnTo>
                      <a:lnTo>
                        <a:pt x="11" y="165"/>
                      </a:lnTo>
                      <a:lnTo>
                        <a:pt x="0" y="165"/>
                      </a:lnTo>
                      <a:lnTo>
                        <a:pt x="0" y="174"/>
                      </a:lnTo>
                      <a:lnTo>
                        <a:pt x="11" y="179"/>
                      </a:lnTo>
                      <a:lnTo>
                        <a:pt x="13" y="190"/>
                      </a:lnTo>
                      <a:lnTo>
                        <a:pt x="21" y="193"/>
                      </a:lnTo>
                      <a:lnTo>
                        <a:pt x="21" y="201"/>
                      </a:lnTo>
                      <a:lnTo>
                        <a:pt x="18" y="206"/>
                      </a:lnTo>
                      <a:lnTo>
                        <a:pt x="24" y="217"/>
                      </a:lnTo>
                      <a:lnTo>
                        <a:pt x="32" y="233"/>
                      </a:lnTo>
                      <a:lnTo>
                        <a:pt x="31" y="246"/>
                      </a:lnTo>
                      <a:lnTo>
                        <a:pt x="37" y="249"/>
                      </a:lnTo>
                      <a:lnTo>
                        <a:pt x="39" y="259"/>
                      </a:lnTo>
                      <a:lnTo>
                        <a:pt x="48" y="256"/>
                      </a:lnTo>
                      <a:lnTo>
                        <a:pt x="53" y="270"/>
                      </a:lnTo>
                      <a:lnTo>
                        <a:pt x="66" y="273"/>
                      </a:lnTo>
                      <a:lnTo>
                        <a:pt x="69" y="291"/>
                      </a:lnTo>
                      <a:lnTo>
                        <a:pt x="78" y="294"/>
                      </a:lnTo>
                      <a:lnTo>
                        <a:pt x="82" y="300"/>
                      </a:lnTo>
                      <a:lnTo>
                        <a:pt x="85" y="304"/>
                      </a:lnTo>
                      <a:lnTo>
                        <a:pt x="82" y="312"/>
                      </a:lnTo>
                      <a:lnTo>
                        <a:pt x="88" y="321"/>
                      </a:lnTo>
                      <a:lnTo>
                        <a:pt x="123" y="323"/>
                      </a:lnTo>
                      <a:lnTo>
                        <a:pt x="128" y="331"/>
                      </a:lnTo>
                      <a:lnTo>
                        <a:pt x="137" y="334"/>
                      </a:lnTo>
                      <a:lnTo>
                        <a:pt x="139" y="336"/>
                      </a:lnTo>
                      <a:lnTo>
                        <a:pt x="153" y="336"/>
                      </a:lnTo>
                      <a:lnTo>
                        <a:pt x="169" y="337"/>
                      </a:lnTo>
                      <a:lnTo>
                        <a:pt x="187" y="331"/>
                      </a:lnTo>
                      <a:lnTo>
                        <a:pt x="206" y="315"/>
                      </a:lnTo>
                      <a:lnTo>
                        <a:pt x="208" y="305"/>
                      </a:lnTo>
                      <a:lnTo>
                        <a:pt x="201" y="294"/>
                      </a:lnTo>
                      <a:lnTo>
                        <a:pt x="195" y="291"/>
                      </a:lnTo>
                      <a:lnTo>
                        <a:pt x="189" y="284"/>
                      </a:lnTo>
                      <a:lnTo>
                        <a:pt x="189" y="272"/>
                      </a:lnTo>
                      <a:lnTo>
                        <a:pt x="179" y="270"/>
                      </a:lnTo>
                      <a:lnTo>
                        <a:pt x="171" y="256"/>
                      </a:lnTo>
                      <a:lnTo>
                        <a:pt x="187" y="254"/>
                      </a:lnTo>
                      <a:lnTo>
                        <a:pt x="190" y="221"/>
                      </a:lnTo>
                      <a:lnTo>
                        <a:pt x="203" y="219"/>
                      </a:lnTo>
                      <a:lnTo>
                        <a:pt x="206" y="184"/>
                      </a:lnTo>
                      <a:lnTo>
                        <a:pt x="225" y="181"/>
                      </a:lnTo>
                      <a:lnTo>
                        <a:pt x="222" y="139"/>
                      </a:lnTo>
                      <a:lnTo>
                        <a:pt x="212" y="136"/>
                      </a:lnTo>
                      <a:lnTo>
                        <a:pt x="212" y="125"/>
                      </a:lnTo>
                      <a:lnTo>
                        <a:pt x="227" y="125"/>
                      </a:lnTo>
                      <a:lnTo>
                        <a:pt x="225" y="112"/>
                      </a:lnTo>
                      <a:lnTo>
                        <a:pt x="219" y="98"/>
                      </a:lnTo>
                      <a:lnTo>
                        <a:pt x="217" y="79"/>
                      </a:lnTo>
                      <a:lnTo>
                        <a:pt x="228" y="48"/>
                      </a:lnTo>
                      <a:lnTo>
                        <a:pt x="227" y="34"/>
                      </a:lnTo>
                      <a:lnTo>
                        <a:pt x="219" y="15"/>
                      </a:lnTo>
                      <a:lnTo>
                        <a:pt x="200" y="0"/>
                      </a:lnTo>
                      <a:lnTo>
                        <a:pt x="174" y="21"/>
                      </a:lnTo>
                      <a:lnTo>
                        <a:pt x="165" y="13"/>
                      </a:lnTo>
                      <a:lnTo>
                        <a:pt x="66" y="13"/>
                      </a:lnTo>
                      <a:lnTo>
                        <a:pt x="55" y="21"/>
                      </a:lnTo>
                      <a:lnTo>
                        <a:pt x="47" y="26"/>
                      </a:lnTo>
                      <a:lnTo>
                        <a:pt x="43" y="51"/>
                      </a:lnTo>
                      <a:lnTo>
                        <a:pt x="34" y="55"/>
                      </a:lnTo>
                      <a:lnTo>
                        <a:pt x="37" y="8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1" name="Freeform 322"/>
                <p:cNvSpPr>
                  <a:spLocks/>
                </p:cNvSpPr>
                <p:nvPr/>
              </p:nvSpPr>
              <p:spPr bwMode="auto">
                <a:xfrm>
                  <a:off x="8012113" y="1628458"/>
                  <a:ext cx="361950" cy="534988"/>
                </a:xfrm>
                <a:custGeom>
                  <a:avLst/>
                  <a:gdLst>
                    <a:gd name="T0" fmla="*/ 35 w 228"/>
                    <a:gd name="T1" fmla="*/ 128 h 337"/>
                    <a:gd name="T2" fmla="*/ 16 w 228"/>
                    <a:gd name="T3" fmla="*/ 147 h 337"/>
                    <a:gd name="T4" fmla="*/ 0 w 228"/>
                    <a:gd name="T5" fmla="*/ 165 h 337"/>
                    <a:gd name="T6" fmla="*/ 11 w 228"/>
                    <a:gd name="T7" fmla="*/ 179 h 337"/>
                    <a:gd name="T8" fmla="*/ 21 w 228"/>
                    <a:gd name="T9" fmla="*/ 193 h 337"/>
                    <a:gd name="T10" fmla="*/ 18 w 228"/>
                    <a:gd name="T11" fmla="*/ 206 h 337"/>
                    <a:gd name="T12" fmla="*/ 32 w 228"/>
                    <a:gd name="T13" fmla="*/ 233 h 337"/>
                    <a:gd name="T14" fmla="*/ 37 w 228"/>
                    <a:gd name="T15" fmla="*/ 249 h 337"/>
                    <a:gd name="T16" fmla="*/ 48 w 228"/>
                    <a:gd name="T17" fmla="*/ 256 h 337"/>
                    <a:gd name="T18" fmla="*/ 66 w 228"/>
                    <a:gd name="T19" fmla="*/ 273 h 337"/>
                    <a:gd name="T20" fmla="*/ 78 w 228"/>
                    <a:gd name="T21" fmla="*/ 294 h 337"/>
                    <a:gd name="T22" fmla="*/ 85 w 228"/>
                    <a:gd name="T23" fmla="*/ 304 h 337"/>
                    <a:gd name="T24" fmla="*/ 88 w 228"/>
                    <a:gd name="T25" fmla="*/ 321 h 337"/>
                    <a:gd name="T26" fmla="*/ 128 w 228"/>
                    <a:gd name="T27" fmla="*/ 331 h 337"/>
                    <a:gd name="T28" fmla="*/ 139 w 228"/>
                    <a:gd name="T29" fmla="*/ 336 h 337"/>
                    <a:gd name="T30" fmla="*/ 169 w 228"/>
                    <a:gd name="T31" fmla="*/ 337 h 337"/>
                    <a:gd name="T32" fmla="*/ 206 w 228"/>
                    <a:gd name="T33" fmla="*/ 315 h 337"/>
                    <a:gd name="T34" fmla="*/ 201 w 228"/>
                    <a:gd name="T35" fmla="*/ 294 h 337"/>
                    <a:gd name="T36" fmla="*/ 189 w 228"/>
                    <a:gd name="T37" fmla="*/ 284 h 337"/>
                    <a:gd name="T38" fmla="*/ 179 w 228"/>
                    <a:gd name="T39" fmla="*/ 270 h 337"/>
                    <a:gd name="T40" fmla="*/ 187 w 228"/>
                    <a:gd name="T41" fmla="*/ 254 h 337"/>
                    <a:gd name="T42" fmla="*/ 203 w 228"/>
                    <a:gd name="T43" fmla="*/ 219 h 337"/>
                    <a:gd name="T44" fmla="*/ 225 w 228"/>
                    <a:gd name="T45" fmla="*/ 181 h 337"/>
                    <a:gd name="T46" fmla="*/ 212 w 228"/>
                    <a:gd name="T47" fmla="*/ 136 h 337"/>
                    <a:gd name="T48" fmla="*/ 227 w 228"/>
                    <a:gd name="T49" fmla="*/ 125 h 337"/>
                    <a:gd name="T50" fmla="*/ 219 w 228"/>
                    <a:gd name="T51" fmla="*/ 98 h 337"/>
                    <a:gd name="T52" fmla="*/ 228 w 228"/>
                    <a:gd name="T53" fmla="*/ 48 h 337"/>
                    <a:gd name="T54" fmla="*/ 219 w 228"/>
                    <a:gd name="T55" fmla="*/ 15 h 337"/>
                    <a:gd name="T56" fmla="*/ 174 w 228"/>
                    <a:gd name="T57" fmla="*/ 21 h 337"/>
                    <a:gd name="T58" fmla="*/ 66 w 228"/>
                    <a:gd name="T59" fmla="*/ 13 h 337"/>
                    <a:gd name="T60" fmla="*/ 47 w 228"/>
                    <a:gd name="T61" fmla="*/ 26 h 337"/>
                    <a:gd name="T62" fmla="*/ 34 w 228"/>
                    <a:gd name="T63" fmla="*/ 55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28" h="337">
                      <a:moveTo>
                        <a:pt x="37" y="83"/>
                      </a:moveTo>
                      <a:lnTo>
                        <a:pt x="35" y="128"/>
                      </a:lnTo>
                      <a:lnTo>
                        <a:pt x="26" y="131"/>
                      </a:lnTo>
                      <a:lnTo>
                        <a:pt x="16" y="147"/>
                      </a:lnTo>
                      <a:lnTo>
                        <a:pt x="11" y="165"/>
                      </a:lnTo>
                      <a:lnTo>
                        <a:pt x="0" y="165"/>
                      </a:lnTo>
                      <a:lnTo>
                        <a:pt x="0" y="174"/>
                      </a:lnTo>
                      <a:lnTo>
                        <a:pt x="11" y="179"/>
                      </a:lnTo>
                      <a:lnTo>
                        <a:pt x="13" y="190"/>
                      </a:lnTo>
                      <a:lnTo>
                        <a:pt x="21" y="193"/>
                      </a:lnTo>
                      <a:lnTo>
                        <a:pt x="21" y="201"/>
                      </a:lnTo>
                      <a:lnTo>
                        <a:pt x="18" y="206"/>
                      </a:lnTo>
                      <a:lnTo>
                        <a:pt x="24" y="217"/>
                      </a:lnTo>
                      <a:lnTo>
                        <a:pt x="32" y="233"/>
                      </a:lnTo>
                      <a:lnTo>
                        <a:pt x="31" y="246"/>
                      </a:lnTo>
                      <a:lnTo>
                        <a:pt x="37" y="249"/>
                      </a:lnTo>
                      <a:lnTo>
                        <a:pt x="39" y="259"/>
                      </a:lnTo>
                      <a:lnTo>
                        <a:pt x="48" y="256"/>
                      </a:lnTo>
                      <a:lnTo>
                        <a:pt x="53" y="270"/>
                      </a:lnTo>
                      <a:lnTo>
                        <a:pt x="66" y="273"/>
                      </a:lnTo>
                      <a:lnTo>
                        <a:pt x="69" y="291"/>
                      </a:lnTo>
                      <a:lnTo>
                        <a:pt x="78" y="294"/>
                      </a:lnTo>
                      <a:lnTo>
                        <a:pt x="82" y="300"/>
                      </a:lnTo>
                      <a:lnTo>
                        <a:pt x="85" y="304"/>
                      </a:lnTo>
                      <a:lnTo>
                        <a:pt x="82" y="312"/>
                      </a:lnTo>
                      <a:lnTo>
                        <a:pt x="88" y="321"/>
                      </a:lnTo>
                      <a:lnTo>
                        <a:pt x="123" y="323"/>
                      </a:lnTo>
                      <a:lnTo>
                        <a:pt x="128" y="331"/>
                      </a:lnTo>
                      <a:lnTo>
                        <a:pt x="137" y="334"/>
                      </a:lnTo>
                      <a:lnTo>
                        <a:pt x="139" y="336"/>
                      </a:lnTo>
                      <a:lnTo>
                        <a:pt x="153" y="336"/>
                      </a:lnTo>
                      <a:lnTo>
                        <a:pt x="169" y="337"/>
                      </a:lnTo>
                      <a:lnTo>
                        <a:pt x="187" y="331"/>
                      </a:lnTo>
                      <a:lnTo>
                        <a:pt x="206" y="315"/>
                      </a:lnTo>
                      <a:lnTo>
                        <a:pt x="208" y="305"/>
                      </a:lnTo>
                      <a:lnTo>
                        <a:pt x="201" y="294"/>
                      </a:lnTo>
                      <a:lnTo>
                        <a:pt x="195" y="291"/>
                      </a:lnTo>
                      <a:lnTo>
                        <a:pt x="189" y="284"/>
                      </a:lnTo>
                      <a:lnTo>
                        <a:pt x="189" y="272"/>
                      </a:lnTo>
                      <a:lnTo>
                        <a:pt x="179" y="270"/>
                      </a:lnTo>
                      <a:lnTo>
                        <a:pt x="171" y="256"/>
                      </a:lnTo>
                      <a:lnTo>
                        <a:pt x="187" y="254"/>
                      </a:lnTo>
                      <a:lnTo>
                        <a:pt x="190" y="221"/>
                      </a:lnTo>
                      <a:lnTo>
                        <a:pt x="203" y="219"/>
                      </a:lnTo>
                      <a:lnTo>
                        <a:pt x="206" y="184"/>
                      </a:lnTo>
                      <a:lnTo>
                        <a:pt x="225" y="181"/>
                      </a:lnTo>
                      <a:lnTo>
                        <a:pt x="222" y="139"/>
                      </a:lnTo>
                      <a:lnTo>
                        <a:pt x="212" y="136"/>
                      </a:lnTo>
                      <a:lnTo>
                        <a:pt x="212" y="125"/>
                      </a:lnTo>
                      <a:lnTo>
                        <a:pt x="227" y="125"/>
                      </a:lnTo>
                      <a:lnTo>
                        <a:pt x="225" y="112"/>
                      </a:lnTo>
                      <a:lnTo>
                        <a:pt x="219" y="98"/>
                      </a:lnTo>
                      <a:lnTo>
                        <a:pt x="217" y="79"/>
                      </a:lnTo>
                      <a:lnTo>
                        <a:pt x="228" y="48"/>
                      </a:lnTo>
                      <a:lnTo>
                        <a:pt x="227" y="34"/>
                      </a:lnTo>
                      <a:lnTo>
                        <a:pt x="219" y="15"/>
                      </a:lnTo>
                      <a:lnTo>
                        <a:pt x="200" y="0"/>
                      </a:lnTo>
                      <a:lnTo>
                        <a:pt x="174" y="21"/>
                      </a:lnTo>
                      <a:lnTo>
                        <a:pt x="165" y="13"/>
                      </a:lnTo>
                      <a:lnTo>
                        <a:pt x="66" y="13"/>
                      </a:lnTo>
                      <a:lnTo>
                        <a:pt x="55" y="21"/>
                      </a:lnTo>
                      <a:lnTo>
                        <a:pt x="47" y="26"/>
                      </a:lnTo>
                      <a:lnTo>
                        <a:pt x="43" y="51"/>
                      </a:lnTo>
                      <a:lnTo>
                        <a:pt x="34" y="55"/>
                      </a:lnTo>
                      <a:lnTo>
                        <a:pt x="37" y="8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2" name="Freeform 323"/>
                <p:cNvSpPr>
                  <a:spLocks/>
                </p:cNvSpPr>
                <p:nvPr/>
              </p:nvSpPr>
              <p:spPr bwMode="auto">
                <a:xfrm>
                  <a:off x="9593263" y="1466533"/>
                  <a:ext cx="58738" cy="38100"/>
                </a:xfrm>
                <a:custGeom>
                  <a:avLst/>
                  <a:gdLst>
                    <a:gd name="T0" fmla="*/ 32 w 37"/>
                    <a:gd name="T1" fmla="*/ 24 h 24"/>
                    <a:gd name="T2" fmla="*/ 16 w 37"/>
                    <a:gd name="T3" fmla="*/ 23 h 24"/>
                    <a:gd name="T4" fmla="*/ 5 w 37"/>
                    <a:gd name="T5" fmla="*/ 18 h 24"/>
                    <a:gd name="T6" fmla="*/ 0 w 37"/>
                    <a:gd name="T7" fmla="*/ 0 h 24"/>
                    <a:gd name="T8" fmla="*/ 14 w 37"/>
                    <a:gd name="T9" fmla="*/ 8 h 24"/>
                    <a:gd name="T10" fmla="*/ 37 w 37"/>
                    <a:gd name="T11" fmla="*/ 8 h 24"/>
                    <a:gd name="T12" fmla="*/ 32 w 37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4">
                      <a:moveTo>
                        <a:pt x="32" y="24"/>
                      </a:moveTo>
                      <a:lnTo>
                        <a:pt x="16" y="23"/>
                      </a:lnTo>
                      <a:lnTo>
                        <a:pt x="5" y="18"/>
                      </a:ln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7" y="8"/>
                      </a:lnTo>
                      <a:lnTo>
                        <a:pt x="32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3" name="Freeform 324"/>
                <p:cNvSpPr>
                  <a:spLocks/>
                </p:cNvSpPr>
                <p:nvPr/>
              </p:nvSpPr>
              <p:spPr bwMode="auto">
                <a:xfrm>
                  <a:off x="9593263" y="1466533"/>
                  <a:ext cx="58738" cy="38100"/>
                </a:xfrm>
                <a:custGeom>
                  <a:avLst/>
                  <a:gdLst>
                    <a:gd name="T0" fmla="*/ 32 w 37"/>
                    <a:gd name="T1" fmla="*/ 24 h 24"/>
                    <a:gd name="T2" fmla="*/ 16 w 37"/>
                    <a:gd name="T3" fmla="*/ 23 h 24"/>
                    <a:gd name="T4" fmla="*/ 5 w 37"/>
                    <a:gd name="T5" fmla="*/ 18 h 24"/>
                    <a:gd name="T6" fmla="*/ 0 w 37"/>
                    <a:gd name="T7" fmla="*/ 0 h 24"/>
                    <a:gd name="T8" fmla="*/ 14 w 37"/>
                    <a:gd name="T9" fmla="*/ 8 h 24"/>
                    <a:gd name="T10" fmla="*/ 37 w 37"/>
                    <a:gd name="T11" fmla="*/ 8 h 24"/>
                    <a:gd name="T12" fmla="*/ 32 w 37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4">
                      <a:moveTo>
                        <a:pt x="32" y="24"/>
                      </a:moveTo>
                      <a:lnTo>
                        <a:pt x="16" y="23"/>
                      </a:lnTo>
                      <a:lnTo>
                        <a:pt x="5" y="18"/>
                      </a:ln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7" y="8"/>
                      </a:lnTo>
                      <a:lnTo>
                        <a:pt x="32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4" name="Freeform 325"/>
                <p:cNvSpPr>
                  <a:spLocks/>
                </p:cNvSpPr>
                <p:nvPr/>
              </p:nvSpPr>
              <p:spPr bwMode="auto">
                <a:xfrm>
                  <a:off x="9593263" y="1466533"/>
                  <a:ext cx="58738" cy="38100"/>
                </a:xfrm>
                <a:custGeom>
                  <a:avLst/>
                  <a:gdLst>
                    <a:gd name="T0" fmla="*/ 32 w 37"/>
                    <a:gd name="T1" fmla="*/ 24 h 24"/>
                    <a:gd name="T2" fmla="*/ 16 w 37"/>
                    <a:gd name="T3" fmla="*/ 23 h 24"/>
                    <a:gd name="T4" fmla="*/ 5 w 37"/>
                    <a:gd name="T5" fmla="*/ 18 h 24"/>
                    <a:gd name="T6" fmla="*/ 0 w 37"/>
                    <a:gd name="T7" fmla="*/ 0 h 24"/>
                    <a:gd name="T8" fmla="*/ 14 w 37"/>
                    <a:gd name="T9" fmla="*/ 8 h 24"/>
                    <a:gd name="T10" fmla="*/ 37 w 37"/>
                    <a:gd name="T11" fmla="*/ 8 h 24"/>
                    <a:gd name="T12" fmla="*/ 32 w 37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4">
                      <a:moveTo>
                        <a:pt x="32" y="24"/>
                      </a:moveTo>
                      <a:lnTo>
                        <a:pt x="16" y="23"/>
                      </a:lnTo>
                      <a:lnTo>
                        <a:pt x="5" y="18"/>
                      </a:ln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7" y="8"/>
                      </a:lnTo>
                      <a:lnTo>
                        <a:pt x="32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5" name="Freeform 326"/>
                <p:cNvSpPr>
                  <a:spLocks/>
                </p:cNvSpPr>
                <p:nvPr/>
              </p:nvSpPr>
              <p:spPr bwMode="auto">
                <a:xfrm>
                  <a:off x="9593263" y="1466533"/>
                  <a:ext cx="58738" cy="38100"/>
                </a:xfrm>
                <a:custGeom>
                  <a:avLst/>
                  <a:gdLst>
                    <a:gd name="T0" fmla="*/ 32 w 37"/>
                    <a:gd name="T1" fmla="*/ 24 h 24"/>
                    <a:gd name="T2" fmla="*/ 16 w 37"/>
                    <a:gd name="T3" fmla="*/ 23 h 24"/>
                    <a:gd name="T4" fmla="*/ 5 w 37"/>
                    <a:gd name="T5" fmla="*/ 18 h 24"/>
                    <a:gd name="T6" fmla="*/ 0 w 37"/>
                    <a:gd name="T7" fmla="*/ 0 h 24"/>
                    <a:gd name="T8" fmla="*/ 14 w 37"/>
                    <a:gd name="T9" fmla="*/ 8 h 24"/>
                    <a:gd name="T10" fmla="*/ 37 w 37"/>
                    <a:gd name="T11" fmla="*/ 8 h 24"/>
                    <a:gd name="T12" fmla="*/ 32 w 37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24">
                      <a:moveTo>
                        <a:pt x="32" y="24"/>
                      </a:moveTo>
                      <a:lnTo>
                        <a:pt x="16" y="23"/>
                      </a:lnTo>
                      <a:lnTo>
                        <a:pt x="5" y="18"/>
                      </a:lnTo>
                      <a:lnTo>
                        <a:pt x="0" y="0"/>
                      </a:lnTo>
                      <a:lnTo>
                        <a:pt x="14" y="8"/>
                      </a:lnTo>
                      <a:lnTo>
                        <a:pt x="37" y="8"/>
                      </a:lnTo>
                      <a:lnTo>
                        <a:pt x="32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6" name="Freeform 327"/>
                <p:cNvSpPr>
                  <a:spLocks/>
                </p:cNvSpPr>
                <p:nvPr/>
              </p:nvSpPr>
              <p:spPr bwMode="auto">
                <a:xfrm>
                  <a:off x="5581651" y="2244408"/>
                  <a:ext cx="188913" cy="173038"/>
                </a:xfrm>
                <a:custGeom>
                  <a:avLst/>
                  <a:gdLst>
                    <a:gd name="T0" fmla="*/ 119 w 119"/>
                    <a:gd name="T1" fmla="*/ 51 h 109"/>
                    <a:gd name="T2" fmla="*/ 107 w 119"/>
                    <a:gd name="T3" fmla="*/ 34 h 109"/>
                    <a:gd name="T4" fmla="*/ 91 w 119"/>
                    <a:gd name="T5" fmla="*/ 23 h 109"/>
                    <a:gd name="T6" fmla="*/ 78 w 119"/>
                    <a:gd name="T7" fmla="*/ 13 h 109"/>
                    <a:gd name="T8" fmla="*/ 52 w 119"/>
                    <a:gd name="T9" fmla="*/ 15 h 109"/>
                    <a:gd name="T10" fmla="*/ 28 w 119"/>
                    <a:gd name="T11" fmla="*/ 0 h 109"/>
                    <a:gd name="T12" fmla="*/ 14 w 119"/>
                    <a:gd name="T13" fmla="*/ 8 h 109"/>
                    <a:gd name="T14" fmla="*/ 12 w 119"/>
                    <a:gd name="T15" fmla="*/ 26 h 109"/>
                    <a:gd name="T16" fmla="*/ 6 w 119"/>
                    <a:gd name="T17" fmla="*/ 35 h 109"/>
                    <a:gd name="T18" fmla="*/ 0 w 119"/>
                    <a:gd name="T19" fmla="*/ 48 h 109"/>
                    <a:gd name="T20" fmla="*/ 6 w 119"/>
                    <a:gd name="T21" fmla="*/ 59 h 109"/>
                    <a:gd name="T22" fmla="*/ 14 w 119"/>
                    <a:gd name="T23" fmla="*/ 69 h 109"/>
                    <a:gd name="T24" fmla="*/ 17 w 119"/>
                    <a:gd name="T25" fmla="*/ 80 h 109"/>
                    <a:gd name="T26" fmla="*/ 17 w 119"/>
                    <a:gd name="T27" fmla="*/ 96 h 109"/>
                    <a:gd name="T28" fmla="*/ 28 w 119"/>
                    <a:gd name="T29" fmla="*/ 109 h 109"/>
                    <a:gd name="T30" fmla="*/ 44 w 119"/>
                    <a:gd name="T31" fmla="*/ 96 h 109"/>
                    <a:gd name="T32" fmla="*/ 67 w 119"/>
                    <a:gd name="T33" fmla="*/ 82 h 109"/>
                    <a:gd name="T34" fmla="*/ 111 w 119"/>
                    <a:gd name="T35" fmla="*/ 62 h 109"/>
                    <a:gd name="T36" fmla="*/ 119 w 119"/>
                    <a:gd name="T37" fmla="*/ 5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109">
                      <a:moveTo>
                        <a:pt x="119" y="51"/>
                      </a:moveTo>
                      <a:lnTo>
                        <a:pt x="107" y="34"/>
                      </a:lnTo>
                      <a:lnTo>
                        <a:pt x="91" y="23"/>
                      </a:lnTo>
                      <a:lnTo>
                        <a:pt x="78" y="13"/>
                      </a:lnTo>
                      <a:lnTo>
                        <a:pt x="52" y="15"/>
                      </a:lnTo>
                      <a:lnTo>
                        <a:pt x="28" y="0"/>
                      </a:lnTo>
                      <a:lnTo>
                        <a:pt x="14" y="8"/>
                      </a:lnTo>
                      <a:lnTo>
                        <a:pt x="12" y="26"/>
                      </a:lnTo>
                      <a:lnTo>
                        <a:pt x="6" y="35"/>
                      </a:lnTo>
                      <a:lnTo>
                        <a:pt x="0" y="48"/>
                      </a:lnTo>
                      <a:lnTo>
                        <a:pt x="6" y="59"/>
                      </a:lnTo>
                      <a:lnTo>
                        <a:pt x="14" y="69"/>
                      </a:lnTo>
                      <a:lnTo>
                        <a:pt x="17" y="80"/>
                      </a:lnTo>
                      <a:lnTo>
                        <a:pt x="17" y="96"/>
                      </a:lnTo>
                      <a:lnTo>
                        <a:pt x="28" y="109"/>
                      </a:lnTo>
                      <a:lnTo>
                        <a:pt x="44" y="96"/>
                      </a:lnTo>
                      <a:lnTo>
                        <a:pt x="67" y="82"/>
                      </a:lnTo>
                      <a:lnTo>
                        <a:pt x="111" y="62"/>
                      </a:lnTo>
                      <a:lnTo>
                        <a:pt x="119" y="5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7" name="Freeform 328"/>
                <p:cNvSpPr>
                  <a:spLocks/>
                </p:cNvSpPr>
                <p:nvPr/>
              </p:nvSpPr>
              <p:spPr bwMode="auto">
                <a:xfrm>
                  <a:off x="5581651" y="2244408"/>
                  <a:ext cx="188913" cy="173038"/>
                </a:xfrm>
                <a:custGeom>
                  <a:avLst/>
                  <a:gdLst>
                    <a:gd name="T0" fmla="*/ 119 w 119"/>
                    <a:gd name="T1" fmla="*/ 51 h 109"/>
                    <a:gd name="T2" fmla="*/ 107 w 119"/>
                    <a:gd name="T3" fmla="*/ 34 h 109"/>
                    <a:gd name="T4" fmla="*/ 91 w 119"/>
                    <a:gd name="T5" fmla="*/ 23 h 109"/>
                    <a:gd name="T6" fmla="*/ 78 w 119"/>
                    <a:gd name="T7" fmla="*/ 13 h 109"/>
                    <a:gd name="T8" fmla="*/ 52 w 119"/>
                    <a:gd name="T9" fmla="*/ 15 h 109"/>
                    <a:gd name="T10" fmla="*/ 28 w 119"/>
                    <a:gd name="T11" fmla="*/ 0 h 109"/>
                    <a:gd name="T12" fmla="*/ 14 w 119"/>
                    <a:gd name="T13" fmla="*/ 8 h 109"/>
                    <a:gd name="T14" fmla="*/ 12 w 119"/>
                    <a:gd name="T15" fmla="*/ 26 h 109"/>
                    <a:gd name="T16" fmla="*/ 6 w 119"/>
                    <a:gd name="T17" fmla="*/ 35 h 109"/>
                    <a:gd name="T18" fmla="*/ 0 w 119"/>
                    <a:gd name="T19" fmla="*/ 48 h 109"/>
                    <a:gd name="T20" fmla="*/ 6 w 119"/>
                    <a:gd name="T21" fmla="*/ 59 h 109"/>
                    <a:gd name="T22" fmla="*/ 14 w 119"/>
                    <a:gd name="T23" fmla="*/ 69 h 109"/>
                    <a:gd name="T24" fmla="*/ 17 w 119"/>
                    <a:gd name="T25" fmla="*/ 80 h 109"/>
                    <a:gd name="T26" fmla="*/ 17 w 119"/>
                    <a:gd name="T27" fmla="*/ 96 h 109"/>
                    <a:gd name="T28" fmla="*/ 28 w 119"/>
                    <a:gd name="T29" fmla="*/ 109 h 109"/>
                    <a:gd name="T30" fmla="*/ 44 w 119"/>
                    <a:gd name="T31" fmla="*/ 96 h 109"/>
                    <a:gd name="T32" fmla="*/ 67 w 119"/>
                    <a:gd name="T33" fmla="*/ 82 h 109"/>
                    <a:gd name="T34" fmla="*/ 111 w 119"/>
                    <a:gd name="T35" fmla="*/ 62 h 109"/>
                    <a:gd name="T36" fmla="*/ 119 w 119"/>
                    <a:gd name="T37" fmla="*/ 5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109">
                      <a:moveTo>
                        <a:pt x="119" y="51"/>
                      </a:moveTo>
                      <a:lnTo>
                        <a:pt x="107" y="34"/>
                      </a:lnTo>
                      <a:lnTo>
                        <a:pt x="91" y="23"/>
                      </a:lnTo>
                      <a:lnTo>
                        <a:pt x="78" y="13"/>
                      </a:lnTo>
                      <a:lnTo>
                        <a:pt x="52" y="15"/>
                      </a:lnTo>
                      <a:lnTo>
                        <a:pt x="28" y="0"/>
                      </a:lnTo>
                      <a:lnTo>
                        <a:pt x="14" y="8"/>
                      </a:lnTo>
                      <a:lnTo>
                        <a:pt x="12" y="26"/>
                      </a:lnTo>
                      <a:lnTo>
                        <a:pt x="6" y="35"/>
                      </a:lnTo>
                      <a:lnTo>
                        <a:pt x="0" y="48"/>
                      </a:lnTo>
                      <a:lnTo>
                        <a:pt x="6" y="59"/>
                      </a:lnTo>
                      <a:lnTo>
                        <a:pt x="14" y="69"/>
                      </a:lnTo>
                      <a:lnTo>
                        <a:pt x="17" y="80"/>
                      </a:lnTo>
                      <a:lnTo>
                        <a:pt x="17" y="96"/>
                      </a:lnTo>
                      <a:lnTo>
                        <a:pt x="28" y="109"/>
                      </a:lnTo>
                      <a:lnTo>
                        <a:pt x="44" y="96"/>
                      </a:lnTo>
                      <a:lnTo>
                        <a:pt x="67" y="82"/>
                      </a:lnTo>
                      <a:lnTo>
                        <a:pt x="111" y="62"/>
                      </a:lnTo>
                      <a:lnTo>
                        <a:pt x="119" y="5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8" name="Freeform 329"/>
                <p:cNvSpPr>
                  <a:spLocks/>
                </p:cNvSpPr>
                <p:nvPr/>
              </p:nvSpPr>
              <p:spPr bwMode="auto">
                <a:xfrm>
                  <a:off x="5581651" y="2244408"/>
                  <a:ext cx="188913" cy="173038"/>
                </a:xfrm>
                <a:custGeom>
                  <a:avLst/>
                  <a:gdLst>
                    <a:gd name="T0" fmla="*/ 119 w 119"/>
                    <a:gd name="T1" fmla="*/ 51 h 109"/>
                    <a:gd name="T2" fmla="*/ 107 w 119"/>
                    <a:gd name="T3" fmla="*/ 34 h 109"/>
                    <a:gd name="T4" fmla="*/ 91 w 119"/>
                    <a:gd name="T5" fmla="*/ 23 h 109"/>
                    <a:gd name="T6" fmla="*/ 78 w 119"/>
                    <a:gd name="T7" fmla="*/ 13 h 109"/>
                    <a:gd name="T8" fmla="*/ 52 w 119"/>
                    <a:gd name="T9" fmla="*/ 15 h 109"/>
                    <a:gd name="T10" fmla="*/ 28 w 119"/>
                    <a:gd name="T11" fmla="*/ 0 h 109"/>
                    <a:gd name="T12" fmla="*/ 14 w 119"/>
                    <a:gd name="T13" fmla="*/ 8 h 109"/>
                    <a:gd name="T14" fmla="*/ 12 w 119"/>
                    <a:gd name="T15" fmla="*/ 26 h 109"/>
                    <a:gd name="T16" fmla="*/ 6 w 119"/>
                    <a:gd name="T17" fmla="*/ 35 h 109"/>
                    <a:gd name="T18" fmla="*/ 0 w 119"/>
                    <a:gd name="T19" fmla="*/ 48 h 109"/>
                    <a:gd name="T20" fmla="*/ 6 w 119"/>
                    <a:gd name="T21" fmla="*/ 59 h 109"/>
                    <a:gd name="T22" fmla="*/ 14 w 119"/>
                    <a:gd name="T23" fmla="*/ 69 h 109"/>
                    <a:gd name="T24" fmla="*/ 17 w 119"/>
                    <a:gd name="T25" fmla="*/ 80 h 109"/>
                    <a:gd name="T26" fmla="*/ 17 w 119"/>
                    <a:gd name="T27" fmla="*/ 96 h 109"/>
                    <a:gd name="T28" fmla="*/ 28 w 119"/>
                    <a:gd name="T29" fmla="*/ 109 h 109"/>
                    <a:gd name="T30" fmla="*/ 44 w 119"/>
                    <a:gd name="T31" fmla="*/ 96 h 109"/>
                    <a:gd name="T32" fmla="*/ 67 w 119"/>
                    <a:gd name="T33" fmla="*/ 82 h 109"/>
                    <a:gd name="T34" fmla="*/ 111 w 119"/>
                    <a:gd name="T35" fmla="*/ 62 h 109"/>
                    <a:gd name="T36" fmla="*/ 119 w 119"/>
                    <a:gd name="T37" fmla="*/ 5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109">
                      <a:moveTo>
                        <a:pt x="119" y="51"/>
                      </a:moveTo>
                      <a:lnTo>
                        <a:pt x="107" y="34"/>
                      </a:lnTo>
                      <a:lnTo>
                        <a:pt x="91" y="23"/>
                      </a:lnTo>
                      <a:lnTo>
                        <a:pt x="78" y="13"/>
                      </a:lnTo>
                      <a:lnTo>
                        <a:pt x="52" y="15"/>
                      </a:lnTo>
                      <a:lnTo>
                        <a:pt x="28" y="0"/>
                      </a:lnTo>
                      <a:lnTo>
                        <a:pt x="14" y="8"/>
                      </a:lnTo>
                      <a:lnTo>
                        <a:pt x="12" y="26"/>
                      </a:lnTo>
                      <a:lnTo>
                        <a:pt x="6" y="35"/>
                      </a:lnTo>
                      <a:lnTo>
                        <a:pt x="0" y="48"/>
                      </a:lnTo>
                      <a:lnTo>
                        <a:pt x="6" y="59"/>
                      </a:lnTo>
                      <a:lnTo>
                        <a:pt x="14" y="69"/>
                      </a:lnTo>
                      <a:lnTo>
                        <a:pt x="17" y="80"/>
                      </a:lnTo>
                      <a:lnTo>
                        <a:pt x="17" y="96"/>
                      </a:lnTo>
                      <a:lnTo>
                        <a:pt x="28" y="109"/>
                      </a:lnTo>
                      <a:lnTo>
                        <a:pt x="44" y="96"/>
                      </a:lnTo>
                      <a:lnTo>
                        <a:pt x="67" y="82"/>
                      </a:lnTo>
                      <a:lnTo>
                        <a:pt x="111" y="62"/>
                      </a:lnTo>
                      <a:lnTo>
                        <a:pt x="119" y="5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9" name="Freeform 330"/>
                <p:cNvSpPr>
                  <a:spLocks/>
                </p:cNvSpPr>
                <p:nvPr/>
              </p:nvSpPr>
              <p:spPr bwMode="auto">
                <a:xfrm>
                  <a:off x="5581651" y="2244408"/>
                  <a:ext cx="188913" cy="173038"/>
                </a:xfrm>
                <a:custGeom>
                  <a:avLst/>
                  <a:gdLst>
                    <a:gd name="T0" fmla="*/ 119 w 119"/>
                    <a:gd name="T1" fmla="*/ 51 h 109"/>
                    <a:gd name="T2" fmla="*/ 107 w 119"/>
                    <a:gd name="T3" fmla="*/ 34 h 109"/>
                    <a:gd name="T4" fmla="*/ 91 w 119"/>
                    <a:gd name="T5" fmla="*/ 23 h 109"/>
                    <a:gd name="T6" fmla="*/ 78 w 119"/>
                    <a:gd name="T7" fmla="*/ 13 h 109"/>
                    <a:gd name="T8" fmla="*/ 52 w 119"/>
                    <a:gd name="T9" fmla="*/ 15 h 109"/>
                    <a:gd name="T10" fmla="*/ 28 w 119"/>
                    <a:gd name="T11" fmla="*/ 0 h 109"/>
                    <a:gd name="T12" fmla="*/ 14 w 119"/>
                    <a:gd name="T13" fmla="*/ 8 h 109"/>
                    <a:gd name="T14" fmla="*/ 12 w 119"/>
                    <a:gd name="T15" fmla="*/ 26 h 109"/>
                    <a:gd name="T16" fmla="*/ 6 w 119"/>
                    <a:gd name="T17" fmla="*/ 35 h 109"/>
                    <a:gd name="T18" fmla="*/ 0 w 119"/>
                    <a:gd name="T19" fmla="*/ 48 h 109"/>
                    <a:gd name="T20" fmla="*/ 6 w 119"/>
                    <a:gd name="T21" fmla="*/ 59 h 109"/>
                    <a:gd name="T22" fmla="*/ 14 w 119"/>
                    <a:gd name="T23" fmla="*/ 69 h 109"/>
                    <a:gd name="T24" fmla="*/ 17 w 119"/>
                    <a:gd name="T25" fmla="*/ 80 h 109"/>
                    <a:gd name="T26" fmla="*/ 17 w 119"/>
                    <a:gd name="T27" fmla="*/ 96 h 109"/>
                    <a:gd name="T28" fmla="*/ 28 w 119"/>
                    <a:gd name="T29" fmla="*/ 109 h 109"/>
                    <a:gd name="T30" fmla="*/ 44 w 119"/>
                    <a:gd name="T31" fmla="*/ 96 h 109"/>
                    <a:gd name="T32" fmla="*/ 67 w 119"/>
                    <a:gd name="T33" fmla="*/ 82 h 109"/>
                    <a:gd name="T34" fmla="*/ 111 w 119"/>
                    <a:gd name="T35" fmla="*/ 62 h 109"/>
                    <a:gd name="T36" fmla="*/ 119 w 119"/>
                    <a:gd name="T37" fmla="*/ 5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109">
                      <a:moveTo>
                        <a:pt x="119" y="51"/>
                      </a:moveTo>
                      <a:lnTo>
                        <a:pt x="107" y="34"/>
                      </a:lnTo>
                      <a:lnTo>
                        <a:pt x="91" y="23"/>
                      </a:lnTo>
                      <a:lnTo>
                        <a:pt x="78" y="13"/>
                      </a:lnTo>
                      <a:lnTo>
                        <a:pt x="52" y="15"/>
                      </a:lnTo>
                      <a:lnTo>
                        <a:pt x="28" y="0"/>
                      </a:lnTo>
                      <a:lnTo>
                        <a:pt x="14" y="8"/>
                      </a:lnTo>
                      <a:lnTo>
                        <a:pt x="12" y="26"/>
                      </a:lnTo>
                      <a:lnTo>
                        <a:pt x="6" y="35"/>
                      </a:lnTo>
                      <a:lnTo>
                        <a:pt x="0" y="48"/>
                      </a:lnTo>
                      <a:lnTo>
                        <a:pt x="6" y="59"/>
                      </a:lnTo>
                      <a:lnTo>
                        <a:pt x="14" y="69"/>
                      </a:lnTo>
                      <a:lnTo>
                        <a:pt x="17" y="80"/>
                      </a:lnTo>
                      <a:lnTo>
                        <a:pt x="17" y="96"/>
                      </a:lnTo>
                      <a:lnTo>
                        <a:pt x="28" y="109"/>
                      </a:lnTo>
                      <a:lnTo>
                        <a:pt x="44" y="96"/>
                      </a:lnTo>
                      <a:lnTo>
                        <a:pt x="67" y="82"/>
                      </a:lnTo>
                      <a:lnTo>
                        <a:pt x="111" y="62"/>
                      </a:lnTo>
                      <a:lnTo>
                        <a:pt x="119" y="5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0" name="Freeform 331"/>
                <p:cNvSpPr>
                  <a:spLocks/>
                </p:cNvSpPr>
                <p:nvPr/>
              </p:nvSpPr>
              <p:spPr bwMode="auto">
                <a:xfrm>
                  <a:off x="5753101" y="2153921"/>
                  <a:ext cx="949325" cy="1084263"/>
                </a:xfrm>
                <a:custGeom>
                  <a:avLst/>
                  <a:gdLst>
                    <a:gd name="T0" fmla="*/ 61 w 598"/>
                    <a:gd name="T1" fmla="*/ 62 h 683"/>
                    <a:gd name="T2" fmla="*/ 66 w 598"/>
                    <a:gd name="T3" fmla="*/ 107 h 683"/>
                    <a:gd name="T4" fmla="*/ 61 w 598"/>
                    <a:gd name="T5" fmla="*/ 142 h 683"/>
                    <a:gd name="T6" fmla="*/ 30 w 598"/>
                    <a:gd name="T7" fmla="*/ 159 h 683"/>
                    <a:gd name="T8" fmla="*/ 19 w 598"/>
                    <a:gd name="T9" fmla="*/ 191 h 683"/>
                    <a:gd name="T10" fmla="*/ 0 w 598"/>
                    <a:gd name="T11" fmla="*/ 214 h 683"/>
                    <a:gd name="T12" fmla="*/ 18 w 598"/>
                    <a:gd name="T13" fmla="*/ 244 h 683"/>
                    <a:gd name="T14" fmla="*/ 45 w 598"/>
                    <a:gd name="T15" fmla="*/ 257 h 683"/>
                    <a:gd name="T16" fmla="*/ 75 w 598"/>
                    <a:gd name="T17" fmla="*/ 276 h 683"/>
                    <a:gd name="T18" fmla="*/ 101 w 598"/>
                    <a:gd name="T19" fmla="*/ 268 h 683"/>
                    <a:gd name="T20" fmla="*/ 115 w 598"/>
                    <a:gd name="T21" fmla="*/ 252 h 683"/>
                    <a:gd name="T22" fmla="*/ 142 w 598"/>
                    <a:gd name="T23" fmla="*/ 297 h 683"/>
                    <a:gd name="T24" fmla="*/ 171 w 598"/>
                    <a:gd name="T25" fmla="*/ 305 h 683"/>
                    <a:gd name="T26" fmla="*/ 200 w 598"/>
                    <a:gd name="T27" fmla="*/ 319 h 683"/>
                    <a:gd name="T28" fmla="*/ 217 w 598"/>
                    <a:gd name="T29" fmla="*/ 338 h 683"/>
                    <a:gd name="T30" fmla="*/ 214 w 598"/>
                    <a:gd name="T31" fmla="*/ 367 h 683"/>
                    <a:gd name="T32" fmla="*/ 241 w 598"/>
                    <a:gd name="T33" fmla="*/ 384 h 683"/>
                    <a:gd name="T34" fmla="*/ 257 w 598"/>
                    <a:gd name="T35" fmla="*/ 400 h 683"/>
                    <a:gd name="T36" fmla="*/ 243 w 598"/>
                    <a:gd name="T37" fmla="*/ 432 h 683"/>
                    <a:gd name="T38" fmla="*/ 255 w 598"/>
                    <a:gd name="T39" fmla="*/ 461 h 683"/>
                    <a:gd name="T40" fmla="*/ 281 w 598"/>
                    <a:gd name="T41" fmla="*/ 474 h 683"/>
                    <a:gd name="T42" fmla="*/ 310 w 598"/>
                    <a:gd name="T43" fmla="*/ 494 h 683"/>
                    <a:gd name="T44" fmla="*/ 316 w 598"/>
                    <a:gd name="T45" fmla="*/ 553 h 683"/>
                    <a:gd name="T46" fmla="*/ 314 w 598"/>
                    <a:gd name="T47" fmla="*/ 568 h 683"/>
                    <a:gd name="T48" fmla="*/ 291 w 598"/>
                    <a:gd name="T49" fmla="*/ 593 h 683"/>
                    <a:gd name="T50" fmla="*/ 283 w 598"/>
                    <a:gd name="T51" fmla="*/ 622 h 683"/>
                    <a:gd name="T52" fmla="*/ 337 w 598"/>
                    <a:gd name="T53" fmla="*/ 670 h 683"/>
                    <a:gd name="T54" fmla="*/ 348 w 598"/>
                    <a:gd name="T55" fmla="*/ 651 h 683"/>
                    <a:gd name="T56" fmla="*/ 358 w 598"/>
                    <a:gd name="T57" fmla="*/ 617 h 683"/>
                    <a:gd name="T58" fmla="*/ 356 w 598"/>
                    <a:gd name="T59" fmla="*/ 641 h 683"/>
                    <a:gd name="T60" fmla="*/ 381 w 598"/>
                    <a:gd name="T61" fmla="*/ 616 h 683"/>
                    <a:gd name="T62" fmla="*/ 402 w 598"/>
                    <a:gd name="T63" fmla="*/ 533 h 683"/>
                    <a:gd name="T64" fmla="*/ 421 w 598"/>
                    <a:gd name="T65" fmla="*/ 507 h 683"/>
                    <a:gd name="T66" fmla="*/ 477 w 598"/>
                    <a:gd name="T67" fmla="*/ 485 h 683"/>
                    <a:gd name="T68" fmla="*/ 509 w 598"/>
                    <a:gd name="T69" fmla="*/ 447 h 683"/>
                    <a:gd name="T70" fmla="*/ 525 w 598"/>
                    <a:gd name="T71" fmla="*/ 389 h 683"/>
                    <a:gd name="T72" fmla="*/ 551 w 598"/>
                    <a:gd name="T73" fmla="*/ 298 h 683"/>
                    <a:gd name="T74" fmla="*/ 562 w 598"/>
                    <a:gd name="T75" fmla="*/ 263 h 683"/>
                    <a:gd name="T76" fmla="*/ 584 w 598"/>
                    <a:gd name="T77" fmla="*/ 242 h 683"/>
                    <a:gd name="T78" fmla="*/ 589 w 598"/>
                    <a:gd name="T79" fmla="*/ 212 h 683"/>
                    <a:gd name="T80" fmla="*/ 589 w 598"/>
                    <a:gd name="T81" fmla="*/ 198 h 683"/>
                    <a:gd name="T82" fmla="*/ 568 w 598"/>
                    <a:gd name="T83" fmla="*/ 159 h 683"/>
                    <a:gd name="T84" fmla="*/ 538 w 598"/>
                    <a:gd name="T85" fmla="*/ 140 h 683"/>
                    <a:gd name="T86" fmla="*/ 509 w 598"/>
                    <a:gd name="T87" fmla="*/ 123 h 683"/>
                    <a:gd name="T88" fmla="*/ 477 w 598"/>
                    <a:gd name="T89" fmla="*/ 118 h 683"/>
                    <a:gd name="T90" fmla="*/ 447 w 598"/>
                    <a:gd name="T91" fmla="*/ 99 h 683"/>
                    <a:gd name="T92" fmla="*/ 404 w 598"/>
                    <a:gd name="T93" fmla="*/ 91 h 683"/>
                    <a:gd name="T94" fmla="*/ 375 w 598"/>
                    <a:gd name="T95" fmla="*/ 110 h 683"/>
                    <a:gd name="T96" fmla="*/ 380 w 598"/>
                    <a:gd name="T97" fmla="*/ 80 h 683"/>
                    <a:gd name="T98" fmla="*/ 350 w 598"/>
                    <a:gd name="T99" fmla="*/ 97 h 683"/>
                    <a:gd name="T100" fmla="*/ 346 w 598"/>
                    <a:gd name="T101" fmla="*/ 87 h 683"/>
                    <a:gd name="T102" fmla="*/ 366 w 598"/>
                    <a:gd name="T103" fmla="*/ 52 h 683"/>
                    <a:gd name="T104" fmla="*/ 334 w 598"/>
                    <a:gd name="T105" fmla="*/ 17 h 683"/>
                    <a:gd name="T106" fmla="*/ 316 w 598"/>
                    <a:gd name="T107" fmla="*/ 43 h 683"/>
                    <a:gd name="T108" fmla="*/ 273 w 598"/>
                    <a:gd name="T109" fmla="*/ 36 h 683"/>
                    <a:gd name="T110" fmla="*/ 241 w 598"/>
                    <a:gd name="T111" fmla="*/ 51 h 683"/>
                    <a:gd name="T112" fmla="*/ 219 w 598"/>
                    <a:gd name="T113" fmla="*/ 49 h 683"/>
                    <a:gd name="T114" fmla="*/ 214 w 598"/>
                    <a:gd name="T115" fmla="*/ 6 h 683"/>
                    <a:gd name="T116" fmla="*/ 171 w 598"/>
                    <a:gd name="T117" fmla="*/ 12 h 683"/>
                    <a:gd name="T118" fmla="*/ 142 w 598"/>
                    <a:gd name="T119" fmla="*/ 9 h 683"/>
                    <a:gd name="T120" fmla="*/ 152 w 598"/>
                    <a:gd name="T121" fmla="*/ 40 h 683"/>
                    <a:gd name="T122" fmla="*/ 123 w 598"/>
                    <a:gd name="T123" fmla="*/ 64 h 683"/>
                    <a:gd name="T124" fmla="*/ 94 w 598"/>
                    <a:gd name="T125" fmla="*/ 4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8" h="683">
                      <a:moveTo>
                        <a:pt x="94" y="43"/>
                      </a:moveTo>
                      <a:lnTo>
                        <a:pt x="69" y="52"/>
                      </a:lnTo>
                      <a:lnTo>
                        <a:pt x="61" y="62"/>
                      </a:lnTo>
                      <a:lnTo>
                        <a:pt x="70" y="70"/>
                      </a:lnTo>
                      <a:lnTo>
                        <a:pt x="61" y="76"/>
                      </a:lnTo>
                      <a:lnTo>
                        <a:pt x="66" y="107"/>
                      </a:lnTo>
                      <a:lnTo>
                        <a:pt x="66" y="119"/>
                      </a:lnTo>
                      <a:lnTo>
                        <a:pt x="50" y="121"/>
                      </a:lnTo>
                      <a:lnTo>
                        <a:pt x="61" y="142"/>
                      </a:lnTo>
                      <a:lnTo>
                        <a:pt x="56" y="155"/>
                      </a:lnTo>
                      <a:lnTo>
                        <a:pt x="45" y="163"/>
                      </a:lnTo>
                      <a:lnTo>
                        <a:pt x="30" y="159"/>
                      </a:lnTo>
                      <a:lnTo>
                        <a:pt x="21" y="166"/>
                      </a:lnTo>
                      <a:lnTo>
                        <a:pt x="16" y="180"/>
                      </a:lnTo>
                      <a:lnTo>
                        <a:pt x="19" y="191"/>
                      </a:lnTo>
                      <a:lnTo>
                        <a:pt x="13" y="196"/>
                      </a:lnTo>
                      <a:lnTo>
                        <a:pt x="3" y="201"/>
                      </a:lnTo>
                      <a:lnTo>
                        <a:pt x="0" y="214"/>
                      </a:lnTo>
                      <a:lnTo>
                        <a:pt x="5" y="225"/>
                      </a:lnTo>
                      <a:lnTo>
                        <a:pt x="15" y="233"/>
                      </a:lnTo>
                      <a:lnTo>
                        <a:pt x="18" y="244"/>
                      </a:lnTo>
                      <a:lnTo>
                        <a:pt x="29" y="245"/>
                      </a:lnTo>
                      <a:lnTo>
                        <a:pt x="30" y="255"/>
                      </a:lnTo>
                      <a:lnTo>
                        <a:pt x="45" y="257"/>
                      </a:lnTo>
                      <a:lnTo>
                        <a:pt x="56" y="250"/>
                      </a:lnTo>
                      <a:lnTo>
                        <a:pt x="62" y="269"/>
                      </a:lnTo>
                      <a:lnTo>
                        <a:pt x="75" y="276"/>
                      </a:lnTo>
                      <a:lnTo>
                        <a:pt x="86" y="277"/>
                      </a:lnTo>
                      <a:lnTo>
                        <a:pt x="96" y="274"/>
                      </a:lnTo>
                      <a:lnTo>
                        <a:pt x="101" y="268"/>
                      </a:lnTo>
                      <a:lnTo>
                        <a:pt x="104" y="261"/>
                      </a:lnTo>
                      <a:lnTo>
                        <a:pt x="112" y="263"/>
                      </a:lnTo>
                      <a:lnTo>
                        <a:pt x="115" y="252"/>
                      </a:lnTo>
                      <a:lnTo>
                        <a:pt x="134" y="253"/>
                      </a:lnTo>
                      <a:lnTo>
                        <a:pt x="137" y="285"/>
                      </a:lnTo>
                      <a:lnTo>
                        <a:pt x="142" y="297"/>
                      </a:lnTo>
                      <a:lnTo>
                        <a:pt x="145" y="301"/>
                      </a:lnTo>
                      <a:lnTo>
                        <a:pt x="168" y="303"/>
                      </a:lnTo>
                      <a:lnTo>
                        <a:pt x="171" y="305"/>
                      </a:lnTo>
                      <a:lnTo>
                        <a:pt x="182" y="308"/>
                      </a:lnTo>
                      <a:lnTo>
                        <a:pt x="184" y="317"/>
                      </a:lnTo>
                      <a:lnTo>
                        <a:pt x="200" y="319"/>
                      </a:lnTo>
                      <a:lnTo>
                        <a:pt x="208" y="320"/>
                      </a:lnTo>
                      <a:lnTo>
                        <a:pt x="209" y="336"/>
                      </a:lnTo>
                      <a:lnTo>
                        <a:pt x="217" y="338"/>
                      </a:lnTo>
                      <a:lnTo>
                        <a:pt x="209" y="344"/>
                      </a:lnTo>
                      <a:lnTo>
                        <a:pt x="211" y="365"/>
                      </a:lnTo>
                      <a:lnTo>
                        <a:pt x="214" y="367"/>
                      </a:lnTo>
                      <a:lnTo>
                        <a:pt x="219" y="372"/>
                      </a:lnTo>
                      <a:lnTo>
                        <a:pt x="239" y="372"/>
                      </a:lnTo>
                      <a:lnTo>
                        <a:pt x="241" y="384"/>
                      </a:lnTo>
                      <a:lnTo>
                        <a:pt x="251" y="384"/>
                      </a:lnTo>
                      <a:lnTo>
                        <a:pt x="252" y="397"/>
                      </a:lnTo>
                      <a:lnTo>
                        <a:pt x="257" y="400"/>
                      </a:lnTo>
                      <a:lnTo>
                        <a:pt x="255" y="421"/>
                      </a:lnTo>
                      <a:lnTo>
                        <a:pt x="251" y="429"/>
                      </a:lnTo>
                      <a:lnTo>
                        <a:pt x="243" y="432"/>
                      </a:lnTo>
                      <a:lnTo>
                        <a:pt x="243" y="443"/>
                      </a:lnTo>
                      <a:lnTo>
                        <a:pt x="254" y="447"/>
                      </a:lnTo>
                      <a:lnTo>
                        <a:pt x="255" y="461"/>
                      </a:lnTo>
                      <a:lnTo>
                        <a:pt x="268" y="463"/>
                      </a:lnTo>
                      <a:lnTo>
                        <a:pt x="273" y="470"/>
                      </a:lnTo>
                      <a:lnTo>
                        <a:pt x="281" y="474"/>
                      </a:lnTo>
                      <a:lnTo>
                        <a:pt x="295" y="474"/>
                      </a:lnTo>
                      <a:lnTo>
                        <a:pt x="295" y="493"/>
                      </a:lnTo>
                      <a:lnTo>
                        <a:pt x="310" y="494"/>
                      </a:lnTo>
                      <a:lnTo>
                        <a:pt x="313" y="534"/>
                      </a:lnTo>
                      <a:lnTo>
                        <a:pt x="314" y="538"/>
                      </a:lnTo>
                      <a:lnTo>
                        <a:pt x="316" y="553"/>
                      </a:lnTo>
                      <a:lnTo>
                        <a:pt x="324" y="553"/>
                      </a:lnTo>
                      <a:lnTo>
                        <a:pt x="326" y="566"/>
                      </a:lnTo>
                      <a:lnTo>
                        <a:pt x="314" y="568"/>
                      </a:lnTo>
                      <a:lnTo>
                        <a:pt x="306" y="577"/>
                      </a:lnTo>
                      <a:lnTo>
                        <a:pt x="299" y="582"/>
                      </a:lnTo>
                      <a:lnTo>
                        <a:pt x="291" y="593"/>
                      </a:lnTo>
                      <a:lnTo>
                        <a:pt x="283" y="603"/>
                      </a:lnTo>
                      <a:lnTo>
                        <a:pt x="276" y="614"/>
                      </a:lnTo>
                      <a:lnTo>
                        <a:pt x="283" y="622"/>
                      </a:lnTo>
                      <a:lnTo>
                        <a:pt x="297" y="627"/>
                      </a:lnTo>
                      <a:lnTo>
                        <a:pt x="329" y="657"/>
                      </a:lnTo>
                      <a:lnTo>
                        <a:pt x="337" y="670"/>
                      </a:lnTo>
                      <a:lnTo>
                        <a:pt x="338" y="683"/>
                      </a:lnTo>
                      <a:lnTo>
                        <a:pt x="346" y="668"/>
                      </a:lnTo>
                      <a:lnTo>
                        <a:pt x="348" y="651"/>
                      </a:lnTo>
                      <a:lnTo>
                        <a:pt x="351" y="638"/>
                      </a:lnTo>
                      <a:lnTo>
                        <a:pt x="351" y="617"/>
                      </a:lnTo>
                      <a:lnTo>
                        <a:pt x="358" y="617"/>
                      </a:lnTo>
                      <a:lnTo>
                        <a:pt x="362" y="622"/>
                      </a:lnTo>
                      <a:lnTo>
                        <a:pt x="359" y="633"/>
                      </a:lnTo>
                      <a:lnTo>
                        <a:pt x="356" y="641"/>
                      </a:lnTo>
                      <a:lnTo>
                        <a:pt x="370" y="636"/>
                      </a:lnTo>
                      <a:lnTo>
                        <a:pt x="372" y="622"/>
                      </a:lnTo>
                      <a:lnTo>
                        <a:pt x="381" y="616"/>
                      </a:lnTo>
                      <a:lnTo>
                        <a:pt x="380" y="593"/>
                      </a:lnTo>
                      <a:lnTo>
                        <a:pt x="396" y="584"/>
                      </a:lnTo>
                      <a:lnTo>
                        <a:pt x="402" y="533"/>
                      </a:lnTo>
                      <a:lnTo>
                        <a:pt x="405" y="520"/>
                      </a:lnTo>
                      <a:lnTo>
                        <a:pt x="418" y="515"/>
                      </a:lnTo>
                      <a:lnTo>
                        <a:pt x="421" y="507"/>
                      </a:lnTo>
                      <a:lnTo>
                        <a:pt x="431" y="501"/>
                      </a:lnTo>
                      <a:lnTo>
                        <a:pt x="447" y="490"/>
                      </a:lnTo>
                      <a:lnTo>
                        <a:pt x="477" y="485"/>
                      </a:lnTo>
                      <a:lnTo>
                        <a:pt x="482" y="477"/>
                      </a:lnTo>
                      <a:lnTo>
                        <a:pt x="506" y="474"/>
                      </a:lnTo>
                      <a:lnTo>
                        <a:pt x="509" y="447"/>
                      </a:lnTo>
                      <a:lnTo>
                        <a:pt x="517" y="434"/>
                      </a:lnTo>
                      <a:lnTo>
                        <a:pt x="523" y="418"/>
                      </a:lnTo>
                      <a:lnTo>
                        <a:pt x="525" y="389"/>
                      </a:lnTo>
                      <a:lnTo>
                        <a:pt x="533" y="384"/>
                      </a:lnTo>
                      <a:lnTo>
                        <a:pt x="536" y="305"/>
                      </a:lnTo>
                      <a:lnTo>
                        <a:pt x="551" y="298"/>
                      </a:lnTo>
                      <a:lnTo>
                        <a:pt x="551" y="284"/>
                      </a:lnTo>
                      <a:lnTo>
                        <a:pt x="557" y="279"/>
                      </a:lnTo>
                      <a:lnTo>
                        <a:pt x="562" y="263"/>
                      </a:lnTo>
                      <a:lnTo>
                        <a:pt x="570" y="261"/>
                      </a:lnTo>
                      <a:lnTo>
                        <a:pt x="573" y="245"/>
                      </a:lnTo>
                      <a:lnTo>
                        <a:pt x="584" y="242"/>
                      </a:lnTo>
                      <a:lnTo>
                        <a:pt x="584" y="228"/>
                      </a:lnTo>
                      <a:lnTo>
                        <a:pt x="590" y="226"/>
                      </a:lnTo>
                      <a:lnTo>
                        <a:pt x="589" y="212"/>
                      </a:lnTo>
                      <a:lnTo>
                        <a:pt x="597" y="210"/>
                      </a:lnTo>
                      <a:lnTo>
                        <a:pt x="598" y="198"/>
                      </a:lnTo>
                      <a:lnTo>
                        <a:pt x="589" y="198"/>
                      </a:lnTo>
                      <a:lnTo>
                        <a:pt x="587" y="167"/>
                      </a:lnTo>
                      <a:lnTo>
                        <a:pt x="578" y="161"/>
                      </a:lnTo>
                      <a:lnTo>
                        <a:pt x="568" y="159"/>
                      </a:lnTo>
                      <a:lnTo>
                        <a:pt x="559" y="151"/>
                      </a:lnTo>
                      <a:lnTo>
                        <a:pt x="551" y="140"/>
                      </a:lnTo>
                      <a:lnTo>
                        <a:pt x="538" y="140"/>
                      </a:lnTo>
                      <a:lnTo>
                        <a:pt x="535" y="127"/>
                      </a:lnTo>
                      <a:lnTo>
                        <a:pt x="525" y="123"/>
                      </a:lnTo>
                      <a:lnTo>
                        <a:pt x="509" y="123"/>
                      </a:lnTo>
                      <a:lnTo>
                        <a:pt x="495" y="119"/>
                      </a:lnTo>
                      <a:lnTo>
                        <a:pt x="487" y="111"/>
                      </a:lnTo>
                      <a:lnTo>
                        <a:pt x="477" y="118"/>
                      </a:lnTo>
                      <a:lnTo>
                        <a:pt x="469" y="119"/>
                      </a:lnTo>
                      <a:lnTo>
                        <a:pt x="456" y="111"/>
                      </a:lnTo>
                      <a:lnTo>
                        <a:pt x="447" y="99"/>
                      </a:lnTo>
                      <a:lnTo>
                        <a:pt x="434" y="91"/>
                      </a:lnTo>
                      <a:lnTo>
                        <a:pt x="420" y="89"/>
                      </a:lnTo>
                      <a:lnTo>
                        <a:pt x="404" y="91"/>
                      </a:lnTo>
                      <a:lnTo>
                        <a:pt x="393" y="94"/>
                      </a:lnTo>
                      <a:lnTo>
                        <a:pt x="389" y="102"/>
                      </a:lnTo>
                      <a:lnTo>
                        <a:pt x="375" y="110"/>
                      </a:lnTo>
                      <a:lnTo>
                        <a:pt x="381" y="99"/>
                      </a:lnTo>
                      <a:lnTo>
                        <a:pt x="388" y="86"/>
                      </a:lnTo>
                      <a:lnTo>
                        <a:pt x="380" y="80"/>
                      </a:lnTo>
                      <a:lnTo>
                        <a:pt x="369" y="80"/>
                      </a:lnTo>
                      <a:lnTo>
                        <a:pt x="359" y="87"/>
                      </a:lnTo>
                      <a:lnTo>
                        <a:pt x="350" y="97"/>
                      </a:lnTo>
                      <a:lnTo>
                        <a:pt x="343" y="107"/>
                      </a:lnTo>
                      <a:lnTo>
                        <a:pt x="332" y="111"/>
                      </a:lnTo>
                      <a:lnTo>
                        <a:pt x="346" y="87"/>
                      </a:lnTo>
                      <a:lnTo>
                        <a:pt x="354" y="76"/>
                      </a:lnTo>
                      <a:lnTo>
                        <a:pt x="362" y="60"/>
                      </a:lnTo>
                      <a:lnTo>
                        <a:pt x="366" y="52"/>
                      </a:lnTo>
                      <a:lnTo>
                        <a:pt x="354" y="27"/>
                      </a:lnTo>
                      <a:lnTo>
                        <a:pt x="345" y="17"/>
                      </a:lnTo>
                      <a:lnTo>
                        <a:pt x="334" y="17"/>
                      </a:lnTo>
                      <a:lnTo>
                        <a:pt x="326" y="25"/>
                      </a:lnTo>
                      <a:lnTo>
                        <a:pt x="321" y="35"/>
                      </a:lnTo>
                      <a:lnTo>
                        <a:pt x="316" y="43"/>
                      </a:lnTo>
                      <a:lnTo>
                        <a:pt x="302" y="41"/>
                      </a:lnTo>
                      <a:lnTo>
                        <a:pt x="294" y="35"/>
                      </a:lnTo>
                      <a:lnTo>
                        <a:pt x="273" y="36"/>
                      </a:lnTo>
                      <a:lnTo>
                        <a:pt x="271" y="49"/>
                      </a:lnTo>
                      <a:lnTo>
                        <a:pt x="254" y="51"/>
                      </a:lnTo>
                      <a:lnTo>
                        <a:pt x="241" y="51"/>
                      </a:lnTo>
                      <a:lnTo>
                        <a:pt x="236" y="57"/>
                      </a:lnTo>
                      <a:lnTo>
                        <a:pt x="227" y="59"/>
                      </a:lnTo>
                      <a:lnTo>
                        <a:pt x="219" y="49"/>
                      </a:lnTo>
                      <a:lnTo>
                        <a:pt x="212" y="35"/>
                      </a:lnTo>
                      <a:lnTo>
                        <a:pt x="216" y="22"/>
                      </a:lnTo>
                      <a:lnTo>
                        <a:pt x="214" y="6"/>
                      </a:lnTo>
                      <a:lnTo>
                        <a:pt x="201" y="0"/>
                      </a:lnTo>
                      <a:lnTo>
                        <a:pt x="196" y="11"/>
                      </a:lnTo>
                      <a:lnTo>
                        <a:pt x="171" y="12"/>
                      </a:lnTo>
                      <a:lnTo>
                        <a:pt x="161" y="19"/>
                      </a:lnTo>
                      <a:lnTo>
                        <a:pt x="149" y="6"/>
                      </a:lnTo>
                      <a:lnTo>
                        <a:pt x="142" y="9"/>
                      </a:lnTo>
                      <a:lnTo>
                        <a:pt x="139" y="22"/>
                      </a:lnTo>
                      <a:lnTo>
                        <a:pt x="141" y="32"/>
                      </a:lnTo>
                      <a:lnTo>
                        <a:pt x="152" y="40"/>
                      </a:lnTo>
                      <a:lnTo>
                        <a:pt x="152" y="51"/>
                      </a:lnTo>
                      <a:lnTo>
                        <a:pt x="139" y="60"/>
                      </a:lnTo>
                      <a:lnTo>
                        <a:pt x="123" y="64"/>
                      </a:lnTo>
                      <a:lnTo>
                        <a:pt x="112" y="57"/>
                      </a:lnTo>
                      <a:lnTo>
                        <a:pt x="104" y="46"/>
                      </a:lnTo>
                      <a:lnTo>
                        <a:pt x="94" y="4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1" name="Freeform 332"/>
                <p:cNvSpPr>
                  <a:spLocks/>
                </p:cNvSpPr>
                <p:nvPr/>
              </p:nvSpPr>
              <p:spPr bwMode="auto">
                <a:xfrm>
                  <a:off x="5753101" y="2153921"/>
                  <a:ext cx="949325" cy="1084263"/>
                </a:xfrm>
                <a:custGeom>
                  <a:avLst/>
                  <a:gdLst>
                    <a:gd name="T0" fmla="*/ 61 w 598"/>
                    <a:gd name="T1" fmla="*/ 62 h 683"/>
                    <a:gd name="T2" fmla="*/ 66 w 598"/>
                    <a:gd name="T3" fmla="*/ 107 h 683"/>
                    <a:gd name="T4" fmla="*/ 61 w 598"/>
                    <a:gd name="T5" fmla="*/ 142 h 683"/>
                    <a:gd name="T6" fmla="*/ 30 w 598"/>
                    <a:gd name="T7" fmla="*/ 159 h 683"/>
                    <a:gd name="T8" fmla="*/ 19 w 598"/>
                    <a:gd name="T9" fmla="*/ 191 h 683"/>
                    <a:gd name="T10" fmla="*/ 0 w 598"/>
                    <a:gd name="T11" fmla="*/ 214 h 683"/>
                    <a:gd name="T12" fmla="*/ 18 w 598"/>
                    <a:gd name="T13" fmla="*/ 244 h 683"/>
                    <a:gd name="T14" fmla="*/ 45 w 598"/>
                    <a:gd name="T15" fmla="*/ 257 h 683"/>
                    <a:gd name="T16" fmla="*/ 75 w 598"/>
                    <a:gd name="T17" fmla="*/ 276 h 683"/>
                    <a:gd name="T18" fmla="*/ 101 w 598"/>
                    <a:gd name="T19" fmla="*/ 268 h 683"/>
                    <a:gd name="T20" fmla="*/ 115 w 598"/>
                    <a:gd name="T21" fmla="*/ 252 h 683"/>
                    <a:gd name="T22" fmla="*/ 142 w 598"/>
                    <a:gd name="T23" fmla="*/ 297 h 683"/>
                    <a:gd name="T24" fmla="*/ 171 w 598"/>
                    <a:gd name="T25" fmla="*/ 305 h 683"/>
                    <a:gd name="T26" fmla="*/ 200 w 598"/>
                    <a:gd name="T27" fmla="*/ 319 h 683"/>
                    <a:gd name="T28" fmla="*/ 217 w 598"/>
                    <a:gd name="T29" fmla="*/ 338 h 683"/>
                    <a:gd name="T30" fmla="*/ 214 w 598"/>
                    <a:gd name="T31" fmla="*/ 367 h 683"/>
                    <a:gd name="T32" fmla="*/ 241 w 598"/>
                    <a:gd name="T33" fmla="*/ 384 h 683"/>
                    <a:gd name="T34" fmla="*/ 257 w 598"/>
                    <a:gd name="T35" fmla="*/ 400 h 683"/>
                    <a:gd name="T36" fmla="*/ 243 w 598"/>
                    <a:gd name="T37" fmla="*/ 432 h 683"/>
                    <a:gd name="T38" fmla="*/ 255 w 598"/>
                    <a:gd name="T39" fmla="*/ 461 h 683"/>
                    <a:gd name="T40" fmla="*/ 281 w 598"/>
                    <a:gd name="T41" fmla="*/ 474 h 683"/>
                    <a:gd name="T42" fmla="*/ 310 w 598"/>
                    <a:gd name="T43" fmla="*/ 494 h 683"/>
                    <a:gd name="T44" fmla="*/ 316 w 598"/>
                    <a:gd name="T45" fmla="*/ 553 h 683"/>
                    <a:gd name="T46" fmla="*/ 314 w 598"/>
                    <a:gd name="T47" fmla="*/ 568 h 683"/>
                    <a:gd name="T48" fmla="*/ 291 w 598"/>
                    <a:gd name="T49" fmla="*/ 593 h 683"/>
                    <a:gd name="T50" fmla="*/ 283 w 598"/>
                    <a:gd name="T51" fmla="*/ 622 h 683"/>
                    <a:gd name="T52" fmla="*/ 337 w 598"/>
                    <a:gd name="T53" fmla="*/ 670 h 683"/>
                    <a:gd name="T54" fmla="*/ 348 w 598"/>
                    <a:gd name="T55" fmla="*/ 651 h 683"/>
                    <a:gd name="T56" fmla="*/ 358 w 598"/>
                    <a:gd name="T57" fmla="*/ 617 h 683"/>
                    <a:gd name="T58" fmla="*/ 356 w 598"/>
                    <a:gd name="T59" fmla="*/ 641 h 683"/>
                    <a:gd name="T60" fmla="*/ 381 w 598"/>
                    <a:gd name="T61" fmla="*/ 616 h 683"/>
                    <a:gd name="T62" fmla="*/ 402 w 598"/>
                    <a:gd name="T63" fmla="*/ 533 h 683"/>
                    <a:gd name="T64" fmla="*/ 421 w 598"/>
                    <a:gd name="T65" fmla="*/ 507 h 683"/>
                    <a:gd name="T66" fmla="*/ 477 w 598"/>
                    <a:gd name="T67" fmla="*/ 485 h 683"/>
                    <a:gd name="T68" fmla="*/ 509 w 598"/>
                    <a:gd name="T69" fmla="*/ 447 h 683"/>
                    <a:gd name="T70" fmla="*/ 525 w 598"/>
                    <a:gd name="T71" fmla="*/ 389 h 683"/>
                    <a:gd name="T72" fmla="*/ 551 w 598"/>
                    <a:gd name="T73" fmla="*/ 298 h 683"/>
                    <a:gd name="T74" fmla="*/ 562 w 598"/>
                    <a:gd name="T75" fmla="*/ 263 h 683"/>
                    <a:gd name="T76" fmla="*/ 584 w 598"/>
                    <a:gd name="T77" fmla="*/ 242 h 683"/>
                    <a:gd name="T78" fmla="*/ 589 w 598"/>
                    <a:gd name="T79" fmla="*/ 212 h 683"/>
                    <a:gd name="T80" fmla="*/ 589 w 598"/>
                    <a:gd name="T81" fmla="*/ 198 h 683"/>
                    <a:gd name="T82" fmla="*/ 568 w 598"/>
                    <a:gd name="T83" fmla="*/ 159 h 683"/>
                    <a:gd name="T84" fmla="*/ 538 w 598"/>
                    <a:gd name="T85" fmla="*/ 140 h 683"/>
                    <a:gd name="T86" fmla="*/ 509 w 598"/>
                    <a:gd name="T87" fmla="*/ 123 h 683"/>
                    <a:gd name="T88" fmla="*/ 477 w 598"/>
                    <a:gd name="T89" fmla="*/ 118 h 683"/>
                    <a:gd name="T90" fmla="*/ 447 w 598"/>
                    <a:gd name="T91" fmla="*/ 99 h 683"/>
                    <a:gd name="T92" fmla="*/ 404 w 598"/>
                    <a:gd name="T93" fmla="*/ 91 h 683"/>
                    <a:gd name="T94" fmla="*/ 375 w 598"/>
                    <a:gd name="T95" fmla="*/ 110 h 683"/>
                    <a:gd name="T96" fmla="*/ 380 w 598"/>
                    <a:gd name="T97" fmla="*/ 80 h 683"/>
                    <a:gd name="T98" fmla="*/ 350 w 598"/>
                    <a:gd name="T99" fmla="*/ 97 h 683"/>
                    <a:gd name="T100" fmla="*/ 346 w 598"/>
                    <a:gd name="T101" fmla="*/ 87 h 683"/>
                    <a:gd name="T102" fmla="*/ 366 w 598"/>
                    <a:gd name="T103" fmla="*/ 52 h 683"/>
                    <a:gd name="T104" fmla="*/ 334 w 598"/>
                    <a:gd name="T105" fmla="*/ 17 h 683"/>
                    <a:gd name="T106" fmla="*/ 316 w 598"/>
                    <a:gd name="T107" fmla="*/ 43 h 683"/>
                    <a:gd name="T108" fmla="*/ 273 w 598"/>
                    <a:gd name="T109" fmla="*/ 36 h 683"/>
                    <a:gd name="T110" fmla="*/ 241 w 598"/>
                    <a:gd name="T111" fmla="*/ 51 h 683"/>
                    <a:gd name="T112" fmla="*/ 219 w 598"/>
                    <a:gd name="T113" fmla="*/ 49 h 683"/>
                    <a:gd name="T114" fmla="*/ 214 w 598"/>
                    <a:gd name="T115" fmla="*/ 6 h 683"/>
                    <a:gd name="T116" fmla="*/ 171 w 598"/>
                    <a:gd name="T117" fmla="*/ 12 h 683"/>
                    <a:gd name="T118" fmla="*/ 142 w 598"/>
                    <a:gd name="T119" fmla="*/ 9 h 683"/>
                    <a:gd name="T120" fmla="*/ 152 w 598"/>
                    <a:gd name="T121" fmla="*/ 40 h 683"/>
                    <a:gd name="T122" fmla="*/ 123 w 598"/>
                    <a:gd name="T123" fmla="*/ 64 h 683"/>
                    <a:gd name="T124" fmla="*/ 94 w 598"/>
                    <a:gd name="T125" fmla="*/ 4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8" h="683">
                      <a:moveTo>
                        <a:pt x="94" y="43"/>
                      </a:moveTo>
                      <a:lnTo>
                        <a:pt x="69" y="52"/>
                      </a:lnTo>
                      <a:lnTo>
                        <a:pt x="61" y="62"/>
                      </a:lnTo>
                      <a:lnTo>
                        <a:pt x="70" y="70"/>
                      </a:lnTo>
                      <a:lnTo>
                        <a:pt x="61" y="76"/>
                      </a:lnTo>
                      <a:lnTo>
                        <a:pt x="66" y="107"/>
                      </a:lnTo>
                      <a:lnTo>
                        <a:pt x="66" y="119"/>
                      </a:lnTo>
                      <a:lnTo>
                        <a:pt x="50" y="121"/>
                      </a:lnTo>
                      <a:lnTo>
                        <a:pt x="61" y="142"/>
                      </a:lnTo>
                      <a:lnTo>
                        <a:pt x="56" y="155"/>
                      </a:lnTo>
                      <a:lnTo>
                        <a:pt x="45" y="163"/>
                      </a:lnTo>
                      <a:lnTo>
                        <a:pt x="30" y="159"/>
                      </a:lnTo>
                      <a:lnTo>
                        <a:pt x="21" y="166"/>
                      </a:lnTo>
                      <a:lnTo>
                        <a:pt x="16" y="180"/>
                      </a:lnTo>
                      <a:lnTo>
                        <a:pt x="19" y="191"/>
                      </a:lnTo>
                      <a:lnTo>
                        <a:pt x="13" y="196"/>
                      </a:lnTo>
                      <a:lnTo>
                        <a:pt x="3" y="201"/>
                      </a:lnTo>
                      <a:lnTo>
                        <a:pt x="0" y="214"/>
                      </a:lnTo>
                      <a:lnTo>
                        <a:pt x="5" y="225"/>
                      </a:lnTo>
                      <a:lnTo>
                        <a:pt x="15" y="233"/>
                      </a:lnTo>
                      <a:lnTo>
                        <a:pt x="18" y="244"/>
                      </a:lnTo>
                      <a:lnTo>
                        <a:pt x="29" y="245"/>
                      </a:lnTo>
                      <a:lnTo>
                        <a:pt x="30" y="255"/>
                      </a:lnTo>
                      <a:lnTo>
                        <a:pt x="45" y="257"/>
                      </a:lnTo>
                      <a:lnTo>
                        <a:pt x="56" y="250"/>
                      </a:lnTo>
                      <a:lnTo>
                        <a:pt x="62" y="269"/>
                      </a:lnTo>
                      <a:lnTo>
                        <a:pt x="75" y="276"/>
                      </a:lnTo>
                      <a:lnTo>
                        <a:pt x="86" y="277"/>
                      </a:lnTo>
                      <a:lnTo>
                        <a:pt x="96" y="274"/>
                      </a:lnTo>
                      <a:lnTo>
                        <a:pt x="101" y="268"/>
                      </a:lnTo>
                      <a:lnTo>
                        <a:pt x="104" y="261"/>
                      </a:lnTo>
                      <a:lnTo>
                        <a:pt x="112" y="263"/>
                      </a:lnTo>
                      <a:lnTo>
                        <a:pt x="115" y="252"/>
                      </a:lnTo>
                      <a:lnTo>
                        <a:pt x="134" y="253"/>
                      </a:lnTo>
                      <a:lnTo>
                        <a:pt x="137" y="285"/>
                      </a:lnTo>
                      <a:lnTo>
                        <a:pt x="142" y="297"/>
                      </a:lnTo>
                      <a:lnTo>
                        <a:pt x="145" y="301"/>
                      </a:lnTo>
                      <a:lnTo>
                        <a:pt x="168" y="303"/>
                      </a:lnTo>
                      <a:lnTo>
                        <a:pt x="171" y="305"/>
                      </a:lnTo>
                      <a:lnTo>
                        <a:pt x="182" y="308"/>
                      </a:lnTo>
                      <a:lnTo>
                        <a:pt x="184" y="317"/>
                      </a:lnTo>
                      <a:lnTo>
                        <a:pt x="200" y="319"/>
                      </a:lnTo>
                      <a:lnTo>
                        <a:pt x="208" y="320"/>
                      </a:lnTo>
                      <a:lnTo>
                        <a:pt x="209" y="336"/>
                      </a:lnTo>
                      <a:lnTo>
                        <a:pt x="217" y="338"/>
                      </a:lnTo>
                      <a:lnTo>
                        <a:pt x="209" y="344"/>
                      </a:lnTo>
                      <a:lnTo>
                        <a:pt x="211" y="365"/>
                      </a:lnTo>
                      <a:lnTo>
                        <a:pt x="214" y="367"/>
                      </a:lnTo>
                      <a:lnTo>
                        <a:pt x="219" y="372"/>
                      </a:lnTo>
                      <a:lnTo>
                        <a:pt x="239" y="372"/>
                      </a:lnTo>
                      <a:lnTo>
                        <a:pt x="241" y="384"/>
                      </a:lnTo>
                      <a:lnTo>
                        <a:pt x="251" y="384"/>
                      </a:lnTo>
                      <a:lnTo>
                        <a:pt x="252" y="397"/>
                      </a:lnTo>
                      <a:lnTo>
                        <a:pt x="257" y="400"/>
                      </a:lnTo>
                      <a:lnTo>
                        <a:pt x="255" y="421"/>
                      </a:lnTo>
                      <a:lnTo>
                        <a:pt x="251" y="429"/>
                      </a:lnTo>
                      <a:lnTo>
                        <a:pt x="243" y="432"/>
                      </a:lnTo>
                      <a:lnTo>
                        <a:pt x="243" y="443"/>
                      </a:lnTo>
                      <a:lnTo>
                        <a:pt x="254" y="447"/>
                      </a:lnTo>
                      <a:lnTo>
                        <a:pt x="255" y="461"/>
                      </a:lnTo>
                      <a:lnTo>
                        <a:pt x="268" y="463"/>
                      </a:lnTo>
                      <a:lnTo>
                        <a:pt x="273" y="470"/>
                      </a:lnTo>
                      <a:lnTo>
                        <a:pt x="281" y="474"/>
                      </a:lnTo>
                      <a:lnTo>
                        <a:pt x="295" y="474"/>
                      </a:lnTo>
                      <a:lnTo>
                        <a:pt x="295" y="493"/>
                      </a:lnTo>
                      <a:lnTo>
                        <a:pt x="310" y="494"/>
                      </a:lnTo>
                      <a:lnTo>
                        <a:pt x="313" y="534"/>
                      </a:lnTo>
                      <a:lnTo>
                        <a:pt x="314" y="538"/>
                      </a:lnTo>
                      <a:lnTo>
                        <a:pt x="316" y="553"/>
                      </a:lnTo>
                      <a:lnTo>
                        <a:pt x="324" y="553"/>
                      </a:lnTo>
                      <a:lnTo>
                        <a:pt x="326" y="566"/>
                      </a:lnTo>
                      <a:lnTo>
                        <a:pt x="314" y="568"/>
                      </a:lnTo>
                      <a:lnTo>
                        <a:pt x="306" y="577"/>
                      </a:lnTo>
                      <a:lnTo>
                        <a:pt x="299" y="582"/>
                      </a:lnTo>
                      <a:lnTo>
                        <a:pt x="291" y="593"/>
                      </a:lnTo>
                      <a:lnTo>
                        <a:pt x="283" y="603"/>
                      </a:lnTo>
                      <a:lnTo>
                        <a:pt x="276" y="614"/>
                      </a:lnTo>
                      <a:lnTo>
                        <a:pt x="283" y="622"/>
                      </a:lnTo>
                      <a:lnTo>
                        <a:pt x="297" y="627"/>
                      </a:lnTo>
                      <a:lnTo>
                        <a:pt x="329" y="657"/>
                      </a:lnTo>
                      <a:lnTo>
                        <a:pt x="337" y="670"/>
                      </a:lnTo>
                      <a:lnTo>
                        <a:pt x="338" y="683"/>
                      </a:lnTo>
                      <a:lnTo>
                        <a:pt x="346" y="668"/>
                      </a:lnTo>
                      <a:lnTo>
                        <a:pt x="348" y="651"/>
                      </a:lnTo>
                      <a:lnTo>
                        <a:pt x="351" y="638"/>
                      </a:lnTo>
                      <a:lnTo>
                        <a:pt x="351" y="617"/>
                      </a:lnTo>
                      <a:lnTo>
                        <a:pt x="358" y="617"/>
                      </a:lnTo>
                      <a:lnTo>
                        <a:pt x="362" y="622"/>
                      </a:lnTo>
                      <a:lnTo>
                        <a:pt x="359" y="633"/>
                      </a:lnTo>
                      <a:lnTo>
                        <a:pt x="356" y="641"/>
                      </a:lnTo>
                      <a:lnTo>
                        <a:pt x="370" y="636"/>
                      </a:lnTo>
                      <a:lnTo>
                        <a:pt x="372" y="622"/>
                      </a:lnTo>
                      <a:lnTo>
                        <a:pt x="381" y="616"/>
                      </a:lnTo>
                      <a:lnTo>
                        <a:pt x="380" y="593"/>
                      </a:lnTo>
                      <a:lnTo>
                        <a:pt x="396" y="584"/>
                      </a:lnTo>
                      <a:lnTo>
                        <a:pt x="402" y="533"/>
                      </a:lnTo>
                      <a:lnTo>
                        <a:pt x="405" y="520"/>
                      </a:lnTo>
                      <a:lnTo>
                        <a:pt x="418" y="515"/>
                      </a:lnTo>
                      <a:lnTo>
                        <a:pt x="421" y="507"/>
                      </a:lnTo>
                      <a:lnTo>
                        <a:pt x="431" y="501"/>
                      </a:lnTo>
                      <a:lnTo>
                        <a:pt x="447" y="490"/>
                      </a:lnTo>
                      <a:lnTo>
                        <a:pt x="477" y="485"/>
                      </a:lnTo>
                      <a:lnTo>
                        <a:pt x="482" y="477"/>
                      </a:lnTo>
                      <a:lnTo>
                        <a:pt x="506" y="474"/>
                      </a:lnTo>
                      <a:lnTo>
                        <a:pt x="509" y="447"/>
                      </a:lnTo>
                      <a:lnTo>
                        <a:pt x="517" y="434"/>
                      </a:lnTo>
                      <a:lnTo>
                        <a:pt x="523" y="418"/>
                      </a:lnTo>
                      <a:lnTo>
                        <a:pt x="525" y="389"/>
                      </a:lnTo>
                      <a:lnTo>
                        <a:pt x="533" y="384"/>
                      </a:lnTo>
                      <a:lnTo>
                        <a:pt x="536" y="305"/>
                      </a:lnTo>
                      <a:lnTo>
                        <a:pt x="551" y="298"/>
                      </a:lnTo>
                      <a:lnTo>
                        <a:pt x="551" y="284"/>
                      </a:lnTo>
                      <a:lnTo>
                        <a:pt x="557" y="279"/>
                      </a:lnTo>
                      <a:lnTo>
                        <a:pt x="562" y="263"/>
                      </a:lnTo>
                      <a:lnTo>
                        <a:pt x="570" y="261"/>
                      </a:lnTo>
                      <a:lnTo>
                        <a:pt x="573" y="245"/>
                      </a:lnTo>
                      <a:lnTo>
                        <a:pt x="584" y="242"/>
                      </a:lnTo>
                      <a:lnTo>
                        <a:pt x="584" y="228"/>
                      </a:lnTo>
                      <a:lnTo>
                        <a:pt x="590" y="226"/>
                      </a:lnTo>
                      <a:lnTo>
                        <a:pt x="589" y="212"/>
                      </a:lnTo>
                      <a:lnTo>
                        <a:pt x="597" y="210"/>
                      </a:lnTo>
                      <a:lnTo>
                        <a:pt x="598" y="198"/>
                      </a:lnTo>
                      <a:lnTo>
                        <a:pt x="589" y="198"/>
                      </a:lnTo>
                      <a:lnTo>
                        <a:pt x="587" y="167"/>
                      </a:lnTo>
                      <a:lnTo>
                        <a:pt x="578" y="161"/>
                      </a:lnTo>
                      <a:lnTo>
                        <a:pt x="568" y="159"/>
                      </a:lnTo>
                      <a:lnTo>
                        <a:pt x="559" y="151"/>
                      </a:lnTo>
                      <a:lnTo>
                        <a:pt x="551" y="140"/>
                      </a:lnTo>
                      <a:lnTo>
                        <a:pt x="538" y="140"/>
                      </a:lnTo>
                      <a:lnTo>
                        <a:pt x="535" y="127"/>
                      </a:lnTo>
                      <a:lnTo>
                        <a:pt x="525" y="123"/>
                      </a:lnTo>
                      <a:lnTo>
                        <a:pt x="509" y="123"/>
                      </a:lnTo>
                      <a:lnTo>
                        <a:pt x="495" y="119"/>
                      </a:lnTo>
                      <a:lnTo>
                        <a:pt x="487" y="111"/>
                      </a:lnTo>
                      <a:lnTo>
                        <a:pt x="477" y="118"/>
                      </a:lnTo>
                      <a:lnTo>
                        <a:pt x="469" y="119"/>
                      </a:lnTo>
                      <a:lnTo>
                        <a:pt x="456" y="111"/>
                      </a:lnTo>
                      <a:lnTo>
                        <a:pt x="447" y="99"/>
                      </a:lnTo>
                      <a:lnTo>
                        <a:pt x="434" y="91"/>
                      </a:lnTo>
                      <a:lnTo>
                        <a:pt x="420" y="89"/>
                      </a:lnTo>
                      <a:lnTo>
                        <a:pt x="404" y="91"/>
                      </a:lnTo>
                      <a:lnTo>
                        <a:pt x="393" y="94"/>
                      </a:lnTo>
                      <a:lnTo>
                        <a:pt x="389" y="102"/>
                      </a:lnTo>
                      <a:lnTo>
                        <a:pt x="375" y="110"/>
                      </a:lnTo>
                      <a:lnTo>
                        <a:pt x="381" y="99"/>
                      </a:lnTo>
                      <a:lnTo>
                        <a:pt x="388" y="86"/>
                      </a:lnTo>
                      <a:lnTo>
                        <a:pt x="380" y="80"/>
                      </a:lnTo>
                      <a:lnTo>
                        <a:pt x="369" y="80"/>
                      </a:lnTo>
                      <a:lnTo>
                        <a:pt x="359" y="87"/>
                      </a:lnTo>
                      <a:lnTo>
                        <a:pt x="350" y="97"/>
                      </a:lnTo>
                      <a:lnTo>
                        <a:pt x="343" y="107"/>
                      </a:lnTo>
                      <a:lnTo>
                        <a:pt x="332" y="111"/>
                      </a:lnTo>
                      <a:lnTo>
                        <a:pt x="346" y="87"/>
                      </a:lnTo>
                      <a:lnTo>
                        <a:pt x="354" y="76"/>
                      </a:lnTo>
                      <a:lnTo>
                        <a:pt x="362" y="60"/>
                      </a:lnTo>
                      <a:lnTo>
                        <a:pt x="366" y="52"/>
                      </a:lnTo>
                      <a:lnTo>
                        <a:pt x="354" y="27"/>
                      </a:lnTo>
                      <a:lnTo>
                        <a:pt x="345" y="17"/>
                      </a:lnTo>
                      <a:lnTo>
                        <a:pt x="334" y="17"/>
                      </a:lnTo>
                      <a:lnTo>
                        <a:pt x="326" y="25"/>
                      </a:lnTo>
                      <a:lnTo>
                        <a:pt x="321" y="35"/>
                      </a:lnTo>
                      <a:lnTo>
                        <a:pt x="316" y="43"/>
                      </a:lnTo>
                      <a:lnTo>
                        <a:pt x="302" y="41"/>
                      </a:lnTo>
                      <a:lnTo>
                        <a:pt x="294" y="35"/>
                      </a:lnTo>
                      <a:lnTo>
                        <a:pt x="273" y="36"/>
                      </a:lnTo>
                      <a:lnTo>
                        <a:pt x="271" y="49"/>
                      </a:lnTo>
                      <a:lnTo>
                        <a:pt x="254" y="51"/>
                      </a:lnTo>
                      <a:lnTo>
                        <a:pt x="241" y="51"/>
                      </a:lnTo>
                      <a:lnTo>
                        <a:pt x="236" y="57"/>
                      </a:lnTo>
                      <a:lnTo>
                        <a:pt x="227" y="59"/>
                      </a:lnTo>
                      <a:lnTo>
                        <a:pt x="219" y="49"/>
                      </a:lnTo>
                      <a:lnTo>
                        <a:pt x="212" y="35"/>
                      </a:lnTo>
                      <a:lnTo>
                        <a:pt x="216" y="22"/>
                      </a:lnTo>
                      <a:lnTo>
                        <a:pt x="214" y="6"/>
                      </a:lnTo>
                      <a:lnTo>
                        <a:pt x="201" y="0"/>
                      </a:lnTo>
                      <a:lnTo>
                        <a:pt x="196" y="11"/>
                      </a:lnTo>
                      <a:lnTo>
                        <a:pt x="171" y="12"/>
                      </a:lnTo>
                      <a:lnTo>
                        <a:pt x="161" y="19"/>
                      </a:lnTo>
                      <a:lnTo>
                        <a:pt x="149" y="6"/>
                      </a:lnTo>
                      <a:lnTo>
                        <a:pt x="142" y="9"/>
                      </a:lnTo>
                      <a:lnTo>
                        <a:pt x="139" y="22"/>
                      </a:lnTo>
                      <a:lnTo>
                        <a:pt x="141" y="32"/>
                      </a:lnTo>
                      <a:lnTo>
                        <a:pt x="152" y="40"/>
                      </a:lnTo>
                      <a:lnTo>
                        <a:pt x="152" y="51"/>
                      </a:lnTo>
                      <a:lnTo>
                        <a:pt x="139" y="60"/>
                      </a:lnTo>
                      <a:lnTo>
                        <a:pt x="123" y="64"/>
                      </a:lnTo>
                      <a:lnTo>
                        <a:pt x="112" y="57"/>
                      </a:lnTo>
                      <a:lnTo>
                        <a:pt x="104" y="46"/>
                      </a:lnTo>
                      <a:lnTo>
                        <a:pt x="94" y="4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2" name="Freeform 333"/>
                <p:cNvSpPr>
                  <a:spLocks/>
                </p:cNvSpPr>
                <p:nvPr/>
              </p:nvSpPr>
              <p:spPr bwMode="auto">
                <a:xfrm>
                  <a:off x="5753101" y="2153921"/>
                  <a:ext cx="949325" cy="1084263"/>
                </a:xfrm>
                <a:custGeom>
                  <a:avLst/>
                  <a:gdLst>
                    <a:gd name="T0" fmla="*/ 61 w 598"/>
                    <a:gd name="T1" fmla="*/ 62 h 683"/>
                    <a:gd name="T2" fmla="*/ 66 w 598"/>
                    <a:gd name="T3" fmla="*/ 107 h 683"/>
                    <a:gd name="T4" fmla="*/ 61 w 598"/>
                    <a:gd name="T5" fmla="*/ 142 h 683"/>
                    <a:gd name="T6" fmla="*/ 30 w 598"/>
                    <a:gd name="T7" fmla="*/ 159 h 683"/>
                    <a:gd name="T8" fmla="*/ 19 w 598"/>
                    <a:gd name="T9" fmla="*/ 191 h 683"/>
                    <a:gd name="T10" fmla="*/ 0 w 598"/>
                    <a:gd name="T11" fmla="*/ 214 h 683"/>
                    <a:gd name="T12" fmla="*/ 18 w 598"/>
                    <a:gd name="T13" fmla="*/ 244 h 683"/>
                    <a:gd name="T14" fmla="*/ 45 w 598"/>
                    <a:gd name="T15" fmla="*/ 257 h 683"/>
                    <a:gd name="T16" fmla="*/ 75 w 598"/>
                    <a:gd name="T17" fmla="*/ 276 h 683"/>
                    <a:gd name="T18" fmla="*/ 101 w 598"/>
                    <a:gd name="T19" fmla="*/ 268 h 683"/>
                    <a:gd name="T20" fmla="*/ 115 w 598"/>
                    <a:gd name="T21" fmla="*/ 252 h 683"/>
                    <a:gd name="T22" fmla="*/ 142 w 598"/>
                    <a:gd name="T23" fmla="*/ 297 h 683"/>
                    <a:gd name="T24" fmla="*/ 171 w 598"/>
                    <a:gd name="T25" fmla="*/ 305 h 683"/>
                    <a:gd name="T26" fmla="*/ 200 w 598"/>
                    <a:gd name="T27" fmla="*/ 319 h 683"/>
                    <a:gd name="T28" fmla="*/ 217 w 598"/>
                    <a:gd name="T29" fmla="*/ 338 h 683"/>
                    <a:gd name="T30" fmla="*/ 214 w 598"/>
                    <a:gd name="T31" fmla="*/ 367 h 683"/>
                    <a:gd name="T32" fmla="*/ 241 w 598"/>
                    <a:gd name="T33" fmla="*/ 384 h 683"/>
                    <a:gd name="T34" fmla="*/ 257 w 598"/>
                    <a:gd name="T35" fmla="*/ 400 h 683"/>
                    <a:gd name="T36" fmla="*/ 243 w 598"/>
                    <a:gd name="T37" fmla="*/ 432 h 683"/>
                    <a:gd name="T38" fmla="*/ 255 w 598"/>
                    <a:gd name="T39" fmla="*/ 461 h 683"/>
                    <a:gd name="T40" fmla="*/ 281 w 598"/>
                    <a:gd name="T41" fmla="*/ 474 h 683"/>
                    <a:gd name="T42" fmla="*/ 310 w 598"/>
                    <a:gd name="T43" fmla="*/ 494 h 683"/>
                    <a:gd name="T44" fmla="*/ 316 w 598"/>
                    <a:gd name="T45" fmla="*/ 553 h 683"/>
                    <a:gd name="T46" fmla="*/ 314 w 598"/>
                    <a:gd name="T47" fmla="*/ 568 h 683"/>
                    <a:gd name="T48" fmla="*/ 291 w 598"/>
                    <a:gd name="T49" fmla="*/ 593 h 683"/>
                    <a:gd name="T50" fmla="*/ 283 w 598"/>
                    <a:gd name="T51" fmla="*/ 622 h 683"/>
                    <a:gd name="T52" fmla="*/ 337 w 598"/>
                    <a:gd name="T53" fmla="*/ 670 h 683"/>
                    <a:gd name="T54" fmla="*/ 348 w 598"/>
                    <a:gd name="T55" fmla="*/ 651 h 683"/>
                    <a:gd name="T56" fmla="*/ 358 w 598"/>
                    <a:gd name="T57" fmla="*/ 617 h 683"/>
                    <a:gd name="T58" fmla="*/ 356 w 598"/>
                    <a:gd name="T59" fmla="*/ 641 h 683"/>
                    <a:gd name="T60" fmla="*/ 381 w 598"/>
                    <a:gd name="T61" fmla="*/ 616 h 683"/>
                    <a:gd name="T62" fmla="*/ 402 w 598"/>
                    <a:gd name="T63" fmla="*/ 533 h 683"/>
                    <a:gd name="T64" fmla="*/ 421 w 598"/>
                    <a:gd name="T65" fmla="*/ 507 h 683"/>
                    <a:gd name="T66" fmla="*/ 477 w 598"/>
                    <a:gd name="T67" fmla="*/ 485 h 683"/>
                    <a:gd name="T68" fmla="*/ 509 w 598"/>
                    <a:gd name="T69" fmla="*/ 447 h 683"/>
                    <a:gd name="T70" fmla="*/ 525 w 598"/>
                    <a:gd name="T71" fmla="*/ 389 h 683"/>
                    <a:gd name="T72" fmla="*/ 551 w 598"/>
                    <a:gd name="T73" fmla="*/ 298 h 683"/>
                    <a:gd name="T74" fmla="*/ 562 w 598"/>
                    <a:gd name="T75" fmla="*/ 263 h 683"/>
                    <a:gd name="T76" fmla="*/ 584 w 598"/>
                    <a:gd name="T77" fmla="*/ 242 h 683"/>
                    <a:gd name="T78" fmla="*/ 589 w 598"/>
                    <a:gd name="T79" fmla="*/ 212 h 683"/>
                    <a:gd name="T80" fmla="*/ 589 w 598"/>
                    <a:gd name="T81" fmla="*/ 198 h 683"/>
                    <a:gd name="T82" fmla="*/ 568 w 598"/>
                    <a:gd name="T83" fmla="*/ 159 h 683"/>
                    <a:gd name="T84" fmla="*/ 538 w 598"/>
                    <a:gd name="T85" fmla="*/ 140 h 683"/>
                    <a:gd name="T86" fmla="*/ 509 w 598"/>
                    <a:gd name="T87" fmla="*/ 123 h 683"/>
                    <a:gd name="T88" fmla="*/ 477 w 598"/>
                    <a:gd name="T89" fmla="*/ 118 h 683"/>
                    <a:gd name="T90" fmla="*/ 447 w 598"/>
                    <a:gd name="T91" fmla="*/ 99 h 683"/>
                    <a:gd name="T92" fmla="*/ 404 w 598"/>
                    <a:gd name="T93" fmla="*/ 91 h 683"/>
                    <a:gd name="T94" fmla="*/ 375 w 598"/>
                    <a:gd name="T95" fmla="*/ 110 h 683"/>
                    <a:gd name="T96" fmla="*/ 380 w 598"/>
                    <a:gd name="T97" fmla="*/ 80 h 683"/>
                    <a:gd name="T98" fmla="*/ 350 w 598"/>
                    <a:gd name="T99" fmla="*/ 97 h 683"/>
                    <a:gd name="T100" fmla="*/ 346 w 598"/>
                    <a:gd name="T101" fmla="*/ 87 h 683"/>
                    <a:gd name="T102" fmla="*/ 366 w 598"/>
                    <a:gd name="T103" fmla="*/ 52 h 683"/>
                    <a:gd name="T104" fmla="*/ 334 w 598"/>
                    <a:gd name="T105" fmla="*/ 17 h 683"/>
                    <a:gd name="T106" fmla="*/ 316 w 598"/>
                    <a:gd name="T107" fmla="*/ 43 h 683"/>
                    <a:gd name="T108" fmla="*/ 273 w 598"/>
                    <a:gd name="T109" fmla="*/ 36 h 683"/>
                    <a:gd name="T110" fmla="*/ 241 w 598"/>
                    <a:gd name="T111" fmla="*/ 51 h 683"/>
                    <a:gd name="T112" fmla="*/ 219 w 598"/>
                    <a:gd name="T113" fmla="*/ 49 h 683"/>
                    <a:gd name="T114" fmla="*/ 214 w 598"/>
                    <a:gd name="T115" fmla="*/ 6 h 683"/>
                    <a:gd name="T116" fmla="*/ 171 w 598"/>
                    <a:gd name="T117" fmla="*/ 12 h 683"/>
                    <a:gd name="T118" fmla="*/ 142 w 598"/>
                    <a:gd name="T119" fmla="*/ 9 h 683"/>
                    <a:gd name="T120" fmla="*/ 152 w 598"/>
                    <a:gd name="T121" fmla="*/ 40 h 683"/>
                    <a:gd name="T122" fmla="*/ 123 w 598"/>
                    <a:gd name="T123" fmla="*/ 64 h 683"/>
                    <a:gd name="T124" fmla="*/ 94 w 598"/>
                    <a:gd name="T125" fmla="*/ 4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8" h="683">
                      <a:moveTo>
                        <a:pt x="94" y="43"/>
                      </a:moveTo>
                      <a:lnTo>
                        <a:pt x="69" y="52"/>
                      </a:lnTo>
                      <a:lnTo>
                        <a:pt x="61" y="62"/>
                      </a:lnTo>
                      <a:lnTo>
                        <a:pt x="70" y="70"/>
                      </a:lnTo>
                      <a:lnTo>
                        <a:pt x="61" y="76"/>
                      </a:lnTo>
                      <a:lnTo>
                        <a:pt x="66" y="107"/>
                      </a:lnTo>
                      <a:lnTo>
                        <a:pt x="66" y="119"/>
                      </a:lnTo>
                      <a:lnTo>
                        <a:pt x="50" y="121"/>
                      </a:lnTo>
                      <a:lnTo>
                        <a:pt x="61" y="142"/>
                      </a:lnTo>
                      <a:lnTo>
                        <a:pt x="56" y="155"/>
                      </a:lnTo>
                      <a:lnTo>
                        <a:pt x="45" y="163"/>
                      </a:lnTo>
                      <a:lnTo>
                        <a:pt x="30" y="159"/>
                      </a:lnTo>
                      <a:lnTo>
                        <a:pt x="21" y="166"/>
                      </a:lnTo>
                      <a:lnTo>
                        <a:pt x="16" y="180"/>
                      </a:lnTo>
                      <a:lnTo>
                        <a:pt x="19" y="191"/>
                      </a:lnTo>
                      <a:lnTo>
                        <a:pt x="13" y="196"/>
                      </a:lnTo>
                      <a:lnTo>
                        <a:pt x="3" y="201"/>
                      </a:lnTo>
                      <a:lnTo>
                        <a:pt x="0" y="214"/>
                      </a:lnTo>
                      <a:lnTo>
                        <a:pt x="5" y="225"/>
                      </a:lnTo>
                      <a:lnTo>
                        <a:pt x="15" y="233"/>
                      </a:lnTo>
                      <a:lnTo>
                        <a:pt x="18" y="244"/>
                      </a:lnTo>
                      <a:lnTo>
                        <a:pt x="29" y="245"/>
                      </a:lnTo>
                      <a:lnTo>
                        <a:pt x="30" y="255"/>
                      </a:lnTo>
                      <a:lnTo>
                        <a:pt x="45" y="257"/>
                      </a:lnTo>
                      <a:lnTo>
                        <a:pt x="56" y="250"/>
                      </a:lnTo>
                      <a:lnTo>
                        <a:pt x="62" y="269"/>
                      </a:lnTo>
                      <a:lnTo>
                        <a:pt x="75" y="276"/>
                      </a:lnTo>
                      <a:lnTo>
                        <a:pt x="86" y="277"/>
                      </a:lnTo>
                      <a:lnTo>
                        <a:pt x="96" y="274"/>
                      </a:lnTo>
                      <a:lnTo>
                        <a:pt x="101" y="268"/>
                      </a:lnTo>
                      <a:lnTo>
                        <a:pt x="104" y="261"/>
                      </a:lnTo>
                      <a:lnTo>
                        <a:pt x="112" y="263"/>
                      </a:lnTo>
                      <a:lnTo>
                        <a:pt x="115" y="252"/>
                      </a:lnTo>
                      <a:lnTo>
                        <a:pt x="134" y="253"/>
                      </a:lnTo>
                      <a:lnTo>
                        <a:pt x="137" y="285"/>
                      </a:lnTo>
                      <a:lnTo>
                        <a:pt x="142" y="297"/>
                      </a:lnTo>
                      <a:lnTo>
                        <a:pt x="145" y="301"/>
                      </a:lnTo>
                      <a:lnTo>
                        <a:pt x="168" y="303"/>
                      </a:lnTo>
                      <a:lnTo>
                        <a:pt x="171" y="305"/>
                      </a:lnTo>
                      <a:lnTo>
                        <a:pt x="182" y="308"/>
                      </a:lnTo>
                      <a:lnTo>
                        <a:pt x="184" y="317"/>
                      </a:lnTo>
                      <a:lnTo>
                        <a:pt x="200" y="319"/>
                      </a:lnTo>
                      <a:lnTo>
                        <a:pt x="208" y="320"/>
                      </a:lnTo>
                      <a:lnTo>
                        <a:pt x="209" y="336"/>
                      </a:lnTo>
                      <a:lnTo>
                        <a:pt x="217" y="338"/>
                      </a:lnTo>
                      <a:lnTo>
                        <a:pt x="209" y="344"/>
                      </a:lnTo>
                      <a:lnTo>
                        <a:pt x="211" y="365"/>
                      </a:lnTo>
                      <a:lnTo>
                        <a:pt x="214" y="367"/>
                      </a:lnTo>
                      <a:lnTo>
                        <a:pt x="219" y="372"/>
                      </a:lnTo>
                      <a:lnTo>
                        <a:pt x="239" y="372"/>
                      </a:lnTo>
                      <a:lnTo>
                        <a:pt x="241" y="384"/>
                      </a:lnTo>
                      <a:lnTo>
                        <a:pt x="251" y="384"/>
                      </a:lnTo>
                      <a:lnTo>
                        <a:pt x="252" y="397"/>
                      </a:lnTo>
                      <a:lnTo>
                        <a:pt x="257" y="400"/>
                      </a:lnTo>
                      <a:lnTo>
                        <a:pt x="255" y="421"/>
                      </a:lnTo>
                      <a:lnTo>
                        <a:pt x="251" y="429"/>
                      </a:lnTo>
                      <a:lnTo>
                        <a:pt x="243" y="432"/>
                      </a:lnTo>
                      <a:lnTo>
                        <a:pt x="243" y="443"/>
                      </a:lnTo>
                      <a:lnTo>
                        <a:pt x="254" y="447"/>
                      </a:lnTo>
                      <a:lnTo>
                        <a:pt x="255" y="461"/>
                      </a:lnTo>
                      <a:lnTo>
                        <a:pt x="268" y="463"/>
                      </a:lnTo>
                      <a:lnTo>
                        <a:pt x="273" y="470"/>
                      </a:lnTo>
                      <a:lnTo>
                        <a:pt x="281" y="474"/>
                      </a:lnTo>
                      <a:lnTo>
                        <a:pt x="295" y="474"/>
                      </a:lnTo>
                      <a:lnTo>
                        <a:pt x="295" y="493"/>
                      </a:lnTo>
                      <a:lnTo>
                        <a:pt x="310" y="494"/>
                      </a:lnTo>
                      <a:lnTo>
                        <a:pt x="313" y="534"/>
                      </a:lnTo>
                      <a:lnTo>
                        <a:pt x="314" y="538"/>
                      </a:lnTo>
                      <a:lnTo>
                        <a:pt x="316" y="553"/>
                      </a:lnTo>
                      <a:lnTo>
                        <a:pt x="324" y="553"/>
                      </a:lnTo>
                      <a:lnTo>
                        <a:pt x="326" y="566"/>
                      </a:lnTo>
                      <a:lnTo>
                        <a:pt x="314" y="568"/>
                      </a:lnTo>
                      <a:lnTo>
                        <a:pt x="306" y="577"/>
                      </a:lnTo>
                      <a:lnTo>
                        <a:pt x="299" y="582"/>
                      </a:lnTo>
                      <a:lnTo>
                        <a:pt x="291" y="593"/>
                      </a:lnTo>
                      <a:lnTo>
                        <a:pt x="283" y="603"/>
                      </a:lnTo>
                      <a:lnTo>
                        <a:pt x="276" y="614"/>
                      </a:lnTo>
                      <a:lnTo>
                        <a:pt x="283" y="622"/>
                      </a:lnTo>
                      <a:lnTo>
                        <a:pt x="297" y="627"/>
                      </a:lnTo>
                      <a:lnTo>
                        <a:pt x="329" y="657"/>
                      </a:lnTo>
                      <a:lnTo>
                        <a:pt x="337" y="670"/>
                      </a:lnTo>
                      <a:lnTo>
                        <a:pt x="338" y="683"/>
                      </a:lnTo>
                      <a:lnTo>
                        <a:pt x="346" y="668"/>
                      </a:lnTo>
                      <a:lnTo>
                        <a:pt x="348" y="651"/>
                      </a:lnTo>
                      <a:lnTo>
                        <a:pt x="351" y="638"/>
                      </a:lnTo>
                      <a:lnTo>
                        <a:pt x="351" y="617"/>
                      </a:lnTo>
                      <a:lnTo>
                        <a:pt x="358" y="617"/>
                      </a:lnTo>
                      <a:lnTo>
                        <a:pt x="362" y="622"/>
                      </a:lnTo>
                      <a:lnTo>
                        <a:pt x="359" y="633"/>
                      </a:lnTo>
                      <a:lnTo>
                        <a:pt x="356" y="641"/>
                      </a:lnTo>
                      <a:lnTo>
                        <a:pt x="370" y="636"/>
                      </a:lnTo>
                      <a:lnTo>
                        <a:pt x="372" y="622"/>
                      </a:lnTo>
                      <a:lnTo>
                        <a:pt x="381" y="616"/>
                      </a:lnTo>
                      <a:lnTo>
                        <a:pt x="380" y="593"/>
                      </a:lnTo>
                      <a:lnTo>
                        <a:pt x="396" y="584"/>
                      </a:lnTo>
                      <a:lnTo>
                        <a:pt x="402" y="533"/>
                      </a:lnTo>
                      <a:lnTo>
                        <a:pt x="405" y="520"/>
                      </a:lnTo>
                      <a:lnTo>
                        <a:pt x="418" y="515"/>
                      </a:lnTo>
                      <a:lnTo>
                        <a:pt x="421" y="507"/>
                      </a:lnTo>
                      <a:lnTo>
                        <a:pt x="431" y="501"/>
                      </a:lnTo>
                      <a:lnTo>
                        <a:pt x="447" y="490"/>
                      </a:lnTo>
                      <a:lnTo>
                        <a:pt x="477" y="485"/>
                      </a:lnTo>
                      <a:lnTo>
                        <a:pt x="482" y="477"/>
                      </a:lnTo>
                      <a:lnTo>
                        <a:pt x="506" y="474"/>
                      </a:lnTo>
                      <a:lnTo>
                        <a:pt x="509" y="447"/>
                      </a:lnTo>
                      <a:lnTo>
                        <a:pt x="517" y="434"/>
                      </a:lnTo>
                      <a:lnTo>
                        <a:pt x="523" y="418"/>
                      </a:lnTo>
                      <a:lnTo>
                        <a:pt x="525" y="389"/>
                      </a:lnTo>
                      <a:lnTo>
                        <a:pt x="533" y="384"/>
                      </a:lnTo>
                      <a:lnTo>
                        <a:pt x="536" y="305"/>
                      </a:lnTo>
                      <a:lnTo>
                        <a:pt x="551" y="298"/>
                      </a:lnTo>
                      <a:lnTo>
                        <a:pt x="551" y="284"/>
                      </a:lnTo>
                      <a:lnTo>
                        <a:pt x="557" y="279"/>
                      </a:lnTo>
                      <a:lnTo>
                        <a:pt x="562" y="263"/>
                      </a:lnTo>
                      <a:lnTo>
                        <a:pt x="570" y="261"/>
                      </a:lnTo>
                      <a:lnTo>
                        <a:pt x="573" y="245"/>
                      </a:lnTo>
                      <a:lnTo>
                        <a:pt x="584" y="242"/>
                      </a:lnTo>
                      <a:lnTo>
                        <a:pt x="584" y="228"/>
                      </a:lnTo>
                      <a:lnTo>
                        <a:pt x="590" y="226"/>
                      </a:lnTo>
                      <a:lnTo>
                        <a:pt x="589" y="212"/>
                      </a:lnTo>
                      <a:lnTo>
                        <a:pt x="597" y="210"/>
                      </a:lnTo>
                      <a:lnTo>
                        <a:pt x="598" y="198"/>
                      </a:lnTo>
                      <a:lnTo>
                        <a:pt x="589" y="198"/>
                      </a:lnTo>
                      <a:lnTo>
                        <a:pt x="587" y="167"/>
                      </a:lnTo>
                      <a:lnTo>
                        <a:pt x="578" y="161"/>
                      </a:lnTo>
                      <a:lnTo>
                        <a:pt x="568" y="159"/>
                      </a:lnTo>
                      <a:lnTo>
                        <a:pt x="559" y="151"/>
                      </a:lnTo>
                      <a:lnTo>
                        <a:pt x="551" y="140"/>
                      </a:lnTo>
                      <a:lnTo>
                        <a:pt x="538" y="140"/>
                      </a:lnTo>
                      <a:lnTo>
                        <a:pt x="535" y="127"/>
                      </a:lnTo>
                      <a:lnTo>
                        <a:pt x="525" y="123"/>
                      </a:lnTo>
                      <a:lnTo>
                        <a:pt x="509" y="123"/>
                      </a:lnTo>
                      <a:lnTo>
                        <a:pt x="495" y="119"/>
                      </a:lnTo>
                      <a:lnTo>
                        <a:pt x="487" y="111"/>
                      </a:lnTo>
                      <a:lnTo>
                        <a:pt x="477" y="118"/>
                      </a:lnTo>
                      <a:lnTo>
                        <a:pt x="469" y="119"/>
                      </a:lnTo>
                      <a:lnTo>
                        <a:pt x="456" y="111"/>
                      </a:lnTo>
                      <a:lnTo>
                        <a:pt x="447" y="99"/>
                      </a:lnTo>
                      <a:lnTo>
                        <a:pt x="434" y="91"/>
                      </a:lnTo>
                      <a:lnTo>
                        <a:pt x="420" y="89"/>
                      </a:lnTo>
                      <a:lnTo>
                        <a:pt x="404" y="91"/>
                      </a:lnTo>
                      <a:lnTo>
                        <a:pt x="393" y="94"/>
                      </a:lnTo>
                      <a:lnTo>
                        <a:pt x="389" y="102"/>
                      </a:lnTo>
                      <a:lnTo>
                        <a:pt x="375" y="110"/>
                      </a:lnTo>
                      <a:lnTo>
                        <a:pt x="381" y="99"/>
                      </a:lnTo>
                      <a:lnTo>
                        <a:pt x="388" y="86"/>
                      </a:lnTo>
                      <a:lnTo>
                        <a:pt x="380" y="80"/>
                      </a:lnTo>
                      <a:lnTo>
                        <a:pt x="369" y="80"/>
                      </a:lnTo>
                      <a:lnTo>
                        <a:pt x="359" y="87"/>
                      </a:lnTo>
                      <a:lnTo>
                        <a:pt x="350" y="97"/>
                      </a:lnTo>
                      <a:lnTo>
                        <a:pt x="343" y="107"/>
                      </a:lnTo>
                      <a:lnTo>
                        <a:pt x="332" y="111"/>
                      </a:lnTo>
                      <a:lnTo>
                        <a:pt x="346" y="87"/>
                      </a:lnTo>
                      <a:lnTo>
                        <a:pt x="354" y="76"/>
                      </a:lnTo>
                      <a:lnTo>
                        <a:pt x="362" y="60"/>
                      </a:lnTo>
                      <a:lnTo>
                        <a:pt x="366" y="52"/>
                      </a:lnTo>
                      <a:lnTo>
                        <a:pt x="354" y="27"/>
                      </a:lnTo>
                      <a:lnTo>
                        <a:pt x="345" y="17"/>
                      </a:lnTo>
                      <a:lnTo>
                        <a:pt x="334" y="17"/>
                      </a:lnTo>
                      <a:lnTo>
                        <a:pt x="326" y="25"/>
                      </a:lnTo>
                      <a:lnTo>
                        <a:pt x="321" y="35"/>
                      </a:lnTo>
                      <a:lnTo>
                        <a:pt x="316" y="43"/>
                      </a:lnTo>
                      <a:lnTo>
                        <a:pt x="302" y="41"/>
                      </a:lnTo>
                      <a:lnTo>
                        <a:pt x="294" y="35"/>
                      </a:lnTo>
                      <a:lnTo>
                        <a:pt x="273" y="36"/>
                      </a:lnTo>
                      <a:lnTo>
                        <a:pt x="271" y="49"/>
                      </a:lnTo>
                      <a:lnTo>
                        <a:pt x="254" y="51"/>
                      </a:lnTo>
                      <a:lnTo>
                        <a:pt x="241" y="51"/>
                      </a:lnTo>
                      <a:lnTo>
                        <a:pt x="236" y="57"/>
                      </a:lnTo>
                      <a:lnTo>
                        <a:pt x="227" y="59"/>
                      </a:lnTo>
                      <a:lnTo>
                        <a:pt x="219" y="49"/>
                      </a:lnTo>
                      <a:lnTo>
                        <a:pt x="212" y="35"/>
                      </a:lnTo>
                      <a:lnTo>
                        <a:pt x="216" y="22"/>
                      </a:lnTo>
                      <a:lnTo>
                        <a:pt x="214" y="6"/>
                      </a:lnTo>
                      <a:lnTo>
                        <a:pt x="201" y="0"/>
                      </a:lnTo>
                      <a:lnTo>
                        <a:pt x="196" y="11"/>
                      </a:lnTo>
                      <a:lnTo>
                        <a:pt x="171" y="12"/>
                      </a:lnTo>
                      <a:lnTo>
                        <a:pt x="161" y="19"/>
                      </a:lnTo>
                      <a:lnTo>
                        <a:pt x="149" y="6"/>
                      </a:lnTo>
                      <a:lnTo>
                        <a:pt x="142" y="9"/>
                      </a:lnTo>
                      <a:lnTo>
                        <a:pt x="139" y="22"/>
                      </a:lnTo>
                      <a:lnTo>
                        <a:pt x="141" y="32"/>
                      </a:lnTo>
                      <a:lnTo>
                        <a:pt x="152" y="40"/>
                      </a:lnTo>
                      <a:lnTo>
                        <a:pt x="152" y="51"/>
                      </a:lnTo>
                      <a:lnTo>
                        <a:pt x="139" y="60"/>
                      </a:lnTo>
                      <a:lnTo>
                        <a:pt x="123" y="64"/>
                      </a:lnTo>
                      <a:lnTo>
                        <a:pt x="112" y="57"/>
                      </a:lnTo>
                      <a:lnTo>
                        <a:pt x="104" y="46"/>
                      </a:lnTo>
                      <a:lnTo>
                        <a:pt x="94" y="4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3" name="Freeform 334"/>
                <p:cNvSpPr>
                  <a:spLocks/>
                </p:cNvSpPr>
                <p:nvPr/>
              </p:nvSpPr>
              <p:spPr bwMode="auto">
                <a:xfrm>
                  <a:off x="5753101" y="2153921"/>
                  <a:ext cx="949325" cy="1084263"/>
                </a:xfrm>
                <a:custGeom>
                  <a:avLst/>
                  <a:gdLst>
                    <a:gd name="T0" fmla="*/ 61 w 598"/>
                    <a:gd name="T1" fmla="*/ 62 h 683"/>
                    <a:gd name="T2" fmla="*/ 66 w 598"/>
                    <a:gd name="T3" fmla="*/ 107 h 683"/>
                    <a:gd name="T4" fmla="*/ 61 w 598"/>
                    <a:gd name="T5" fmla="*/ 142 h 683"/>
                    <a:gd name="T6" fmla="*/ 30 w 598"/>
                    <a:gd name="T7" fmla="*/ 159 h 683"/>
                    <a:gd name="T8" fmla="*/ 19 w 598"/>
                    <a:gd name="T9" fmla="*/ 191 h 683"/>
                    <a:gd name="T10" fmla="*/ 0 w 598"/>
                    <a:gd name="T11" fmla="*/ 214 h 683"/>
                    <a:gd name="T12" fmla="*/ 18 w 598"/>
                    <a:gd name="T13" fmla="*/ 244 h 683"/>
                    <a:gd name="T14" fmla="*/ 45 w 598"/>
                    <a:gd name="T15" fmla="*/ 257 h 683"/>
                    <a:gd name="T16" fmla="*/ 75 w 598"/>
                    <a:gd name="T17" fmla="*/ 276 h 683"/>
                    <a:gd name="T18" fmla="*/ 101 w 598"/>
                    <a:gd name="T19" fmla="*/ 268 h 683"/>
                    <a:gd name="T20" fmla="*/ 115 w 598"/>
                    <a:gd name="T21" fmla="*/ 252 h 683"/>
                    <a:gd name="T22" fmla="*/ 142 w 598"/>
                    <a:gd name="T23" fmla="*/ 297 h 683"/>
                    <a:gd name="T24" fmla="*/ 171 w 598"/>
                    <a:gd name="T25" fmla="*/ 305 h 683"/>
                    <a:gd name="T26" fmla="*/ 200 w 598"/>
                    <a:gd name="T27" fmla="*/ 319 h 683"/>
                    <a:gd name="T28" fmla="*/ 217 w 598"/>
                    <a:gd name="T29" fmla="*/ 338 h 683"/>
                    <a:gd name="T30" fmla="*/ 214 w 598"/>
                    <a:gd name="T31" fmla="*/ 367 h 683"/>
                    <a:gd name="T32" fmla="*/ 241 w 598"/>
                    <a:gd name="T33" fmla="*/ 384 h 683"/>
                    <a:gd name="T34" fmla="*/ 257 w 598"/>
                    <a:gd name="T35" fmla="*/ 400 h 683"/>
                    <a:gd name="T36" fmla="*/ 243 w 598"/>
                    <a:gd name="T37" fmla="*/ 432 h 683"/>
                    <a:gd name="T38" fmla="*/ 255 w 598"/>
                    <a:gd name="T39" fmla="*/ 461 h 683"/>
                    <a:gd name="T40" fmla="*/ 281 w 598"/>
                    <a:gd name="T41" fmla="*/ 474 h 683"/>
                    <a:gd name="T42" fmla="*/ 310 w 598"/>
                    <a:gd name="T43" fmla="*/ 494 h 683"/>
                    <a:gd name="T44" fmla="*/ 316 w 598"/>
                    <a:gd name="T45" fmla="*/ 553 h 683"/>
                    <a:gd name="T46" fmla="*/ 314 w 598"/>
                    <a:gd name="T47" fmla="*/ 568 h 683"/>
                    <a:gd name="T48" fmla="*/ 291 w 598"/>
                    <a:gd name="T49" fmla="*/ 593 h 683"/>
                    <a:gd name="T50" fmla="*/ 283 w 598"/>
                    <a:gd name="T51" fmla="*/ 622 h 683"/>
                    <a:gd name="T52" fmla="*/ 337 w 598"/>
                    <a:gd name="T53" fmla="*/ 670 h 683"/>
                    <a:gd name="T54" fmla="*/ 348 w 598"/>
                    <a:gd name="T55" fmla="*/ 651 h 683"/>
                    <a:gd name="T56" fmla="*/ 358 w 598"/>
                    <a:gd name="T57" fmla="*/ 617 h 683"/>
                    <a:gd name="T58" fmla="*/ 356 w 598"/>
                    <a:gd name="T59" fmla="*/ 641 h 683"/>
                    <a:gd name="T60" fmla="*/ 381 w 598"/>
                    <a:gd name="T61" fmla="*/ 616 h 683"/>
                    <a:gd name="T62" fmla="*/ 402 w 598"/>
                    <a:gd name="T63" fmla="*/ 533 h 683"/>
                    <a:gd name="T64" fmla="*/ 421 w 598"/>
                    <a:gd name="T65" fmla="*/ 507 h 683"/>
                    <a:gd name="T66" fmla="*/ 477 w 598"/>
                    <a:gd name="T67" fmla="*/ 485 h 683"/>
                    <a:gd name="T68" fmla="*/ 509 w 598"/>
                    <a:gd name="T69" fmla="*/ 447 h 683"/>
                    <a:gd name="T70" fmla="*/ 525 w 598"/>
                    <a:gd name="T71" fmla="*/ 389 h 683"/>
                    <a:gd name="T72" fmla="*/ 551 w 598"/>
                    <a:gd name="T73" fmla="*/ 298 h 683"/>
                    <a:gd name="T74" fmla="*/ 562 w 598"/>
                    <a:gd name="T75" fmla="*/ 263 h 683"/>
                    <a:gd name="T76" fmla="*/ 584 w 598"/>
                    <a:gd name="T77" fmla="*/ 242 h 683"/>
                    <a:gd name="T78" fmla="*/ 589 w 598"/>
                    <a:gd name="T79" fmla="*/ 212 h 683"/>
                    <a:gd name="T80" fmla="*/ 589 w 598"/>
                    <a:gd name="T81" fmla="*/ 198 h 683"/>
                    <a:gd name="T82" fmla="*/ 568 w 598"/>
                    <a:gd name="T83" fmla="*/ 159 h 683"/>
                    <a:gd name="T84" fmla="*/ 538 w 598"/>
                    <a:gd name="T85" fmla="*/ 140 h 683"/>
                    <a:gd name="T86" fmla="*/ 509 w 598"/>
                    <a:gd name="T87" fmla="*/ 123 h 683"/>
                    <a:gd name="T88" fmla="*/ 477 w 598"/>
                    <a:gd name="T89" fmla="*/ 118 h 683"/>
                    <a:gd name="T90" fmla="*/ 447 w 598"/>
                    <a:gd name="T91" fmla="*/ 99 h 683"/>
                    <a:gd name="T92" fmla="*/ 404 w 598"/>
                    <a:gd name="T93" fmla="*/ 91 h 683"/>
                    <a:gd name="T94" fmla="*/ 375 w 598"/>
                    <a:gd name="T95" fmla="*/ 110 h 683"/>
                    <a:gd name="T96" fmla="*/ 380 w 598"/>
                    <a:gd name="T97" fmla="*/ 80 h 683"/>
                    <a:gd name="T98" fmla="*/ 350 w 598"/>
                    <a:gd name="T99" fmla="*/ 97 h 683"/>
                    <a:gd name="T100" fmla="*/ 346 w 598"/>
                    <a:gd name="T101" fmla="*/ 87 h 683"/>
                    <a:gd name="T102" fmla="*/ 366 w 598"/>
                    <a:gd name="T103" fmla="*/ 52 h 683"/>
                    <a:gd name="T104" fmla="*/ 334 w 598"/>
                    <a:gd name="T105" fmla="*/ 17 h 683"/>
                    <a:gd name="T106" fmla="*/ 316 w 598"/>
                    <a:gd name="T107" fmla="*/ 43 h 683"/>
                    <a:gd name="T108" fmla="*/ 273 w 598"/>
                    <a:gd name="T109" fmla="*/ 36 h 683"/>
                    <a:gd name="T110" fmla="*/ 241 w 598"/>
                    <a:gd name="T111" fmla="*/ 51 h 683"/>
                    <a:gd name="T112" fmla="*/ 219 w 598"/>
                    <a:gd name="T113" fmla="*/ 49 h 683"/>
                    <a:gd name="T114" fmla="*/ 214 w 598"/>
                    <a:gd name="T115" fmla="*/ 6 h 683"/>
                    <a:gd name="T116" fmla="*/ 171 w 598"/>
                    <a:gd name="T117" fmla="*/ 12 h 683"/>
                    <a:gd name="T118" fmla="*/ 142 w 598"/>
                    <a:gd name="T119" fmla="*/ 9 h 683"/>
                    <a:gd name="T120" fmla="*/ 152 w 598"/>
                    <a:gd name="T121" fmla="*/ 40 h 683"/>
                    <a:gd name="T122" fmla="*/ 123 w 598"/>
                    <a:gd name="T123" fmla="*/ 64 h 683"/>
                    <a:gd name="T124" fmla="*/ 94 w 598"/>
                    <a:gd name="T125" fmla="*/ 43 h 6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98" h="683">
                      <a:moveTo>
                        <a:pt x="94" y="43"/>
                      </a:moveTo>
                      <a:lnTo>
                        <a:pt x="69" y="52"/>
                      </a:lnTo>
                      <a:lnTo>
                        <a:pt x="61" y="62"/>
                      </a:lnTo>
                      <a:lnTo>
                        <a:pt x="70" y="70"/>
                      </a:lnTo>
                      <a:lnTo>
                        <a:pt x="61" y="76"/>
                      </a:lnTo>
                      <a:lnTo>
                        <a:pt x="66" y="107"/>
                      </a:lnTo>
                      <a:lnTo>
                        <a:pt x="66" y="119"/>
                      </a:lnTo>
                      <a:lnTo>
                        <a:pt x="50" y="121"/>
                      </a:lnTo>
                      <a:lnTo>
                        <a:pt x="61" y="142"/>
                      </a:lnTo>
                      <a:lnTo>
                        <a:pt x="56" y="155"/>
                      </a:lnTo>
                      <a:lnTo>
                        <a:pt x="45" y="163"/>
                      </a:lnTo>
                      <a:lnTo>
                        <a:pt x="30" y="159"/>
                      </a:lnTo>
                      <a:lnTo>
                        <a:pt x="21" y="166"/>
                      </a:lnTo>
                      <a:lnTo>
                        <a:pt x="16" y="180"/>
                      </a:lnTo>
                      <a:lnTo>
                        <a:pt x="19" y="191"/>
                      </a:lnTo>
                      <a:lnTo>
                        <a:pt x="13" y="196"/>
                      </a:lnTo>
                      <a:lnTo>
                        <a:pt x="3" y="201"/>
                      </a:lnTo>
                      <a:lnTo>
                        <a:pt x="0" y="214"/>
                      </a:lnTo>
                      <a:lnTo>
                        <a:pt x="5" y="225"/>
                      </a:lnTo>
                      <a:lnTo>
                        <a:pt x="15" y="233"/>
                      </a:lnTo>
                      <a:lnTo>
                        <a:pt x="18" y="244"/>
                      </a:lnTo>
                      <a:lnTo>
                        <a:pt x="29" y="245"/>
                      </a:lnTo>
                      <a:lnTo>
                        <a:pt x="30" y="255"/>
                      </a:lnTo>
                      <a:lnTo>
                        <a:pt x="45" y="257"/>
                      </a:lnTo>
                      <a:lnTo>
                        <a:pt x="56" y="250"/>
                      </a:lnTo>
                      <a:lnTo>
                        <a:pt x="62" y="269"/>
                      </a:lnTo>
                      <a:lnTo>
                        <a:pt x="75" y="276"/>
                      </a:lnTo>
                      <a:lnTo>
                        <a:pt x="86" y="277"/>
                      </a:lnTo>
                      <a:lnTo>
                        <a:pt x="96" y="274"/>
                      </a:lnTo>
                      <a:lnTo>
                        <a:pt x="101" y="268"/>
                      </a:lnTo>
                      <a:lnTo>
                        <a:pt x="104" y="261"/>
                      </a:lnTo>
                      <a:lnTo>
                        <a:pt x="112" y="263"/>
                      </a:lnTo>
                      <a:lnTo>
                        <a:pt x="115" y="252"/>
                      </a:lnTo>
                      <a:lnTo>
                        <a:pt x="134" y="253"/>
                      </a:lnTo>
                      <a:lnTo>
                        <a:pt x="137" y="285"/>
                      </a:lnTo>
                      <a:lnTo>
                        <a:pt x="142" y="297"/>
                      </a:lnTo>
                      <a:lnTo>
                        <a:pt x="145" y="301"/>
                      </a:lnTo>
                      <a:lnTo>
                        <a:pt x="168" y="303"/>
                      </a:lnTo>
                      <a:lnTo>
                        <a:pt x="171" y="305"/>
                      </a:lnTo>
                      <a:lnTo>
                        <a:pt x="182" y="308"/>
                      </a:lnTo>
                      <a:lnTo>
                        <a:pt x="184" y="317"/>
                      </a:lnTo>
                      <a:lnTo>
                        <a:pt x="200" y="319"/>
                      </a:lnTo>
                      <a:lnTo>
                        <a:pt x="208" y="320"/>
                      </a:lnTo>
                      <a:lnTo>
                        <a:pt x="209" y="336"/>
                      </a:lnTo>
                      <a:lnTo>
                        <a:pt x="217" y="338"/>
                      </a:lnTo>
                      <a:lnTo>
                        <a:pt x="209" y="344"/>
                      </a:lnTo>
                      <a:lnTo>
                        <a:pt x="211" y="365"/>
                      </a:lnTo>
                      <a:lnTo>
                        <a:pt x="214" y="367"/>
                      </a:lnTo>
                      <a:lnTo>
                        <a:pt x="219" y="372"/>
                      </a:lnTo>
                      <a:lnTo>
                        <a:pt x="239" y="372"/>
                      </a:lnTo>
                      <a:lnTo>
                        <a:pt x="241" y="384"/>
                      </a:lnTo>
                      <a:lnTo>
                        <a:pt x="251" y="384"/>
                      </a:lnTo>
                      <a:lnTo>
                        <a:pt x="252" y="397"/>
                      </a:lnTo>
                      <a:lnTo>
                        <a:pt x="257" y="400"/>
                      </a:lnTo>
                      <a:lnTo>
                        <a:pt x="255" y="421"/>
                      </a:lnTo>
                      <a:lnTo>
                        <a:pt x="251" y="429"/>
                      </a:lnTo>
                      <a:lnTo>
                        <a:pt x="243" y="432"/>
                      </a:lnTo>
                      <a:lnTo>
                        <a:pt x="243" y="443"/>
                      </a:lnTo>
                      <a:lnTo>
                        <a:pt x="254" y="447"/>
                      </a:lnTo>
                      <a:lnTo>
                        <a:pt x="255" y="461"/>
                      </a:lnTo>
                      <a:lnTo>
                        <a:pt x="268" y="463"/>
                      </a:lnTo>
                      <a:lnTo>
                        <a:pt x="273" y="470"/>
                      </a:lnTo>
                      <a:lnTo>
                        <a:pt x="281" y="474"/>
                      </a:lnTo>
                      <a:lnTo>
                        <a:pt x="295" y="474"/>
                      </a:lnTo>
                      <a:lnTo>
                        <a:pt x="295" y="493"/>
                      </a:lnTo>
                      <a:lnTo>
                        <a:pt x="310" y="494"/>
                      </a:lnTo>
                      <a:lnTo>
                        <a:pt x="313" y="534"/>
                      </a:lnTo>
                      <a:lnTo>
                        <a:pt x="314" y="538"/>
                      </a:lnTo>
                      <a:lnTo>
                        <a:pt x="316" y="553"/>
                      </a:lnTo>
                      <a:lnTo>
                        <a:pt x="324" y="553"/>
                      </a:lnTo>
                      <a:lnTo>
                        <a:pt x="326" y="566"/>
                      </a:lnTo>
                      <a:lnTo>
                        <a:pt x="314" y="568"/>
                      </a:lnTo>
                      <a:lnTo>
                        <a:pt x="306" y="577"/>
                      </a:lnTo>
                      <a:lnTo>
                        <a:pt x="299" y="582"/>
                      </a:lnTo>
                      <a:lnTo>
                        <a:pt x="291" y="593"/>
                      </a:lnTo>
                      <a:lnTo>
                        <a:pt x="283" y="603"/>
                      </a:lnTo>
                      <a:lnTo>
                        <a:pt x="276" y="614"/>
                      </a:lnTo>
                      <a:lnTo>
                        <a:pt x="283" y="622"/>
                      </a:lnTo>
                      <a:lnTo>
                        <a:pt x="297" y="627"/>
                      </a:lnTo>
                      <a:lnTo>
                        <a:pt x="329" y="657"/>
                      </a:lnTo>
                      <a:lnTo>
                        <a:pt x="337" y="670"/>
                      </a:lnTo>
                      <a:lnTo>
                        <a:pt x="338" y="683"/>
                      </a:lnTo>
                      <a:lnTo>
                        <a:pt x="346" y="668"/>
                      </a:lnTo>
                      <a:lnTo>
                        <a:pt x="348" y="651"/>
                      </a:lnTo>
                      <a:lnTo>
                        <a:pt x="351" y="638"/>
                      </a:lnTo>
                      <a:lnTo>
                        <a:pt x="351" y="617"/>
                      </a:lnTo>
                      <a:lnTo>
                        <a:pt x="358" y="617"/>
                      </a:lnTo>
                      <a:lnTo>
                        <a:pt x="362" y="622"/>
                      </a:lnTo>
                      <a:lnTo>
                        <a:pt x="359" y="633"/>
                      </a:lnTo>
                      <a:lnTo>
                        <a:pt x="356" y="641"/>
                      </a:lnTo>
                      <a:lnTo>
                        <a:pt x="370" y="636"/>
                      </a:lnTo>
                      <a:lnTo>
                        <a:pt x="372" y="622"/>
                      </a:lnTo>
                      <a:lnTo>
                        <a:pt x="381" y="616"/>
                      </a:lnTo>
                      <a:lnTo>
                        <a:pt x="380" y="593"/>
                      </a:lnTo>
                      <a:lnTo>
                        <a:pt x="396" y="584"/>
                      </a:lnTo>
                      <a:lnTo>
                        <a:pt x="402" y="533"/>
                      </a:lnTo>
                      <a:lnTo>
                        <a:pt x="405" y="520"/>
                      </a:lnTo>
                      <a:lnTo>
                        <a:pt x="418" y="515"/>
                      </a:lnTo>
                      <a:lnTo>
                        <a:pt x="421" y="507"/>
                      </a:lnTo>
                      <a:lnTo>
                        <a:pt x="431" y="501"/>
                      </a:lnTo>
                      <a:lnTo>
                        <a:pt x="447" y="490"/>
                      </a:lnTo>
                      <a:lnTo>
                        <a:pt x="477" y="485"/>
                      </a:lnTo>
                      <a:lnTo>
                        <a:pt x="482" y="477"/>
                      </a:lnTo>
                      <a:lnTo>
                        <a:pt x="506" y="474"/>
                      </a:lnTo>
                      <a:lnTo>
                        <a:pt x="509" y="447"/>
                      </a:lnTo>
                      <a:lnTo>
                        <a:pt x="517" y="434"/>
                      </a:lnTo>
                      <a:lnTo>
                        <a:pt x="523" y="418"/>
                      </a:lnTo>
                      <a:lnTo>
                        <a:pt x="525" y="389"/>
                      </a:lnTo>
                      <a:lnTo>
                        <a:pt x="533" y="384"/>
                      </a:lnTo>
                      <a:lnTo>
                        <a:pt x="536" y="305"/>
                      </a:lnTo>
                      <a:lnTo>
                        <a:pt x="551" y="298"/>
                      </a:lnTo>
                      <a:lnTo>
                        <a:pt x="551" y="284"/>
                      </a:lnTo>
                      <a:lnTo>
                        <a:pt x="557" y="279"/>
                      </a:lnTo>
                      <a:lnTo>
                        <a:pt x="562" y="263"/>
                      </a:lnTo>
                      <a:lnTo>
                        <a:pt x="570" y="261"/>
                      </a:lnTo>
                      <a:lnTo>
                        <a:pt x="573" y="245"/>
                      </a:lnTo>
                      <a:lnTo>
                        <a:pt x="584" y="242"/>
                      </a:lnTo>
                      <a:lnTo>
                        <a:pt x="584" y="228"/>
                      </a:lnTo>
                      <a:lnTo>
                        <a:pt x="590" y="226"/>
                      </a:lnTo>
                      <a:lnTo>
                        <a:pt x="589" y="212"/>
                      </a:lnTo>
                      <a:lnTo>
                        <a:pt x="597" y="210"/>
                      </a:lnTo>
                      <a:lnTo>
                        <a:pt x="598" y="198"/>
                      </a:lnTo>
                      <a:lnTo>
                        <a:pt x="589" y="198"/>
                      </a:lnTo>
                      <a:lnTo>
                        <a:pt x="587" y="167"/>
                      </a:lnTo>
                      <a:lnTo>
                        <a:pt x="578" y="161"/>
                      </a:lnTo>
                      <a:lnTo>
                        <a:pt x="568" y="159"/>
                      </a:lnTo>
                      <a:lnTo>
                        <a:pt x="559" y="151"/>
                      </a:lnTo>
                      <a:lnTo>
                        <a:pt x="551" y="140"/>
                      </a:lnTo>
                      <a:lnTo>
                        <a:pt x="538" y="140"/>
                      </a:lnTo>
                      <a:lnTo>
                        <a:pt x="535" y="127"/>
                      </a:lnTo>
                      <a:lnTo>
                        <a:pt x="525" y="123"/>
                      </a:lnTo>
                      <a:lnTo>
                        <a:pt x="509" y="123"/>
                      </a:lnTo>
                      <a:lnTo>
                        <a:pt x="495" y="119"/>
                      </a:lnTo>
                      <a:lnTo>
                        <a:pt x="487" y="111"/>
                      </a:lnTo>
                      <a:lnTo>
                        <a:pt x="477" y="118"/>
                      </a:lnTo>
                      <a:lnTo>
                        <a:pt x="469" y="119"/>
                      </a:lnTo>
                      <a:lnTo>
                        <a:pt x="456" y="111"/>
                      </a:lnTo>
                      <a:lnTo>
                        <a:pt x="447" y="99"/>
                      </a:lnTo>
                      <a:lnTo>
                        <a:pt x="434" y="91"/>
                      </a:lnTo>
                      <a:lnTo>
                        <a:pt x="420" y="89"/>
                      </a:lnTo>
                      <a:lnTo>
                        <a:pt x="404" y="91"/>
                      </a:lnTo>
                      <a:lnTo>
                        <a:pt x="393" y="94"/>
                      </a:lnTo>
                      <a:lnTo>
                        <a:pt x="389" y="102"/>
                      </a:lnTo>
                      <a:lnTo>
                        <a:pt x="375" y="110"/>
                      </a:lnTo>
                      <a:lnTo>
                        <a:pt x="381" y="99"/>
                      </a:lnTo>
                      <a:lnTo>
                        <a:pt x="388" y="86"/>
                      </a:lnTo>
                      <a:lnTo>
                        <a:pt x="380" y="80"/>
                      </a:lnTo>
                      <a:lnTo>
                        <a:pt x="369" y="80"/>
                      </a:lnTo>
                      <a:lnTo>
                        <a:pt x="359" y="87"/>
                      </a:lnTo>
                      <a:lnTo>
                        <a:pt x="350" y="97"/>
                      </a:lnTo>
                      <a:lnTo>
                        <a:pt x="343" y="107"/>
                      </a:lnTo>
                      <a:lnTo>
                        <a:pt x="332" y="111"/>
                      </a:lnTo>
                      <a:lnTo>
                        <a:pt x="346" y="87"/>
                      </a:lnTo>
                      <a:lnTo>
                        <a:pt x="354" y="76"/>
                      </a:lnTo>
                      <a:lnTo>
                        <a:pt x="362" y="60"/>
                      </a:lnTo>
                      <a:lnTo>
                        <a:pt x="366" y="52"/>
                      </a:lnTo>
                      <a:lnTo>
                        <a:pt x="354" y="27"/>
                      </a:lnTo>
                      <a:lnTo>
                        <a:pt x="345" y="17"/>
                      </a:lnTo>
                      <a:lnTo>
                        <a:pt x="334" y="17"/>
                      </a:lnTo>
                      <a:lnTo>
                        <a:pt x="326" y="25"/>
                      </a:lnTo>
                      <a:lnTo>
                        <a:pt x="321" y="35"/>
                      </a:lnTo>
                      <a:lnTo>
                        <a:pt x="316" y="43"/>
                      </a:lnTo>
                      <a:lnTo>
                        <a:pt x="302" y="41"/>
                      </a:lnTo>
                      <a:lnTo>
                        <a:pt x="294" y="35"/>
                      </a:lnTo>
                      <a:lnTo>
                        <a:pt x="273" y="36"/>
                      </a:lnTo>
                      <a:lnTo>
                        <a:pt x="271" y="49"/>
                      </a:lnTo>
                      <a:lnTo>
                        <a:pt x="254" y="51"/>
                      </a:lnTo>
                      <a:lnTo>
                        <a:pt x="241" y="51"/>
                      </a:lnTo>
                      <a:lnTo>
                        <a:pt x="236" y="57"/>
                      </a:lnTo>
                      <a:lnTo>
                        <a:pt x="227" y="59"/>
                      </a:lnTo>
                      <a:lnTo>
                        <a:pt x="219" y="49"/>
                      </a:lnTo>
                      <a:lnTo>
                        <a:pt x="212" y="35"/>
                      </a:lnTo>
                      <a:lnTo>
                        <a:pt x="216" y="22"/>
                      </a:lnTo>
                      <a:lnTo>
                        <a:pt x="214" y="6"/>
                      </a:lnTo>
                      <a:lnTo>
                        <a:pt x="201" y="0"/>
                      </a:lnTo>
                      <a:lnTo>
                        <a:pt x="196" y="11"/>
                      </a:lnTo>
                      <a:lnTo>
                        <a:pt x="171" y="12"/>
                      </a:lnTo>
                      <a:lnTo>
                        <a:pt x="161" y="19"/>
                      </a:lnTo>
                      <a:lnTo>
                        <a:pt x="149" y="6"/>
                      </a:lnTo>
                      <a:lnTo>
                        <a:pt x="142" y="9"/>
                      </a:lnTo>
                      <a:lnTo>
                        <a:pt x="139" y="22"/>
                      </a:lnTo>
                      <a:lnTo>
                        <a:pt x="141" y="32"/>
                      </a:lnTo>
                      <a:lnTo>
                        <a:pt x="152" y="40"/>
                      </a:lnTo>
                      <a:lnTo>
                        <a:pt x="152" y="51"/>
                      </a:lnTo>
                      <a:lnTo>
                        <a:pt x="139" y="60"/>
                      </a:lnTo>
                      <a:lnTo>
                        <a:pt x="123" y="64"/>
                      </a:lnTo>
                      <a:lnTo>
                        <a:pt x="112" y="57"/>
                      </a:lnTo>
                      <a:lnTo>
                        <a:pt x="104" y="46"/>
                      </a:lnTo>
                      <a:lnTo>
                        <a:pt x="94" y="4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4" name="Freeform 335"/>
                <p:cNvSpPr>
                  <a:spLocks/>
                </p:cNvSpPr>
                <p:nvPr/>
              </p:nvSpPr>
              <p:spPr bwMode="auto">
                <a:xfrm>
                  <a:off x="8478838" y="1010921"/>
                  <a:ext cx="88900" cy="128588"/>
                </a:xfrm>
                <a:custGeom>
                  <a:avLst/>
                  <a:gdLst>
                    <a:gd name="T0" fmla="*/ 56 w 56"/>
                    <a:gd name="T1" fmla="*/ 73 h 81"/>
                    <a:gd name="T2" fmla="*/ 45 w 56"/>
                    <a:gd name="T3" fmla="*/ 81 h 81"/>
                    <a:gd name="T4" fmla="*/ 38 w 56"/>
                    <a:gd name="T5" fmla="*/ 69 h 81"/>
                    <a:gd name="T6" fmla="*/ 24 w 56"/>
                    <a:gd name="T7" fmla="*/ 61 h 81"/>
                    <a:gd name="T8" fmla="*/ 13 w 56"/>
                    <a:gd name="T9" fmla="*/ 48 h 81"/>
                    <a:gd name="T10" fmla="*/ 0 w 56"/>
                    <a:gd name="T11" fmla="*/ 27 h 81"/>
                    <a:gd name="T12" fmla="*/ 16 w 56"/>
                    <a:gd name="T13" fmla="*/ 19 h 81"/>
                    <a:gd name="T14" fmla="*/ 25 w 56"/>
                    <a:gd name="T15" fmla="*/ 0 h 81"/>
                    <a:gd name="T16" fmla="*/ 32 w 56"/>
                    <a:gd name="T17" fmla="*/ 22 h 81"/>
                    <a:gd name="T18" fmla="*/ 43 w 56"/>
                    <a:gd name="T19" fmla="*/ 45 h 81"/>
                    <a:gd name="T20" fmla="*/ 56 w 56"/>
                    <a:gd name="T21" fmla="*/ 7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81">
                      <a:moveTo>
                        <a:pt x="56" y="73"/>
                      </a:moveTo>
                      <a:lnTo>
                        <a:pt x="45" y="81"/>
                      </a:lnTo>
                      <a:lnTo>
                        <a:pt x="38" y="69"/>
                      </a:lnTo>
                      <a:lnTo>
                        <a:pt x="24" y="61"/>
                      </a:lnTo>
                      <a:lnTo>
                        <a:pt x="13" y="48"/>
                      </a:lnTo>
                      <a:lnTo>
                        <a:pt x="0" y="27"/>
                      </a:lnTo>
                      <a:lnTo>
                        <a:pt x="16" y="19"/>
                      </a:lnTo>
                      <a:lnTo>
                        <a:pt x="25" y="0"/>
                      </a:lnTo>
                      <a:lnTo>
                        <a:pt x="32" y="22"/>
                      </a:lnTo>
                      <a:lnTo>
                        <a:pt x="43" y="45"/>
                      </a:lnTo>
                      <a:lnTo>
                        <a:pt x="56" y="7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5" name="Freeform 336"/>
                <p:cNvSpPr>
                  <a:spLocks/>
                </p:cNvSpPr>
                <p:nvPr/>
              </p:nvSpPr>
              <p:spPr bwMode="auto">
                <a:xfrm>
                  <a:off x="8478838" y="1010921"/>
                  <a:ext cx="88900" cy="128588"/>
                </a:xfrm>
                <a:custGeom>
                  <a:avLst/>
                  <a:gdLst>
                    <a:gd name="T0" fmla="*/ 56 w 56"/>
                    <a:gd name="T1" fmla="*/ 73 h 81"/>
                    <a:gd name="T2" fmla="*/ 45 w 56"/>
                    <a:gd name="T3" fmla="*/ 81 h 81"/>
                    <a:gd name="T4" fmla="*/ 38 w 56"/>
                    <a:gd name="T5" fmla="*/ 69 h 81"/>
                    <a:gd name="T6" fmla="*/ 24 w 56"/>
                    <a:gd name="T7" fmla="*/ 61 h 81"/>
                    <a:gd name="T8" fmla="*/ 13 w 56"/>
                    <a:gd name="T9" fmla="*/ 48 h 81"/>
                    <a:gd name="T10" fmla="*/ 0 w 56"/>
                    <a:gd name="T11" fmla="*/ 27 h 81"/>
                    <a:gd name="T12" fmla="*/ 16 w 56"/>
                    <a:gd name="T13" fmla="*/ 19 h 81"/>
                    <a:gd name="T14" fmla="*/ 25 w 56"/>
                    <a:gd name="T15" fmla="*/ 0 h 81"/>
                    <a:gd name="T16" fmla="*/ 32 w 56"/>
                    <a:gd name="T17" fmla="*/ 22 h 81"/>
                    <a:gd name="T18" fmla="*/ 43 w 56"/>
                    <a:gd name="T19" fmla="*/ 45 h 81"/>
                    <a:gd name="T20" fmla="*/ 56 w 56"/>
                    <a:gd name="T21" fmla="*/ 7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81">
                      <a:moveTo>
                        <a:pt x="56" y="73"/>
                      </a:moveTo>
                      <a:lnTo>
                        <a:pt x="45" y="81"/>
                      </a:lnTo>
                      <a:lnTo>
                        <a:pt x="38" y="69"/>
                      </a:lnTo>
                      <a:lnTo>
                        <a:pt x="24" y="61"/>
                      </a:lnTo>
                      <a:lnTo>
                        <a:pt x="13" y="48"/>
                      </a:lnTo>
                      <a:lnTo>
                        <a:pt x="0" y="27"/>
                      </a:lnTo>
                      <a:lnTo>
                        <a:pt x="16" y="19"/>
                      </a:lnTo>
                      <a:lnTo>
                        <a:pt x="25" y="0"/>
                      </a:lnTo>
                      <a:lnTo>
                        <a:pt x="32" y="22"/>
                      </a:lnTo>
                      <a:lnTo>
                        <a:pt x="43" y="45"/>
                      </a:lnTo>
                      <a:lnTo>
                        <a:pt x="56" y="7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6" name="Freeform 337"/>
                <p:cNvSpPr>
                  <a:spLocks/>
                </p:cNvSpPr>
                <p:nvPr/>
              </p:nvSpPr>
              <p:spPr bwMode="auto">
                <a:xfrm>
                  <a:off x="8478838" y="1010921"/>
                  <a:ext cx="88900" cy="128588"/>
                </a:xfrm>
                <a:custGeom>
                  <a:avLst/>
                  <a:gdLst>
                    <a:gd name="T0" fmla="*/ 56 w 56"/>
                    <a:gd name="T1" fmla="*/ 73 h 81"/>
                    <a:gd name="T2" fmla="*/ 45 w 56"/>
                    <a:gd name="T3" fmla="*/ 81 h 81"/>
                    <a:gd name="T4" fmla="*/ 38 w 56"/>
                    <a:gd name="T5" fmla="*/ 69 h 81"/>
                    <a:gd name="T6" fmla="*/ 24 w 56"/>
                    <a:gd name="T7" fmla="*/ 61 h 81"/>
                    <a:gd name="T8" fmla="*/ 13 w 56"/>
                    <a:gd name="T9" fmla="*/ 48 h 81"/>
                    <a:gd name="T10" fmla="*/ 0 w 56"/>
                    <a:gd name="T11" fmla="*/ 27 h 81"/>
                    <a:gd name="T12" fmla="*/ 16 w 56"/>
                    <a:gd name="T13" fmla="*/ 19 h 81"/>
                    <a:gd name="T14" fmla="*/ 25 w 56"/>
                    <a:gd name="T15" fmla="*/ 0 h 81"/>
                    <a:gd name="T16" fmla="*/ 32 w 56"/>
                    <a:gd name="T17" fmla="*/ 22 h 81"/>
                    <a:gd name="T18" fmla="*/ 43 w 56"/>
                    <a:gd name="T19" fmla="*/ 45 h 81"/>
                    <a:gd name="T20" fmla="*/ 56 w 56"/>
                    <a:gd name="T21" fmla="*/ 7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81">
                      <a:moveTo>
                        <a:pt x="56" y="73"/>
                      </a:moveTo>
                      <a:lnTo>
                        <a:pt x="45" y="81"/>
                      </a:lnTo>
                      <a:lnTo>
                        <a:pt x="38" y="69"/>
                      </a:lnTo>
                      <a:lnTo>
                        <a:pt x="24" y="61"/>
                      </a:lnTo>
                      <a:lnTo>
                        <a:pt x="13" y="48"/>
                      </a:lnTo>
                      <a:lnTo>
                        <a:pt x="0" y="27"/>
                      </a:lnTo>
                      <a:lnTo>
                        <a:pt x="16" y="19"/>
                      </a:lnTo>
                      <a:lnTo>
                        <a:pt x="25" y="0"/>
                      </a:lnTo>
                      <a:lnTo>
                        <a:pt x="32" y="22"/>
                      </a:lnTo>
                      <a:lnTo>
                        <a:pt x="43" y="45"/>
                      </a:lnTo>
                      <a:lnTo>
                        <a:pt x="56" y="7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7" name="Freeform 338"/>
                <p:cNvSpPr>
                  <a:spLocks/>
                </p:cNvSpPr>
                <p:nvPr/>
              </p:nvSpPr>
              <p:spPr bwMode="auto">
                <a:xfrm>
                  <a:off x="8478838" y="1010921"/>
                  <a:ext cx="88900" cy="128588"/>
                </a:xfrm>
                <a:custGeom>
                  <a:avLst/>
                  <a:gdLst>
                    <a:gd name="T0" fmla="*/ 56 w 56"/>
                    <a:gd name="T1" fmla="*/ 73 h 81"/>
                    <a:gd name="T2" fmla="*/ 45 w 56"/>
                    <a:gd name="T3" fmla="*/ 81 h 81"/>
                    <a:gd name="T4" fmla="*/ 38 w 56"/>
                    <a:gd name="T5" fmla="*/ 69 h 81"/>
                    <a:gd name="T6" fmla="*/ 24 w 56"/>
                    <a:gd name="T7" fmla="*/ 61 h 81"/>
                    <a:gd name="T8" fmla="*/ 13 w 56"/>
                    <a:gd name="T9" fmla="*/ 48 h 81"/>
                    <a:gd name="T10" fmla="*/ 0 w 56"/>
                    <a:gd name="T11" fmla="*/ 27 h 81"/>
                    <a:gd name="T12" fmla="*/ 16 w 56"/>
                    <a:gd name="T13" fmla="*/ 19 h 81"/>
                    <a:gd name="T14" fmla="*/ 25 w 56"/>
                    <a:gd name="T15" fmla="*/ 0 h 81"/>
                    <a:gd name="T16" fmla="*/ 32 w 56"/>
                    <a:gd name="T17" fmla="*/ 22 h 81"/>
                    <a:gd name="T18" fmla="*/ 43 w 56"/>
                    <a:gd name="T19" fmla="*/ 45 h 81"/>
                    <a:gd name="T20" fmla="*/ 56 w 56"/>
                    <a:gd name="T21" fmla="*/ 73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81">
                      <a:moveTo>
                        <a:pt x="56" y="73"/>
                      </a:moveTo>
                      <a:lnTo>
                        <a:pt x="45" y="81"/>
                      </a:lnTo>
                      <a:lnTo>
                        <a:pt x="38" y="69"/>
                      </a:lnTo>
                      <a:lnTo>
                        <a:pt x="24" y="61"/>
                      </a:lnTo>
                      <a:lnTo>
                        <a:pt x="13" y="48"/>
                      </a:lnTo>
                      <a:lnTo>
                        <a:pt x="0" y="27"/>
                      </a:lnTo>
                      <a:lnTo>
                        <a:pt x="16" y="19"/>
                      </a:lnTo>
                      <a:lnTo>
                        <a:pt x="25" y="0"/>
                      </a:lnTo>
                      <a:lnTo>
                        <a:pt x="32" y="22"/>
                      </a:lnTo>
                      <a:lnTo>
                        <a:pt x="43" y="45"/>
                      </a:lnTo>
                      <a:lnTo>
                        <a:pt x="56" y="7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8" name="Freeform 339"/>
                <p:cNvSpPr>
                  <a:spLocks/>
                </p:cNvSpPr>
                <p:nvPr/>
              </p:nvSpPr>
              <p:spPr bwMode="auto">
                <a:xfrm>
                  <a:off x="5327651" y="666433"/>
                  <a:ext cx="68263" cy="128588"/>
                </a:xfrm>
                <a:custGeom>
                  <a:avLst/>
                  <a:gdLst>
                    <a:gd name="T0" fmla="*/ 3 w 43"/>
                    <a:gd name="T1" fmla="*/ 0 h 81"/>
                    <a:gd name="T2" fmla="*/ 19 w 43"/>
                    <a:gd name="T3" fmla="*/ 13 h 81"/>
                    <a:gd name="T4" fmla="*/ 16 w 43"/>
                    <a:gd name="T5" fmla="*/ 22 h 81"/>
                    <a:gd name="T6" fmla="*/ 21 w 43"/>
                    <a:gd name="T7" fmla="*/ 43 h 81"/>
                    <a:gd name="T8" fmla="*/ 24 w 43"/>
                    <a:gd name="T9" fmla="*/ 54 h 81"/>
                    <a:gd name="T10" fmla="*/ 30 w 43"/>
                    <a:gd name="T11" fmla="*/ 62 h 81"/>
                    <a:gd name="T12" fmla="*/ 43 w 43"/>
                    <a:gd name="T13" fmla="*/ 80 h 81"/>
                    <a:gd name="T14" fmla="*/ 35 w 43"/>
                    <a:gd name="T15" fmla="*/ 81 h 81"/>
                    <a:gd name="T16" fmla="*/ 24 w 43"/>
                    <a:gd name="T17" fmla="*/ 80 h 81"/>
                    <a:gd name="T18" fmla="*/ 15 w 43"/>
                    <a:gd name="T19" fmla="*/ 75 h 81"/>
                    <a:gd name="T20" fmla="*/ 15 w 43"/>
                    <a:gd name="T21" fmla="*/ 51 h 81"/>
                    <a:gd name="T22" fmla="*/ 0 w 43"/>
                    <a:gd name="T23" fmla="*/ 48 h 81"/>
                    <a:gd name="T24" fmla="*/ 3 w 43"/>
                    <a:gd name="T2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81">
                      <a:moveTo>
                        <a:pt x="3" y="0"/>
                      </a:moveTo>
                      <a:lnTo>
                        <a:pt x="19" y="13"/>
                      </a:lnTo>
                      <a:lnTo>
                        <a:pt x="16" y="22"/>
                      </a:lnTo>
                      <a:lnTo>
                        <a:pt x="21" y="43"/>
                      </a:lnTo>
                      <a:lnTo>
                        <a:pt x="24" y="54"/>
                      </a:lnTo>
                      <a:lnTo>
                        <a:pt x="30" y="62"/>
                      </a:lnTo>
                      <a:lnTo>
                        <a:pt x="43" y="80"/>
                      </a:lnTo>
                      <a:lnTo>
                        <a:pt x="35" y="81"/>
                      </a:lnTo>
                      <a:lnTo>
                        <a:pt x="24" y="80"/>
                      </a:lnTo>
                      <a:lnTo>
                        <a:pt x="15" y="75"/>
                      </a:lnTo>
                      <a:lnTo>
                        <a:pt x="15" y="51"/>
                      </a:lnTo>
                      <a:lnTo>
                        <a:pt x="0" y="48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9" name="Freeform 340"/>
                <p:cNvSpPr>
                  <a:spLocks/>
                </p:cNvSpPr>
                <p:nvPr/>
              </p:nvSpPr>
              <p:spPr bwMode="auto">
                <a:xfrm>
                  <a:off x="5327651" y="666433"/>
                  <a:ext cx="68263" cy="128588"/>
                </a:xfrm>
                <a:custGeom>
                  <a:avLst/>
                  <a:gdLst>
                    <a:gd name="T0" fmla="*/ 3 w 43"/>
                    <a:gd name="T1" fmla="*/ 0 h 81"/>
                    <a:gd name="T2" fmla="*/ 19 w 43"/>
                    <a:gd name="T3" fmla="*/ 13 h 81"/>
                    <a:gd name="T4" fmla="*/ 16 w 43"/>
                    <a:gd name="T5" fmla="*/ 22 h 81"/>
                    <a:gd name="T6" fmla="*/ 21 w 43"/>
                    <a:gd name="T7" fmla="*/ 43 h 81"/>
                    <a:gd name="T8" fmla="*/ 24 w 43"/>
                    <a:gd name="T9" fmla="*/ 54 h 81"/>
                    <a:gd name="T10" fmla="*/ 30 w 43"/>
                    <a:gd name="T11" fmla="*/ 62 h 81"/>
                    <a:gd name="T12" fmla="*/ 43 w 43"/>
                    <a:gd name="T13" fmla="*/ 80 h 81"/>
                    <a:gd name="T14" fmla="*/ 35 w 43"/>
                    <a:gd name="T15" fmla="*/ 81 h 81"/>
                    <a:gd name="T16" fmla="*/ 24 w 43"/>
                    <a:gd name="T17" fmla="*/ 80 h 81"/>
                    <a:gd name="T18" fmla="*/ 15 w 43"/>
                    <a:gd name="T19" fmla="*/ 75 h 81"/>
                    <a:gd name="T20" fmla="*/ 15 w 43"/>
                    <a:gd name="T21" fmla="*/ 51 h 81"/>
                    <a:gd name="T22" fmla="*/ 0 w 43"/>
                    <a:gd name="T23" fmla="*/ 48 h 81"/>
                    <a:gd name="T24" fmla="*/ 3 w 43"/>
                    <a:gd name="T2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81">
                      <a:moveTo>
                        <a:pt x="3" y="0"/>
                      </a:moveTo>
                      <a:lnTo>
                        <a:pt x="19" y="13"/>
                      </a:lnTo>
                      <a:lnTo>
                        <a:pt x="16" y="22"/>
                      </a:lnTo>
                      <a:lnTo>
                        <a:pt x="21" y="43"/>
                      </a:lnTo>
                      <a:lnTo>
                        <a:pt x="24" y="54"/>
                      </a:lnTo>
                      <a:lnTo>
                        <a:pt x="30" y="62"/>
                      </a:lnTo>
                      <a:lnTo>
                        <a:pt x="43" y="80"/>
                      </a:lnTo>
                      <a:lnTo>
                        <a:pt x="35" y="81"/>
                      </a:lnTo>
                      <a:lnTo>
                        <a:pt x="24" y="80"/>
                      </a:lnTo>
                      <a:lnTo>
                        <a:pt x="15" y="75"/>
                      </a:lnTo>
                      <a:lnTo>
                        <a:pt x="15" y="51"/>
                      </a:lnTo>
                      <a:lnTo>
                        <a:pt x="0" y="48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0" name="Freeform 341"/>
                <p:cNvSpPr>
                  <a:spLocks/>
                </p:cNvSpPr>
                <p:nvPr/>
              </p:nvSpPr>
              <p:spPr bwMode="auto">
                <a:xfrm>
                  <a:off x="5327651" y="666433"/>
                  <a:ext cx="68263" cy="128588"/>
                </a:xfrm>
                <a:custGeom>
                  <a:avLst/>
                  <a:gdLst>
                    <a:gd name="T0" fmla="*/ 3 w 43"/>
                    <a:gd name="T1" fmla="*/ 0 h 81"/>
                    <a:gd name="T2" fmla="*/ 19 w 43"/>
                    <a:gd name="T3" fmla="*/ 13 h 81"/>
                    <a:gd name="T4" fmla="*/ 16 w 43"/>
                    <a:gd name="T5" fmla="*/ 22 h 81"/>
                    <a:gd name="T6" fmla="*/ 21 w 43"/>
                    <a:gd name="T7" fmla="*/ 43 h 81"/>
                    <a:gd name="T8" fmla="*/ 24 w 43"/>
                    <a:gd name="T9" fmla="*/ 54 h 81"/>
                    <a:gd name="T10" fmla="*/ 30 w 43"/>
                    <a:gd name="T11" fmla="*/ 62 h 81"/>
                    <a:gd name="T12" fmla="*/ 43 w 43"/>
                    <a:gd name="T13" fmla="*/ 80 h 81"/>
                    <a:gd name="T14" fmla="*/ 35 w 43"/>
                    <a:gd name="T15" fmla="*/ 81 h 81"/>
                    <a:gd name="T16" fmla="*/ 24 w 43"/>
                    <a:gd name="T17" fmla="*/ 80 h 81"/>
                    <a:gd name="T18" fmla="*/ 15 w 43"/>
                    <a:gd name="T19" fmla="*/ 75 h 81"/>
                    <a:gd name="T20" fmla="*/ 15 w 43"/>
                    <a:gd name="T21" fmla="*/ 51 h 81"/>
                    <a:gd name="T22" fmla="*/ 0 w 43"/>
                    <a:gd name="T23" fmla="*/ 48 h 81"/>
                    <a:gd name="T24" fmla="*/ 3 w 43"/>
                    <a:gd name="T2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81">
                      <a:moveTo>
                        <a:pt x="3" y="0"/>
                      </a:moveTo>
                      <a:lnTo>
                        <a:pt x="19" y="13"/>
                      </a:lnTo>
                      <a:lnTo>
                        <a:pt x="16" y="22"/>
                      </a:lnTo>
                      <a:lnTo>
                        <a:pt x="21" y="43"/>
                      </a:lnTo>
                      <a:lnTo>
                        <a:pt x="24" y="54"/>
                      </a:lnTo>
                      <a:lnTo>
                        <a:pt x="30" y="62"/>
                      </a:lnTo>
                      <a:lnTo>
                        <a:pt x="43" y="80"/>
                      </a:lnTo>
                      <a:lnTo>
                        <a:pt x="35" y="81"/>
                      </a:lnTo>
                      <a:lnTo>
                        <a:pt x="24" y="80"/>
                      </a:lnTo>
                      <a:lnTo>
                        <a:pt x="15" y="75"/>
                      </a:lnTo>
                      <a:lnTo>
                        <a:pt x="15" y="51"/>
                      </a:lnTo>
                      <a:lnTo>
                        <a:pt x="0" y="48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1" name="Freeform 342"/>
                <p:cNvSpPr>
                  <a:spLocks/>
                </p:cNvSpPr>
                <p:nvPr/>
              </p:nvSpPr>
              <p:spPr bwMode="auto">
                <a:xfrm>
                  <a:off x="5327651" y="666433"/>
                  <a:ext cx="68263" cy="128588"/>
                </a:xfrm>
                <a:custGeom>
                  <a:avLst/>
                  <a:gdLst>
                    <a:gd name="T0" fmla="*/ 3 w 43"/>
                    <a:gd name="T1" fmla="*/ 0 h 81"/>
                    <a:gd name="T2" fmla="*/ 19 w 43"/>
                    <a:gd name="T3" fmla="*/ 13 h 81"/>
                    <a:gd name="T4" fmla="*/ 16 w 43"/>
                    <a:gd name="T5" fmla="*/ 22 h 81"/>
                    <a:gd name="T6" fmla="*/ 21 w 43"/>
                    <a:gd name="T7" fmla="*/ 43 h 81"/>
                    <a:gd name="T8" fmla="*/ 24 w 43"/>
                    <a:gd name="T9" fmla="*/ 54 h 81"/>
                    <a:gd name="T10" fmla="*/ 30 w 43"/>
                    <a:gd name="T11" fmla="*/ 62 h 81"/>
                    <a:gd name="T12" fmla="*/ 43 w 43"/>
                    <a:gd name="T13" fmla="*/ 80 h 81"/>
                    <a:gd name="T14" fmla="*/ 35 w 43"/>
                    <a:gd name="T15" fmla="*/ 81 h 81"/>
                    <a:gd name="T16" fmla="*/ 24 w 43"/>
                    <a:gd name="T17" fmla="*/ 80 h 81"/>
                    <a:gd name="T18" fmla="*/ 15 w 43"/>
                    <a:gd name="T19" fmla="*/ 75 h 81"/>
                    <a:gd name="T20" fmla="*/ 15 w 43"/>
                    <a:gd name="T21" fmla="*/ 51 h 81"/>
                    <a:gd name="T22" fmla="*/ 0 w 43"/>
                    <a:gd name="T23" fmla="*/ 48 h 81"/>
                    <a:gd name="T24" fmla="*/ 3 w 43"/>
                    <a:gd name="T2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81">
                      <a:moveTo>
                        <a:pt x="3" y="0"/>
                      </a:moveTo>
                      <a:lnTo>
                        <a:pt x="19" y="13"/>
                      </a:lnTo>
                      <a:lnTo>
                        <a:pt x="16" y="22"/>
                      </a:lnTo>
                      <a:lnTo>
                        <a:pt x="21" y="43"/>
                      </a:lnTo>
                      <a:lnTo>
                        <a:pt x="24" y="54"/>
                      </a:lnTo>
                      <a:lnTo>
                        <a:pt x="30" y="62"/>
                      </a:lnTo>
                      <a:lnTo>
                        <a:pt x="43" y="80"/>
                      </a:lnTo>
                      <a:lnTo>
                        <a:pt x="35" y="81"/>
                      </a:lnTo>
                      <a:lnTo>
                        <a:pt x="24" y="80"/>
                      </a:lnTo>
                      <a:lnTo>
                        <a:pt x="15" y="75"/>
                      </a:lnTo>
                      <a:lnTo>
                        <a:pt x="15" y="51"/>
                      </a:lnTo>
                      <a:lnTo>
                        <a:pt x="0" y="48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2" name="Freeform 343"/>
                <p:cNvSpPr>
                  <a:spLocks/>
                </p:cNvSpPr>
                <p:nvPr/>
              </p:nvSpPr>
              <p:spPr bwMode="auto">
                <a:xfrm>
                  <a:off x="5449888" y="839471"/>
                  <a:ext cx="230188" cy="179388"/>
                </a:xfrm>
                <a:custGeom>
                  <a:avLst/>
                  <a:gdLst>
                    <a:gd name="T0" fmla="*/ 46 w 145"/>
                    <a:gd name="T1" fmla="*/ 1 h 113"/>
                    <a:gd name="T2" fmla="*/ 28 w 145"/>
                    <a:gd name="T3" fmla="*/ 6 h 113"/>
                    <a:gd name="T4" fmla="*/ 36 w 145"/>
                    <a:gd name="T5" fmla="*/ 9 h 113"/>
                    <a:gd name="T6" fmla="*/ 0 w 145"/>
                    <a:gd name="T7" fmla="*/ 36 h 113"/>
                    <a:gd name="T8" fmla="*/ 0 w 145"/>
                    <a:gd name="T9" fmla="*/ 44 h 113"/>
                    <a:gd name="T10" fmla="*/ 22 w 145"/>
                    <a:gd name="T11" fmla="*/ 54 h 113"/>
                    <a:gd name="T12" fmla="*/ 48 w 145"/>
                    <a:gd name="T13" fmla="*/ 23 h 113"/>
                    <a:gd name="T14" fmla="*/ 49 w 145"/>
                    <a:gd name="T15" fmla="*/ 30 h 113"/>
                    <a:gd name="T16" fmla="*/ 72 w 145"/>
                    <a:gd name="T17" fmla="*/ 36 h 113"/>
                    <a:gd name="T18" fmla="*/ 89 w 145"/>
                    <a:gd name="T19" fmla="*/ 55 h 113"/>
                    <a:gd name="T20" fmla="*/ 105 w 145"/>
                    <a:gd name="T21" fmla="*/ 79 h 113"/>
                    <a:gd name="T22" fmla="*/ 99 w 145"/>
                    <a:gd name="T23" fmla="*/ 108 h 113"/>
                    <a:gd name="T24" fmla="*/ 111 w 145"/>
                    <a:gd name="T25" fmla="*/ 100 h 113"/>
                    <a:gd name="T26" fmla="*/ 126 w 145"/>
                    <a:gd name="T27" fmla="*/ 113 h 113"/>
                    <a:gd name="T28" fmla="*/ 134 w 145"/>
                    <a:gd name="T29" fmla="*/ 81 h 113"/>
                    <a:gd name="T30" fmla="*/ 145 w 145"/>
                    <a:gd name="T31" fmla="*/ 84 h 113"/>
                    <a:gd name="T32" fmla="*/ 134 w 145"/>
                    <a:gd name="T33" fmla="*/ 59 h 113"/>
                    <a:gd name="T34" fmla="*/ 108 w 145"/>
                    <a:gd name="T35" fmla="*/ 46 h 113"/>
                    <a:gd name="T36" fmla="*/ 97 w 145"/>
                    <a:gd name="T37" fmla="*/ 30 h 113"/>
                    <a:gd name="T38" fmla="*/ 75 w 145"/>
                    <a:gd name="T39" fmla="*/ 0 h 113"/>
                    <a:gd name="T40" fmla="*/ 46 w 145"/>
                    <a:gd name="T41" fmla="*/ 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5" h="113">
                      <a:moveTo>
                        <a:pt x="46" y="1"/>
                      </a:moveTo>
                      <a:lnTo>
                        <a:pt x="28" y="6"/>
                      </a:lnTo>
                      <a:lnTo>
                        <a:pt x="36" y="9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22" y="54"/>
                      </a:lnTo>
                      <a:lnTo>
                        <a:pt x="48" y="23"/>
                      </a:lnTo>
                      <a:lnTo>
                        <a:pt x="49" y="30"/>
                      </a:lnTo>
                      <a:lnTo>
                        <a:pt x="72" y="36"/>
                      </a:lnTo>
                      <a:lnTo>
                        <a:pt x="89" y="55"/>
                      </a:lnTo>
                      <a:lnTo>
                        <a:pt x="105" y="79"/>
                      </a:lnTo>
                      <a:lnTo>
                        <a:pt x="99" y="108"/>
                      </a:lnTo>
                      <a:lnTo>
                        <a:pt x="111" y="100"/>
                      </a:lnTo>
                      <a:lnTo>
                        <a:pt x="126" y="113"/>
                      </a:lnTo>
                      <a:lnTo>
                        <a:pt x="134" y="81"/>
                      </a:lnTo>
                      <a:lnTo>
                        <a:pt x="145" y="84"/>
                      </a:lnTo>
                      <a:lnTo>
                        <a:pt x="134" y="59"/>
                      </a:lnTo>
                      <a:lnTo>
                        <a:pt x="108" y="46"/>
                      </a:lnTo>
                      <a:lnTo>
                        <a:pt x="97" y="30"/>
                      </a:lnTo>
                      <a:lnTo>
                        <a:pt x="75" y="0"/>
                      </a:lnTo>
                      <a:lnTo>
                        <a:pt x="46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3" name="Freeform 344"/>
                <p:cNvSpPr>
                  <a:spLocks/>
                </p:cNvSpPr>
                <p:nvPr/>
              </p:nvSpPr>
              <p:spPr bwMode="auto">
                <a:xfrm>
                  <a:off x="5449888" y="839471"/>
                  <a:ext cx="230188" cy="179388"/>
                </a:xfrm>
                <a:custGeom>
                  <a:avLst/>
                  <a:gdLst>
                    <a:gd name="T0" fmla="*/ 46 w 145"/>
                    <a:gd name="T1" fmla="*/ 1 h 113"/>
                    <a:gd name="T2" fmla="*/ 28 w 145"/>
                    <a:gd name="T3" fmla="*/ 6 h 113"/>
                    <a:gd name="T4" fmla="*/ 36 w 145"/>
                    <a:gd name="T5" fmla="*/ 9 h 113"/>
                    <a:gd name="T6" fmla="*/ 0 w 145"/>
                    <a:gd name="T7" fmla="*/ 36 h 113"/>
                    <a:gd name="T8" fmla="*/ 0 w 145"/>
                    <a:gd name="T9" fmla="*/ 44 h 113"/>
                    <a:gd name="T10" fmla="*/ 22 w 145"/>
                    <a:gd name="T11" fmla="*/ 54 h 113"/>
                    <a:gd name="T12" fmla="*/ 48 w 145"/>
                    <a:gd name="T13" fmla="*/ 23 h 113"/>
                    <a:gd name="T14" fmla="*/ 49 w 145"/>
                    <a:gd name="T15" fmla="*/ 30 h 113"/>
                    <a:gd name="T16" fmla="*/ 72 w 145"/>
                    <a:gd name="T17" fmla="*/ 36 h 113"/>
                    <a:gd name="T18" fmla="*/ 89 w 145"/>
                    <a:gd name="T19" fmla="*/ 55 h 113"/>
                    <a:gd name="T20" fmla="*/ 105 w 145"/>
                    <a:gd name="T21" fmla="*/ 79 h 113"/>
                    <a:gd name="T22" fmla="*/ 99 w 145"/>
                    <a:gd name="T23" fmla="*/ 108 h 113"/>
                    <a:gd name="T24" fmla="*/ 111 w 145"/>
                    <a:gd name="T25" fmla="*/ 100 h 113"/>
                    <a:gd name="T26" fmla="*/ 126 w 145"/>
                    <a:gd name="T27" fmla="*/ 113 h 113"/>
                    <a:gd name="T28" fmla="*/ 134 w 145"/>
                    <a:gd name="T29" fmla="*/ 81 h 113"/>
                    <a:gd name="T30" fmla="*/ 145 w 145"/>
                    <a:gd name="T31" fmla="*/ 84 h 113"/>
                    <a:gd name="T32" fmla="*/ 134 w 145"/>
                    <a:gd name="T33" fmla="*/ 59 h 113"/>
                    <a:gd name="T34" fmla="*/ 108 w 145"/>
                    <a:gd name="T35" fmla="*/ 46 h 113"/>
                    <a:gd name="T36" fmla="*/ 97 w 145"/>
                    <a:gd name="T37" fmla="*/ 30 h 113"/>
                    <a:gd name="T38" fmla="*/ 75 w 145"/>
                    <a:gd name="T39" fmla="*/ 0 h 113"/>
                    <a:gd name="T40" fmla="*/ 46 w 145"/>
                    <a:gd name="T41" fmla="*/ 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5" h="113">
                      <a:moveTo>
                        <a:pt x="46" y="1"/>
                      </a:moveTo>
                      <a:lnTo>
                        <a:pt x="28" y="6"/>
                      </a:lnTo>
                      <a:lnTo>
                        <a:pt x="36" y="9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22" y="54"/>
                      </a:lnTo>
                      <a:lnTo>
                        <a:pt x="48" y="23"/>
                      </a:lnTo>
                      <a:lnTo>
                        <a:pt x="49" y="30"/>
                      </a:lnTo>
                      <a:lnTo>
                        <a:pt x="72" y="36"/>
                      </a:lnTo>
                      <a:lnTo>
                        <a:pt x="89" y="55"/>
                      </a:lnTo>
                      <a:lnTo>
                        <a:pt x="105" y="79"/>
                      </a:lnTo>
                      <a:lnTo>
                        <a:pt x="99" y="108"/>
                      </a:lnTo>
                      <a:lnTo>
                        <a:pt x="111" y="100"/>
                      </a:lnTo>
                      <a:lnTo>
                        <a:pt x="126" y="113"/>
                      </a:lnTo>
                      <a:lnTo>
                        <a:pt x="134" y="81"/>
                      </a:lnTo>
                      <a:lnTo>
                        <a:pt x="145" y="84"/>
                      </a:lnTo>
                      <a:lnTo>
                        <a:pt x="134" y="59"/>
                      </a:lnTo>
                      <a:lnTo>
                        <a:pt x="108" y="46"/>
                      </a:lnTo>
                      <a:lnTo>
                        <a:pt x="97" y="30"/>
                      </a:lnTo>
                      <a:lnTo>
                        <a:pt x="75" y="0"/>
                      </a:lnTo>
                      <a:lnTo>
                        <a:pt x="46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4" name="Freeform 345"/>
                <p:cNvSpPr>
                  <a:spLocks/>
                </p:cNvSpPr>
                <p:nvPr/>
              </p:nvSpPr>
              <p:spPr bwMode="auto">
                <a:xfrm>
                  <a:off x="5449888" y="839471"/>
                  <a:ext cx="230188" cy="179388"/>
                </a:xfrm>
                <a:custGeom>
                  <a:avLst/>
                  <a:gdLst>
                    <a:gd name="T0" fmla="*/ 46 w 145"/>
                    <a:gd name="T1" fmla="*/ 1 h 113"/>
                    <a:gd name="T2" fmla="*/ 28 w 145"/>
                    <a:gd name="T3" fmla="*/ 6 h 113"/>
                    <a:gd name="T4" fmla="*/ 36 w 145"/>
                    <a:gd name="T5" fmla="*/ 9 h 113"/>
                    <a:gd name="T6" fmla="*/ 0 w 145"/>
                    <a:gd name="T7" fmla="*/ 36 h 113"/>
                    <a:gd name="T8" fmla="*/ 0 w 145"/>
                    <a:gd name="T9" fmla="*/ 44 h 113"/>
                    <a:gd name="T10" fmla="*/ 22 w 145"/>
                    <a:gd name="T11" fmla="*/ 54 h 113"/>
                    <a:gd name="T12" fmla="*/ 48 w 145"/>
                    <a:gd name="T13" fmla="*/ 23 h 113"/>
                    <a:gd name="T14" fmla="*/ 49 w 145"/>
                    <a:gd name="T15" fmla="*/ 30 h 113"/>
                    <a:gd name="T16" fmla="*/ 72 w 145"/>
                    <a:gd name="T17" fmla="*/ 36 h 113"/>
                    <a:gd name="T18" fmla="*/ 89 w 145"/>
                    <a:gd name="T19" fmla="*/ 55 h 113"/>
                    <a:gd name="T20" fmla="*/ 105 w 145"/>
                    <a:gd name="T21" fmla="*/ 79 h 113"/>
                    <a:gd name="T22" fmla="*/ 99 w 145"/>
                    <a:gd name="T23" fmla="*/ 108 h 113"/>
                    <a:gd name="T24" fmla="*/ 111 w 145"/>
                    <a:gd name="T25" fmla="*/ 100 h 113"/>
                    <a:gd name="T26" fmla="*/ 126 w 145"/>
                    <a:gd name="T27" fmla="*/ 113 h 113"/>
                    <a:gd name="T28" fmla="*/ 134 w 145"/>
                    <a:gd name="T29" fmla="*/ 81 h 113"/>
                    <a:gd name="T30" fmla="*/ 145 w 145"/>
                    <a:gd name="T31" fmla="*/ 84 h 113"/>
                    <a:gd name="T32" fmla="*/ 134 w 145"/>
                    <a:gd name="T33" fmla="*/ 59 h 113"/>
                    <a:gd name="T34" fmla="*/ 108 w 145"/>
                    <a:gd name="T35" fmla="*/ 46 h 113"/>
                    <a:gd name="T36" fmla="*/ 97 w 145"/>
                    <a:gd name="T37" fmla="*/ 30 h 113"/>
                    <a:gd name="T38" fmla="*/ 75 w 145"/>
                    <a:gd name="T39" fmla="*/ 0 h 113"/>
                    <a:gd name="T40" fmla="*/ 46 w 145"/>
                    <a:gd name="T41" fmla="*/ 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5" h="113">
                      <a:moveTo>
                        <a:pt x="46" y="1"/>
                      </a:moveTo>
                      <a:lnTo>
                        <a:pt x="28" y="6"/>
                      </a:lnTo>
                      <a:lnTo>
                        <a:pt x="36" y="9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22" y="54"/>
                      </a:lnTo>
                      <a:lnTo>
                        <a:pt x="48" y="23"/>
                      </a:lnTo>
                      <a:lnTo>
                        <a:pt x="49" y="30"/>
                      </a:lnTo>
                      <a:lnTo>
                        <a:pt x="72" y="36"/>
                      </a:lnTo>
                      <a:lnTo>
                        <a:pt x="89" y="55"/>
                      </a:lnTo>
                      <a:lnTo>
                        <a:pt x="105" y="79"/>
                      </a:lnTo>
                      <a:lnTo>
                        <a:pt x="99" y="108"/>
                      </a:lnTo>
                      <a:lnTo>
                        <a:pt x="111" y="100"/>
                      </a:lnTo>
                      <a:lnTo>
                        <a:pt x="126" y="113"/>
                      </a:lnTo>
                      <a:lnTo>
                        <a:pt x="134" y="81"/>
                      </a:lnTo>
                      <a:lnTo>
                        <a:pt x="145" y="84"/>
                      </a:lnTo>
                      <a:lnTo>
                        <a:pt x="134" y="59"/>
                      </a:lnTo>
                      <a:lnTo>
                        <a:pt x="108" y="46"/>
                      </a:lnTo>
                      <a:lnTo>
                        <a:pt x="97" y="30"/>
                      </a:lnTo>
                      <a:lnTo>
                        <a:pt x="75" y="0"/>
                      </a:lnTo>
                      <a:lnTo>
                        <a:pt x="46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5" name="Freeform 346"/>
                <p:cNvSpPr>
                  <a:spLocks/>
                </p:cNvSpPr>
                <p:nvPr/>
              </p:nvSpPr>
              <p:spPr bwMode="auto">
                <a:xfrm>
                  <a:off x="5449888" y="839471"/>
                  <a:ext cx="230188" cy="179388"/>
                </a:xfrm>
                <a:custGeom>
                  <a:avLst/>
                  <a:gdLst>
                    <a:gd name="T0" fmla="*/ 46 w 145"/>
                    <a:gd name="T1" fmla="*/ 1 h 113"/>
                    <a:gd name="T2" fmla="*/ 28 w 145"/>
                    <a:gd name="T3" fmla="*/ 6 h 113"/>
                    <a:gd name="T4" fmla="*/ 36 w 145"/>
                    <a:gd name="T5" fmla="*/ 9 h 113"/>
                    <a:gd name="T6" fmla="*/ 0 w 145"/>
                    <a:gd name="T7" fmla="*/ 36 h 113"/>
                    <a:gd name="T8" fmla="*/ 0 w 145"/>
                    <a:gd name="T9" fmla="*/ 44 h 113"/>
                    <a:gd name="T10" fmla="*/ 22 w 145"/>
                    <a:gd name="T11" fmla="*/ 54 h 113"/>
                    <a:gd name="T12" fmla="*/ 48 w 145"/>
                    <a:gd name="T13" fmla="*/ 23 h 113"/>
                    <a:gd name="T14" fmla="*/ 49 w 145"/>
                    <a:gd name="T15" fmla="*/ 30 h 113"/>
                    <a:gd name="T16" fmla="*/ 72 w 145"/>
                    <a:gd name="T17" fmla="*/ 36 h 113"/>
                    <a:gd name="T18" fmla="*/ 89 w 145"/>
                    <a:gd name="T19" fmla="*/ 55 h 113"/>
                    <a:gd name="T20" fmla="*/ 105 w 145"/>
                    <a:gd name="T21" fmla="*/ 79 h 113"/>
                    <a:gd name="T22" fmla="*/ 99 w 145"/>
                    <a:gd name="T23" fmla="*/ 108 h 113"/>
                    <a:gd name="T24" fmla="*/ 111 w 145"/>
                    <a:gd name="T25" fmla="*/ 100 h 113"/>
                    <a:gd name="T26" fmla="*/ 126 w 145"/>
                    <a:gd name="T27" fmla="*/ 113 h 113"/>
                    <a:gd name="T28" fmla="*/ 134 w 145"/>
                    <a:gd name="T29" fmla="*/ 81 h 113"/>
                    <a:gd name="T30" fmla="*/ 145 w 145"/>
                    <a:gd name="T31" fmla="*/ 84 h 113"/>
                    <a:gd name="T32" fmla="*/ 134 w 145"/>
                    <a:gd name="T33" fmla="*/ 59 h 113"/>
                    <a:gd name="T34" fmla="*/ 108 w 145"/>
                    <a:gd name="T35" fmla="*/ 46 h 113"/>
                    <a:gd name="T36" fmla="*/ 97 w 145"/>
                    <a:gd name="T37" fmla="*/ 30 h 113"/>
                    <a:gd name="T38" fmla="*/ 75 w 145"/>
                    <a:gd name="T39" fmla="*/ 0 h 113"/>
                    <a:gd name="T40" fmla="*/ 46 w 145"/>
                    <a:gd name="T41" fmla="*/ 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5" h="113">
                      <a:moveTo>
                        <a:pt x="46" y="1"/>
                      </a:moveTo>
                      <a:lnTo>
                        <a:pt x="28" y="6"/>
                      </a:lnTo>
                      <a:lnTo>
                        <a:pt x="36" y="9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22" y="54"/>
                      </a:lnTo>
                      <a:lnTo>
                        <a:pt x="48" y="23"/>
                      </a:lnTo>
                      <a:lnTo>
                        <a:pt x="49" y="30"/>
                      </a:lnTo>
                      <a:lnTo>
                        <a:pt x="72" y="36"/>
                      </a:lnTo>
                      <a:lnTo>
                        <a:pt x="89" y="55"/>
                      </a:lnTo>
                      <a:lnTo>
                        <a:pt x="105" y="79"/>
                      </a:lnTo>
                      <a:lnTo>
                        <a:pt x="99" y="108"/>
                      </a:lnTo>
                      <a:lnTo>
                        <a:pt x="111" y="100"/>
                      </a:lnTo>
                      <a:lnTo>
                        <a:pt x="126" y="113"/>
                      </a:lnTo>
                      <a:lnTo>
                        <a:pt x="134" y="81"/>
                      </a:lnTo>
                      <a:lnTo>
                        <a:pt x="145" y="84"/>
                      </a:lnTo>
                      <a:lnTo>
                        <a:pt x="134" y="59"/>
                      </a:lnTo>
                      <a:lnTo>
                        <a:pt x="108" y="46"/>
                      </a:lnTo>
                      <a:lnTo>
                        <a:pt x="97" y="30"/>
                      </a:lnTo>
                      <a:lnTo>
                        <a:pt x="75" y="0"/>
                      </a:lnTo>
                      <a:lnTo>
                        <a:pt x="46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6" name="Freeform 347"/>
                <p:cNvSpPr>
                  <a:spLocks/>
                </p:cNvSpPr>
                <p:nvPr/>
              </p:nvSpPr>
              <p:spPr bwMode="auto">
                <a:xfrm>
                  <a:off x="5510213" y="920433"/>
                  <a:ext cx="68263" cy="158750"/>
                </a:xfrm>
                <a:custGeom>
                  <a:avLst/>
                  <a:gdLst>
                    <a:gd name="T0" fmla="*/ 34 w 43"/>
                    <a:gd name="T1" fmla="*/ 3 h 100"/>
                    <a:gd name="T2" fmla="*/ 18 w 43"/>
                    <a:gd name="T3" fmla="*/ 6 h 100"/>
                    <a:gd name="T4" fmla="*/ 5 w 43"/>
                    <a:gd name="T5" fmla="*/ 20 h 100"/>
                    <a:gd name="T6" fmla="*/ 0 w 43"/>
                    <a:gd name="T7" fmla="*/ 35 h 100"/>
                    <a:gd name="T8" fmla="*/ 10 w 43"/>
                    <a:gd name="T9" fmla="*/ 25 h 100"/>
                    <a:gd name="T10" fmla="*/ 6 w 43"/>
                    <a:gd name="T11" fmla="*/ 46 h 100"/>
                    <a:gd name="T12" fmla="*/ 5 w 43"/>
                    <a:gd name="T13" fmla="*/ 57 h 100"/>
                    <a:gd name="T14" fmla="*/ 3 w 43"/>
                    <a:gd name="T15" fmla="*/ 84 h 100"/>
                    <a:gd name="T16" fmla="*/ 16 w 43"/>
                    <a:gd name="T17" fmla="*/ 100 h 100"/>
                    <a:gd name="T18" fmla="*/ 32 w 43"/>
                    <a:gd name="T19" fmla="*/ 87 h 100"/>
                    <a:gd name="T20" fmla="*/ 24 w 43"/>
                    <a:gd name="T21" fmla="*/ 47 h 100"/>
                    <a:gd name="T22" fmla="*/ 26 w 43"/>
                    <a:gd name="T23" fmla="*/ 30 h 100"/>
                    <a:gd name="T24" fmla="*/ 40 w 43"/>
                    <a:gd name="T25" fmla="*/ 24 h 100"/>
                    <a:gd name="T26" fmla="*/ 43 w 43"/>
                    <a:gd name="T27" fmla="*/ 14 h 100"/>
                    <a:gd name="T28" fmla="*/ 34 w 43"/>
                    <a:gd name="T29" fmla="*/ 0 h 100"/>
                    <a:gd name="T30" fmla="*/ 34 w 43"/>
                    <a:gd name="T31" fmla="*/ 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100">
                      <a:moveTo>
                        <a:pt x="34" y="3"/>
                      </a:moveTo>
                      <a:lnTo>
                        <a:pt x="18" y="6"/>
                      </a:lnTo>
                      <a:lnTo>
                        <a:pt x="5" y="20"/>
                      </a:lnTo>
                      <a:lnTo>
                        <a:pt x="0" y="35"/>
                      </a:lnTo>
                      <a:lnTo>
                        <a:pt x="10" y="25"/>
                      </a:lnTo>
                      <a:lnTo>
                        <a:pt x="6" y="46"/>
                      </a:lnTo>
                      <a:lnTo>
                        <a:pt x="5" y="57"/>
                      </a:lnTo>
                      <a:lnTo>
                        <a:pt x="3" y="84"/>
                      </a:lnTo>
                      <a:lnTo>
                        <a:pt x="16" y="100"/>
                      </a:lnTo>
                      <a:lnTo>
                        <a:pt x="32" y="87"/>
                      </a:lnTo>
                      <a:lnTo>
                        <a:pt x="24" y="47"/>
                      </a:lnTo>
                      <a:lnTo>
                        <a:pt x="26" y="30"/>
                      </a:lnTo>
                      <a:lnTo>
                        <a:pt x="40" y="24"/>
                      </a:lnTo>
                      <a:lnTo>
                        <a:pt x="43" y="14"/>
                      </a:lnTo>
                      <a:lnTo>
                        <a:pt x="34" y="0"/>
                      </a:lnTo>
                      <a:lnTo>
                        <a:pt x="34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7" name="Freeform 348"/>
                <p:cNvSpPr>
                  <a:spLocks/>
                </p:cNvSpPr>
                <p:nvPr/>
              </p:nvSpPr>
              <p:spPr bwMode="auto">
                <a:xfrm>
                  <a:off x="5510213" y="920433"/>
                  <a:ext cx="68263" cy="158750"/>
                </a:xfrm>
                <a:custGeom>
                  <a:avLst/>
                  <a:gdLst>
                    <a:gd name="T0" fmla="*/ 34 w 43"/>
                    <a:gd name="T1" fmla="*/ 3 h 100"/>
                    <a:gd name="T2" fmla="*/ 18 w 43"/>
                    <a:gd name="T3" fmla="*/ 6 h 100"/>
                    <a:gd name="T4" fmla="*/ 5 w 43"/>
                    <a:gd name="T5" fmla="*/ 20 h 100"/>
                    <a:gd name="T6" fmla="*/ 0 w 43"/>
                    <a:gd name="T7" fmla="*/ 35 h 100"/>
                    <a:gd name="T8" fmla="*/ 10 w 43"/>
                    <a:gd name="T9" fmla="*/ 25 h 100"/>
                    <a:gd name="T10" fmla="*/ 6 w 43"/>
                    <a:gd name="T11" fmla="*/ 46 h 100"/>
                    <a:gd name="T12" fmla="*/ 5 w 43"/>
                    <a:gd name="T13" fmla="*/ 57 h 100"/>
                    <a:gd name="T14" fmla="*/ 3 w 43"/>
                    <a:gd name="T15" fmla="*/ 84 h 100"/>
                    <a:gd name="T16" fmla="*/ 16 w 43"/>
                    <a:gd name="T17" fmla="*/ 100 h 100"/>
                    <a:gd name="T18" fmla="*/ 32 w 43"/>
                    <a:gd name="T19" fmla="*/ 87 h 100"/>
                    <a:gd name="T20" fmla="*/ 24 w 43"/>
                    <a:gd name="T21" fmla="*/ 47 h 100"/>
                    <a:gd name="T22" fmla="*/ 26 w 43"/>
                    <a:gd name="T23" fmla="*/ 30 h 100"/>
                    <a:gd name="T24" fmla="*/ 40 w 43"/>
                    <a:gd name="T25" fmla="*/ 24 h 100"/>
                    <a:gd name="T26" fmla="*/ 43 w 43"/>
                    <a:gd name="T27" fmla="*/ 14 h 100"/>
                    <a:gd name="T28" fmla="*/ 34 w 43"/>
                    <a:gd name="T29" fmla="*/ 0 h 100"/>
                    <a:gd name="T30" fmla="*/ 34 w 43"/>
                    <a:gd name="T31" fmla="*/ 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100">
                      <a:moveTo>
                        <a:pt x="34" y="3"/>
                      </a:moveTo>
                      <a:lnTo>
                        <a:pt x="18" y="6"/>
                      </a:lnTo>
                      <a:lnTo>
                        <a:pt x="5" y="20"/>
                      </a:lnTo>
                      <a:lnTo>
                        <a:pt x="0" y="35"/>
                      </a:lnTo>
                      <a:lnTo>
                        <a:pt x="10" y="25"/>
                      </a:lnTo>
                      <a:lnTo>
                        <a:pt x="6" y="46"/>
                      </a:lnTo>
                      <a:lnTo>
                        <a:pt x="5" y="57"/>
                      </a:lnTo>
                      <a:lnTo>
                        <a:pt x="3" y="84"/>
                      </a:lnTo>
                      <a:lnTo>
                        <a:pt x="16" y="100"/>
                      </a:lnTo>
                      <a:lnTo>
                        <a:pt x="32" y="87"/>
                      </a:lnTo>
                      <a:lnTo>
                        <a:pt x="24" y="47"/>
                      </a:lnTo>
                      <a:lnTo>
                        <a:pt x="26" y="30"/>
                      </a:lnTo>
                      <a:lnTo>
                        <a:pt x="40" y="24"/>
                      </a:lnTo>
                      <a:lnTo>
                        <a:pt x="43" y="14"/>
                      </a:lnTo>
                      <a:lnTo>
                        <a:pt x="34" y="0"/>
                      </a:lnTo>
                      <a:lnTo>
                        <a:pt x="34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8" name="Freeform 349"/>
                <p:cNvSpPr>
                  <a:spLocks/>
                </p:cNvSpPr>
                <p:nvPr/>
              </p:nvSpPr>
              <p:spPr bwMode="auto">
                <a:xfrm>
                  <a:off x="5510213" y="920433"/>
                  <a:ext cx="68263" cy="158750"/>
                </a:xfrm>
                <a:custGeom>
                  <a:avLst/>
                  <a:gdLst>
                    <a:gd name="T0" fmla="*/ 34 w 43"/>
                    <a:gd name="T1" fmla="*/ 3 h 100"/>
                    <a:gd name="T2" fmla="*/ 18 w 43"/>
                    <a:gd name="T3" fmla="*/ 6 h 100"/>
                    <a:gd name="T4" fmla="*/ 5 w 43"/>
                    <a:gd name="T5" fmla="*/ 20 h 100"/>
                    <a:gd name="T6" fmla="*/ 0 w 43"/>
                    <a:gd name="T7" fmla="*/ 35 h 100"/>
                    <a:gd name="T8" fmla="*/ 10 w 43"/>
                    <a:gd name="T9" fmla="*/ 25 h 100"/>
                    <a:gd name="T10" fmla="*/ 6 w 43"/>
                    <a:gd name="T11" fmla="*/ 46 h 100"/>
                    <a:gd name="T12" fmla="*/ 5 w 43"/>
                    <a:gd name="T13" fmla="*/ 57 h 100"/>
                    <a:gd name="T14" fmla="*/ 3 w 43"/>
                    <a:gd name="T15" fmla="*/ 84 h 100"/>
                    <a:gd name="T16" fmla="*/ 16 w 43"/>
                    <a:gd name="T17" fmla="*/ 100 h 100"/>
                    <a:gd name="T18" fmla="*/ 32 w 43"/>
                    <a:gd name="T19" fmla="*/ 87 h 100"/>
                    <a:gd name="T20" fmla="*/ 24 w 43"/>
                    <a:gd name="T21" fmla="*/ 47 h 100"/>
                    <a:gd name="T22" fmla="*/ 26 w 43"/>
                    <a:gd name="T23" fmla="*/ 30 h 100"/>
                    <a:gd name="T24" fmla="*/ 40 w 43"/>
                    <a:gd name="T25" fmla="*/ 24 h 100"/>
                    <a:gd name="T26" fmla="*/ 43 w 43"/>
                    <a:gd name="T27" fmla="*/ 14 h 100"/>
                    <a:gd name="T28" fmla="*/ 34 w 43"/>
                    <a:gd name="T29" fmla="*/ 0 h 100"/>
                    <a:gd name="T30" fmla="*/ 34 w 43"/>
                    <a:gd name="T31" fmla="*/ 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100">
                      <a:moveTo>
                        <a:pt x="34" y="3"/>
                      </a:moveTo>
                      <a:lnTo>
                        <a:pt x="18" y="6"/>
                      </a:lnTo>
                      <a:lnTo>
                        <a:pt x="5" y="20"/>
                      </a:lnTo>
                      <a:lnTo>
                        <a:pt x="0" y="35"/>
                      </a:lnTo>
                      <a:lnTo>
                        <a:pt x="10" y="25"/>
                      </a:lnTo>
                      <a:lnTo>
                        <a:pt x="6" y="46"/>
                      </a:lnTo>
                      <a:lnTo>
                        <a:pt x="5" y="57"/>
                      </a:lnTo>
                      <a:lnTo>
                        <a:pt x="3" y="84"/>
                      </a:lnTo>
                      <a:lnTo>
                        <a:pt x="16" y="100"/>
                      </a:lnTo>
                      <a:lnTo>
                        <a:pt x="32" y="87"/>
                      </a:lnTo>
                      <a:lnTo>
                        <a:pt x="24" y="47"/>
                      </a:lnTo>
                      <a:lnTo>
                        <a:pt x="26" y="30"/>
                      </a:lnTo>
                      <a:lnTo>
                        <a:pt x="40" y="24"/>
                      </a:lnTo>
                      <a:lnTo>
                        <a:pt x="43" y="14"/>
                      </a:lnTo>
                      <a:lnTo>
                        <a:pt x="34" y="0"/>
                      </a:lnTo>
                      <a:lnTo>
                        <a:pt x="34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9" name="Freeform 350"/>
                <p:cNvSpPr>
                  <a:spLocks/>
                </p:cNvSpPr>
                <p:nvPr/>
              </p:nvSpPr>
              <p:spPr bwMode="auto">
                <a:xfrm>
                  <a:off x="5510213" y="920433"/>
                  <a:ext cx="68263" cy="158750"/>
                </a:xfrm>
                <a:custGeom>
                  <a:avLst/>
                  <a:gdLst>
                    <a:gd name="T0" fmla="*/ 34 w 43"/>
                    <a:gd name="T1" fmla="*/ 3 h 100"/>
                    <a:gd name="T2" fmla="*/ 18 w 43"/>
                    <a:gd name="T3" fmla="*/ 6 h 100"/>
                    <a:gd name="T4" fmla="*/ 5 w 43"/>
                    <a:gd name="T5" fmla="*/ 20 h 100"/>
                    <a:gd name="T6" fmla="*/ 0 w 43"/>
                    <a:gd name="T7" fmla="*/ 35 h 100"/>
                    <a:gd name="T8" fmla="*/ 10 w 43"/>
                    <a:gd name="T9" fmla="*/ 25 h 100"/>
                    <a:gd name="T10" fmla="*/ 6 w 43"/>
                    <a:gd name="T11" fmla="*/ 46 h 100"/>
                    <a:gd name="T12" fmla="*/ 5 w 43"/>
                    <a:gd name="T13" fmla="*/ 57 h 100"/>
                    <a:gd name="T14" fmla="*/ 3 w 43"/>
                    <a:gd name="T15" fmla="*/ 84 h 100"/>
                    <a:gd name="T16" fmla="*/ 16 w 43"/>
                    <a:gd name="T17" fmla="*/ 100 h 100"/>
                    <a:gd name="T18" fmla="*/ 32 w 43"/>
                    <a:gd name="T19" fmla="*/ 87 h 100"/>
                    <a:gd name="T20" fmla="*/ 24 w 43"/>
                    <a:gd name="T21" fmla="*/ 47 h 100"/>
                    <a:gd name="T22" fmla="*/ 26 w 43"/>
                    <a:gd name="T23" fmla="*/ 30 h 100"/>
                    <a:gd name="T24" fmla="*/ 40 w 43"/>
                    <a:gd name="T25" fmla="*/ 24 h 100"/>
                    <a:gd name="T26" fmla="*/ 43 w 43"/>
                    <a:gd name="T27" fmla="*/ 14 h 100"/>
                    <a:gd name="T28" fmla="*/ 34 w 43"/>
                    <a:gd name="T29" fmla="*/ 0 h 100"/>
                    <a:gd name="T30" fmla="*/ 34 w 43"/>
                    <a:gd name="T31" fmla="*/ 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100">
                      <a:moveTo>
                        <a:pt x="34" y="3"/>
                      </a:moveTo>
                      <a:lnTo>
                        <a:pt x="18" y="6"/>
                      </a:lnTo>
                      <a:lnTo>
                        <a:pt x="5" y="20"/>
                      </a:lnTo>
                      <a:lnTo>
                        <a:pt x="0" y="35"/>
                      </a:lnTo>
                      <a:lnTo>
                        <a:pt x="10" y="25"/>
                      </a:lnTo>
                      <a:lnTo>
                        <a:pt x="6" y="46"/>
                      </a:lnTo>
                      <a:lnTo>
                        <a:pt x="5" y="57"/>
                      </a:lnTo>
                      <a:lnTo>
                        <a:pt x="3" y="84"/>
                      </a:lnTo>
                      <a:lnTo>
                        <a:pt x="16" y="100"/>
                      </a:lnTo>
                      <a:lnTo>
                        <a:pt x="32" y="87"/>
                      </a:lnTo>
                      <a:lnTo>
                        <a:pt x="24" y="47"/>
                      </a:lnTo>
                      <a:lnTo>
                        <a:pt x="26" y="30"/>
                      </a:lnTo>
                      <a:lnTo>
                        <a:pt x="40" y="24"/>
                      </a:lnTo>
                      <a:lnTo>
                        <a:pt x="43" y="14"/>
                      </a:lnTo>
                      <a:lnTo>
                        <a:pt x="34" y="0"/>
                      </a:lnTo>
                      <a:lnTo>
                        <a:pt x="34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0" name="Freeform 351"/>
                <p:cNvSpPr>
                  <a:spLocks/>
                </p:cNvSpPr>
                <p:nvPr/>
              </p:nvSpPr>
              <p:spPr bwMode="auto">
                <a:xfrm>
                  <a:off x="8185151" y="2295208"/>
                  <a:ext cx="38100" cy="50800"/>
                </a:xfrm>
                <a:custGeom>
                  <a:avLst/>
                  <a:gdLst>
                    <a:gd name="T0" fmla="*/ 11 w 24"/>
                    <a:gd name="T1" fmla="*/ 0 h 32"/>
                    <a:gd name="T2" fmla="*/ 3 w 24"/>
                    <a:gd name="T3" fmla="*/ 5 h 32"/>
                    <a:gd name="T4" fmla="*/ 5 w 24"/>
                    <a:gd name="T5" fmla="*/ 16 h 32"/>
                    <a:gd name="T6" fmla="*/ 0 w 24"/>
                    <a:gd name="T7" fmla="*/ 21 h 32"/>
                    <a:gd name="T8" fmla="*/ 0 w 24"/>
                    <a:gd name="T9" fmla="*/ 32 h 32"/>
                    <a:gd name="T10" fmla="*/ 8 w 24"/>
                    <a:gd name="T11" fmla="*/ 30 h 32"/>
                    <a:gd name="T12" fmla="*/ 19 w 24"/>
                    <a:gd name="T13" fmla="*/ 30 h 32"/>
                    <a:gd name="T14" fmla="*/ 24 w 24"/>
                    <a:gd name="T15" fmla="*/ 22 h 32"/>
                    <a:gd name="T16" fmla="*/ 21 w 24"/>
                    <a:gd name="T17" fmla="*/ 5 h 32"/>
                    <a:gd name="T18" fmla="*/ 11 w 24"/>
                    <a:gd name="T1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32">
                      <a:moveTo>
                        <a:pt x="11" y="0"/>
                      </a:moveTo>
                      <a:lnTo>
                        <a:pt x="3" y="5"/>
                      </a:lnTo>
                      <a:lnTo>
                        <a:pt x="5" y="16"/>
                      </a:lnTo>
                      <a:lnTo>
                        <a:pt x="0" y="21"/>
                      </a:lnTo>
                      <a:lnTo>
                        <a:pt x="0" y="32"/>
                      </a:lnTo>
                      <a:lnTo>
                        <a:pt x="8" y="30"/>
                      </a:lnTo>
                      <a:lnTo>
                        <a:pt x="19" y="30"/>
                      </a:lnTo>
                      <a:lnTo>
                        <a:pt x="24" y="22"/>
                      </a:lnTo>
                      <a:lnTo>
                        <a:pt x="21" y="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1" name="Freeform 352"/>
                <p:cNvSpPr>
                  <a:spLocks/>
                </p:cNvSpPr>
                <p:nvPr/>
              </p:nvSpPr>
              <p:spPr bwMode="auto">
                <a:xfrm>
                  <a:off x="8185151" y="2295208"/>
                  <a:ext cx="38100" cy="50800"/>
                </a:xfrm>
                <a:custGeom>
                  <a:avLst/>
                  <a:gdLst>
                    <a:gd name="T0" fmla="*/ 11 w 24"/>
                    <a:gd name="T1" fmla="*/ 0 h 32"/>
                    <a:gd name="T2" fmla="*/ 3 w 24"/>
                    <a:gd name="T3" fmla="*/ 5 h 32"/>
                    <a:gd name="T4" fmla="*/ 5 w 24"/>
                    <a:gd name="T5" fmla="*/ 16 h 32"/>
                    <a:gd name="T6" fmla="*/ 0 w 24"/>
                    <a:gd name="T7" fmla="*/ 21 h 32"/>
                    <a:gd name="T8" fmla="*/ 0 w 24"/>
                    <a:gd name="T9" fmla="*/ 32 h 32"/>
                    <a:gd name="T10" fmla="*/ 8 w 24"/>
                    <a:gd name="T11" fmla="*/ 30 h 32"/>
                    <a:gd name="T12" fmla="*/ 19 w 24"/>
                    <a:gd name="T13" fmla="*/ 30 h 32"/>
                    <a:gd name="T14" fmla="*/ 24 w 24"/>
                    <a:gd name="T15" fmla="*/ 22 h 32"/>
                    <a:gd name="T16" fmla="*/ 21 w 24"/>
                    <a:gd name="T17" fmla="*/ 5 h 32"/>
                    <a:gd name="T18" fmla="*/ 11 w 24"/>
                    <a:gd name="T1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32">
                      <a:moveTo>
                        <a:pt x="11" y="0"/>
                      </a:moveTo>
                      <a:lnTo>
                        <a:pt x="3" y="5"/>
                      </a:lnTo>
                      <a:lnTo>
                        <a:pt x="5" y="16"/>
                      </a:lnTo>
                      <a:lnTo>
                        <a:pt x="0" y="21"/>
                      </a:lnTo>
                      <a:lnTo>
                        <a:pt x="0" y="32"/>
                      </a:lnTo>
                      <a:lnTo>
                        <a:pt x="8" y="30"/>
                      </a:lnTo>
                      <a:lnTo>
                        <a:pt x="19" y="30"/>
                      </a:lnTo>
                      <a:lnTo>
                        <a:pt x="24" y="22"/>
                      </a:lnTo>
                      <a:lnTo>
                        <a:pt x="21" y="5"/>
                      </a:lnTo>
                      <a:lnTo>
                        <a:pt x="1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2" name="Freeform 353"/>
                <p:cNvSpPr>
                  <a:spLocks/>
                </p:cNvSpPr>
                <p:nvPr/>
              </p:nvSpPr>
              <p:spPr bwMode="auto">
                <a:xfrm>
                  <a:off x="8185151" y="2295208"/>
                  <a:ext cx="38100" cy="50800"/>
                </a:xfrm>
                <a:custGeom>
                  <a:avLst/>
                  <a:gdLst>
                    <a:gd name="T0" fmla="*/ 11 w 24"/>
                    <a:gd name="T1" fmla="*/ 0 h 32"/>
                    <a:gd name="T2" fmla="*/ 3 w 24"/>
                    <a:gd name="T3" fmla="*/ 5 h 32"/>
                    <a:gd name="T4" fmla="*/ 5 w 24"/>
                    <a:gd name="T5" fmla="*/ 16 h 32"/>
                    <a:gd name="T6" fmla="*/ 0 w 24"/>
                    <a:gd name="T7" fmla="*/ 21 h 32"/>
                    <a:gd name="T8" fmla="*/ 0 w 24"/>
                    <a:gd name="T9" fmla="*/ 32 h 32"/>
                    <a:gd name="T10" fmla="*/ 8 w 24"/>
                    <a:gd name="T11" fmla="*/ 30 h 32"/>
                    <a:gd name="T12" fmla="*/ 19 w 24"/>
                    <a:gd name="T13" fmla="*/ 30 h 32"/>
                    <a:gd name="T14" fmla="*/ 24 w 24"/>
                    <a:gd name="T15" fmla="*/ 22 h 32"/>
                    <a:gd name="T16" fmla="*/ 21 w 24"/>
                    <a:gd name="T17" fmla="*/ 5 h 32"/>
                    <a:gd name="T18" fmla="*/ 11 w 24"/>
                    <a:gd name="T1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32">
                      <a:moveTo>
                        <a:pt x="11" y="0"/>
                      </a:moveTo>
                      <a:lnTo>
                        <a:pt x="3" y="5"/>
                      </a:lnTo>
                      <a:lnTo>
                        <a:pt x="5" y="16"/>
                      </a:lnTo>
                      <a:lnTo>
                        <a:pt x="0" y="21"/>
                      </a:lnTo>
                      <a:lnTo>
                        <a:pt x="0" y="32"/>
                      </a:lnTo>
                      <a:lnTo>
                        <a:pt x="8" y="30"/>
                      </a:lnTo>
                      <a:lnTo>
                        <a:pt x="19" y="30"/>
                      </a:lnTo>
                      <a:lnTo>
                        <a:pt x="24" y="22"/>
                      </a:lnTo>
                      <a:lnTo>
                        <a:pt x="21" y="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3" name="Freeform 354"/>
                <p:cNvSpPr>
                  <a:spLocks/>
                </p:cNvSpPr>
                <p:nvPr/>
              </p:nvSpPr>
              <p:spPr bwMode="auto">
                <a:xfrm>
                  <a:off x="8185151" y="2295208"/>
                  <a:ext cx="38100" cy="50800"/>
                </a:xfrm>
                <a:custGeom>
                  <a:avLst/>
                  <a:gdLst>
                    <a:gd name="T0" fmla="*/ 11 w 24"/>
                    <a:gd name="T1" fmla="*/ 0 h 32"/>
                    <a:gd name="T2" fmla="*/ 3 w 24"/>
                    <a:gd name="T3" fmla="*/ 5 h 32"/>
                    <a:gd name="T4" fmla="*/ 5 w 24"/>
                    <a:gd name="T5" fmla="*/ 16 h 32"/>
                    <a:gd name="T6" fmla="*/ 0 w 24"/>
                    <a:gd name="T7" fmla="*/ 21 h 32"/>
                    <a:gd name="T8" fmla="*/ 0 w 24"/>
                    <a:gd name="T9" fmla="*/ 32 h 32"/>
                    <a:gd name="T10" fmla="*/ 8 w 24"/>
                    <a:gd name="T11" fmla="*/ 30 h 32"/>
                    <a:gd name="T12" fmla="*/ 19 w 24"/>
                    <a:gd name="T13" fmla="*/ 30 h 32"/>
                    <a:gd name="T14" fmla="*/ 24 w 24"/>
                    <a:gd name="T15" fmla="*/ 22 h 32"/>
                    <a:gd name="T16" fmla="*/ 21 w 24"/>
                    <a:gd name="T17" fmla="*/ 5 h 32"/>
                    <a:gd name="T18" fmla="*/ 11 w 24"/>
                    <a:gd name="T1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32">
                      <a:moveTo>
                        <a:pt x="11" y="0"/>
                      </a:moveTo>
                      <a:lnTo>
                        <a:pt x="3" y="5"/>
                      </a:lnTo>
                      <a:lnTo>
                        <a:pt x="5" y="16"/>
                      </a:lnTo>
                      <a:lnTo>
                        <a:pt x="0" y="21"/>
                      </a:lnTo>
                      <a:lnTo>
                        <a:pt x="0" y="32"/>
                      </a:lnTo>
                      <a:lnTo>
                        <a:pt x="8" y="30"/>
                      </a:lnTo>
                      <a:lnTo>
                        <a:pt x="19" y="30"/>
                      </a:lnTo>
                      <a:lnTo>
                        <a:pt x="24" y="22"/>
                      </a:lnTo>
                      <a:lnTo>
                        <a:pt x="21" y="5"/>
                      </a:lnTo>
                      <a:lnTo>
                        <a:pt x="1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" name="Freeform 355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130 w 177"/>
                    <a:gd name="T1" fmla="*/ 0 h 185"/>
                    <a:gd name="T2" fmla="*/ 126 w 177"/>
                    <a:gd name="T3" fmla="*/ 9 h 185"/>
                    <a:gd name="T4" fmla="*/ 115 w 177"/>
                    <a:gd name="T5" fmla="*/ 16 h 185"/>
                    <a:gd name="T6" fmla="*/ 109 w 177"/>
                    <a:gd name="T7" fmla="*/ 25 h 185"/>
                    <a:gd name="T8" fmla="*/ 104 w 177"/>
                    <a:gd name="T9" fmla="*/ 73 h 185"/>
                    <a:gd name="T10" fmla="*/ 112 w 177"/>
                    <a:gd name="T11" fmla="*/ 79 h 185"/>
                    <a:gd name="T12" fmla="*/ 123 w 177"/>
                    <a:gd name="T13" fmla="*/ 81 h 185"/>
                    <a:gd name="T14" fmla="*/ 125 w 177"/>
                    <a:gd name="T15" fmla="*/ 100 h 185"/>
                    <a:gd name="T16" fmla="*/ 120 w 177"/>
                    <a:gd name="T17" fmla="*/ 110 h 185"/>
                    <a:gd name="T18" fmla="*/ 104 w 177"/>
                    <a:gd name="T19" fmla="*/ 110 h 185"/>
                    <a:gd name="T20" fmla="*/ 98 w 177"/>
                    <a:gd name="T21" fmla="*/ 102 h 185"/>
                    <a:gd name="T22" fmla="*/ 94 w 177"/>
                    <a:gd name="T23" fmla="*/ 86 h 185"/>
                    <a:gd name="T24" fmla="*/ 83 w 177"/>
                    <a:gd name="T25" fmla="*/ 79 h 185"/>
                    <a:gd name="T26" fmla="*/ 82 w 177"/>
                    <a:gd name="T27" fmla="*/ 73 h 185"/>
                    <a:gd name="T28" fmla="*/ 69 w 177"/>
                    <a:gd name="T29" fmla="*/ 75 h 185"/>
                    <a:gd name="T30" fmla="*/ 66 w 177"/>
                    <a:gd name="T31" fmla="*/ 84 h 185"/>
                    <a:gd name="T32" fmla="*/ 58 w 177"/>
                    <a:gd name="T33" fmla="*/ 83 h 185"/>
                    <a:gd name="T34" fmla="*/ 53 w 177"/>
                    <a:gd name="T35" fmla="*/ 65 h 185"/>
                    <a:gd name="T36" fmla="*/ 37 w 177"/>
                    <a:gd name="T37" fmla="*/ 63 h 185"/>
                    <a:gd name="T38" fmla="*/ 35 w 177"/>
                    <a:gd name="T39" fmla="*/ 100 h 185"/>
                    <a:gd name="T40" fmla="*/ 21 w 177"/>
                    <a:gd name="T41" fmla="*/ 100 h 185"/>
                    <a:gd name="T42" fmla="*/ 16 w 177"/>
                    <a:gd name="T43" fmla="*/ 91 h 185"/>
                    <a:gd name="T44" fmla="*/ 11 w 177"/>
                    <a:gd name="T45" fmla="*/ 92 h 185"/>
                    <a:gd name="T46" fmla="*/ 10 w 177"/>
                    <a:gd name="T47" fmla="*/ 100 h 185"/>
                    <a:gd name="T48" fmla="*/ 0 w 177"/>
                    <a:gd name="T49" fmla="*/ 102 h 185"/>
                    <a:gd name="T50" fmla="*/ 0 w 177"/>
                    <a:gd name="T51" fmla="*/ 142 h 185"/>
                    <a:gd name="T52" fmla="*/ 0 w 177"/>
                    <a:gd name="T53" fmla="*/ 156 h 185"/>
                    <a:gd name="T54" fmla="*/ 13 w 177"/>
                    <a:gd name="T55" fmla="*/ 172 h 185"/>
                    <a:gd name="T56" fmla="*/ 13 w 177"/>
                    <a:gd name="T57" fmla="*/ 180 h 185"/>
                    <a:gd name="T58" fmla="*/ 21 w 177"/>
                    <a:gd name="T59" fmla="*/ 182 h 185"/>
                    <a:gd name="T60" fmla="*/ 61 w 177"/>
                    <a:gd name="T61" fmla="*/ 185 h 185"/>
                    <a:gd name="T62" fmla="*/ 69 w 177"/>
                    <a:gd name="T63" fmla="*/ 180 h 185"/>
                    <a:gd name="T64" fmla="*/ 83 w 177"/>
                    <a:gd name="T65" fmla="*/ 180 h 185"/>
                    <a:gd name="T66" fmla="*/ 91 w 177"/>
                    <a:gd name="T67" fmla="*/ 178 h 185"/>
                    <a:gd name="T68" fmla="*/ 94 w 177"/>
                    <a:gd name="T69" fmla="*/ 167 h 185"/>
                    <a:gd name="T70" fmla="*/ 101 w 177"/>
                    <a:gd name="T71" fmla="*/ 164 h 185"/>
                    <a:gd name="T72" fmla="*/ 107 w 177"/>
                    <a:gd name="T73" fmla="*/ 161 h 185"/>
                    <a:gd name="T74" fmla="*/ 109 w 177"/>
                    <a:gd name="T75" fmla="*/ 150 h 185"/>
                    <a:gd name="T76" fmla="*/ 123 w 177"/>
                    <a:gd name="T77" fmla="*/ 148 h 185"/>
                    <a:gd name="T78" fmla="*/ 128 w 177"/>
                    <a:gd name="T79" fmla="*/ 138 h 185"/>
                    <a:gd name="T80" fmla="*/ 152 w 177"/>
                    <a:gd name="T81" fmla="*/ 134 h 185"/>
                    <a:gd name="T82" fmla="*/ 155 w 177"/>
                    <a:gd name="T83" fmla="*/ 122 h 185"/>
                    <a:gd name="T84" fmla="*/ 168 w 177"/>
                    <a:gd name="T85" fmla="*/ 118 h 185"/>
                    <a:gd name="T86" fmla="*/ 169 w 177"/>
                    <a:gd name="T87" fmla="*/ 89 h 185"/>
                    <a:gd name="T88" fmla="*/ 177 w 177"/>
                    <a:gd name="T89" fmla="*/ 81 h 185"/>
                    <a:gd name="T90" fmla="*/ 174 w 177"/>
                    <a:gd name="T91" fmla="*/ 63 h 185"/>
                    <a:gd name="T92" fmla="*/ 176 w 177"/>
                    <a:gd name="T93" fmla="*/ 43 h 185"/>
                    <a:gd name="T94" fmla="*/ 166 w 177"/>
                    <a:gd name="T95" fmla="*/ 27 h 185"/>
                    <a:gd name="T96" fmla="*/ 152 w 177"/>
                    <a:gd name="T97" fmla="*/ 20 h 185"/>
                    <a:gd name="T98" fmla="*/ 142 w 177"/>
                    <a:gd name="T99" fmla="*/ 9 h 185"/>
                    <a:gd name="T100" fmla="*/ 141 w 177"/>
                    <a:gd name="T101" fmla="*/ 0 h 185"/>
                    <a:gd name="T102" fmla="*/ 130 w 177"/>
                    <a:gd name="T103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130" y="0"/>
                      </a:move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5" name="Freeform 356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130 w 177"/>
                    <a:gd name="T1" fmla="*/ 0 h 185"/>
                    <a:gd name="T2" fmla="*/ 126 w 177"/>
                    <a:gd name="T3" fmla="*/ 9 h 185"/>
                    <a:gd name="T4" fmla="*/ 115 w 177"/>
                    <a:gd name="T5" fmla="*/ 16 h 185"/>
                    <a:gd name="T6" fmla="*/ 109 w 177"/>
                    <a:gd name="T7" fmla="*/ 25 h 185"/>
                    <a:gd name="T8" fmla="*/ 104 w 177"/>
                    <a:gd name="T9" fmla="*/ 73 h 185"/>
                    <a:gd name="T10" fmla="*/ 112 w 177"/>
                    <a:gd name="T11" fmla="*/ 79 h 185"/>
                    <a:gd name="T12" fmla="*/ 123 w 177"/>
                    <a:gd name="T13" fmla="*/ 81 h 185"/>
                    <a:gd name="T14" fmla="*/ 125 w 177"/>
                    <a:gd name="T15" fmla="*/ 100 h 185"/>
                    <a:gd name="T16" fmla="*/ 120 w 177"/>
                    <a:gd name="T17" fmla="*/ 110 h 185"/>
                    <a:gd name="T18" fmla="*/ 104 w 177"/>
                    <a:gd name="T19" fmla="*/ 110 h 185"/>
                    <a:gd name="T20" fmla="*/ 98 w 177"/>
                    <a:gd name="T21" fmla="*/ 102 h 185"/>
                    <a:gd name="T22" fmla="*/ 94 w 177"/>
                    <a:gd name="T23" fmla="*/ 86 h 185"/>
                    <a:gd name="T24" fmla="*/ 83 w 177"/>
                    <a:gd name="T25" fmla="*/ 79 h 185"/>
                    <a:gd name="T26" fmla="*/ 82 w 177"/>
                    <a:gd name="T27" fmla="*/ 73 h 185"/>
                    <a:gd name="T28" fmla="*/ 69 w 177"/>
                    <a:gd name="T29" fmla="*/ 75 h 185"/>
                    <a:gd name="T30" fmla="*/ 66 w 177"/>
                    <a:gd name="T31" fmla="*/ 84 h 185"/>
                    <a:gd name="T32" fmla="*/ 58 w 177"/>
                    <a:gd name="T33" fmla="*/ 83 h 185"/>
                    <a:gd name="T34" fmla="*/ 53 w 177"/>
                    <a:gd name="T35" fmla="*/ 65 h 185"/>
                    <a:gd name="T36" fmla="*/ 37 w 177"/>
                    <a:gd name="T37" fmla="*/ 63 h 185"/>
                    <a:gd name="T38" fmla="*/ 35 w 177"/>
                    <a:gd name="T39" fmla="*/ 100 h 185"/>
                    <a:gd name="T40" fmla="*/ 21 w 177"/>
                    <a:gd name="T41" fmla="*/ 100 h 185"/>
                    <a:gd name="T42" fmla="*/ 16 w 177"/>
                    <a:gd name="T43" fmla="*/ 91 h 185"/>
                    <a:gd name="T44" fmla="*/ 11 w 177"/>
                    <a:gd name="T45" fmla="*/ 92 h 185"/>
                    <a:gd name="T46" fmla="*/ 10 w 177"/>
                    <a:gd name="T47" fmla="*/ 100 h 185"/>
                    <a:gd name="T48" fmla="*/ 0 w 177"/>
                    <a:gd name="T49" fmla="*/ 102 h 185"/>
                    <a:gd name="T50" fmla="*/ 0 w 177"/>
                    <a:gd name="T51" fmla="*/ 142 h 185"/>
                    <a:gd name="T52" fmla="*/ 0 w 177"/>
                    <a:gd name="T53" fmla="*/ 156 h 185"/>
                    <a:gd name="T54" fmla="*/ 13 w 177"/>
                    <a:gd name="T55" fmla="*/ 172 h 185"/>
                    <a:gd name="T56" fmla="*/ 13 w 177"/>
                    <a:gd name="T57" fmla="*/ 180 h 185"/>
                    <a:gd name="T58" fmla="*/ 21 w 177"/>
                    <a:gd name="T59" fmla="*/ 182 h 185"/>
                    <a:gd name="T60" fmla="*/ 61 w 177"/>
                    <a:gd name="T61" fmla="*/ 185 h 185"/>
                    <a:gd name="T62" fmla="*/ 69 w 177"/>
                    <a:gd name="T63" fmla="*/ 180 h 185"/>
                    <a:gd name="T64" fmla="*/ 83 w 177"/>
                    <a:gd name="T65" fmla="*/ 180 h 185"/>
                    <a:gd name="T66" fmla="*/ 91 w 177"/>
                    <a:gd name="T67" fmla="*/ 178 h 185"/>
                    <a:gd name="T68" fmla="*/ 94 w 177"/>
                    <a:gd name="T69" fmla="*/ 167 h 185"/>
                    <a:gd name="T70" fmla="*/ 101 w 177"/>
                    <a:gd name="T71" fmla="*/ 164 h 185"/>
                    <a:gd name="T72" fmla="*/ 107 w 177"/>
                    <a:gd name="T73" fmla="*/ 161 h 185"/>
                    <a:gd name="T74" fmla="*/ 109 w 177"/>
                    <a:gd name="T75" fmla="*/ 150 h 185"/>
                    <a:gd name="T76" fmla="*/ 123 w 177"/>
                    <a:gd name="T77" fmla="*/ 148 h 185"/>
                    <a:gd name="T78" fmla="*/ 128 w 177"/>
                    <a:gd name="T79" fmla="*/ 138 h 185"/>
                    <a:gd name="T80" fmla="*/ 152 w 177"/>
                    <a:gd name="T81" fmla="*/ 134 h 185"/>
                    <a:gd name="T82" fmla="*/ 155 w 177"/>
                    <a:gd name="T83" fmla="*/ 122 h 185"/>
                    <a:gd name="T84" fmla="*/ 168 w 177"/>
                    <a:gd name="T85" fmla="*/ 118 h 185"/>
                    <a:gd name="T86" fmla="*/ 169 w 177"/>
                    <a:gd name="T87" fmla="*/ 89 h 185"/>
                    <a:gd name="T88" fmla="*/ 177 w 177"/>
                    <a:gd name="T89" fmla="*/ 81 h 185"/>
                    <a:gd name="T90" fmla="*/ 174 w 177"/>
                    <a:gd name="T91" fmla="*/ 63 h 185"/>
                    <a:gd name="T92" fmla="*/ 176 w 177"/>
                    <a:gd name="T93" fmla="*/ 43 h 185"/>
                    <a:gd name="T94" fmla="*/ 166 w 177"/>
                    <a:gd name="T95" fmla="*/ 27 h 185"/>
                    <a:gd name="T96" fmla="*/ 152 w 177"/>
                    <a:gd name="T97" fmla="*/ 20 h 185"/>
                    <a:gd name="T98" fmla="*/ 142 w 177"/>
                    <a:gd name="T99" fmla="*/ 9 h 185"/>
                    <a:gd name="T100" fmla="*/ 141 w 177"/>
                    <a:gd name="T101" fmla="*/ 0 h 185"/>
                    <a:gd name="T102" fmla="*/ 130 w 177"/>
                    <a:gd name="T103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130" y="0"/>
                      </a:move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6" name="Freeform 357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130 w 177"/>
                    <a:gd name="T1" fmla="*/ 0 h 185"/>
                    <a:gd name="T2" fmla="*/ 126 w 177"/>
                    <a:gd name="T3" fmla="*/ 9 h 185"/>
                    <a:gd name="T4" fmla="*/ 115 w 177"/>
                    <a:gd name="T5" fmla="*/ 16 h 185"/>
                    <a:gd name="T6" fmla="*/ 109 w 177"/>
                    <a:gd name="T7" fmla="*/ 25 h 185"/>
                    <a:gd name="T8" fmla="*/ 104 w 177"/>
                    <a:gd name="T9" fmla="*/ 73 h 185"/>
                    <a:gd name="T10" fmla="*/ 112 w 177"/>
                    <a:gd name="T11" fmla="*/ 79 h 185"/>
                    <a:gd name="T12" fmla="*/ 123 w 177"/>
                    <a:gd name="T13" fmla="*/ 81 h 185"/>
                    <a:gd name="T14" fmla="*/ 125 w 177"/>
                    <a:gd name="T15" fmla="*/ 100 h 185"/>
                    <a:gd name="T16" fmla="*/ 120 w 177"/>
                    <a:gd name="T17" fmla="*/ 110 h 185"/>
                    <a:gd name="T18" fmla="*/ 104 w 177"/>
                    <a:gd name="T19" fmla="*/ 110 h 185"/>
                    <a:gd name="T20" fmla="*/ 98 w 177"/>
                    <a:gd name="T21" fmla="*/ 102 h 185"/>
                    <a:gd name="T22" fmla="*/ 94 w 177"/>
                    <a:gd name="T23" fmla="*/ 86 h 185"/>
                    <a:gd name="T24" fmla="*/ 83 w 177"/>
                    <a:gd name="T25" fmla="*/ 79 h 185"/>
                    <a:gd name="T26" fmla="*/ 82 w 177"/>
                    <a:gd name="T27" fmla="*/ 73 h 185"/>
                    <a:gd name="T28" fmla="*/ 69 w 177"/>
                    <a:gd name="T29" fmla="*/ 75 h 185"/>
                    <a:gd name="T30" fmla="*/ 66 w 177"/>
                    <a:gd name="T31" fmla="*/ 84 h 185"/>
                    <a:gd name="T32" fmla="*/ 58 w 177"/>
                    <a:gd name="T33" fmla="*/ 83 h 185"/>
                    <a:gd name="T34" fmla="*/ 53 w 177"/>
                    <a:gd name="T35" fmla="*/ 65 h 185"/>
                    <a:gd name="T36" fmla="*/ 37 w 177"/>
                    <a:gd name="T37" fmla="*/ 63 h 185"/>
                    <a:gd name="T38" fmla="*/ 35 w 177"/>
                    <a:gd name="T39" fmla="*/ 100 h 185"/>
                    <a:gd name="T40" fmla="*/ 21 w 177"/>
                    <a:gd name="T41" fmla="*/ 100 h 185"/>
                    <a:gd name="T42" fmla="*/ 16 w 177"/>
                    <a:gd name="T43" fmla="*/ 91 h 185"/>
                    <a:gd name="T44" fmla="*/ 11 w 177"/>
                    <a:gd name="T45" fmla="*/ 92 h 185"/>
                    <a:gd name="T46" fmla="*/ 10 w 177"/>
                    <a:gd name="T47" fmla="*/ 100 h 185"/>
                    <a:gd name="T48" fmla="*/ 0 w 177"/>
                    <a:gd name="T49" fmla="*/ 102 h 185"/>
                    <a:gd name="T50" fmla="*/ 0 w 177"/>
                    <a:gd name="T51" fmla="*/ 142 h 185"/>
                    <a:gd name="T52" fmla="*/ 0 w 177"/>
                    <a:gd name="T53" fmla="*/ 156 h 185"/>
                    <a:gd name="T54" fmla="*/ 13 w 177"/>
                    <a:gd name="T55" fmla="*/ 172 h 185"/>
                    <a:gd name="T56" fmla="*/ 13 w 177"/>
                    <a:gd name="T57" fmla="*/ 180 h 185"/>
                    <a:gd name="T58" fmla="*/ 21 w 177"/>
                    <a:gd name="T59" fmla="*/ 182 h 185"/>
                    <a:gd name="T60" fmla="*/ 61 w 177"/>
                    <a:gd name="T61" fmla="*/ 185 h 185"/>
                    <a:gd name="T62" fmla="*/ 69 w 177"/>
                    <a:gd name="T63" fmla="*/ 180 h 185"/>
                    <a:gd name="T64" fmla="*/ 83 w 177"/>
                    <a:gd name="T65" fmla="*/ 180 h 185"/>
                    <a:gd name="T66" fmla="*/ 91 w 177"/>
                    <a:gd name="T67" fmla="*/ 178 h 185"/>
                    <a:gd name="T68" fmla="*/ 94 w 177"/>
                    <a:gd name="T69" fmla="*/ 167 h 185"/>
                    <a:gd name="T70" fmla="*/ 101 w 177"/>
                    <a:gd name="T71" fmla="*/ 164 h 185"/>
                    <a:gd name="T72" fmla="*/ 107 w 177"/>
                    <a:gd name="T73" fmla="*/ 161 h 185"/>
                    <a:gd name="T74" fmla="*/ 109 w 177"/>
                    <a:gd name="T75" fmla="*/ 150 h 185"/>
                    <a:gd name="T76" fmla="*/ 123 w 177"/>
                    <a:gd name="T77" fmla="*/ 148 h 185"/>
                    <a:gd name="T78" fmla="*/ 128 w 177"/>
                    <a:gd name="T79" fmla="*/ 138 h 185"/>
                    <a:gd name="T80" fmla="*/ 152 w 177"/>
                    <a:gd name="T81" fmla="*/ 134 h 185"/>
                    <a:gd name="T82" fmla="*/ 155 w 177"/>
                    <a:gd name="T83" fmla="*/ 122 h 185"/>
                    <a:gd name="T84" fmla="*/ 168 w 177"/>
                    <a:gd name="T85" fmla="*/ 118 h 185"/>
                    <a:gd name="T86" fmla="*/ 169 w 177"/>
                    <a:gd name="T87" fmla="*/ 89 h 185"/>
                    <a:gd name="T88" fmla="*/ 177 w 177"/>
                    <a:gd name="T89" fmla="*/ 81 h 185"/>
                    <a:gd name="T90" fmla="*/ 174 w 177"/>
                    <a:gd name="T91" fmla="*/ 63 h 185"/>
                    <a:gd name="T92" fmla="*/ 176 w 177"/>
                    <a:gd name="T93" fmla="*/ 43 h 185"/>
                    <a:gd name="T94" fmla="*/ 166 w 177"/>
                    <a:gd name="T95" fmla="*/ 27 h 185"/>
                    <a:gd name="T96" fmla="*/ 152 w 177"/>
                    <a:gd name="T97" fmla="*/ 20 h 185"/>
                    <a:gd name="T98" fmla="*/ 142 w 177"/>
                    <a:gd name="T99" fmla="*/ 9 h 185"/>
                    <a:gd name="T100" fmla="*/ 141 w 177"/>
                    <a:gd name="T101" fmla="*/ 0 h 185"/>
                    <a:gd name="T102" fmla="*/ 130 w 177"/>
                    <a:gd name="T103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130" y="0"/>
                      </a:move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7" name="Freeform 358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130 w 177"/>
                    <a:gd name="T1" fmla="*/ 0 h 185"/>
                    <a:gd name="T2" fmla="*/ 126 w 177"/>
                    <a:gd name="T3" fmla="*/ 9 h 185"/>
                    <a:gd name="T4" fmla="*/ 115 w 177"/>
                    <a:gd name="T5" fmla="*/ 16 h 185"/>
                    <a:gd name="T6" fmla="*/ 109 w 177"/>
                    <a:gd name="T7" fmla="*/ 25 h 185"/>
                    <a:gd name="T8" fmla="*/ 104 w 177"/>
                    <a:gd name="T9" fmla="*/ 73 h 185"/>
                    <a:gd name="T10" fmla="*/ 112 w 177"/>
                    <a:gd name="T11" fmla="*/ 79 h 185"/>
                    <a:gd name="T12" fmla="*/ 123 w 177"/>
                    <a:gd name="T13" fmla="*/ 81 h 185"/>
                    <a:gd name="T14" fmla="*/ 125 w 177"/>
                    <a:gd name="T15" fmla="*/ 100 h 185"/>
                    <a:gd name="T16" fmla="*/ 120 w 177"/>
                    <a:gd name="T17" fmla="*/ 110 h 185"/>
                    <a:gd name="T18" fmla="*/ 104 w 177"/>
                    <a:gd name="T19" fmla="*/ 110 h 185"/>
                    <a:gd name="T20" fmla="*/ 98 w 177"/>
                    <a:gd name="T21" fmla="*/ 102 h 185"/>
                    <a:gd name="T22" fmla="*/ 94 w 177"/>
                    <a:gd name="T23" fmla="*/ 86 h 185"/>
                    <a:gd name="T24" fmla="*/ 83 w 177"/>
                    <a:gd name="T25" fmla="*/ 79 h 185"/>
                    <a:gd name="T26" fmla="*/ 82 w 177"/>
                    <a:gd name="T27" fmla="*/ 73 h 185"/>
                    <a:gd name="T28" fmla="*/ 69 w 177"/>
                    <a:gd name="T29" fmla="*/ 75 h 185"/>
                    <a:gd name="T30" fmla="*/ 66 w 177"/>
                    <a:gd name="T31" fmla="*/ 84 h 185"/>
                    <a:gd name="T32" fmla="*/ 58 w 177"/>
                    <a:gd name="T33" fmla="*/ 83 h 185"/>
                    <a:gd name="T34" fmla="*/ 53 w 177"/>
                    <a:gd name="T35" fmla="*/ 65 h 185"/>
                    <a:gd name="T36" fmla="*/ 37 w 177"/>
                    <a:gd name="T37" fmla="*/ 63 h 185"/>
                    <a:gd name="T38" fmla="*/ 35 w 177"/>
                    <a:gd name="T39" fmla="*/ 100 h 185"/>
                    <a:gd name="T40" fmla="*/ 21 w 177"/>
                    <a:gd name="T41" fmla="*/ 100 h 185"/>
                    <a:gd name="T42" fmla="*/ 16 w 177"/>
                    <a:gd name="T43" fmla="*/ 91 h 185"/>
                    <a:gd name="T44" fmla="*/ 11 w 177"/>
                    <a:gd name="T45" fmla="*/ 92 h 185"/>
                    <a:gd name="T46" fmla="*/ 10 w 177"/>
                    <a:gd name="T47" fmla="*/ 100 h 185"/>
                    <a:gd name="T48" fmla="*/ 0 w 177"/>
                    <a:gd name="T49" fmla="*/ 102 h 185"/>
                    <a:gd name="T50" fmla="*/ 0 w 177"/>
                    <a:gd name="T51" fmla="*/ 142 h 185"/>
                    <a:gd name="T52" fmla="*/ 0 w 177"/>
                    <a:gd name="T53" fmla="*/ 156 h 185"/>
                    <a:gd name="T54" fmla="*/ 13 w 177"/>
                    <a:gd name="T55" fmla="*/ 172 h 185"/>
                    <a:gd name="T56" fmla="*/ 13 w 177"/>
                    <a:gd name="T57" fmla="*/ 180 h 185"/>
                    <a:gd name="T58" fmla="*/ 21 w 177"/>
                    <a:gd name="T59" fmla="*/ 182 h 185"/>
                    <a:gd name="T60" fmla="*/ 61 w 177"/>
                    <a:gd name="T61" fmla="*/ 185 h 185"/>
                    <a:gd name="T62" fmla="*/ 69 w 177"/>
                    <a:gd name="T63" fmla="*/ 180 h 185"/>
                    <a:gd name="T64" fmla="*/ 83 w 177"/>
                    <a:gd name="T65" fmla="*/ 180 h 185"/>
                    <a:gd name="T66" fmla="*/ 91 w 177"/>
                    <a:gd name="T67" fmla="*/ 178 h 185"/>
                    <a:gd name="T68" fmla="*/ 94 w 177"/>
                    <a:gd name="T69" fmla="*/ 167 h 185"/>
                    <a:gd name="T70" fmla="*/ 101 w 177"/>
                    <a:gd name="T71" fmla="*/ 164 h 185"/>
                    <a:gd name="T72" fmla="*/ 107 w 177"/>
                    <a:gd name="T73" fmla="*/ 161 h 185"/>
                    <a:gd name="T74" fmla="*/ 109 w 177"/>
                    <a:gd name="T75" fmla="*/ 150 h 185"/>
                    <a:gd name="T76" fmla="*/ 123 w 177"/>
                    <a:gd name="T77" fmla="*/ 148 h 185"/>
                    <a:gd name="T78" fmla="*/ 128 w 177"/>
                    <a:gd name="T79" fmla="*/ 138 h 185"/>
                    <a:gd name="T80" fmla="*/ 152 w 177"/>
                    <a:gd name="T81" fmla="*/ 134 h 185"/>
                    <a:gd name="T82" fmla="*/ 155 w 177"/>
                    <a:gd name="T83" fmla="*/ 122 h 185"/>
                    <a:gd name="T84" fmla="*/ 168 w 177"/>
                    <a:gd name="T85" fmla="*/ 118 h 185"/>
                    <a:gd name="T86" fmla="*/ 169 w 177"/>
                    <a:gd name="T87" fmla="*/ 89 h 185"/>
                    <a:gd name="T88" fmla="*/ 177 w 177"/>
                    <a:gd name="T89" fmla="*/ 81 h 185"/>
                    <a:gd name="T90" fmla="*/ 174 w 177"/>
                    <a:gd name="T91" fmla="*/ 63 h 185"/>
                    <a:gd name="T92" fmla="*/ 176 w 177"/>
                    <a:gd name="T93" fmla="*/ 43 h 185"/>
                    <a:gd name="T94" fmla="*/ 166 w 177"/>
                    <a:gd name="T95" fmla="*/ 27 h 185"/>
                    <a:gd name="T96" fmla="*/ 152 w 177"/>
                    <a:gd name="T97" fmla="*/ 20 h 185"/>
                    <a:gd name="T98" fmla="*/ 142 w 177"/>
                    <a:gd name="T99" fmla="*/ 9 h 185"/>
                    <a:gd name="T100" fmla="*/ 141 w 177"/>
                    <a:gd name="T101" fmla="*/ 0 h 185"/>
                    <a:gd name="T102" fmla="*/ 130 w 177"/>
                    <a:gd name="T103" fmla="*/ 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130" y="0"/>
                      </a:move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8" name="Freeform 359"/>
                <p:cNvSpPr>
                  <a:spLocks/>
                </p:cNvSpPr>
                <p:nvPr/>
              </p:nvSpPr>
              <p:spPr bwMode="auto">
                <a:xfrm>
                  <a:off x="8194676" y="2325371"/>
                  <a:ext cx="38100" cy="50800"/>
                </a:xfrm>
                <a:custGeom>
                  <a:avLst/>
                  <a:gdLst>
                    <a:gd name="T0" fmla="*/ 13 w 24"/>
                    <a:gd name="T1" fmla="*/ 29 h 32"/>
                    <a:gd name="T2" fmla="*/ 24 w 24"/>
                    <a:gd name="T3" fmla="*/ 27 h 32"/>
                    <a:gd name="T4" fmla="*/ 22 w 24"/>
                    <a:gd name="T5" fmla="*/ 8 h 32"/>
                    <a:gd name="T6" fmla="*/ 19 w 24"/>
                    <a:gd name="T7" fmla="*/ 0 h 32"/>
                    <a:gd name="T8" fmla="*/ 15 w 24"/>
                    <a:gd name="T9" fmla="*/ 8 h 32"/>
                    <a:gd name="T10" fmla="*/ 2 w 24"/>
                    <a:gd name="T11" fmla="*/ 8 h 32"/>
                    <a:gd name="T12" fmla="*/ 0 w 24"/>
                    <a:gd name="T13" fmla="*/ 26 h 32"/>
                    <a:gd name="T14" fmla="*/ 5 w 24"/>
                    <a:gd name="T15" fmla="*/ 32 h 32"/>
                    <a:gd name="T16" fmla="*/ 13 w 24"/>
                    <a:gd name="T17" fmla="*/ 2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32">
                      <a:moveTo>
                        <a:pt x="13" y="29"/>
                      </a:moveTo>
                      <a:lnTo>
                        <a:pt x="24" y="27"/>
                      </a:lnTo>
                      <a:lnTo>
                        <a:pt x="22" y="8"/>
                      </a:lnTo>
                      <a:lnTo>
                        <a:pt x="19" y="0"/>
                      </a:lnTo>
                      <a:lnTo>
                        <a:pt x="15" y="8"/>
                      </a:lnTo>
                      <a:lnTo>
                        <a:pt x="2" y="8"/>
                      </a:lnTo>
                      <a:lnTo>
                        <a:pt x="0" y="26"/>
                      </a:lnTo>
                      <a:lnTo>
                        <a:pt x="5" y="32"/>
                      </a:lnTo>
                      <a:lnTo>
                        <a:pt x="13" y="2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9" name="Freeform 360"/>
                <p:cNvSpPr>
                  <a:spLocks/>
                </p:cNvSpPr>
                <p:nvPr/>
              </p:nvSpPr>
              <p:spPr bwMode="auto">
                <a:xfrm>
                  <a:off x="8194676" y="2325371"/>
                  <a:ext cx="38100" cy="50800"/>
                </a:xfrm>
                <a:custGeom>
                  <a:avLst/>
                  <a:gdLst>
                    <a:gd name="T0" fmla="*/ 13 w 24"/>
                    <a:gd name="T1" fmla="*/ 29 h 32"/>
                    <a:gd name="T2" fmla="*/ 24 w 24"/>
                    <a:gd name="T3" fmla="*/ 27 h 32"/>
                    <a:gd name="T4" fmla="*/ 22 w 24"/>
                    <a:gd name="T5" fmla="*/ 8 h 32"/>
                    <a:gd name="T6" fmla="*/ 19 w 24"/>
                    <a:gd name="T7" fmla="*/ 0 h 32"/>
                    <a:gd name="T8" fmla="*/ 15 w 24"/>
                    <a:gd name="T9" fmla="*/ 8 h 32"/>
                    <a:gd name="T10" fmla="*/ 2 w 24"/>
                    <a:gd name="T11" fmla="*/ 8 h 32"/>
                    <a:gd name="T12" fmla="*/ 0 w 24"/>
                    <a:gd name="T13" fmla="*/ 26 h 32"/>
                    <a:gd name="T14" fmla="*/ 5 w 24"/>
                    <a:gd name="T15" fmla="*/ 32 h 32"/>
                    <a:gd name="T16" fmla="*/ 13 w 24"/>
                    <a:gd name="T17" fmla="*/ 2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32">
                      <a:moveTo>
                        <a:pt x="13" y="29"/>
                      </a:moveTo>
                      <a:lnTo>
                        <a:pt x="24" y="27"/>
                      </a:lnTo>
                      <a:lnTo>
                        <a:pt x="22" y="8"/>
                      </a:lnTo>
                      <a:lnTo>
                        <a:pt x="19" y="0"/>
                      </a:lnTo>
                      <a:lnTo>
                        <a:pt x="15" y="8"/>
                      </a:lnTo>
                      <a:lnTo>
                        <a:pt x="2" y="8"/>
                      </a:lnTo>
                      <a:lnTo>
                        <a:pt x="0" y="26"/>
                      </a:lnTo>
                      <a:lnTo>
                        <a:pt x="5" y="32"/>
                      </a:lnTo>
                      <a:lnTo>
                        <a:pt x="13" y="2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0" name="Freeform 361"/>
                <p:cNvSpPr>
                  <a:spLocks/>
                </p:cNvSpPr>
                <p:nvPr/>
              </p:nvSpPr>
              <p:spPr bwMode="auto">
                <a:xfrm>
                  <a:off x="8194676" y="2325371"/>
                  <a:ext cx="38100" cy="50800"/>
                </a:xfrm>
                <a:custGeom>
                  <a:avLst/>
                  <a:gdLst>
                    <a:gd name="T0" fmla="*/ 13 w 24"/>
                    <a:gd name="T1" fmla="*/ 29 h 32"/>
                    <a:gd name="T2" fmla="*/ 24 w 24"/>
                    <a:gd name="T3" fmla="*/ 27 h 32"/>
                    <a:gd name="T4" fmla="*/ 22 w 24"/>
                    <a:gd name="T5" fmla="*/ 8 h 32"/>
                    <a:gd name="T6" fmla="*/ 19 w 24"/>
                    <a:gd name="T7" fmla="*/ 0 h 32"/>
                    <a:gd name="T8" fmla="*/ 15 w 24"/>
                    <a:gd name="T9" fmla="*/ 8 h 32"/>
                    <a:gd name="T10" fmla="*/ 2 w 24"/>
                    <a:gd name="T11" fmla="*/ 8 h 32"/>
                    <a:gd name="T12" fmla="*/ 0 w 24"/>
                    <a:gd name="T13" fmla="*/ 26 h 32"/>
                    <a:gd name="T14" fmla="*/ 5 w 24"/>
                    <a:gd name="T15" fmla="*/ 32 h 32"/>
                    <a:gd name="T16" fmla="*/ 13 w 24"/>
                    <a:gd name="T17" fmla="*/ 2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32">
                      <a:moveTo>
                        <a:pt x="13" y="29"/>
                      </a:moveTo>
                      <a:lnTo>
                        <a:pt x="24" y="27"/>
                      </a:lnTo>
                      <a:lnTo>
                        <a:pt x="22" y="8"/>
                      </a:lnTo>
                      <a:lnTo>
                        <a:pt x="19" y="0"/>
                      </a:lnTo>
                      <a:lnTo>
                        <a:pt x="15" y="8"/>
                      </a:lnTo>
                      <a:lnTo>
                        <a:pt x="2" y="8"/>
                      </a:lnTo>
                      <a:lnTo>
                        <a:pt x="0" y="26"/>
                      </a:lnTo>
                      <a:lnTo>
                        <a:pt x="5" y="32"/>
                      </a:lnTo>
                      <a:lnTo>
                        <a:pt x="13" y="2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1" name="Freeform 362"/>
                <p:cNvSpPr>
                  <a:spLocks/>
                </p:cNvSpPr>
                <p:nvPr/>
              </p:nvSpPr>
              <p:spPr bwMode="auto">
                <a:xfrm>
                  <a:off x="8194676" y="2325371"/>
                  <a:ext cx="38100" cy="50800"/>
                </a:xfrm>
                <a:custGeom>
                  <a:avLst/>
                  <a:gdLst>
                    <a:gd name="T0" fmla="*/ 13 w 24"/>
                    <a:gd name="T1" fmla="*/ 29 h 32"/>
                    <a:gd name="T2" fmla="*/ 24 w 24"/>
                    <a:gd name="T3" fmla="*/ 27 h 32"/>
                    <a:gd name="T4" fmla="*/ 22 w 24"/>
                    <a:gd name="T5" fmla="*/ 8 h 32"/>
                    <a:gd name="T6" fmla="*/ 19 w 24"/>
                    <a:gd name="T7" fmla="*/ 0 h 32"/>
                    <a:gd name="T8" fmla="*/ 15 w 24"/>
                    <a:gd name="T9" fmla="*/ 8 h 32"/>
                    <a:gd name="T10" fmla="*/ 2 w 24"/>
                    <a:gd name="T11" fmla="*/ 8 h 32"/>
                    <a:gd name="T12" fmla="*/ 0 w 24"/>
                    <a:gd name="T13" fmla="*/ 26 h 32"/>
                    <a:gd name="T14" fmla="*/ 5 w 24"/>
                    <a:gd name="T15" fmla="*/ 32 h 32"/>
                    <a:gd name="T16" fmla="*/ 13 w 24"/>
                    <a:gd name="T17" fmla="*/ 2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32">
                      <a:moveTo>
                        <a:pt x="13" y="29"/>
                      </a:moveTo>
                      <a:lnTo>
                        <a:pt x="24" y="27"/>
                      </a:lnTo>
                      <a:lnTo>
                        <a:pt x="22" y="8"/>
                      </a:lnTo>
                      <a:lnTo>
                        <a:pt x="19" y="0"/>
                      </a:lnTo>
                      <a:lnTo>
                        <a:pt x="15" y="8"/>
                      </a:lnTo>
                      <a:lnTo>
                        <a:pt x="2" y="8"/>
                      </a:lnTo>
                      <a:lnTo>
                        <a:pt x="0" y="26"/>
                      </a:lnTo>
                      <a:lnTo>
                        <a:pt x="5" y="32"/>
                      </a:lnTo>
                      <a:lnTo>
                        <a:pt x="13" y="2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2" name="Freeform 363"/>
                <p:cNvSpPr>
                  <a:spLocks/>
                </p:cNvSpPr>
                <p:nvPr/>
              </p:nvSpPr>
              <p:spPr bwMode="auto">
                <a:xfrm>
                  <a:off x="8509001" y="1730058"/>
                  <a:ext cx="241300" cy="180975"/>
                </a:xfrm>
                <a:custGeom>
                  <a:avLst/>
                  <a:gdLst>
                    <a:gd name="T0" fmla="*/ 54 w 152"/>
                    <a:gd name="T1" fmla="*/ 61 h 114"/>
                    <a:gd name="T2" fmla="*/ 54 w 152"/>
                    <a:gd name="T3" fmla="*/ 48 h 114"/>
                    <a:gd name="T4" fmla="*/ 54 w 152"/>
                    <a:gd name="T5" fmla="*/ 37 h 114"/>
                    <a:gd name="T6" fmla="*/ 48 w 152"/>
                    <a:gd name="T7" fmla="*/ 35 h 114"/>
                    <a:gd name="T8" fmla="*/ 29 w 152"/>
                    <a:gd name="T9" fmla="*/ 34 h 114"/>
                    <a:gd name="T10" fmla="*/ 11 w 152"/>
                    <a:gd name="T11" fmla="*/ 35 h 114"/>
                    <a:gd name="T12" fmla="*/ 0 w 152"/>
                    <a:gd name="T13" fmla="*/ 42 h 114"/>
                    <a:gd name="T14" fmla="*/ 2 w 152"/>
                    <a:gd name="T15" fmla="*/ 75 h 114"/>
                    <a:gd name="T16" fmla="*/ 2 w 152"/>
                    <a:gd name="T17" fmla="*/ 96 h 114"/>
                    <a:gd name="T18" fmla="*/ 8 w 152"/>
                    <a:gd name="T19" fmla="*/ 106 h 114"/>
                    <a:gd name="T20" fmla="*/ 24 w 152"/>
                    <a:gd name="T21" fmla="*/ 114 h 114"/>
                    <a:gd name="T22" fmla="*/ 35 w 152"/>
                    <a:gd name="T23" fmla="*/ 101 h 114"/>
                    <a:gd name="T24" fmla="*/ 49 w 152"/>
                    <a:gd name="T25" fmla="*/ 88 h 114"/>
                    <a:gd name="T26" fmla="*/ 56 w 152"/>
                    <a:gd name="T27" fmla="*/ 82 h 114"/>
                    <a:gd name="T28" fmla="*/ 94 w 152"/>
                    <a:gd name="T29" fmla="*/ 82 h 114"/>
                    <a:gd name="T30" fmla="*/ 105 w 152"/>
                    <a:gd name="T31" fmla="*/ 70 h 114"/>
                    <a:gd name="T32" fmla="*/ 140 w 152"/>
                    <a:gd name="T33" fmla="*/ 64 h 114"/>
                    <a:gd name="T34" fmla="*/ 140 w 152"/>
                    <a:gd name="T35" fmla="*/ 51 h 114"/>
                    <a:gd name="T36" fmla="*/ 152 w 152"/>
                    <a:gd name="T37" fmla="*/ 42 h 114"/>
                    <a:gd name="T38" fmla="*/ 142 w 152"/>
                    <a:gd name="T39" fmla="*/ 18 h 114"/>
                    <a:gd name="T40" fmla="*/ 136 w 152"/>
                    <a:gd name="T41" fmla="*/ 0 h 114"/>
                    <a:gd name="T42" fmla="*/ 91 w 152"/>
                    <a:gd name="T43" fmla="*/ 7 h 114"/>
                    <a:gd name="T44" fmla="*/ 78 w 152"/>
                    <a:gd name="T45" fmla="*/ 24 h 114"/>
                    <a:gd name="T46" fmla="*/ 73 w 152"/>
                    <a:gd name="T47" fmla="*/ 47 h 114"/>
                    <a:gd name="T48" fmla="*/ 54 w 152"/>
                    <a:gd name="T49" fmla="*/ 6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2" h="114">
                      <a:moveTo>
                        <a:pt x="54" y="61"/>
                      </a:moveTo>
                      <a:lnTo>
                        <a:pt x="54" y="48"/>
                      </a:lnTo>
                      <a:lnTo>
                        <a:pt x="54" y="37"/>
                      </a:lnTo>
                      <a:lnTo>
                        <a:pt x="48" y="35"/>
                      </a:lnTo>
                      <a:lnTo>
                        <a:pt x="29" y="34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2" y="75"/>
                      </a:lnTo>
                      <a:lnTo>
                        <a:pt x="2" y="96"/>
                      </a:lnTo>
                      <a:lnTo>
                        <a:pt x="8" y="106"/>
                      </a:lnTo>
                      <a:lnTo>
                        <a:pt x="24" y="114"/>
                      </a:lnTo>
                      <a:lnTo>
                        <a:pt x="35" y="101"/>
                      </a:lnTo>
                      <a:lnTo>
                        <a:pt x="49" y="88"/>
                      </a:lnTo>
                      <a:lnTo>
                        <a:pt x="56" y="82"/>
                      </a:lnTo>
                      <a:lnTo>
                        <a:pt x="94" y="82"/>
                      </a:lnTo>
                      <a:lnTo>
                        <a:pt x="105" y="70"/>
                      </a:lnTo>
                      <a:lnTo>
                        <a:pt x="140" y="64"/>
                      </a:lnTo>
                      <a:lnTo>
                        <a:pt x="140" y="51"/>
                      </a:lnTo>
                      <a:lnTo>
                        <a:pt x="152" y="42"/>
                      </a:lnTo>
                      <a:lnTo>
                        <a:pt x="142" y="18"/>
                      </a:lnTo>
                      <a:lnTo>
                        <a:pt x="136" y="0"/>
                      </a:lnTo>
                      <a:lnTo>
                        <a:pt x="91" y="7"/>
                      </a:lnTo>
                      <a:lnTo>
                        <a:pt x="78" y="24"/>
                      </a:lnTo>
                      <a:lnTo>
                        <a:pt x="73" y="47"/>
                      </a:lnTo>
                      <a:lnTo>
                        <a:pt x="54" y="6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3" name="Freeform 364"/>
                <p:cNvSpPr>
                  <a:spLocks/>
                </p:cNvSpPr>
                <p:nvPr/>
              </p:nvSpPr>
              <p:spPr bwMode="auto">
                <a:xfrm>
                  <a:off x="8509001" y="1730058"/>
                  <a:ext cx="241300" cy="180975"/>
                </a:xfrm>
                <a:custGeom>
                  <a:avLst/>
                  <a:gdLst>
                    <a:gd name="T0" fmla="*/ 54 w 152"/>
                    <a:gd name="T1" fmla="*/ 61 h 114"/>
                    <a:gd name="T2" fmla="*/ 54 w 152"/>
                    <a:gd name="T3" fmla="*/ 48 h 114"/>
                    <a:gd name="T4" fmla="*/ 54 w 152"/>
                    <a:gd name="T5" fmla="*/ 37 h 114"/>
                    <a:gd name="T6" fmla="*/ 48 w 152"/>
                    <a:gd name="T7" fmla="*/ 35 h 114"/>
                    <a:gd name="T8" fmla="*/ 29 w 152"/>
                    <a:gd name="T9" fmla="*/ 34 h 114"/>
                    <a:gd name="T10" fmla="*/ 11 w 152"/>
                    <a:gd name="T11" fmla="*/ 35 h 114"/>
                    <a:gd name="T12" fmla="*/ 0 w 152"/>
                    <a:gd name="T13" fmla="*/ 42 h 114"/>
                    <a:gd name="T14" fmla="*/ 2 w 152"/>
                    <a:gd name="T15" fmla="*/ 75 h 114"/>
                    <a:gd name="T16" fmla="*/ 2 w 152"/>
                    <a:gd name="T17" fmla="*/ 96 h 114"/>
                    <a:gd name="T18" fmla="*/ 8 w 152"/>
                    <a:gd name="T19" fmla="*/ 106 h 114"/>
                    <a:gd name="T20" fmla="*/ 24 w 152"/>
                    <a:gd name="T21" fmla="*/ 114 h 114"/>
                    <a:gd name="T22" fmla="*/ 35 w 152"/>
                    <a:gd name="T23" fmla="*/ 101 h 114"/>
                    <a:gd name="T24" fmla="*/ 49 w 152"/>
                    <a:gd name="T25" fmla="*/ 88 h 114"/>
                    <a:gd name="T26" fmla="*/ 56 w 152"/>
                    <a:gd name="T27" fmla="*/ 82 h 114"/>
                    <a:gd name="T28" fmla="*/ 94 w 152"/>
                    <a:gd name="T29" fmla="*/ 82 h 114"/>
                    <a:gd name="T30" fmla="*/ 105 w 152"/>
                    <a:gd name="T31" fmla="*/ 70 h 114"/>
                    <a:gd name="T32" fmla="*/ 140 w 152"/>
                    <a:gd name="T33" fmla="*/ 64 h 114"/>
                    <a:gd name="T34" fmla="*/ 140 w 152"/>
                    <a:gd name="T35" fmla="*/ 51 h 114"/>
                    <a:gd name="T36" fmla="*/ 152 w 152"/>
                    <a:gd name="T37" fmla="*/ 42 h 114"/>
                    <a:gd name="T38" fmla="*/ 142 w 152"/>
                    <a:gd name="T39" fmla="*/ 18 h 114"/>
                    <a:gd name="T40" fmla="*/ 136 w 152"/>
                    <a:gd name="T41" fmla="*/ 0 h 114"/>
                    <a:gd name="T42" fmla="*/ 91 w 152"/>
                    <a:gd name="T43" fmla="*/ 7 h 114"/>
                    <a:gd name="T44" fmla="*/ 78 w 152"/>
                    <a:gd name="T45" fmla="*/ 24 h 114"/>
                    <a:gd name="T46" fmla="*/ 73 w 152"/>
                    <a:gd name="T47" fmla="*/ 47 h 114"/>
                    <a:gd name="T48" fmla="*/ 54 w 152"/>
                    <a:gd name="T49" fmla="*/ 6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2" h="114">
                      <a:moveTo>
                        <a:pt x="54" y="61"/>
                      </a:moveTo>
                      <a:lnTo>
                        <a:pt x="54" y="48"/>
                      </a:lnTo>
                      <a:lnTo>
                        <a:pt x="54" y="37"/>
                      </a:lnTo>
                      <a:lnTo>
                        <a:pt x="48" y="35"/>
                      </a:lnTo>
                      <a:lnTo>
                        <a:pt x="29" y="34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2" y="75"/>
                      </a:lnTo>
                      <a:lnTo>
                        <a:pt x="2" y="96"/>
                      </a:lnTo>
                      <a:lnTo>
                        <a:pt x="8" y="106"/>
                      </a:lnTo>
                      <a:lnTo>
                        <a:pt x="24" y="114"/>
                      </a:lnTo>
                      <a:lnTo>
                        <a:pt x="35" y="101"/>
                      </a:lnTo>
                      <a:lnTo>
                        <a:pt x="49" y="88"/>
                      </a:lnTo>
                      <a:lnTo>
                        <a:pt x="56" y="82"/>
                      </a:lnTo>
                      <a:lnTo>
                        <a:pt x="94" y="82"/>
                      </a:lnTo>
                      <a:lnTo>
                        <a:pt x="105" y="70"/>
                      </a:lnTo>
                      <a:lnTo>
                        <a:pt x="140" y="64"/>
                      </a:lnTo>
                      <a:lnTo>
                        <a:pt x="140" y="51"/>
                      </a:lnTo>
                      <a:lnTo>
                        <a:pt x="152" y="42"/>
                      </a:lnTo>
                      <a:lnTo>
                        <a:pt x="142" y="18"/>
                      </a:lnTo>
                      <a:lnTo>
                        <a:pt x="136" y="0"/>
                      </a:lnTo>
                      <a:lnTo>
                        <a:pt x="91" y="7"/>
                      </a:lnTo>
                      <a:lnTo>
                        <a:pt x="78" y="24"/>
                      </a:lnTo>
                      <a:lnTo>
                        <a:pt x="73" y="47"/>
                      </a:lnTo>
                      <a:lnTo>
                        <a:pt x="54" y="6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4" name="Freeform 365"/>
                <p:cNvSpPr>
                  <a:spLocks/>
                </p:cNvSpPr>
                <p:nvPr/>
              </p:nvSpPr>
              <p:spPr bwMode="auto">
                <a:xfrm>
                  <a:off x="8509001" y="1730058"/>
                  <a:ext cx="241300" cy="180975"/>
                </a:xfrm>
                <a:custGeom>
                  <a:avLst/>
                  <a:gdLst>
                    <a:gd name="T0" fmla="*/ 54 w 152"/>
                    <a:gd name="T1" fmla="*/ 61 h 114"/>
                    <a:gd name="T2" fmla="*/ 54 w 152"/>
                    <a:gd name="T3" fmla="*/ 48 h 114"/>
                    <a:gd name="T4" fmla="*/ 54 w 152"/>
                    <a:gd name="T5" fmla="*/ 37 h 114"/>
                    <a:gd name="T6" fmla="*/ 48 w 152"/>
                    <a:gd name="T7" fmla="*/ 35 h 114"/>
                    <a:gd name="T8" fmla="*/ 29 w 152"/>
                    <a:gd name="T9" fmla="*/ 34 h 114"/>
                    <a:gd name="T10" fmla="*/ 11 w 152"/>
                    <a:gd name="T11" fmla="*/ 35 h 114"/>
                    <a:gd name="T12" fmla="*/ 0 w 152"/>
                    <a:gd name="T13" fmla="*/ 42 h 114"/>
                    <a:gd name="T14" fmla="*/ 2 w 152"/>
                    <a:gd name="T15" fmla="*/ 75 h 114"/>
                    <a:gd name="T16" fmla="*/ 2 w 152"/>
                    <a:gd name="T17" fmla="*/ 96 h 114"/>
                    <a:gd name="T18" fmla="*/ 8 w 152"/>
                    <a:gd name="T19" fmla="*/ 106 h 114"/>
                    <a:gd name="T20" fmla="*/ 24 w 152"/>
                    <a:gd name="T21" fmla="*/ 114 h 114"/>
                    <a:gd name="T22" fmla="*/ 35 w 152"/>
                    <a:gd name="T23" fmla="*/ 101 h 114"/>
                    <a:gd name="T24" fmla="*/ 49 w 152"/>
                    <a:gd name="T25" fmla="*/ 88 h 114"/>
                    <a:gd name="T26" fmla="*/ 56 w 152"/>
                    <a:gd name="T27" fmla="*/ 82 h 114"/>
                    <a:gd name="T28" fmla="*/ 94 w 152"/>
                    <a:gd name="T29" fmla="*/ 82 h 114"/>
                    <a:gd name="T30" fmla="*/ 105 w 152"/>
                    <a:gd name="T31" fmla="*/ 70 h 114"/>
                    <a:gd name="T32" fmla="*/ 140 w 152"/>
                    <a:gd name="T33" fmla="*/ 64 h 114"/>
                    <a:gd name="T34" fmla="*/ 140 w 152"/>
                    <a:gd name="T35" fmla="*/ 51 h 114"/>
                    <a:gd name="T36" fmla="*/ 152 w 152"/>
                    <a:gd name="T37" fmla="*/ 42 h 114"/>
                    <a:gd name="T38" fmla="*/ 142 w 152"/>
                    <a:gd name="T39" fmla="*/ 18 h 114"/>
                    <a:gd name="T40" fmla="*/ 136 w 152"/>
                    <a:gd name="T41" fmla="*/ 0 h 114"/>
                    <a:gd name="T42" fmla="*/ 91 w 152"/>
                    <a:gd name="T43" fmla="*/ 7 h 114"/>
                    <a:gd name="T44" fmla="*/ 78 w 152"/>
                    <a:gd name="T45" fmla="*/ 24 h 114"/>
                    <a:gd name="T46" fmla="*/ 73 w 152"/>
                    <a:gd name="T47" fmla="*/ 47 h 114"/>
                    <a:gd name="T48" fmla="*/ 54 w 152"/>
                    <a:gd name="T49" fmla="*/ 6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2" h="114">
                      <a:moveTo>
                        <a:pt x="54" y="61"/>
                      </a:moveTo>
                      <a:lnTo>
                        <a:pt x="54" y="48"/>
                      </a:lnTo>
                      <a:lnTo>
                        <a:pt x="54" y="37"/>
                      </a:lnTo>
                      <a:lnTo>
                        <a:pt x="48" y="35"/>
                      </a:lnTo>
                      <a:lnTo>
                        <a:pt x="29" y="34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2" y="75"/>
                      </a:lnTo>
                      <a:lnTo>
                        <a:pt x="2" y="96"/>
                      </a:lnTo>
                      <a:lnTo>
                        <a:pt x="8" y="106"/>
                      </a:lnTo>
                      <a:lnTo>
                        <a:pt x="24" y="114"/>
                      </a:lnTo>
                      <a:lnTo>
                        <a:pt x="35" y="101"/>
                      </a:lnTo>
                      <a:lnTo>
                        <a:pt x="49" y="88"/>
                      </a:lnTo>
                      <a:lnTo>
                        <a:pt x="56" y="82"/>
                      </a:lnTo>
                      <a:lnTo>
                        <a:pt x="94" y="82"/>
                      </a:lnTo>
                      <a:lnTo>
                        <a:pt x="105" y="70"/>
                      </a:lnTo>
                      <a:lnTo>
                        <a:pt x="140" y="64"/>
                      </a:lnTo>
                      <a:lnTo>
                        <a:pt x="140" y="51"/>
                      </a:lnTo>
                      <a:lnTo>
                        <a:pt x="152" y="42"/>
                      </a:lnTo>
                      <a:lnTo>
                        <a:pt x="142" y="18"/>
                      </a:lnTo>
                      <a:lnTo>
                        <a:pt x="136" y="0"/>
                      </a:lnTo>
                      <a:lnTo>
                        <a:pt x="91" y="7"/>
                      </a:lnTo>
                      <a:lnTo>
                        <a:pt x="78" y="24"/>
                      </a:lnTo>
                      <a:lnTo>
                        <a:pt x="73" y="47"/>
                      </a:lnTo>
                      <a:lnTo>
                        <a:pt x="54" y="6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5" name="Freeform 366"/>
                <p:cNvSpPr>
                  <a:spLocks/>
                </p:cNvSpPr>
                <p:nvPr/>
              </p:nvSpPr>
              <p:spPr bwMode="auto">
                <a:xfrm>
                  <a:off x="8509001" y="1730058"/>
                  <a:ext cx="241300" cy="180975"/>
                </a:xfrm>
                <a:custGeom>
                  <a:avLst/>
                  <a:gdLst>
                    <a:gd name="T0" fmla="*/ 54 w 152"/>
                    <a:gd name="T1" fmla="*/ 61 h 114"/>
                    <a:gd name="T2" fmla="*/ 54 w 152"/>
                    <a:gd name="T3" fmla="*/ 48 h 114"/>
                    <a:gd name="T4" fmla="*/ 54 w 152"/>
                    <a:gd name="T5" fmla="*/ 37 h 114"/>
                    <a:gd name="T6" fmla="*/ 48 w 152"/>
                    <a:gd name="T7" fmla="*/ 35 h 114"/>
                    <a:gd name="T8" fmla="*/ 29 w 152"/>
                    <a:gd name="T9" fmla="*/ 34 h 114"/>
                    <a:gd name="T10" fmla="*/ 11 w 152"/>
                    <a:gd name="T11" fmla="*/ 35 h 114"/>
                    <a:gd name="T12" fmla="*/ 0 w 152"/>
                    <a:gd name="T13" fmla="*/ 42 h 114"/>
                    <a:gd name="T14" fmla="*/ 2 w 152"/>
                    <a:gd name="T15" fmla="*/ 75 h 114"/>
                    <a:gd name="T16" fmla="*/ 2 w 152"/>
                    <a:gd name="T17" fmla="*/ 96 h 114"/>
                    <a:gd name="T18" fmla="*/ 8 w 152"/>
                    <a:gd name="T19" fmla="*/ 106 h 114"/>
                    <a:gd name="T20" fmla="*/ 24 w 152"/>
                    <a:gd name="T21" fmla="*/ 114 h 114"/>
                    <a:gd name="T22" fmla="*/ 35 w 152"/>
                    <a:gd name="T23" fmla="*/ 101 h 114"/>
                    <a:gd name="T24" fmla="*/ 49 w 152"/>
                    <a:gd name="T25" fmla="*/ 88 h 114"/>
                    <a:gd name="T26" fmla="*/ 56 w 152"/>
                    <a:gd name="T27" fmla="*/ 82 h 114"/>
                    <a:gd name="T28" fmla="*/ 94 w 152"/>
                    <a:gd name="T29" fmla="*/ 82 h 114"/>
                    <a:gd name="T30" fmla="*/ 105 w 152"/>
                    <a:gd name="T31" fmla="*/ 70 h 114"/>
                    <a:gd name="T32" fmla="*/ 140 w 152"/>
                    <a:gd name="T33" fmla="*/ 64 h 114"/>
                    <a:gd name="T34" fmla="*/ 140 w 152"/>
                    <a:gd name="T35" fmla="*/ 51 h 114"/>
                    <a:gd name="T36" fmla="*/ 152 w 152"/>
                    <a:gd name="T37" fmla="*/ 42 h 114"/>
                    <a:gd name="T38" fmla="*/ 142 w 152"/>
                    <a:gd name="T39" fmla="*/ 18 h 114"/>
                    <a:gd name="T40" fmla="*/ 136 w 152"/>
                    <a:gd name="T41" fmla="*/ 0 h 114"/>
                    <a:gd name="T42" fmla="*/ 91 w 152"/>
                    <a:gd name="T43" fmla="*/ 7 h 114"/>
                    <a:gd name="T44" fmla="*/ 78 w 152"/>
                    <a:gd name="T45" fmla="*/ 24 h 114"/>
                    <a:gd name="T46" fmla="*/ 73 w 152"/>
                    <a:gd name="T47" fmla="*/ 47 h 114"/>
                    <a:gd name="T48" fmla="*/ 54 w 152"/>
                    <a:gd name="T49" fmla="*/ 6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2" h="114">
                      <a:moveTo>
                        <a:pt x="54" y="61"/>
                      </a:moveTo>
                      <a:lnTo>
                        <a:pt x="54" y="48"/>
                      </a:lnTo>
                      <a:lnTo>
                        <a:pt x="54" y="37"/>
                      </a:lnTo>
                      <a:lnTo>
                        <a:pt x="48" y="35"/>
                      </a:lnTo>
                      <a:lnTo>
                        <a:pt x="29" y="34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2" y="75"/>
                      </a:lnTo>
                      <a:lnTo>
                        <a:pt x="2" y="96"/>
                      </a:lnTo>
                      <a:lnTo>
                        <a:pt x="8" y="106"/>
                      </a:lnTo>
                      <a:lnTo>
                        <a:pt x="24" y="114"/>
                      </a:lnTo>
                      <a:lnTo>
                        <a:pt x="35" y="101"/>
                      </a:lnTo>
                      <a:lnTo>
                        <a:pt x="49" y="88"/>
                      </a:lnTo>
                      <a:lnTo>
                        <a:pt x="56" y="82"/>
                      </a:lnTo>
                      <a:lnTo>
                        <a:pt x="94" y="82"/>
                      </a:lnTo>
                      <a:lnTo>
                        <a:pt x="105" y="70"/>
                      </a:lnTo>
                      <a:lnTo>
                        <a:pt x="140" y="64"/>
                      </a:lnTo>
                      <a:lnTo>
                        <a:pt x="140" y="51"/>
                      </a:lnTo>
                      <a:lnTo>
                        <a:pt x="152" y="42"/>
                      </a:lnTo>
                      <a:lnTo>
                        <a:pt x="142" y="18"/>
                      </a:lnTo>
                      <a:lnTo>
                        <a:pt x="136" y="0"/>
                      </a:lnTo>
                      <a:lnTo>
                        <a:pt x="91" y="7"/>
                      </a:lnTo>
                      <a:lnTo>
                        <a:pt x="78" y="24"/>
                      </a:lnTo>
                      <a:lnTo>
                        <a:pt x="73" y="47"/>
                      </a:lnTo>
                      <a:lnTo>
                        <a:pt x="54" y="6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6" name="Freeform 367"/>
                <p:cNvSpPr>
                  <a:spLocks/>
                </p:cNvSpPr>
                <p:nvPr/>
              </p:nvSpPr>
              <p:spPr bwMode="auto">
                <a:xfrm>
                  <a:off x="7931151" y="1031558"/>
                  <a:ext cx="49213" cy="58738"/>
                </a:xfrm>
                <a:custGeom>
                  <a:avLst/>
                  <a:gdLst>
                    <a:gd name="T0" fmla="*/ 31 w 31"/>
                    <a:gd name="T1" fmla="*/ 27 h 37"/>
                    <a:gd name="T2" fmla="*/ 13 w 31"/>
                    <a:gd name="T3" fmla="*/ 37 h 37"/>
                    <a:gd name="T4" fmla="*/ 7 w 31"/>
                    <a:gd name="T5" fmla="*/ 32 h 37"/>
                    <a:gd name="T6" fmla="*/ 0 w 31"/>
                    <a:gd name="T7" fmla="*/ 27 h 37"/>
                    <a:gd name="T8" fmla="*/ 8 w 31"/>
                    <a:gd name="T9" fmla="*/ 13 h 37"/>
                    <a:gd name="T10" fmla="*/ 7 w 31"/>
                    <a:gd name="T11" fmla="*/ 3 h 37"/>
                    <a:gd name="T12" fmla="*/ 16 w 31"/>
                    <a:gd name="T13" fmla="*/ 0 h 37"/>
                    <a:gd name="T14" fmla="*/ 26 w 31"/>
                    <a:gd name="T15" fmla="*/ 13 h 37"/>
                    <a:gd name="T16" fmla="*/ 31 w 31"/>
                    <a:gd name="T17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7">
                      <a:moveTo>
                        <a:pt x="31" y="27"/>
                      </a:moveTo>
                      <a:lnTo>
                        <a:pt x="13" y="37"/>
                      </a:lnTo>
                      <a:lnTo>
                        <a:pt x="7" y="32"/>
                      </a:lnTo>
                      <a:lnTo>
                        <a:pt x="0" y="27"/>
                      </a:lnTo>
                      <a:lnTo>
                        <a:pt x="8" y="13"/>
                      </a:lnTo>
                      <a:lnTo>
                        <a:pt x="7" y="3"/>
                      </a:lnTo>
                      <a:lnTo>
                        <a:pt x="16" y="0"/>
                      </a:lnTo>
                      <a:lnTo>
                        <a:pt x="26" y="13"/>
                      </a:lnTo>
                      <a:lnTo>
                        <a:pt x="31" y="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7" name="Freeform 368"/>
                <p:cNvSpPr>
                  <a:spLocks/>
                </p:cNvSpPr>
                <p:nvPr/>
              </p:nvSpPr>
              <p:spPr bwMode="auto">
                <a:xfrm>
                  <a:off x="7931151" y="1031558"/>
                  <a:ext cx="49213" cy="58738"/>
                </a:xfrm>
                <a:custGeom>
                  <a:avLst/>
                  <a:gdLst>
                    <a:gd name="T0" fmla="*/ 31 w 31"/>
                    <a:gd name="T1" fmla="*/ 27 h 37"/>
                    <a:gd name="T2" fmla="*/ 13 w 31"/>
                    <a:gd name="T3" fmla="*/ 37 h 37"/>
                    <a:gd name="T4" fmla="*/ 7 w 31"/>
                    <a:gd name="T5" fmla="*/ 32 h 37"/>
                    <a:gd name="T6" fmla="*/ 0 w 31"/>
                    <a:gd name="T7" fmla="*/ 27 h 37"/>
                    <a:gd name="T8" fmla="*/ 8 w 31"/>
                    <a:gd name="T9" fmla="*/ 13 h 37"/>
                    <a:gd name="T10" fmla="*/ 7 w 31"/>
                    <a:gd name="T11" fmla="*/ 3 h 37"/>
                    <a:gd name="T12" fmla="*/ 16 w 31"/>
                    <a:gd name="T13" fmla="*/ 0 h 37"/>
                    <a:gd name="T14" fmla="*/ 26 w 31"/>
                    <a:gd name="T15" fmla="*/ 13 h 37"/>
                    <a:gd name="T16" fmla="*/ 31 w 31"/>
                    <a:gd name="T17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7">
                      <a:moveTo>
                        <a:pt x="31" y="27"/>
                      </a:moveTo>
                      <a:lnTo>
                        <a:pt x="13" y="37"/>
                      </a:lnTo>
                      <a:lnTo>
                        <a:pt x="7" y="32"/>
                      </a:lnTo>
                      <a:lnTo>
                        <a:pt x="0" y="27"/>
                      </a:lnTo>
                      <a:lnTo>
                        <a:pt x="8" y="13"/>
                      </a:lnTo>
                      <a:lnTo>
                        <a:pt x="7" y="3"/>
                      </a:lnTo>
                      <a:lnTo>
                        <a:pt x="16" y="0"/>
                      </a:lnTo>
                      <a:lnTo>
                        <a:pt x="26" y="13"/>
                      </a:lnTo>
                      <a:lnTo>
                        <a:pt x="31" y="2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8" name="Freeform 369"/>
                <p:cNvSpPr>
                  <a:spLocks/>
                </p:cNvSpPr>
                <p:nvPr/>
              </p:nvSpPr>
              <p:spPr bwMode="auto">
                <a:xfrm>
                  <a:off x="7931151" y="1031558"/>
                  <a:ext cx="49213" cy="58738"/>
                </a:xfrm>
                <a:custGeom>
                  <a:avLst/>
                  <a:gdLst>
                    <a:gd name="T0" fmla="*/ 31 w 31"/>
                    <a:gd name="T1" fmla="*/ 27 h 37"/>
                    <a:gd name="T2" fmla="*/ 13 w 31"/>
                    <a:gd name="T3" fmla="*/ 37 h 37"/>
                    <a:gd name="T4" fmla="*/ 7 w 31"/>
                    <a:gd name="T5" fmla="*/ 32 h 37"/>
                    <a:gd name="T6" fmla="*/ 0 w 31"/>
                    <a:gd name="T7" fmla="*/ 27 h 37"/>
                    <a:gd name="T8" fmla="*/ 8 w 31"/>
                    <a:gd name="T9" fmla="*/ 13 h 37"/>
                    <a:gd name="T10" fmla="*/ 7 w 31"/>
                    <a:gd name="T11" fmla="*/ 3 h 37"/>
                    <a:gd name="T12" fmla="*/ 16 w 31"/>
                    <a:gd name="T13" fmla="*/ 0 h 37"/>
                    <a:gd name="T14" fmla="*/ 26 w 31"/>
                    <a:gd name="T15" fmla="*/ 13 h 37"/>
                    <a:gd name="T16" fmla="*/ 31 w 31"/>
                    <a:gd name="T17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7">
                      <a:moveTo>
                        <a:pt x="31" y="27"/>
                      </a:moveTo>
                      <a:lnTo>
                        <a:pt x="13" y="37"/>
                      </a:lnTo>
                      <a:lnTo>
                        <a:pt x="7" y="32"/>
                      </a:lnTo>
                      <a:lnTo>
                        <a:pt x="0" y="27"/>
                      </a:lnTo>
                      <a:lnTo>
                        <a:pt x="8" y="13"/>
                      </a:lnTo>
                      <a:lnTo>
                        <a:pt x="7" y="3"/>
                      </a:lnTo>
                      <a:lnTo>
                        <a:pt x="16" y="0"/>
                      </a:lnTo>
                      <a:lnTo>
                        <a:pt x="26" y="13"/>
                      </a:lnTo>
                      <a:lnTo>
                        <a:pt x="31" y="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9" name="Freeform 370"/>
                <p:cNvSpPr>
                  <a:spLocks/>
                </p:cNvSpPr>
                <p:nvPr/>
              </p:nvSpPr>
              <p:spPr bwMode="auto">
                <a:xfrm>
                  <a:off x="7931151" y="1031558"/>
                  <a:ext cx="49213" cy="58738"/>
                </a:xfrm>
                <a:custGeom>
                  <a:avLst/>
                  <a:gdLst>
                    <a:gd name="T0" fmla="*/ 31 w 31"/>
                    <a:gd name="T1" fmla="*/ 27 h 37"/>
                    <a:gd name="T2" fmla="*/ 13 w 31"/>
                    <a:gd name="T3" fmla="*/ 37 h 37"/>
                    <a:gd name="T4" fmla="*/ 7 w 31"/>
                    <a:gd name="T5" fmla="*/ 32 h 37"/>
                    <a:gd name="T6" fmla="*/ 0 w 31"/>
                    <a:gd name="T7" fmla="*/ 27 h 37"/>
                    <a:gd name="T8" fmla="*/ 8 w 31"/>
                    <a:gd name="T9" fmla="*/ 13 h 37"/>
                    <a:gd name="T10" fmla="*/ 7 w 31"/>
                    <a:gd name="T11" fmla="*/ 3 h 37"/>
                    <a:gd name="T12" fmla="*/ 16 w 31"/>
                    <a:gd name="T13" fmla="*/ 0 h 37"/>
                    <a:gd name="T14" fmla="*/ 26 w 31"/>
                    <a:gd name="T15" fmla="*/ 13 h 37"/>
                    <a:gd name="T16" fmla="*/ 31 w 31"/>
                    <a:gd name="T17" fmla="*/ 2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37">
                      <a:moveTo>
                        <a:pt x="31" y="27"/>
                      </a:moveTo>
                      <a:lnTo>
                        <a:pt x="13" y="37"/>
                      </a:lnTo>
                      <a:lnTo>
                        <a:pt x="7" y="32"/>
                      </a:lnTo>
                      <a:lnTo>
                        <a:pt x="0" y="27"/>
                      </a:lnTo>
                      <a:lnTo>
                        <a:pt x="8" y="13"/>
                      </a:lnTo>
                      <a:lnTo>
                        <a:pt x="7" y="3"/>
                      </a:lnTo>
                      <a:lnTo>
                        <a:pt x="16" y="0"/>
                      </a:lnTo>
                      <a:lnTo>
                        <a:pt x="26" y="13"/>
                      </a:lnTo>
                      <a:lnTo>
                        <a:pt x="31" y="2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0" name="Freeform 371"/>
                <p:cNvSpPr>
                  <a:spLocks/>
                </p:cNvSpPr>
                <p:nvPr/>
              </p:nvSpPr>
              <p:spPr bwMode="auto">
                <a:xfrm>
                  <a:off x="8305801" y="1203008"/>
                  <a:ext cx="139700" cy="139700"/>
                </a:xfrm>
                <a:custGeom>
                  <a:avLst/>
                  <a:gdLst>
                    <a:gd name="T0" fmla="*/ 0 w 88"/>
                    <a:gd name="T1" fmla="*/ 75 h 88"/>
                    <a:gd name="T2" fmla="*/ 12 w 88"/>
                    <a:gd name="T3" fmla="*/ 85 h 88"/>
                    <a:gd name="T4" fmla="*/ 31 w 88"/>
                    <a:gd name="T5" fmla="*/ 88 h 88"/>
                    <a:gd name="T6" fmla="*/ 50 w 88"/>
                    <a:gd name="T7" fmla="*/ 74 h 88"/>
                    <a:gd name="T8" fmla="*/ 66 w 88"/>
                    <a:gd name="T9" fmla="*/ 64 h 88"/>
                    <a:gd name="T10" fmla="*/ 85 w 88"/>
                    <a:gd name="T11" fmla="*/ 51 h 88"/>
                    <a:gd name="T12" fmla="*/ 88 w 88"/>
                    <a:gd name="T13" fmla="*/ 37 h 88"/>
                    <a:gd name="T14" fmla="*/ 88 w 88"/>
                    <a:gd name="T15" fmla="*/ 16 h 88"/>
                    <a:gd name="T16" fmla="*/ 83 w 88"/>
                    <a:gd name="T17" fmla="*/ 0 h 88"/>
                    <a:gd name="T18" fmla="*/ 64 w 88"/>
                    <a:gd name="T19" fmla="*/ 4 h 88"/>
                    <a:gd name="T20" fmla="*/ 47 w 88"/>
                    <a:gd name="T21" fmla="*/ 4 h 88"/>
                    <a:gd name="T22" fmla="*/ 23 w 88"/>
                    <a:gd name="T23" fmla="*/ 7 h 88"/>
                    <a:gd name="T24" fmla="*/ 10 w 88"/>
                    <a:gd name="T25" fmla="*/ 10 h 88"/>
                    <a:gd name="T26" fmla="*/ 5 w 88"/>
                    <a:gd name="T27" fmla="*/ 24 h 88"/>
                    <a:gd name="T28" fmla="*/ 10 w 88"/>
                    <a:gd name="T29" fmla="*/ 42 h 88"/>
                    <a:gd name="T30" fmla="*/ 23 w 88"/>
                    <a:gd name="T31" fmla="*/ 51 h 88"/>
                    <a:gd name="T32" fmla="*/ 15 w 88"/>
                    <a:gd name="T33" fmla="*/ 69 h 88"/>
                    <a:gd name="T34" fmla="*/ 0 w 88"/>
                    <a:gd name="T35" fmla="*/ 75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8" h="88">
                      <a:moveTo>
                        <a:pt x="0" y="75"/>
                      </a:moveTo>
                      <a:lnTo>
                        <a:pt x="12" y="85"/>
                      </a:lnTo>
                      <a:lnTo>
                        <a:pt x="31" y="88"/>
                      </a:lnTo>
                      <a:lnTo>
                        <a:pt x="50" y="74"/>
                      </a:lnTo>
                      <a:lnTo>
                        <a:pt x="66" y="64"/>
                      </a:lnTo>
                      <a:lnTo>
                        <a:pt x="85" y="51"/>
                      </a:lnTo>
                      <a:lnTo>
                        <a:pt x="88" y="37"/>
                      </a:lnTo>
                      <a:lnTo>
                        <a:pt x="88" y="16"/>
                      </a:lnTo>
                      <a:lnTo>
                        <a:pt x="83" y="0"/>
                      </a:lnTo>
                      <a:lnTo>
                        <a:pt x="64" y="4"/>
                      </a:lnTo>
                      <a:lnTo>
                        <a:pt x="47" y="4"/>
                      </a:lnTo>
                      <a:lnTo>
                        <a:pt x="23" y="7"/>
                      </a:lnTo>
                      <a:lnTo>
                        <a:pt x="10" y="10"/>
                      </a:lnTo>
                      <a:lnTo>
                        <a:pt x="5" y="24"/>
                      </a:lnTo>
                      <a:lnTo>
                        <a:pt x="10" y="42"/>
                      </a:lnTo>
                      <a:lnTo>
                        <a:pt x="23" y="51"/>
                      </a:lnTo>
                      <a:lnTo>
                        <a:pt x="15" y="69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1" name="Freeform 372"/>
                <p:cNvSpPr>
                  <a:spLocks/>
                </p:cNvSpPr>
                <p:nvPr/>
              </p:nvSpPr>
              <p:spPr bwMode="auto">
                <a:xfrm>
                  <a:off x="8305801" y="1203008"/>
                  <a:ext cx="139700" cy="139700"/>
                </a:xfrm>
                <a:custGeom>
                  <a:avLst/>
                  <a:gdLst>
                    <a:gd name="T0" fmla="*/ 0 w 88"/>
                    <a:gd name="T1" fmla="*/ 75 h 88"/>
                    <a:gd name="T2" fmla="*/ 12 w 88"/>
                    <a:gd name="T3" fmla="*/ 85 h 88"/>
                    <a:gd name="T4" fmla="*/ 31 w 88"/>
                    <a:gd name="T5" fmla="*/ 88 h 88"/>
                    <a:gd name="T6" fmla="*/ 50 w 88"/>
                    <a:gd name="T7" fmla="*/ 74 h 88"/>
                    <a:gd name="T8" fmla="*/ 66 w 88"/>
                    <a:gd name="T9" fmla="*/ 64 h 88"/>
                    <a:gd name="T10" fmla="*/ 85 w 88"/>
                    <a:gd name="T11" fmla="*/ 51 h 88"/>
                    <a:gd name="T12" fmla="*/ 88 w 88"/>
                    <a:gd name="T13" fmla="*/ 37 h 88"/>
                    <a:gd name="T14" fmla="*/ 88 w 88"/>
                    <a:gd name="T15" fmla="*/ 16 h 88"/>
                    <a:gd name="T16" fmla="*/ 83 w 88"/>
                    <a:gd name="T17" fmla="*/ 0 h 88"/>
                    <a:gd name="T18" fmla="*/ 64 w 88"/>
                    <a:gd name="T19" fmla="*/ 4 h 88"/>
                    <a:gd name="T20" fmla="*/ 47 w 88"/>
                    <a:gd name="T21" fmla="*/ 4 h 88"/>
                    <a:gd name="T22" fmla="*/ 23 w 88"/>
                    <a:gd name="T23" fmla="*/ 7 h 88"/>
                    <a:gd name="T24" fmla="*/ 10 w 88"/>
                    <a:gd name="T25" fmla="*/ 10 h 88"/>
                    <a:gd name="T26" fmla="*/ 5 w 88"/>
                    <a:gd name="T27" fmla="*/ 24 h 88"/>
                    <a:gd name="T28" fmla="*/ 10 w 88"/>
                    <a:gd name="T29" fmla="*/ 42 h 88"/>
                    <a:gd name="T30" fmla="*/ 23 w 88"/>
                    <a:gd name="T31" fmla="*/ 51 h 88"/>
                    <a:gd name="T32" fmla="*/ 15 w 88"/>
                    <a:gd name="T33" fmla="*/ 69 h 88"/>
                    <a:gd name="T34" fmla="*/ 0 w 88"/>
                    <a:gd name="T35" fmla="*/ 75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8" h="88">
                      <a:moveTo>
                        <a:pt x="0" y="75"/>
                      </a:moveTo>
                      <a:lnTo>
                        <a:pt x="12" y="85"/>
                      </a:lnTo>
                      <a:lnTo>
                        <a:pt x="31" y="88"/>
                      </a:lnTo>
                      <a:lnTo>
                        <a:pt x="50" y="74"/>
                      </a:lnTo>
                      <a:lnTo>
                        <a:pt x="66" y="64"/>
                      </a:lnTo>
                      <a:lnTo>
                        <a:pt x="85" y="51"/>
                      </a:lnTo>
                      <a:lnTo>
                        <a:pt x="88" y="37"/>
                      </a:lnTo>
                      <a:lnTo>
                        <a:pt x="88" y="16"/>
                      </a:lnTo>
                      <a:lnTo>
                        <a:pt x="83" y="0"/>
                      </a:lnTo>
                      <a:lnTo>
                        <a:pt x="64" y="4"/>
                      </a:lnTo>
                      <a:lnTo>
                        <a:pt x="47" y="4"/>
                      </a:lnTo>
                      <a:lnTo>
                        <a:pt x="23" y="7"/>
                      </a:lnTo>
                      <a:lnTo>
                        <a:pt x="10" y="10"/>
                      </a:lnTo>
                      <a:lnTo>
                        <a:pt x="5" y="24"/>
                      </a:lnTo>
                      <a:lnTo>
                        <a:pt x="10" y="42"/>
                      </a:lnTo>
                      <a:lnTo>
                        <a:pt x="23" y="51"/>
                      </a:lnTo>
                      <a:lnTo>
                        <a:pt x="15" y="69"/>
                      </a:lnTo>
                      <a:lnTo>
                        <a:pt x="0" y="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2" name="Freeform 373"/>
                <p:cNvSpPr>
                  <a:spLocks/>
                </p:cNvSpPr>
                <p:nvPr/>
              </p:nvSpPr>
              <p:spPr bwMode="auto">
                <a:xfrm>
                  <a:off x="8305801" y="1203008"/>
                  <a:ext cx="139700" cy="139700"/>
                </a:xfrm>
                <a:custGeom>
                  <a:avLst/>
                  <a:gdLst>
                    <a:gd name="T0" fmla="*/ 0 w 88"/>
                    <a:gd name="T1" fmla="*/ 75 h 88"/>
                    <a:gd name="T2" fmla="*/ 12 w 88"/>
                    <a:gd name="T3" fmla="*/ 85 h 88"/>
                    <a:gd name="T4" fmla="*/ 31 w 88"/>
                    <a:gd name="T5" fmla="*/ 88 h 88"/>
                    <a:gd name="T6" fmla="*/ 50 w 88"/>
                    <a:gd name="T7" fmla="*/ 74 h 88"/>
                    <a:gd name="T8" fmla="*/ 66 w 88"/>
                    <a:gd name="T9" fmla="*/ 64 h 88"/>
                    <a:gd name="T10" fmla="*/ 85 w 88"/>
                    <a:gd name="T11" fmla="*/ 51 h 88"/>
                    <a:gd name="T12" fmla="*/ 88 w 88"/>
                    <a:gd name="T13" fmla="*/ 37 h 88"/>
                    <a:gd name="T14" fmla="*/ 88 w 88"/>
                    <a:gd name="T15" fmla="*/ 16 h 88"/>
                    <a:gd name="T16" fmla="*/ 83 w 88"/>
                    <a:gd name="T17" fmla="*/ 0 h 88"/>
                    <a:gd name="T18" fmla="*/ 64 w 88"/>
                    <a:gd name="T19" fmla="*/ 4 h 88"/>
                    <a:gd name="T20" fmla="*/ 47 w 88"/>
                    <a:gd name="T21" fmla="*/ 4 h 88"/>
                    <a:gd name="T22" fmla="*/ 23 w 88"/>
                    <a:gd name="T23" fmla="*/ 7 h 88"/>
                    <a:gd name="T24" fmla="*/ 10 w 88"/>
                    <a:gd name="T25" fmla="*/ 10 h 88"/>
                    <a:gd name="T26" fmla="*/ 5 w 88"/>
                    <a:gd name="T27" fmla="*/ 24 h 88"/>
                    <a:gd name="T28" fmla="*/ 10 w 88"/>
                    <a:gd name="T29" fmla="*/ 42 h 88"/>
                    <a:gd name="T30" fmla="*/ 23 w 88"/>
                    <a:gd name="T31" fmla="*/ 51 h 88"/>
                    <a:gd name="T32" fmla="*/ 15 w 88"/>
                    <a:gd name="T33" fmla="*/ 69 h 88"/>
                    <a:gd name="T34" fmla="*/ 0 w 88"/>
                    <a:gd name="T35" fmla="*/ 75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8" h="88">
                      <a:moveTo>
                        <a:pt x="0" y="75"/>
                      </a:moveTo>
                      <a:lnTo>
                        <a:pt x="12" y="85"/>
                      </a:lnTo>
                      <a:lnTo>
                        <a:pt x="31" y="88"/>
                      </a:lnTo>
                      <a:lnTo>
                        <a:pt x="50" y="74"/>
                      </a:lnTo>
                      <a:lnTo>
                        <a:pt x="66" y="64"/>
                      </a:lnTo>
                      <a:lnTo>
                        <a:pt x="85" y="51"/>
                      </a:lnTo>
                      <a:lnTo>
                        <a:pt x="88" y="37"/>
                      </a:lnTo>
                      <a:lnTo>
                        <a:pt x="88" y="16"/>
                      </a:lnTo>
                      <a:lnTo>
                        <a:pt x="83" y="0"/>
                      </a:lnTo>
                      <a:lnTo>
                        <a:pt x="64" y="4"/>
                      </a:lnTo>
                      <a:lnTo>
                        <a:pt x="47" y="4"/>
                      </a:lnTo>
                      <a:lnTo>
                        <a:pt x="23" y="7"/>
                      </a:lnTo>
                      <a:lnTo>
                        <a:pt x="10" y="10"/>
                      </a:lnTo>
                      <a:lnTo>
                        <a:pt x="5" y="24"/>
                      </a:lnTo>
                      <a:lnTo>
                        <a:pt x="10" y="42"/>
                      </a:lnTo>
                      <a:lnTo>
                        <a:pt x="23" y="51"/>
                      </a:lnTo>
                      <a:lnTo>
                        <a:pt x="15" y="69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3" name="Freeform 374"/>
                <p:cNvSpPr>
                  <a:spLocks/>
                </p:cNvSpPr>
                <p:nvPr/>
              </p:nvSpPr>
              <p:spPr bwMode="auto">
                <a:xfrm>
                  <a:off x="8305801" y="1203008"/>
                  <a:ext cx="139700" cy="139700"/>
                </a:xfrm>
                <a:custGeom>
                  <a:avLst/>
                  <a:gdLst>
                    <a:gd name="T0" fmla="*/ 0 w 88"/>
                    <a:gd name="T1" fmla="*/ 75 h 88"/>
                    <a:gd name="T2" fmla="*/ 12 w 88"/>
                    <a:gd name="T3" fmla="*/ 85 h 88"/>
                    <a:gd name="T4" fmla="*/ 31 w 88"/>
                    <a:gd name="T5" fmla="*/ 88 h 88"/>
                    <a:gd name="T6" fmla="*/ 50 w 88"/>
                    <a:gd name="T7" fmla="*/ 74 h 88"/>
                    <a:gd name="T8" fmla="*/ 66 w 88"/>
                    <a:gd name="T9" fmla="*/ 64 h 88"/>
                    <a:gd name="T10" fmla="*/ 85 w 88"/>
                    <a:gd name="T11" fmla="*/ 51 h 88"/>
                    <a:gd name="T12" fmla="*/ 88 w 88"/>
                    <a:gd name="T13" fmla="*/ 37 h 88"/>
                    <a:gd name="T14" fmla="*/ 88 w 88"/>
                    <a:gd name="T15" fmla="*/ 16 h 88"/>
                    <a:gd name="T16" fmla="*/ 83 w 88"/>
                    <a:gd name="T17" fmla="*/ 0 h 88"/>
                    <a:gd name="T18" fmla="*/ 64 w 88"/>
                    <a:gd name="T19" fmla="*/ 4 h 88"/>
                    <a:gd name="T20" fmla="*/ 47 w 88"/>
                    <a:gd name="T21" fmla="*/ 4 h 88"/>
                    <a:gd name="T22" fmla="*/ 23 w 88"/>
                    <a:gd name="T23" fmla="*/ 7 h 88"/>
                    <a:gd name="T24" fmla="*/ 10 w 88"/>
                    <a:gd name="T25" fmla="*/ 10 h 88"/>
                    <a:gd name="T26" fmla="*/ 5 w 88"/>
                    <a:gd name="T27" fmla="*/ 24 h 88"/>
                    <a:gd name="T28" fmla="*/ 10 w 88"/>
                    <a:gd name="T29" fmla="*/ 42 h 88"/>
                    <a:gd name="T30" fmla="*/ 23 w 88"/>
                    <a:gd name="T31" fmla="*/ 51 h 88"/>
                    <a:gd name="T32" fmla="*/ 15 w 88"/>
                    <a:gd name="T33" fmla="*/ 69 h 88"/>
                    <a:gd name="T34" fmla="*/ 0 w 88"/>
                    <a:gd name="T35" fmla="*/ 75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8" h="88">
                      <a:moveTo>
                        <a:pt x="0" y="75"/>
                      </a:moveTo>
                      <a:lnTo>
                        <a:pt x="12" y="85"/>
                      </a:lnTo>
                      <a:lnTo>
                        <a:pt x="31" y="88"/>
                      </a:lnTo>
                      <a:lnTo>
                        <a:pt x="50" y="74"/>
                      </a:lnTo>
                      <a:lnTo>
                        <a:pt x="66" y="64"/>
                      </a:lnTo>
                      <a:lnTo>
                        <a:pt x="85" y="51"/>
                      </a:lnTo>
                      <a:lnTo>
                        <a:pt x="88" y="37"/>
                      </a:lnTo>
                      <a:lnTo>
                        <a:pt x="88" y="16"/>
                      </a:lnTo>
                      <a:lnTo>
                        <a:pt x="83" y="0"/>
                      </a:lnTo>
                      <a:lnTo>
                        <a:pt x="64" y="4"/>
                      </a:lnTo>
                      <a:lnTo>
                        <a:pt x="47" y="4"/>
                      </a:lnTo>
                      <a:lnTo>
                        <a:pt x="23" y="7"/>
                      </a:lnTo>
                      <a:lnTo>
                        <a:pt x="10" y="10"/>
                      </a:lnTo>
                      <a:lnTo>
                        <a:pt x="5" y="24"/>
                      </a:lnTo>
                      <a:lnTo>
                        <a:pt x="10" y="42"/>
                      </a:lnTo>
                      <a:lnTo>
                        <a:pt x="23" y="51"/>
                      </a:lnTo>
                      <a:lnTo>
                        <a:pt x="15" y="69"/>
                      </a:lnTo>
                      <a:lnTo>
                        <a:pt x="0" y="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4" name="Freeform 375"/>
                <p:cNvSpPr>
                  <a:spLocks/>
                </p:cNvSpPr>
                <p:nvPr/>
              </p:nvSpPr>
              <p:spPr bwMode="auto">
                <a:xfrm>
                  <a:off x="8904288" y="1163321"/>
                  <a:ext cx="311150" cy="290513"/>
                </a:xfrm>
                <a:custGeom>
                  <a:avLst/>
                  <a:gdLst>
                    <a:gd name="T0" fmla="*/ 196 w 196"/>
                    <a:gd name="T1" fmla="*/ 29 h 183"/>
                    <a:gd name="T2" fmla="*/ 164 w 196"/>
                    <a:gd name="T3" fmla="*/ 27 h 183"/>
                    <a:gd name="T4" fmla="*/ 148 w 196"/>
                    <a:gd name="T5" fmla="*/ 21 h 183"/>
                    <a:gd name="T6" fmla="*/ 142 w 196"/>
                    <a:gd name="T7" fmla="*/ 1 h 183"/>
                    <a:gd name="T8" fmla="*/ 134 w 196"/>
                    <a:gd name="T9" fmla="*/ 0 h 183"/>
                    <a:gd name="T10" fmla="*/ 128 w 196"/>
                    <a:gd name="T11" fmla="*/ 13 h 183"/>
                    <a:gd name="T12" fmla="*/ 104 w 196"/>
                    <a:gd name="T13" fmla="*/ 19 h 183"/>
                    <a:gd name="T14" fmla="*/ 96 w 196"/>
                    <a:gd name="T15" fmla="*/ 24 h 183"/>
                    <a:gd name="T16" fmla="*/ 83 w 196"/>
                    <a:gd name="T17" fmla="*/ 19 h 183"/>
                    <a:gd name="T18" fmla="*/ 64 w 196"/>
                    <a:gd name="T19" fmla="*/ 17 h 183"/>
                    <a:gd name="T20" fmla="*/ 56 w 196"/>
                    <a:gd name="T21" fmla="*/ 24 h 183"/>
                    <a:gd name="T22" fmla="*/ 45 w 196"/>
                    <a:gd name="T23" fmla="*/ 25 h 183"/>
                    <a:gd name="T24" fmla="*/ 40 w 196"/>
                    <a:gd name="T25" fmla="*/ 33 h 183"/>
                    <a:gd name="T26" fmla="*/ 30 w 196"/>
                    <a:gd name="T27" fmla="*/ 40 h 183"/>
                    <a:gd name="T28" fmla="*/ 29 w 196"/>
                    <a:gd name="T29" fmla="*/ 54 h 183"/>
                    <a:gd name="T30" fmla="*/ 13 w 196"/>
                    <a:gd name="T31" fmla="*/ 57 h 183"/>
                    <a:gd name="T32" fmla="*/ 0 w 196"/>
                    <a:gd name="T33" fmla="*/ 70 h 183"/>
                    <a:gd name="T34" fmla="*/ 3 w 196"/>
                    <a:gd name="T35" fmla="*/ 94 h 183"/>
                    <a:gd name="T36" fmla="*/ 0 w 196"/>
                    <a:gd name="T37" fmla="*/ 131 h 183"/>
                    <a:gd name="T38" fmla="*/ 17 w 196"/>
                    <a:gd name="T39" fmla="*/ 131 h 183"/>
                    <a:gd name="T40" fmla="*/ 22 w 196"/>
                    <a:gd name="T41" fmla="*/ 150 h 183"/>
                    <a:gd name="T42" fmla="*/ 16 w 196"/>
                    <a:gd name="T43" fmla="*/ 161 h 183"/>
                    <a:gd name="T44" fmla="*/ 14 w 196"/>
                    <a:gd name="T45" fmla="*/ 175 h 183"/>
                    <a:gd name="T46" fmla="*/ 30 w 196"/>
                    <a:gd name="T47" fmla="*/ 183 h 183"/>
                    <a:gd name="T48" fmla="*/ 37 w 196"/>
                    <a:gd name="T49" fmla="*/ 171 h 183"/>
                    <a:gd name="T50" fmla="*/ 80 w 196"/>
                    <a:gd name="T51" fmla="*/ 166 h 183"/>
                    <a:gd name="T52" fmla="*/ 86 w 196"/>
                    <a:gd name="T53" fmla="*/ 150 h 183"/>
                    <a:gd name="T54" fmla="*/ 97 w 196"/>
                    <a:gd name="T55" fmla="*/ 140 h 183"/>
                    <a:gd name="T56" fmla="*/ 115 w 196"/>
                    <a:gd name="T57" fmla="*/ 131 h 183"/>
                    <a:gd name="T58" fmla="*/ 128 w 196"/>
                    <a:gd name="T59" fmla="*/ 129 h 183"/>
                    <a:gd name="T60" fmla="*/ 131 w 196"/>
                    <a:gd name="T61" fmla="*/ 110 h 183"/>
                    <a:gd name="T62" fmla="*/ 142 w 196"/>
                    <a:gd name="T63" fmla="*/ 104 h 183"/>
                    <a:gd name="T64" fmla="*/ 148 w 196"/>
                    <a:gd name="T65" fmla="*/ 88 h 183"/>
                    <a:gd name="T66" fmla="*/ 153 w 196"/>
                    <a:gd name="T67" fmla="*/ 68 h 183"/>
                    <a:gd name="T68" fmla="*/ 156 w 196"/>
                    <a:gd name="T69" fmla="*/ 51 h 183"/>
                    <a:gd name="T70" fmla="*/ 171 w 196"/>
                    <a:gd name="T71" fmla="*/ 44 h 183"/>
                    <a:gd name="T72" fmla="*/ 180 w 196"/>
                    <a:gd name="T73" fmla="*/ 48 h 183"/>
                    <a:gd name="T74" fmla="*/ 193 w 196"/>
                    <a:gd name="T75" fmla="*/ 54 h 183"/>
                    <a:gd name="T76" fmla="*/ 196 w 196"/>
                    <a:gd name="T77" fmla="*/ 29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96" h="183">
                      <a:moveTo>
                        <a:pt x="196" y="29"/>
                      </a:moveTo>
                      <a:lnTo>
                        <a:pt x="164" y="27"/>
                      </a:lnTo>
                      <a:lnTo>
                        <a:pt x="148" y="21"/>
                      </a:lnTo>
                      <a:lnTo>
                        <a:pt x="142" y="1"/>
                      </a:lnTo>
                      <a:lnTo>
                        <a:pt x="134" y="0"/>
                      </a:lnTo>
                      <a:lnTo>
                        <a:pt x="128" y="13"/>
                      </a:lnTo>
                      <a:lnTo>
                        <a:pt x="104" y="19"/>
                      </a:lnTo>
                      <a:lnTo>
                        <a:pt x="96" y="24"/>
                      </a:lnTo>
                      <a:lnTo>
                        <a:pt x="83" y="19"/>
                      </a:lnTo>
                      <a:lnTo>
                        <a:pt x="64" y="17"/>
                      </a:lnTo>
                      <a:lnTo>
                        <a:pt x="56" y="24"/>
                      </a:lnTo>
                      <a:lnTo>
                        <a:pt x="45" y="25"/>
                      </a:lnTo>
                      <a:lnTo>
                        <a:pt x="40" y="33"/>
                      </a:lnTo>
                      <a:lnTo>
                        <a:pt x="30" y="40"/>
                      </a:lnTo>
                      <a:lnTo>
                        <a:pt x="29" y="54"/>
                      </a:lnTo>
                      <a:lnTo>
                        <a:pt x="13" y="57"/>
                      </a:lnTo>
                      <a:lnTo>
                        <a:pt x="0" y="70"/>
                      </a:lnTo>
                      <a:lnTo>
                        <a:pt x="3" y="94"/>
                      </a:lnTo>
                      <a:lnTo>
                        <a:pt x="0" y="131"/>
                      </a:lnTo>
                      <a:lnTo>
                        <a:pt x="17" y="131"/>
                      </a:lnTo>
                      <a:lnTo>
                        <a:pt x="22" y="150"/>
                      </a:lnTo>
                      <a:lnTo>
                        <a:pt x="16" y="161"/>
                      </a:lnTo>
                      <a:lnTo>
                        <a:pt x="14" y="175"/>
                      </a:lnTo>
                      <a:lnTo>
                        <a:pt x="30" y="183"/>
                      </a:lnTo>
                      <a:lnTo>
                        <a:pt x="37" y="171"/>
                      </a:lnTo>
                      <a:lnTo>
                        <a:pt x="80" y="166"/>
                      </a:lnTo>
                      <a:lnTo>
                        <a:pt x="86" y="150"/>
                      </a:lnTo>
                      <a:lnTo>
                        <a:pt x="97" y="140"/>
                      </a:lnTo>
                      <a:lnTo>
                        <a:pt x="115" y="131"/>
                      </a:lnTo>
                      <a:lnTo>
                        <a:pt x="128" y="129"/>
                      </a:lnTo>
                      <a:lnTo>
                        <a:pt x="131" y="110"/>
                      </a:lnTo>
                      <a:lnTo>
                        <a:pt x="142" y="104"/>
                      </a:lnTo>
                      <a:lnTo>
                        <a:pt x="148" y="88"/>
                      </a:lnTo>
                      <a:lnTo>
                        <a:pt x="153" y="68"/>
                      </a:lnTo>
                      <a:lnTo>
                        <a:pt x="156" y="51"/>
                      </a:lnTo>
                      <a:lnTo>
                        <a:pt x="171" y="44"/>
                      </a:lnTo>
                      <a:lnTo>
                        <a:pt x="180" y="48"/>
                      </a:lnTo>
                      <a:lnTo>
                        <a:pt x="193" y="54"/>
                      </a:lnTo>
                      <a:lnTo>
                        <a:pt x="196" y="2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5" name="Freeform 379"/>
                <p:cNvSpPr>
                  <a:spLocks/>
                </p:cNvSpPr>
                <p:nvPr/>
              </p:nvSpPr>
              <p:spPr bwMode="auto">
                <a:xfrm>
                  <a:off x="8701088" y="1061721"/>
                  <a:ext cx="301625" cy="209550"/>
                </a:xfrm>
                <a:custGeom>
                  <a:avLst/>
                  <a:gdLst>
                    <a:gd name="T0" fmla="*/ 190 w 190"/>
                    <a:gd name="T1" fmla="*/ 83 h 132"/>
                    <a:gd name="T2" fmla="*/ 182 w 190"/>
                    <a:gd name="T3" fmla="*/ 89 h 132"/>
                    <a:gd name="T4" fmla="*/ 169 w 190"/>
                    <a:gd name="T5" fmla="*/ 89 h 132"/>
                    <a:gd name="T6" fmla="*/ 166 w 190"/>
                    <a:gd name="T7" fmla="*/ 97 h 132"/>
                    <a:gd name="T8" fmla="*/ 155 w 190"/>
                    <a:gd name="T9" fmla="*/ 104 h 132"/>
                    <a:gd name="T10" fmla="*/ 153 w 190"/>
                    <a:gd name="T11" fmla="*/ 118 h 132"/>
                    <a:gd name="T12" fmla="*/ 137 w 190"/>
                    <a:gd name="T13" fmla="*/ 121 h 132"/>
                    <a:gd name="T14" fmla="*/ 125 w 190"/>
                    <a:gd name="T15" fmla="*/ 132 h 132"/>
                    <a:gd name="T16" fmla="*/ 129 w 190"/>
                    <a:gd name="T17" fmla="*/ 99 h 132"/>
                    <a:gd name="T18" fmla="*/ 109 w 190"/>
                    <a:gd name="T19" fmla="*/ 89 h 132"/>
                    <a:gd name="T20" fmla="*/ 85 w 190"/>
                    <a:gd name="T21" fmla="*/ 72 h 132"/>
                    <a:gd name="T22" fmla="*/ 67 w 190"/>
                    <a:gd name="T23" fmla="*/ 70 h 132"/>
                    <a:gd name="T24" fmla="*/ 42 w 190"/>
                    <a:gd name="T25" fmla="*/ 65 h 132"/>
                    <a:gd name="T26" fmla="*/ 35 w 190"/>
                    <a:gd name="T27" fmla="*/ 80 h 132"/>
                    <a:gd name="T28" fmla="*/ 19 w 190"/>
                    <a:gd name="T29" fmla="*/ 85 h 132"/>
                    <a:gd name="T30" fmla="*/ 16 w 190"/>
                    <a:gd name="T31" fmla="*/ 65 h 132"/>
                    <a:gd name="T32" fmla="*/ 15 w 190"/>
                    <a:gd name="T33" fmla="*/ 56 h 132"/>
                    <a:gd name="T34" fmla="*/ 11 w 190"/>
                    <a:gd name="T35" fmla="*/ 48 h 132"/>
                    <a:gd name="T36" fmla="*/ 10 w 190"/>
                    <a:gd name="T37" fmla="*/ 32 h 132"/>
                    <a:gd name="T38" fmla="*/ 2 w 190"/>
                    <a:gd name="T39" fmla="*/ 24 h 132"/>
                    <a:gd name="T40" fmla="*/ 8 w 190"/>
                    <a:gd name="T41" fmla="*/ 19 h 132"/>
                    <a:gd name="T42" fmla="*/ 0 w 190"/>
                    <a:gd name="T43" fmla="*/ 14 h 132"/>
                    <a:gd name="T44" fmla="*/ 2 w 190"/>
                    <a:gd name="T45" fmla="*/ 3 h 132"/>
                    <a:gd name="T46" fmla="*/ 18 w 190"/>
                    <a:gd name="T47" fmla="*/ 18 h 132"/>
                    <a:gd name="T48" fmla="*/ 24 w 190"/>
                    <a:gd name="T49" fmla="*/ 5 h 132"/>
                    <a:gd name="T50" fmla="*/ 40 w 190"/>
                    <a:gd name="T51" fmla="*/ 0 h 132"/>
                    <a:gd name="T52" fmla="*/ 51 w 190"/>
                    <a:gd name="T53" fmla="*/ 5 h 132"/>
                    <a:gd name="T54" fmla="*/ 51 w 190"/>
                    <a:gd name="T55" fmla="*/ 14 h 132"/>
                    <a:gd name="T56" fmla="*/ 66 w 190"/>
                    <a:gd name="T57" fmla="*/ 19 h 132"/>
                    <a:gd name="T58" fmla="*/ 85 w 190"/>
                    <a:gd name="T59" fmla="*/ 24 h 132"/>
                    <a:gd name="T60" fmla="*/ 86 w 190"/>
                    <a:gd name="T61" fmla="*/ 13 h 132"/>
                    <a:gd name="T62" fmla="*/ 98 w 190"/>
                    <a:gd name="T63" fmla="*/ 11 h 132"/>
                    <a:gd name="T64" fmla="*/ 106 w 190"/>
                    <a:gd name="T65" fmla="*/ 5 h 132"/>
                    <a:gd name="T66" fmla="*/ 112 w 190"/>
                    <a:gd name="T67" fmla="*/ 14 h 132"/>
                    <a:gd name="T68" fmla="*/ 118 w 190"/>
                    <a:gd name="T69" fmla="*/ 21 h 132"/>
                    <a:gd name="T70" fmla="*/ 115 w 190"/>
                    <a:gd name="T71" fmla="*/ 29 h 132"/>
                    <a:gd name="T72" fmla="*/ 126 w 190"/>
                    <a:gd name="T73" fmla="*/ 30 h 132"/>
                    <a:gd name="T74" fmla="*/ 134 w 190"/>
                    <a:gd name="T75" fmla="*/ 30 h 132"/>
                    <a:gd name="T76" fmla="*/ 142 w 190"/>
                    <a:gd name="T77" fmla="*/ 33 h 132"/>
                    <a:gd name="T78" fmla="*/ 139 w 190"/>
                    <a:gd name="T79" fmla="*/ 46 h 132"/>
                    <a:gd name="T80" fmla="*/ 174 w 190"/>
                    <a:gd name="T81" fmla="*/ 73 h 132"/>
                    <a:gd name="T82" fmla="*/ 182 w 190"/>
                    <a:gd name="T83" fmla="*/ 69 h 132"/>
                    <a:gd name="T84" fmla="*/ 190 w 190"/>
                    <a:gd name="T85" fmla="*/ 72 h 132"/>
                    <a:gd name="T86" fmla="*/ 190 w 190"/>
                    <a:gd name="T87" fmla="*/ 83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90" h="132">
                      <a:moveTo>
                        <a:pt x="190" y="83"/>
                      </a:moveTo>
                      <a:lnTo>
                        <a:pt x="182" y="89"/>
                      </a:lnTo>
                      <a:lnTo>
                        <a:pt x="169" y="89"/>
                      </a:lnTo>
                      <a:lnTo>
                        <a:pt x="166" y="97"/>
                      </a:lnTo>
                      <a:lnTo>
                        <a:pt x="155" y="104"/>
                      </a:lnTo>
                      <a:lnTo>
                        <a:pt x="153" y="118"/>
                      </a:lnTo>
                      <a:lnTo>
                        <a:pt x="137" y="121"/>
                      </a:lnTo>
                      <a:lnTo>
                        <a:pt x="125" y="132"/>
                      </a:lnTo>
                      <a:lnTo>
                        <a:pt x="129" y="99"/>
                      </a:lnTo>
                      <a:lnTo>
                        <a:pt x="109" y="89"/>
                      </a:lnTo>
                      <a:lnTo>
                        <a:pt x="85" y="72"/>
                      </a:lnTo>
                      <a:lnTo>
                        <a:pt x="67" y="70"/>
                      </a:lnTo>
                      <a:lnTo>
                        <a:pt x="42" y="65"/>
                      </a:lnTo>
                      <a:lnTo>
                        <a:pt x="35" y="80"/>
                      </a:lnTo>
                      <a:lnTo>
                        <a:pt x="19" y="85"/>
                      </a:lnTo>
                      <a:lnTo>
                        <a:pt x="16" y="65"/>
                      </a:lnTo>
                      <a:lnTo>
                        <a:pt x="15" y="56"/>
                      </a:lnTo>
                      <a:lnTo>
                        <a:pt x="11" y="48"/>
                      </a:lnTo>
                      <a:lnTo>
                        <a:pt x="10" y="32"/>
                      </a:lnTo>
                      <a:lnTo>
                        <a:pt x="2" y="24"/>
                      </a:lnTo>
                      <a:lnTo>
                        <a:pt x="8" y="19"/>
                      </a:lnTo>
                      <a:lnTo>
                        <a:pt x="0" y="14"/>
                      </a:lnTo>
                      <a:lnTo>
                        <a:pt x="2" y="3"/>
                      </a:lnTo>
                      <a:lnTo>
                        <a:pt x="18" y="18"/>
                      </a:lnTo>
                      <a:lnTo>
                        <a:pt x="24" y="5"/>
                      </a:lnTo>
                      <a:lnTo>
                        <a:pt x="40" y="0"/>
                      </a:lnTo>
                      <a:lnTo>
                        <a:pt x="51" y="5"/>
                      </a:lnTo>
                      <a:lnTo>
                        <a:pt x="51" y="14"/>
                      </a:lnTo>
                      <a:lnTo>
                        <a:pt x="66" y="19"/>
                      </a:lnTo>
                      <a:lnTo>
                        <a:pt x="85" y="24"/>
                      </a:lnTo>
                      <a:lnTo>
                        <a:pt x="86" y="13"/>
                      </a:lnTo>
                      <a:lnTo>
                        <a:pt x="98" y="11"/>
                      </a:lnTo>
                      <a:lnTo>
                        <a:pt x="106" y="5"/>
                      </a:lnTo>
                      <a:lnTo>
                        <a:pt x="112" y="14"/>
                      </a:lnTo>
                      <a:lnTo>
                        <a:pt x="118" y="21"/>
                      </a:lnTo>
                      <a:lnTo>
                        <a:pt x="115" y="29"/>
                      </a:lnTo>
                      <a:lnTo>
                        <a:pt x="126" y="30"/>
                      </a:lnTo>
                      <a:lnTo>
                        <a:pt x="134" y="30"/>
                      </a:lnTo>
                      <a:lnTo>
                        <a:pt x="142" y="33"/>
                      </a:lnTo>
                      <a:lnTo>
                        <a:pt x="139" y="46"/>
                      </a:lnTo>
                      <a:lnTo>
                        <a:pt x="174" y="73"/>
                      </a:lnTo>
                      <a:lnTo>
                        <a:pt x="182" y="69"/>
                      </a:lnTo>
                      <a:lnTo>
                        <a:pt x="190" y="72"/>
                      </a:lnTo>
                      <a:lnTo>
                        <a:pt x="190" y="8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6" name="Freeform 383"/>
                <p:cNvSpPr>
                  <a:spLocks/>
                </p:cNvSpPr>
                <p:nvPr/>
              </p:nvSpPr>
              <p:spPr bwMode="auto">
                <a:xfrm>
                  <a:off x="9056688" y="1091883"/>
                  <a:ext cx="188913" cy="119063"/>
                </a:xfrm>
                <a:custGeom>
                  <a:avLst/>
                  <a:gdLst>
                    <a:gd name="T0" fmla="*/ 35 w 119"/>
                    <a:gd name="T1" fmla="*/ 8 h 75"/>
                    <a:gd name="T2" fmla="*/ 27 w 119"/>
                    <a:gd name="T3" fmla="*/ 26 h 75"/>
                    <a:gd name="T4" fmla="*/ 14 w 119"/>
                    <a:gd name="T5" fmla="*/ 42 h 75"/>
                    <a:gd name="T6" fmla="*/ 0 w 119"/>
                    <a:gd name="T7" fmla="*/ 70 h 75"/>
                    <a:gd name="T8" fmla="*/ 9 w 119"/>
                    <a:gd name="T9" fmla="*/ 66 h 75"/>
                    <a:gd name="T10" fmla="*/ 32 w 119"/>
                    <a:gd name="T11" fmla="*/ 61 h 75"/>
                    <a:gd name="T12" fmla="*/ 38 w 119"/>
                    <a:gd name="T13" fmla="*/ 46 h 75"/>
                    <a:gd name="T14" fmla="*/ 46 w 119"/>
                    <a:gd name="T15" fmla="*/ 48 h 75"/>
                    <a:gd name="T16" fmla="*/ 52 w 119"/>
                    <a:gd name="T17" fmla="*/ 67 h 75"/>
                    <a:gd name="T18" fmla="*/ 70 w 119"/>
                    <a:gd name="T19" fmla="*/ 74 h 75"/>
                    <a:gd name="T20" fmla="*/ 102 w 119"/>
                    <a:gd name="T21" fmla="*/ 75 h 75"/>
                    <a:gd name="T22" fmla="*/ 102 w 119"/>
                    <a:gd name="T23" fmla="*/ 62 h 75"/>
                    <a:gd name="T24" fmla="*/ 99 w 119"/>
                    <a:gd name="T25" fmla="*/ 64 h 75"/>
                    <a:gd name="T26" fmla="*/ 83 w 119"/>
                    <a:gd name="T27" fmla="*/ 54 h 75"/>
                    <a:gd name="T28" fmla="*/ 86 w 119"/>
                    <a:gd name="T29" fmla="*/ 32 h 75"/>
                    <a:gd name="T30" fmla="*/ 97 w 119"/>
                    <a:gd name="T31" fmla="*/ 22 h 75"/>
                    <a:gd name="T32" fmla="*/ 119 w 119"/>
                    <a:gd name="T33" fmla="*/ 37 h 75"/>
                    <a:gd name="T34" fmla="*/ 105 w 119"/>
                    <a:gd name="T35" fmla="*/ 0 h 75"/>
                    <a:gd name="T36" fmla="*/ 87 w 119"/>
                    <a:gd name="T37" fmla="*/ 13 h 75"/>
                    <a:gd name="T38" fmla="*/ 73 w 119"/>
                    <a:gd name="T39" fmla="*/ 14 h 75"/>
                    <a:gd name="T40" fmla="*/ 35 w 119"/>
                    <a:gd name="T41" fmla="*/ 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9" h="75">
                      <a:moveTo>
                        <a:pt x="35" y="8"/>
                      </a:moveTo>
                      <a:lnTo>
                        <a:pt x="27" y="26"/>
                      </a:lnTo>
                      <a:lnTo>
                        <a:pt x="14" y="42"/>
                      </a:lnTo>
                      <a:lnTo>
                        <a:pt x="0" y="70"/>
                      </a:lnTo>
                      <a:lnTo>
                        <a:pt x="9" y="66"/>
                      </a:lnTo>
                      <a:lnTo>
                        <a:pt x="32" y="61"/>
                      </a:lnTo>
                      <a:lnTo>
                        <a:pt x="38" y="46"/>
                      </a:lnTo>
                      <a:lnTo>
                        <a:pt x="46" y="48"/>
                      </a:lnTo>
                      <a:lnTo>
                        <a:pt x="52" y="67"/>
                      </a:lnTo>
                      <a:lnTo>
                        <a:pt x="70" y="74"/>
                      </a:lnTo>
                      <a:lnTo>
                        <a:pt x="102" y="75"/>
                      </a:lnTo>
                      <a:lnTo>
                        <a:pt x="102" y="62"/>
                      </a:lnTo>
                      <a:lnTo>
                        <a:pt x="99" y="64"/>
                      </a:lnTo>
                      <a:lnTo>
                        <a:pt x="83" y="54"/>
                      </a:lnTo>
                      <a:lnTo>
                        <a:pt x="86" y="32"/>
                      </a:lnTo>
                      <a:lnTo>
                        <a:pt x="97" y="22"/>
                      </a:lnTo>
                      <a:lnTo>
                        <a:pt x="119" y="37"/>
                      </a:lnTo>
                      <a:lnTo>
                        <a:pt x="105" y="0"/>
                      </a:lnTo>
                      <a:lnTo>
                        <a:pt x="87" y="13"/>
                      </a:lnTo>
                      <a:lnTo>
                        <a:pt x="73" y="14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7" name="Freeform 384"/>
                <p:cNvSpPr>
                  <a:spLocks/>
                </p:cNvSpPr>
                <p:nvPr/>
              </p:nvSpPr>
              <p:spPr bwMode="auto">
                <a:xfrm>
                  <a:off x="9056688" y="1091883"/>
                  <a:ext cx="188913" cy="119063"/>
                </a:xfrm>
                <a:custGeom>
                  <a:avLst/>
                  <a:gdLst>
                    <a:gd name="T0" fmla="*/ 35 w 119"/>
                    <a:gd name="T1" fmla="*/ 8 h 75"/>
                    <a:gd name="T2" fmla="*/ 27 w 119"/>
                    <a:gd name="T3" fmla="*/ 26 h 75"/>
                    <a:gd name="T4" fmla="*/ 14 w 119"/>
                    <a:gd name="T5" fmla="*/ 42 h 75"/>
                    <a:gd name="T6" fmla="*/ 0 w 119"/>
                    <a:gd name="T7" fmla="*/ 70 h 75"/>
                    <a:gd name="T8" fmla="*/ 9 w 119"/>
                    <a:gd name="T9" fmla="*/ 66 h 75"/>
                    <a:gd name="T10" fmla="*/ 32 w 119"/>
                    <a:gd name="T11" fmla="*/ 61 h 75"/>
                    <a:gd name="T12" fmla="*/ 38 w 119"/>
                    <a:gd name="T13" fmla="*/ 46 h 75"/>
                    <a:gd name="T14" fmla="*/ 46 w 119"/>
                    <a:gd name="T15" fmla="*/ 48 h 75"/>
                    <a:gd name="T16" fmla="*/ 52 w 119"/>
                    <a:gd name="T17" fmla="*/ 67 h 75"/>
                    <a:gd name="T18" fmla="*/ 70 w 119"/>
                    <a:gd name="T19" fmla="*/ 74 h 75"/>
                    <a:gd name="T20" fmla="*/ 102 w 119"/>
                    <a:gd name="T21" fmla="*/ 75 h 75"/>
                    <a:gd name="T22" fmla="*/ 102 w 119"/>
                    <a:gd name="T23" fmla="*/ 62 h 75"/>
                    <a:gd name="T24" fmla="*/ 99 w 119"/>
                    <a:gd name="T25" fmla="*/ 64 h 75"/>
                    <a:gd name="T26" fmla="*/ 83 w 119"/>
                    <a:gd name="T27" fmla="*/ 54 h 75"/>
                    <a:gd name="T28" fmla="*/ 86 w 119"/>
                    <a:gd name="T29" fmla="*/ 32 h 75"/>
                    <a:gd name="T30" fmla="*/ 97 w 119"/>
                    <a:gd name="T31" fmla="*/ 22 h 75"/>
                    <a:gd name="T32" fmla="*/ 119 w 119"/>
                    <a:gd name="T33" fmla="*/ 37 h 75"/>
                    <a:gd name="T34" fmla="*/ 105 w 119"/>
                    <a:gd name="T35" fmla="*/ 0 h 75"/>
                    <a:gd name="T36" fmla="*/ 87 w 119"/>
                    <a:gd name="T37" fmla="*/ 13 h 75"/>
                    <a:gd name="T38" fmla="*/ 73 w 119"/>
                    <a:gd name="T39" fmla="*/ 14 h 75"/>
                    <a:gd name="T40" fmla="*/ 35 w 119"/>
                    <a:gd name="T41" fmla="*/ 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9" h="75">
                      <a:moveTo>
                        <a:pt x="35" y="8"/>
                      </a:moveTo>
                      <a:lnTo>
                        <a:pt x="27" y="26"/>
                      </a:lnTo>
                      <a:lnTo>
                        <a:pt x="14" y="42"/>
                      </a:lnTo>
                      <a:lnTo>
                        <a:pt x="0" y="70"/>
                      </a:lnTo>
                      <a:lnTo>
                        <a:pt x="9" y="66"/>
                      </a:lnTo>
                      <a:lnTo>
                        <a:pt x="32" y="61"/>
                      </a:lnTo>
                      <a:lnTo>
                        <a:pt x="38" y="46"/>
                      </a:lnTo>
                      <a:lnTo>
                        <a:pt x="46" y="48"/>
                      </a:lnTo>
                      <a:lnTo>
                        <a:pt x="52" y="67"/>
                      </a:lnTo>
                      <a:lnTo>
                        <a:pt x="70" y="74"/>
                      </a:lnTo>
                      <a:lnTo>
                        <a:pt x="102" y="75"/>
                      </a:lnTo>
                      <a:lnTo>
                        <a:pt x="102" y="62"/>
                      </a:lnTo>
                      <a:lnTo>
                        <a:pt x="99" y="64"/>
                      </a:lnTo>
                      <a:lnTo>
                        <a:pt x="83" y="54"/>
                      </a:lnTo>
                      <a:lnTo>
                        <a:pt x="86" y="32"/>
                      </a:lnTo>
                      <a:lnTo>
                        <a:pt x="97" y="22"/>
                      </a:lnTo>
                      <a:lnTo>
                        <a:pt x="119" y="37"/>
                      </a:lnTo>
                      <a:lnTo>
                        <a:pt x="105" y="0"/>
                      </a:lnTo>
                      <a:lnTo>
                        <a:pt x="87" y="13"/>
                      </a:lnTo>
                      <a:lnTo>
                        <a:pt x="73" y="14"/>
                      </a:lnTo>
                      <a:lnTo>
                        <a:pt x="35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8" name="Freeform 385"/>
                <p:cNvSpPr>
                  <a:spLocks/>
                </p:cNvSpPr>
                <p:nvPr/>
              </p:nvSpPr>
              <p:spPr bwMode="auto">
                <a:xfrm>
                  <a:off x="9056688" y="1091883"/>
                  <a:ext cx="188913" cy="119063"/>
                </a:xfrm>
                <a:custGeom>
                  <a:avLst/>
                  <a:gdLst>
                    <a:gd name="T0" fmla="*/ 35 w 119"/>
                    <a:gd name="T1" fmla="*/ 8 h 75"/>
                    <a:gd name="T2" fmla="*/ 27 w 119"/>
                    <a:gd name="T3" fmla="*/ 26 h 75"/>
                    <a:gd name="T4" fmla="*/ 14 w 119"/>
                    <a:gd name="T5" fmla="*/ 42 h 75"/>
                    <a:gd name="T6" fmla="*/ 0 w 119"/>
                    <a:gd name="T7" fmla="*/ 70 h 75"/>
                    <a:gd name="T8" fmla="*/ 9 w 119"/>
                    <a:gd name="T9" fmla="*/ 66 h 75"/>
                    <a:gd name="T10" fmla="*/ 32 w 119"/>
                    <a:gd name="T11" fmla="*/ 61 h 75"/>
                    <a:gd name="T12" fmla="*/ 38 w 119"/>
                    <a:gd name="T13" fmla="*/ 46 h 75"/>
                    <a:gd name="T14" fmla="*/ 46 w 119"/>
                    <a:gd name="T15" fmla="*/ 48 h 75"/>
                    <a:gd name="T16" fmla="*/ 52 w 119"/>
                    <a:gd name="T17" fmla="*/ 67 h 75"/>
                    <a:gd name="T18" fmla="*/ 70 w 119"/>
                    <a:gd name="T19" fmla="*/ 74 h 75"/>
                    <a:gd name="T20" fmla="*/ 102 w 119"/>
                    <a:gd name="T21" fmla="*/ 75 h 75"/>
                    <a:gd name="T22" fmla="*/ 102 w 119"/>
                    <a:gd name="T23" fmla="*/ 62 h 75"/>
                    <a:gd name="T24" fmla="*/ 99 w 119"/>
                    <a:gd name="T25" fmla="*/ 64 h 75"/>
                    <a:gd name="T26" fmla="*/ 83 w 119"/>
                    <a:gd name="T27" fmla="*/ 54 h 75"/>
                    <a:gd name="T28" fmla="*/ 86 w 119"/>
                    <a:gd name="T29" fmla="*/ 32 h 75"/>
                    <a:gd name="T30" fmla="*/ 97 w 119"/>
                    <a:gd name="T31" fmla="*/ 22 h 75"/>
                    <a:gd name="T32" fmla="*/ 119 w 119"/>
                    <a:gd name="T33" fmla="*/ 37 h 75"/>
                    <a:gd name="T34" fmla="*/ 105 w 119"/>
                    <a:gd name="T35" fmla="*/ 0 h 75"/>
                    <a:gd name="T36" fmla="*/ 87 w 119"/>
                    <a:gd name="T37" fmla="*/ 13 h 75"/>
                    <a:gd name="T38" fmla="*/ 73 w 119"/>
                    <a:gd name="T39" fmla="*/ 14 h 75"/>
                    <a:gd name="T40" fmla="*/ 35 w 119"/>
                    <a:gd name="T41" fmla="*/ 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9" h="75">
                      <a:moveTo>
                        <a:pt x="35" y="8"/>
                      </a:moveTo>
                      <a:lnTo>
                        <a:pt x="27" y="26"/>
                      </a:lnTo>
                      <a:lnTo>
                        <a:pt x="14" y="42"/>
                      </a:lnTo>
                      <a:lnTo>
                        <a:pt x="0" y="70"/>
                      </a:lnTo>
                      <a:lnTo>
                        <a:pt x="9" y="66"/>
                      </a:lnTo>
                      <a:lnTo>
                        <a:pt x="32" y="61"/>
                      </a:lnTo>
                      <a:lnTo>
                        <a:pt x="38" y="46"/>
                      </a:lnTo>
                      <a:lnTo>
                        <a:pt x="46" y="48"/>
                      </a:lnTo>
                      <a:lnTo>
                        <a:pt x="52" y="67"/>
                      </a:lnTo>
                      <a:lnTo>
                        <a:pt x="70" y="74"/>
                      </a:lnTo>
                      <a:lnTo>
                        <a:pt x="102" y="75"/>
                      </a:lnTo>
                      <a:lnTo>
                        <a:pt x="102" y="62"/>
                      </a:lnTo>
                      <a:lnTo>
                        <a:pt x="99" y="64"/>
                      </a:lnTo>
                      <a:lnTo>
                        <a:pt x="83" y="54"/>
                      </a:lnTo>
                      <a:lnTo>
                        <a:pt x="86" y="32"/>
                      </a:lnTo>
                      <a:lnTo>
                        <a:pt x="97" y="22"/>
                      </a:lnTo>
                      <a:lnTo>
                        <a:pt x="119" y="37"/>
                      </a:lnTo>
                      <a:lnTo>
                        <a:pt x="105" y="0"/>
                      </a:lnTo>
                      <a:lnTo>
                        <a:pt x="87" y="13"/>
                      </a:lnTo>
                      <a:lnTo>
                        <a:pt x="73" y="14"/>
                      </a:lnTo>
                      <a:lnTo>
                        <a:pt x="35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9" name="Freeform 386"/>
                <p:cNvSpPr>
                  <a:spLocks/>
                </p:cNvSpPr>
                <p:nvPr/>
              </p:nvSpPr>
              <p:spPr bwMode="auto">
                <a:xfrm>
                  <a:off x="9056688" y="1091883"/>
                  <a:ext cx="188913" cy="119063"/>
                </a:xfrm>
                <a:custGeom>
                  <a:avLst/>
                  <a:gdLst>
                    <a:gd name="T0" fmla="*/ 35 w 119"/>
                    <a:gd name="T1" fmla="*/ 8 h 75"/>
                    <a:gd name="T2" fmla="*/ 27 w 119"/>
                    <a:gd name="T3" fmla="*/ 26 h 75"/>
                    <a:gd name="T4" fmla="*/ 14 w 119"/>
                    <a:gd name="T5" fmla="*/ 42 h 75"/>
                    <a:gd name="T6" fmla="*/ 0 w 119"/>
                    <a:gd name="T7" fmla="*/ 70 h 75"/>
                    <a:gd name="T8" fmla="*/ 9 w 119"/>
                    <a:gd name="T9" fmla="*/ 66 h 75"/>
                    <a:gd name="T10" fmla="*/ 32 w 119"/>
                    <a:gd name="T11" fmla="*/ 61 h 75"/>
                    <a:gd name="T12" fmla="*/ 38 w 119"/>
                    <a:gd name="T13" fmla="*/ 46 h 75"/>
                    <a:gd name="T14" fmla="*/ 46 w 119"/>
                    <a:gd name="T15" fmla="*/ 48 h 75"/>
                    <a:gd name="T16" fmla="*/ 52 w 119"/>
                    <a:gd name="T17" fmla="*/ 67 h 75"/>
                    <a:gd name="T18" fmla="*/ 70 w 119"/>
                    <a:gd name="T19" fmla="*/ 74 h 75"/>
                    <a:gd name="T20" fmla="*/ 102 w 119"/>
                    <a:gd name="T21" fmla="*/ 75 h 75"/>
                    <a:gd name="T22" fmla="*/ 102 w 119"/>
                    <a:gd name="T23" fmla="*/ 62 h 75"/>
                    <a:gd name="T24" fmla="*/ 99 w 119"/>
                    <a:gd name="T25" fmla="*/ 64 h 75"/>
                    <a:gd name="T26" fmla="*/ 83 w 119"/>
                    <a:gd name="T27" fmla="*/ 54 h 75"/>
                    <a:gd name="T28" fmla="*/ 86 w 119"/>
                    <a:gd name="T29" fmla="*/ 32 h 75"/>
                    <a:gd name="T30" fmla="*/ 97 w 119"/>
                    <a:gd name="T31" fmla="*/ 22 h 75"/>
                    <a:gd name="T32" fmla="*/ 119 w 119"/>
                    <a:gd name="T33" fmla="*/ 37 h 75"/>
                    <a:gd name="T34" fmla="*/ 105 w 119"/>
                    <a:gd name="T35" fmla="*/ 0 h 75"/>
                    <a:gd name="T36" fmla="*/ 87 w 119"/>
                    <a:gd name="T37" fmla="*/ 13 h 75"/>
                    <a:gd name="T38" fmla="*/ 73 w 119"/>
                    <a:gd name="T39" fmla="*/ 14 h 75"/>
                    <a:gd name="T40" fmla="*/ 35 w 119"/>
                    <a:gd name="T41" fmla="*/ 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9" h="75">
                      <a:moveTo>
                        <a:pt x="35" y="8"/>
                      </a:moveTo>
                      <a:lnTo>
                        <a:pt x="27" y="26"/>
                      </a:lnTo>
                      <a:lnTo>
                        <a:pt x="14" y="42"/>
                      </a:lnTo>
                      <a:lnTo>
                        <a:pt x="0" y="70"/>
                      </a:lnTo>
                      <a:lnTo>
                        <a:pt x="9" y="66"/>
                      </a:lnTo>
                      <a:lnTo>
                        <a:pt x="32" y="61"/>
                      </a:lnTo>
                      <a:lnTo>
                        <a:pt x="38" y="46"/>
                      </a:lnTo>
                      <a:lnTo>
                        <a:pt x="46" y="48"/>
                      </a:lnTo>
                      <a:lnTo>
                        <a:pt x="52" y="67"/>
                      </a:lnTo>
                      <a:lnTo>
                        <a:pt x="70" y="74"/>
                      </a:lnTo>
                      <a:lnTo>
                        <a:pt x="102" y="75"/>
                      </a:lnTo>
                      <a:lnTo>
                        <a:pt x="102" y="62"/>
                      </a:lnTo>
                      <a:lnTo>
                        <a:pt x="99" y="64"/>
                      </a:lnTo>
                      <a:lnTo>
                        <a:pt x="83" y="54"/>
                      </a:lnTo>
                      <a:lnTo>
                        <a:pt x="86" y="32"/>
                      </a:lnTo>
                      <a:lnTo>
                        <a:pt x="97" y="22"/>
                      </a:lnTo>
                      <a:lnTo>
                        <a:pt x="119" y="37"/>
                      </a:lnTo>
                      <a:lnTo>
                        <a:pt x="105" y="0"/>
                      </a:lnTo>
                      <a:lnTo>
                        <a:pt x="87" y="13"/>
                      </a:lnTo>
                      <a:lnTo>
                        <a:pt x="73" y="14"/>
                      </a:lnTo>
                      <a:lnTo>
                        <a:pt x="35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0" name="Freeform 387"/>
                <p:cNvSpPr>
                  <a:spLocks/>
                </p:cNvSpPr>
                <p:nvPr/>
              </p:nvSpPr>
              <p:spPr bwMode="auto">
                <a:xfrm>
                  <a:off x="7110413" y="1869758"/>
                  <a:ext cx="79375" cy="30163"/>
                </a:xfrm>
                <a:custGeom>
                  <a:avLst/>
                  <a:gdLst>
                    <a:gd name="T0" fmla="*/ 4 w 50"/>
                    <a:gd name="T1" fmla="*/ 3 h 19"/>
                    <a:gd name="T2" fmla="*/ 23 w 50"/>
                    <a:gd name="T3" fmla="*/ 3 h 19"/>
                    <a:gd name="T4" fmla="*/ 31 w 50"/>
                    <a:gd name="T5" fmla="*/ 0 h 19"/>
                    <a:gd name="T6" fmla="*/ 50 w 50"/>
                    <a:gd name="T7" fmla="*/ 3 h 19"/>
                    <a:gd name="T8" fmla="*/ 50 w 50"/>
                    <a:gd name="T9" fmla="*/ 14 h 19"/>
                    <a:gd name="T10" fmla="*/ 40 w 50"/>
                    <a:gd name="T11" fmla="*/ 13 h 19"/>
                    <a:gd name="T12" fmla="*/ 32 w 50"/>
                    <a:gd name="T13" fmla="*/ 10 h 19"/>
                    <a:gd name="T14" fmla="*/ 16 w 50"/>
                    <a:gd name="T15" fmla="*/ 19 h 19"/>
                    <a:gd name="T16" fmla="*/ 0 w 50"/>
                    <a:gd name="T17" fmla="*/ 16 h 19"/>
                    <a:gd name="T18" fmla="*/ 10 w 50"/>
                    <a:gd name="T19" fmla="*/ 10 h 19"/>
                    <a:gd name="T20" fmla="*/ 4 w 50"/>
                    <a:gd name="T2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19">
                      <a:moveTo>
                        <a:pt x="4" y="3"/>
                      </a:moveTo>
                      <a:lnTo>
                        <a:pt x="23" y="3"/>
                      </a:lnTo>
                      <a:lnTo>
                        <a:pt x="31" y="0"/>
                      </a:lnTo>
                      <a:lnTo>
                        <a:pt x="50" y="3"/>
                      </a:lnTo>
                      <a:lnTo>
                        <a:pt x="50" y="14"/>
                      </a:lnTo>
                      <a:lnTo>
                        <a:pt x="40" y="13"/>
                      </a:lnTo>
                      <a:lnTo>
                        <a:pt x="32" y="10"/>
                      </a:lnTo>
                      <a:lnTo>
                        <a:pt x="16" y="19"/>
                      </a:lnTo>
                      <a:lnTo>
                        <a:pt x="0" y="16"/>
                      </a:lnTo>
                      <a:lnTo>
                        <a:pt x="10" y="1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1" name="Freeform 388"/>
                <p:cNvSpPr>
                  <a:spLocks/>
                </p:cNvSpPr>
                <p:nvPr/>
              </p:nvSpPr>
              <p:spPr bwMode="auto">
                <a:xfrm>
                  <a:off x="7110413" y="1869758"/>
                  <a:ext cx="79375" cy="30163"/>
                </a:xfrm>
                <a:custGeom>
                  <a:avLst/>
                  <a:gdLst>
                    <a:gd name="T0" fmla="*/ 4 w 50"/>
                    <a:gd name="T1" fmla="*/ 3 h 19"/>
                    <a:gd name="T2" fmla="*/ 23 w 50"/>
                    <a:gd name="T3" fmla="*/ 3 h 19"/>
                    <a:gd name="T4" fmla="*/ 31 w 50"/>
                    <a:gd name="T5" fmla="*/ 0 h 19"/>
                    <a:gd name="T6" fmla="*/ 50 w 50"/>
                    <a:gd name="T7" fmla="*/ 3 h 19"/>
                    <a:gd name="T8" fmla="*/ 50 w 50"/>
                    <a:gd name="T9" fmla="*/ 14 h 19"/>
                    <a:gd name="T10" fmla="*/ 40 w 50"/>
                    <a:gd name="T11" fmla="*/ 13 h 19"/>
                    <a:gd name="T12" fmla="*/ 32 w 50"/>
                    <a:gd name="T13" fmla="*/ 10 h 19"/>
                    <a:gd name="T14" fmla="*/ 16 w 50"/>
                    <a:gd name="T15" fmla="*/ 19 h 19"/>
                    <a:gd name="T16" fmla="*/ 0 w 50"/>
                    <a:gd name="T17" fmla="*/ 16 h 19"/>
                    <a:gd name="T18" fmla="*/ 10 w 50"/>
                    <a:gd name="T19" fmla="*/ 10 h 19"/>
                    <a:gd name="T20" fmla="*/ 4 w 50"/>
                    <a:gd name="T2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19">
                      <a:moveTo>
                        <a:pt x="4" y="3"/>
                      </a:moveTo>
                      <a:lnTo>
                        <a:pt x="23" y="3"/>
                      </a:lnTo>
                      <a:lnTo>
                        <a:pt x="31" y="0"/>
                      </a:lnTo>
                      <a:lnTo>
                        <a:pt x="50" y="3"/>
                      </a:lnTo>
                      <a:lnTo>
                        <a:pt x="50" y="14"/>
                      </a:lnTo>
                      <a:lnTo>
                        <a:pt x="40" y="13"/>
                      </a:lnTo>
                      <a:lnTo>
                        <a:pt x="32" y="10"/>
                      </a:lnTo>
                      <a:lnTo>
                        <a:pt x="16" y="19"/>
                      </a:lnTo>
                      <a:lnTo>
                        <a:pt x="0" y="16"/>
                      </a:lnTo>
                      <a:lnTo>
                        <a:pt x="10" y="10"/>
                      </a:lnTo>
                      <a:lnTo>
                        <a:pt x="4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2" name="Freeform 389"/>
                <p:cNvSpPr>
                  <a:spLocks/>
                </p:cNvSpPr>
                <p:nvPr/>
              </p:nvSpPr>
              <p:spPr bwMode="auto">
                <a:xfrm>
                  <a:off x="7110413" y="1869758"/>
                  <a:ext cx="79375" cy="30163"/>
                </a:xfrm>
                <a:custGeom>
                  <a:avLst/>
                  <a:gdLst>
                    <a:gd name="T0" fmla="*/ 4 w 50"/>
                    <a:gd name="T1" fmla="*/ 3 h 19"/>
                    <a:gd name="T2" fmla="*/ 23 w 50"/>
                    <a:gd name="T3" fmla="*/ 3 h 19"/>
                    <a:gd name="T4" fmla="*/ 31 w 50"/>
                    <a:gd name="T5" fmla="*/ 0 h 19"/>
                    <a:gd name="T6" fmla="*/ 50 w 50"/>
                    <a:gd name="T7" fmla="*/ 3 h 19"/>
                    <a:gd name="T8" fmla="*/ 50 w 50"/>
                    <a:gd name="T9" fmla="*/ 14 h 19"/>
                    <a:gd name="T10" fmla="*/ 40 w 50"/>
                    <a:gd name="T11" fmla="*/ 13 h 19"/>
                    <a:gd name="T12" fmla="*/ 32 w 50"/>
                    <a:gd name="T13" fmla="*/ 10 h 19"/>
                    <a:gd name="T14" fmla="*/ 16 w 50"/>
                    <a:gd name="T15" fmla="*/ 19 h 19"/>
                    <a:gd name="T16" fmla="*/ 0 w 50"/>
                    <a:gd name="T17" fmla="*/ 16 h 19"/>
                    <a:gd name="T18" fmla="*/ 10 w 50"/>
                    <a:gd name="T19" fmla="*/ 10 h 19"/>
                    <a:gd name="T20" fmla="*/ 4 w 50"/>
                    <a:gd name="T2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19">
                      <a:moveTo>
                        <a:pt x="4" y="3"/>
                      </a:moveTo>
                      <a:lnTo>
                        <a:pt x="23" y="3"/>
                      </a:lnTo>
                      <a:lnTo>
                        <a:pt x="31" y="0"/>
                      </a:lnTo>
                      <a:lnTo>
                        <a:pt x="50" y="3"/>
                      </a:lnTo>
                      <a:lnTo>
                        <a:pt x="50" y="14"/>
                      </a:lnTo>
                      <a:lnTo>
                        <a:pt x="40" y="13"/>
                      </a:lnTo>
                      <a:lnTo>
                        <a:pt x="32" y="10"/>
                      </a:lnTo>
                      <a:lnTo>
                        <a:pt x="16" y="19"/>
                      </a:lnTo>
                      <a:lnTo>
                        <a:pt x="0" y="16"/>
                      </a:lnTo>
                      <a:lnTo>
                        <a:pt x="10" y="10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3" name="Freeform 390"/>
                <p:cNvSpPr>
                  <a:spLocks/>
                </p:cNvSpPr>
                <p:nvPr/>
              </p:nvSpPr>
              <p:spPr bwMode="auto">
                <a:xfrm>
                  <a:off x="7110413" y="1869758"/>
                  <a:ext cx="79375" cy="30163"/>
                </a:xfrm>
                <a:custGeom>
                  <a:avLst/>
                  <a:gdLst>
                    <a:gd name="T0" fmla="*/ 4 w 50"/>
                    <a:gd name="T1" fmla="*/ 3 h 19"/>
                    <a:gd name="T2" fmla="*/ 23 w 50"/>
                    <a:gd name="T3" fmla="*/ 3 h 19"/>
                    <a:gd name="T4" fmla="*/ 31 w 50"/>
                    <a:gd name="T5" fmla="*/ 0 h 19"/>
                    <a:gd name="T6" fmla="*/ 50 w 50"/>
                    <a:gd name="T7" fmla="*/ 3 h 19"/>
                    <a:gd name="T8" fmla="*/ 50 w 50"/>
                    <a:gd name="T9" fmla="*/ 14 h 19"/>
                    <a:gd name="T10" fmla="*/ 40 w 50"/>
                    <a:gd name="T11" fmla="*/ 13 h 19"/>
                    <a:gd name="T12" fmla="*/ 32 w 50"/>
                    <a:gd name="T13" fmla="*/ 10 h 19"/>
                    <a:gd name="T14" fmla="*/ 16 w 50"/>
                    <a:gd name="T15" fmla="*/ 19 h 19"/>
                    <a:gd name="T16" fmla="*/ 0 w 50"/>
                    <a:gd name="T17" fmla="*/ 16 h 19"/>
                    <a:gd name="T18" fmla="*/ 10 w 50"/>
                    <a:gd name="T19" fmla="*/ 10 h 19"/>
                    <a:gd name="T20" fmla="*/ 4 w 50"/>
                    <a:gd name="T21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19">
                      <a:moveTo>
                        <a:pt x="4" y="3"/>
                      </a:moveTo>
                      <a:lnTo>
                        <a:pt x="23" y="3"/>
                      </a:lnTo>
                      <a:lnTo>
                        <a:pt x="31" y="0"/>
                      </a:lnTo>
                      <a:lnTo>
                        <a:pt x="50" y="3"/>
                      </a:lnTo>
                      <a:lnTo>
                        <a:pt x="50" y="14"/>
                      </a:lnTo>
                      <a:lnTo>
                        <a:pt x="40" y="13"/>
                      </a:lnTo>
                      <a:lnTo>
                        <a:pt x="32" y="10"/>
                      </a:lnTo>
                      <a:lnTo>
                        <a:pt x="16" y="19"/>
                      </a:lnTo>
                      <a:lnTo>
                        <a:pt x="0" y="16"/>
                      </a:lnTo>
                      <a:lnTo>
                        <a:pt x="10" y="10"/>
                      </a:lnTo>
                      <a:lnTo>
                        <a:pt x="4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4" name="Freeform 391"/>
                <p:cNvSpPr>
                  <a:spLocks/>
                </p:cNvSpPr>
                <p:nvPr/>
              </p:nvSpPr>
              <p:spPr bwMode="auto">
                <a:xfrm>
                  <a:off x="7110413" y="1899921"/>
                  <a:ext cx="68263" cy="41275"/>
                </a:xfrm>
                <a:custGeom>
                  <a:avLst/>
                  <a:gdLst>
                    <a:gd name="T0" fmla="*/ 43 w 43"/>
                    <a:gd name="T1" fmla="*/ 8 h 26"/>
                    <a:gd name="T2" fmla="*/ 23 w 43"/>
                    <a:gd name="T3" fmla="*/ 0 h 26"/>
                    <a:gd name="T4" fmla="*/ 0 w 43"/>
                    <a:gd name="T5" fmla="*/ 7 h 26"/>
                    <a:gd name="T6" fmla="*/ 0 w 43"/>
                    <a:gd name="T7" fmla="*/ 18 h 26"/>
                    <a:gd name="T8" fmla="*/ 13 w 43"/>
                    <a:gd name="T9" fmla="*/ 18 h 26"/>
                    <a:gd name="T10" fmla="*/ 19 w 43"/>
                    <a:gd name="T11" fmla="*/ 26 h 26"/>
                    <a:gd name="T12" fmla="*/ 26 w 43"/>
                    <a:gd name="T13" fmla="*/ 15 h 26"/>
                    <a:gd name="T14" fmla="*/ 43 w 43"/>
                    <a:gd name="T15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26">
                      <a:moveTo>
                        <a:pt x="43" y="8"/>
                      </a:moveTo>
                      <a:lnTo>
                        <a:pt x="23" y="0"/>
                      </a:lnTo>
                      <a:lnTo>
                        <a:pt x="0" y="7"/>
                      </a:lnTo>
                      <a:lnTo>
                        <a:pt x="0" y="18"/>
                      </a:lnTo>
                      <a:lnTo>
                        <a:pt x="13" y="18"/>
                      </a:lnTo>
                      <a:lnTo>
                        <a:pt x="19" y="26"/>
                      </a:lnTo>
                      <a:lnTo>
                        <a:pt x="26" y="15"/>
                      </a:lnTo>
                      <a:lnTo>
                        <a:pt x="43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5" name="Freeform 392"/>
                <p:cNvSpPr>
                  <a:spLocks/>
                </p:cNvSpPr>
                <p:nvPr/>
              </p:nvSpPr>
              <p:spPr bwMode="auto">
                <a:xfrm>
                  <a:off x="7110413" y="1899921"/>
                  <a:ext cx="68263" cy="41275"/>
                </a:xfrm>
                <a:custGeom>
                  <a:avLst/>
                  <a:gdLst>
                    <a:gd name="T0" fmla="*/ 43 w 43"/>
                    <a:gd name="T1" fmla="*/ 8 h 26"/>
                    <a:gd name="T2" fmla="*/ 23 w 43"/>
                    <a:gd name="T3" fmla="*/ 0 h 26"/>
                    <a:gd name="T4" fmla="*/ 0 w 43"/>
                    <a:gd name="T5" fmla="*/ 7 h 26"/>
                    <a:gd name="T6" fmla="*/ 0 w 43"/>
                    <a:gd name="T7" fmla="*/ 18 h 26"/>
                    <a:gd name="T8" fmla="*/ 13 w 43"/>
                    <a:gd name="T9" fmla="*/ 18 h 26"/>
                    <a:gd name="T10" fmla="*/ 19 w 43"/>
                    <a:gd name="T11" fmla="*/ 26 h 26"/>
                    <a:gd name="T12" fmla="*/ 26 w 43"/>
                    <a:gd name="T13" fmla="*/ 15 h 26"/>
                    <a:gd name="T14" fmla="*/ 43 w 43"/>
                    <a:gd name="T15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26">
                      <a:moveTo>
                        <a:pt x="43" y="8"/>
                      </a:moveTo>
                      <a:lnTo>
                        <a:pt x="23" y="0"/>
                      </a:lnTo>
                      <a:lnTo>
                        <a:pt x="0" y="7"/>
                      </a:lnTo>
                      <a:lnTo>
                        <a:pt x="0" y="18"/>
                      </a:lnTo>
                      <a:lnTo>
                        <a:pt x="13" y="18"/>
                      </a:lnTo>
                      <a:lnTo>
                        <a:pt x="19" y="26"/>
                      </a:lnTo>
                      <a:lnTo>
                        <a:pt x="26" y="15"/>
                      </a:lnTo>
                      <a:lnTo>
                        <a:pt x="43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6" name="Freeform 393"/>
                <p:cNvSpPr>
                  <a:spLocks/>
                </p:cNvSpPr>
                <p:nvPr/>
              </p:nvSpPr>
              <p:spPr bwMode="auto">
                <a:xfrm>
                  <a:off x="7110413" y="1899921"/>
                  <a:ext cx="68263" cy="41275"/>
                </a:xfrm>
                <a:custGeom>
                  <a:avLst/>
                  <a:gdLst>
                    <a:gd name="T0" fmla="*/ 43 w 43"/>
                    <a:gd name="T1" fmla="*/ 8 h 26"/>
                    <a:gd name="T2" fmla="*/ 23 w 43"/>
                    <a:gd name="T3" fmla="*/ 0 h 26"/>
                    <a:gd name="T4" fmla="*/ 0 w 43"/>
                    <a:gd name="T5" fmla="*/ 7 h 26"/>
                    <a:gd name="T6" fmla="*/ 0 w 43"/>
                    <a:gd name="T7" fmla="*/ 18 h 26"/>
                    <a:gd name="T8" fmla="*/ 13 w 43"/>
                    <a:gd name="T9" fmla="*/ 18 h 26"/>
                    <a:gd name="T10" fmla="*/ 19 w 43"/>
                    <a:gd name="T11" fmla="*/ 26 h 26"/>
                    <a:gd name="T12" fmla="*/ 26 w 43"/>
                    <a:gd name="T13" fmla="*/ 15 h 26"/>
                    <a:gd name="T14" fmla="*/ 43 w 43"/>
                    <a:gd name="T15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26">
                      <a:moveTo>
                        <a:pt x="43" y="8"/>
                      </a:moveTo>
                      <a:lnTo>
                        <a:pt x="23" y="0"/>
                      </a:lnTo>
                      <a:lnTo>
                        <a:pt x="0" y="7"/>
                      </a:lnTo>
                      <a:lnTo>
                        <a:pt x="0" y="18"/>
                      </a:lnTo>
                      <a:lnTo>
                        <a:pt x="13" y="18"/>
                      </a:lnTo>
                      <a:lnTo>
                        <a:pt x="19" y="26"/>
                      </a:lnTo>
                      <a:lnTo>
                        <a:pt x="26" y="15"/>
                      </a:lnTo>
                      <a:lnTo>
                        <a:pt x="43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7" name="Freeform 394"/>
                <p:cNvSpPr>
                  <a:spLocks/>
                </p:cNvSpPr>
                <p:nvPr/>
              </p:nvSpPr>
              <p:spPr bwMode="auto">
                <a:xfrm>
                  <a:off x="7110413" y="1899921"/>
                  <a:ext cx="68263" cy="41275"/>
                </a:xfrm>
                <a:custGeom>
                  <a:avLst/>
                  <a:gdLst>
                    <a:gd name="T0" fmla="*/ 43 w 43"/>
                    <a:gd name="T1" fmla="*/ 8 h 26"/>
                    <a:gd name="T2" fmla="*/ 23 w 43"/>
                    <a:gd name="T3" fmla="*/ 0 h 26"/>
                    <a:gd name="T4" fmla="*/ 0 w 43"/>
                    <a:gd name="T5" fmla="*/ 7 h 26"/>
                    <a:gd name="T6" fmla="*/ 0 w 43"/>
                    <a:gd name="T7" fmla="*/ 18 h 26"/>
                    <a:gd name="T8" fmla="*/ 13 w 43"/>
                    <a:gd name="T9" fmla="*/ 18 h 26"/>
                    <a:gd name="T10" fmla="*/ 19 w 43"/>
                    <a:gd name="T11" fmla="*/ 26 h 26"/>
                    <a:gd name="T12" fmla="*/ 26 w 43"/>
                    <a:gd name="T13" fmla="*/ 15 h 26"/>
                    <a:gd name="T14" fmla="*/ 43 w 43"/>
                    <a:gd name="T15" fmla="*/ 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26">
                      <a:moveTo>
                        <a:pt x="43" y="8"/>
                      </a:moveTo>
                      <a:lnTo>
                        <a:pt x="23" y="0"/>
                      </a:lnTo>
                      <a:lnTo>
                        <a:pt x="0" y="7"/>
                      </a:lnTo>
                      <a:lnTo>
                        <a:pt x="0" y="18"/>
                      </a:lnTo>
                      <a:lnTo>
                        <a:pt x="13" y="18"/>
                      </a:lnTo>
                      <a:lnTo>
                        <a:pt x="19" y="26"/>
                      </a:lnTo>
                      <a:lnTo>
                        <a:pt x="26" y="15"/>
                      </a:lnTo>
                      <a:lnTo>
                        <a:pt x="43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8" name="Freeform 395"/>
                <p:cNvSpPr>
                  <a:spLocks/>
                </p:cNvSpPr>
                <p:nvPr/>
              </p:nvSpPr>
              <p:spPr bwMode="auto">
                <a:xfrm>
                  <a:off x="7861301" y="839471"/>
                  <a:ext cx="138113" cy="77788"/>
                </a:xfrm>
                <a:custGeom>
                  <a:avLst/>
                  <a:gdLst>
                    <a:gd name="T0" fmla="*/ 87 w 87"/>
                    <a:gd name="T1" fmla="*/ 12 h 49"/>
                    <a:gd name="T2" fmla="*/ 76 w 87"/>
                    <a:gd name="T3" fmla="*/ 3 h 49"/>
                    <a:gd name="T4" fmla="*/ 70 w 87"/>
                    <a:gd name="T5" fmla="*/ 0 h 49"/>
                    <a:gd name="T6" fmla="*/ 44 w 87"/>
                    <a:gd name="T7" fmla="*/ 4 h 49"/>
                    <a:gd name="T8" fmla="*/ 30 w 87"/>
                    <a:gd name="T9" fmla="*/ 4 h 49"/>
                    <a:gd name="T10" fmla="*/ 9 w 87"/>
                    <a:gd name="T11" fmla="*/ 1 h 49"/>
                    <a:gd name="T12" fmla="*/ 11 w 87"/>
                    <a:gd name="T13" fmla="*/ 15 h 49"/>
                    <a:gd name="T14" fmla="*/ 4 w 87"/>
                    <a:gd name="T15" fmla="*/ 25 h 49"/>
                    <a:gd name="T16" fmla="*/ 4 w 87"/>
                    <a:gd name="T17" fmla="*/ 28 h 49"/>
                    <a:gd name="T18" fmla="*/ 0 w 87"/>
                    <a:gd name="T19" fmla="*/ 36 h 49"/>
                    <a:gd name="T20" fmla="*/ 4 w 87"/>
                    <a:gd name="T21" fmla="*/ 38 h 49"/>
                    <a:gd name="T22" fmla="*/ 22 w 87"/>
                    <a:gd name="T23" fmla="*/ 46 h 49"/>
                    <a:gd name="T24" fmla="*/ 38 w 87"/>
                    <a:gd name="T25" fmla="*/ 49 h 49"/>
                    <a:gd name="T26" fmla="*/ 46 w 87"/>
                    <a:gd name="T27" fmla="*/ 43 h 49"/>
                    <a:gd name="T28" fmla="*/ 57 w 87"/>
                    <a:gd name="T29" fmla="*/ 43 h 49"/>
                    <a:gd name="T30" fmla="*/ 71 w 87"/>
                    <a:gd name="T31" fmla="*/ 39 h 49"/>
                    <a:gd name="T32" fmla="*/ 81 w 87"/>
                    <a:gd name="T33" fmla="*/ 22 h 49"/>
                    <a:gd name="T34" fmla="*/ 87 w 87"/>
                    <a:gd name="T35" fmla="*/ 1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9">
                      <a:moveTo>
                        <a:pt x="87" y="12"/>
                      </a:moveTo>
                      <a:lnTo>
                        <a:pt x="76" y="3"/>
                      </a:lnTo>
                      <a:lnTo>
                        <a:pt x="70" y="0"/>
                      </a:lnTo>
                      <a:lnTo>
                        <a:pt x="44" y="4"/>
                      </a:lnTo>
                      <a:lnTo>
                        <a:pt x="30" y="4"/>
                      </a:lnTo>
                      <a:lnTo>
                        <a:pt x="9" y="1"/>
                      </a:lnTo>
                      <a:lnTo>
                        <a:pt x="11" y="15"/>
                      </a:lnTo>
                      <a:lnTo>
                        <a:pt x="4" y="25"/>
                      </a:lnTo>
                      <a:lnTo>
                        <a:pt x="4" y="28"/>
                      </a:lnTo>
                      <a:lnTo>
                        <a:pt x="0" y="36"/>
                      </a:lnTo>
                      <a:lnTo>
                        <a:pt x="4" y="38"/>
                      </a:lnTo>
                      <a:lnTo>
                        <a:pt x="22" y="46"/>
                      </a:lnTo>
                      <a:lnTo>
                        <a:pt x="38" y="49"/>
                      </a:lnTo>
                      <a:lnTo>
                        <a:pt x="46" y="43"/>
                      </a:lnTo>
                      <a:lnTo>
                        <a:pt x="57" y="43"/>
                      </a:lnTo>
                      <a:lnTo>
                        <a:pt x="71" y="39"/>
                      </a:lnTo>
                      <a:lnTo>
                        <a:pt x="81" y="22"/>
                      </a:lnTo>
                      <a:lnTo>
                        <a:pt x="87" y="1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9" name="Freeform 396"/>
                <p:cNvSpPr>
                  <a:spLocks/>
                </p:cNvSpPr>
                <p:nvPr/>
              </p:nvSpPr>
              <p:spPr bwMode="auto">
                <a:xfrm>
                  <a:off x="7861301" y="839471"/>
                  <a:ext cx="138113" cy="77788"/>
                </a:xfrm>
                <a:custGeom>
                  <a:avLst/>
                  <a:gdLst>
                    <a:gd name="T0" fmla="*/ 87 w 87"/>
                    <a:gd name="T1" fmla="*/ 12 h 49"/>
                    <a:gd name="T2" fmla="*/ 76 w 87"/>
                    <a:gd name="T3" fmla="*/ 3 h 49"/>
                    <a:gd name="T4" fmla="*/ 70 w 87"/>
                    <a:gd name="T5" fmla="*/ 0 h 49"/>
                    <a:gd name="T6" fmla="*/ 44 w 87"/>
                    <a:gd name="T7" fmla="*/ 4 h 49"/>
                    <a:gd name="T8" fmla="*/ 30 w 87"/>
                    <a:gd name="T9" fmla="*/ 4 h 49"/>
                    <a:gd name="T10" fmla="*/ 9 w 87"/>
                    <a:gd name="T11" fmla="*/ 1 h 49"/>
                    <a:gd name="T12" fmla="*/ 11 w 87"/>
                    <a:gd name="T13" fmla="*/ 15 h 49"/>
                    <a:gd name="T14" fmla="*/ 4 w 87"/>
                    <a:gd name="T15" fmla="*/ 25 h 49"/>
                    <a:gd name="T16" fmla="*/ 4 w 87"/>
                    <a:gd name="T17" fmla="*/ 28 h 49"/>
                    <a:gd name="T18" fmla="*/ 0 w 87"/>
                    <a:gd name="T19" fmla="*/ 36 h 49"/>
                    <a:gd name="T20" fmla="*/ 4 w 87"/>
                    <a:gd name="T21" fmla="*/ 38 h 49"/>
                    <a:gd name="T22" fmla="*/ 22 w 87"/>
                    <a:gd name="T23" fmla="*/ 46 h 49"/>
                    <a:gd name="T24" fmla="*/ 38 w 87"/>
                    <a:gd name="T25" fmla="*/ 49 h 49"/>
                    <a:gd name="T26" fmla="*/ 46 w 87"/>
                    <a:gd name="T27" fmla="*/ 43 h 49"/>
                    <a:gd name="T28" fmla="*/ 57 w 87"/>
                    <a:gd name="T29" fmla="*/ 43 h 49"/>
                    <a:gd name="T30" fmla="*/ 71 w 87"/>
                    <a:gd name="T31" fmla="*/ 39 h 49"/>
                    <a:gd name="T32" fmla="*/ 81 w 87"/>
                    <a:gd name="T33" fmla="*/ 22 h 49"/>
                    <a:gd name="T34" fmla="*/ 87 w 87"/>
                    <a:gd name="T35" fmla="*/ 1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9">
                      <a:moveTo>
                        <a:pt x="87" y="12"/>
                      </a:moveTo>
                      <a:lnTo>
                        <a:pt x="76" y="3"/>
                      </a:lnTo>
                      <a:lnTo>
                        <a:pt x="70" y="0"/>
                      </a:lnTo>
                      <a:lnTo>
                        <a:pt x="44" y="4"/>
                      </a:lnTo>
                      <a:lnTo>
                        <a:pt x="30" y="4"/>
                      </a:lnTo>
                      <a:lnTo>
                        <a:pt x="9" y="1"/>
                      </a:lnTo>
                      <a:lnTo>
                        <a:pt x="11" y="15"/>
                      </a:lnTo>
                      <a:lnTo>
                        <a:pt x="4" y="25"/>
                      </a:lnTo>
                      <a:lnTo>
                        <a:pt x="4" y="28"/>
                      </a:lnTo>
                      <a:lnTo>
                        <a:pt x="0" y="36"/>
                      </a:lnTo>
                      <a:lnTo>
                        <a:pt x="4" y="38"/>
                      </a:lnTo>
                      <a:lnTo>
                        <a:pt x="22" y="46"/>
                      </a:lnTo>
                      <a:lnTo>
                        <a:pt x="38" y="49"/>
                      </a:lnTo>
                      <a:lnTo>
                        <a:pt x="46" y="43"/>
                      </a:lnTo>
                      <a:lnTo>
                        <a:pt x="57" y="43"/>
                      </a:lnTo>
                      <a:lnTo>
                        <a:pt x="71" y="39"/>
                      </a:lnTo>
                      <a:lnTo>
                        <a:pt x="81" y="22"/>
                      </a:lnTo>
                      <a:lnTo>
                        <a:pt x="87" y="1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0" name="Freeform 397"/>
                <p:cNvSpPr>
                  <a:spLocks/>
                </p:cNvSpPr>
                <p:nvPr/>
              </p:nvSpPr>
              <p:spPr bwMode="auto">
                <a:xfrm>
                  <a:off x="7861301" y="839471"/>
                  <a:ext cx="138113" cy="77788"/>
                </a:xfrm>
                <a:custGeom>
                  <a:avLst/>
                  <a:gdLst>
                    <a:gd name="T0" fmla="*/ 87 w 87"/>
                    <a:gd name="T1" fmla="*/ 12 h 49"/>
                    <a:gd name="T2" fmla="*/ 76 w 87"/>
                    <a:gd name="T3" fmla="*/ 3 h 49"/>
                    <a:gd name="T4" fmla="*/ 70 w 87"/>
                    <a:gd name="T5" fmla="*/ 0 h 49"/>
                    <a:gd name="T6" fmla="*/ 44 w 87"/>
                    <a:gd name="T7" fmla="*/ 4 h 49"/>
                    <a:gd name="T8" fmla="*/ 30 w 87"/>
                    <a:gd name="T9" fmla="*/ 4 h 49"/>
                    <a:gd name="T10" fmla="*/ 9 w 87"/>
                    <a:gd name="T11" fmla="*/ 1 h 49"/>
                    <a:gd name="T12" fmla="*/ 11 w 87"/>
                    <a:gd name="T13" fmla="*/ 15 h 49"/>
                    <a:gd name="T14" fmla="*/ 4 w 87"/>
                    <a:gd name="T15" fmla="*/ 25 h 49"/>
                    <a:gd name="T16" fmla="*/ 4 w 87"/>
                    <a:gd name="T17" fmla="*/ 28 h 49"/>
                    <a:gd name="T18" fmla="*/ 0 w 87"/>
                    <a:gd name="T19" fmla="*/ 36 h 49"/>
                    <a:gd name="T20" fmla="*/ 4 w 87"/>
                    <a:gd name="T21" fmla="*/ 38 h 49"/>
                    <a:gd name="T22" fmla="*/ 22 w 87"/>
                    <a:gd name="T23" fmla="*/ 46 h 49"/>
                    <a:gd name="T24" fmla="*/ 38 w 87"/>
                    <a:gd name="T25" fmla="*/ 49 h 49"/>
                    <a:gd name="T26" fmla="*/ 46 w 87"/>
                    <a:gd name="T27" fmla="*/ 43 h 49"/>
                    <a:gd name="T28" fmla="*/ 57 w 87"/>
                    <a:gd name="T29" fmla="*/ 43 h 49"/>
                    <a:gd name="T30" fmla="*/ 71 w 87"/>
                    <a:gd name="T31" fmla="*/ 39 h 49"/>
                    <a:gd name="T32" fmla="*/ 81 w 87"/>
                    <a:gd name="T33" fmla="*/ 22 h 49"/>
                    <a:gd name="T34" fmla="*/ 87 w 87"/>
                    <a:gd name="T35" fmla="*/ 1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9">
                      <a:moveTo>
                        <a:pt x="87" y="12"/>
                      </a:moveTo>
                      <a:lnTo>
                        <a:pt x="76" y="3"/>
                      </a:lnTo>
                      <a:lnTo>
                        <a:pt x="70" y="0"/>
                      </a:lnTo>
                      <a:lnTo>
                        <a:pt x="44" y="4"/>
                      </a:lnTo>
                      <a:lnTo>
                        <a:pt x="30" y="4"/>
                      </a:lnTo>
                      <a:lnTo>
                        <a:pt x="9" y="1"/>
                      </a:lnTo>
                      <a:lnTo>
                        <a:pt x="11" y="15"/>
                      </a:lnTo>
                      <a:lnTo>
                        <a:pt x="4" y="25"/>
                      </a:lnTo>
                      <a:lnTo>
                        <a:pt x="4" y="28"/>
                      </a:lnTo>
                      <a:lnTo>
                        <a:pt x="0" y="36"/>
                      </a:lnTo>
                      <a:lnTo>
                        <a:pt x="4" y="38"/>
                      </a:lnTo>
                      <a:lnTo>
                        <a:pt x="22" y="46"/>
                      </a:lnTo>
                      <a:lnTo>
                        <a:pt x="38" y="49"/>
                      </a:lnTo>
                      <a:lnTo>
                        <a:pt x="46" y="43"/>
                      </a:lnTo>
                      <a:lnTo>
                        <a:pt x="57" y="43"/>
                      </a:lnTo>
                      <a:lnTo>
                        <a:pt x="71" y="39"/>
                      </a:lnTo>
                      <a:lnTo>
                        <a:pt x="81" y="22"/>
                      </a:lnTo>
                      <a:lnTo>
                        <a:pt x="87" y="1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1" name="Freeform 398"/>
                <p:cNvSpPr>
                  <a:spLocks/>
                </p:cNvSpPr>
                <p:nvPr/>
              </p:nvSpPr>
              <p:spPr bwMode="auto">
                <a:xfrm>
                  <a:off x="7861301" y="839471"/>
                  <a:ext cx="138113" cy="77788"/>
                </a:xfrm>
                <a:custGeom>
                  <a:avLst/>
                  <a:gdLst>
                    <a:gd name="T0" fmla="*/ 87 w 87"/>
                    <a:gd name="T1" fmla="*/ 12 h 49"/>
                    <a:gd name="T2" fmla="*/ 76 w 87"/>
                    <a:gd name="T3" fmla="*/ 3 h 49"/>
                    <a:gd name="T4" fmla="*/ 70 w 87"/>
                    <a:gd name="T5" fmla="*/ 0 h 49"/>
                    <a:gd name="T6" fmla="*/ 44 w 87"/>
                    <a:gd name="T7" fmla="*/ 4 h 49"/>
                    <a:gd name="T8" fmla="*/ 30 w 87"/>
                    <a:gd name="T9" fmla="*/ 4 h 49"/>
                    <a:gd name="T10" fmla="*/ 9 w 87"/>
                    <a:gd name="T11" fmla="*/ 1 h 49"/>
                    <a:gd name="T12" fmla="*/ 11 w 87"/>
                    <a:gd name="T13" fmla="*/ 15 h 49"/>
                    <a:gd name="T14" fmla="*/ 4 w 87"/>
                    <a:gd name="T15" fmla="*/ 25 h 49"/>
                    <a:gd name="T16" fmla="*/ 4 w 87"/>
                    <a:gd name="T17" fmla="*/ 28 h 49"/>
                    <a:gd name="T18" fmla="*/ 0 w 87"/>
                    <a:gd name="T19" fmla="*/ 36 h 49"/>
                    <a:gd name="T20" fmla="*/ 4 w 87"/>
                    <a:gd name="T21" fmla="*/ 38 h 49"/>
                    <a:gd name="T22" fmla="*/ 22 w 87"/>
                    <a:gd name="T23" fmla="*/ 46 h 49"/>
                    <a:gd name="T24" fmla="*/ 38 w 87"/>
                    <a:gd name="T25" fmla="*/ 49 h 49"/>
                    <a:gd name="T26" fmla="*/ 46 w 87"/>
                    <a:gd name="T27" fmla="*/ 43 h 49"/>
                    <a:gd name="T28" fmla="*/ 57 w 87"/>
                    <a:gd name="T29" fmla="*/ 43 h 49"/>
                    <a:gd name="T30" fmla="*/ 71 w 87"/>
                    <a:gd name="T31" fmla="*/ 39 h 49"/>
                    <a:gd name="T32" fmla="*/ 81 w 87"/>
                    <a:gd name="T33" fmla="*/ 22 h 49"/>
                    <a:gd name="T34" fmla="*/ 87 w 87"/>
                    <a:gd name="T35" fmla="*/ 1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7" h="49">
                      <a:moveTo>
                        <a:pt x="87" y="12"/>
                      </a:moveTo>
                      <a:lnTo>
                        <a:pt x="76" y="3"/>
                      </a:lnTo>
                      <a:lnTo>
                        <a:pt x="70" y="0"/>
                      </a:lnTo>
                      <a:lnTo>
                        <a:pt x="44" y="4"/>
                      </a:lnTo>
                      <a:lnTo>
                        <a:pt x="30" y="4"/>
                      </a:lnTo>
                      <a:lnTo>
                        <a:pt x="9" y="1"/>
                      </a:lnTo>
                      <a:lnTo>
                        <a:pt x="11" y="15"/>
                      </a:lnTo>
                      <a:lnTo>
                        <a:pt x="4" y="25"/>
                      </a:lnTo>
                      <a:lnTo>
                        <a:pt x="4" y="28"/>
                      </a:lnTo>
                      <a:lnTo>
                        <a:pt x="0" y="36"/>
                      </a:lnTo>
                      <a:lnTo>
                        <a:pt x="4" y="38"/>
                      </a:lnTo>
                      <a:lnTo>
                        <a:pt x="22" y="46"/>
                      </a:lnTo>
                      <a:lnTo>
                        <a:pt x="38" y="49"/>
                      </a:lnTo>
                      <a:lnTo>
                        <a:pt x="46" y="43"/>
                      </a:lnTo>
                      <a:lnTo>
                        <a:pt x="57" y="43"/>
                      </a:lnTo>
                      <a:lnTo>
                        <a:pt x="71" y="39"/>
                      </a:lnTo>
                      <a:lnTo>
                        <a:pt x="81" y="22"/>
                      </a:lnTo>
                      <a:lnTo>
                        <a:pt x="87" y="1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2" name="Freeform 399"/>
                <p:cNvSpPr>
                  <a:spLocks/>
                </p:cNvSpPr>
                <p:nvPr/>
              </p:nvSpPr>
              <p:spPr bwMode="auto">
                <a:xfrm>
                  <a:off x="7648576" y="858521"/>
                  <a:ext cx="77788" cy="49213"/>
                </a:xfrm>
                <a:custGeom>
                  <a:avLst/>
                  <a:gdLst>
                    <a:gd name="T0" fmla="*/ 8 w 49"/>
                    <a:gd name="T1" fmla="*/ 31 h 31"/>
                    <a:gd name="T2" fmla="*/ 0 w 49"/>
                    <a:gd name="T3" fmla="*/ 23 h 31"/>
                    <a:gd name="T4" fmla="*/ 1 w 49"/>
                    <a:gd name="T5" fmla="*/ 13 h 31"/>
                    <a:gd name="T6" fmla="*/ 9 w 49"/>
                    <a:gd name="T7" fmla="*/ 3 h 31"/>
                    <a:gd name="T8" fmla="*/ 19 w 49"/>
                    <a:gd name="T9" fmla="*/ 0 h 31"/>
                    <a:gd name="T10" fmla="*/ 27 w 49"/>
                    <a:gd name="T11" fmla="*/ 2 h 31"/>
                    <a:gd name="T12" fmla="*/ 38 w 49"/>
                    <a:gd name="T13" fmla="*/ 0 h 31"/>
                    <a:gd name="T14" fmla="*/ 46 w 49"/>
                    <a:gd name="T15" fmla="*/ 5 h 31"/>
                    <a:gd name="T16" fmla="*/ 49 w 49"/>
                    <a:gd name="T17" fmla="*/ 16 h 31"/>
                    <a:gd name="T18" fmla="*/ 44 w 49"/>
                    <a:gd name="T19" fmla="*/ 27 h 31"/>
                    <a:gd name="T20" fmla="*/ 38 w 49"/>
                    <a:gd name="T21" fmla="*/ 24 h 31"/>
                    <a:gd name="T22" fmla="*/ 33 w 49"/>
                    <a:gd name="T23" fmla="*/ 31 h 31"/>
                    <a:gd name="T24" fmla="*/ 27 w 49"/>
                    <a:gd name="T25" fmla="*/ 23 h 31"/>
                    <a:gd name="T26" fmla="*/ 22 w 49"/>
                    <a:gd name="T27" fmla="*/ 29 h 31"/>
                    <a:gd name="T28" fmla="*/ 8 w 49"/>
                    <a:gd name="T2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" h="31">
                      <a:moveTo>
                        <a:pt x="8" y="31"/>
                      </a:moveTo>
                      <a:lnTo>
                        <a:pt x="0" y="23"/>
                      </a:lnTo>
                      <a:lnTo>
                        <a:pt x="1" y="13"/>
                      </a:lnTo>
                      <a:lnTo>
                        <a:pt x="9" y="3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6" y="5"/>
                      </a:lnTo>
                      <a:lnTo>
                        <a:pt x="49" y="16"/>
                      </a:lnTo>
                      <a:lnTo>
                        <a:pt x="44" y="27"/>
                      </a:lnTo>
                      <a:lnTo>
                        <a:pt x="38" y="24"/>
                      </a:lnTo>
                      <a:lnTo>
                        <a:pt x="33" y="31"/>
                      </a:lnTo>
                      <a:lnTo>
                        <a:pt x="27" y="23"/>
                      </a:lnTo>
                      <a:lnTo>
                        <a:pt x="22" y="29"/>
                      </a:lnTo>
                      <a:lnTo>
                        <a:pt x="8" y="3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3" name="Freeform 400"/>
                <p:cNvSpPr>
                  <a:spLocks/>
                </p:cNvSpPr>
                <p:nvPr/>
              </p:nvSpPr>
              <p:spPr bwMode="auto">
                <a:xfrm>
                  <a:off x="7648576" y="858521"/>
                  <a:ext cx="77788" cy="49213"/>
                </a:xfrm>
                <a:custGeom>
                  <a:avLst/>
                  <a:gdLst>
                    <a:gd name="T0" fmla="*/ 8 w 49"/>
                    <a:gd name="T1" fmla="*/ 31 h 31"/>
                    <a:gd name="T2" fmla="*/ 0 w 49"/>
                    <a:gd name="T3" fmla="*/ 23 h 31"/>
                    <a:gd name="T4" fmla="*/ 1 w 49"/>
                    <a:gd name="T5" fmla="*/ 13 h 31"/>
                    <a:gd name="T6" fmla="*/ 9 w 49"/>
                    <a:gd name="T7" fmla="*/ 3 h 31"/>
                    <a:gd name="T8" fmla="*/ 19 w 49"/>
                    <a:gd name="T9" fmla="*/ 0 h 31"/>
                    <a:gd name="T10" fmla="*/ 27 w 49"/>
                    <a:gd name="T11" fmla="*/ 2 h 31"/>
                    <a:gd name="T12" fmla="*/ 38 w 49"/>
                    <a:gd name="T13" fmla="*/ 0 h 31"/>
                    <a:gd name="T14" fmla="*/ 46 w 49"/>
                    <a:gd name="T15" fmla="*/ 5 h 31"/>
                    <a:gd name="T16" fmla="*/ 49 w 49"/>
                    <a:gd name="T17" fmla="*/ 16 h 31"/>
                    <a:gd name="T18" fmla="*/ 44 w 49"/>
                    <a:gd name="T19" fmla="*/ 27 h 31"/>
                    <a:gd name="T20" fmla="*/ 38 w 49"/>
                    <a:gd name="T21" fmla="*/ 24 h 31"/>
                    <a:gd name="T22" fmla="*/ 33 w 49"/>
                    <a:gd name="T23" fmla="*/ 31 h 31"/>
                    <a:gd name="T24" fmla="*/ 27 w 49"/>
                    <a:gd name="T25" fmla="*/ 23 h 31"/>
                    <a:gd name="T26" fmla="*/ 22 w 49"/>
                    <a:gd name="T27" fmla="*/ 29 h 31"/>
                    <a:gd name="T28" fmla="*/ 8 w 49"/>
                    <a:gd name="T2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" h="31">
                      <a:moveTo>
                        <a:pt x="8" y="31"/>
                      </a:moveTo>
                      <a:lnTo>
                        <a:pt x="0" y="23"/>
                      </a:lnTo>
                      <a:lnTo>
                        <a:pt x="1" y="13"/>
                      </a:lnTo>
                      <a:lnTo>
                        <a:pt x="9" y="3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6" y="5"/>
                      </a:lnTo>
                      <a:lnTo>
                        <a:pt x="49" y="16"/>
                      </a:lnTo>
                      <a:lnTo>
                        <a:pt x="44" y="27"/>
                      </a:lnTo>
                      <a:lnTo>
                        <a:pt x="38" y="24"/>
                      </a:lnTo>
                      <a:lnTo>
                        <a:pt x="33" y="31"/>
                      </a:lnTo>
                      <a:lnTo>
                        <a:pt x="27" y="23"/>
                      </a:lnTo>
                      <a:lnTo>
                        <a:pt x="22" y="29"/>
                      </a:lnTo>
                      <a:lnTo>
                        <a:pt x="8" y="3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4" name="Freeform 401"/>
                <p:cNvSpPr>
                  <a:spLocks/>
                </p:cNvSpPr>
                <p:nvPr/>
              </p:nvSpPr>
              <p:spPr bwMode="auto">
                <a:xfrm>
                  <a:off x="7648576" y="858521"/>
                  <a:ext cx="77788" cy="49213"/>
                </a:xfrm>
                <a:custGeom>
                  <a:avLst/>
                  <a:gdLst>
                    <a:gd name="T0" fmla="*/ 8 w 49"/>
                    <a:gd name="T1" fmla="*/ 31 h 31"/>
                    <a:gd name="T2" fmla="*/ 0 w 49"/>
                    <a:gd name="T3" fmla="*/ 23 h 31"/>
                    <a:gd name="T4" fmla="*/ 1 w 49"/>
                    <a:gd name="T5" fmla="*/ 13 h 31"/>
                    <a:gd name="T6" fmla="*/ 9 w 49"/>
                    <a:gd name="T7" fmla="*/ 3 h 31"/>
                    <a:gd name="T8" fmla="*/ 19 w 49"/>
                    <a:gd name="T9" fmla="*/ 0 h 31"/>
                    <a:gd name="T10" fmla="*/ 27 w 49"/>
                    <a:gd name="T11" fmla="*/ 2 h 31"/>
                    <a:gd name="T12" fmla="*/ 38 w 49"/>
                    <a:gd name="T13" fmla="*/ 0 h 31"/>
                    <a:gd name="T14" fmla="*/ 46 w 49"/>
                    <a:gd name="T15" fmla="*/ 5 h 31"/>
                    <a:gd name="T16" fmla="*/ 49 w 49"/>
                    <a:gd name="T17" fmla="*/ 16 h 31"/>
                    <a:gd name="T18" fmla="*/ 44 w 49"/>
                    <a:gd name="T19" fmla="*/ 27 h 31"/>
                    <a:gd name="T20" fmla="*/ 38 w 49"/>
                    <a:gd name="T21" fmla="*/ 24 h 31"/>
                    <a:gd name="T22" fmla="*/ 33 w 49"/>
                    <a:gd name="T23" fmla="*/ 31 h 31"/>
                    <a:gd name="T24" fmla="*/ 27 w 49"/>
                    <a:gd name="T25" fmla="*/ 23 h 31"/>
                    <a:gd name="T26" fmla="*/ 22 w 49"/>
                    <a:gd name="T27" fmla="*/ 29 h 31"/>
                    <a:gd name="T28" fmla="*/ 8 w 49"/>
                    <a:gd name="T2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" h="31">
                      <a:moveTo>
                        <a:pt x="8" y="31"/>
                      </a:moveTo>
                      <a:lnTo>
                        <a:pt x="0" y="23"/>
                      </a:lnTo>
                      <a:lnTo>
                        <a:pt x="1" y="13"/>
                      </a:lnTo>
                      <a:lnTo>
                        <a:pt x="9" y="3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6" y="5"/>
                      </a:lnTo>
                      <a:lnTo>
                        <a:pt x="49" y="16"/>
                      </a:lnTo>
                      <a:lnTo>
                        <a:pt x="44" y="27"/>
                      </a:lnTo>
                      <a:lnTo>
                        <a:pt x="38" y="24"/>
                      </a:lnTo>
                      <a:lnTo>
                        <a:pt x="33" y="31"/>
                      </a:lnTo>
                      <a:lnTo>
                        <a:pt x="27" y="23"/>
                      </a:lnTo>
                      <a:lnTo>
                        <a:pt x="22" y="29"/>
                      </a:lnTo>
                      <a:lnTo>
                        <a:pt x="8" y="3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5" name="Freeform 402"/>
                <p:cNvSpPr>
                  <a:spLocks/>
                </p:cNvSpPr>
                <p:nvPr/>
              </p:nvSpPr>
              <p:spPr bwMode="auto">
                <a:xfrm>
                  <a:off x="7648576" y="858521"/>
                  <a:ext cx="77788" cy="49213"/>
                </a:xfrm>
                <a:custGeom>
                  <a:avLst/>
                  <a:gdLst>
                    <a:gd name="T0" fmla="*/ 8 w 49"/>
                    <a:gd name="T1" fmla="*/ 31 h 31"/>
                    <a:gd name="T2" fmla="*/ 0 w 49"/>
                    <a:gd name="T3" fmla="*/ 23 h 31"/>
                    <a:gd name="T4" fmla="*/ 1 w 49"/>
                    <a:gd name="T5" fmla="*/ 13 h 31"/>
                    <a:gd name="T6" fmla="*/ 9 w 49"/>
                    <a:gd name="T7" fmla="*/ 3 h 31"/>
                    <a:gd name="T8" fmla="*/ 19 w 49"/>
                    <a:gd name="T9" fmla="*/ 0 h 31"/>
                    <a:gd name="T10" fmla="*/ 27 w 49"/>
                    <a:gd name="T11" fmla="*/ 2 h 31"/>
                    <a:gd name="T12" fmla="*/ 38 w 49"/>
                    <a:gd name="T13" fmla="*/ 0 h 31"/>
                    <a:gd name="T14" fmla="*/ 46 w 49"/>
                    <a:gd name="T15" fmla="*/ 5 h 31"/>
                    <a:gd name="T16" fmla="*/ 49 w 49"/>
                    <a:gd name="T17" fmla="*/ 16 h 31"/>
                    <a:gd name="T18" fmla="*/ 44 w 49"/>
                    <a:gd name="T19" fmla="*/ 27 h 31"/>
                    <a:gd name="T20" fmla="*/ 38 w 49"/>
                    <a:gd name="T21" fmla="*/ 24 h 31"/>
                    <a:gd name="T22" fmla="*/ 33 w 49"/>
                    <a:gd name="T23" fmla="*/ 31 h 31"/>
                    <a:gd name="T24" fmla="*/ 27 w 49"/>
                    <a:gd name="T25" fmla="*/ 23 h 31"/>
                    <a:gd name="T26" fmla="*/ 22 w 49"/>
                    <a:gd name="T27" fmla="*/ 29 h 31"/>
                    <a:gd name="T28" fmla="*/ 8 w 49"/>
                    <a:gd name="T2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9" h="31">
                      <a:moveTo>
                        <a:pt x="8" y="31"/>
                      </a:moveTo>
                      <a:lnTo>
                        <a:pt x="0" y="23"/>
                      </a:lnTo>
                      <a:lnTo>
                        <a:pt x="1" y="13"/>
                      </a:lnTo>
                      <a:lnTo>
                        <a:pt x="9" y="3"/>
                      </a:lnTo>
                      <a:lnTo>
                        <a:pt x="19" y="0"/>
                      </a:lnTo>
                      <a:lnTo>
                        <a:pt x="27" y="2"/>
                      </a:lnTo>
                      <a:lnTo>
                        <a:pt x="38" y="0"/>
                      </a:lnTo>
                      <a:lnTo>
                        <a:pt x="46" y="5"/>
                      </a:lnTo>
                      <a:lnTo>
                        <a:pt x="49" y="16"/>
                      </a:lnTo>
                      <a:lnTo>
                        <a:pt x="44" y="27"/>
                      </a:lnTo>
                      <a:lnTo>
                        <a:pt x="38" y="24"/>
                      </a:lnTo>
                      <a:lnTo>
                        <a:pt x="33" y="31"/>
                      </a:lnTo>
                      <a:lnTo>
                        <a:pt x="27" y="23"/>
                      </a:lnTo>
                      <a:lnTo>
                        <a:pt x="22" y="29"/>
                      </a:lnTo>
                      <a:lnTo>
                        <a:pt x="8" y="3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6" name="Freeform 403"/>
                <p:cNvSpPr>
                  <a:spLocks/>
                </p:cNvSpPr>
                <p:nvPr/>
              </p:nvSpPr>
              <p:spPr bwMode="auto">
                <a:xfrm>
                  <a:off x="7678738" y="525146"/>
                  <a:ext cx="57150" cy="98425"/>
                </a:xfrm>
                <a:custGeom>
                  <a:avLst/>
                  <a:gdLst>
                    <a:gd name="T0" fmla="*/ 28 w 36"/>
                    <a:gd name="T1" fmla="*/ 59 h 62"/>
                    <a:gd name="T2" fmla="*/ 14 w 36"/>
                    <a:gd name="T3" fmla="*/ 62 h 62"/>
                    <a:gd name="T4" fmla="*/ 8 w 36"/>
                    <a:gd name="T5" fmla="*/ 48 h 62"/>
                    <a:gd name="T6" fmla="*/ 0 w 36"/>
                    <a:gd name="T7" fmla="*/ 44 h 62"/>
                    <a:gd name="T8" fmla="*/ 0 w 36"/>
                    <a:gd name="T9" fmla="*/ 19 h 62"/>
                    <a:gd name="T10" fmla="*/ 17 w 36"/>
                    <a:gd name="T11" fmla="*/ 17 h 62"/>
                    <a:gd name="T12" fmla="*/ 25 w 36"/>
                    <a:gd name="T13" fmla="*/ 0 h 62"/>
                    <a:gd name="T14" fmla="*/ 36 w 36"/>
                    <a:gd name="T15" fmla="*/ 17 h 62"/>
                    <a:gd name="T16" fmla="*/ 27 w 36"/>
                    <a:gd name="T17" fmla="*/ 43 h 62"/>
                    <a:gd name="T18" fmla="*/ 28 w 36"/>
                    <a:gd name="T19" fmla="*/ 5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62">
                      <a:moveTo>
                        <a:pt x="28" y="59"/>
                      </a:moveTo>
                      <a:lnTo>
                        <a:pt x="14" y="62"/>
                      </a:lnTo>
                      <a:lnTo>
                        <a:pt x="8" y="48"/>
                      </a:lnTo>
                      <a:lnTo>
                        <a:pt x="0" y="44"/>
                      </a:lnTo>
                      <a:lnTo>
                        <a:pt x="0" y="19"/>
                      </a:lnTo>
                      <a:lnTo>
                        <a:pt x="17" y="17"/>
                      </a:lnTo>
                      <a:lnTo>
                        <a:pt x="25" y="0"/>
                      </a:lnTo>
                      <a:lnTo>
                        <a:pt x="36" y="17"/>
                      </a:lnTo>
                      <a:lnTo>
                        <a:pt x="27" y="43"/>
                      </a:lnTo>
                      <a:lnTo>
                        <a:pt x="28" y="5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7" name="Freeform 404"/>
                <p:cNvSpPr>
                  <a:spLocks/>
                </p:cNvSpPr>
                <p:nvPr/>
              </p:nvSpPr>
              <p:spPr bwMode="auto">
                <a:xfrm>
                  <a:off x="7678738" y="525146"/>
                  <a:ext cx="57150" cy="98425"/>
                </a:xfrm>
                <a:custGeom>
                  <a:avLst/>
                  <a:gdLst>
                    <a:gd name="T0" fmla="*/ 28 w 36"/>
                    <a:gd name="T1" fmla="*/ 59 h 62"/>
                    <a:gd name="T2" fmla="*/ 14 w 36"/>
                    <a:gd name="T3" fmla="*/ 62 h 62"/>
                    <a:gd name="T4" fmla="*/ 8 w 36"/>
                    <a:gd name="T5" fmla="*/ 48 h 62"/>
                    <a:gd name="T6" fmla="*/ 0 w 36"/>
                    <a:gd name="T7" fmla="*/ 44 h 62"/>
                    <a:gd name="T8" fmla="*/ 0 w 36"/>
                    <a:gd name="T9" fmla="*/ 19 h 62"/>
                    <a:gd name="T10" fmla="*/ 17 w 36"/>
                    <a:gd name="T11" fmla="*/ 17 h 62"/>
                    <a:gd name="T12" fmla="*/ 25 w 36"/>
                    <a:gd name="T13" fmla="*/ 0 h 62"/>
                    <a:gd name="T14" fmla="*/ 36 w 36"/>
                    <a:gd name="T15" fmla="*/ 17 h 62"/>
                    <a:gd name="T16" fmla="*/ 27 w 36"/>
                    <a:gd name="T17" fmla="*/ 43 h 62"/>
                    <a:gd name="T18" fmla="*/ 28 w 36"/>
                    <a:gd name="T19" fmla="*/ 5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62">
                      <a:moveTo>
                        <a:pt x="28" y="59"/>
                      </a:moveTo>
                      <a:lnTo>
                        <a:pt x="14" y="62"/>
                      </a:lnTo>
                      <a:lnTo>
                        <a:pt x="8" y="48"/>
                      </a:lnTo>
                      <a:lnTo>
                        <a:pt x="0" y="44"/>
                      </a:lnTo>
                      <a:lnTo>
                        <a:pt x="0" y="19"/>
                      </a:lnTo>
                      <a:lnTo>
                        <a:pt x="17" y="17"/>
                      </a:lnTo>
                      <a:lnTo>
                        <a:pt x="25" y="0"/>
                      </a:lnTo>
                      <a:lnTo>
                        <a:pt x="36" y="17"/>
                      </a:lnTo>
                      <a:lnTo>
                        <a:pt x="27" y="43"/>
                      </a:lnTo>
                      <a:lnTo>
                        <a:pt x="28" y="5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8" name="Freeform 405"/>
                <p:cNvSpPr>
                  <a:spLocks/>
                </p:cNvSpPr>
                <p:nvPr/>
              </p:nvSpPr>
              <p:spPr bwMode="auto">
                <a:xfrm>
                  <a:off x="7678738" y="525146"/>
                  <a:ext cx="57150" cy="98425"/>
                </a:xfrm>
                <a:custGeom>
                  <a:avLst/>
                  <a:gdLst>
                    <a:gd name="T0" fmla="*/ 28 w 36"/>
                    <a:gd name="T1" fmla="*/ 59 h 62"/>
                    <a:gd name="T2" fmla="*/ 14 w 36"/>
                    <a:gd name="T3" fmla="*/ 62 h 62"/>
                    <a:gd name="T4" fmla="*/ 8 w 36"/>
                    <a:gd name="T5" fmla="*/ 48 h 62"/>
                    <a:gd name="T6" fmla="*/ 0 w 36"/>
                    <a:gd name="T7" fmla="*/ 44 h 62"/>
                    <a:gd name="T8" fmla="*/ 0 w 36"/>
                    <a:gd name="T9" fmla="*/ 19 h 62"/>
                    <a:gd name="T10" fmla="*/ 17 w 36"/>
                    <a:gd name="T11" fmla="*/ 17 h 62"/>
                    <a:gd name="T12" fmla="*/ 25 w 36"/>
                    <a:gd name="T13" fmla="*/ 0 h 62"/>
                    <a:gd name="T14" fmla="*/ 36 w 36"/>
                    <a:gd name="T15" fmla="*/ 17 h 62"/>
                    <a:gd name="T16" fmla="*/ 27 w 36"/>
                    <a:gd name="T17" fmla="*/ 43 h 62"/>
                    <a:gd name="T18" fmla="*/ 28 w 36"/>
                    <a:gd name="T19" fmla="*/ 5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62">
                      <a:moveTo>
                        <a:pt x="28" y="59"/>
                      </a:moveTo>
                      <a:lnTo>
                        <a:pt x="14" y="62"/>
                      </a:lnTo>
                      <a:lnTo>
                        <a:pt x="8" y="48"/>
                      </a:lnTo>
                      <a:lnTo>
                        <a:pt x="0" y="44"/>
                      </a:lnTo>
                      <a:lnTo>
                        <a:pt x="0" y="19"/>
                      </a:lnTo>
                      <a:lnTo>
                        <a:pt x="17" y="17"/>
                      </a:lnTo>
                      <a:lnTo>
                        <a:pt x="25" y="0"/>
                      </a:lnTo>
                      <a:lnTo>
                        <a:pt x="36" y="17"/>
                      </a:lnTo>
                      <a:lnTo>
                        <a:pt x="27" y="43"/>
                      </a:lnTo>
                      <a:lnTo>
                        <a:pt x="28" y="5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9" name="Freeform 406"/>
                <p:cNvSpPr>
                  <a:spLocks/>
                </p:cNvSpPr>
                <p:nvPr/>
              </p:nvSpPr>
              <p:spPr bwMode="auto">
                <a:xfrm>
                  <a:off x="7678738" y="525146"/>
                  <a:ext cx="57150" cy="98425"/>
                </a:xfrm>
                <a:custGeom>
                  <a:avLst/>
                  <a:gdLst>
                    <a:gd name="T0" fmla="*/ 28 w 36"/>
                    <a:gd name="T1" fmla="*/ 59 h 62"/>
                    <a:gd name="T2" fmla="*/ 14 w 36"/>
                    <a:gd name="T3" fmla="*/ 62 h 62"/>
                    <a:gd name="T4" fmla="*/ 8 w 36"/>
                    <a:gd name="T5" fmla="*/ 48 h 62"/>
                    <a:gd name="T6" fmla="*/ 0 w 36"/>
                    <a:gd name="T7" fmla="*/ 44 h 62"/>
                    <a:gd name="T8" fmla="*/ 0 w 36"/>
                    <a:gd name="T9" fmla="*/ 19 h 62"/>
                    <a:gd name="T10" fmla="*/ 17 w 36"/>
                    <a:gd name="T11" fmla="*/ 17 h 62"/>
                    <a:gd name="T12" fmla="*/ 25 w 36"/>
                    <a:gd name="T13" fmla="*/ 0 h 62"/>
                    <a:gd name="T14" fmla="*/ 36 w 36"/>
                    <a:gd name="T15" fmla="*/ 17 h 62"/>
                    <a:gd name="T16" fmla="*/ 27 w 36"/>
                    <a:gd name="T17" fmla="*/ 43 h 62"/>
                    <a:gd name="T18" fmla="*/ 28 w 36"/>
                    <a:gd name="T19" fmla="*/ 5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62">
                      <a:moveTo>
                        <a:pt x="28" y="59"/>
                      </a:moveTo>
                      <a:lnTo>
                        <a:pt x="14" y="62"/>
                      </a:lnTo>
                      <a:lnTo>
                        <a:pt x="8" y="48"/>
                      </a:lnTo>
                      <a:lnTo>
                        <a:pt x="0" y="44"/>
                      </a:lnTo>
                      <a:lnTo>
                        <a:pt x="0" y="19"/>
                      </a:lnTo>
                      <a:lnTo>
                        <a:pt x="17" y="17"/>
                      </a:lnTo>
                      <a:lnTo>
                        <a:pt x="25" y="0"/>
                      </a:lnTo>
                      <a:lnTo>
                        <a:pt x="36" y="17"/>
                      </a:lnTo>
                      <a:lnTo>
                        <a:pt x="27" y="43"/>
                      </a:lnTo>
                      <a:lnTo>
                        <a:pt x="28" y="5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0" name="Freeform 408"/>
                <p:cNvSpPr>
                  <a:spLocks/>
                </p:cNvSpPr>
                <p:nvPr/>
              </p:nvSpPr>
              <p:spPr bwMode="auto">
                <a:xfrm>
                  <a:off x="7697788" y="504508"/>
                  <a:ext cx="28575" cy="17463"/>
                </a:xfrm>
                <a:custGeom>
                  <a:avLst/>
                  <a:gdLst>
                    <a:gd name="T0" fmla="*/ 0 w 18"/>
                    <a:gd name="T1" fmla="*/ 11 h 11"/>
                    <a:gd name="T2" fmla="*/ 2 w 18"/>
                    <a:gd name="T3" fmla="*/ 0 h 11"/>
                    <a:gd name="T4" fmla="*/ 12 w 18"/>
                    <a:gd name="T5" fmla="*/ 0 h 11"/>
                    <a:gd name="T6" fmla="*/ 18 w 18"/>
                    <a:gd name="T7" fmla="*/ 0 h 11"/>
                    <a:gd name="T8" fmla="*/ 0 w 18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1">
                      <a:moveTo>
                        <a:pt x="0" y="11"/>
                      </a:moveTo>
                      <a:lnTo>
                        <a:pt x="2" y="0"/>
                      </a:lnTo>
                      <a:lnTo>
                        <a:pt x="12" y="0"/>
                      </a:lnTo>
                      <a:lnTo>
                        <a:pt x="18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1" name="Freeform 409"/>
                <p:cNvSpPr>
                  <a:spLocks/>
                </p:cNvSpPr>
                <p:nvPr/>
              </p:nvSpPr>
              <p:spPr bwMode="auto">
                <a:xfrm>
                  <a:off x="7697788" y="504508"/>
                  <a:ext cx="28575" cy="17463"/>
                </a:xfrm>
                <a:custGeom>
                  <a:avLst/>
                  <a:gdLst>
                    <a:gd name="T0" fmla="*/ 0 w 18"/>
                    <a:gd name="T1" fmla="*/ 11 h 11"/>
                    <a:gd name="T2" fmla="*/ 2 w 18"/>
                    <a:gd name="T3" fmla="*/ 0 h 11"/>
                    <a:gd name="T4" fmla="*/ 12 w 18"/>
                    <a:gd name="T5" fmla="*/ 0 h 11"/>
                    <a:gd name="T6" fmla="*/ 18 w 18"/>
                    <a:gd name="T7" fmla="*/ 0 h 11"/>
                    <a:gd name="T8" fmla="*/ 0 w 18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1">
                      <a:moveTo>
                        <a:pt x="0" y="11"/>
                      </a:moveTo>
                      <a:lnTo>
                        <a:pt x="2" y="0"/>
                      </a:lnTo>
                      <a:lnTo>
                        <a:pt x="12" y="0"/>
                      </a:lnTo>
                      <a:lnTo>
                        <a:pt x="18" y="0"/>
                      </a:lnTo>
                      <a:lnTo>
                        <a:pt x="0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2" name="Freeform 410"/>
                <p:cNvSpPr>
                  <a:spLocks/>
                </p:cNvSpPr>
                <p:nvPr/>
              </p:nvSpPr>
              <p:spPr bwMode="auto">
                <a:xfrm>
                  <a:off x="7697788" y="504508"/>
                  <a:ext cx="28575" cy="17463"/>
                </a:xfrm>
                <a:custGeom>
                  <a:avLst/>
                  <a:gdLst>
                    <a:gd name="T0" fmla="*/ 0 w 18"/>
                    <a:gd name="T1" fmla="*/ 11 h 11"/>
                    <a:gd name="T2" fmla="*/ 2 w 18"/>
                    <a:gd name="T3" fmla="*/ 0 h 11"/>
                    <a:gd name="T4" fmla="*/ 12 w 18"/>
                    <a:gd name="T5" fmla="*/ 0 h 11"/>
                    <a:gd name="T6" fmla="*/ 18 w 18"/>
                    <a:gd name="T7" fmla="*/ 0 h 11"/>
                    <a:gd name="T8" fmla="*/ 0 w 18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1">
                      <a:moveTo>
                        <a:pt x="0" y="11"/>
                      </a:moveTo>
                      <a:lnTo>
                        <a:pt x="2" y="0"/>
                      </a:lnTo>
                      <a:lnTo>
                        <a:pt x="12" y="0"/>
                      </a:lnTo>
                      <a:lnTo>
                        <a:pt x="18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3" name="Freeform 411"/>
                <p:cNvSpPr>
                  <a:spLocks/>
                </p:cNvSpPr>
                <p:nvPr/>
              </p:nvSpPr>
              <p:spPr bwMode="auto">
                <a:xfrm>
                  <a:off x="7697788" y="504508"/>
                  <a:ext cx="28575" cy="17463"/>
                </a:xfrm>
                <a:custGeom>
                  <a:avLst/>
                  <a:gdLst>
                    <a:gd name="T0" fmla="*/ 0 w 18"/>
                    <a:gd name="T1" fmla="*/ 11 h 11"/>
                    <a:gd name="T2" fmla="*/ 2 w 18"/>
                    <a:gd name="T3" fmla="*/ 0 h 11"/>
                    <a:gd name="T4" fmla="*/ 12 w 18"/>
                    <a:gd name="T5" fmla="*/ 0 h 11"/>
                    <a:gd name="T6" fmla="*/ 18 w 18"/>
                    <a:gd name="T7" fmla="*/ 0 h 11"/>
                    <a:gd name="T8" fmla="*/ 0 w 18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1">
                      <a:moveTo>
                        <a:pt x="0" y="11"/>
                      </a:moveTo>
                      <a:lnTo>
                        <a:pt x="2" y="0"/>
                      </a:lnTo>
                      <a:lnTo>
                        <a:pt x="12" y="0"/>
                      </a:lnTo>
                      <a:lnTo>
                        <a:pt x="18" y="0"/>
                      </a:lnTo>
                      <a:lnTo>
                        <a:pt x="0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4" name="Freeform 412"/>
                <p:cNvSpPr>
                  <a:spLocks/>
                </p:cNvSpPr>
                <p:nvPr/>
              </p:nvSpPr>
              <p:spPr bwMode="auto">
                <a:xfrm>
                  <a:off x="8002588" y="971233"/>
                  <a:ext cx="128588" cy="98425"/>
                </a:xfrm>
                <a:custGeom>
                  <a:avLst/>
                  <a:gdLst>
                    <a:gd name="T0" fmla="*/ 62 w 81"/>
                    <a:gd name="T1" fmla="*/ 54 h 62"/>
                    <a:gd name="T2" fmla="*/ 48 w 81"/>
                    <a:gd name="T3" fmla="*/ 55 h 62"/>
                    <a:gd name="T4" fmla="*/ 41 w 81"/>
                    <a:gd name="T5" fmla="*/ 55 h 62"/>
                    <a:gd name="T6" fmla="*/ 30 w 81"/>
                    <a:gd name="T7" fmla="*/ 62 h 62"/>
                    <a:gd name="T8" fmla="*/ 17 w 81"/>
                    <a:gd name="T9" fmla="*/ 59 h 62"/>
                    <a:gd name="T10" fmla="*/ 11 w 81"/>
                    <a:gd name="T11" fmla="*/ 59 h 62"/>
                    <a:gd name="T12" fmla="*/ 9 w 81"/>
                    <a:gd name="T13" fmla="*/ 35 h 62"/>
                    <a:gd name="T14" fmla="*/ 0 w 81"/>
                    <a:gd name="T15" fmla="*/ 20 h 62"/>
                    <a:gd name="T16" fmla="*/ 0 w 81"/>
                    <a:gd name="T17" fmla="*/ 12 h 62"/>
                    <a:gd name="T18" fmla="*/ 13 w 81"/>
                    <a:gd name="T19" fmla="*/ 1 h 62"/>
                    <a:gd name="T20" fmla="*/ 16 w 81"/>
                    <a:gd name="T21" fmla="*/ 4 h 62"/>
                    <a:gd name="T22" fmla="*/ 21 w 81"/>
                    <a:gd name="T23" fmla="*/ 0 h 62"/>
                    <a:gd name="T24" fmla="*/ 38 w 81"/>
                    <a:gd name="T25" fmla="*/ 4 h 62"/>
                    <a:gd name="T26" fmla="*/ 43 w 81"/>
                    <a:gd name="T27" fmla="*/ 19 h 62"/>
                    <a:gd name="T28" fmla="*/ 64 w 81"/>
                    <a:gd name="T29" fmla="*/ 15 h 62"/>
                    <a:gd name="T30" fmla="*/ 78 w 81"/>
                    <a:gd name="T31" fmla="*/ 14 h 62"/>
                    <a:gd name="T32" fmla="*/ 81 w 81"/>
                    <a:gd name="T33" fmla="*/ 27 h 62"/>
                    <a:gd name="T34" fmla="*/ 78 w 81"/>
                    <a:gd name="T35" fmla="*/ 36 h 62"/>
                    <a:gd name="T36" fmla="*/ 72 w 81"/>
                    <a:gd name="T37" fmla="*/ 44 h 62"/>
                    <a:gd name="T38" fmla="*/ 76 w 81"/>
                    <a:gd name="T39" fmla="*/ 51 h 62"/>
                    <a:gd name="T40" fmla="*/ 62 w 81"/>
                    <a:gd name="T41" fmla="*/ 54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1" h="62">
                      <a:moveTo>
                        <a:pt x="62" y="54"/>
                      </a:moveTo>
                      <a:lnTo>
                        <a:pt x="48" y="55"/>
                      </a:lnTo>
                      <a:lnTo>
                        <a:pt x="41" y="55"/>
                      </a:lnTo>
                      <a:lnTo>
                        <a:pt x="30" y="62"/>
                      </a:lnTo>
                      <a:lnTo>
                        <a:pt x="17" y="59"/>
                      </a:lnTo>
                      <a:lnTo>
                        <a:pt x="11" y="59"/>
                      </a:lnTo>
                      <a:lnTo>
                        <a:pt x="9" y="35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3" y="1"/>
                      </a:lnTo>
                      <a:lnTo>
                        <a:pt x="16" y="4"/>
                      </a:lnTo>
                      <a:lnTo>
                        <a:pt x="21" y="0"/>
                      </a:lnTo>
                      <a:lnTo>
                        <a:pt x="38" y="4"/>
                      </a:lnTo>
                      <a:lnTo>
                        <a:pt x="43" y="19"/>
                      </a:lnTo>
                      <a:lnTo>
                        <a:pt x="64" y="15"/>
                      </a:lnTo>
                      <a:lnTo>
                        <a:pt x="78" y="14"/>
                      </a:lnTo>
                      <a:lnTo>
                        <a:pt x="81" y="27"/>
                      </a:lnTo>
                      <a:lnTo>
                        <a:pt x="78" y="36"/>
                      </a:lnTo>
                      <a:lnTo>
                        <a:pt x="72" y="44"/>
                      </a:lnTo>
                      <a:lnTo>
                        <a:pt x="76" y="51"/>
                      </a:lnTo>
                      <a:lnTo>
                        <a:pt x="62" y="5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5" name="Freeform 413"/>
                <p:cNvSpPr>
                  <a:spLocks/>
                </p:cNvSpPr>
                <p:nvPr/>
              </p:nvSpPr>
              <p:spPr bwMode="auto">
                <a:xfrm>
                  <a:off x="8002588" y="971233"/>
                  <a:ext cx="128588" cy="98425"/>
                </a:xfrm>
                <a:custGeom>
                  <a:avLst/>
                  <a:gdLst>
                    <a:gd name="T0" fmla="*/ 62 w 81"/>
                    <a:gd name="T1" fmla="*/ 54 h 62"/>
                    <a:gd name="T2" fmla="*/ 48 w 81"/>
                    <a:gd name="T3" fmla="*/ 55 h 62"/>
                    <a:gd name="T4" fmla="*/ 41 w 81"/>
                    <a:gd name="T5" fmla="*/ 55 h 62"/>
                    <a:gd name="T6" fmla="*/ 30 w 81"/>
                    <a:gd name="T7" fmla="*/ 62 h 62"/>
                    <a:gd name="T8" fmla="*/ 17 w 81"/>
                    <a:gd name="T9" fmla="*/ 59 h 62"/>
                    <a:gd name="T10" fmla="*/ 11 w 81"/>
                    <a:gd name="T11" fmla="*/ 59 h 62"/>
                    <a:gd name="T12" fmla="*/ 9 w 81"/>
                    <a:gd name="T13" fmla="*/ 35 h 62"/>
                    <a:gd name="T14" fmla="*/ 0 w 81"/>
                    <a:gd name="T15" fmla="*/ 20 h 62"/>
                    <a:gd name="T16" fmla="*/ 0 w 81"/>
                    <a:gd name="T17" fmla="*/ 12 h 62"/>
                    <a:gd name="T18" fmla="*/ 13 w 81"/>
                    <a:gd name="T19" fmla="*/ 1 h 62"/>
                    <a:gd name="T20" fmla="*/ 16 w 81"/>
                    <a:gd name="T21" fmla="*/ 4 h 62"/>
                    <a:gd name="T22" fmla="*/ 21 w 81"/>
                    <a:gd name="T23" fmla="*/ 0 h 62"/>
                    <a:gd name="T24" fmla="*/ 38 w 81"/>
                    <a:gd name="T25" fmla="*/ 4 h 62"/>
                    <a:gd name="T26" fmla="*/ 43 w 81"/>
                    <a:gd name="T27" fmla="*/ 19 h 62"/>
                    <a:gd name="T28" fmla="*/ 64 w 81"/>
                    <a:gd name="T29" fmla="*/ 15 h 62"/>
                    <a:gd name="T30" fmla="*/ 78 w 81"/>
                    <a:gd name="T31" fmla="*/ 14 h 62"/>
                    <a:gd name="T32" fmla="*/ 81 w 81"/>
                    <a:gd name="T33" fmla="*/ 27 h 62"/>
                    <a:gd name="T34" fmla="*/ 78 w 81"/>
                    <a:gd name="T35" fmla="*/ 36 h 62"/>
                    <a:gd name="T36" fmla="*/ 72 w 81"/>
                    <a:gd name="T37" fmla="*/ 44 h 62"/>
                    <a:gd name="T38" fmla="*/ 76 w 81"/>
                    <a:gd name="T39" fmla="*/ 51 h 62"/>
                    <a:gd name="T40" fmla="*/ 62 w 81"/>
                    <a:gd name="T41" fmla="*/ 54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1" h="62">
                      <a:moveTo>
                        <a:pt x="62" y="54"/>
                      </a:moveTo>
                      <a:lnTo>
                        <a:pt x="48" y="55"/>
                      </a:lnTo>
                      <a:lnTo>
                        <a:pt x="41" y="55"/>
                      </a:lnTo>
                      <a:lnTo>
                        <a:pt x="30" y="62"/>
                      </a:lnTo>
                      <a:lnTo>
                        <a:pt x="17" y="59"/>
                      </a:lnTo>
                      <a:lnTo>
                        <a:pt x="11" y="59"/>
                      </a:lnTo>
                      <a:lnTo>
                        <a:pt x="9" y="35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3" y="1"/>
                      </a:lnTo>
                      <a:lnTo>
                        <a:pt x="16" y="4"/>
                      </a:lnTo>
                      <a:lnTo>
                        <a:pt x="21" y="0"/>
                      </a:lnTo>
                      <a:lnTo>
                        <a:pt x="38" y="4"/>
                      </a:lnTo>
                      <a:lnTo>
                        <a:pt x="43" y="19"/>
                      </a:lnTo>
                      <a:lnTo>
                        <a:pt x="64" y="15"/>
                      </a:lnTo>
                      <a:lnTo>
                        <a:pt x="78" y="14"/>
                      </a:lnTo>
                      <a:lnTo>
                        <a:pt x="81" y="27"/>
                      </a:lnTo>
                      <a:lnTo>
                        <a:pt x="78" y="36"/>
                      </a:lnTo>
                      <a:lnTo>
                        <a:pt x="72" y="44"/>
                      </a:lnTo>
                      <a:lnTo>
                        <a:pt x="76" y="51"/>
                      </a:lnTo>
                      <a:lnTo>
                        <a:pt x="62" y="5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6" name="Freeform 414"/>
                <p:cNvSpPr>
                  <a:spLocks/>
                </p:cNvSpPr>
                <p:nvPr/>
              </p:nvSpPr>
              <p:spPr bwMode="auto">
                <a:xfrm>
                  <a:off x="8002588" y="971233"/>
                  <a:ext cx="128588" cy="98425"/>
                </a:xfrm>
                <a:custGeom>
                  <a:avLst/>
                  <a:gdLst>
                    <a:gd name="T0" fmla="*/ 62 w 81"/>
                    <a:gd name="T1" fmla="*/ 54 h 62"/>
                    <a:gd name="T2" fmla="*/ 48 w 81"/>
                    <a:gd name="T3" fmla="*/ 55 h 62"/>
                    <a:gd name="T4" fmla="*/ 41 w 81"/>
                    <a:gd name="T5" fmla="*/ 55 h 62"/>
                    <a:gd name="T6" fmla="*/ 30 w 81"/>
                    <a:gd name="T7" fmla="*/ 62 h 62"/>
                    <a:gd name="T8" fmla="*/ 17 w 81"/>
                    <a:gd name="T9" fmla="*/ 59 h 62"/>
                    <a:gd name="T10" fmla="*/ 11 w 81"/>
                    <a:gd name="T11" fmla="*/ 59 h 62"/>
                    <a:gd name="T12" fmla="*/ 9 w 81"/>
                    <a:gd name="T13" fmla="*/ 35 h 62"/>
                    <a:gd name="T14" fmla="*/ 0 w 81"/>
                    <a:gd name="T15" fmla="*/ 20 h 62"/>
                    <a:gd name="T16" fmla="*/ 0 w 81"/>
                    <a:gd name="T17" fmla="*/ 12 h 62"/>
                    <a:gd name="T18" fmla="*/ 13 w 81"/>
                    <a:gd name="T19" fmla="*/ 1 h 62"/>
                    <a:gd name="T20" fmla="*/ 16 w 81"/>
                    <a:gd name="T21" fmla="*/ 4 h 62"/>
                    <a:gd name="T22" fmla="*/ 21 w 81"/>
                    <a:gd name="T23" fmla="*/ 0 h 62"/>
                    <a:gd name="T24" fmla="*/ 38 w 81"/>
                    <a:gd name="T25" fmla="*/ 4 h 62"/>
                    <a:gd name="T26" fmla="*/ 43 w 81"/>
                    <a:gd name="T27" fmla="*/ 19 h 62"/>
                    <a:gd name="T28" fmla="*/ 64 w 81"/>
                    <a:gd name="T29" fmla="*/ 15 h 62"/>
                    <a:gd name="T30" fmla="*/ 78 w 81"/>
                    <a:gd name="T31" fmla="*/ 14 h 62"/>
                    <a:gd name="T32" fmla="*/ 81 w 81"/>
                    <a:gd name="T33" fmla="*/ 27 h 62"/>
                    <a:gd name="T34" fmla="*/ 78 w 81"/>
                    <a:gd name="T35" fmla="*/ 36 h 62"/>
                    <a:gd name="T36" fmla="*/ 72 w 81"/>
                    <a:gd name="T37" fmla="*/ 44 h 62"/>
                    <a:gd name="T38" fmla="*/ 76 w 81"/>
                    <a:gd name="T39" fmla="*/ 51 h 62"/>
                    <a:gd name="T40" fmla="*/ 62 w 81"/>
                    <a:gd name="T41" fmla="*/ 54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1" h="62">
                      <a:moveTo>
                        <a:pt x="62" y="54"/>
                      </a:moveTo>
                      <a:lnTo>
                        <a:pt x="48" y="55"/>
                      </a:lnTo>
                      <a:lnTo>
                        <a:pt x="41" y="55"/>
                      </a:lnTo>
                      <a:lnTo>
                        <a:pt x="30" y="62"/>
                      </a:lnTo>
                      <a:lnTo>
                        <a:pt x="17" y="59"/>
                      </a:lnTo>
                      <a:lnTo>
                        <a:pt x="11" y="59"/>
                      </a:lnTo>
                      <a:lnTo>
                        <a:pt x="9" y="35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3" y="1"/>
                      </a:lnTo>
                      <a:lnTo>
                        <a:pt x="16" y="4"/>
                      </a:lnTo>
                      <a:lnTo>
                        <a:pt x="21" y="0"/>
                      </a:lnTo>
                      <a:lnTo>
                        <a:pt x="38" y="4"/>
                      </a:lnTo>
                      <a:lnTo>
                        <a:pt x="43" y="19"/>
                      </a:lnTo>
                      <a:lnTo>
                        <a:pt x="64" y="15"/>
                      </a:lnTo>
                      <a:lnTo>
                        <a:pt x="78" y="14"/>
                      </a:lnTo>
                      <a:lnTo>
                        <a:pt x="81" y="27"/>
                      </a:lnTo>
                      <a:lnTo>
                        <a:pt x="78" y="36"/>
                      </a:lnTo>
                      <a:lnTo>
                        <a:pt x="72" y="44"/>
                      </a:lnTo>
                      <a:lnTo>
                        <a:pt x="76" y="51"/>
                      </a:lnTo>
                      <a:lnTo>
                        <a:pt x="62" y="5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7" name="Freeform 415"/>
                <p:cNvSpPr>
                  <a:spLocks/>
                </p:cNvSpPr>
                <p:nvPr/>
              </p:nvSpPr>
              <p:spPr bwMode="auto">
                <a:xfrm>
                  <a:off x="8002588" y="971233"/>
                  <a:ext cx="128588" cy="98425"/>
                </a:xfrm>
                <a:custGeom>
                  <a:avLst/>
                  <a:gdLst>
                    <a:gd name="T0" fmla="*/ 62 w 81"/>
                    <a:gd name="T1" fmla="*/ 54 h 62"/>
                    <a:gd name="T2" fmla="*/ 48 w 81"/>
                    <a:gd name="T3" fmla="*/ 55 h 62"/>
                    <a:gd name="T4" fmla="*/ 41 w 81"/>
                    <a:gd name="T5" fmla="*/ 55 h 62"/>
                    <a:gd name="T6" fmla="*/ 30 w 81"/>
                    <a:gd name="T7" fmla="*/ 62 h 62"/>
                    <a:gd name="T8" fmla="*/ 17 w 81"/>
                    <a:gd name="T9" fmla="*/ 59 h 62"/>
                    <a:gd name="T10" fmla="*/ 11 w 81"/>
                    <a:gd name="T11" fmla="*/ 59 h 62"/>
                    <a:gd name="T12" fmla="*/ 9 w 81"/>
                    <a:gd name="T13" fmla="*/ 35 h 62"/>
                    <a:gd name="T14" fmla="*/ 0 w 81"/>
                    <a:gd name="T15" fmla="*/ 20 h 62"/>
                    <a:gd name="T16" fmla="*/ 0 w 81"/>
                    <a:gd name="T17" fmla="*/ 12 h 62"/>
                    <a:gd name="T18" fmla="*/ 13 w 81"/>
                    <a:gd name="T19" fmla="*/ 1 h 62"/>
                    <a:gd name="T20" fmla="*/ 16 w 81"/>
                    <a:gd name="T21" fmla="*/ 4 h 62"/>
                    <a:gd name="T22" fmla="*/ 21 w 81"/>
                    <a:gd name="T23" fmla="*/ 0 h 62"/>
                    <a:gd name="T24" fmla="*/ 38 w 81"/>
                    <a:gd name="T25" fmla="*/ 4 h 62"/>
                    <a:gd name="T26" fmla="*/ 43 w 81"/>
                    <a:gd name="T27" fmla="*/ 19 h 62"/>
                    <a:gd name="T28" fmla="*/ 64 w 81"/>
                    <a:gd name="T29" fmla="*/ 15 h 62"/>
                    <a:gd name="T30" fmla="*/ 78 w 81"/>
                    <a:gd name="T31" fmla="*/ 14 h 62"/>
                    <a:gd name="T32" fmla="*/ 81 w 81"/>
                    <a:gd name="T33" fmla="*/ 27 h 62"/>
                    <a:gd name="T34" fmla="*/ 78 w 81"/>
                    <a:gd name="T35" fmla="*/ 36 h 62"/>
                    <a:gd name="T36" fmla="*/ 72 w 81"/>
                    <a:gd name="T37" fmla="*/ 44 h 62"/>
                    <a:gd name="T38" fmla="*/ 76 w 81"/>
                    <a:gd name="T39" fmla="*/ 51 h 62"/>
                    <a:gd name="T40" fmla="*/ 62 w 81"/>
                    <a:gd name="T41" fmla="*/ 54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1" h="62">
                      <a:moveTo>
                        <a:pt x="62" y="54"/>
                      </a:moveTo>
                      <a:lnTo>
                        <a:pt x="48" y="55"/>
                      </a:lnTo>
                      <a:lnTo>
                        <a:pt x="41" y="55"/>
                      </a:lnTo>
                      <a:lnTo>
                        <a:pt x="30" y="62"/>
                      </a:lnTo>
                      <a:lnTo>
                        <a:pt x="17" y="59"/>
                      </a:lnTo>
                      <a:lnTo>
                        <a:pt x="11" y="59"/>
                      </a:lnTo>
                      <a:lnTo>
                        <a:pt x="9" y="35"/>
                      </a:lnTo>
                      <a:lnTo>
                        <a:pt x="0" y="20"/>
                      </a:lnTo>
                      <a:lnTo>
                        <a:pt x="0" y="12"/>
                      </a:lnTo>
                      <a:lnTo>
                        <a:pt x="13" y="1"/>
                      </a:lnTo>
                      <a:lnTo>
                        <a:pt x="16" y="4"/>
                      </a:lnTo>
                      <a:lnTo>
                        <a:pt x="21" y="0"/>
                      </a:lnTo>
                      <a:lnTo>
                        <a:pt x="38" y="4"/>
                      </a:lnTo>
                      <a:lnTo>
                        <a:pt x="43" y="19"/>
                      </a:lnTo>
                      <a:lnTo>
                        <a:pt x="64" y="15"/>
                      </a:lnTo>
                      <a:lnTo>
                        <a:pt x="78" y="14"/>
                      </a:lnTo>
                      <a:lnTo>
                        <a:pt x="81" y="27"/>
                      </a:lnTo>
                      <a:lnTo>
                        <a:pt x="78" y="36"/>
                      </a:lnTo>
                      <a:lnTo>
                        <a:pt x="72" y="44"/>
                      </a:lnTo>
                      <a:lnTo>
                        <a:pt x="76" y="51"/>
                      </a:lnTo>
                      <a:lnTo>
                        <a:pt x="62" y="5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8" name="Freeform 416"/>
                <p:cNvSpPr>
                  <a:spLocks/>
                </p:cNvSpPr>
                <p:nvPr/>
              </p:nvSpPr>
              <p:spPr bwMode="auto">
                <a:xfrm>
                  <a:off x="8012113" y="444183"/>
                  <a:ext cx="109538" cy="47625"/>
                </a:xfrm>
                <a:custGeom>
                  <a:avLst/>
                  <a:gdLst>
                    <a:gd name="T0" fmla="*/ 69 w 69"/>
                    <a:gd name="T1" fmla="*/ 30 h 30"/>
                    <a:gd name="T2" fmla="*/ 42 w 69"/>
                    <a:gd name="T3" fmla="*/ 28 h 30"/>
                    <a:gd name="T4" fmla="*/ 27 w 69"/>
                    <a:gd name="T5" fmla="*/ 17 h 30"/>
                    <a:gd name="T6" fmla="*/ 0 w 69"/>
                    <a:gd name="T7" fmla="*/ 19 h 30"/>
                    <a:gd name="T8" fmla="*/ 10 w 69"/>
                    <a:gd name="T9" fmla="*/ 9 h 30"/>
                    <a:gd name="T10" fmla="*/ 31 w 69"/>
                    <a:gd name="T11" fmla="*/ 0 h 30"/>
                    <a:gd name="T12" fmla="*/ 55 w 69"/>
                    <a:gd name="T13" fmla="*/ 8 h 30"/>
                    <a:gd name="T14" fmla="*/ 69 w 69"/>
                    <a:gd name="T1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30">
                      <a:moveTo>
                        <a:pt x="69" y="30"/>
                      </a:moveTo>
                      <a:lnTo>
                        <a:pt x="42" y="28"/>
                      </a:lnTo>
                      <a:lnTo>
                        <a:pt x="27" y="17"/>
                      </a:lnTo>
                      <a:lnTo>
                        <a:pt x="0" y="19"/>
                      </a:lnTo>
                      <a:lnTo>
                        <a:pt x="10" y="9"/>
                      </a:lnTo>
                      <a:lnTo>
                        <a:pt x="31" y="0"/>
                      </a:lnTo>
                      <a:lnTo>
                        <a:pt x="55" y="8"/>
                      </a:lnTo>
                      <a:lnTo>
                        <a:pt x="69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9" name="Freeform 417"/>
                <p:cNvSpPr>
                  <a:spLocks/>
                </p:cNvSpPr>
                <p:nvPr/>
              </p:nvSpPr>
              <p:spPr bwMode="auto">
                <a:xfrm>
                  <a:off x="8012113" y="444183"/>
                  <a:ext cx="109538" cy="47625"/>
                </a:xfrm>
                <a:custGeom>
                  <a:avLst/>
                  <a:gdLst>
                    <a:gd name="T0" fmla="*/ 69 w 69"/>
                    <a:gd name="T1" fmla="*/ 30 h 30"/>
                    <a:gd name="T2" fmla="*/ 42 w 69"/>
                    <a:gd name="T3" fmla="*/ 28 h 30"/>
                    <a:gd name="T4" fmla="*/ 27 w 69"/>
                    <a:gd name="T5" fmla="*/ 17 h 30"/>
                    <a:gd name="T6" fmla="*/ 0 w 69"/>
                    <a:gd name="T7" fmla="*/ 19 h 30"/>
                    <a:gd name="T8" fmla="*/ 10 w 69"/>
                    <a:gd name="T9" fmla="*/ 9 h 30"/>
                    <a:gd name="T10" fmla="*/ 31 w 69"/>
                    <a:gd name="T11" fmla="*/ 0 h 30"/>
                    <a:gd name="T12" fmla="*/ 55 w 69"/>
                    <a:gd name="T13" fmla="*/ 8 h 30"/>
                    <a:gd name="T14" fmla="*/ 69 w 69"/>
                    <a:gd name="T1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30">
                      <a:moveTo>
                        <a:pt x="69" y="30"/>
                      </a:moveTo>
                      <a:lnTo>
                        <a:pt x="42" y="28"/>
                      </a:lnTo>
                      <a:lnTo>
                        <a:pt x="27" y="17"/>
                      </a:lnTo>
                      <a:lnTo>
                        <a:pt x="0" y="19"/>
                      </a:lnTo>
                      <a:lnTo>
                        <a:pt x="10" y="9"/>
                      </a:lnTo>
                      <a:lnTo>
                        <a:pt x="31" y="0"/>
                      </a:lnTo>
                      <a:lnTo>
                        <a:pt x="55" y="8"/>
                      </a:lnTo>
                      <a:lnTo>
                        <a:pt x="69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0" name="Freeform 418"/>
                <p:cNvSpPr>
                  <a:spLocks/>
                </p:cNvSpPr>
                <p:nvPr/>
              </p:nvSpPr>
              <p:spPr bwMode="auto">
                <a:xfrm>
                  <a:off x="8012113" y="444183"/>
                  <a:ext cx="109538" cy="47625"/>
                </a:xfrm>
                <a:custGeom>
                  <a:avLst/>
                  <a:gdLst>
                    <a:gd name="T0" fmla="*/ 69 w 69"/>
                    <a:gd name="T1" fmla="*/ 30 h 30"/>
                    <a:gd name="T2" fmla="*/ 42 w 69"/>
                    <a:gd name="T3" fmla="*/ 28 h 30"/>
                    <a:gd name="T4" fmla="*/ 27 w 69"/>
                    <a:gd name="T5" fmla="*/ 17 h 30"/>
                    <a:gd name="T6" fmla="*/ 0 w 69"/>
                    <a:gd name="T7" fmla="*/ 19 h 30"/>
                    <a:gd name="T8" fmla="*/ 10 w 69"/>
                    <a:gd name="T9" fmla="*/ 9 h 30"/>
                    <a:gd name="T10" fmla="*/ 31 w 69"/>
                    <a:gd name="T11" fmla="*/ 0 h 30"/>
                    <a:gd name="T12" fmla="*/ 55 w 69"/>
                    <a:gd name="T13" fmla="*/ 8 h 30"/>
                    <a:gd name="T14" fmla="*/ 69 w 69"/>
                    <a:gd name="T1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30">
                      <a:moveTo>
                        <a:pt x="69" y="30"/>
                      </a:moveTo>
                      <a:lnTo>
                        <a:pt x="42" y="28"/>
                      </a:lnTo>
                      <a:lnTo>
                        <a:pt x="27" y="17"/>
                      </a:lnTo>
                      <a:lnTo>
                        <a:pt x="0" y="19"/>
                      </a:lnTo>
                      <a:lnTo>
                        <a:pt x="10" y="9"/>
                      </a:lnTo>
                      <a:lnTo>
                        <a:pt x="31" y="0"/>
                      </a:lnTo>
                      <a:lnTo>
                        <a:pt x="55" y="8"/>
                      </a:lnTo>
                      <a:lnTo>
                        <a:pt x="69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1" name="Freeform 419"/>
                <p:cNvSpPr>
                  <a:spLocks/>
                </p:cNvSpPr>
                <p:nvPr/>
              </p:nvSpPr>
              <p:spPr bwMode="auto">
                <a:xfrm>
                  <a:off x="8012113" y="444183"/>
                  <a:ext cx="109538" cy="47625"/>
                </a:xfrm>
                <a:custGeom>
                  <a:avLst/>
                  <a:gdLst>
                    <a:gd name="T0" fmla="*/ 69 w 69"/>
                    <a:gd name="T1" fmla="*/ 30 h 30"/>
                    <a:gd name="T2" fmla="*/ 42 w 69"/>
                    <a:gd name="T3" fmla="*/ 28 h 30"/>
                    <a:gd name="T4" fmla="*/ 27 w 69"/>
                    <a:gd name="T5" fmla="*/ 17 h 30"/>
                    <a:gd name="T6" fmla="*/ 0 w 69"/>
                    <a:gd name="T7" fmla="*/ 19 h 30"/>
                    <a:gd name="T8" fmla="*/ 10 w 69"/>
                    <a:gd name="T9" fmla="*/ 9 h 30"/>
                    <a:gd name="T10" fmla="*/ 31 w 69"/>
                    <a:gd name="T11" fmla="*/ 0 h 30"/>
                    <a:gd name="T12" fmla="*/ 55 w 69"/>
                    <a:gd name="T13" fmla="*/ 8 h 30"/>
                    <a:gd name="T14" fmla="*/ 69 w 69"/>
                    <a:gd name="T1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30">
                      <a:moveTo>
                        <a:pt x="69" y="30"/>
                      </a:moveTo>
                      <a:lnTo>
                        <a:pt x="42" y="28"/>
                      </a:lnTo>
                      <a:lnTo>
                        <a:pt x="27" y="17"/>
                      </a:lnTo>
                      <a:lnTo>
                        <a:pt x="0" y="19"/>
                      </a:lnTo>
                      <a:lnTo>
                        <a:pt x="10" y="9"/>
                      </a:lnTo>
                      <a:lnTo>
                        <a:pt x="31" y="0"/>
                      </a:lnTo>
                      <a:lnTo>
                        <a:pt x="55" y="8"/>
                      </a:lnTo>
                      <a:lnTo>
                        <a:pt x="69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2" name="Freeform 420"/>
                <p:cNvSpPr>
                  <a:spLocks/>
                </p:cNvSpPr>
                <p:nvPr/>
              </p:nvSpPr>
              <p:spPr bwMode="auto">
                <a:xfrm>
                  <a:off x="7951788" y="37783"/>
                  <a:ext cx="230188" cy="412750"/>
                </a:xfrm>
                <a:custGeom>
                  <a:avLst/>
                  <a:gdLst>
                    <a:gd name="T0" fmla="*/ 19 w 145"/>
                    <a:gd name="T1" fmla="*/ 109 h 260"/>
                    <a:gd name="T2" fmla="*/ 30 w 145"/>
                    <a:gd name="T3" fmla="*/ 102 h 260"/>
                    <a:gd name="T4" fmla="*/ 29 w 145"/>
                    <a:gd name="T5" fmla="*/ 69 h 260"/>
                    <a:gd name="T6" fmla="*/ 27 w 145"/>
                    <a:gd name="T7" fmla="*/ 58 h 260"/>
                    <a:gd name="T8" fmla="*/ 14 w 145"/>
                    <a:gd name="T9" fmla="*/ 47 h 260"/>
                    <a:gd name="T10" fmla="*/ 3 w 145"/>
                    <a:gd name="T11" fmla="*/ 34 h 260"/>
                    <a:gd name="T12" fmla="*/ 14 w 145"/>
                    <a:gd name="T13" fmla="*/ 37 h 260"/>
                    <a:gd name="T14" fmla="*/ 29 w 145"/>
                    <a:gd name="T15" fmla="*/ 39 h 260"/>
                    <a:gd name="T16" fmla="*/ 49 w 145"/>
                    <a:gd name="T17" fmla="*/ 37 h 260"/>
                    <a:gd name="T18" fmla="*/ 56 w 145"/>
                    <a:gd name="T19" fmla="*/ 19 h 260"/>
                    <a:gd name="T20" fmla="*/ 65 w 145"/>
                    <a:gd name="T21" fmla="*/ 8 h 260"/>
                    <a:gd name="T22" fmla="*/ 75 w 145"/>
                    <a:gd name="T23" fmla="*/ 0 h 260"/>
                    <a:gd name="T24" fmla="*/ 86 w 145"/>
                    <a:gd name="T25" fmla="*/ 3 h 260"/>
                    <a:gd name="T26" fmla="*/ 99 w 145"/>
                    <a:gd name="T27" fmla="*/ 13 h 260"/>
                    <a:gd name="T28" fmla="*/ 89 w 145"/>
                    <a:gd name="T29" fmla="*/ 39 h 260"/>
                    <a:gd name="T30" fmla="*/ 105 w 145"/>
                    <a:gd name="T31" fmla="*/ 55 h 260"/>
                    <a:gd name="T32" fmla="*/ 105 w 145"/>
                    <a:gd name="T33" fmla="*/ 72 h 260"/>
                    <a:gd name="T34" fmla="*/ 112 w 145"/>
                    <a:gd name="T35" fmla="*/ 93 h 260"/>
                    <a:gd name="T36" fmla="*/ 112 w 145"/>
                    <a:gd name="T37" fmla="*/ 118 h 260"/>
                    <a:gd name="T38" fmla="*/ 120 w 145"/>
                    <a:gd name="T39" fmla="*/ 139 h 260"/>
                    <a:gd name="T40" fmla="*/ 128 w 145"/>
                    <a:gd name="T41" fmla="*/ 165 h 260"/>
                    <a:gd name="T42" fmla="*/ 136 w 145"/>
                    <a:gd name="T43" fmla="*/ 174 h 260"/>
                    <a:gd name="T44" fmla="*/ 145 w 145"/>
                    <a:gd name="T45" fmla="*/ 182 h 260"/>
                    <a:gd name="T46" fmla="*/ 134 w 145"/>
                    <a:gd name="T47" fmla="*/ 193 h 260"/>
                    <a:gd name="T48" fmla="*/ 120 w 145"/>
                    <a:gd name="T49" fmla="*/ 211 h 260"/>
                    <a:gd name="T50" fmla="*/ 104 w 145"/>
                    <a:gd name="T51" fmla="*/ 228 h 260"/>
                    <a:gd name="T52" fmla="*/ 99 w 145"/>
                    <a:gd name="T53" fmla="*/ 243 h 260"/>
                    <a:gd name="T54" fmla="*/ 101 w 145"/>
                    <a:gd name="T55" fmla="*/ 260 h 260"/>
                    <a:gd name="T56" fmla="*/ 86 w 145"/>
                    <a:gd name="T57" fmla="*/ 238 h 260"/>
                    <a:gd name="T58" fmla="*/ 65 w 145"/>
                    <a:gd name="T59" fmla="*/ 241 h 260"/>
                    <a:gd name="T60" fmla="*/ 56 w 145"/>
                    <a:gd name="T61" fmla="*/ 251 h 260"/>
                    <a:gd name="T62" fmla="*/ 30 w 145"/>
                    <a:gd name="T63" fmla="*/ 249 h 260"/>
                    <a:gd name="T64" fmla="*/ 11 w 145"/>
                    <a:gd name="T65" fmla="*/ 235 h 260"/>
                    <a:gd name="T66" fmla="*/ 5 w 145"/>
                    <a:gd name="T67" fmla="*/ 217 h 260"/>
                    <a:gd name="T68" fmla="*/ 0 w 145"/>
                    <a:gd name="T69" fmla="*/ 200 h 260"/>
                    <a:gd name="T70" fmla="*/ 3 w 145"/>
                    <a:gd name="T71" fmla="*/ 171 h 260"/>
                    <a:gd name="T72" fmla="*/ 22 w 145"/>
                    <a:gd name="T73" fmla="*/ 163 h 260"/>
                    <a:gd name="T74" fmla="*/ 35 w 145"/>
                    <a:gd name="T75" fmla="*/ 150 h 260"/>
                    <a:gd name="T76" fmla="*/ 40 w 145"/>
                    <a:gd name="T77" fmla="*/ 133 h 260"/>
                    <a:gd name="T78" fmla="*/ 62 w 145"/>
                    <a:gd name="T79" fmla="*/ 134 h 260"/>
                    <a:gd name="T80" fmla="*/ 48 w 145"/>
                    <a:gd name="T81" fmla="*/ 112 h 260"/>
                    <a:gd name="T82" fmla="*/ 19 w 145"/>
                    <a:gd name="T83" fmla="*/ 109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5" h="260">
                      <a:moveTo>
                        <a:pt x="19" y="109"/>
                      </a:moveTo>
                      <a:lnTo>
                        <a:pt x="30" y="102"/>
                      </a:lnTo>
                      <a:lnTo>
                        <a:pt x="29" y="69"/>
                      </a:lnTo>
                      <a:lnTo>
                        <a:pt x="27" y="58"/>
                      </a:lnTo>
                      <a:lnTo>
                        <a:pt x="14" y="47"/>
                      </a:lnTo>
                      <a:lnTo>
                        <a:pt x="3" y="34"/>
                      </a:lnTo>
                      <a:lnTo>
                        <a:pt x="14" y="37"/>
                      </a:lnTo>
                      <a:lnTo>
                        <a:pt x="29" y="39"/>
                      </a:lnTo>
                      <a:lnTo>
                        <a:pt x="49" y="37"/>
                      </a:lnTo>
                      <a:lnTo>
                        <a:pt x="56" y="19"/>
                      </a:lnTo>
                      <a:lnTo>
                        <a:pt x="65" y="8"/>
                      </a:lnTo>
                      <a:lnTo>
                        <a:pt x="75" y="0"/>
                      </a:lnTo>
                      <a:lnTo>
                        <a:pt x="86" y="3"/>
                      </a:lnTo>
                      <a:lnTo>
                        <a:pt x="99" y="13"/>
                      </a:lnTo>
                      <a:lnTo>
                        <a:pt x="89" y="39"/>
                      </a:lnTo>
                      <a:lnTo>
                        <a:pt x="105" y="55"/>
                      </a:lnTo>
                      <a:lnTo>
                        <a:pt x="105" y="72"/>
                      </a:lnTo>
                      <a:lnTo>
                        <a:pt x="112" y="93"/>
                      </a:lnTo>
                      <a:lnTo>
                        <a:pt x="112" y="118"/>
                      </a:lnTo>
                      <a:lnTo>
                        <a:pt x="120" y="139"/>
                      </a:lnTo>
                      <a:lnTo>
                        <a:pt x="128" y="165"/>
                      </a:lnTo>
                      <a:lnTo>
                        <a:pt x="136" y="174"/>
                      </a:lnTo>
                      <a:lnTo>
                        <a:pt x="145" y="182"/>
                      </a:lnTo>
                      <a:lnTo>
                        <a:pt x="134" y="193"/>
                      </a:lnTo>
                      <a:lnTo>
                        <a:pt x="120" y="211"/>
                      </a:lnTo>
                      <a:lnTo>
                        <a:pt x="104" y="228"/>
                      </a:lnTo>
                      <a:lnTo>
                        <a:pt x="99" y="243"/>
                      </a:lnTo>
                      <a:lnTo>
                        <a:pt x="101" y="260"/>
                      </a:lnTo>
                      <a:lnTo>
                        <a:pt x="86" y="238"/>
                      </a:lnTo>
                      <a:lnTo>
                        <a:pt x="65" y="241"/>
                      </a:lnTo>
                      <a:lnTo>
                        <a:pt x="56" y="251"/>
                      </a:lnTo>
                      <a:lnTo>
                        <a:pt x="30" y="249"/>
                      </a:lnTo>
                      <a:lnTo>
                        <a:pt x="11" y="235"/>
                      </a:lnTo>
                      <a:lnTo>
                        <a:pt x="5" y="217"/>
                      </a:lnTo>
                      <a:lnTo>
                        <a:pt x="0" y="200"/>
                      </a:lnTo>
                      <a:lnTo>
                        <a:pt x="3" y="171"/>
                      </a:lnTo>
                      <a:lnTo>
                        <a:pt x="22" y="163"/>
                      </a:lnTo>
                      <a:lnTo>
                        <a:pt x="35" y="150"/>
                      </a:lnTo>
                      <a:lnTo>
                        <a:pt x="40" y="133"/>
                      </a:lnTo>
                      <a:lnTo>
                        <a:pt x="62" y="134"/>
                      </a:lnTo>
                      <a:lnTo>
                        <a:pt x="48" y="112"/>
                      </a:lnTo>
                      <a:lnTo>
                        <a:pt x="19" y="10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3" name="Freeform 421"/>
                <p:cNvSpPr>
                  <a:spLocks/>
                </p:cNvSpPr>
                <p:nvPr/>
              </p:nvSpPr>
              <p:spPr bwMode="auto">
                <a:xfrm>
                  <a:off x="7951788" y="37783"/>
                  <a:ext cx="230188" cy="412750"/>
                </a:xfrm>
                <a:custGeom>
                  <a:avLst/>
                  <a:gdLst>
                    <a:gd name="T0" fmla="*/ 19 w 145"/>
                    <a:gd name="T1" fmla="*/ 109 h 260"/>
                    <a:gd name="T2" fmla="*/ 30 w 145"/>
                    <a:gd name="T3" fmla="*/ 102 h 260"/>
                    <a:gd name="T4" fmla="*/ 29 w 145"/>
                    <a:gd name="T5" fmla="*/ 69 h 260"/>
                    <a:gd name="T6" fmla="*/ 27 w 145"/>
                    <a:gd name="T7" fmla="*/ 58 h 260"/>
                    <a:gd name="T8" fmla="*/ 14 w 145"/>
                    <a:gd name="T9" fmla="*/ 47 h 260"/>
                    <a:gd name="T10" fmla="*/ 3 w 145"/>
                    <a:gd name="T11" fmla="*/ 34 h 260"/>
                    <a:gd name="T12" fmla="*/ 14 w 145"/>
                    <a:gd name="T13" fmla="*/ 37 h 260"/>
                    <a:gd name="T14" fmla="*/ 29 w 145"/>
                    <a:gd name="T15" fmla="*/ 39 h 260"/>
                    <a:gd name="T16" fmla="*/ 49 w 145"/>
                    <a:gd name="T17" fmla="*/ 37 h 260"/>
                    <a:gd name="T18" fmla="*/ 56 w 145"/>
                    <a:gd name="T19" fmla="*/ 19 h 260"/>
                    <a:gd name="T20" fmla="*/ 65 w 145"/>
                    <a:gd name="T21" fmla="*/ 8 h 260"/>
                    <a:gd name="T22" fmla="*/ 75 w 145"/>
                    <a:gd name="T23" fmla="*/ 0 h 260"/>
                    <a:gd name="T24" fmla="*/ 86 w 145"/>
                    <a:gd name="T25" fmla="*/ 3 h 260"/>
                    <a:gd name="T26" fmla="*/ 99 w 145"/>
                    <a:gd name="T27" fmla="*/ 13 h 260"/>
                    <a:gd name="T28" fmla="*/ 89 w 145"/>
                    <a:gd name="T29" fmla="*/ 39 h 260"/>
                    <a:gd name="T30" fmla="*/ 105 w 145"/>
                    <a:gd name="T31" fmla="*/ 55 h 260"/>
                    <a:gd name="T32" fmla="*/ 105 w 145"/>
                    <a:gd name="T33" fmla="*/ 72 h 260"/>
                    <a:gd name="T34" fmla="*/ 112 w 145"/>
                    <a:gd name="T35" fmla="*/ 93 h 260"/>
                    <a:gd name="T36" fmla="*/ 112 w 145"/>
                    <a:gd name="T37" fmla="*/ 118 h 260"/>
                    <a:gd name="T38" fmla="*/ 120 w 145"/>
                    <a:gd name="T39" fmla="*/ 139 h 260"/>
                    <a:gd name="T40" fmla="*/ 128 w 145"/>
                    <a:gd name="T41" fmla="*/ 165 h 260"/>
                    <a:gd name="T42" fmla="*/ 136 w 145"/>
                    <a:gd name="T43" fmla="*/ 174 h 260"/>
                    <a:gd name="T44" fmla="*/ 145 w 145"/>
                    <a:gd name="T45" fmla="*/ 182 h 260"/>
                    <a:gd name="T46" fmla="*/ 134 w 145"/>
                    <a:gd name="T47" fmla="*/ 193 h 260"/>
                    <a:gd name="T48" fmla="*/ 120 w 145"/>
                    <a:gd name="T49" fmla="*/ 211 h 260"/>
                    <a:gd name="T50" fmla="*/ 104 w 145"/>
                    <a:gd name="T51" fmla="*/ 228 h 260"/>
                    <a:gd name="T52" fmla="*/ 99 w 145"/>
                    <a:gd name="T53" fmla="*/ 243 h 260"/>
                    <a:gd name="T54" fmla="*/ 101 w 145"/>
                    <a:gd name="T55" fmla="*/ 260 h 260"/>
                    <a:gd name="T56" fmla="*/ 86 w 145"/>
                    <a:gd name="T57" fmla="*/ 238 h 260"/>
                    <a:gd name="T58" fmla="*/ 65 w 145"/>
                    <a:gd name="T59" fmla="*/ 241 h 260"/>
                    <a:gd name="T60" fmla="*/ 56 w 145"/>
                    <a:gd name="T61" fmla="*/ 251 h 260"/>
                    <a:gd name="T62" fmla="*/ 30 w 145"/>
                    <a:gd name="T63" fmla="*/ 249 h 260"/>
                    <a:gd name="T64" fmla="*/ 11 w 145"/>
                    <a:gd name="T65" fmla="*/ 235 h 260"/>
                    <a:gd name="T66" fmla="*/ 5 w 145"/>
                    <a:gd name="T67" fmla="*/ 217 h 260"/>
                    <a:gd name="T68" fmla="*/ 0 w 145"/>
                    <a:gd name="T69" fmla="*/ 200 h 260"/>
                    <a:gd name="T70" fmla="*/ 3 w 145"/>
                    <a:gd name="T71" fmla="*/ 171 h 260"/>
                    <a:gd name="T72" fmla="*/ 22 w 145"/>
                    <a:gd name="T73" fmla="*/ 163 h 260"/>
                    <a:gd name="T74" fmla="*/ 35 w 145"/>
                    <a:gd name="T75" fmla="*/ 150 h 260"/>
                    <a:gd name="T76" fmla="*/ 40 w 145"/>
                    <a:gd name="T77" fmla="*/ 133 h 260"/>
                    <a:gd name="T78" fmla="*/ 62 w 145"/>
                    <a:gd name="T79" fmla="*/ 134 h 260"/>
                    <a:gd name="T80" fmla="*/ 48 w 145"/>
                    <a:gd name="T81" fmla="*/ 112 h 260"/>
                    <a:gd name="T82" fmla="*/ 19 w 145"/>
                    <a:gd name="T83" fmla="*/ 109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5" h="260">
                      <a:moveTo>
                        <a:pt x="19" y="109"/>
                      </a:moveTo>
                      <a:lnTo>
                        <a:pt x="30" y="102"/>
                      </a:lnTo>
                      <a:lnTo>
                        <a:pt x="29" y="69"/>
                      </a:lnTo>
                      <a:lnTo>
                        <a:pt x="27" y="58"/>
                      </a:lnTo>
                      <a:lnTo>
                        <a:pt x="14" y="47"/>
                      </a:lnTo>
                      <a:lnTo>
                        <a:pt x="3" y="34"/>
                      </a:lnTo>
                      <a:lnTo>
                        <a:pt x="14" y="37"/>
                      </a:lnTo>
                      <a:lnTo>
                        <a:pt x="29" y="39"/>
                      </a:lnTo>
                      <a:lnTo>
                        <a:pt x="49" y="37"/>
                      </a:lnTo>
                      <a:lnTo>
                        <a:pt x="56" y="19"/>
                      </a:lnTo>
                      <a:lnTo>
                        <a:pt x="65" y="8"/>
                      </a:lnTo>
                      <a:lnTo>
                        <a:pt x="75" y="0"/>
                      </a:lnTo>
                      <a:lnTo>
                        <a:pt x="86" y="3"/>
                      </a:lnTo>
                      <a:lnTo>
                        <a:pt x="99" y="13"/>
                      </a:lnTo>
                      <a:lnTo>
                        <a:pt x="89" y="39"/>
                      </a:lnTo>
                      <a:lnTo>
                        <a:pt x="105" y="55"/>
                      </a:lnTo>
                      <a:lnTo>
                        <a:pt x="105" y="72"/>
                      </a:lnTo>
                      <a:lnTo>
                        <a:pt x="112" y="93"/>
                      </a:lnTo>
                      <a:lnTo>
                        <a:pt x="112" y="118"/>
                      </a:lnTo>
                      <a:lnTo>
                        <a:pt x="120" y="139"/>
                      </a:lnTo>
                      <a:lnTo>
                        <a:pt x="128" y="165"/>
                      </a:lnTo>
                      <a:lnTo>
                        <a:pt x="136" y="174"/>
                      </a:lnTo>
                      <a:lnTo>
                        <a:pt x="145" y="182"/>
                      </a:lnTo>
                      <a:lnTo>
                        <a:pt x="134" y="193"/>
                      </a:lnTo>
                      <a:lnTo>
                        <a:pt x="120" y="211"/>
                      </a:lnTo>
                      <a:lnTo>
                        <a:pt x="104" y="228"/>
                      </a:lnTo>
                      <a:lnTo>
                        <a:pt x="99" y="243"/>
                      </a:lnTo>
                      <a:lnTo>
                        <a:pt x="101" y="260"/>
                      </a:lnTo>
                      <a:lnTo>
                        <a:pt x="86" y="238"/>
                      </a:lnTo>
                      <a:lnTo>
                        <a:pt x="65" y="241"/>
                      </a:lnTo>
                      <a:lnTo>
                        <a:pt x="56" y="251"/>
                      </a:lnTo>
                      <a:lnTo>
                        <a:pt x="30" y="249"/>
                      </a:lnTo>
                      <a:lnTo>
                        <a:pt x="11" y="235"/>
                      </a:lnTo>
                      <a:lnTo>
                        <a:pt x="5" y="217"/>
                      </a:lnTo>
                      <a:lnTo>
                        <a:pt x="0" y="200"/>
                      </a:lnTo>
                      <a:lnTo>
                        <a:pt x="3" y="171"/>
                      </a:lnTo>
                      <a:lnTo>
                        <a:pt x="22" y="163"/>
                      </a:lnTo>
                      <a:lnTo>
                        <a:pt x="35" y="150"/>
                      </a:lnTo>
                      <a:lnTo>
                        <a:pt x="40" y="133"/>
                      </a:lnTo>
                      <a:lnTo>
                        <a:pt x="62" y="134"/>
                      </a:lnTo>
                      <a:lnTo>
                        <a:pt x="48" y="112"/>
                      </a:lnTo>
                      <a:lnTo>
                        <a:pt x="19" y="10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4" name="Freeform 422"/>
                <p:cNvSpPr>
                  <a:spLocks/>
                </p:cNvSpPr>
                <p:nvPr/>
              </p:nvSpPr>
              <p:spPr bwMode="auto">
                <a:xfrm>
                  <a:off x="7951788" y="37783"/>
                  <a:ext cx="230188" cy="412750"/>
                </a:xfrm>
                <a:custGeom>
                  <a:avLst/>
                  <a:gdLst>
                    <a:gd name="T0" fmla="*/ 19 w 145"/>
                    <a:gd name="T1" fmla="*/ 109 h 260"/>
                    <a:gd name="T2" fmla="*/ 30 w 145"/>
                    <a:gd name="T3" fmla="*/ 102 h 260"/>
                    <a:gd name="T4" fmla="*/ 29 w 145"/>
                    <a:gd name="T5" fmla="*/ 69 h 260"/>
                    <a:gd name="T6" fmla="*/ 27 w 145"/>
                    <a:gd name="T7" fmla="*/ 58 h 260"/>
                    <a:gd name="T8" fmla="*/ 14 w 145"/>
                    <a:gd name="T9" fmla="*/ 47 h 260"/>
                    <a:gd name="T10" fmla="*/ 3 w 145"/>
                    <a:gd name="T11" fmla="*/ 34 h 260"/>
                    <a:gd name="T12" fmla="*/ 14 w 145"/>
                    <a:gd name="T13" fmla="*/ 37 h 260"/>
                    <a:gd name="T14" fmla="*/ 29 w 145"/>
                    <a:gd name="T15" fmla="*/ 39 h 260"/>
                    <a:gd name="T16" fmla="*/ 49 w 145"/>
                    <a:gd name="T17" fmla="*/ 37 h 260"/>
                    <a:gd name="T18" fmla="*/ 56 w 145"/>
                    <a:gd name="T19" fmla="*/ 19 h 260"/>
                    <a:gd name="T20" fmla="*/ 65 w 145"/>
                    <a:gd name="T21" fmla="*/ 8 h 260"/>
                    <a:gd name="T22" fmla="*/ 75 w 145"/>
                    <a:gd name="T23" fmla="*/ 0 h 260"/>
                    <a:gd name="T24" fmla="*/ 86 w 145"/>
                    <a:gd name="T25" fmla="*/ 3 h 260"/>
                    <a:gd name="T26" fmla="*/ 99 w 145"/>
                    <a:gd name="T27" fmla="*/ 13 h 260"/>
                    <a:gd name="T28" fmla="*/ 89 w 145"/>
                    <a:gd name="T29" fmla="*/ 39 h 260"/>
                    <a:gd name="T30" fmla="*/ 105 w 145"/>
                    <a:gd name="T31" fmla="*/ 55 h 260"/>
                    <a:gd name="T32" fmla="*/ 105 w 145"/>
                    <a:gd name="T33" fmla="*/ 72 h 260"/>
                    <a:gd name="T34" fmla="*/ 112 w 145"/>
                    <a:gd name="T35" fmla="*/ 93 h 260"/>
                    <a:gd name="T36" fmla="*/ 112 w 145"/>
                    <a:gd name="T37" fmla="*/ 118 h 260"/>
                    <a:gd name="T38" fmla="*/ 120 w 145"/>
                    <a:gd name="T39" fmla="*/ 139 h 260"/>
                    <a:gd name="T40" fmla="*/ 128 w 145"/>
                    <a:gd name="T41" fmla="*/ 165 h 260"/>
                    <a:gd name="T42" fmla="*/ 136 w 145"/>
                    <a:gd name="T43" fmla="*/ 174 h 260"/>
                    <a:gd name="T44" fmla="*/ 145 w 145"/>
                    <a:gd name="T45" fmla="*/ 182 h 260"/>
                    <a:gd name="T46" fmla="*/ 134 w 145"/>
                    <a:gd name="T47" fmla="*/ 193 h 260"/>
                    <a:gd name="T48" fmla="*/ 120 w 145"/>
                    <a:gd name="T49" fmla="*/ 211 h 260"/>
                    <a:gd name="T50" fmla="*/ 104 w 145"/>
                    <a:gd name="T51" fmla="*/ 228 h 260"/>
                    <a:gd name="T52" fmla="*/ 99 w 145"/>
                    <a:gd name="T53" fmla="*/ 243 h 260"/>
                    <a:gd name="T54" fmla="*/ 101 w 145"/>
                    <a:gd name="T55" fmla="*/ 260 h 260"/>
                    <a:gd name="T56" fmla="*/ 86 w 145"/>
                    <a:gd name="T57" fmla="*/ 238 h 260"/>
                    <a:gd name="T58" fmla="*/ 65 w 145"/>
                    <a:gd name="T59" fmla="*/ 241 h 260"/>
                    <a:gd name="T60" fmla="*/ 56 w 145"/>
                    <a:gd name="T61" fmla="*/ 251 h 260"/>
                    <a:gd name="T62" fmla="*/ 30 w 145"/>
                    <a:gd name="T63" fmla="*/ 249 h 260"/>
                    <a:gd name="T64" fmla="*/ 11 w 145"/>
                    <a:gd name="T65" fmla="*/ 235 h 260"/>
                    <a:gd name="T66" fmla="*/ 5 w 145"/>
                    <a:gd name="T67" fmla="*/ 217 h 260"/>
                    <a:gd name="T68" fmla="*/ 0 w 145"/>
                    <a:gd name="T69" fmla="*/ 200 h 260"/>
                    <a:gd name="T70" fmla="*/ 3 w 145"/>
                    <a:gd name="T71" fmla="*/ 171 h 260"/>
                    <a:gd name="T72" fmla="*/ 22 w 145"/>
                    <a:gd name="T73" fmla="*/ 163 h 260"/>
                    <a:gd name="T74" fmla="*/ 35 w 145"/>
                    <a:gd name="T75" fmla="*/ 150 h 260"/>
                    <a:gd name="T76" fmla="*/ 40 w 145"/>
                    <a:gd name="T77" fmla="*/ 133 h 260"/>
                    <a:gd name="T78" fmla="*/ 62 w 145"/>
                    <a:gd name="T79" fmla="*/ 134 h 260"/>
                    <a:gd name="T80" fmla="*/ 48 w 145"/>
                    <a:gd name="T81" fmla="*/ 112 h 260"/>
                    <a:gd name="T82" fmla="*/ 19 w 145"/>
                    <a:gd name="T83" fmla="*/ 109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5" h="260">
                      <a:moveTo>
                        <a:pt x="19" y="109"/>
                      </a:moveTo>
                      <a:lnTo>
                        <a:pt x="30" y="102"/>
                      </a:lnTo>
                      <a:lnTo>
                        <a:pt x="29" y="69"/>
                      </a:lnTo>
                      <a:lnTo>
                        <a:pt x="27" y="58"/>
                      </a:lnTo>
                      <a:lnTo>
                        <a:pt x="14" y="47"/>
                      </a:lnTo>
                      <a:lnTo>
                        <a:pt x="3" y="34"/>
                      </a:lnTo>
                      <a:lnTo>
                        <a:pt x="14" y="37"/>
                      </a:lnTo>
                      <a:lnTo>
                        <a:pt x="29" y="39"/>
                      </a:lnTo>
                      <a:lnTo>
                        <a:pt x="49" y="37"/>
                      </a:lnTo>
                      <a:lnTo>
                        <a:pt x="56" y="19"/>
                      </a:lnTo>
                      <a:lnTo>
                        <a:pt x="65" y="8"/>
                      </a:lnTo>
                      <a:lnTo>
                        <a:pt x="75" y="0"/>
                      </a:lnTo>
                      <a:lnTo>
                        <a:pt x="86" y="3"/>
                      </a:lnTo>
                      <a:lnTo>
                        <a:pt x="99" y="13"/>
                      </a:lnTo>
                      <a:lnTo>
                        <a:pt x="89" y="39"/>
                      </a:lnTo>
                      <a:lnTo>
                        <a:pt x="105" y="55"/>
                      </a:lnTo>
                      <a:lnTo>
                        <a:pt x="105" y="72"/>
                      </a:lnTo>
                      <a:lnTo>
                        <a:pt x="112" y="93"/>
                      </a:lnTo>
                      <a:lnTo>
                        <a:pt x="112" y="118"/>
                      </a:lnTo>
                      <a:lnTo>
                        <a:pt x="120" y="139"/>
                      </a:lnTo>
                      <a:lnTo>
                        <a:pt x="128" y="165"/>
                      </a:lnTo>
                      <a:lnTo>
                        <a:pt x="136" y="174"/>
                      </a:lnTo>
                      <a:lnTo>
                        <a:pt x="145" y="182"/>
                      </a:lnTo>
                      <a:lnTo>
                        <a:pt x="134" y="193"/>
                      </a:lnTo>
                      <a:lnTo>
                        <a:pt x="120" y="211"/>
                      </a:lnTo>
                      <a:lnTo>
                        <a:pt x="104" y="228"/>
                      </a:lnTo>
                      <a:lnTo>
                        <a:pt x="99" y="243"/>
                      </a:lnTo>
                      <a:lnTo>
                        <a:pt x="101" y="260"/>
                      </a:lnTo>
                      <a:lnTo>
                        <a:pt x="86" y="238"/>
                      </a:lnTo>
                      <a:lnTo>
                        <a:pt x="65" y="241"/>
                      </a:lnTo>
                      <a:lnTo>
                        <a:pt x="56" y="251"/>
                      </a:lnTo>
                      <a:lnTo>
                        <a:pt x="30" y="249"/>
                      </a:lnTo>
                      <a:lnTo>
                        <a:pt x="11" y="235"/>
                      </a:lnTo>
                      <a:lnTo>
                        <a:pt x="5" y="217"/>
                      </a:lnTo>
                      <a:lnTo>
                        <a:pt x="0" y="200"/>
                      </a:lnTo>
                      <a:lnTo>
                        <a:pt x="3" y="171"/>
                      </a:lnTo>
                      <a:lnTo>
                        <a:pt x="22" y="163"/>
                      </a:lnTo>
                      <a:lnTo>
                        <a:pt x="35" y="150"/>
                      </a:lnTo>
                      <a:lnTo>
                        <a:pt x="40" y="133"/>
                      </a:lnTo>
                      <a:lnTo>
                        <a:pt x="62" y="134"/>
                      </a:lnTo>
                      <a:lnTo>
                        <a:pt x="48" y="112"/>
                      </a:lnTo>
                      <a:lnTo>
                        <a:pt x="19" y="10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5" name="Freeform 423"/>
                <p:cNvSpPr>
                  <a:spLocks/>
                </p:cNvSpPr>
                <p:nvPr/>
              </p:nvSpPr>
              <p:spPr bwMode="auto">
                <a:xfrm>
                  <a:off x="7951788" y="37783"/>
                  <a:ext cx="230188" cy="412750"/>
                </a:xfrm>
                <a:custGeom>
                  <a:avLst/>
                  <a:gdLst>
                    <a:gd name="T0" fmla="*/ 19 w 145"/>
                    <a:gd name="T1" fmla="*/ 109 h 260"/>
                    <a:gd name="T2" fmla="*/ 30 w 145"/>
                    <a:gd name="T3" fmla="*/ 102 h 260"/>
                    <a:gd name="T4" fmla="*/ 29 w 145"/>
                    <a:gd name="T5" fmla="*/ 69 h 260"/>
                    <a:gd name="T6" fmla="*/ 27 w 145"/>
                    <a:gd name="T7" fmla="*/ 58 h 260"/>
                    <a:gd name="T8" fmla="*/ 14 w 145"/>
                    <a:gd name="T9" fmla="*/ 47 h 260"/>
                    <a:gd name="T10" fmla="*/ 3 w 145"/>
                    <a:gd name="T11" fmla="*/ 34 h 260"/>
                    <a:gd name="T12" fmla="*/ 14 w 145"/>
                    <a:gd name="T13" fmla="*/ 37 h 260"/>
                    <a:gd name="T14" fmla="*/ 29 w 145"/>
                    <a:gd name="T15" fmla="*/ 39 h 260"/>
                    <a:gd name="T16" fmla="*/ 49 w 145"/>
                    <a:gd name="T17" fmla="*/ 37 h 260"/>
                    <a:gd name="T18" fmla="*/ 56 w 145"/>
                    <a:gd name="T19" fmla="*/ 19 h 260"/>
                    <a:gd name="T20" fmla="*/ 65 w 145"/>
                    <a:gd name="T21" fmla="*/ 8 h 260"/>
                    <a:gd name="T22" fmla="*/ 75 w 145"/>
                    <a:gd name="T23" fmla="*/ 0 h 260"/>
                    <a:gd name="T24" fmla="*/ 86 w 145"/>
                    <a:gd name="T25" fmla="*/ 3 h 260"/>
                    <a:gd name="T26" fmla="*/ 99 w 145"/>
                    <a:gd name="T27" fmla="*/ 13 h 260"/>
                    <a:gd name="T28" fmla="*/ 89 w 145"/>
                    <a:gd name="T29" fmla="*/ 39 h 260"/>
                    <a:gd name="T30" fmla="*/ 105 w 145"/>
                    <a:gd name="T31" fmla="*/ 55 h 260"/>
                    <a:gd name="T32" fmla="*/ 105 w 145"/>
                    <a:gd name="T33" fmla="*/ 72 h 260"/>
                    <a:gd name="T34" fmla="*/ 112 w 145"/>
                    <a:gd name="T35" fmla="*/ 93 h 260"/>
                    <a:gd name="T36" fmla="*/ 112 w 145"/>
                    <a:gd name="T37" fmla="*/ 118 h 260"/>
                    <a:gd name="T38" fmla="*/ 120 w 145"/>
                    <a:gd name="T39" fmla="*/ 139 h 260"/>
                    <a:gd name="T40" fmla="*/ 128 w 145"/>
                    <a:gd name="T41" fmla="*/ 165 h 260"/>
                    <a:gd name="T42" fmla="*/ 136 w 145"/>
                    <a:gd name="T43" fmla="*/ 174 h 260"/>
                    <a:gd name="T44" fmla="*/ 145 w 145"/>
                    <a:gd name="T45" fmla="*/ 182 h 260"/>
                    <a:gd name="T46" fmla="*/ 134 w 145"/>
                    <a:gd name="T47" fmla="*/ 193 h 260"/>
                    <a:gd name="T48" fmla="*/ 120 w 145"/>
                    <a:gd name="T49" fmla="*/ 211 h 260"/>
                    <a:gd name="T50" fmla="*/ 104 w 145"/>
                    <a:gd name="T51" fmla="*/ 228 h 260"/>
                    <a:gd name="T52" fmla="*/ 99 w 145"/>
                    <a:gd name="T53" fmla="*/ 243 h 260"/>
                    <a:gd name="T54" fmla="*/ 101 w 145"/>
                    <a:gd name="T55" fmla="*/ 260 h 260"/>
                    <a:gd name="T56" fmla="*/ 86 w 145"/>
                    <a:gd name="T57" fmla="*/ 238 h 260"/>
                    <a:gd name="T58" fmla="*/ 65 w 145"/>
                    <a:gd name="T59" fmla="*/ 241 h 260"/>
                    <a:gd name="T60" fmla="*/ 56 w 145"/>
                    <a:gd name="T61" fmla="*/ 251 h 260"/>
                    <a:gd name="T62" fmla="*/ 30 w 145"/>
                    <a:gd name="T63" fmla="*/ 249 h 260"/>
                    <a:gd name="T64" fmla="*/ 11 w 145"/>
                    <a:gd name="T65" fmla="*/ 235 h 260"/>
                    <a:gd name="T66" fmla="*/ 5 w 145"/>
                    <a:gd name="T67" fmla="*/ 217 h 260"/>
                    <a:gd name="T68" fmla="*/ 0 w 145"/>
                    <a:gd name="T69" fmla="*/ 200 h 260"/>
                    <a:gd name="T70" fmla="*/ 3 w 145"/>
                    <a:gd name="T71" fmla="*/ 171 h 260"/>
                    <a:gd name="T72" fmla="*/ 22 w 145"/>
                    <a:gd name="T73" fmla="*/ 163 h 260"/>
                    <a:gd name="T74" fmla="*/ 35 w 145"/>
                    <a:gd name="T75" fmla="*/ 150 h 260"/>
                    <a:gd name="T76" fmla="*/ 40 w 145"/>
                    <a:gd name="T77" fmla="*/ 133 h 260"/>
                    <a:gd name="T78" fmla="*/ 62 w 145"/>
                    <a:gd name="T79" fmla="*/ 134 h 260"/>
                    <a:gd name="T80" fmla="*/ 48 w 145"/>
                    <a:gd name="T81" fmla="*/ 112 h 260"/>
                    <a:gd name="T82" fmla="*/ 19 w 145"/>
                    <a:gd name="T83" fmla="*/ 109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45" h="260">
                      <a:moveTo>
                        <a:pt x="19" y="109"/>
                      </a:moveTo>
                      <a:lnTo>
                        <a:pt x="30" y="102"/>
                      </a:lnTo>
                      <a:lnTo>
                        <a:pt x="29" y="69"/>
                      </a:lnTo>
                      <a:lnTo>
                        <a:pt x="27" y="58"/>
                      </a:lnTo>
                      <a:lnTo>
                        <a:pt x="14" y="47"/>
                      </a:lnTo>
                      <a:lnTo>
                        <a:pt x="3" y="34"/>
                      </a:lnTo>
                      <a:lnTo>
                        <a:pt x="14" y="37"/>
                      </a:lnTo>
                      <a:lnTo>
                        <a:pt x="29" y="39"/>
                      </a:lnTo>
                      <a:lnTo>
                        <a:pt x="49" y="37"/>
                      </a:lnTo>
                      <a:lnTo>
                        <a:pt x="56" y="19"/>
                      </a:lnTo>
                      <a:lnTo>
                        <a:pt x="65" y="8"/>
                      </a:lnTo>
                      <a:lnTo>
                        <a:pt x="75" y="0"/>
                      </a:lnTo>
                      <a:lnTo>
                        <a:pt x="86" y="3"/>
                      </a:lnTo>
                      <a:lnTo>
                        <a:pt x="99" y="13"/>
                      </a:lnTo>
                      <a:lnTo>
                        <a:pt x="89" y="39"/>
                      </a:lnTo>
                      <a:lnTo>
                        <a:pt x="105" y="55"/>
                      </a:lnTo>
                      <a:lnTo>
                        <a:pt x="105" y="72"/>
                      </a:lnTo>
                      <a:lnTo>
                        <a:pt x="112" y="93"/>
                      </a:lnTo>
                      <a:lnTo>
                        <a:pt x="112" y="118"/>
                      </a:lnTo>
                      <a:lnTo>
                        <a:pt x="120" y="139"/>
                      </a:lnTo>
                      <a:lnTo>
                        <a:pt x="128" y="165"/>
                      </a:lnTo>
                      <a:lnTo>
                        <a:pt x="136" y="174"/>
                      </a:lnTo>
                      <a:lnTo>
                        <a:pt x="145" y="182"/>
                      </a:lnTo>
                      <a:lnTo>
                        <a:pt x="134" y="193"/>
                      </a:lnTo>
                      <a:lnTo>
                        <a:pt x="120" y="211"/>
                      </a:lnTo>
                      <a:lnTo>
                        <a:pt x="104" y="228"/>
                      </a:lnTo>
                      <a:lnTo>
                        <a:pt x="99" y="243"/>
                      </a:lnTo>
                      <a:lnTo>
                        <a:pt x="101" y="260"/>
                      </a:lnTo>
                      <a:lnTo>
                        <a:pt x="86" y="238"/>
                      </a:lnTo>
                      <a:lnTo>
                        <a:pt x="65" y="241"/>
                      </a:lnTo>
                      <a:lnTo>
                        <a:pt x="56" y="251"/>
                      </a:lnTo>
                      <a:lnTo>
                        <a:pt x="30" y="249"/>
                      </a:lnTo>
                      <a:lnTo>
                        <a:pt x="11" y="235"/>
                      </a:lnTo>
                      <a:lnTo>
                        <a:pt x="5" y="217"/>
                      </a:lnTo>
                      <a:lnTo>
                        <a:pt x="0" y="200"/>
                      </a:lnTo>
                      <a:lnTo>
                        <a:pt x="3" y="171"/>
                      </a:lnTo>
                      <a:lnTo>
                        <a:pt x="22" y="163"/>
                      </a:lnTo>
                      <a:lnTo>
                        <a:pt x="35" y="150"/>
                      </a:lnTo>
                      <a:lnTo>
                        <a:pt x="40" y="133"/>
                      </a:lnTo>
                      <a:lnTo>
                        <a:pt x="62" y="134"/>
                      </a:lnTo>
                      <a:lnTo>
                        <a:pt x="48" y="112"/>
                      </a:lnTo>
                      <a:lnTo>
                        <a:pt x="19" y="10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6" name="Freeform 424"/>
                <p:cNvSpPr>
                  <a:spLocks/>
                </p:cNvSpPr>
                <p:nvPr/>
              </p:nvSpPr>
              <p:spPr bwMode="auto">
                <a:xfrm>
                  <a:off x="7718426" y="807721"/>
                  <a:ext cx="149225" cy="100013"/>
                </a:xfrm>
                <a:custGeom>
                  <a:avLst/>
                  <a:gdLst>
                    <a:gd name="T0" fmla="*/ 3 w 94"/>
                    <a:gd name="T1" fmla="*/ 50 h 63"/>
                    <a:gd name="T2" fmla="*/ 0 w 94"/>
                    <a:gd name="T3" fmla="*/ 39 h 63"/>
                    <a:gd name="T4" fmla="*/ 5 w 94"/>
                    <a:gd name="T5" fmla="*/ 40 h 63"/>
                    <a:gd name="T6" fmla="*/ 11 w 94"/>
                    <a:gd name="T7" fmla="*/ 40 h 63"/>
                    <a:gd name="T8" fmla="*/ 29 w 94"/>
                    <a:gd name="T9" fmla="*/ 32 h 63"/>
                    <a:gd name="T10" fmla="*/ 43 w 94"/>
                    <a:gd name="T11" fmla="*/ 23 h 63"/>
                    <a:gd name="T12" fmla="*/ 46 w 94"/>
                    <a:gd name="T13" fmla="*/ 16 h 63"/>
                    <a:gd name="T14" fmla="*/ 48 w 94"/>
                    <a:gd name="T15" fmla="*/ 0 h 63"/>
                    <a:gd name="T16" fmla="*/ 59 w 94"/>
                    <a:gd name="T17" fmla="*/ 12 h 63"/>
                    <a:gd name="T18" fmla="*/ 69 w 94"/>
                    <a:gd name="T19" fmla="*/ 10 h 63"/>
                    <a:gd name="T20" fmla="*/ 72 w 94"/>
                    <a:gd name="T21" fmla="*/ 0 h 63"/>
                    <a:gd name="T22" fmla="*/ 85 w 94"/>
                    <a:gd name="T23" fmla="*/ 2 h 63"/>
                    <a:gd name="T24" fmla="*/ 85 w 94"/>
                    <a:gd name="T25" fmla="*/ 13 h 63"/>
                    <a:gd name="T26" fmla="*/ 93 w 94"/>
                    <a:gd name="T27" fmla="*/ 18 h 63"/>
                    <a:gd name="T28" fmla="*/ 94 w 94"/>
                    <a:gd name="T29" fmla="*/ 34 h 63"/>
                    <a:gd name="T30" fmla="*/ 90 w 94"/>
                    <a:gd name="T31" fmla="*/ 45 h 63"/>
                    <a:gd name="T32" fmla="*/ 88 w 94"/>
                    <a:gd name="T33" fmla="*/ 48 h 63"/>
                    <a:gd name="T34" fmla="*/ 83 w 94"/>
                    <a:gd name="T35" fmla="*/ 56 h 63"/>
                    <a:gd name="T36" fmla="*/ 70 w 94"/>
                    <a:gd name="T37" fmla="*/ 63 h 63"/>
                    <a:gd name="T38" fmla="*/ 45 w 94"/>
                    <a:gd name="T39" fmla="*/ 56 h 63"/>
                    <a:gd name="T40" fmla="*/ 37 w 94"/>
                    <a:gd name="T41" fmla="*/ 47 h 63"/>
                    <a:gd name="T42" fmla="*/ 24 w 94"/>
                    <a:gd name="T43" fmla="*/ 53 h 63"/>
                    <a:gd name="T44" fmla="*/ 8 w 94"/>
                    <a:gd name="T45" fmla="*/ 53 h 63"/>
                    <a:gd name="T46" fmla="*/ 3 w 94"/>
                    <a:gd name="T47" fmla="*/ 5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4" h="63">
                      <a:moveTo>
                        <a:pt x="3" y="50"/>
                      </a:moveTo>
                      <a:lnTo>
                        <a:pt x="0" y="39"/>
                      </a:lnTo>
                      <a:lnTo>
                        <a:pt x="5" y="40"/>
                      </a:lnTo>
                      <a:lnTo>
                        <a:pt x="11" y="40"/>
                      </a:lnTo>
                      <a:lnTo>
                        <a:pt x="29" y="32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8" y="0"/>
                      </a:lnTo>
                      <a:lnTo>
                        <a:pt x="59" y="12"/>
                      </a:lnTo>
                      <a:lnTo>
                        <a:pt x="69" y="10"/>
                      </a:lnTo>
                      <a:lnTo>
                        <a:pt x="72" y="0"/>
                      </a:lnTo>
                      <a:lnTo>
                        <a:pt x="85" y="2"/>
                      </a:lnTo>
                      <a:lnTo>
                        <a:pt x="85" y="13"/>
                      </a:lnTo>
                      <a:lnTo>
                        <a:pt x="93" y="18"/>
                      </a:lnTo>
                      <a:lnTo>
                        <a:pt x="94" y="34"/>
                      </a:lnTo>
                      <a:lnTo>
                        <a:pt x="90" y="45"/>
                      </a:lnTo>
                      <a:lnTo>
                        <a:pt x="88" y="48"/>
                      </a:lnTo>
                      <a:lnTo>
                        <a:pt x="83" y="56"/>
                      </a:lnTo>
                      <a:lnTo>
                        <a:pt x="70" y="63"/>
                      </a:lnTo>
                      <a:lnTo>
                        <a:pt x="45" y="56"/>
                      </a:lnTo>
                      <a:lnTo>
                        <a:pt x="37" y="47"/>
                      </a:lnTo>
                      <a:lnTo>
                        <a:pt x="24" y="53"/>
                      </a:lnTo>
                      <a:lnTo>
                        <a:pt x="8" y="53"/>
                      </a:lnTo>
                      <a:lnTo>
                        <a:pt x="3" y="5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7" name="Freeform 425"/>
                <p:cNvSpPr>
                  <a:spLocks/>
                </p:cNvSpPr>
                <p:nvPr/>
              </p:nvSpPr>
              <p:spPr bwMode="auto">
                <a:xfrm>
                  <a:off x="7718426" y="807721"/>
                  <a:ext cx="149225" cy="100013"/>
                </a:xfrm>
                <a:custGeom>
                  <a:avLst/>
                  <a:gdLst>
                    <a:gd name="T0" fmla="*/ 3 w 94"/>
                    <a:gd name="T1" fmla="*/ 50 h 63"/>
                    <a:gd name="T2" fmla="*/ 0 w 94"/>
                    <a:gd name="T3" fmla="*/ 39 h 63"/>
                    <a:gd name="T4" fmla="*/ 5 w 94"/>
                    <a:gd name="T5" fmla="*/ 40 h 63"/>
                    <a:gd name="T6" fmla="*/ 11 w 94"/>
                    <a:gd name="T7" fmla="*/ 40 h 63"/>
                    <a:gd name="T8" fmla="*/ 29 w 94"/>
                    <a:gd name="T9" fmla="*/ 32 h 63"/>
                    <a:gd name="T10" fmla="*/ 43 w 94"/>
                    <a:gd name="T11" fmla="*/ 23 h 63"/>
                    <a:gd name="T12" fmla="*/ 46 w 94"/>
                    <a:gd name="T13" fmla="*/ 16 h 63"/>
                    <a:gd name="T14" fmla="*/ 48 w 94"/>
                    <a:gd name="T15" fmla="*/ 0 h 63"/>
                    <a:gd name="T16" fmla="*/ 59 w 94"/>
                    <a:gd name="T17" fmla="*/ 12 h 63"/>
                    <a:gd name="T18" fmla="*/ 69 w 94"/>
                    <a:gd name="T19" fmla="*/ 10 h 63"/>
                    <a:gd name="T20" fmla="*/ 72 w 94"/>
                    <a:gd name="T21" fmla="*/ 0 h 63"/>
                    <a:gd name="T22" fmla="*/ 85 w 94"/>
                    <a:gd name="T23" fmla="*/ 2 h 63"/>
                    <a:gd name="T24" fmla="*/ 85 w 94"/>
                    <a:gd name="T25" fmla="*/ 13 h 63"/>
                    <a:gd name="T26" fmla="*/ 93 w 94"/>
                    <a:gd name="T27" fmla="*/ 18 h 63"/>
                    <a:gd name="T28" fmla="*/ 94 w 94"/>
                    <a:gd name="T29" fmla="*/ 34 h 63"/>
                    <a:gd name="T30" fmla="*/ 90 w 94"/>
                    <a:gd name="T31" fmla="*/ 45 h 63"/>
                    <a:gd name="T32" fmla="*/ 88 w 94"/>
                    <a:gd name="T33" fmla="*/ 48 h 63"/>
                    <a:gd name="T34" fmla="*/ 83 w 94"/>
                    <a:gd name="T35" fmla="*/ 56 h 63"/>
                    <a:gd name="T36" fmla="*/ 70 w 94"/>
                    <a:gd name="T37" fmla="*/ 63 h 63"/>
                    <a:gd name="T38" fmla="*/ 45 w 94"/>
                    <a:gd name="T39" fmla="*/ 56 h 63"/>
                    <a:gd name="T40" fmla="*/ 37 w 94"/>
                    <a:gd name="T41" fmla="*/ 47 h 63"/>
                    <a:gd name="T42" fmla="*/ 24 w 94"/>
                    <a:gd name="T43" fmla="*/ 53 h 63"/>
                    <a:gd name="T44" fmla="*/ 8 w 94"/>
                    <a:gd name="T45" fmla="*/ 53 h 63"/>
                    <a:gd name="T46" fmla="*/ 3 w 94"/>
                    <a:gd name="T47" fmla="*/ 5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4" h="63">
                      <a:moveTo>
                        <a:pt x="3" y="50"/>
                      </a:moveTo>
                      <a:lnTo>
                        <a:pt x="0" y="39"/>
                      </a:lnTo>
                      <a:lnTo>
                        <a:pt x="5" y="40"/>
                      </a:lnTo>
                      <a:lnTo>
                        <a:pt x="11" y="40"/>
                      </a:lnTo>
                      <a:lnTo>
                        <a:pt x="29" y="32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8" y="0"/>
                      </a:lnTo>
                      <a:lnTo>
                        <a:pt x="59" y="12"/>
                      </a:lnTo>
                      <a:lnTo>
                        <a:pt x="69" y="10"/>
                      </a:lnTo>
                      <a:lnTo>
                        <a:pt x="72" y="0"/>
                      </a:lnTo>
                      <a:lnTo>
                        <a:pt x="85" y="2"/>
                      </a:lnTo>
                      <a:lnTo>
                        <a:pt x="85" y="13"/>
                      </a:lnTo>
                      <a:lnTo>
                        <a:pt x="93" y="18"/>
                      </a:lnTo>
                      <a:lnTo>
                        <a:pt x="94" y="34"/>
                      </a:lnTo>
                      <a:lnTo>
                        <a:pt x="90" y="45"/>
                      </a:lnTo>
                      <a:lnTo>
                        <a:pt x="88" y="48"/>
                      </a:lnTo>
                      <a:lnTo>
                        <a:pt x="83" y="56"/>
                      </a:lnTo>
                      <a:lnTo>
                        <a:pt x="70" y="63"/>
                      </a:lnTo>
                      <a:lnTo>
                        <a:pt x="45" y="56"/>
                      </a:lnTo>
                      <a:lnTo>
                        <a:pt x="37" y="47"/>
                      </a:lnTo>
                      <a:lnTo>
                        <a:pt x="24" y="53"/>
                      </a:lnTo>
                      <a:lnTo>
                        <a:pt x="8" y="53"/>
                      </a:lnTo>
                      <a:lnTo>
                        <a:pt x="3" y="5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8" name="Freeform 426"/>
                <p:cNvSpPr>
                  <a:spLocks/>
                </p:cNvSpPr>
                <p:nvPr/>
              </p:nvSpPr>
              <p:spPr bwMode="auto">
                <a:xfrm>
                  <a:off x="7718426" y="807721"/>
                  <a:ext cx="149225" cy="100013"/>
                </a:xfrm>
                <a:custGeom>
                  <a:avLst/>
                  <a:gdLst>
                    <a:gd name="T0" fmla="*/ 3 w 94"/>
                    <a:gd name="T1" fmla="*/ 50 h 63"/>
                    <a:gd name="T2" fmla="*/ 0 w 94"/>
                    <a:gd name="T3" fmla="*/ 39 h 63"/>
                    <a:gd name="T4" fmla="*/ 5 w 94"/>
                    <a:gd name="T5" fmla="*/ 40 h 63"/>
                    <a:gd name="T6" fmla="*/ 11 w 94"/>
                    <a:gd name="T7" fmla="*/ 40 h 63"/>
                    <a:gd name="T8" fmla="*/ 29 w 94"/>
                    <a:gd name="T9" fmla="*/ 32 h 63"/>
                    <a:gd name="T10" fmla="*/ 43 w 94"/>
                    <a:gd name="T11" fmla="*/ 23 h 63"/>
                    <a:gd name="T12" fmla="*/ 46 w 94"/>
                    <a:gd name="T13" fmla="*/ 16 h 63"/>
                    <a:gd name="T14" fmla="*/ 48 w 94"/>
                    <a:gd name="T15" fmla="*/ 0 h 63"/>
                    <a:gd name="T16" fmla="*/ 59 w 94"/>
                    <a:gd name="T17" fmla="*/ 12 h 63"/>
                    <a:gd name="T18" fmla="*/ 69 w 94"/>
                    <a:gd name="T19" fmla="*/ 10 h 63"/>
                    <a:gd name="T20" fmla="*/ 72 w 94"/>
                    <a:gd name="T21" fmla="*/ 0 h 63"/>
                    <a:gd name="T22" fmla="*/ 85 w 94"/>
                    <a:gd name="T23" fmla="*/ 2 h 63"/>
                    <a:gd name="T24" fmla="*/ 85 w 94"/>
                    <a:gd name="T25" fmla="*/ 13 h 63"/>
                    <a:gd name="T26" fmla="*/ 93 w 94"/>
                    <a:gd name="T27" fmla="*/ 18 h 63"/>
                    <a:gd name="T28" fmla="*/ 94 w 94"/>
                    <a:gd name="T29" fmla="*/ 34 h 63"/>
                    <a:gd name="T30" fmla="*/ 90 w 94"/>
                    <a:gd name="T31" fmla="*/ 45 h 63"/>
                    <a:gd name="T32" fmla="*/ 88 w 94"/>
                    <a:gd name="T33" fmla="*/ 48 h 63"/>
                    <a:gd name="T34" fmla="*/ 83 w 94"/>
                    <a:gd name="T35" fmla="*/ 56 h 63"/>
                    <a:gd name="T36" fmla="*/ 70 w 94"/>
                    <a:gd name="T37" fmla="*/ 63 h 63"/>
                    <a:gd name="T38" fmla="*/ 45 w 94"/>
                    <a:gd name="T39" fmla="*/ 56 h 63"/>
                    <a:gd name="T40" fmla="*/ 37 w 94"/>
                    <a:gd name="T41" fmla="*/ 47 h 63"/>
                    <a:gd name="T42" fmla="*/ 24 w 94"/>
                    <a:gd name="T43" fmla="*/ 53 h 63"/>
                    <a:gd name="T44" fmla="*/ 8 w 94"/>
                    <a:gd name="T45" fmla="*/ 53 h 63"/>
                    <a:gd name="T46" fmla="*/ 3 w 94"/>
                    <a:gd name="T47" fmla="*/ 5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4" h="63">
                      <a:moveTo>
                        <a:pt x="3" y="50"/>
                      </a:moveTo>
                      <a:lnTo>
                        <a:pt x="0" y="39"/>
                      </a:lnTo>
                      <a:lnTo>
                        <a:pt x="5" y="40"/>
                      </a:lnTo>
                      <a:lnTo>
                        <a:pt x="11" y="40"/>
                      </a:lnTo>
                      <a:lnTo>
                        <a:pt x="29" y="32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8" y="0"/>
                      </a:lnTo>
                      <a:lnTo>
                        <a:pt x="59" y="12"/>
                      </a:lnTo>
                      <a:lnTo>
                        <a:pt x="69" y="10"/>
                      </a:lnTo>
                      <a:lnTo>
                        <a:pt x="72" y="0"/>
                      </a:lnTo>
                      <a:lnTo>
                        <a:pt x="85" y="2"/>
                      </a:lnTo>
                      <a:lnTo>
                        <a:pt x="85" y="13"/>
                      </a:lnTo>
                      <a:lnTo>
                        <a:pt x="93" y="18"/>
                      </a:lnTo>
                      <a:lnTo>
                        <a:pt x="94" y="34"/>
                      </a:lnTo>
                      <a:lnTo>
                        <a:pt x="90" y="45"/>
                      </a:lnTo>
                      <a:lnTo>
                        <a:pt x="88" y="48"/>
                      </a:lnTo>
                      <a:lnTo>
                        <a:pt x="83" y="56"/>
                      </a:lnTo>
                      <a:lnTo>
                        <a:pt x="70" y="63"/>
                      </a:lnTo>
                      <a:lnTo>
                        <a:pt x="45" y="56"/>
                      </a:lnTo>
                      <a:lnTo>
                        <a:pt x="37" y="47"/>
                      </a:lnTo>
                      <a:lnTo>
                        <a:pt x="24" y="53"/>
                      </a:lnTo>
                      <a:lnTo>
                        <a:pt x="8" y="53"/>
                      </a:lnTo>
                      <a:lnTo>
                        <a:pt x="3" y="5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9" name="Freeform 427"/>
                <p:cNvSpPr>
                  <a:spLocks/>
                </p:cNvSpPr>
                <p:nvPr/>
              </p:nvSpPr>
              <p:spPr bwMode="auto">
                <a:xfrm>
                  <a:off x="7718426" y="807721"/>
                  <a:ext cx="149225" cy="100013"/>
                </a:xfrm>
                <a:custGeom>
                  <a:avLst/>
                  <a:gdLst>
                    <a:gd name="T0" fmla="*/ 3 w 94"/>
                    <a:gd name="T1" fmla="*/ 50 h 63"/>
                    <a:gd name="T2" fmla="*/ 0 w 94"/>
                    <a:gd name="T3" fmla="*/ 39 h 63"/>
                    <a:gd name="T4" fmla="*/ 5 w 94"/>
                    <a:gd name="T5" fmla="*/ 40 h 63"/>
                    <a:gd name="T6" fmla="*/ 11 w 94"/>
                    <a:gd name="T7" fmla="*/ 40 h 63"/>
                    <a:gd name="T8" fmla="*/ 29 w 94"/>
                    <a:gd name="T9" fmla="*/ 32 h 63"/>
                    <a:gd name="T10" fmla="*/ 43 w 94"/>
                    <a:gd name="T11" fmla="*/ 23 h 63"/>
                    <a:gd name="T12" fmla="*/ 46 w 94"/>
                    <a:gd name="T13" fmla="*/ 16 h 63"/>
                    <a:gd name="T14" fmla="*/ 48 w 94"/>
                    <a:gd name="T15" fmla="*/ 0 h 63"/>
                    <a:gd name="T16" fmla="*/ 59 w 94"/>
                    <a:gd name="T17" fmla="*/ 12 h 63"/>
                    <a:gd name="T18" fmla="*/ 69 w 94"/>
                    <a:gd name="T19" fmla="*/ 10 h 63"/>
                    <a:gd name="T20" fmla="*/ 72 w 94"/>
                    <a:gd name="T21" fmla="*/ 0 h 63"/>
                    <a:gd name="T22" fmla="*/ 85 w 94"/>
                    <a:gd name="T23" fmla="*/ 2 h 63"/>
                    <a:gd name="T24" fmla="*/ 85 w 94"/>
                    <a:gd name="T25" fmla="*/ 13 h 63"/>
                    <a:gd name="T26" fmla="*/ 93 w 94"/>
                    <a:gd name="T27" fmla="*/ 18 h 63"/>
                    <a:gd name="T28" fmla="*/ 94 w 94"/>
                    <a:gd name="T29" fmla="*/ 34 h 63"/>
                    <a:gd name="T30" fmla="*/ 90 w 94"/>
                    <a:gd name="T31" fmla="*/ 45 h 63"/>
                    <a:gd name="T32" fmla="*/ 88 w 94"/>
                    <a:gd name="T33" fmla="*/ 48 h 63"/>
                    <a:gd name="T34" fmla="*/ 83 w 94"/>
                    <a:gd name="T35" fmla="*/ 56 h 63"/>
                    <a:gd name="T36" fmla="*/ 70 w 94"/>
                    <a:gd name="T37" fmla="*/ 63 h 63"/>
                    <a:gd name="T38" fmla="*/ 45 w 94"/>
                    <a:gd name="T39" fmla="*/ 56 h 63"/>
                    <a:gd name="T40" fmla="*/ 37 w 94"/>
                    <a:gd name="T41" fmla="*/ 47 h 63"/>
                    <a:gd name="T42" fmla="*/ 24 w 94"/>
                    <a:gd name="T43" fmla="*/ 53 h 63"/>
                    <a:gd name="T44" fmla="*/ 8 w 94"/>
                    <a:gd name="T45" fmla="*/ 53 h 63"/>
                    <a:gd name="T46" fmla="*/ 3 w 94"/>
                    <a:gd name="T47" fmla="*/ 5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94" h="63">
                      <a:moveTo>
                        <a:pt x="3" y="50"/>
                      </a:moveTo>
                      <a:lnTo>
                        <a:pt x="0" y="39"/>
                      </a:lnTo>
                      <a:lnTo>
                        <a:pt x="5" y="40"/>
                      </a:lnTo>
                      <a:lnTo>
                        <a:pt x="11" y="40"/>
                      </a:lnTo>
                      <a:lnTo>
                        <a:pt x="29" y="32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8" y="0"/>
                      </a:lnTo>
                      <a:lnTo>
                        <a:pt x="59" y="12"/>
                      </a:lnTo>
                      <a:lnTo>
                        <a:pt x="69" y="10"/>
                      </a:lnTo>
                      <a:lnTo>
                        <a:pt x="72" y="0"/>
                      </a:lnTo>
                      <a:lnTo>
                        <a:pt x="85" y="2"/>
                      </a:lnTo>
                      <a:lnTo>
                        <a:pt x="85" y="13"/>
                      </a:lnTo>
                      <a:lnTo>
                        <a:pt x="93" y="18"/>
                      </a:lnTo>
                      <a:lnTo>
                        <a:pt x="94" y="34"/>
                      </a:lnTo>
                      <a:lnTo>
                        <a:pt x="90" y="45"/>
                      </a:lnTo>
                      <a:lnTo>
                        <a:pt x="88" y="48"/>
                      </a:lnTo>
                      <a:lnTo>
                        <a:pt x="83" y="56"/>
                      </a:lnTo>
                      <a:lnTo>
                        <a:pt x="70" y="63"/>
                      </a:lnTo>
                      <a:lnTo>
                        <a:pt x="45" y="56"/>
                      </a:lnTo>
                      <a:lnTo>
                        <a:pt x="37" y="47"/>
                      </a:lnTo>
                      <a:lnTo>
                        <a:pt x="24" y="53"/>
                      </a:lnTo>
                      <a:lnTo>
                        <a:pt x="8" y="53"/>
                      </a:lnTo>
                      <a:lnTo>
                        <a:pt x="3" y="5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0" name="Freeform 428"/>
                <p:cNvSpPr>
                  <a:spLocks/>
                </p:cNvSpPr>
                <p:nvPr/>
              </p:nvSpPr>
              <p:spPr bwMode="auto">
                <a:xfrm>
                  <a:off x="7435851" y="463233"/>
                  <a:ext cx="17463" cy="7938"/>
                </a:xfrm>
                <a:custGeom>
                  <a:avLst/>
                  <a:gdLst>
                    <a:gd name="T0" fmla="*/ 0 w 11"/>
                    <a:gd name="T1" fmla="*/ 0 h 5"/>
                    <a:gd name="T2" fmla="*/ 1 w 11"/>
                    <a:gd name="T3" fmla="*/ 5 h 5"/>
                    <a:gd name="T4" fmla="*/ 11 w 11"/>
                    <a:gd name="T5" fmla="*/ 0 h 5"/>
                    <a:gd name="T6" fmla="*/ 0 w 11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0" y="0"/>
                      </a:moveTo>
                      <a:lnTo>
                        <a:pt x="1" y="5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1" name="Freeform 429"/>
                <p:cNvSpPr>
                  <a:spLocks/>
                </p:cNvSpPr>
                <p:nvPr/>
              </p:nvSpPr>
              <p:spPr bwMode="auto">
                <a:xfrm>
                  <a:off x="7435851" y="463233"/>
                  <a:ext cx="17463" cy="7938"/>
                </a:xfrm>
                <a:custGeom>
                  <a:avLst/>
                  <a:gdLst>
                    <a:gd name="T0" fmla="*/ 0 w 11"/>
                    <a:gd name="T1" fmla="*/ 0 h 5"/>
                    <a:gd name="T2" fmla="*/ 1 w 11"/>
                    <a:gd name="T3" fmla="*/ 5 h 5"/>
                    <a:gd name="T4" fmla="*/ 11 w 11"/>
                    <a:gd name="T5" fmla="*/ 0 h 5"/>
                    <a:gd name="T6" fmla="*/ 0 w 11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0" y="0"/>
                      </a:moveTo>
                      <a:lnTo>
                        <a:pt x="1" y="5"/>
                      </a:lnTo>
                      <a:lnTo>
                        <a:pt x="11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2" name="Freeform 430"/>
                <p:cNvSpPr>
                  <a:spLocks/>
                </p:cNvSpPr>
                <p:nvPr/>
              </p:nvSpPr>
              <p:spPr bwMode="auto">
                <a:xfrm>
                  <a:off x="7435851" y="463233"/>
                  <a:ext cx="17463" cy="7938"/>
                </a:xfrm>
                <a:custGeom>
                  <a:avLst/>
                  <a:gdLst>
                    <a:gd name="T0" fmla="*/ 0 w 11"/>
                    <a:gd name="T1" fmla="*/ 0 h 5"/>
                    <a:gd name="T2" fmla="*/ 1 w 11"/>
                    <a:gd name="T3" fmla="*/ 5 h 5"/>
                    <a:gd name="T4" fmla="*/ 11 w 11"/>
                    <a:gd name="T5" fmla="*/ 0 h 5"/>
                    <a:gd name="T6" fmla="*/ 0 w 11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0" y="0"/>
                      </a:moveTo>
                      <a:lnTo>
                        <a:pt x="1" y="5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3" name="Freeform 431"/>
                <p:cNvSpPr>
                  <a:spLocks/>
                </p:cNvSpPr>
                <p:nvPr/>
              </p:nvSpPr>
              <p:spPr bwMode="auto">
                <a:xfrm>
                  <a:off x="7435851" y="463233"/>
                  <a:ext cx="17463" cy="7938"/>
                </a:xfrm>
                <a:custGeom>
                  <a:avLst/>
                  <a:gdLst>
                    <a:gd name="T0" fmla="*/ 0 w 11"/>
                    <a:gd name="T1" fmla="*/ 0 h 5"/>
                    <a:gd name="T2" fmla="*/ 1 w 11"/>
                    <a:gd name="T3" fmla="*/ 5 h 5"/>
                    <a:gd name="T4" fmla="*/ 11 w 11"/>
                    <a:gd name="T5" fmla="*/ 0 h 5"/>
                    <a:gd name="T6" fmla="*/ 0 w 11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0" y="0"/>
                      </a:moveTo>
                      <a:lnTo>
                        <a:pt x="1" y="5"/>
                      </a:lnTo>
                      <a:lnTo>
                        <a:pt x="11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4" name="Freeform 432"/>
                <p:cNvSpPr>
                  <a:spLocks/>
                </p:cNvSpPr>
                <p:nvPr/>
              </p:nvSpPr>
              <p:spPr bwMode="auto">
                <a:xfrm>
                  <a:off x="7272338" y="606108"/>
                  <a:ext cx="88900" cy="119063"/>
                </a:xfrm>
                <a:custGeom>
                  <a:avLst/>
                  <a:gdLst>
                    <a:gd name="T0" fmla="*/ 31 w 56"/>
                    <a:gd name="T1" fmla="*/ 0 h 75"/>
                    <a:gd name="T2" fmla="*/ 26 w 56"/>
                    <a:gd name="T3" fmla="*/ 4 h 75"/>
                    <a:gd name="T4" fmla="*/ 26 w 56"/>
                    <a:gd name="T5" fmla="*/ 16 h 75"/>
                    <a:gd name="T6" fmla="*/ 2 w 56"/>
                    <a:gd name="T7" fmla="*/ 19 h 75"/>
                    <a:gd name="T8" fmla="*/ 0 w 56"/>
                    <a:gd name="T9" fmla="*/ 25 h 75"/>
                    <a:gd name="T10" fmla="*/ 0 w 56"/>
                    <a:gd name="T11" fmla="*/ 38 h 75"/>
                    <a:gd name="T12" fmla="*/ 7 w 56"/>
                    <a:gd name="T13" fmla="*/ 40 h 75"/>
                    <a:gd name="T14" fmla="*/ 7 w 56"/>
                    <a:gd name="T15" fmla="*/ 48 h 75"/>
                    <a:gd name="T16" fmla="*/ 0 w 56"/>
                    <a:gd name="T17" fmla="*/ 52 h 75"/>
                    <a:gd name="T18" fmla="*/ 0 w 56"/>
                    <a:gd name="T19" fmla="*/ 67 h 75"/>
                    <a:gd name="T20" fmla="*/ 0 w 56"/>
                    <a:gd name="T21" fmla="*/ 75 h 75"/>
                    <a:gd name="T22" fmla="*/ 16 w 56"/>
                    <a:gd name="T23" fmla="*/ 73 h 75"/>
                    <a:gd name="T24" fmla="*/ 32 w 56"/>
                    <a:gd name="T25" fmla="*/ 64 h 75"/>
                    <a:gd name="T26" fmla="*/ 43 w 56"/>
                    <a:gd name="T27" fmla="*/ 64 h 75"/>
                    <a:gd name="T28" fmla="*/ 53 w 56"/>
                    <a:gd name="T29" fmla="*/ 60 h 75"/>
                    <a:gd name="T30" fmla="*/ 56 w 56"/>
                    <a:gd name="T31" fmla="*/ 40 h 75"/>
                    <a:gd name="T32" fmla="*/ 51 w 56"/>
                    <a:gd name="T33" fmla="*/ 24 h 75"/>
                    <a:gd name="T34" fmla="*/ 36 w 56"/>
                    <a:gd name="T35" fmla="*/ 24 h 75"/>
                    <a:gd name="T36" fmla="*/ 34 w 56"/>
                    <a:gd name="T37" fmla="*/ 16 h 75"/>
                    <a:gd name="T38" fmla="*/ 36 w 56"/>
                    <a:gd name="T39" fmla="*/ 3 h 75"/>
                    <a:gd name="T40" fmla="*/ 31 w 56"/>
                    <a:gd name="T4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75">
                      <a:moveTo>
                        <a:pt x="31" y="0"/>
                      </a:moveTo>
                      <a:lnTo>
                        <a:pt x="26" y="4"/>
                      </a:lnTo>
                      <a:lnTo>
                        <a:pt x="26" y="16"/>
                      </a:lnTo>
                      <a:lnTo>
                        <a:pt x="2" y="19"/>
                      </a:lnTo>
                      <a:lnTo>
                        <a:pt x="0" y="25"/>
                      </a:lnTo>
                      <a:lnTo>
                        <a:pt x="0" y="38"/>
                      </a:lnTo>
                      <a:lnTo>
                        <a:pt x="7" y="40"/>
                      </a:lnTo>
                      <a:lnTo>
                        <a:pt x="7" y="48"/>
                      </a:lnTo>
                      <a:lnTo>
                        <a:pt x="0" y="52"/>
                      </a:lnTo>
                      <a:lnTo>
                        <a:pt x="0" y="67"/>
                      </a:lnTo>
                      <a:lnTo>
                        <a:pt x="0" y="75"/>
                      </a:lnTo>
                      <a:lnTo>
                        <a:pt x="16" y="73"/>
                      </a:lnTo>
                      <a:lnTo>
                        <a:pt x="32" y="64"/>
                      </a:lnTo>
                      <a:lnTo>
                        <a:pt x="43" y="64"/>
                      </a:lnTo>
                      <a:lnTo>
                        <a:pt x="53" y="60"/>
                      </a:lnTo>
                      <a:lnTo>
                        <a:pt x="56" y="40"/>
                      </a:lnTo>
                      <a:lnTo>
                        <a:pt x="51" y="24"/>
                      </a:lnTo>
                      <a:lnTo>
                        <a:pt x="36" y="24"/>
                      </a:lnTo>
                      <a:lnTo>
                        <a:pt x="34" y="16"/>
                      </a:lnTo>
                      <a:lnTo>
                        <a:pt x="36" y="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5" name="Freeform 433"/>
                <p:cNvSpPr>
                  <a:spLocks/>
                </p:cNvSpPr>
                <p:nvPr/>
              </p:nvSpPr>
              <p:spPr bwMode="auto">
                <a:xfrm>
                  <a:off x="7272338" y="606108"/>
                  <a:ext cx="88900" cy="119063"/>
                </a:xfrm>
                <a:custGeom>
                  <a:avLst/>
                  <a:gdLst>
                    <a:gd name="T0" fmla="*/ 31 w 56"/>
                    <a:gd name="T1" fmla="*/ 0 h 75"/>
                    <a:gd name="T2" fmla="*/ 26 w 56"/>
                    <a:gd name="T3" fmla="*/ 4 h 75"/>
                    <a:gd name="T4" fmla="*/ 26 w 56"/>
                    <a:gd name="T5" fmla="*/ 16 h 75"/>
                    <a:gd name="T6" fmla="*/ 2 w 56"/>
                    <a:gd name="T7" fmla="*/ 19 h 75"/>
                    <a:gd name="T8" fmla="*/ 0 w 56"/>
                    <a:gd name="T9" fmla="*/ 25 h 75"/>
                    <a:gd name="T10" fmla="*/ 0 w 56"/>
                    <a:gd name="T11" fmla="*/ 38 h 75"/>
                    <a:gd name="T12" fmla="*/ 7 w 56"/>
                    <a:gd name="T13" fmla="*/ 40 h 75"/>
                    <a:gd name="T14" fmla="*/ 7 w 56"/>
                    <a:gd name="T15" fmla="*/ 48 h 75"/>
                    <a:gd name="T16" fmla="*/ 0 w 56"/>
                    <a:gd name="T17" fmla="*/ 52 h 75"/>
                    <a:gd name="T18" fmla="*/ 0 w 56"/>
                    <a:gd name="T19" fmla="*/ 67 h 75"/>
                    <a:gd name="T20" fmla="*/ 0 w 56"/>
                    <a:gd name="T21" fmla="*/ 75 h 75"/>
                    <a:gd name="T22" fmla="*/ 16 w 56"/>
                    <a:gd name="T23" fmla="*/ 73 h 75"/>
                    <a:gd name="T24" fmla="*/ 32 w 56"/>
                    <a:gd name="T25" fmla="*/ 64 h 75"/>
                    <a:gd name="T26" fmla="*/ 43 w 56"/>
                    <a:gd name="T27" fmla="*/ 64 h 75"/>
                    <a:gd name="T28" fmla="*/ 53 w 56"/>
                    <a:gd name="T29" fmla="*/ 60 h 75"/>
                    <a:gd name="T30" fmla="*/ 56 w 56"/>
                    <a:gd name="T31" fmla="*/ 40 h 75"/>
                    <a:gd name="T32" fmla="*/ 51 w 56"/>
                    <a:gd name="T33" fmla="*/ 24 h 75"/>
                    <a:gd name="T34" fmla="*/ 36 w 56"/>
                    <a:gd name="T35" fmla="*/ 24 h 75"/>
                    <a:gd name="T36" fmla="*/ 34 w 56"/>
                    <a:gd name="T37" fmla="*/ 16 h 75"/>
                    <a:gd name="T38" fmla="*/ 36 w 56"/>
                    <a:gd name="T39" fmla="*/ 3 h 75"/>
                    <a:gd name="T40" fmla="*/ 31 w 56"/>
                    <a:gd name="T4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75">
                      <a:moveTo>
                        <a:pt x="31" y="0"/>
                      </a:moveTo>
                      <a:lnTo>
                        <a:pt x="26" y="4"/>
                      </a:lnTo>
                      <a:lnTo>
                        <a:pt x="26" y="16"/>
                      </a:lnTo>
                      <a:lnTo>
                        <a:pt x="2" y="19"/>
                      </a:lnTo>
                      <a:lnTo>
                        <a:pt x="0" y="25"/>
                      </a:lnTo>
                      <a:lnTo>
                        <a:pt x="0" y="38"/>
                      </a:lnTo>
                      <a:lnTo>
                        <a:pt x="7" y="40"/>
                      </a:lnTo>
                      <a:lnTo>
                        <a:pt x="7" y="48"/>
                      </a:lnTo>
                      <a:lnTo>
                        <a:pt x="0" y="52"/>
                      </a:lnTo>
                      <a:lnTo>
                        <a:pt x="0" y="67"/>
                      </a:lnTo>
                      <a:lnTo>
                        <a:pt x="0" y="75"/>
                      </a:lnTo>
                      <a:lnTo>
                        <a:pt x="16" y="73"/>
                      </a:lnTo>
                      <a:lnTo>
                        <a:pt x="32" y="64"/>
                      </a:lnTo>
                      <a:lnTo>
                        <a:pt x="43" y="64"/>
                      </a:lnTo>
                      <a:lnTo>
                        <a:pt x="53" y="60"/>
                      </a:lnTo>
                      <a:lnTo>
                        <a:pt x="56" y="40"/>
                      </a:lnTo>
                      <a:lnTo>
                        <a:pt x="51" y="24"/>
                      </a:lnTo>
                      <a:lnTo>
                        <a:pt x="36" y="24"/>
                      </a:lnTo>
                      <a:lnTo>
                        <a:pt x="34" y="16"/>
                      </a:lnTo>
                      <a:lnTo>
                        <a:pt x="36" y="3"/>
                      </a:lnTo>
                      <a:lnTo>
                        <a:pt x="3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6" name="Freeform 434"/>
                <p:cNvSpPr>
                  <a:spLocks/>
                </p:cNvSpPr>
                <p:nvPr/>
              </p:nvSpPr>
              <p:spPr bwMode="auto">
                <a:xfrm>
                  <a:off x="7272338" y="606108"/>
                  <a:ext cx="88900" cy="119063"/>
                </a:xfrm>
                <a:custGeom>
                  <a:avLst/>
                  <a:gdLst>
                    <a:gd name="T0" fmla="*/ 31 w 56"/>
                    <a:gd name="T1" fmla="*/ 0 h 75"/>
                    <a:gd name="T2" fmla="*/ 26 w 56"/>
                    <a:gd name="T3" fmla="*/ 4 h 75"/>
                    <a:gd name="T4" fmla="*/ 26 w 56"/>
                    <a:gd name="T5" fmla="*/ 16 h 75"/>
                    <a:gd name="T6" fmla="*/ 2 w 56"/>
                    <a:gd name="T7" fmla="*/ 19 h 75"/>
                    <a:gd name="T8" fmla="*/ 0 w 56"/>
                    <a:gd name="T9" fmla="*/ 25 h 75"/>
                    <a:gd name="T10" fmla="*/ 0 w 56"/>
                    <a:gd name="T11" fmla="*/ 38 h 75"/>
                    <a:gd name="T12" fmla="*/ 7 w 56"/>
                    <a:gd name="T13" fmla="*/ 40 h 75"/>
                    <a:gd name="T14" fmla="*/ 7 w 56"/>
                    <a:gd name="T15" fmla="*/ 48 h 75"/>
                    <a:gd name="T16" fmla="*/ 0 w 56"/>
                    <a:gd name="T17" fmla="*/ 52 h 75"/>
                    <a:gd name="T18" fmla="*/ 0 w 56"/>
                    <a:gd name="T19" fmla="*/ 67 h 75"/>
                    <a:gd name="T20" fmla="*/ 0 w 56"/>
                    <a:gd name="T21" fmla="*/ 75 h 75"/>
                    <a:gd name="T22" fmla="*/ 16 w 56"/>
                    <a:gd name="T23" fmla="*/ 73 h 75"/>
                    <a:gd name="T24" fmla="*/ 32 w 56"/>
                    <a:gd name="T25" fmla="*/ 64 h 75"/>
                    <a:gd name="T26" fmla="*/ 43 w 56"/>
                    <a:gd name="T27" fmla="*/ 64 h 75"/>
                    <a:gd name="T28" fmla="*/ 53 w 56"/>
                    <a:gd name="T29" fmla="*/ 60 h 75"/>
                    <a:gd name="T30" fmla="*/ 56 w 56"/>
                    <a:gd name="T31" fmla="*/ 40 h 75"/>
                    <a:gd name="T32" fmla="*/ 51 w 56"/>
                    <a:gd name="T33" fmla="*/ 24 h 75"/>
                    <a:gd name="T34" fmla="*/ 36 w 56"/>
                    <a:gd name="T35" fmla="*/ 24 h 75"/>
                    <a:gd name="T36" fmla="*/ 34 w 56"/>
                    <a:gd name="T37" fmla="*/ 16 h 75"/>
                    <a:gd name="T38" fmla="*/ 36 w 56"/>
                    <a:gd name="T39" fmla="*/ 3 h 75"/>
                    <a:gd name="T40" fmla="*/ 31 w 56"/>
                    <a:gd name="T4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75">
                      <a:moveTo>
                        <a:pt x="31" y="0"/>
                      </a:moveTo>
                      <a:lnTo>
                        <a:pt x="26" y="4"/>
                      </a:lnTo>
                      <a:lnTo>
                        <a:pt x="26" y="16"/>
                      </a:lnTo>
                      <a:lnTo>
                        <a:pt x="2" y="19"/>
                      </a:lnTo>
                      <a:lnTo>
                        <a:pt x="0" y="25"/>
                      </a:lnTo>
                      <a:lnTo>
                        <a:pt x="0" y="38"/>
                      </a:lnTo>
                      <a:lnTo>
                        <a:pt x="7" y="40"/>
                      </a:lnTo>
                      <a:lnTo>
                        <a:pt x="7" y="48"/>
                      </a:lnTo>
                      <a:lnTo>
                        <a:pt x="0" y="52"/>
                      </a:lnTo>
                      <a:lnTo>
                        <a:pt x="0" y="67"/>
                      </a:lnTo>
                      <a:lnTo>
                        <a:pt x="0" y="75"/>
                      </a:lnTo>
                      <a:lnTo>
                        <a:pt x="16" y="73"/>
                      </a:lnTo>
                      <a:lnTo>
                        <a:pt x="32" y="64"/>
                      </a:lnTo>
                      <a:lnTo>
                        <a:pt x="43" y="64"/>
                      </a:lnTo>
                      <a:lnTo>
                        <a:pt x="53" y="60"/>
                      </a:lnTo>
                      <a:lnTo>
                        <a:pt x="56" y="40"/>
                      </a:lnTo>
                      <a:lnTo>
                        <a:pt x="51" y="24"/>
                      </a:lnTo>
                      <a:lnTo>
                        <a:pt x="36" y="24"/>
                      </a:lnTo>
                      <a:lnTo>
                        <a:pt x="34" y="16"/>
                      </a:lnTo>
                      <a:lnTo>
                        <a:pt x="36" y="3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7" name="Freeform 435"/>
                <p:cNvSpPr>
                  <a:spLocks/>
                </p:cNvSpPr>
                <p:nvPr/>
              </p:nvSpPr>
              <p:spPr bwMode="auto">
                <a:xfrm>
                  <a:off x="7272338" y="606108"/>
                  <a:ext cx="88900" cy="119063"/>
                </a:xfrm>
                <a:custGeom>
                  <a:avLst/>
                  <a:gdLst>
                    <a:gd name="T0" fmla="*/ 31 w 56"/>
                    <a:gd name="T1" fmla="*/ 0 h 75"/>
                    <a:gd name="T2" fmla="*/ 26 w 56"/>
                    <a:gd name="T3" fmla="*/ 4 h 75"/>
                    <a:gd name="T4" fmla="*/ 26 w 56"/>
                    <a:gd name="T5" fmla="*/ 16 h 75"/>
                    <a:gd name="T6" fmla="*/ 2 w 56"/>
                    <a:gd name="T7" fmla="*/ 19 h 75"/>
                    <a:gd name="T8" fmla="*/ 0 w 56"/>
                    <a:gd name="T9" fmla="*/ 25 h 75"/>
                    <a:gd name="T10" fmla="*/ 0 w 56"/>
                    <a:gd name="T11" fmla="*/ 38 h 75"/>
                    <a:gd name="T12" fmla="*/ 7 w 56"/>
                    <a:gd name="T13" fmla="*/ 40 h 75"/>
                    <a:gd name="T14" fmla="*/ 7 w 56"/>
                    <a:gd name="T15" fmla="*/ 48 h 75"/>
                    <a:gd name="T16" fmla="*/ 0 w 56"/>
                    <a:gd name="T17" fmla="*/ 52 h 75"/>
                    <a:gd name="T18" fmla="*/ 0 w 56"/>
                    <a:gd name="T19" fmla="*/ 67 h 75"/>
                    <a:gd name="T20" fmla="*/ 0 w 56"/>
                    <a:gd name="T21" fmla="*/ 75 h 75"/>
                    <a:gd name="T22" fmla="*/ 16 w 56"/>
                    <a:gd name="T23" fmla="*/ 73 h 75"/>
                    <a:gd name="T24" fmla="*/ 32 w 56"/>
                    <a:gd name="T25" fmla="*/ 64 h 75"/>
                    <a:gd name="T26" fmla="*/ 43 w 56"/>
                    <a:gd name="T27" fmla="*/ 64 h 75"/>
                    <a:gd name="T28" fmla="*/ 53 w 56"/>
                    <a:gd name="T29" fmla="*/ 60 h 75"/>
                    <a:gd name="T30" fmla="*/ 56 w 56"/>
                    <a:gd name="T31" fmla="*/ 40 h 75"/>
                    <a:gd name="T32" fmla="*/ 51 w 56"/>
                    <a:gd name="T33" fmla="*/ 24 h 75"/>
                    <a:gd name="T34" fmla="*/ 36 w 56"/>
                    <a:gd name="T35" fmla="*/ 24 h 75"/>
                    <a:gd name="T36" fmla="*/ 34 w 56"/>
                    <a:gd name="T37" fmla="*/ 16 h 75"/>
                    <a:gd name="T38" fmla="*/ 36 w 56"/>
                    <a:gd name="T39" fmla="*/ 3 h 75"/>
                    <a:gd name="T40" fmla="*/ 31 w 56"/>
                    <a:gd name="T41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75">
                      <a:moveTo>
                        <a:pt x="31" y="0"/>
                      </a:moveTo>
                      <a:lnTo>
                        <a:pt x="26" y="4"/>
                      </a:lnTo>
                      <a:lnTo>
                        <a:pt x="26" y="16"/>
                      </a:lnTo>
                      <a:lnTo>
                        <a:pt x="2" y="19"/>
                      </a:lnTo>
                      <a:lnTo>
                        <a:pt x="0" y="25"/>
                      </a:lnTo>
                      <a:lnTo>
                        <a:pt x="0" y="38"/>
                      </a:lnTo>
                      <a:lnTo>
                        <a:pt x="7" y="40"/>
                      </a:lnTo>
                      <a:lnTo>
                        <a:pt x="7" y="48"/>
                      </a:lnTo>
                      <a:lnTo>
                        <a:pt x="0" y="52"/>
                      </a:lnTo>
                      <a:lnTo>
                        <a:pt x="0" y="67"/>
                      </a:lnTo>
                      <a:lnTo>
                        <a:pt x="0" y="75"/>
                      </a:lnTo>
                      <a:lnTo>
                        <a:pt x="16" y="73"/>
                      </a:lnTo>
                      <a:lnTo>
                        <a:pt x="32" y="64"/>
                      </a:lnTo>
                      <a:lnTo>
                        <a:pt x="43" y="64"/>
                      </a:lnTo>
                      <a:lnTo>
                        <a:pt x="53" y="60"/>
                      </a:lnTo>
                      <a:lnTo>
                        <a:pt x="56" y="40"/>
                      </a:lnTo>
                      <a:lnTo>
                        <a:pt x="51" y="24"/>
                      </a:lnTo>
                      <a:lnTo>
                        <a:pt x="36" y="24"/>
                      </a:lnTo>
                      <a:lnTo>
                        <a:pt x="34" y="16"/>
                      </a:lnTo>
                      <a:lnTo>
                        <a:pt x="36" y="3"/>
                      </a:lnTo>
                      <a:lnTo>
                        <a:pt x="3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8" name="Freeform 436"/>
                <p:cNvSpPr>
                  <a:spLocks/>
                </p:cNvSpPr>
                <p:nvPr/>
              </p:nvSpPr>
              <p:spPr bwMode="auto">
                <a:xfrm>
                  <a:off x="7343776" y="493396"/>
                  <a:ext cx="17463" cy="38100"/>
                </a:xfrm>
                <a:custGeom>
                  <a:avLst/>
                  <a:gdLst>
                    <a:gd name="T0" fmla="*/ 10 w 11"/>
                    <a:gd name="T1" fmla="*/ 0 h 24"/>
                    <a:gd name="T2" fmla="*/ 2 w 11"/>
                    <a:gd name="T3" fmla="*/ 8 h 24"/>
                    <a:gd name="T4" fmla="*/ 0 w 11"/>
                    <a:gd name="T5" fmla="*/ 20 h 24"/>
                    <a:gd name="T6" fmla="*/ 5 w 11"/>
                    <a:gd name="T7" fmla="*/ 24 h 24"/>
                    <a:gd name="T8" fmla="*/ 11 w 11"/>
                    <a:gd name="T9" fmla="*/ 13 h 24"/>
                    <a:gd name="T10" fmla="*/ 10 w 11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24">
                      <a:moveTo>
                        <a:pt x="10" y="0"/>
                      </a:moveTo>
                      <a:lnTo>
                        <a:pt x="2" y="8"/>
                      </a:lnTo>
                      <a:lnTo>
                        <a:pt x="0" y="20"/>
                      </a:lnTo>
                      <a:lnTo>
                        <a:pt x="5" y="24"/>
                      </a:lnTo>
                      <a:lnTo>
                        <a:pt x="11" y="1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9" name="Freeform 437"/>
                <p:cNvSpPr>
                  <a:spLocks/>
                </p:cNvSpPr>
                <p:nvPr/>
              </p:nvSpPr>
              <p:spPr bwMode="auto">
                <a:xfrm>
                  <a:off x="7343776" y="493396"/>
                  <a:ext cx="17463" cy="38100"/>
                </a:xfrm>
                <a:custGeom>
                  <a:avLst/>
                  <a:gdLst>
                    <a:gd name="T0" fmla="*/ 10 w 11"/>
                    <a:gd name="T1" fmla="*/ 0 h 24"/>
                    <a:gd name="T2" fmla="*/ 2 w 11"/>
                    <a:gd name="T3" fmla="*/ 8 h 24"/>
                    <a:gd name="T4" fmla="*/ 0 w 11"/>
                    <a:gd name="T5" fmla="*/ 20 h 24"/>
                    <a:gd name="T6" fmla="*/ 5 w 11"/>
                    <a:gd name="T7" fmla="*/ 24 h 24"/>
                    <a:gd name="T8" fmla="*/ 11 w 11"/>
                    <a:gd name="T9" fmla="*/ 13 h 24"/>
                    <a:gd name="T10" fmla="*/ 10 w 11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24">
                      <a:moveTo>
                        <a:pt x="10" y="0"/>
                      </a:moveTo>
                      <a:lnTo>
                        <a:pt x="2" y="8"/>
                      </a:lnTo>
                      <a:lnTo>
                        <a:pt x="0" y="20"/>
                      </a:lnTo>
                      <a:lnTo>
                        <a:pt x="5" y="24"/>
                      </a:lnTo>
                      <a:lnTo>
                        <a:pt x="11" y="13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0" name="Freeform 438"/>
                <p:cNvSpPr>
                  <a:spLocks/>
                </p:cNvSpPr>
                <p:nvPr/>
              </p:nvSpPr>
              <p:spPr bwMode="auto">
                <a:xfrm>
                  <a:off x="7343776" y="493396"/>
                  <a:ext cx="17463" cy="38100"/>
                </a:xfrm>
                <a:custGeom>
                  <a:avLst/>
                  <a:gdLst>
                    <a:gd name="T0" fmla="*/ 10 w 11"/>
                    <a:gd name="T1" fmla="*/ 0 h 24"/>
                    <a:gd name="T2" fmla="*/ 2 w 11"/>
                    <a:gd name="T3" fmla="*/ 8 h 24"/>
                    <a:gd name="T4" fmla="*/ 0 w 11"/>
                    <a:gd name="T5" fmla="*/ 20 h 24"/>
                    <a:gd name="T6" fmla="*/ 5 w 11"/>
                    <a:gd name="T7" fmla="*/ 24 h 24"/>
                    <a:gd name="T8" fmla="*/ 11 w 11"/>
                    <a:gd name="T9" fmla="*/ 13 h 24"/>
                    <a:gd name="T10" fmla="*/ 10 w 11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24">
                      <a:moveTo>
                        <a:pt x="10" y="0"/>
                      </a:moveTo>
                      <a:lnTo>
                        <a:pt x="2" y="8"/>
                      </a:lnTo>
                      <a:lnTo>
                        <a:pt x="0" y="20"/>
                      </a:lnTo>
                      <a:lnTo>
                        <a:pt x="5" y="24"/>
                      </a:lnTo>
                      <a:lnTo>
                        <a:pt x="11" y="1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1" name="Freeform 439"/>
                <p:cNvSpPr>
                  <a:spLocks/>
                </p:cNvSpPr>
                <p:nvPr/>
              </p:nvSpPr>
              <p:spPr bwMode="auto">
                <a:xfrm>
                  <a:off x="7343776" y="493396"/>
                  <a:ext cx="17463" cy="38100"/>
                </a:xfrm>
                <a:custGeom>
                  <a:avLst/>
                  <a:gdLst>
                    <a:gd name="T0" fmla="*/ 10 w 11"/>
                    <a:gd name="T1" fmla="*/ 0 h 24"/>
                    <a:gd name="T2" fmla="*/ 2 w 11"/>
                    <a:gd name="T3" fmla="*/ 8 h 24"/>
                    <a:gd name="T4" fmla="*/ 0 w 11"/>
                    <a:gd name="T5" fmla="*/ 20 h 24"/>
                    <a:gd name="T6" fmla="*/ 5 w 11"/>
                    <a:gd name="T7" fmla="*/ 24 h 24"/>
                    <a:gd name="T8" fmla="*/ 11 w 11"/>
                    <a:gd name="T9" fmla="*/ 13 h 24"/>
                    <a:gd name="T10" fmla="*/ 10 w 11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24">
                      <a:moveTo>
                        <a:pt x="10" y="0"/>
                      </a:moveTo>
                      <a:lnTo>
                        <a:pt x="2" y="8"/>
                      </a:lnTo>
                      <a:lnTo>
                        <a:pt x="0" y="20"/>
                      </a:lnTo>
                      <a:lnTo>
                        <a:pt x="5" y="24"/>
                      </a:lnTo>
                      <a:lnTo>
                        <a:pt x="11" y="13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2" name="Freeform 440"/>
                <p:cNvSpPr>
                  <a:spLocks/>
                </p:cNvSpPr>
                <p:nvPr/>
              </p:nvSpPr>
              <p:spPr bwMode="auto">
                <a:xfrm>
                  <a:off x="7466013" y="412433"/>
                  <a:ext cx="6350" cy="28575"/>
                </a:xfrm>
                <a:custGeom>
                  <a:avLst/>
                  <a:gdLst>
                    <a:gd name="T0" fmla="*/ 4 w 4"/>
                    <a:gd name="T1" fmla="*/ 0 h 18"/>
                    <a:gd name="T2" fmla="*/ 0 w 4"/>
                    <a:gd name="T3" fmla="*/ 8 h 18"/>
                    <a:gd name="T4" fmla="*/ 1 w 4"/>
                    <a:gd name="T5" fmla="*/ 18 h 18"/>
                    <a:gd name="T6" fmla="*/ 4 w 4"/>
                    <a:gd name="T7" fmla="*/ 18 h 18"/>
                    <a:gd name="T8" fmla="*/ 4 w 4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8">
                      <a:moveTo>
                        <a:pt x="4" y="0"/>
                      </a:moveTo>
                      <a:lnTo>
                        <a:pt x="0" y="8"/>
                      </a:lnTo>
                      <a:lnTo>
                        <a:pt x="1" y="18"/>
                      </a:lnTo>
                      <a:lnTo>
                        <a:pt x="4" y="1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3" name="Freeform 441"/>
                <p:cNvSpPr>
                  <a:spLocks/>
                </p:cNvSpPr>
                <p:nvPr/>
              </p:nvSpPr>
              <p:spPr bwMode="auto">
                <a:xfrm>
                  <a:off x="7466013" y="412433"/>
                  <a:ext cx="6350" cy="28575"/>
                </a:xfrm>
                <a:custGeom>
                  <a:avLst/>
                  <a:gdLst>
                    <a:gd name="T0" fmla="*/ 4 w 4"/>
                    <a:gd name="T1" fmla="*/ 0 h 18"/>
                    <a:gd name="T2" fmla="*/ 0 w 4"/>
                    <a:gd name="T3" fmla="*/ 8 h 18"/>
                    <a:gd name="T4" fmla="*/ 1 w 4"/>
                    <a:gd name="T5" fmla="*/ 18 h 18"/>
                    <a:gd name="T6" fmla="*/ 4 w 4"/>
                    <a:gd name="T7" fmla="*/ 18 h 18"/>
                    <a:gd name="T8" fmla="*/ 4 w 4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8">
                      <a:moveTo>
                        <a:pt x="4" y="0"/>
                      </a:moveTo>
                      <a:lnTo>
                        <a:pt x="0" y="8"/>
                      </a:lnTo>
                      <a:lnTo>
                        <a:pt x="1" y="18"/>
                      </a:lnTo>
                      <a:lnTo>
                        <a:pt x="4" y="18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4" name="Freeform 442"/>
                <p:cNvSpPr>
                  <a:spLocks/>
                </p:cNvSpPr>
                <p:nvPr/>
              </p:nvSpPr>
              <p:spPr bwMode="auto">
                <a:xfrm>
                  <a:off x="7466013" y="412433"/>
                  <a:ext cx="6350" cy="28575"/>
                </a:xfrm>
                <a:custGeom>
                  <a:avLst/>
                  <a:gdLst>
                    <a:gd name="T0" fmla="*/ 4 w 4"/>
                    <a:gd name="T1" fmla="*/ 0 h 18"/>
                    <a:gd name="T2" fmla="*/ 0 w 4"/>
                    <a:gd name="T3" fmla="*/ 8 h 18"/>
                    <a:gd name="T4" fmla="*/ 1 w 4"/>
                    <a:gd name="T5" fmla="*/ 18 h 18"/>
                    <a:gd name="T6" fmla="*/ 4 w 4"/>
                    <a:gd name="T7" fmla="*/ 18 h 18"/>
                    <a:gd name="T8" fmla="*/ 4 w 4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8">
                      <a:moveTo>
                        <a:pt x="4" y="0"/>
                      </a:moveTo>
                      <a:lnTo>
                        <a:pt x="0" y="8"/>
                      </a:lnTo>
                      <a:lnTo>
                        <a:pt x="1" y="18"/>
                      </a:lnTo>
                      <a:lnTo>
                        <a:pt x="4" y="1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5" name="Freeform 443"/>
                <p:cNvSpPr>
                  <a:spLocks/>
                </p:cNvSpPr>
                <p:nvPr/>
              </p:nvSpPr>
              <p:spPr bwMode="auto">
                <a:xfrm>
                  <a:off x="7466013" y="412433"/>
                  <a:ext cx="6350" cy="28575"/>
                </a:xfrm>
                <a:custGeom>
                  <a:avLst/>
                  <a:gdLst>
                    <a:gd name="T0" fmla="*/ 4 w 4"/>
                    <a:gd name="T1" fmla="*/ 0 h 18"/>
                    <a:gd name="T2" fmla="*/ 0 w 4"/>
                    <a:gd name="T3" fmla="*/ 8 h 18"/>
                    <a:gd name="T4" fmla="*/ 1 w 4"/>
                    <a:gd name="T5" fmla="*/ 18 h 18"/>
                    <a:gd name="T6" fmla="*/ 4 w 4"/>
                    <a:gd name="T7" fmla="*/ 18 h 18"/>
                    <a:gd name="T8" fmla="*/ 4 w 4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8">
                      <a:moveTo>
                        <a:pt x="4" y="0"/>
                      </a:moveTo>
                      <a:lnTo>
                        <a:pt x="0" y="8"/>
                      </a:lnTo>
                      <a:lnTo>
                        <a:pt x="1" y="18"/>
                      </a:lnTo>
                      <a:lnTo>
                        <a:pt x="4" y="18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6" name="Freeform 444"/>
                <p:cNvSpPr>
                  <a:spLocks/>
                </p:cNvSpPr>
                <p:nvPr/>
              </p:nvSpPr>
              <p:spPr bwMode="auto">
                <a:xfrm>
                  <a:off x="7607301" y="-13017"/>
                  <a:ext cx="585788" cy="514350"/>
                </a:xfrm>
                <a:custGeom>
                  <a:avLst/>
                  <a:gdLst>
                    <a:gd name="T0" fmla="*/ 319 w 369"/>
                    <a:gd name="T1" fmla="*/ 45 h 324"/>
                    <a:gd name="T2" fmla="*/ 295 w 369"/>
                    <a:gd name="T3" fmla="*/ 32 h 324"/>
                    <a:gd name="T4" fmla="*/ 276 w 369"/>
                    <a:gd name="T5" fmla="*/ 51 h 324"/>
                    <a:gd name="T6" fmla="*/ 249 w 369"/>
                    <a:gd name="T7" fmla="*/ 71 h 324"/>
                    <a:gd name="T8" fmla="*/ 225 w 369"/>
                    <a:gd name="T9" fmla="*/ 66 h 324"/>
                    <a:gd name="T10" fmla="*/ 207 w 369"/>
                    <a:gd name="T11" fmla="*/ 82 h 324"/>
                    <a:gd name="T12" fmla="*/ 183 w 369"/>
                    <a:gd name="T13" fmla="*/ 83 h 324"/>
                    <a:gd name="T14" fmla="*/ 168 w 369"/>
                    <a:gd name="T15" fmla="*/ 96 h 324"/>
                    <a:gd name="T16" fmla="*/ 156 w 369"/>
                    <a:gd name="T17" fmla="*/ 106 h 324"/>
                    <a:gd name="T18" fmla="*/ 145 w 369"/>
                    <a:gd name="T19" fmla="*/ 125 h 324"/>
                    <a:gd name="T20" fmla="*/ 131 w 369"/>
                    <a:gd name="T21" fmla="*/ 138 h 324"/>
                    <a:gd name="T22" fmla="*/ 121 w 369"/>
                    <a:gd name="T23" fmla="*/ 162 h 324"/>
                    <a:gd name="T24" fmla="*/ 123 w 369"/>
                    <a:gd name="T25" fmla="*/ 184 h 324"/>
                    <a:gd name="T26" fmla="*/ 102 w 369"/>
                    <a:gd name="T27" fmla="*/ 185 h 324"/>
                    <a:gd name="T28" fmla="*/ 102 w 369"/>
                    <a:gd name="T29" fmla="*/ 224 h 324"/>
                    <a:gd name="T30" fmla="*/ 113 w 369"/>
                    <a:gd name="T31" fmla="*/ 259 h 324"/>
                    <a:gd name="T32" fmla="*/ 102 w 369"/>
                    <a:gd name="T33" fmla="*/ 284 h 324"/>
                    <a:gd name="T34" fmla="*/ 93 w 369"/>
                    <a:gd name="T35" fmla="*/ 313 h 324"/>
                    <a:gd name="T36" fmla="*/ 59 w 369"/>
                    <a:gd name="T37" fmla="*/ 312 h 324"/>
                    <a:gd name="T38" fmla="*/ 35 w 369"/>
                    <a:gd name="T39" fmla="*/ 323 h 324"/>
                    <a:gd name="T40" fmla="*/ 16 w 369"/>
                    <a:gd name="T41" fmla="*/ 305 h 324"/>
                    <a:gd name="T42" fmla="*/ 13 w 369"/>
                    <a:gd name="T43" fmla="*/ 273 h 324"/>
                    <a:gd name="T44" fmla="*/ 0 w 369"/>
                    <a:gd name="T45" fmla="*/ 232 h 324"/>
                    <a:gd name="T46" fmla="*/ 14 w 369"/>
                    <a:gd name="T47" fmla="*/ 219 h 324"/>
                    <a:gd name="T48" fmla="*/ 43 w 369"/>
                    <a:gd name="T49" fmla="*/ 213 h 324"/>
                    <a:gd name="T50" fmla="*/ 64 w 369"/>
                    <a:gd name="T51" fmla="*/ 201 h 324"/>
                    <a:gd name="T52" fmla="*/ 86 w 369"/>
                    <a:gd name="T53" fmla="*/ 176 h 324"/>
                    <a:gd name="T54" fmla="*/ 99 w 369"/>
                    <a:gd name="T55" fmla="*/ 154 h 324"/>
                    <a:gd name="T56" fmla="*/ 109 w 369"/>
                    <a:gd name="T57" fmla="*/ 125 h 324"/>
                    <a:gd name="T58" fmla="*/ 136 w 369"/>
                    <a:gd name="T59" fmla="*/ 93 h 324"/>
                    <a:gd name="T60" fmla="*/ 172 w 369"/>
                    <a:gd name="T61" fmla="*/ 80 h 324"/>
                    <a:gd name="T62" fmla="*/ 206 w 369"/>
                    <a:gd name="T63" fmla="*/ 69 h 324"/>
                    <a:gd name="T64" fmla="*/ 223 w 369"/>
                    <a:gd name="T65" fmla="*/ 50 h 324"/>
                    <a:gd name="T66" fmla="*/ 209 w 369"/>
                    <a:gd name="T67" fmla="*/ 26 h 324"/>
                    <a:gd name="T68" fmla="*/ 230 w 369"/>
                    <a:gd name="T69" fmla="*/ 10 h 324"/>
                    <a:gd name="T70" fmla="*/ 241 w 369"/>
                    <a:gd name="T71" fmla="*/ 27 h 324"/>
                    <a:gd name="T72" fmla="*/ 247 w 369"/>
                    <a:gd name="T73" fmla="*/ 19 h 324"/>
                    <a:gd name="T74" fmla="*/ 262 w 369"/>
                    <a:gd name="T75" fmla="*/ 27 h 324"/>
                    <a:gd name="T76" fmla="*/ 258 w 369"/>
                    <a:gd name="T77" fmla="*/ 12 h 324"/>
                    <a:gd name="T78" fmla="*/ 284 w 369"/>
                    <a:gd name="T79" fmla="*/ 13 h 324"/>
                    <a:gd name="T80" fmla="*/ 297 w 369"/>
                    <a:gd name="T81" fmla="*/ 15 h 324"/>
                    <a:gd name="T82" fmla="*/ 324 w 369"/>
                    <a:gd name="T83" fmla="*/ 5 h 324"/>
                    <a:gd name="T84" fmla="*/ 340 w 369"/>
                    <a:gd name="T85" fmla="*/ 27 h 324"/>
                    <a:gd name="T86" fmla="*/ 349 w 369"/>
                    <a:gd name="T87" fmla="*/ 50 h 324"/>
                    <a:gd name="T88" fmla="*/ 325 w 369"/>
                    <a:gd name="T89" fmla="*/ 87 h 324"/>
                    <a:gd name="T90" fmla="*/ 319 w 369"/>
                    <a:gd name="T91" fmla="*/ 45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69" h="324">
                      <a:moveTo>
                        <a:pt x="310" y="71"/>
                      </a:moveTo>
                      <a:lnTo>
                        <a:pt x="319" y="45"/>
                      </a:lnTo>
                      <a:lnTo>
                        <a:pt x="306" y="35"/>
                      </a:lnTo>
                      <a:lnTo>
                        <a:pt x="295" y="32"/>
                      </a:lnTo>
                      <a:lnTo>
                        <a:pt x="286" y="40"/>
                      </a:lnTo>
                      <a:lnTo>
                        <a:pt x="276" y="51"/>
                      </a:lnTo>
                      <a:lnTo>
                        <a:pt x="270" y="67"/>
                      </a:lnTo>
                      <a:lnTo>
                        <a:pt x="249" y="71"/>
                      </a:lnTo>
                      <a:lnTo>
                        <a:pt x="235" y="67"/>
                      </a:lnTo>
                      <a:lnTo>
                        <a:pt x="225" y="66"/>
                      </a:lnTo>
                      <a:lnTo>
                        <a:pt x="215" y="72"/>
                      </a:lnTo>
                      <a:lnTo>
                        <a:pt x="207" y="82"/>
                      </a:lnTo>
                      <a:lnTo>
                        <a:pt x="193" y="82"/>
                      </a:lnTo>
                      <a:lnTo>
                        <a:pt x="183" y="83"/>
                      </a:lnTo>
                      <a:lnTo>
                        <a:pt x="174" y="91"/>
                      </a:lnTo>
                      <a:lnTo>
                        <a:pt x="168" y="96"/>
                      </a:lnTo>
                      <a:lnTo>
                        <a:pt x="158" y="93"/>
                      </a:lnTo>
                      <a:lnTo>
                        <a:pt x="156" y="106"/>
                      </a:lnTo>
                      <a:lnTo>
                        <a:pt x="148" y="110"/>
                      </a:lnTo>
                      <a:lnTo>
                        <a:pt x="145" y="125"/>
                      </a:lnTo>
                      <a:lnTo>
                        <a:pt x="136" y="125"/>
                      </a:lnTo>
                      <a:lnTo>
                        <a:pt x="131" y="138"/>
                      </a:lnTo>
                      <a:lnTo>
                        <a:pt x="123" y="142"/>
                      </a:lnTo>
                      <a:lnTo>
                        <a:pt x="121" y="162"/>
                      </a:lnTo>
                      <a:lnTo>
                        <a:pt x="113" y="174"/>
                      </a:lnTo>
                      <a:lnTo>
                        <a:pt x="123" y="184"/>
                      </a:lnTo>
                      <a:lnTo>
                        <a:pt x="118" y="189"/>
                      </a:lnTo>
                      <a:lnTo>
                        <a:pt x="102" y="185"/>
                      </a:lnTo>
                      <a:lnTo>
                        <a:pt x="99" y="197"/>
                      </a:lnTo>
                      <a:lnTo>
                        <a:pt x="102" y="224"/>
                      </a:lnTo>
                      <a:lnTo>
                        <a:pt x="105" y="241"/>
                      </a:lnTo>
                      <a:lnTo>
                        <a:pt x="113" y="259"/>
                      </a:lnTo>
                      <a:lnTo>
                        <a:pt x="118" y="276"/>
                      </a:lnTo>
                      <a:lnTo>
                        <a:pt x="102" y="284"/>
                      </a:lnTo>
                      <a:lnTo>
                        <a:pt x="97" y="304"/>
                      </a:lnTo>
                      <a:lnTo>
                        <a:pt x="93" y="313"/>
                      </a:lnTo>
                      <a:lnTo>
                        <a:pt x="81" y="307"/>
                      </a:lnTo>
                      <a:lnTo>
                        <a:pt x="59" y="312"/>
                      </a:lnTo>
                      <a:lnTo>
                        <a:pt x="48" y="319"/>
                      </a:lnTo>
                      <a:lnTo>
                        <a:pt x="35" y="323"/>
                      </a:lnTo>
                      <a:lnTo>
                        <a:pt x="18" y="324"/>
                      </a:lnTo>
                      <a:lnTo>
                        <a:pt x="16" y="305"/>
                      </a:lnTo>
                      <a:lnTo>
                        <a:pt x="8" y="300"/>
                      </a:lnTo>
                      <a:lnTo>
                        <a:pt x="13" y="273"/>
                      </a:lnTo>
                      <a:lnTo>
                        <a:pt x="2" y="272"/>
                      </a:lnTo>
                      <a:lnTo>
                        <a:pt x="0" y="232"/>
                      </a:lnTo>
                      <a:lnTo>
                        <a:pt x="13" y="229"/>
                      </a:lnTo>
                      <a:lnTo>
                        <a:pt x="14" y="219"/>
                      </a:lnTo>
                      <a:lnTo>
                        <a:pt x="29" y="214"/>
                      </a:lnTo>
                      <a:lnTo>
                        <a:pt x="43" y="213"/>
                      </a:lnTo>
                      <a:lnTo>
                        <a:pt x="49" y="203"/>
                      </a:lnTo>
                      <a:lnTo>
                        <a:pt x="64" y="201"/>
                      </a:lnTo>
                      <a:lnTo>
                        <a:pt x="65" y="184"/>
                      </a:lnTo>
                      <a:lnTo>
                        <a:pt x="86" y="176"/>
                      </a:lnTo>
                      <a:lnTo>
                        <a:pt x="89" y="162"/>
                      </a:lnTo>
                      <a:lnTo>
                        <a:pt x="99" y="154"/>
                      </a:lnTo>
                      <a:lnTo>
                        <a:pt x="104" y="139"/>
                      </a:lnTo>
                      <a:lnTo>
                        <a:pt x="109" y="125"/>
                      </a:lnTo>
                      <a:lnTo>
                        <a:pt x="123" y="109"/>
                      </a:lnTo>
                      <a:lnTo>
                        <a:pt x="136" y="93"/>
                      </a:lnTo>
                      <a:lnTo>
                        <a:pt x="150" y="82"/>
                      </a:lnTo>
                      <a:lnTo>
                        <a:pt x="172" y="80"/>
                      </a:lnTo>
                      <a:lnTo>
                        <a:pt x="183" y="72"/>
                      </a:lnTo>
                      <a:lnTo>
                        <a:pt x="206" y="69"/>
                      </a:lnTo>
                      <a:lnTo>
                        <a:pt x="211" y="56"/>
                      </a:lnTo>
                      <a:lnTo>
                        <a:pt x="223" y="50"/>
                      </a:lnTo>
                      <a:lnTo>
                        <a:pt x="220" y="34"/>
                      </a:lnTo>
                      <a:lnTo>
                        <a:pt x="209" y="26"/>
                      </a:lnTo>
                      <a:lnTo>
                        <a:pt x="225" y="21"/>
                      </a:lnTo>
                      <a:lnTo>
                        <a:pt x="230" y="10"/>
                      </a:lnTo>
                      <a:lnTo>
                        <a:pt x="233" y="24"/>
                      </a:lnTo>
                      <a:lnTo>
                        <a:pt x="241" y="27"/>
                      </a:lnTo>
                      <a:lnTo>
                        <a:pt x="241" y="19"/>
                      </a:lnTo>
                      <a:lnTo>
                        <a:pt x="247" y="19"/>
                      </a:lnTo>
                      <a:lnTo>
                        <a:pt x="250" y="26"/>
                      </a:lnTo>
                      <a:lnTo>
                        <a:pt x="262" y="27"/>
                      </a:lnTo>
                      <a:lnTo>
                        <a:pt x="266" y="16"/>
                      </a:lnTo>
                      <a:lnTo>
                        <a:pt x="258" y="12"/>
                      </a:lnTo>
                      <a:lnTo>
                        <a:pt x="271" y="4"/>
                      </a:lnTo>
                      <a:lnTo>
                        <a:pt x="284" y="13"/>
                      </a:lnTo>
                      <a:lnTo>
                        <a:pt x="292" y="0"/>
                      </a:lnTo>
                      <a:lnTo>
                        <a:pt x="297" y="15"/>
                      </a:lnTo>
                      <a:lnTo>
                        <a:pt x="310" y="16"/>
                      </a:lnTo>
                      <a:lnTo>
                        <a:pt x="324" y="5"/>
                      </a:lnTo>
                      <a:lnTo>
                        <a:pt x="341" y="16"/>
                      </a:lnTo>
                      <a:lnTo>
                        <a:pt x="340" y="27"/>
                      </a:lnTo>
                      <a:lnTo>
                        <a:pt x="369" y="39"/>
                      </a:lnTo>
                      <a:lnTo>
                        <a:pt x="349" y="50"/>
                      </a:lnTo>
                      <a:lnTo>
                        <a:pt x="332" y="69"/>
                      </a:lnTo>
                      <a:lnTo>
                        <a:pt x="325" y="87"/>
                      </a:lnTo>
                      <a:lnTo>
                        <a:pt x="310" y="71"/>
                      </a:lnTo>
                      <a:lnTo>
                        <a:pt x="319" y="45"/>
                      </a:lnTo>
                      <a:lnTo>
                        <a:pt x="310" y="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7" name="Freeform 445"/>
                <p:cNvSpPr>
                  <a:spLocks/>
                </p:cNvSpPr>
                <p:nvPr/>
              </p:nvSpPr>
              <p:spPr bwMode="auto">
                <a:xfrm>
                  <a:off x="7607301" y="-13017"/>
                  <a:ext cx="585788" cy="514350"/>
                </a:xfrm>
                <a:custGeom>
                  <a:avLst/>
                  <a:gdLst>
                    <a:gd name="T0" fmla="*/ 319 w 369"/>
                    <a:gd name="T1" fmla="*/ 45 h 324"/>
                    <a:gd name="T2" fmla="*/ 295 w 369"/>
                    <a:gd name="T3" fmla="*/ 32 h 324"/>
                    <a:gd name="T4" fmla="*/ 276 w 369"/>
                    <a:gd name="T5" fmla="*/ 51 h 324"/>
                    <a:gd name="T6" fmla="*/ 249 w 369"/>
                    <a:gd name="T7" fmla="*/ 71 h 324"/>
                    <a:gd name="T8" fmla="*/ 225 w 369"/>
                    <a:gd name="T9" fmla="*/ 66 h 324"/>
                    <a:gd name="T10" fmla="*/ 207 w 369"/>
                    <a:gd name="T11" fmla="*/ 82 h 324"/>
                    <a:gd name="T12" fmla="*/ 183 w 369"/>
                    <a:gd name="T13" fmla="*/ 83 h 324"/>
                    <a:gd name="T14" fmla="*/ 168 w 369"/>
                    <a:gd name="T15" fmla="*/ 96 h 324"/>
                    <a:gd name="T16" fmla="*/ 156 w 369"/>
                    <a:gd name="T17" fmla="*/ 106 h 324"/>
                    <a:gd name="T18" fmla="*/ 145 w 369"/>
                    <a:gd name="T19" fmla="*/ 125 h 324"/>
                    <a:gd name="T20" fmla="*/ 131 w 369"/>
                    <a:gd name="T21" fmla="*/ 138 h 324"/>
                    <a:gd name="T22" fmla="*/ 121 w 369"/>
                    <a:gd name="T23" fmla="*/ 162 h 324"/>
                    <a:gd name="T24" fmla="*/ 123 w 369"/>
                    <a:gd name="T25" fmla="*/ 184 h 324"/>
                    <a:gd name="T26" fmla="*/ 102 w 369"/>
                    <a:gd name="T27" fmla="*/ 185 h 324"/>
                    <a:gd name="T28" fmla="*/ 102 w 369"/>
                    <a:gd name="T29" fmla="*/ 224 h 324"/>
                    <a:gd name="T30" fmla="*/ 113 w 369"/>
                    <a:gd name="T31" fmla="*/ 259 h 324"/>
                    <a:gd name="T32" fmla="*/ 102 w 369"/>
                    <a:gd name="T33" fmla="*/ 284 h 324"/>
                    <a:gd name="T34" fmla="*/ 93 w 369"/>
                    <a:gd name="T35" fmla="*/ 313 h 324"/>
                    <a:gd name="T36" fmla="*/ 59 w 369"/>
                    <a:gd name="T37" fmla="*/ 312 h 324"/>
                    <a:gd name="T38" fmla="*/ 35 w 369"/>
                    <a:gd name="T39" fmla="*/ 323 h 324"/>
                    <a:gd name="T40" fmla="*/ 16 w 369"/>
                    <a:gd name="T41" fmla="*/ 305 h 324"/>
                    <a:gd name="T42" fmla="*/ 13 w 369"/>
                    <a:gd name="T43" fmla="*/ 273 h 324"/>
                    <a:gd name="T44" fmla="*/ 0 w 369"/>
                    <a:gd name="T45" fmla="*/ 232 h 324"/>
                    <a:gd name="T46" fmla="*/ 14 w 369"/>
                    <a:gd name="T47" fmla="*/ 219 h 324"/>
                    <a:gd name="T48" fmla="*/ 43 w 369"/>
                    <a:gd name="T49" fmla="*/ 213 h 324"/>
                    <a:gd name="T50" fmla="*/ 64 w 369"/>
                    <a:gd name="T51" fmla="*/ 201 h 324"/>
                    <a:gd name="T52" fmla="*/ 86 w 369"/>
                    <a:gd name="T53" fmla="*/ 176 h 324"/>
                    <a:gd name="T54" fmla="*/ 99 w 369"/>
                    <a:gd name="T55" fmla="*/ 154 h 324"/>
                    <a:gd name="T56" fmla="*/ 109 w 369"/>
                    <a:gd name="T57" fmla="*/ 125 h 324"/>
                    <a:gd name="T58" fmla="*/ 136 w 369"/>
                    <a:gd name="T59" fmla="*/ 93 h 324"/>
                    <a:gd name="T60" fmla="*/ 172 w 369"/>
                    <a:gd name="T61" fmla="*/ 80 h 324"/>
                    <a:gd name="T62" fmla="*/ 206 w 369"/>
                    <a:gd name="T63" fmla="*/ 69 h 324"/>
                    <a:gd name="T64" fmla="*/ 223 w 369"/>
                    <a:gd name="T65" fmla="*/ 50 h 324"/>
                    <a:gd name="T66" fmla="*/ 209 w 369"/>
                    <a:gd name="T67" fmla="*/ 26 h 324"/>
                    <a:gd name="T68" fmla="*/ 230 w 369"/>
                    <a:gd name="T69" fmla="*/ 10 h 324"/>
                    <a:gd name="T70" fmla="*/ 241 w 369"/>
                    <a:gd name="T71" fmla="*/ 27 h 324"/>
                    <a:gd name="T72" fmla="*/ 247 w 369"/>
                    <a:gd name="T73" fmla="*/ 19 h 324"/>
                    <a:gd name="T74" fmla="*/ 262 w 369"/>
                    <a:gd name="T75" fmla="*/ 27 h 324"/>
                    <a:gd name="T76" fmla="*/ 258 w 369"/>
                    <a:gd name="T77" fmla="*/ 12 h 324"/>
                    <a:gd name="T78" fmla="*/ 284 w 369"/>
                    <a:gd name="T79" fmla="*/ 13 h 324"/>
                    <a:gd name="T80" fmla="*/ 297 w 369"/>
                    <a:gd name="T81" fmla="*/ 15 h 324"/>
                    <a:gd name="T82" fmla="*/ 324 w 369"/>
                    <a:gd name="T83" fmla="*/ 5 h 324"/>
                    <a:gd name="T84" fmla="*/ 340 w 369"/>
                    <a:gd name="T85" fmla="*/ 27 h 324"/>
                    <a:gd name="T86" fmla="*/ 349 w 369"/>
                    <a:gd name="T87" fmla="*/ 50 h 324"/>
                    <a:gd name="T88" fmla="*/ 325 w 369"/>
                    <a:gd name="T89" fmla="*/ 87 h 324"/>
                    <a:gd name="T90" fmla="*/ 319 w 369"/>
                    <a:gd name="T91" fmla="*/ 45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69" h="324">
                      <a:moveTo>
                        <a:pt x="310" y="71"/>
                      </a:moveTo>
                      <a:lnTo>
                        <a:pt x="319" y="45"/>
                      </a:lnTo>
                      <a:lnTo>
                        <a:pt x="306" y="35"/>
                      </a:lnTo>
                      <a:lnTo>
                        <a:pt x="295" y="32"/>
                      </a:lnTo>
                      <a:lnTo>
                        <a:pt x="286" y="40"/>
                      </a:lnTo>
                      <a:lnTo>
                        <a:pt x="276" y="51"/>
                      </a:lnTo>
                      <a:lnTo>
                        <a:pt x="270" y="67"/>
                      </a:lnTo>
                      <a:lnTo>
                        <a:pt x="249" y="71"/>
                      </a:lnTo>
                      <a:lnTo>
                        <a:pt x="235" y="67"/>
                      </a:lnTo>
                      <a:lnTo>
                        <a:pt x="225" y="66"/>
                      </a:lnTo>
                      <a:lnTo>
                        <a:pt x="215" y="72"/>
                      </a:lnTo>
                      <a:lnTo>
                        <a:pt x="207" y="82"/>
                      </a:lnTo>
                      <a:lnTo>
                        <a:pt x="193" y="82"/>
                      </a:lnTo>
                      <a:lnTo>
                        <a:pt x="183" y="83"/>
                      </a:lnTo>
                      <a:lnTo>
                        <a:pt x="174" y="91"/>
                      </a:lnTo>
                      <a:lnTo>
                        <a:pt x="168" y="96"/>
                      </a:lnTo>
                      <a:lnTo>
                        <a:pt x="158" y="93"/>
                      </a:lnTo>
                      <a:lnTo>
                        <a:pt x="156" y="106"/>
                      </a:lnTo>
                      <a:lnTo>
                        <a:pt x="148" y="110"/>
                      </a:lnTo>
                      <a:lnTo>
                        <a:pt x="145" y="125"/>
                      </a:lnTo>
                      <a:lnTo>
                        <a:pt x="136" y="125"/>
                      </a:lnTo>
                      <a:lnTo>
                        <a:pt x="131" y="138"/>
                      </a:lnTo>
                      <a:lnTo>
                        <a:pt x="123" y="142"/>
                      </a:lnTo>
                      <a:lnTo>
                        <a:pt x="121" y="162"/>
                      </a:lnTo>
                      <a:lnTo>
                        <a:pt x="113" y="174"/>
                      </a:lnTo>
                      <a:lnTo>
                        <a:pt x="123" y="184"/>
                      </a:lnTo>
                      <a:lnTo>
                        <a:pt x="118" y="189"/>
                      </a:lnTo>
                      <a:lnTo>
                        <a:pt x="102" y="185"/>
                      </a:lnTo>
                      <a:lnTo>
                        <a:pt x="99" y="197"/>
                      </a:lnTo>
                      <a:lnTo>
                        <a:pt x="102" y="224"/>
                      </a:lnTo>
                      <a:lnTo>
                        <a:pt x="105" y="241"/>
                      </a:lnTo>
                      <a:lnTo>
                        <a:pt x="113" y="259"/>
                      </a:lnTo>
                      <a:lnTo>
                        <a:pt x="118" y="276"/>
                      </a:lnTo>
                      <a:lnTo>
                        <a:pt x="102" y="284"/>
                      </a:lnTo>
                      <a:lnTo>
                        <a:pt x="97" y="304"/>
                      </a:lnTo>
                      <a:lnTo>
                        <a:pt x="93" y="313"/>
                      </a:lnTo>
                      <a:lnTo>
                        <a:pt x="81" y="307"/>
                      </a:lnTo>
                      <a:lnTo>
                        <a:pt x="59" y="312"/>
                      </a:lnTo>
                      <a:lnTo>
                        <a:pt x="48" y="319"/>
                      </a:lnTo>
                      <a:lnTo>
                        <a:pt x="35" y="323"/>
                      </a:lnTo>
                      <a:lnTo>
                        <a:pt x="18" y="324"/>
                      </a:lnTo>
                      <a:lnTo>
                        <a:pt x="16" y="305"/>
                      </a:lnTo>
                      <a:lnTo>
                        <a:pt x="8" y="300"/>
                      </a:lnTo>
                      <a:lnTo>
                        <a:pt x="13" y="273"/>
                      </a:lnTo>
                      <a:lnTo>
                        <a:pt x="2" y="272"/>
                      </a:lnTo>
                      <a:lnTo>
                        <a:pt x="0" y="232"/>
                      </a:lnTo>
                      <a:lnTo>
                        <a:pt x="13" y="229"/>
                      </a:lnTo>
                      <a:lnTo>
                        <a:pt x="14" y="219"/>
                      </a:lnTo>
                      <a:lnTo>
                        <a:pt x="29" y="214"/>
                      </a:lnTo>
                      <a:lnTo>
                        <a:pt x="43" y="213"/>
                      </a:lnTo>
                      <a:lnTo>
                        <a:pt x="49" y="203"/>
                      </a:lnTo>
                      <a:lnTo>
                        <a:pt x="64" y="201"/>
                      </a:lnTo>
                      <a:lnTo>
                        <a:pt x="65" y="184"/>
                      </a:lnTo>
                      <a:lnTo>
                        <a:pt x="86" y="176"/>
                      </a:lnTo>
                      <a:lnTo>
                        <a:pt x="89" y="162"/>
                      </a:lnTo>
                      <a:lnTo>
                        <a:pt x="99" y="154"/>
                      </a:lnTo>
                      <a:lnTo>
                        <a:pt x="104" y="139"/>
                      </a:lnTo>
                      <a:lnTo>
                        <a:pt x="109" y="125"/>
                      </a:lnTo>
                      <a:lnTo>
                        <a:pt x="123" y="109"/>
                      </a:lnTo>
                      <a:lnTo>
                        <a:pt x="136" y="93"/>
                      </a:lnTo>
                      <a:lnTo>
                        <a:pt x="150" y="82"/>
                      </a:lnTo>
                      <a:lnTo>
                        <a:pt x="172" y="80"/>
                      </a:lnTo>
                      <a:lnTo>
                        <a:pt x="183" y="72"/>
                      </a:lnTo>
                      <a:lnTo>
                        <a:pt x="206" y="69"/>
                      </a:lnTo>
                      <a:lnTo>
                        <a:pt x="211" y="56"/>
                      </a:lnTo>
                      <a:lnTo>
                        <a:pt x="223" y="50"/>
                      </a:lnTo>
                      <a:lnTo>
                        <a:pt x="220" y="34"/>
                      </a:lnTo>
                      <a:lnTo>
                        <a:pt x="209" y="26"/>
                      </a:lnTo>
                      <a:lnTo>
                        <a:pt x="225" y="21"/>
                      </a:lnTo>
                      <a:lnTo>
                        <a:pt x="230" y="10"/>
                      </a:lnTo>
                      <a:lnTo>
                        <a:pt x="233" y="24"/>
                      </a:lnTo>
                      <a:lnTo>
                        <a:pt x="241" y="27"/>
                      </a:lnTo>
                      <a:lnTo>
                        <a:pt x="241" y="19"/>
                      </a:lnTo>
                      <a:lnTo>
                        <a:pt x="247" y="19"/>
                      </a:lnTo>
                      <a:lnTo>
                        <a:pt x="250" y="26"/>
                      </a:lnTo>
                      <a:lnTo>
                        <a:pt x="262" y="27"/>
                      </a:lnTo>
                      <a:lnTo>
                        <a:pt x="266" y="16"/>
                      </a:lnTo>
                      <a:lnTo>
                        <a:pt x="258" y="12"/>
                      </a:lnTo>
                      <a:lnTo>
                        <a:pt x="271" y="4"/>
                      </a:lnTo>
                      <a:lnTo>
                        <a:pt x="284" y="13"/>
                      </a:lnTo>
                      <a:lnTo>
                        <a:pt x="292" y="0"/>
                      </a:lnTo>
                      <a:lnTo>
                        <a:pt x="297" y="15"/>
                      </a:lnTo>
                      <a:lnTo>
                        <a:pt x="310" y="16"/>
                      </a:lnTo>
                      <a:lnTo>
                        <a:pt x="324" y="5"/>
                      </a:lnTo>
                      <a:lnTo>
                        <a:pt x="341" y="16"/>
                      </a:lnTo>
                      <a:lnTo>
                        <a:pt x="340" y="27"/>
                      </a:lnTo>
                      <a:lnTo>
                        <a:pt x="369" y="39"/>
                      </a:lnTo>
                      <a:lnTo>
                        <a:pt x="349" y="50"/>
                      </a:lnTo>
                      <a:lnTo>
                        <a:pt x="332" y="69"/>
                      </a:lnTo>
                      <a:lnTo>
                        <a:pt x="325" y="87"/>
                      </a:lnTo>
                      <a:lnTo>
                        <a:pt x="310" y="71"/>
                      </a:lnTo>
                      <a:lnTo>
                        <a:pt x="319" y="45"/>
                      </a:lnTo>
                      <a:lnTo>
                        <a:pt x="310" y="7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8" name="Freeform 446"/>
                <p:cNvSpPr>
                  <a:spLocks/>
                </p:cNvSpPr>
                <p:nvPr/>
              </p:nvSpPr>
              <p:spPr bwMode="auto">
                <a:xfrm>
                  <a:off x="7607301" y="-13017"/>
                  <a:ext cx="585788" cy="514350"/>
                </a:xfrm>
                <a:custGeom>
                  <a:avLst/>
                  <a:gdLst>
                    <a:gd name="T0" fmla="*/ 319 w 369"/>
                    <a:gd name="T1" fmla="*/ 45 h 324"/>
                    <a:gd name="T2" fmla="*/ 295 w 369"/>
                    <a:gd name="T3" fmla="*/ 32 h 324"/>
                    <a:gd name="T4" fmla="*/ 276 w 369"/>
                    <a:gd name="T5" fmla="*/ 51 h 324"/>
                    <a:gd name="T6" fmla="*/ 249 w 369"/>
                    <a:gd name="T7" fmla="*/ 71 h 324"/>
                    <a:gd name="T8" fmla="*/ 225 w 369"/>
                    <a:gd name="T9" fmla="*/ 66 h 324"/>
                    <a:gd name="T10" fmla="*/ 207 w 369"/>
                    <a:gd name="T11" fmla="*/ 82 h 324"/>
                    <a:gd name="T12" fmla="*/ 183 w 369"/>
                    <a:gd name="T13" fmla="*/ 83 h 324"/>
                    <a:gd name="T14" fmla="*/ 168 w 369"/>
                    <a:gd name="T15" fmla="*/ 96 h 324"/>
                    <a:gd name="T16" fmla="*/ 156 w 369"/>
                    <a:gd name="T17" fmla="*/ 106 h 324"/>
                    <a:gd name="T18" fmla="*/ 145 w 369"/>
                    <a:gd name="T19" fmla="*/ 125 h 324"/>
                    <a:gd name="T20" fmla="*/ 131 w 369"/>
                    <a:gd name="T21" fmla="*/ 138 h 324"/>
                    <a:gd name="T22" fmla="*/ 121 w 369"/>
                    <a:gd name="T23" fmla="*/ 162 h 324"/>
                    <a:gd name="T24" fmla="*/ 123 w 369"/>
                    <a:gd name="T25" fmla="*/ 184 h 324"/>
                    <a:gd name="T26" fmla="*/ 102 w 369"/>
                    <a:gd name="T27" fmla="*/ 185 h 324"/>
                    <a:gd name="T28" fmla="*/ 102 w 369"/>
                    <a:gd name="T29" fmla="*/ 224 h 324"/>
                    <a:gd name="T30" fmla="*/ 113 w 369"/>
                    <a:gd name="T31" fmla="*/ 259 h 324"/>
                    <a:gd name="T32" fmla="*/ 102 w 369"/>
                    <a:gd name="T33" fmla="*/ 284 h 324"/>
                    <a:gd name="T34" fmla="*/ 93 w 369"/>
                    <a:gd name="T35" fmla="*/ 313 h 324"/>
                    <a:gd name="T36" fmla="*/ 59 w 369"/>
                    <a:gd name="T37" fmla="*/ 312 h 324"/>
                    <a:gd name="T38" fmla="*/ 35 w 369"/>
                    <a:gd name="T39" fmla="*/ 323 h 324"/>
                    <a:gd name="T40" fmla="*/ 16 w 369"/>
                    <a:gd name="T41" fmla="*/ 305 h 324"/>
                    <a:gd name="T42" fmla="*/ 13 w 369"/>
                    <a:gd name="T43" fmla="*/ 273 h 324"/>
                    <a:gd name="T44" fmla="*/ 0 w 369"/>
                    <a:gd name="T45" fmla="*/ 232 h 324"/>
                    <a:gd name="T46" fmla="*/ 14 w 369"/>
                    <a:gd name="T47" fmla="*/ 219 h 324"/>
                    <a:gd name="T48" fmla="*/ 43 w 369"/>
                    <a:gd name="T49" fmla="*/ 213 h 324"/>
                    <a:gd name="T50" fmla="*/ 64 w 369"/>
                    <a:gd name="T51" fmla="*/ 201 h 324"/>
                    <a:gd name="T52" fmla="*/ 86 w 369"/>
                    <a:gd name="T53" fmla="*/ 176 h 324"/>
                    <a:gd name="T54" fmla="*/ 99 w 369"/>
                    <a:gd name="T55" fmla="*/ 154 h 324"/>
                    <a:gd name="T56" fmla="*/ 109 w 369"/>
                    <a:gd name="T57" fmla="*/ 125 h 324"/>
                    <a:gd name="T58" fmla="*/ 136 w 369"/>
                    <a:gd name="T59" fmla="*/ 93 h 324"/>
                    <a:gd name="T60" fmla="*/ 172 w 369"/>
                    <a:gd name="T61" fmla="*/ 80 h 324"/>
                    <a:gd name="T62" fmla="*/ 206 w 369"/>
                    <a:gd name="T63" fmla="*/ 69 h 324"/>
                    <a:gd name="T64" fmla="*/ 223 w 369"/>
                    <a:gd name="T65" fmla="*/ 50 h 324"/>
                    <a:gd name="T66" fmla="*/ 209 w 369"/>
                    <a:gd name="T67" fmla="*/ 26 h 324"/>
                    <a:gd name="T68" fmla="*/ 230 w 369"/>
                    <a:gd name="T69" fmla="*/ 10 h 324"/>
                    <a:gd name="T70" fmla="*/ 241 w 369"/>
                    <a:gd name="T71" fmla="*/ 27 h 324"/>
                    <a:gd name="T72" fmla="*/ 247 w 369"/>
                    <a:gd name="T73" fmla="*/ 19 h 324"/>
                    <a:gd name="T74" fmla="*/ 262 w 369"/>
                    <a:gd name="T75" fmla="*/ 27 h 324"/>
                    <a:gd name="T76" fmla="*/ 258 w 369"/>
                    <a:gd name="T77" fmla="*/ 12 h 324"/>
                    <a:gd name="T78" fmla="*/ 284 w 369"/>
                    <a:gd name="T79" fmla="*/ 13 h 324"/>
                    <a:gd name="T80" fmla="*/ 297 w 369"/>
                    <a:gd name="T81" fmla="*/ 15 h 324"/>
                    <a:gd name="T82" fmla="*/ 324 w 369"/>
                    <a:gd name="T83" fmla="*/ 5 h 324"/>
                    <a:gd name="T84" fmla="*/ 340 w 369"/>
                    <a:gd name="T85" fmla="*/ 27 h 324"/>
                    <a:gd name="T86" fmla="*/ 349 w 369"/>
                    <a:gd name="T87" fmla="*/ 50 h 324"/>
                    <a:gd name="T88" fmla="*/ 325 w 369"/>
                    <a:gd name="T89" fmla="*/ 87 h 324"/>
                    <a:gd name="T90" fmla="*/ 319 w 369"/>
                    <a:gd name="T91" fmla="*/ 45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69" h="324">
                      <a:moveTo>
                        <a:pt x="310" y="71"/>
                      </a:moveTo>
                      <a:lnTo>
                        <a:pt x="319" y="45"/>
                      </a:lnTo>
                      <a:lnTo>
                        <a:pt x="306" y="35"/>
                      </a:lnTo>
                      <a:lnTo>
                        <a:pt x="295" y="32"/>
                      </a:lnTo>
                      <a:lnTo>
                        <a:pt x="286" y="40"/>
                      </a:lnTo>
                      <a:lnTo>
                        <a:pt x="276" y="51"/>
                      </a:lnTo>
                      <a:lnTo>
                        <a:pt x="270" y="67"/>
                      </a:lnTo>
                      <a:lnTo>
                        <a:pt x="249" y="71"/>
                      </a:lnTo>
                      <a:lnTo>
                        <a:pt x="235" y="67"/>
                      </a:lnTo>
                      <a:lnTo>
                        <a:pt x="225" y="66"/>
                      </a:lnTo>
                      <a:lnTo>
                        <a:pt x="215" y="72"/>
                      </a:lnTo>
                      <a:lnTo>
                        <a:pt x="207" y="82"/>
                      </a:lnTo>
                      <a:lnTo>
                        <a:pt x="193" y="82"/>
                      </a:lnTo>
                      <a:lnTo>
                        <a:pt x="183" y="83"/>
                      </a:lnTo>
                      <a:lnTo>
                        <a:pt x="174" y="91"/>
                      </a:lnTo>
                      <a:lnTo>
                        <a:pt x="168" y="96"/>
                      </a:lnTo>
                      <a:lnTo>
                        <a:pt x="158" y="93"/>
                      </a:lnTo>
                      <a:lnTo>
                        <a:pt x="156" y="106"/>
                      </a:lnTo>
                      <a:lnTo>
                        <a:pt x="148" y="110"/>
                      </a:lnTo>
                      <a:lnTo>
                        <a:pt x="145" y="125"/>
                      </a:lnTo>
                      <a:lnTo>
                        <a:pt x="136" y="125"/>
                      </a:lnTo>
                      <a:lnTo>
                        <a:pt x="131" y="138"/>
                      </a:lnTo>
                      <a:lnTo>
                        <a:pt x="123" y="142"/>
                      </a:lnTo>
                      <a:lnTo>
                        <a:pt x="121" y="162"/>
                      </a:lnTo>
                      <a:lnTo>
                        <a:pt x="113" y="174"/>
                      </a:lnTo>
                      <a:lnTo>
                        <a:pt x="123" y="184"/>
                      </a:lnTo>
                      <a:lnTo>
                        <a:pt x="118" y="189"/>
                      </a:lnTo>
                      <a:lnTo>
                        <a:pt x="102" y="185"/>
                      </a:lnTo>
                      <a:lnTo>
                        <a:pt x="99" y="197"/>
                      </a:lnTo>
                      <a:lnTo>
                        <a:pt x="102" y="224"/>
                      </a:lnTo>
                      <a:lnTo>
                        <a:pt x="105" y="241"/>
                      </a:lnTo>
                      <a:lnTo>
                        <a:pt x="113" y="259"/>
                      </a:lnTo>
                      <a:lnTo>
                        <a:pt x="118" y="276"/>
                      </a:lnTo>
                      <a:lnTo>
                        <a:pt x="102" y="284"/>
                      </a:lnTo>
                      <a:lnTo>
                        <a:pt x="97" y="304"/>
                      </a:lnTo>
                      <a:lnTo>
                        <a:pt x="93" y="313"/>
                      </a:lnTo>
                      <a:lnTo>
                        <a:pt x="81" y="307"/>
                      </a:lnTo>
                      <a:lnTo>
                        <a:pt x="59" y="312"/>
                      </a:lnTo>
                      <a:lnTo>
                        <a:pt x="48" y="319"/>
                      </a:lnTo>
                      <a:lnTo>
                        <a:pt x="35" y="323"/>
                      </a:lnTo>
                      <a:lnTo>
                        <a:pt x="18" y="324"/>
                      </a:lnTo>
                      <a:lnTo>
                        <a:pt x="16" y="305"/>
                      </a:lnTo>
                      <a:lnTo>
                        <a:pt x="8" y="300"/>
                      </a:lnTo>
                      <a:lnTo>
                        <a:pt x="13" y="273"/>
                      </a:lnTo>
                      <a:lnTo>
                        <a:pt x="2" y="272"/>
                      </a:lnTo>
                      <a:lnTo>
                        <a:pt x="0" y="232"/>
                      </a:lnTo>
                      <a:lnTo>
                        <a:pt x="13" y="229"/>
                      </a:lnTo>
                      <a:lnTo>
                        <a:pt x="14" y="219"/>
                      </a:lnTo>
                      <a:lnTo>
                        <a:pt x="29" y="214"/>
                      </a:lnTo>
                      <a:lnTo>
                        <a:pt x="43" y="213"/>
                      </a:lnTo>
                      <a:lnTo>
                        <a:pt x="49" y="203"/>
                      </a:lnTo>
                      <a:lnTo>
                        <a:pt x="64" y="201"/>
                      </a:lnTo>
                      <a:lnTo>
                        <a:pt x="65" y="184"/>
                      </a:lnTo>
                      <a:lnTo>
                        <a:pt x="86" y="176"/>
                      </a:lnTo>
                      <a:lnTo>
                        <a:pt x="89" y="162"/>
                      </a:lnTo>
                      <a:lnTo>
                        <a:pt x="99" y="154"/>
                      </a:lnTo>
                      <a:lnTo>
                        <a:pt x="104" y="139"/>
                      </a:lnTo>
                      <a:lnTo>
                        <a:pt x="109" y="125"/>
                      </a:lnTo>
                      <a:lnTo>
                        <a:pt x="123" y="109"/>
                      </a:lnTo>
                      <a:lnTo>
                        <a:pt x="136" y="93"/>
                      </a:lnTo>
                      <a:lnTo>
                        <a:pt x="150" y="82"/>
                      </a:lnTo>
                      <a:lnTo>
                        <a:pt x="172" y="80"/>
                      </a:lnTo>
                      <a:lnTo>
                        <a:pt x="183" y="72"/>
                      </a:lnTo>
                      <a:lnTo>
                        <a:pt x="206" y="69"/>
                      </a:lnTo>
                      <a:lnTo>
                        <a:pt x="211" y="56"/>
                      </a:lnTo>
                      <a:lnTo>
                        <a:pt x="223" y="50"/>
                      </a:lnTo>
                      <a:lnTo>
                        <a:pt x="220" y="34"/>
                      </a:lnTo>
                      <a:lnTo>
                        <a:pt x="209" y="26"/>
                      </a:lnTo>
                      <a:lnTo>
                        <a:pt x="225" y="21"/>
                      </a:lnTo>
                      <a:lnTo>
                        <a:pt x="230" y="10"/>
                      </a:lnTo>
                      <a:lnTo>
                        <a:pt x="233" y="24"/>
                      </a:lnTo>
                      <a:lnTo>
                        <a:pt x="241" y="27"/>
                      </a:lnTo>
                      <a:lnTo>
                        <a:pt x="241" y="19"/>
                      </a:lnTo>
                      <a:lnTo>
                        <a:pt x="247" y="19"/>
                      </a:lnTo>
                      <a:lnTo>
                        <a:pt x="250" y="26"/>
                      </a:lnTo>
                      <a:lnTo>
                        <a:pt x="262" y="27"/>
                      </a:lnTo>
                      <a:lnTo>
                        <a:pt x="266" y="16"/>
                      </a:lnTo>
                      <a:lnTo>
                        <a:pt x="258" y="12"/>
                      </a:lnTo>
                      <a:lnTo>
                        <a:pt x="271" y="4"/>
                      </a:lnTo>
                      <a:lnTo>
                        <a:pt x="284" y="13"/>
                      </a:lnTo>
                      <a:lnTo>
                        <a:pt x="292" y="0"/>
                      </a:lnTo>
                      <a:lnTo>
                        <a:pt x="297" y="15"/>
                      </a:lnTo>
                      <a:lnTo>
                        <a:pt x="310" y="16"/>
                      </a:lnTo>
                      <a:lnTo>
                        <a:pt x="324" y="5"/>
                      </a:lnTo>
                      <a:lnTo>
                        <a:pt x="341" y="16"/>
                      </a:lnTo>
                      <a:lnTo>
                        <a:pt x="340" y="27"/>
                      </a:lnTo>
                      <a:lnTo>
                        <a:pt x="369" y="39"/>
                      </a:lnTo>
                      <a:lnTo>
                        <a:pt x="349" y="50"/>
                      </a:lnTo>
                      <a:lnTo>
                        <a:pt x="332" y="69"/>
                      </a:lnTo>
                      <a:lnTo>
                        <a:pt x="325" y="87"/>
                      </a:lnTo>
                      <a:lnTo>
                        <a:pt x="310" y="71"/>
                      </a:lnTo>
                      <a:lnTo>
                        <a:pt x="319" y="45"/>
                      </a:lnTo>
                      <a:lnTo>
                        <a:pt x="310" y="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9" name="Freeform 447"/>
                <p:cNvSpPr>
                  <a:spLocks/>
                </p:cNvSpPr>
                <p:nvPr/>
              </p:nvSpPr>
              <p:spPr bwMode="auto">
                <a:xfrm>
                  <a:off x="7607301" y="-13017"/>
                  <a:ext cx="585788" cy="514350"/>
                </a:xfrm>
                <a:custGeom>
                  <a:avLst/>
                  <a:gdLst>
                    <a:gd name="T0" fmla="*/ 319 w 369"/>
                    <a:gd name="T1" fmla="*/ 45 h 324"/>
                    <a:gd name="T2" fmla="*/ 295 w 369"/>
                    <a:gd name="T3" fmla="*/ 32 h 324"/>
                    <a:gd name="T4" fmla="*/ 276 w 369"/>
                    <a:gd name="T5" fmla="*/ 51 h 324"/>
                    <a:gd name="T6" fmla="*/ 249 w 369"/>
                    <a:gd name="T7" fmla="*/ 71 h 324"/>
                    <a:gd name="T8" fmla="*/ 225 w 369"/>
                    <a:gd name="T9" fmla="*/ 66 h 324"/>
                    <a:gd name="T10" fmla="*/ 207 w 369"/>
                    <a:gd name="T11" fmla="*/ 82 h 324"/>
                    <a:gd name="T12" fmla="*/ 183 w 369"/>
                    <a:gd name="T13" fmla="*/ 83 h 324"/>
                    <a:gd name="T14" fmla="*/ 168 w 369"/>
                    <a:gd name="T15" fmla="*/ 96 h 324"/>
                    <a:gd name="T16" fmla="*/ 156 w 369"/>
                    <a:gd name="T17" fmla="*/ 106 h 324"/>
                    <a:gd name="T18" fmla="*/ 145 w 369"/>
                    <a:gd name="T19" fmla="*/ 125 h 324"/>
                    <a:gd name="T20" fmla="*/ 131 w 369"/>
                    <a:gd name="T21" fmla="*/ 138 h 324"/>
                    <a:gd name="T22" fmla="*/ 121 w 369"/>
                    <a:gd name="T23" fmla="*/ 162 h 324"/>
                    <a:gd name="T24" fmla="*/ 123 w 369"/>
                    <a:gd name="T25" fmla="*/ 184 h 324"/>
                    <a:gd name="T26" fmla="*/ 102 w 369"/>
                    <a:gd name="T27" fmla="*/ 185 h 324"/>
                    <a:gd name="T28" fmla="*/ 102 w 369"/>
                    <a:gd name="T29" fmla="*/ 224 h 324"/>
                    <a:gd name="T30" fmla="*/ 113 w 369"/>
                    <a:gd name="T31" fmla="*/ 259 h 324"/>
                    <a:gd name="T32" fmla="*/ 102 w 369"/>
                    <a:gd name="T33" fmla="*/ 284 h 324"/>
                    <a:gd name="T34" fmla="*/ 93 w 369"/>
                    <a:gd name="T35" fmla="*/ 313 h 324"/>
                    <a:gd name="T36" fmla="*/ 59 w 369"/>
                    <a:gd name="T37" fmla="*/ 312 h 324"/>
                    <a:gd name="T38" fmla="*/ 35 w 369"/>
                    <a:gd name="T39" fmla="*/ 323 h 324"/>
                    <a:gd name="T40" fmla="*/ 16 w 369"/>
                    <a:gd name="T41" fmla="*/ 305 h 324"/>
                    <a:gd name="T42" fmla="*/ 13 w 369"/>
                    <a:gd name="T43" fmla="*/ 273 h 324"/>
                    <a:gd name="T44" fmla="*/ 0 w 369"/>
                    <a:gd name="T45" fmla="*/ 232 h 324"/>
                    <a:gd name="T46" fmla="*/ 14 w 369"/>
                    <a:gd name="T47" fmla="*/ 219 h 324"/>
                    <a:gd name="T48" fmla="*/ 43 w 369"/>
                    <a:gd name="T49" fmla="*/ 213 h 324"/>
                    <a:gd name="T50" fmla="*/ 64 w 369"/>
                    <a:gd name="T51" fmla="*/ 201 h 324"/>
                    <a:gd name="T52" fmla="*/ 86 w 369"/>
                    <a:gd name="T53" fmla="*/ 176 h 324"/>
                    <a:gd name="T54" fmla="*/ 99 w 369"/>
                    <a:gd name="T55" fmla="*/ 154 h 324"/>
                    <a:gd name="T56" fmla="*/ 109 w 369"/>
                    <a:gd name="T57" fmla="*/ 125 h 324"/>
                    <a:gd name="T58" fmla="*/ 136 w 369"/>
                    <a:gd name="T59" fmla="*/ 93 h 324"/>
                    <a:gd name="T60" fmla="*/ 172 w 369"/>
                    <a:gd name="T61" fmla="*/ 80 h 324"/>
                    <a:gd name="T62" fmla="*/ 206 w 369"/>
                    <a:gd name="T63" fmla="*/ 69 h 324"/>
                    <a:gd name="T64" fmla="*/ 223 w 369"/>
                    <a:gd name="T65" fmla="*/ 50 h 324"/>
                    <a:gd name="T66" fmla="*/ 209 w 369"/>
                    <a:gd name="T67" fmla="*/ 26 h 324"/>
                    <a:gd name="T68" fmla="*/ 230 w 369"/>
                    <a:gd name="T69" fmla="*/ 10 h 324"/>
                    <a:gd name="T70" fmla="*/ 241 w 369"/>
                    <a:gd name="T71" fmla="*/ 27 h 324"/>
                    <a:gd name="T72" fmla="*/ 247 w 369"/>
                    <a:gd name="T73" fmla="*/ 19 h 324"/>
                    <a:gd name="T74" fmla="*/ 262 w 369"/>
                    <a:gd name="T75" fmla="*/ 27 h 324"/>
                    <a:gd name="T76" fmla="*/ 258 w 369"/>
                    <a:gd name="T77" fmla="*/ 12 h 324"/>
                    <a:gd name="T78" fmla="*/ 284 w 369"/>
                    <a:gd name="T79" fmla="*/ 13 h 324"/>
                    <a:gd name="T80" fmla="*/ 297 w 369"/>
                    <a:gd name="T81" fmla="*/ 15 h 324"/>
                    <a:gd name="T82" fmla="*/ 324 w 369"/>
                    <a:gd name="T83" fmla="*/ 5 h 324"/>
                    <a:gd name="T84" fmla="*/ 340 w 369"/>
                    <a:gd name="T85" fmla="*/ 27 h 324"/>
                    <a:gd name="T86" fmla="*/ 349 w 369"/>
                    <a:gd name="T87" fmla="*/ 50 h 324"/>
                    <a:gd name="T88" fmla="*/ 325 w 369"/>
                    <a:gd name="T89" fmla="*/ 87 h 324"/>
                    <a:gd name="T90" fmla="*/ 319 w 369"/>
                    <a:gd name="T91" fmla="*/ 45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69" h="324">
                      <a:moveTo>
                        <a:pt x="310" y="71"/>
                      </a:moveTo>
                      <a:lnTo>
                        <a:pt x="319" y="45"/>
                      </a:lnTo>
                      <a:lnTo>
                        <a:pt x="306" y="35"/>
                      </a:lnTo>
                      <a:lnTo>
                        <a:pt x="295" y="32"/>
                      </a:lnTo>
                      <a:lnTo>
                        <a:pt x="286" y="40"/>
                      </a:lnTo>
                      <a:lnTo>
                        <a:pt x="276" y="51"/>
                      </a:lnTo>
                      <a:lnTo>
                        <a:pt x="270" y="67"/>
                      </a:lnTo>
                      <a:lnTo>
                        <a:pt x="249" y="71"/>
                      </a:lnTo>
                      <a:lnTo>
                        <a:pt x="235" y="67"/>
                      </a:lnTo>
                      <a:lnTo>
                        <a:pt x="225" y="66"/>
                      </a:lnTo>
                      <a:lnTo>
                        <a:pt x="215" y="72"/>
                      </a:lnTo>
                      <a:lnTo>
                        <a:pt x="207" y="82"/>
                      </a:lnTo>
                      <a:lnTo>
                        <a:pt x="193" y="82"/>
                      </a:lnTo>
                      <a:lnTo>
                        <a:pt x="183" y="83"/>
                      </a:lnTo>
                      <a:lnTo>
                        <a:pt x="174" y="91"/>
                      </a:lnTo>
                      <a:lnTo>
                        <a:pt x="168" y="96"/>
                      </a:lnTo>
                      <a:lnTo>
                        <a:pt x="158" y="93"/>
                      </a:lnTo>
                      <a:lnTo>
                        <a:pt x="156" y="106"/>
                      </a:lnTo>
                      <a:lnTo>
                        <a:pt x="148" y="110"/>
                      </a:lnTo>
                      <a:lnTo>
                        <a:pt x="145" y="125"/>
                      </a:lnTo>
                      <a:lnTo>
                        <a:pt x="136" y="125"/>
                      </a:lnTo>
                      <a:lnTo>
                        <a:pt x="131" y="138"/>
                      </a:lnTo>
                      <a:lnTo>
                        <a:pt x="123" y="142"/>
                      </a:lnTo>
                      <a:lnTo>
                        <a:pt x="121" y="162"/>
                      </a:lnTo>
                      <a:lnTo>
                        <a:pt x="113" y="174"/>
                      </a:lnTo>
                      <a:lnTo>
                        <a:pt x="123" y="184"/>
                      </a:lnTo>
                      <a:lnTo>
                        <a:pt x="118" y="189"/>
                      </a:lnTo>
                      <a:lnTo>
                        <a:pt x="102" y="185"/>
                      </a:lnTo>
                      <a:lnTo>
                        <a:pt x="99" y="197"/>
                      </a:lnTo>
                      <a:lnTo>
                        <a:pt x="102" y="224"/>
                      </a:lnTo>
                      <a:lnTo>
                        <a:pt x="105" y="241"/>
                      </a:lnTo>
                      <a:lnTo>
                        <a:pt x="113" y="259"/>
                      </a:lnTo>
                      <a:lnTo>
                        <a:pt x="118" y="276"/>
                      </a:lnTo>
                      <a:lnTo>
                        <a:pt x="102" y="284"/>
                      </a:lnTo>
                      <a:lnTo>
                        <a:pt x="97" y="304"/>
                      </a:lnTo>
                      <a:lnTo>
                        <a:pt x="93" y="313"/>
                      </a:lnTo>
                      <a:lnTo>
                        <a:pt x="81" y="307"/>
                      </a:lnTo>
                      <a:lnTo>
                        <a:pt x="59" y="312"/>
                      </a:lnTo>
                      <a:lnTo>
                        <a:pt x="48" y="319"/>
                      </a:lnTo>
                      <a:lnTo>
                        <a:pt x="35" y="323"/>
                      </a:lnTo>
                      <a:lnTo>
                        <a:pt x="18" y="324"/>
                      </a:lnTo>
                      <a:lnTo>
                        <a:pt x="16" y="305"/>
                      </a:lnTo>
                      <a:lnTo>
                        <a:pt x="8" y="300"/>
                      </a:lnTo>
                      <a:lnTo>
                        <a:pt x="13" y="273"/>
                      </a:lnTo>
                      <a:lnTo>
                        <a:pt x="2" y="272"/>
                      </a:lnTo>
                      <a:lnTo>
                        <a:pt x="0" y="232"/>
                      </a:lnTo>
                      <a:lnTo>
                        <a:pt x="13" y="229"/>
                      </a:lnTo>
                      <a:lnTo>
                        <a:pt x="14" y="219"/>
                      </a:lnTo>
                      <a:lnTo>
                        <a:pt x="29" y="214"/>
                      </a:lnTo>
                      <a:lnTo>
                        <a:pt x="43" y="213"/>
                      </a:lnTo>
                      <a:lnTo>
                        <a:pt x="49" y="203"/>
                      </a:lnTo>
                      <a:lnTo>
                        <a:pt x="64" y="201"/>
                      </a:lnTo>
                      <a:lnTo>
                        <a:pt x="65" y="184"/>
                      </a:lnTo>
                      <a:lnTo>
                        <a:pt x="86" y="176"/>
                      </a:lnTo>
                      <a:lnTo>
                        <a:pt x="89" y="162"/>
                      </a:lnTo>
                      <a:lnTo>
                        <a:pt x="99" y="154"/>
                      </a:lnTo>
                      <a:lnTo>
                        <a:pt x="104" y="139"/>
                      </a:lnTo>
                      <a:lnTo>
                        <a:pt x="109" y="125"/>
                      </a:lnTo>
                      <a:lnTo>
                        <a:pt x="123" y="109"/>
                      </a:lnTo>
                      <a:lnTo>
                        <a:pt x="136" y="93"/>
                      </a:lnTo>
                      <a:lnTo>
                        <a:pt x="150" y="82"/>
                      </a:lnTo>
                      <a:lnTo>
                        <a:pt x="172" y="80"/>
                      </a:lnTo>
                      <a:lnTo>
                        <a:pt x="183" y="72"/>
                      </a:lnTo>
                      <a:lnTo>
                        <a:pt x="206" y="69"/>
                      </a:lnTo>
                      <a:lnTo>
                        <a:pt x="211" y="56"/>
                      </a:lnTo>
                      <a:lnTo>
                        <a:pt x="223" y="50"/>
                      </a:lnTo>
                      <a:lnTo>
                        <a:pt x="220" y="34"/>
                      </a:lnTo>
                      <a:lnTo>
                        <a:pt x="209" y="26"/>
                      </a:lnTo>
                      <a:lnTo>
                        <a:pt x="225" y="21"/>
                      </a:lnTo>
                      <a:lnTo>
                        <a:pt x="230" y="10"/>
                      </a:lnTo>
                      <a:lnTo>
                        <a:pt x="233" y="24"/>
                      </a:lnTo>
                      <a:lnTo>
                        <a:pt x="241" y="27"/>
                      </a:lnTo>
                      <a:lnTo>
                        <a:pt x="241" y="19"/>
                      </a:lnTo>
                      <a:lnTo>
                        <a:pt x="247" y="19"/>
                      </a:lnTo>
                      <a:lnTo>
                        <a:pt x="250" y="26"/>
                      </a:lnTo>
                      <a:lnTo>
                        <a:pt x="262" y="27"/>
                      </a:lnTo>
                      <a:lnTo>
                        <a:pt x="266" y="16"/>
                      </a:lnTo>
                      <a:lnTo>
                        <a:pt x="258" y="12"/>
                      </a:lnTo>
                      <a:lnTo>
                        <a:pt x="271" y="4"/>
                      </a:lnTo>
                      <a:lnTo>
                        <a:pt x="284" y="13"/>
                      </a:lnTo>
                      <a:lnTo>
                        <a:pt x="292" y="0"/>
                      </a:lnTo>
                      <a:lnTo>
                        <a:pt x="297" y="15"/>
                      </a:lnTo>
                      <a:lnTo>
                        <a:pt x="310" y="16"/>
                      </a:lnTo>
                      <a:lnTo>
                        <a:pt x="324" y="5"/>
                      </a:lnTo>
                      <a:lnTo>
                        <a:pt x="341" y="16"/>
                      </a:lnTo>
                      <a:lnTo>
                        <a:pt x="340" y="27"/>
                      </a:lnTo>
                      <a:lnTo>
                        <a:pt x="369" y="39"/>
                      </a:lnTo>
                      <a:lnTo>
                        <a:pt x="349" y="50"/>
                      </a:lnTo>
                      <a:lnTo>
                        <a:pt x="332" y="69"/>
                      </a:lnTo>
                      <a:lnTo>
                        <a:pt x="325" y="87"/>
                      </a:lnTo>
                      <a:lnTo>
                        <a:pt x="310" y="71"/>
                      </a:lnTo>
                      <a:lnTo>
                        <a:pt x="319" y="45"/>
                      </a:lnTo>
                      <a:lnTo>
                        <a:pt x="310" y="7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0" name="Freeform 448"/>
                <p:cNvSpPr>
                  <a:spLocks/>
                </p:cNvSpPr>
                <p:nvPr/>
              </p:nvSpPr>
              <p:spPr bwMode="auto">
                <a:xfrm>
                  <a:off x="4659313" y="839471"/>
                  <a:ext cx="1335088" cy="757238"/>
                </a:xfrm>
                <a:custGeom>
                  <a:avLst/>
                  <a:gdLst>
                    <a:gd name="T0" fmla="*/ 453 w 841"/>
                    <a:gd name="T1" fmla="*/ 9 h 477"/>
                    <a:gd name="T2" fmla="*/ 549 w 841"/>
                    <a:gd name="T3" fmla="*/ 14 h 477"/>
                    <a:gd name="T4" fmla="*/ 611 w 841"/>
                    <a:gd name="T5" fmla="*/ 73 h 477"/>
                    <a:gd name="T6" fmla="*/ 598 w 841"/>
                    <a:gd name="T7" fmla="*/ 142 h 477"/>
                    <a:gd name="T8" fmla="*/ 667 w 841"/>
                    <a:gd name="T9" fmla="*/ 110 h 477"/>
                    <a:gd name="T10" fmla="*/ 719 w 841"/>
                    <a:gd name="T11" fmla="*/ 76 h 477"/>
                    <a:gd name="T12" fmla="*/ 798 w 841"/>
                    <a:gd name="T13" fmla="*/ 52 h 477"/>
                    <a:gd name="T14" fmla="*/ 831 w 841"/>
                    <a:gd name="T15" fmla="*/ 73 h 477"/>
                    <a:gd name="T16" fmla="*/ 818 w 841"/>
                    <a:gd name="T17" fmla="*/ 90 h 477"/>
                    <a:gd name="T18" fmla="*/ 799 w 841"/>
                    <a:gd name="T19" fmla="*/ 106 h 477"/>
                    <a:gd name="T20" fmla="*/ 780 w 841"/>
                    <a:gd name="T21" fmla="*/ 130 h 477"/>
                    <a:gd name="T22" fmla="*/ 750 w 841"/>
                    <a:gd name="T23" fmla="*/ 153 h 477"/>
                    <a:gd name="T24" fmla="*/ 724 w 841"/>
                    <a:gd name="T25" fmla="*/ 175 h 477"/>
                    <a:gd name="T26" fmla="*/ 702 w 841"/>
                    <a:gd name="T27" fmla="*/ 215 h 477"/>
                    <a:gd name="T28" fmla="*/ 696 w 841"/>
                    <a:gd name="T29" fmla="*/ 237 h 477"/>
                    <a:gd name="T30" fmla="*/ 683 w 841"/>
                    <a:gd name="T31" fmla="*/ 287 h 477"/>
                    <a:gd name="T32" fmla="*/ 641 w 841"/>
                    <a:gd name="T33" fmla="*/ 301 h 477"/>
                    <a:gd name="T34" fmla="*/ 611 w 841"/>
                    <a:gd name="T35" fmla="*/ 331 h 477"/>
                    <a:gd name="T36" fmla="*/ 606 w 841"/>
                    <a:gd name="T37" fmla="*/ 389 h 477"/>
                    <a:gd name="T38" fmla="*/ 617 w 841"/>
                    <a:gd name="T39" fmla="*/ 426 h 477"/>
                    <a:gd name="T40" fmla="*/ 611 w 841"/>
                    <a:gd name="T41" fmla="*/ 467 h 477"/>
                    <a:gd name="T42" fmla="*/ 581 w 841"/>
                    <a:gd name="T43" fmla="*/ 414 h 477"/>
                    <a:gd name="T44" fmla="*/ 557 w 841"/>
                    <a:gd name="T45" fmla="*/ 367 h 477"/>
                    <a:gd name="T46" fmla="*/ 490 w 841"/>
                    <a:gd name="T47" fmla="*/ 365 h 477"/>
                    <a:gd name="T48" fmla="*/ 471 w 841"/>
                    <a:gd name="T49" fmla="*/ 389 h 477"/>
                    <a:gd name="T50" fmla="*/ 440 w 841"/>
                    <a:gd name="T51" fmla="*/ 370 h 477"/>
                    <a:gd name="T52" fmla="*/ 416 w 841"/>
                    <a:gd name="T53" fmla="*/ 370 h 477"/>
                    <a:gd name="T54" fmla="*/ 389 w 841"/>
                    <a:gd name="T55" fmla="*/ 400 h 477"/>
                    <a:gd name="T56" fmla="*/ 356 w 841"/>
                    <a:gd name="T57" fmla="*/ 443 h 477"/>
                    <a:gd name="T58" fmla="*/ 317 w 841"/>
                    <a:gd name="T59" fmla="*/ 416 h 477"/>
                    <a:gd name="T60" fmla="*/ 289 w 841"/>
                    <a:gd name="T61" fmla="*/ 370 h 477"/>
                    <a:gd name="T62" fmla="*/ 260 w 841"/>
                    <a:gd name="T63" fmla="*/ 365 h 477"/>
                    <a:gd name="T64" fmla="*/ 238 w 841"/>
                    <a:gd name="T65" fmla="*/ 344 h 477"/>
                    <a:gd name="T66" fmla="*/ 209 w 841"/>
                    <a:gd name="T67" fmla="*/ 339 h 477"/>
                    <a:gd name="T68" fmla="*/ 167 w 841"/>
                    <a:gd name="T69" fmla="*/ 354 h 477"/>
                    <a:gd name="T70" fmla="*/ 115 w 841"/>
                    <a:gd name="T71" fmla="*/ 328 h 477"/>
                    <a:gd name="T72" fmla="*/ 80 w 841"/>
                    <a:gd name="T73" fmla="*/ 304 h 477"/>
                    <a:gd name="T74" fmla="*/ 33 w 841"/>
                    <a:gd name="T75" fmla="*/ 280 h 477"/>
                    <a:gd name="T76" fmla="*/ 19 w 841"/>
                    <a:gd name="T77" fmla="*/ 244 h 477"/>
                    <a:gd name="T78" fmla="*/ 2 w 841"/>
                    <a:gd name="T79" fmla="*/ 204 h 477"/>
                    <a:gd name="T80" fmla="*/ 2 w 841"/>
                    <a:gd name="T81" fmla="*/ 145 h 477"/>
                    <a:gd name="T82" fmla="*/ 8 w 841"/>
                    <a:gd name="T83" fmla="*/ 111 h 477"/>
                    <a:gd name="T84" fmla="*/ 22 w 841"/>
                    <a:gd name="T85" fmla="*/ 73 h 477"/>
                    <a:gd name="T86" fmla="*/ 27 w 841"/>
                    <a:gd name="T87" fmla="*/ 27 h 477"/>
                    <a:gd name="T88" fmla="*/ 49 w 841"/>
                    <a:gd name="T89" fmla="*/ 22 h 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41" h="477">
                      <a:moveTo>
                        <a:pt x="59" y="1"/>
                      </a:moveTo>
                      <a:lnTo>
                        <a:pt x="455" y="0"/>
                      </a:lnTo>
                      <a:lnTo>
                        <a:pt x="453" y="9"/>
                      </a:lnTo>
                      <a:lnTo>
                        <a:pt x="482" y="9"/>
                      </a:lnTo>
                      <a:lnTo>
                        <a:pt x="523" y="14"/>
                      </a:lnTo>
                      <a:lnTo>
                        <a:pt x="549" y="14"/>
                      </a:lnTo>
                      <a:lnTo>
                        <a:pt x="570" y="30"/>
                      </a:lnTo>
                      <a:lnTo>
                        <a:pt x="595" y="43"/>
                      </a:lnTo>
                      <a:lnTo>
                        <a:pt x="611" y="73"/>
                      </a:lnTo>
                      <a:lnTo>
                        <a:pt x="625" y="103"/>
                      </a:lnTo>
                      <a:lnTo>
                        <a:pt x="606" y="130"/>
                      </a:lnTo>
                      <a:lnTo>
                        <a:pt x="598" y="142"/>
                      </a:lnTo>
                      <a:lnTo>
                        <a:pt x="621" y="151"/>
                      </a:lnTo>
                      <a:lnTo>
                        <a:pt x="654" y="122"/>
                      </a:lnTo>
                      <a:lnTo>
                        <a:pt x="667" y="110"/>
                      </a:lnTo>
                      <a:lnTo>
                        <a:pt x="700" y="111"/>
                      </a:lnTo>
                      <a:lnTo>
                        <a:pt x="707" y="89"/>
                      </a:lnTo>
                      <a:lnTo>
                        <a:pt x="719" y="76"/>
                      </a:lnTo>
                      <a:lnTo>
                        <a:pt x="780" y="81"/>
                      </a:lnTo>
                      <a:lnTo>
                        <a:pt x="790" y="67"/>
                      </a:lnTo>
                      <a:lnTo>
                        <a:pt x="798" y="52"/>
                      </a:lnTo>
                      <a:lnTo>
                        <a:pt x="807" y="27"/>
                      </a:lnTo>
                      <a:lnTo>
                        <a:pt x="828" y="31"/>
                      </a:lnTo>
                      <a:lnTo>
                        <a:pt x="831" y="73"/>
                      </a:lnTo>
                      <a:lnTo>
                        <a:pt x="841" y="78"/>
                      </a:lnTo>
                      <a:lnTo>
                        <a:pt x="831" y="89"/>
                      </a:lnTo>
                      <a:lnTo>
                        <a:pt x="818" y="90"/>
                      </a:lnTo>
                      <a:lnTo>
                        <a:pt x="812" y="98"/>
                      </a:lnTo>
                      <a:lnTo>
                        <a:pt x="802" y="98"/>
                      </a:lnTo>
                      <a:lnTo>
                        <a:pt x="799" y="106"/>
                      </a:lnTo>
                      <a:lnTo>
                        <a:pt x="788" y="106"/>
                      </a:lnTo>
                      <a:lnTo>
                        <a:pt x="783" y="119"/>
                      </a:lnTo>
                      <a:lnTo>
                        <a:pt x="780" y="130"/>
                      </a:lnTo>
                      <a:lnTo>
                        <a:pt x="790" y="142"/>
                      </a:lnTo>
                      <a:lnTo>
                        <a:pt x="777" y="150"/>
                      </a:lnTo>
                      <a:lnTo>
                        <a:pt x="750" y="153"/>
                      </a:lnTo>
                      <a:lnTo>
                        <a:pt x="745" y="165"/>
                      </a:lnTo>
                      <a:lnTo>
                        <a:pt x="739" y="172"/>
                      </a:lnTo>
                      <a:lnTo>
                        <a:pt x="724" y="175"/>
                      </a:lnTo>
                      <a:lnTo>
                        <a:pt x="716" y="185"/>
                      </a:lnTo>
                      <a:lnTo>
                        <a:pt x="712" y="212"/>
                      </a:lnTo>
                      <a:lnTo>
                        <a:pt x="702" y="215"/>
                      </a:lnTo>
                      <a:lnTo>
                        <a:pt x="696" y="225"/>
                      </a:lnTo>
                      <a:lnTo>
                        <a:pt x="689" y="233"/>
                      </a:lnTo>
                      <a:lnTo>
                        <a:pt x="696" y="237"/>
                      </a:lnTo>
                      <a:lnTo>
                        <a:pt x="696" y="269"/>
                      </a:lnTo>
                      <a:lnTo>
                        <a:pt x="684" y="276"/>
                      </a:lnTo>
                      <a:lnTo>
                        <a:pt x="683" y="287"/>
                      </a:lnTo>
                      <a:lnTo>
                        <a:pt x="665" y="287"/>
                      </a:lnTo>
                      <a:lnTo>
                        <a:pt x="657" y="296"/>
                      </a:lnTo>
                      <a:lnTo>
                        <a:pt x="641" y="301"/>
                      </a:lnTo>
                      <a:lnTo>
                        <a:pt x="637" y="317"/>
                      </a:lnTo>
                      <a:lnTo>
                        <a:pt x="625" y="319"/>
                      </a:lnTo>
                      <a:lnTo>
                        <a:pt x="611" y="331"/>
                      </a:lnTo>
                      <a:lnTo>
                        <a:pt x="608" y="344"/>
                      </a:lnTo>
                      <a:lnTo>
                        <a:pt x="608" y="370"/>
                      </a:lnTo>
                      <a:lnTo>
                        <a:pt x="606" y="389"/>
                      </a:lnTo>
                      <a:lnTo>
                        <a:pt x="613" y="392"/>
                      </a:lnTo>
                      <a:lnTo>
                        <a:pt x="614" y="418"/>
                      </a:lnTo>
                      <a:lnTo>
                        <a:pt x="617" y="426"/>
                      </a:lnTo>
                      <a:lnTo>
                        <a:pt x="625" y="462"/>
                      </a:lnTo>
                      <a:lnTo>
                        <a:pt x="617" y="477"/>
                      </a:lnTo>
                      <a:lnTo>
                        <a:pt x="611" y="467"/>
                      </a:lnTo>
                      <a:lnTo>
                        <a:pt x="595" y="458"/>
                      </a:lnTo>
                      <a:lnTo>
                        <a:pt x="587" y="437"/>
                      </a:lnTo>
                      <a:lnTo>
                        <a:pt x="581" y="414"/>
                      </a:lnTo>
                      <a:lnTo>
                        <a:pt x="584" y="389"/>
                      </a:lnTo>
                      <a:lnTo>
                        <a:pt x="571" y="378"/>
                      </a:lnTo>
                      <a:lnTo>
                        <a:pt x="557" y="367"/>
                      </a:lnTo>
                      <a:lnTo>
                        <a:pt x="538" y="371"/>
                      </a:lnTo>
                      <a:lnTo>
                        <a:pt x="525" y="362"/>
                      </a:lnTo>
                      <a:lnTo>
                        <a:pt x="490" y="365"/>
                      </a:lnTo>
                      <a:lnTo>
                        <a:pt x="480" y="373"/>
                      </a:lnTo>
                      <a:lnTo>
                        <a:pt x="487" y="389"/>
                      </a:lnTo>
                      <a:lnTo>
                        <a:pt x="471" y="389"/>
                      </a:lnTo>
                      <a:lnTo>
                        <a:pt x="453" y="386"/>
                      </a:lnTo>
                      <a:lnTo>
                        <a:pt x="451" y="365"/>
                      </a:lnTo>
                      <a:lnTo>
                        <a:pt x="440" y="370"/>
                      </a:lnTo>
                      <a:lnTo>
                        <a:pt x="436" y="384"/>
                      </a:lnTo>
                      <a:lnTo>
                        <a:pt x="426" y="383"/>
                      </a:lnTo>
                      <a:lnTo>
                        <a:pt x="416" y="370"/>
                      </a:lnTo>
                      <a:lnTo>
                        <a:pt x="407" y="376"/>
                      </a:lnTo>
                      <a:lnTo>
                        <a:pt x="399" y="384"/>
                      </a:lnTo>
                      <a:lnTo>
                        <a:pt x="389" y="400"/>
                      </a:lnTo>
                      <a:lnTo>
                        <a:pt x="380" y="410"/>
                      </a:lnTo>
                      <a:lnTo>
                        <a:pt x="362" y="418"/>
                      </a:lnTo>
                      <a:lnTo>
                        <a:pt x="356" y="443"/>
                      </a:lnTo>
                      <a:lnTo>
                        <a:pt x="335" y="443"/>
                      </a:lnTo>
                      <a:lnTo>
                        <a:pt x="330" y="422"/>
                      </a:lnTo>
                      <a:lnTo>
                        <a:pt x="317" y="416"/>
                      </a:lnTo>
                      <a:lnTo>
                        <a:pt x="314" y="394"/>
                      </a:lnTo>
                      <a:lnTo>
                        <a:pt x="305" y="381"/>
                      </a:lnTo>
                      <a:lnTo>
                        <a:pt x="289" y="370"/>
                      </a:lnTo>
                      <a:lnTo>
                        <a:pt x="284" y="389"/>
                      </a:lnTo>
                      <a:lnTo>
                        <a:pt x="268" y="389"/>
                      </a:lnTo>
                      <a:lnTo>
                        <a:pt x="260" y="365"/>
                      </a:lnTo>
                      <a:lnTo>
                        <a:pt x="250" y="362"/>
                      </a:lnTo>
                      <a:lnTo>
                        <a:pt x="250" y="349"/>
                      </a:lnTo>
                      <a:lnTo>
                        <a:pt x="238" y="344"/>
                      </a:lnTo>
                      <a:lnTo>
                        <a:pt x="233" y="330"/>
                      </a:lnTo>
                      <a:lnTo>
                        <a:pt x="222" y="338"/>
                      </a:lnTo>
                      <a:lnTo>
                        <a:pt x="209" y="339"/>
                      </a:lnTo>
                      <a:lnTo>
                        <a:pt x="207" y="349"/>
                      </a:lnTo>
                      <a:lnTo>
                        <a:pt x="185" y="349"/>
                      </a:lnTo>
                      <a:lnTo>
                        <a:pt x="167" y="354"/>
                      </a:lnTo>
                      <a:lnTo>
                        <a:pt x="144" y="349"/>
                      </a:lnTo>
                      <a:lnTo>
                        <a:pt x="129" y="333"/>
                      </a:lnTo>
                      <a:lnTo>
                        <a:pt x="115" y="328"/>
                      </a:lnTo>
                      <a:lnTo>
                        <a:pt x="112" y="319"/>
                      </a:lnTo>
                      <a:lnTo>
                        <a:pt x="78" y="317"/>
                      </a:lnTo>
                      <a:lnTo>
                        <a:pt x="80" y="304"/>
                      </a:lnTo>
                      <a:lnTo>
                        <a:pt x="61" y="298"/>
                      </a:lnTo>
                      <a:lnTo>
                        <a:pt x="48" y="287"/>
                      </a:lnTo>
                      <a:lnTo>
                        <a:pt x="33" y="280"/>
                      </a:lnTo>
                      <a:lnTo>
                        <a:pt x="37" y="260"/>
                      </a:lnTo>
                      <a:lnTo>
                        <a:pt x="18" y="255"/>
                      </a:lnTo>
                      <a:lnTo>
                        <a:pt x="19" y="244"/>
                      </a:lnTo>
                      <a:lnTo>
                        <a:pt x="24" y="228"/>
                      </a:lnTo>
                      <a:lnTo>
                        <a:pt x="16" y="217"/>
                      </a:lnTo>
                      <a:lnTo>
                        <a:pt x="2" y="204"/>
                      </a:lnTo>
                      <a:lnTo>
                        <a:pt x="0" y="159"/>
                      </a:lnTo>
                      <a:lnTo>
                        <a:pt x="8" y="151"/>
                      </a:lnTo>
                      <a:lnTo>
                        <a:pt x="2" y="145"/>
                      </a:lnTo>
                      <a:lnTo>
                        <a:pt x="0" y="137"/>
                      </a:lnTo>
                      <a:lnTo>
                        <a:pt x="5" y="129"/>
                      </a:lnTo>
                      <a:lnTo>
                        <a:pt x="8" y="111"/>
                      </a:lnTo>
                      <a:lnTo>
                        <a:pt x="16" y="106"/>
                      </a:lnTo>
                      <a:lnTo>
                        <a:pt x="16" y="79"/>
                      </a:lnTo>
                      <a:lnTo>
                        <a:pt x="22" y="73"/>
                      </a:lnTo>
                      <a:lnTo>
                        <a:pt x="30" y="43"/>
                      </a:lnTo>
                      <a:lnTo>
                        <a:pt x="37" y="39"/>
                      </a:lnTo>
                      <a:lnTo>
                        <a:pt x="27" y="27"/>
                      </a:lnTo>
                      <a:lnTo>
                        <a:pt x="27" y="14"/>
                      </a:lnTo>
                      <a:lnTo>
                        <a:pt x="40" y="11"/>
                      </a:lnTo>
                      <a:lnTo>
                        <a:pt x="49" y="22"/>
                      </a:lnTo>
                      <a:lnTo>
                        <a:pt x="56" y="31"/>
                      </a:lnTo>
                      <a:lnTo>
                        <a:pt x="59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1" name="Freeform 449"/>
                <p:cNvSpPr>
                  <a:spLocks/>
                </p:cNvSpPr>
                <p:nvPr/>
              </p:nvSpPr>
              <p:spPr bwMode="auto">
                <a:xfrm>
                  <a:off x="4659313" y="839471"/>
                  <a:ext cx="1335088" cy="757238"/>
                </a:xfrm>
                <a:custGeom>
                  <a:avLst/>
                  <a:gdLst>
                    <a:gd name="T0" fmla="*/ 453 w 841"/>
                    <a:gd name="T1" fmla="*/ 9 h 477"/>
                    <a:gd name="T2" fmla="*/ 549 w 841"/>
                    <a:gd name="T3" fmla="*/ 14 h 477"/>
                    <a:gd name="T4" fmla="*/ 611 w 841"/>
                    <a:gd name="T5" fmla="*/ 73 h 477"/>
                    <a:gd name="T6" fmla="*/ 598 w 841"/>
                    <a:gd name="T7" fmla="*/ 142 h 477"/>
                    <a:gd name="T8" fmla="*/ 667 w 841"/>
                    <a:gd name="T9" fmla="*/ 110 h 477"/>
                    <a:gd name="T10" fmla="*/ 719 w 841"/>
                    <a:gd name="T11" fmla="*/ 76 h 477"/>
                    <a:gd name="T12" fmla="*/ 798 w 841"/>
                    <a:gd name="T13" fmla="*/ 52 h 477"/>
                    <a:gd name="T14" fmla="*/ 831 w 841"/>
                    <a:gd name="T15" fmla="*/ 73 h 477"/>
                    <a:gd name="T16" fmla="*/ 818 w 841"/>
                    <a:gd name="T17" fmla="*/ 90 h 477"/>
                    <a:gd name="T18" fmla="*/ 799 w 841"/>
                    <a:gd name="T19" fmla="*/ 106 h 477"/>
                    <a:gd name="T20" fmla="*/ 780 w 841"/>
                    <a:gd name="T21" fmla="*/ 130 h 477"/>
                    <a:gd name="T22" fmla="*/ 750 w 841"/>
                    <a:gd name="T23" fmla="*/ 153 h 477"/>
                    <a:gd name="T24" fmla="*/ 724 w 841"/>
                    <a:gd name="T25" fmla="*/ 175 h 477"/>
                    <a:gd name="T26" fmla="*/ 702 w 841"/>
                    <a:gd name="T27" fmla="*/ 215 h 477"/>
                    <a:gd name="T28" fmla="*/ 696 w 841"/>
                    <a:gd name="T29" fmla="*/ 237 h 477"/>
                    <a:gd name="T30" fmla="*/ 683 w 841"/>
                    <a:gd name="T31" fmla="*/ 287 h 477"/>
                    <a:gd name="T32" fmla="*/ 641 w 841"/>
                    <a:gd name="T33" fmla="*/ 301 h 477"/>
                    <a:gd name="T34" fmla="*/ 611 w 841"/>
                    <a:gd name="T35" fmla="*/ 331 h 477"/>
                    <a:gd name="T36" fmla="*/ 606 w 841"/>
                    <a:gd name="T37" fmla="*/ 389 h 477"/>
                    <a:gd name="T38" fmla="*/ 617 w 841"/>
                    <a:gd name="T39" fmla="*/ 426 h 477"/>
                    <a:gd name="T40" fmla="*/ 611 w 841"/>
                    <a:gd name="T41" fmla="*/ 467 h 477"/>
                    <a:gd name="T42" fmla="*/ 581 w 841"/>
                    <a:gd name="T43" fmla="*/ 414 h 477"/>
                    <a:gd name="T44" fmla="*/ 557 w 841"/>
                    <a:gd name="T45" fmla="*/ 367 h 477"/>
                    <a:gd name="T46" fmla="*/ 490 w 841"/>
                    <a:gd name="T47" fmla="*/ 365 h 477"/>
                    <a:gd name="T48" fmla="*/ 471 w 841"/>
                    <a:gd name="T49" fmla="*/ 389 h 477"/>
                    <a:gd name="T50" fmla="*/ 440 w 841"/>
                    <a:gd name="T51" fmla="*/ 370 h 477"/>
                    <a:gd name="T52" fmla="*/ 416 w 841"/>
                    <a:gd name="T53" fmla="*/ 370 h 477"/>
                    <a:gd name="T54" fmla="*/ 389 w 841"/>
                    <a:gd name="T55" fmla="*/ 400 h 477"/>
                    <a:gd name="T56" fmla="*/ 356 w 841"/>
                    <a:gd name="T57" fmla="*/ 443 h 477"/>
                    <a:gd name="T58" fmla="*/ 317 w 841"/>
                    <a:gd name="T59" fmla="*/ 416 h 477"/>
                    <a:gd name="T60" fmla="*/ 289 w 841"/>
                    <a:gd name="T61" fmla="*/ 370 h 477"/>
                    <a:gd name="T62" fmla="*/ 260 w 841"/>
                    <a:gd name="T63" fmla="*/ 365 h 477"/>
                    <a:gd name="T64" fmla="*/ 238 w 841"/>
                    <a:gd name="T65" fmla="*/ 344 h 477"/>
                    <a:gd name="T66" fmla="*/ 209 w 841"/>
                    <a:gd name="T67" fmla="*/ 339 h 477"/>
                    <a:gd name="T68" fmla="*/ 167 w 841"/>
                    <a:gd name="T69" fmla="*/ 354 h 477"/>
                    <a:gd name="T70" fmla="*/ 115 w 841"/>
                    <a:gd name="T71" fmla="*/ 328 h 477"/>
                    <a:gd name="T72" fmla="*/ 80 w 841"/>
                    <a:gd name="T73" fmla="*/ 304 h 477"/>
                    <a:gd name="T74" fmla="*/ 33 w 841"/>
                    <a:gd name="T75" fmla="*/ 280 h 477"/>
                    <a:gd name="T76" fmla="*/ 19 w 841"/>
                    <a:gd name="T77" fmla="*/ 244 h 477"/>
                    <a:gd name="T78" fmla="*/ 2 w 841"/>
                    <a:gd name="T79" fmla="*/ 204 h 477"/>
                    <a:gd name="T80" fmla="*/ 2 w 841"/>
                    <a:gd name="T81" fmla="*/ 145 h 477"/>
                    <a:gd name="T82" fmla="*/ 8 w 841"/>
                    <a:gd name="T83" fmla="*/ 111 h 477"/>
                    <a:gd name="T84" fmla="*/ 22 w 841"/>
                    <a:gd name="T85" fmla="*/ 73 h 477"/>
                    <a:gd name="T86" fmla="*/ 27 w 841"/>
                    <a:gd name="T87" fmla="*/ 27 h 477"/>
                    <a:gd name="T88" fmla="*/ 49 w 841"/>
                    <a:gd name="T89" fmla="*/ 22 h 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41" h="477">
                      <a:moveTo>
                        <a:pt x="59" y="1"/>
                      </a:moveTo>
                      <a:lnTo>
                        <a:pt x="455" y="0"/>
                      </a:lnTo>
                      <a:lnTo>
                        <a:pt x="453" y="9"/>
                      </a:lnTo>
                      <a:lnTo>
                        <a:pt x="482" y="9"/>
                      </a:lnTo>
                      <a:lnTo>
                        <a:pt x="523" y="14"/>
                      </a:lnTo>
                      <a:lnTo>
                        <a:pt x="549" y="14"/>
                      </a:lnTo>
                      <a:lnTo>
                        <a:pt x="570" y="30"/>
                      </a:lnTo>
                      <a:lnTo>
                        <a:pt x="595" y="43"/>
                      </a:lnTo>
                      <a:lnTo>
                        <a:pt x="611" y="73"/>
                      </a:lnTo>
                      <a:lnTo>
                        <a:pt x="625" y="103"/>
                      </a:lnTo>
                      <a:lnTo>
                        <a:pt x="606" y="130"/>
                      </a:lnTo>
                      <a:lnTo>
                        <a:pt x="598" y="142"/>
                      </a:lnTo>
                      <a:lnTo>
                        <a:pt x="621" y="151"/>
                      </a:lnTo>
                      <a:lnTo>
                        <a:pt x="654" y="122"/>
                      </a:lnTo>
                      <a:lnTo>
                        <a:pt x="667" y="110"/>
                      </a:lnTo>
                      <a:lnTo>
                        <a:pt x="700" y="111"/>
                      </a:lnTo>
                      <a:lnTo>
                        <a:pt x="707" y="89"/>
                      </a:lnTo>
                      <a:lnTo>
                        <a:pt x="719" y="76"/>
                      </a:lnTo>
                      <a:lnTo>
                        <a:pt x="780" y="81"/>
                      </a:lnTo>
                      <a:lnTo>
                        <a:pt x="790" y="67"/>
                      </a:lnTo>
                      <a:lnTo>
                        <a:pt x="798" y="52"/>
                      </a:lnTo>
                      <a:lnTo>
                        <a:pt x="807" y="27"/>
                      </a:lnTo>
                      <a:lnTo>
                        <a:pt x="828" y="31"/>
                      </a:lnTo>
                      <a:lnTo>
                        <a:pt x="831" y="73"/>
                      </a:lnTo>
                      <a:lnTo>
                        <a:pt x="841" y="78"/>
                      </a:lnTo>
                      <a:lnTo>
                        <a:pt x="831" y="89"/>
                      </a:lnTo>
                      <a:lnTo>
                        <a:pt x="818" y="90"/>
                      </a:lnTo>
                      <a:lnTo>
                        <a:pt x="812" y="98"/>
                      </a:lnTo>
                      <a:lnTo>
                        <a:pt x="802" y="98"/>
                      </a:lnTo>
                      <a:lnTo>
                        <a:pt x="799" y="106"/>
                      </a:lnTo>
                      <a:lnTo>
                        <a:pt x="788" y="106"/>
                      </a:lnTo>
                      <a:lnTo>
                        <a:pt x="783" y="119"/>
                      </a:lnTo>
                      <a:lnTo>
                        <a:pt x="780" y="130"/>
                      </a:lnTo>
                      <a:lnTo>
                        <a:pt x="790" y="142"/>
                      </a:lnTo>
                      <a:lnTo>
                        <a:pt x="777" y="150"/>
                      </a:lnTo>
                      <a:lnTo>
                        <a:pt x="750" y="153"/>
                      </a:lnTo>
                      <a:lnTo>
                        <a:pt x="745" y="165"/>
                      </a:lnTo>
                      <a:lnTo>
                        <a:pt x="739" y="172"/>
                      </a:lnTo>
                      <a:lnTo>
                        <a:pt x="724" y="175"/>
                      </a:lnTo>
                      <a:lnTo>
                        <a:pt x="716" y="185"/>
                      </a:lnTo>
                      <a:lnTo>
                        <a:pt x="712" y="212"/>
                      </a:lnTo>
                      <a:lnTo>
                        <a:pt x="702" y="215"/>
                      </a:lnTo>
                      <a:lnTo>
                        <a:pt x="696" y="225"/>
                      </a:lnTo>
                      <a:lnTo>
                        <a:pt x="689" y="233"/>
                      </a:lnTo>
                      <a:lnTo>
                        <a:pt x="696" y="237"/>
                      </a:lnTo>
                      <a:lnTo>
                        <a:pt x="696" y="269"/>
                      </a:lnTo>
                      <a:lnTo>
                        <a:pt x="684" y="276"/>
                      </a:lnTo>
                      <a:lnTo>
                        <a:pt x="683" y="287"/>
                      </a:lnTo>
                      <a:lnTo>
                        <a:pt x="665" y="287"/>
                      </a:lnTo>
                      <a:lnTo>
                        <a:pt x="657" y="296"/>
                      </a:lnTo>
                      <a:lnTo>
                        <a:pt x="641" y="301"/>
                      </a:lnTo>
                      <a:lnTo>
                        <a:pt x="637" y="317"/>
                      </a:lnTo>
                      <a:lnTo>
                        <a:pt x="625" y="319"/>
                      </a:lnTo>
                      <a:lnTo>
                        <a:pt x="611" y="331"/>
                      </a:lnTo>
                      <a:lnTo>
                        <a:pt x="608" y="344"/>
                      </a:lnTo>
                      <a:lnTo>
                        <a:pt x="608" y="370"/>
                      </a:lnTo>
                      <a:lnTo>
                        <a:pt x="606" y="389"/>
                      </a:lnTo>
                      <a:lnTo>
                        <a:pt x="613" y="392"/>
                      </a:lnTo>
                      <a:lnTo>
                        <a:pt x="614" y="418"/>
                      </a:lnTo>
                      <a:lnTo>
                        <a:pt x="617" y="426"/>
                      </a:lnTo>
                      <a:lnTo>
                        <a:pt x="625" y="462"/>
                      </a:lnTo>
                      <a:lnTo>
                        <a:pt x="617" y="477"/>
                      </a:lnTo>
                      <a:lnTo>
                        <a:pt x="611" y="467"/>
                      </a:lnTo>
                      <a:lnTo>
                        <a:pt x="595" y="458"/>
                      </a:lnTo>
                      <a:lnTo>
                        <a:pt x="587" y="437"/>
                      </a:lnTo>
                      <a:lnTo>
                        <a:pt x="581" y="414"/>
                      </a:lnTo>
                      <a:lnTo>
                        <a:pt x="584" y="389"/>
                      </a:lnTo>
                      <a:lnTo>
                        <a:pt x="571" y="378"/>
                      </a:lnTo>
                      <a:lnTo>
                        <a:pt x="557" y="367"/>
                      </a:lnTo>
                      <a:lnTo>
                        <a:pt x="538" y="371"/>
                      </a:lnTo>
                      <a:lnTo>
                        <a:pt x="525" y="362"/>
                      </a:lnTo>
                      <a:lnTo>
                        <a:pt x="490" y="365"/>
                      </a:lnTo>
                      <a:lnTo>
                        <a:pt x="480" y="373"/>
                      </a:lnTo>
                      <a:lnTo>
                        <a:pt x="487" y="389"/>
                      </a:lnTo>
                      <a:lnTo>
                        <a:pt x="471" y="389"/>
                      </a:lnTo>
                      <a:lnTo>
                        <a:pt x="453" y="386"/>
                      </a:lnTo>
                      <a:lnTo>
                        <a:pt x="451" y="365"/>
                      </a:lnTo>
                      <a:lnTo>
                        <a:pt x="440" y="370"/>
                      </a:lnTo>
                      <a:lnTo>
                        <a:pt x="436" y="384"/>
                      </a:lnTo>
                      <a:lnTo>
                        <a:pt x="426" y="383"/>
                      </a:lnTo>
                      <a:lnTo>
                        <a:pt x="416" y="370"/>
                      </a:lnTo>
                      <a:lnTo>
                        <a:pt x="407" y="376"/>
                      </a:lnTo>
                      <a:lnTo>
                        <a:pt x="399" y="384"/>
                      </a:lnTo>
                      <a:lnTo>
                        <a:pt x="389" y="400"/>
                      </a:lnTo>
                      <a:lnTo>
                        <a:pt x="380" y="410"/>
                      </a:lnTo>
                      <a:lnTo>
                        <a:pt x="362" y="418"/>
                      </a:lnTo>
                      <a:lnTo>
                        <a:pt x="356" y="443"/>
                      </a:lnTo>
                      <a:lnTo>
                        <a:pt x="335" y="443"/>
                      </a:lnTo>
                      <a:lnTo>
                        <a:pt x="330" y="422"/>
                      </a:lnTo>
                      <a:lnTo>
                        <a:pt x="317" y="416"/>
                      </a:lnTo>
                      <a:lnTo>
                        <a:pt x="314" y="394"/>
                      </a:lnTo>
                      <a:lnTo>
                        <a:pt x="305" y="381"/>
                      </a:lnTo>
                      <a:lnTo>
                        <a:pt x="289" y="370"/>
                      </a:lnTo>
                      <a:lnTo>
                        <a:pt x="284" y="389"/>
                      </a:lnTo>
                      <a:lnTo>
                        <a:pt x="268" y="389"/>
                      </a:lnTo>
                      <a:lnTo>
                        <a:pt x="260" y="365"/>
                      </a:lnTo>
                      <a:lnTo>
                        <a:pt x="250" y="362"/>
                      </a:lnTo>
                      <a:lnTo>
                        <a:pt x="250" y="349"/>
                      </a:lnTo>
                      <a:lnTo>
                        <a:pt x="238" y="344"/>
                      </a:lnTo>
                      <a:lnTo>
                        <a:pt x="233" y="330"/>
                      </a:lnTo>
                      <a:lnTo>
                        <a:pt x="222" y="338"/>
                      </a:lnTo>
                      <a:lnTo>
                        <a:pt x="209" y="339"/>
                      </a:lnTo>
                      <a:lnTo>
                        <a:pt x="207" y="349"/>
                      </a:lnTo>
                      <a:lnTo>
                        <a:pt x="185" y="349"/>
                      </a:lnTo>
                      <a:lnTo>
                        <a:pt x="167" y="354"/>
                      </a:lnTo>
                      <a:lnTo>
                        <a:pt x="144" y="349"/>
                      </a:lnTo>
                      <a:lnTo>
                        <a:pt x="129" y="333"/>
                      </a:lnTo>
                      <a:lnTo>
                        <a:pt x="115" y="328"/>
                      </a:lnTo>
                      <a:lnTo>
                        <a:pt x="112" y="319"/>
                      </a:lnTo>
                      <a:lnTo>
                        <a:pt x="78" y="317"/>
                      </a:lnTo>
                      <a:lnTo>
                        <a:pt x="80" y="304"/>
                      </a:lnTo>
                      <a:lnTo>
                        <a:pt x="61" y="298"/>
                      </a:lnTo>
                      <a:lnTo>
                        <a:pt x="48" y="287"/>
                      </a:lnTo>
                      <a:lnTo>
                        <a:pt x="33" y="280"/>
                      </a:lnTo>
                      <a:lnTo>
                        <a:pt x="37" y="260"/>
                      </a:lnTo>
                      <a:lnTo>
                        <a:pt x="18" y="255"/>
                      </a:lnTo>
                      <a:lnTo>
                        <a:pt x="19" y="244"/>
                      </a:lnTo>
                      <a:lnTo>
                        <a:pt x="24" y="228"/>
                      </a:lnTo>
                      <a:lnTo>
                        <a:pt x="16" y="217"/>
                      </a:lnTo>
                      <a:lnTo>
                        <a:pt x="2" y="204"/>
                      </a:lnTo>
                      <a:lnTo>
                        <a:pt x="0" y="159"/>
                      </a:lnTo>
                      <a:lnTo>
                        <a:pt x="8" y="151"/>
                      </a:lnTo>
                      <a:lnTo>
                        <a:pt x="2" y="145"/>
                      </a:lnTo>
                      <a:lnTo>
                        <a:pt x="0" y="137"/>
                      </a:lnTo>
                      <a:lnTo>
                        <a:pt x="5" y="129"/>
                      </a:lnTo>
                      <a:lnTo>
                        <a:pt x="8" y="111"/>
                      </a:lnTo>
                      <a:lnTo>
                        <a:pt x="16" y="106"/>
                      </a:lnTo>
                      <a:lnTo>
                        <a:pt x="16" y="79"/>
                      </a:lnTo>
                      <a:lnTo>
                        <a:pt x="22" y="73"/>
                      </a:lnTo>
                      <a:lnTo>
                        <a:pt x="30" y="43"/>
                      </a:lnTo>
                      <a:lnTo>
                        <a:pt x="37" y="39"/>
                      </a:lnTo>
                      <a:lnTo>
                        <a:pt x="27" y="27"/>
                      </a:lnTo>
                      <a:lnTo>
                        <a:pt x="27" y="14"/>
                      </a:lnTo>
                      <a:lnTo>
                        <a:pt x="40" y="11"/>
                      </a:lnTo>
                      <a:lnTo>
                        <a:pt x="49" y="22"/>
                      </a:lnTo>
                      <a:lnTo>
                        <a:pt x="56" y="31"/>
                      </a:lnTo>
                      <a:lnTo>
                        <a:pt x="59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2" name="Freeform 450"/>
                <p:cNvSpPr>
                  <a:spLocks/>
                </p:cNvSpPr>
                <p:nvPr/>
              </p:nvSpPr>
              <p:spPr bwMode="auto">
                <a:xfrm>
                  <a:off x="4659313" y="839471"/>
                  <a:ext cx="1335088" cy="757238"/>
                </a:xfrm>
                <a:custGeom>
                  <a:avLst/>
                  <a:gdLst>
                    <a:gd name="T0" fmla="*/ 453 w 841"/>
                    <a:gd name="T1" fmla="*/ 9 h 477"/>
                    <a:gd name="T2" fmla="*/ 549 w 841"/>
                    <a:gd name="T3" fmla="*/ 14 h 477"/>
                    <a:gd name="T4" fmla="*/ 611 w 841"/>
                    <a:gd name="T5" fmla="*/ 73 h 477"/>
                    <a:gd name="T6" fmla="*/ 598 w 841"/>
                    <a:gd name="T7" fmla="*/ 142 h 477"/>
                    <a:gd name="T8" fmla="*/ 667 w 841"/>
                    <a:gd name="T9" fmla="*/ 110 h 477"/>
                    <a:gd name="T10" fmla="*/ 719 w 841"/>
                    <a:gd name="T11" fmla="*/ 76 h 477"/>
                    <a:gd name="T12" fmla="*/ 798 w 841"/>
                    <a:gd name="T13" fmla="*/ 52 h 477"/>
                    <a:gd name="T14" fmla="*/ 831 w 841"/>
                    <a:gd name="T15" fmla="*/ 73 h 477"/>
                    <a:gd name="T16" fmla="*/ 818 w 841"/>
                    <a:gd name="T17" fmla="*/ 90 h 477"/>
                    <a:gd name="T18" fmla="*/ 799 w 841"/>
                    <a:gd name="T19" fmla="*/ 106 h 477"/>
                    <a:gd name="T20" fmla="*/ 780 w 841"/>
                    <a:gd name="T21" fmla="*/ 130 h 477"/>
                    <a:gd name="T22" fmla="*/ 750 w 841"/>
                    <a:gd name="T23" fmla="*/ 153 h 477"/>
                    <a:gd name="T24" fmla="*/ 724 w 841"/>
                    <a:gd name="T25" fmla="*/ 175 h 477"/>
                    <a:gd name="T26" fmla="*/ 702 w 841"/>
                    <a:gd name="T27" fmla="*/ 215 h 477"/>
                    <a:gd name="T28" fmla="*/ 696 w 841"/>
                    <a:gd name="T29" fmla="*/ 237 h 477"/>
                    <a:gd name="T30" fmla="*/ 683 w 841"/>
                    <a:gd name="T31" fmla="*/ 287 h 477"/>
                    <a:gd name="T32" fmla="*/ 641 w 841"/>
                    <a:gd name="T33" fmla="*/ 301 h 477"/>
                    <a:gd name="T34" fmla="*/ 611 w 841"/>
                    <a:gd name="T35" fmla="*/ 331 h 477"/>
                    <a:gd name="T36" fmla="*/ 606 w 841"/>
                    <a:gd name="T37" fmla="*/ 389 h 477"/>
                    <a:gd name="T38" fmla="*/ 617 w 841"/>
                    <a:gd name="T39" fmla="*/ 426 h 477"/>
                    <a:gd name="T40" fmla="*/ 611 w 841"/>
                    <a:gd name="T41" fmla="*/ 467 h 477"/>
                    <a:gd name="T42" fmla="*/ 581 w 841"/>
                    <a:gd name="T43" fmla="*/ 414 h 477"/>
                    <a:gd name="T44" fmla="*/ 557 w 841"/>
                    <a:gd name="T45" fmla="*/ 367 h 477"/>
                    <a:gd name="T46" fmla="*/ 490 w 841"/>
                    <a:gd name="T47" fmla="*/ 365 h 477"/>
                    <a:gd name="T48" fmla="*/ 471 w 841"/>
                    <a:gd name="T49" fmla="*/ 389 h 477"/>
                    <a:gd name="T50" fmla="*/ 440 w 841"/>
                    <a:gd name="T51" fmla="*/ 370 h 477"/>
                    <a:gd name="T52" fmla="*/ 416 w 841"/>
                    <a:gd name="T53" fmla="*/ 370 h 477"/>
                    <a:gd name="T54" fmla="*/ 389 w 841"/>
                    <a:gd name="T55" fmla="*/ 400 h 477"/>
                    <a:gd name="T56" fmla="*/ 356 w 841"/>
                    <a:gd name="T57" fmla="*/ 443 h 477"/>
                    <a:gd name="T58" fmla="*/ 317 w 841"/>
                    <a:gd name="T59" fmla="*/ 416 h 477"/>
                    <a:gd name="T60" fmla="*/ 289 w 841"/>
                    <a:gd name="T61" fmla="*/ 370 h 477"/>
                    <a:gd name="T62" fmla="*/ 260 w 841"/>
                    <a:gd name="T63" fmla="*/ 365 h 477"/>
                    <a:gd name="T64" fmla="*/ 238 w 841"/>
                    <a:gd name="T65" fmla="*/ 344 h 477"/>
                    <a:gd name="T66" fmla="*/ 209 w 841"/>
                    <a:gd name="T67" fmla="*/ 339 h 477"/>
                    <a:gd name="T68" fmla="*/ 167 w 841"/>
                    <a:gd name="T69" fmla="*/ 354 h 477"/>
                    <a:gd name="T70" fmla="*/ 115 w 841"/>
                    <a:gd name="T71" fmla="*/ 328 h 477"/>
                    <a:gd name="T72" fmla="*/ 80 w 841"/>
                    <a:gd name="T73" fmla="*/ 304 h 477"/>
                    <a:gd name="T74" fmla="*/ 33 w 841"/>
                    <a:gd name="T75" fmla="*/ 280 h 477"/>
                    <a:gd name="T76" fmla="*/ 19 w 841"/>
                    <a:gd name="T77" fmla="*/ 244 h 477"/>
                    <a:gd name="T78" fmla="*/ 2 w 841"/>
                    <a:gd name="T79" fmla="*/ 204 h 477"/>
                    <a:gd name="T80" fmla="*/ 2 w 841"/>
                    <a:gd name="T81" fmla="*/ 145 h 477"/>
                    <a:gd name="T82" fmla="*/ 8 w 841"/>
                    <a:gd name="T83" fmla="*/ 111 h 477"/>
                    <a:gd name="T84" fmla="*/ 22 w 841"/>
                    <a:gd name="T85" fmla="*/ 73 h 477"/>
                    <a:gd name="T86" fmla="*/ 27 w 841"/>
                    <a:gd name="T87" fmla="*/ 27 h 477"/>
                    <a:gd name="T88" fmla="*/ 49 w 841"/>
                    <a:gd name="T89" fmla="*/ 22 h 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41" h="477">
                      <a:moveTo>
                        <a:pt x="59" y="1"/>
                      </a:moveTo>
                      <a:lnTo>
                        <a:pt x="455" y="0"/>
                      </a:lnTo>
                      <a:lnTo>
                        <a:pt x="453" y="9"/>
                      </a:lnTo>
                      <a:lnTo>
                        <a:pt x="482" y="9"/>
                      </a:lnTo>
                      <a:lnTo>
                        <a:pt x="523" y="14"/>
                      </a:lnTo>
                      <a:lnTo>
                        <a:pt x="549" y="14"/>
                      </a:lnTo>
                      <a:lnTo>
                        <a:pt x="570" y="30"/>
                      </a:lnTo>
                      <a:lnTo>
                        <a:pt x="595" y="43"/>
                      </a:lnTo>
                      <a:lnTo>
                        <a:pt x="611" y="73"/>
                      </a:lnTo>
                      <a:lnTo>
                        <a:pt x="625" y="103"/>
                      </a:lnTo>
                      <a:lnTo>
                        <a:pt x="606" y="130"/>
                      </a:lnTo>
                      <a:lnTo>
                        <a:pt x="598" y="142"/>
                      </a:lnTo>
                      <a:lnTo>
                        <a:pt x="621" y="151"/>
                      </a:lnTo>
                      <a:lnTo>
                        <a:pt x="654" y="122"/>
                      </a:lnTo>
                      <a:lnTo>
                        <a:pt x="667" y="110"/>
                      </a:lnTo>
                      <a:lnTo>
                        <a:pt x="700" y="111"/>
                      </a:lnTo>
                      <a:lnTo>
                        <a:pt x="707" y="89"/>
                      </a:lnTo>
                      <a:lnTo>
                        <a:pt x="719" y="76"/>
                      </a:lnTo>
                      <a:lnTo>
                        <a:pt x="780" y="81"/>
                      </a:lnTo>
                      <a:lnTo>
                        <a:pt x="790" y="67"/>
                      </a:lnTo>
                      <a:lnTo>
                        <a:pt x="798" y="52"/>
                      </a:lnTo>
                      <a:lnTo>
                        <a:pt x="807" y="27"/>
                      </a:lnTo>
                      <a:lnTo>
                        <a:pt x="828" y="31"/>
                      </a:lnTo>
                      <a:lnTo>
                        <a:pt x="831" y="73"/>
                      </a:lnTo>
                      <a:lnTo>
                        <a:pt x="841" y="78"/>
                      </a:lnTo>
                      <a:lnTo>
                        <a:pt x="831" y="89"/>
                      </a:lnTo>
                      <a:lnTo>
                        <a:pt x="818" y="90"/>
                      </a:lnTo>
                      <a:lnTo>
                        <a:pt x="812" y="98"/>
                      </a:lnTo>
                      <a:lnTo>
                        <a:pt x="802" y="98"/>
                      </a:lnTo>
                      <a:lnTo>
                        <a:pt x="799" y="106"/>
                      </a:lnTo>
                      <a:lnTo>
                        <a:pt x="788" y="106"/>
                      </a:lnTo>
                      <a:lnTo>
                        <a:pt x="783" y="119"/>
                      </a:lnTo>
                      <a:lnTo>
                        <a:pt x="780" y="130"/>
                      </a:lnTo>
                      <a:lnTo>
                        <a:pt x="790" y="142"/>
                      </a:lnTo>
                      <a:lnTo>
                        <a:pt x="777" y="150"/>
                      </a:lnTo>
                      <a:lnTo>
                        <a:pt x="750" y="153"/>
                      </a:lnTo>
                      <a:lnTo>
                        <a:pt x="745" y="165"/>
                      </a:lnTo>
                      <a:lnTo>
                        <a:pt x="739" y="172"/>
                      </a:lnTo>
                      <a:lnTo>
                        <a:pt x="724" y="175"/>
                      </a:lnTo>
                      <a:lnTo>
                        <a:pt x="716" y="185"/>
                      </a:lnTo>
                      <a:lnTo>
                        <a:pt x="712" y="212"/>
                      </a:lnTo>
                      <a:lnTo>
                        <a:pt x="702" y="215"/>
                      </a:lnTo>
                      <a:lnTo>
                        <a:pt x="696" y="225"/>
                      </a:lnTo>
                      <a:lnTo>
                        <a:pt x="689" y="233"/>
                      </a:lnTo>
                      <a:lnTo>
                        <a:pt x="696" y="237"/>
                      </a:lnTo>
                      <a:lnTo>
                        <a:pt x="696" y="269"/>
                      </a:lnTo>
                      <a:lnTo>
                        <a:pt x="684" y="276"/>
                      </a:lnTo>
                      <a:lnTo>
                        <a:pt x="683" y="287"/>
                      </a:lnTo>
                      <a:lnTo>
                        <a:pt x="665" y="287"/>
                      </a:lnTo>
                      <a:lnTo>
                        <a:pt x="657" y="296"/>
                      </a:lnTo>
                      <a:lnTo>
                        <a:pt x="641" y="301"/>
                      </a:lnTo>
                      <a:lnTo>
                        <a:pt x="637" y="317"/>
                      </a:lnTo>
                      <a:lnTo>
                        <a:pt x="625" y="319"/>
                      </a:lnTo>
                      <a:lnTo>
                        <a:pt x="611" y="331"/>
                      </a:lnTo>
                      <a:lnTo>
                        <a:pt x="608" y="344"/>
                      </a:lnTo>
                      <a:lnTo>
                        <a:pt x="608" y="370"/>
                      </a:lnTo>
                      <a:lnTo>
                        <a:pt x="606" y="389"/>
                      </a:lnTo>
                      <a:lnTo>
                        <a:pt x="613" y="392"/>
                      </a:lnTo>
                      <a:lnTo>
                        <a:pt x="614" y="418"/>
                      </a:lnTo>
                      <a:lnTo>
                        <a:pt x="617" y="426"/>
                      </a:lnTo>
                      <a:lnTo>
                        <a:pt x="625" y="462"/>
                      </a:lnTo>
                      <a:lnTo>
                        <a:pt x="617" y="477"/>
                      </a:lnTo>
                      <a:lnTo>
                        <a:pt x="611" y="467"/>
                      </a:lnTo>
                      <a:lnTo>
                        <a:pt x="595" y="458"/>
                      </a:lnTo>
                      <a:lnTo>
                        <a:pt x="587" y="437"/>
                      </a:lnTo>
                      <a:lnTo>
                        <a:pt x="581" y="414"/>
                      </a:lnTo>
                      <a:lnTo>
                        <a:pt x="584" y="389"/>
                      </a:lnTo>
                      <a:lnTo>
                        <a:pt x="571" y="378"/>
                      </a:lnTo>
                      <a:lnTo>
                        <a:pt x="557" y="367"/>
                      </a:lnTo>
                      <a:lnTo>
                        <a:pt x="538" y="371"/>
                      </a:lnTo>
                      <a:lnTo>
                        <a:pt x="525" y="362"/>
                      </a:lnTo>
                      <a:lnTo>
                        <a:pt x="490" y="365"/>
                      </a:lnTo>
                      <a:lnTo>
                        <a:pt x="480" y="373"/>
                      </a:lnTo>
                      <a:lnTo>
                        <a:pt x="487" y="389"/>
                      </a:lnTo>
                      <a:lnTo>
                        <a:pt x="471" y="389"/>
                      </a:lnTo>
                      <a:lnTo>
                        <a:pt x="453" y="386"/>
                      </a:lnTo>
                      <a:lnTo>
                        <a:pt x="451" y="365"/>
                      </a:lnTo>
                      <a:lnTo>
                        <a:pt x="440" y="370"/>
                      </a:lnTo>
                      <a:lnTo>
                        <a:pt x="436" y="384"/>
                      </a:lnTo>
                      <a:lnTo>
                        <a:pt x="426" y="383"/>
                      </a:lnTo>
                      <a:lnTo>
                        <a:pt x="416" y="370"/>
                      </a:lnTo>
                      <a:lnTo>
                        <a:pt x="407" y="376"/>
                      </a:lnTo>
                      <a:lnTo>
                        <a:pt x="399" y="384"/>
                      </a:lnTo>
                      <a:lnTo>
                        <a:pt x="389" y="400"/>
                      </a:lnTo>
                      <a:lnTo>
                        <a:pt x="380" y="410"/>
                      </a:lnTo>
                      <a:lnTo>
                        <a:pt x="362" y="418"/>
                      </a:lnTo>
                      <a:lnTo>
                        <a:pt x="356" y="443"/>
                      </a:lnTo>
                      <a:lnTo>
                        <a:pt x="335" y="443"/>
                      </a:lnTo>
                      <a:lnTo>
                        <a:pt x="330" y="422"/>
                      </a:lnTo>
                      <a:lnTo>
                        <a:pt x="317" y="416"/>
                      </a:lnTo>
                      <a:lnTo>
                        <a:pt x="314" y="394"/>
                      </a:lnTo>
                      <a:lnTo>
                        <a:pt x="305" y="381"/>
                      </a:lnTo>
                      <a:lnTo>
                        <a:pt x="289" y="370"/>
                      </a:lnTo>
                      <a:lnTo>
                        <a:pt x="284" y="389"/>
                      </a:lnTo>
                      <a:lnTo>
                        <a:pt x="268" y="389"/>
                      </a:lnTo>
                      <a:lnTo>
                        <a:pt x="260" y="365"/>
                      </a:lnTo>
                      <a:lnTo>
                        <a:pt x="250" y="362"/>
                      </a:lnTo>
                      <a:lnTo>
                        <a:pt x="250" y="349"/>
                      </a:lnTo>
                      <a:lnTo>
                        <a:pt x="238" y="344"/>
                      </a:lnTo>
                      <a:lnTo>
                        <a:pt x="233" y="330"/>
                      </a:lnTo>
                      <a:lnTo>
                        <a:pt x="222" y="338"/>
                      </a:lnTo>
                      <a:lnTo>
                        <a:pt x="209" y="339"/>
                      </a:lnTo>
                      <a:lnTo>
                        <a:pt x="207" y="349"/>
                      </a:lnTo>
                      <a:lnTo>
                        <a:pt x="185" y="349"/>
                      </a:lnTo>
                      <a:lnTo>
                        <a:pt x="167" y="354"/>
                      </a:lnTo>
                      <a:lnTo>
                        <a:pt x="144" y="349"/>
                      </a:lnTo>
                      <a:lnTo>
                        <a:pt x="129" y="333"/>
                      </a:lnTo>
                      <a:lnTo>
                        <a:pt x="115" y="328"/>
                      </a:lnTo>
                      <a:lnTo>
                        <a:pt x="112" y="319"/>
                      </a:lnTo>
                      <a:lnTo>
                        <a:pt x="78" y="317"/>
                      </a:lnTo>
                      <a:lnTo>
                        <a:pt x="80" y="304"/>
                      </a:lnTo>
                      <a:lnTo>
                        <a:pt x="61" y="298"/>
                      </a:lnTo>
                      <a:lnTo>
                        <a:pt x="48" y="287"/>
                      </a:lnTo>
                      <a:lnTo>
                        <a:pt x="33" y="280"/>
                      </a:lnTo>
                      <a:lnTo>
                        <a:pt x="37" y="260"/>
                      </a:lnTo>
                      <a:lnTo>
                        <a:pt x="18" y="255"/>
                      </a:lnTo>
                      <a:lnTo>
                        <a:pt x="19" y="244"/>
                      </a:lnTo>
                      <a:lnTo>
                        <a:pt x="24" y="228"/>
                      </a:lnTo>
                      <a:lnTo>
                        <a:pt x="16" y="217"/>
                      </a:lnTo>
                      <a:lnTo>
                        <a:pt x="2" y="204"/>
                      </a:lnTo>
                      <a:lnTo>
                        <a:pt x="0" y="159"/>
                      </a:lnTo>
                      <a:lnTo>
                        <a:pt x="8" y="151"/>
                      </a:lnTo>
                      <a:lnTo>
                        <a:pt x="2" y="145"/>
                      </a:lnTo>
                      <a:lnTo>
                        <a:pt x="0" y="137"/>
                      </a:lnTo>
                      <a:lnTo>
                        <a:pt x="5" y="129"/>
                      </a:lnTo>
                      <a:lnTo>
                        <a:pt x="8" y="111"/>
                      </a:lnTo>
                      <a:lnTo>
                        <a:pt x="16" y="106"/>
                      </a:lnTo>
                      <a:lnTo>
                        <a:pt x="16" y="79"/>
                      </a:lnTo>
                      <a:lnTo>
                        <a:pt x="22" y="73"/>
                      </a:lnTo>
                      <a:lnTo>
                        <a:pt x="30" y="43"/>
                      </a:lnTo>
                      <a:lnTo>
                        <a:pt x="37" y="39"/>
                      </a:lnTo>
                      <a:lnTo>
                        <a:pt x="27" y="27"/>
                      </a:lnTo>
                      <a:lnTo>
                        <a:pt x="27" y="14"/>
                      </a:lnTo>
                      <a:lnTo>
                        <a:pt x="40" y="11"/>
                      </a:lnTo>
                      <a:lnTo>
                        <a:pt x="49" y="22"/>
                      </a:lnTo>
                      <a:lnTo>
                        <a:pt x="56" y="31"/>
                      </a:lnTo>
                      <a:lnTo>
                        <a:pt x="59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3" name="Freeform 451"/>
                <p:cNvSpPr>
                  <a:spLocks/>
                </p:cNvSpPr>
                <p:nvPr/>
              </p:nvSpPr>
              <p:spPr bwMode="auto">
                <a:xfrm>
                  <a:off x="4659313" y="839471"/>
                  <a:ext cx="1335088" cy="757238"/>
                </a:xfrm>
                <a:custGeom>
                  <a:avLst/>
                  <a:gdLst>
                    <a:gd name="T0" fmla="*/ 453 w 841"/>
                    <a:gd name="T1" fmla="*/ 9 h 477"/>
                    <a:gd name="T2" fmla="*/ 549 w 841"/>
                    <a:gd name="T3" fmla="*/ 14 h 477"/>
                    <a:gd name="T4" fmla="*/ 611 w 841"/>
                    <a:gd name="T5" fmla="*/ 73 h 477"/>
                    <a:gd name="T6" fmla="*/ 598 w 841"/>
                    <a:gd name="T7" fmla="*/ 142 h 477"/>
                    <a:gd name="T8" fmla="*/ 667 w 841"/>
                    <a:gd name="T9" fmla="*/ 110 h 477"/>
                    <a:gd name="T10" fmla="*/ 719 w 841"/>
                    <a:gd name="T11" fmla="*/ 76 h 477"/>
                    <a:gd name="T12" fmla="*/ 798 w 841"/>
                    <a:gd name="T13" fmla="*/ 52 h 477"/>
                    <a:gd name="T14" fmla="*/ 831 w 841"/>
                    <a:gd name="T15" fmla="*/ 73 h 477"/>
                    <a:gd name="T16" fmla="*/ 818 w 841"/>
                    <a:gd name="T17" fmla="*/ 90 h 477"/>
                    <a:gd name="T18" fmla="*/ 799 w 841"/>
                    <a:gd name="T19" fmla="*/ 106 h 477"/>
                    <a:gd name="T20" fmla="*/ 780 w 841"/>
                    <a:gd name="T21" fmla="*/ 130 h 477"/>
                    <a:gd name="T22" fmla="*/ 750 w 841"/>
                    <a:gd name="T23" fmla="*/ 153 h 477"/>
                    <a:gd name="T24" fmla="*/ 724 w 841"/>
                    <a:gd name="T25" fmla="*/ 175 h 477"/>
                    <a:gd name="T26" fmla="*/ 702 w 841"/>
                    <a:gd name="T27" fmla="*/ 215 h 477"/>
                    <a:gd name="T28" fmla="*/ 696 w 841"/>
                    <a:gd name="T29" fmla="*/ 237 h 477"/>
                    <a:gd name="T30" fmla="*/ 683 w 841"/>
                    <a:gd name="T31" fmla="*/ 287 h 477"/>
                    <a:gd name="T32" fmla="*/ 641 w 841"/>
                    <a:gd name="T33" fmla="*/ 301 h 477"/>
                    <a:gd name="T34" fmla="*/ 611 w 841"/>
                    <a:gd name="T35" fmla="*/ 331 h 477"/>
                    <a:gd name="T36" fmla="*/ 606 w 841"/>
                    <a:gd name="T37" fmla="*/ 389 h 477"/>
                    <a:gd name="T38" fmla="*/ 617 w 841"/>
                    <a:gd name="T39" fmla="*/ 426 h 477"/>
                    <a:gd name="T40" fmla="*/ 611 w 841"/>
                    <a:gd name="T41" fmla="*/ 467 h 477"/>
                    <a:gd name="T42" fmla="*/ 581 w 841"/>
                    <a:gd name="T43" fmla="*/ 414 h 477"/>
                    <a:gd name="T44" fmla="*/ 557 w 841"/>
                    <a:gd name="T45" fmla="*/ 367 h 477"/>
                    <a:gd name="T46" fmla="*/ 490 w 841"/>
                    <a:gd name="T47" fmla="*/ 365 h 477"/>
                    <a:gd name="T48" fmla="*/ 471 w 841"/>
                    <a:gd name="T49" fmla="*/ 389 h 477"/>
                    <a:gd name="T50" fmla="*/ 440 w 841"/>
                    <a:gd name="T51" fmla="*/ 370 h 477"/>
                    <a:gd name="T52" fmla="*/ 416 w 841"/>
                    <a:gd name="T53" fmla="*/ 370 h 477"/>
                    <a:gd name="T54" fmla="*/ 389 w 841"/>
                    <a:gd name="T55" fmla="*/ 400 h 477"/>
                    <a:gd name="T56" fmla="*/ 356 w 841"/>
                    <a:gd name="T57" fmla="*/ 443 h 477"/>
                    <a:gd name="T58" fmla="*/ 317 w 841"/>
                    <a:gd name="T59" fmla="*/ 416 h 477"/>
                    <a:gd name="T60" fmla="*/ 289 w 841"/>
                    <a:gd name="T61" fmla="*/ 370 h 477"/>
                    <a:gd name="T62" fmla="*/ 260 w 841"/>
                    <a:gd name="T63" fmla="*/ 365 h 477"/>
                    <a:gd name="T64" fmla="*/ 238 w 841"/>
                    <a:gd name="T65" fmla="*/ 344 h 477"/>
                    <a:gd name="T66" fmla="*/ 209 w 841"/>
                    <a:gd name="T67" fmla="*/ 339 h 477"/>
                    <a:gd name="T68" fmla="*/ 167 w 841"/>
                    <a:gd name="T69" fmla="*/ 354 h 477"/>
                    <a:gd name="T70" fmla="*/ 115 w 841"/>
                    <a:gd name="T71" fmla="*/ 328 h 477"/>
                    <a:gd name="T72" fmla="*/ 80 w 841"/>
                    <a:gd name="T73" fmla="*/ 304 h 477"/>
                    <a:gd name="T74" fmla="*/ 33 w 841"/>
                    <a:gd name="T75" fmla="*/ 280 h 477"/>
                    <a:gd name="T76" fmla="*/ 19 w 841"/>
                    <a:gd name="T77" fmla="*/ 244 h 477"/>
                    <a:gd name="T78" fmla="*/ 2 w 841"/>
                    <a:gd name="T79" fmla="*/ 204 h 477"/>
                    <a:gd name="T80" fmla="*/ 2 w 841"/>
                    <a:gd name="T81" fmla="*/ 145 h 477"/>
                    <a:gd name="T82" fmla="*/ 8 w 841"/>
                    <a:gd name="T83" fmla="*/ 111 h 477"/>
                    <a:gd name="T84" fmla="*/ 22 w 841"/>
                    <a:gd name="T85" fmla="*/ 73 h 477"/>
                    <a:gd name="T86" fmla="*/ 27 w 841"/>
                    <a:gd name="T87" fmla="*/ 27 h 477"/>
                    <a:gd name="T88" fmla="*/ 49 w 841"/>
                    <a:gd name="T89" fmla="*/ 22 h 4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41" h="477">
                      <a:moveTo>
                        <a:pt x="59" y="1"/>
                      </a:moveTo>
                      <a:lnTo>
                        <a:pt x="455" y="0"/>
                      </a:lnTo>
                      <a:lnTo>
                        <a:pt x="453" y="9"/>
                      </a:lnTo>
                      <a:lnTo>
                        <a:pt x="482" y="9"/>
                      </a:lnTo>
                      <a:lnTo>
                        <a:pt x="523" y="14"/>
                      </a:lnTo>
                      <a:lnTo>
                        <a:pt x="549" y="14"/>
                      </a:lnTo>
                      <a:lnTo>
                        <a:pt x="570" y="30"/>
                      </a:lnTo>
                      <a:lnTo>
                        <a:pt x="595" y="43"/>
                      </a:lnTo>
                      <a:lnTo>
                        <a:pt x="611" y="73"/>
                      </a:lnTo>
                      <a:lnTo>
                        <a:pt x="625" y="103"/>
                      </a:lnTo>
                      <a:lnTo>
                        <a:pt x="606" y="130"/>
                      </a:lnTo>
                      <a:lnTo>
                        <a:pt x="598" y="142"/>
                      </a:lnTo>
                      <a:lnTo>
                        <a:pt x="621" y="151"/>
                      </a:lnTo>
                      <a:lnTo>
                        <a:pt x="654" y="122"/>
                      </a:lnTo>
                      <a:lnTo>
                        <a:pt x="667" y="110"/>
                      </a:lnTo>
                      <a:lnTo>
                        <a:pt x="700" y="111"/>
                      </a:lnTo>
                      <a:lnTo>
                        <a:pt x="707" y="89"/>
                      </a:lnTo>
                      <a:lnTo>
                        <a:pt x="719" y="76"/>
                      </a:lnTo>
                      <a:lnTo>
                        <a:pt x="780" y="81"/>
                      </a:lnTo>
                      <a:lnTo>
                        <a:pt x="790" y="67"/>
                      </a:lnTo>
                      <a:lnTo>
                        <a:pt x="798" y="52"/>
                      </a:lnTo>
                      <a:lnTo>
                        <a:pt x="807" y="27"/>
                      </a:lnTo>
                      <a:lnTo>
                        <a:pt x="828" y="31"/>
                      </a:lnTo>
                      <a:lnTo>
                        <a:pt x="831" y="73"/>
                      </a:lnTo>
                      <a:lnTo>
                        <a:pt x="841" y="78"/>
                      </a:lnTo>
                      <a:lnTo>
                        <a:pt x="831" y="89"/>
                      </a:lnTo>
                      <a:lnTo>
                        <a:pt x="818" y="90"/>
                      </a:lnTo>
                      <a:lnTo>
                        <a:pt x="812" y="98"/>
                      </a:lnTo>
                      <a:lnTo>
                        <a:pt x="802" y="98"/>
                      </a:lnTo>
                      <a:lnTo>
                        <a:pt x="799" y="106"/>
                      </a:lnTo>
                      <a:lnTo>
                        <a:pt x="788" y="106"/>
                      </a:lnTo>
                      <a:lnTo>
                        <a:pt x="783" y="119"/>
                      </a:lnTo>
                      <a:lnTo>
                        <a:pt x="780" y="130"/>
                      </a:lnTo>
                      <a:lnTo>
                        <a:pt x="790" y="142"/>
                      </a:lnTo>
                      <a:lnTo>
                        <a:pt x="777" y="150"/>
                      </a:lnTo>
                      <a:lnTo>
                        <a:pt x="750" y="153"/>
                      </a:lnTo>
                      <a:lnTo>
                        <a:pt x="745" y="165"/>
                      </a:lnTo>
                      <a:lnTo>
                        <a:pt x="739" y="172"/>
                      </a:lnTo>
                      <a:lnTo>
                        <a:pt x="724" y="175"/>
                      </a:lnTo>
                      <a:lnTo>
                        <a:pt x="716" y="185"/>
                      </a:lnTo>
                      <a:lnTo>
                        <a:pt x="712" y="212"/>
                      </a:lnTo>
                      <a:lnTo>
                        <a:pt x="702" y="215"/>
                      </a:lnTo>
                      <a:lnTo>
                        <a:pt x="696" y="225"/>
                      </a:lnTo>
                      <a:lnTo>
                        <a:pt x="689" y="233"/>
                      </a:lnTo>
                      <a:lnTo>
                        <a:pt x="696" y="237"/>
                      </a:lnTo>
                      <a:lnTo>
                        <a:pt x="696" y="269"/>
                      </a:lnTo>
                      <a:lnTo>
                        <a:pt x="684" y="276"/>
                      </a:lnTo>
                      <a:lnTo>
                        <a:pt x="683" y="287"/>
                      </a:lnTo>
                      <a:lnTo>
                        <a:pt x="665" y="287"/>
                      </a:lnTo>
                      <a:lnTo>
                        <a:pt x="657" y="296"/>
                      </a:lnTo>
                      <a:lnTo>
                        <a:pt x="641" y="301"/>
                      </a:lnTo>
                      <a:lnTo>
                        <a:pt x="637" y="317"/>
                      </a:lnTo>
                      <a:lnTo>
                        <a:pt x="625" y="319"/>
                      </a:lnTo>
                      <a:lnTo>
                        <a:pt x="611" y="331"/>
                      </a:lnTo>
                      <a:lnTo>
                        <a:pt x="608" y="344"/>
                      </a:lnTo>
                      <a:lnTo>
                        <a:pt x="608" y="370"/>
                      </a:lnTo>
                      <a:lnTo>
                        <a:pt x="606" y="389"/>
                      </a:lnTo>
                      <a:lnTo>
                        <a:pt x="613" y="392"/>
                      </a:lnTo>
                      <a:lnTo>
                        <a:pt x="614" y="418"/>
                      </a:lnTo>
                      <a:lnTo>
                        <a:pt x="617" y="426"/>
                      </a:lnTo>
                      <a:lnTo>
                        <a:pt x="625" y="462"/>
                      </a:lnTo>
                      <a:lnTo>
                        <a:pt x="617" y="477"/>
                      </a:lnTo>
                      <a:lnTo>
                        <a:pt x="611" y="467"/>
                      </a:lnTo>
                      <a:lnTo>
                        <a:pt x="595" y="458"/>
                      </a:lnTo>
                      <a:lnTo>
                        <a:pt x="587" y="437"/>
                      </a:lnTo>
                      <a:lnTo>
                        <a:pt x="581" y="414"/>
                      </a:lnTo>
                      <a:lnTo>
                        <a:pt x="584" y="389"/>
                      </a:lnTo>
                      <a:lnTo>
                        <a:pt x="571" y="378"/>
                      </a:lnTo>
                      <a:lnTo>
                        <a:pt x="557" y="367"/>
                      </a:lnTo>
                      <a:lnTo>
                        <a:pt x="538" y="371"/>
                      </a:lnTo>
                      <a:lnTo>
                        <a:pt x="525" y="362"/>
                      </a:lnTo>
                      <a:lnTo>
                        <a:pt x="490" y="365"/>
                      </a:lnTo>
                      <a:lnTo>
                        <a:pt x="480" y="373"/>
                      </a:lnTo>
                      <a:lnTo>
                        <a:pt x="487" y="389"/>
                      </a:lnTo>
                      <a:lnTo>
                        <a:pt x="471" y="389"/>
                      </a:lnTo>
                      <a:lnTo>
                        <a:pt x="453" y="386"/>
                      </a:lnTo>
                      <a:lnTo>
                        <a:pt x="451" y="365"/>
                      </a:lnTo>
                      <a:lnTo>
                        <a:pt x="440" y="370"/>
                      </a:lnTo>
                      <a:lnTo>
                        <a:pt x="436" y="384"/>
                      </a:lnTo>
                      <a:lnTo>
                        <a:pt x="426" y="383"/>
                      </a:lnTo>
                      <a:lnTo>
                        <a:pt x="416" y="370"/>
                      </a:lnTo>
                      <a:lnTo>
                        <a:pt x="407" y="376"/>
                      </a:lnTo>
                      <a:lnTo>
                        <a:pt x="399" y="384"/>
                      </a:lnTo>
                      <a:lnTo>
                        <a:pt x="389" y="400"/>
                      </a:lnTo>
                      <a:lnTo>
                        <a:pt x="380" y="410"/>
                      </a:lnTo>
                      <a:lnTo>
                        <a:pt x="362" y="418"/>
                      </a:lnTo>
                      <a:lnTo>
                        <a:pt x="356" y="443"/>
                      </a:lnTo>
                      <a:lnTo>
                        <a:pt x="335" y="443"/>
                      </a:lnTo>
                      <a:lnTo>
                        <a:pt x="330" y="422"/>
                      </a:lnTo>
                      <a:lnTo>
                        <a:pt x="317" y="416"/>
                      </a:lnTo>
                      <a:lnTo>
                        <a:pt x="314" y="394"/>
                      </a:lnTo>
                      <a:lnTo>
                        <a:pt x="305" y="381"/>
                      </a:lnTo>
                      <a:lnTo>
                        <a:pt x="289" y="370"/>
                      </a:lnTo>
                      <a:lnTo>
                        <a:pt x="284" y="389"/>
                      </a:lnTo>
                      <a:lnTo>
                        <a:pt x="268" y="389"/>
                      </a:lnTo>
                      <a:lnTo>
                        <a:pt x="260" y="365"/>
                      </a:lnTo>
                      <a:lnTo>
                        <a:pt x="250" y="362"/>
                      </a:lnTo>
                      <a:lnTo>
                        <a:pt x="250" y="349"/>
                      </a:lnTo>
                      <a:lnTo>
                        <a:pt x="238" y="344"/>
                      </a:lnTo>
                      <a:lnTo>
                        <a:pt x="233" y="330"/>
                      </a:lnTo>
                      <a:lnTo>
                        <a:pt x="222" y="338"/>
                      </a:lnTo>
                      <a:lnTo>
                        <a:pt x="209" y="339"/>
                      </a:lnTo>
                      <a:lnTo>
                        <a:pt x="207" y="349"/>
                      </a:lnTo>
                      <a:lnTo>
                        <a:pt x="185" y="349"/>
                      </a:lnTo>
                      <a:lnTo>
                        <a:pt x="167" y="354"/>
                      </a:lnTo>
                      <a:lnTo>
                        <a:pt x="144" y="349"/>
                      </a:lnTo>
                      <a:lnTo>
                        <a:pt x="129" y="333"/>
                      </a:lnTo>
                      <a:lnTo>
                        <a:pt x="115" y="328"/>
                      </a:lnTo>
                      <a:lnTo>
                        <a:pt x="112" y="319"/>
                      </a:lnTo>
                      <a:lnTo>
                        <a:pt x="78" y="317"/>
                      </a:lnTo>
                      <a:lnTo>
                        <a:pt x="80" y="304"/>
                      </a:lnTo>
                      <a:lnTo>
                        <a:pt x="61" y="298"/>
                      </a:lnTo>
                      <a:lnTo>
                        <a:pt x="48" y="287"/>
                      </a:lnTo>
                      <a:lnTo>
                        <a:pt x="33" y="280"/>
                      </a:lnTo>
                      <a:lnTo>
                        <a:pt x="37" y="260"/>
                      </a:lnTo>
                      <a:lnTo>
                        <a:pt x="18" y="255"/>
                      </a:lnTo>
                      <a:lnTo>
                        <a:pt x="19" y="244"/>
                      </a:lnTo>
                      <a:lnTo>
                        <a:pt x="24" y="228"/>
                      </a:lnTo>
                      <a:lnTo>
                        <a:pt x="16" y="217"/>
                      </a:lnTo>
                      <a:lnTo>
                        <a:pt x="2" y="204"/>
                      </a:lnTo>
                      <a:lnTo>
                        <a:pt x="0" y="159"/>
                      </a:lnTo>
                      <a:lnTo>
                        <a:pt x="8" y="151"/>
                      </a:lnTo>
                      <a:lnTo>
                        <a:pt x="2" y="145"/>
                      </a:lnTo>
                      <a:lnTo>
                        <a:pt x="0" y="137"/>
                      </a:lnTo>
                      <a:lnTo>
                        <a:pt x="5" y="129"/>
                      </a:lnTo>
                      <a:lnTo>
                        <a:pt x="8" y="111"/>
                      </a:lnTo>
                      <a:lnTo>
                        <a:pt x="16" y="106"/>
                      </a:lnTo>
                      <a:lnTo>
                        <a:pt x="16" y="79"/>
                      </a:lnTo>
                      <a:lnTo>
                        <a:pt x="22" y="73"/>
                      </a:lnTo>
                      <a:lnTo>
                        <a:pt x="30" y="43"/>
                      </a:lnTo>
                      <a:lnTo>
                        <a:pt x="37" y="39"/>
                      </a:lnTo>
                      <a:lnTo>
                        <a:pt x="27" y="27"/>
                      </a:lnTo>
                      <a:lnTo>
                        <a:pt x="27" y="14"/>
                      </a:lnTo>
                      <a:lnTo>
                        <a:pt x="40" y="11"/>
                      </a:lnTo>
                      <a:lnTo>
                        <a:pt x="49" y="22"/>
                      </a:lnTo>
                      <a:lnTo>
                        <a:pt x="56" y="31"/>
                      </a:lnTo>
                      <a:lnTo>
                        <a:pt x="59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4" name="Freeform 452"/>
                <p:cNvSpPr>
                  <a:spLocks/>
                </p:cNvSpPr>
                <p:nvPr/>
              </p:nvSpPr>
              <p:spPr bwMode="auto">
                <a:xfrm>
                  <a:off x="7323138" y="615633"/>
                  <a:ext cx="49213" cy="38100"/>
                </a:xfrm>
                <a:custGeom>
                  <a:avLst/>
                  <a:gdLst>
                    <a:gd name="T0" fmla="*/ 19 w 31"/>
                    <a:gd name="T1" fmla="*/ 24 h 24"/>
                    <a:gd name="T2" fmla="*/ 2 w 31"/>
                    <a:gd name="T3" fmla="*/ 24 h 24"/>
                    <a:gd name="T4" fmla="*/ 0 w 31"/>
                    <a:gd name="T5" fmla="*/ 16 h 24"/>
                    <a:gd name="T6" fmla="*/ 4 w 31"/>
                    <a:gd name="T7" fmla="*/ 5 h 24"/>
                    <a:gd name="T8" fmla="*/ 11 w 31"/>
                    <a:gd name="T9" fmla="*/ 0 h 24"/>
                    <a:gd name="T10" fmla="*/ 21 w 31"/>
                    <a:gd name="T11" fmla="*/ 2 h 24"/>
                    <a:gd name="T12" fmla="*/ 29 w 31"/>
                    <a:gd name="T13" fmla="*/ 8 h 24"/>
                    <a:gd name="T14" fmla="*/ 31 w 31"/>
                    <a:gd name="T15" fmla="*/ 18 h 24"/>
                    <a:gd name="T16" fmla="*/ 19 w 31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24">
                      <a:moveTo>
                        <a:pt x="19" y="24"/>
                      </a:moveTo>
                      <a:lnTo>
                        <a:pt x="2" y="24"/>
                      </a:lnTo>
                      <a:lnTo>
                        <a:pt x="0" y="16"/>
                      </a:lnTo>
                      <a:lnTo>
                        <a:pt x="4" y="5"/>
                      </a:lnTo>
                      <a:lnTo>
                        <a:pt x="11" y="0"/>
                      </a:lnTo>
                      <a:lnTo>
                        <a:pt x="21" y="2"/>
                      </a:lnTo>
                      <a:lnTo>
                        <a:pt x="29" y="8"/>
                      </a:lnTo>
                      <a:lnTo>
                        <a:pt x="31" y="18"/>
                      </a:lnTo>
                      <a:lnTo>
                        <a:pt x="19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5" name="Freeform 453"/>
                <p:cNvSpPr>
                  <a:spLocks/>
                </p:cNvSpPr>
                <p:nvPr/>
              </p:nvSpPr>
              <p:spPr bwMode="auto">
                <a:xfrm>
                  <a:off x="7323138" y="615633"/>
                  <a:ext cx="49213" cy="38100"/>
                </a:xfrm>
                <a:custGeom>
                  <a:avLst/>
                  <a:gdLst>
                    <a:gd name="T0" fmla="*/ 19 w 31"/>
                    <a:gd name="T1" fmla="*/ 24 h 24"/>
                    <a:gd name="T2" fmla="*/ 2 w 31"/>
                    <a:gd name="T3" fmla="*/ 24 h 24"/>
                    <a:gd name="T4" fmla="*/ 0 w 31"/>
                    <a:gd name="T5" fmla="*/ 16 h 24"/>
                    <a:gd name="T6" fmla="*/ 4 w 31"/>
                    <a:gd name="T7" fmla="*/ 5 h 24"/>
                    <a:gd name="T8" fmla="*/ 11 w 31"/>
                    <a:gd name="T9" fmla="*/ 0 h 24"/>
                    <a:gd name="T10" fmla="*/ 21 w 31"/>
                    <a:gd name="T11" fmla="*/ 2 h 24"/>
                    <a:gd name="T12" fmla="*/ 29 w 31"/>
                    <a:gd name="T13" fmla="*/ 8 h 24"/>
                    <a:gd name="T14" fmla="*/ 31 w 31"/>
                    <a:gd name="T15" fmla="*/ 18 h 24"/>
                    <a:gd name="T16" fmla="*/ 19 w 31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24">
                      <a:moveTo>
                        <a:pt x="19" y="24"/>
                      </a:moveTo>
                      <a:lnTo>
                        <a:pt x="2" y="24"/>
                      </a:lnTo>
                      <a:lnTo>
                        <a:pt x="0" y="16"/>
                      </a:lnTo>
                      <a:lnTo>
                        <a:pt x="4" y="5"/>
                      </a:lnTo>
                      <a:lnTo>
                        <a:pt x="11" y="0"/>
                      </a:lnTo>
                      <a:lnTo>
                        <a:pt x="21" y="2"/>
                      </a:lnTo>
                      <a:lnTo>
                        <a:pt x="29" y="8"/>
                      </a:lnTo>
                      <a:lnTo>
                        <a:pt x="31" y="18"/>
                      </a:lnTo>
                      <a:lnTo>
                        <a:pt x="19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6" name="Freeform 454"/>
                <p:cNvSpPr>
                  <a:spLocks/>
                </p:cNvSpPr>
                <p:nvPr/>
              </p:nvSpPr>
              <p:spPr bwMode="auto">
                <a:xfrm>
                  <a:off x="7323138" y="615633"/>
                  <a:ext cx="49213" cy="38100"/>
                </a:xfrm>
                <a:custGeom>
                  <a:avLst/>
                  <a:gdLst>
                    <a:gd name="T0" fmla="*/ 19 w 31"/>
                    <a:gd name="T1" fmla="*/ 24 h 24"/>
                    <a:gd name="T2" fmla="*/ 2 w 31"/>
                    <a:gd name="T3" fmla="*/ 24 h 24"/>
                    <a:gd name="T4" fmla="*/ 0 w 31"/>
                    <a:gd name="T5" fmla="*/ 16 h 24"/>
                    <a:gd name="T6" fmla="*/ 4 w 31"/>
                    <a:gd name="T7" fmla="*/ 5 h 24"/>
                    <a:gd name="T8" fmla="*/ 11 w 31"/>
                    <a:gd name="T9" fmla="*/ 0 h 24"/>
                    <a:gd name="T10" fmla="*/ 21 w 31"/>
                    <a:gd name="T11" fmla="*/ 2 h 24"/>
                    <a:gd name="T12" fmla="*/ 29 w 31"/>
                    <a:gd name="T13" fmla="*/ 8 h 24"/>
                    <a:gd name="T14" fmla="*/ 31 w 31"/>
                    <a:gd name="T15" fmla="*/ 18 h 24"/>
                    <a:gd name="T16" fmla="*/ 19 w 31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24">
                      <a:moveTo>
                        <a:pt x="19" y="24"/>
                      </a:moveTo>
                      <a:lnTo>
                        <a:pt x="2" y="24"/>
                      </a:lnTo>
                      <a:lnTo>
                        <a:pt x="0" y="16"/>
                      </a:lnTo>
                      <a:lnTo>
                        <a:pt x="4" y="5"/>
                      </a:lnTo>
                      <a:lnTo>
                        <a:pt x="11" y="0"/>
                      </a:lnTo>
                      <a:lnTo>
                        <a:pt x="21" y="2"/>
                      </a:lnTo>
                      <a:lnTo>
                        <a:pt x="29" y="8"/>
                      </a:lnTo>
                      <a:lnTo>
                        <a:pt x="31" y="18"/>
                      </a:lnTo>
                      <a:lnTo>
                        <a:pt x="19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7" name="Freeform 455"/>
                <p:cNvSpPr>
                  <a:spLocks/>
                </p:cNvSpPr>
                <p:nvPr/>
              </p:nvSpPr>
              <p:spPr bwMode="auto">
                <a:xfrm>
                  <a:off x="7323138" y="615633"/>
                  <a:ext cx="49213" cy="38100"/>
                </a:xfrm>
                <a:custGeom>
                  <a:avLst/>
                  <a:gdLst>
                    <a:gd name="T0" fmla="*/ 19 w 31"/>
                    <a:gd name="T1" fmla="*/ 24 h 24"/>
                    <a:gd name="T2" fmla="*/ 2 w 31"/>
                    <a:gd name="T3" fmla="*/ 24 h 24"/>
                    <a:gd name="T4" fmla="*/ 0 w 31"/>
                    <a:gd name="T5" fmla="*/ 16 h 24"/>
                    <a:gd name="T6" fmla="*/ 4 w 31"/>
                    <a:gd name="T7" fmla="*/ 5 h 24"/>
                    <a:gd name="T8" fmla="*/ 11 w 31"/>
                    <a:gd name="T9" fmla="*/ 0 h 24"/>
                    <a:gd name="T10" fmla="*/ 21 w 31"/>
                    <a:gd name="T11" fmla="*/ 2 h 24"/>
                    <a:gd name="T12" fmla="*/ 29 w 31"/>
                    <a:gd name="T13" fmla="*/ 8 h 24"/>
                    <a:gd name="T14" fmla="*/ 31 w 31"/>
                    <a:gd name="T15" fmla="*/ 18 h 24"/>
                    <a:gd name="T16" fmla="*/ 19 w 31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1" h="24">
                      <a:moveTo>
                        <a:pt x="19" y="24"/>
                      </a:moveTo>
                      <a:lnTo>
                        <a:pt x="2" y="24"/>
                      </a:lnTo>
                      <a:lnTo>
                        <a:pt x="0" y="16"/>
                      </a:lnTo>
                      <a:lnTo>
                        <a:pt x="4" y="5"/>
                      </a:lnTo>
                      <a:lnTo>
                        <a:pt x="11" y="0"/>
                      </a:lnTo>
                      <a:lnTo>
                        <a:pt x="21" y="2"/>
                      </a:lnTo>
                      <a:lnTo>
                        <a:pt x="29" y="8"/>
                      </a:lnTo>
                      <a:lnTo>
                        <a:pt x="31" y="18"/>
                      </a:lnTo>
                      <a:lnTo>
                        <a:pt x="19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8" name="Freeform 456"/>
                <p:cNvSpPr>
                  <a:spLocks/>
                </p:cNvSpPr>
                <p:nvPr/>
              </p:nvSpPr>
              <p:spPr bwMode="auto">
                <a:xfrm>
                  <a:off x="7364413" y="493396"/>
                  <a:ext cx="169863" cy="301625"/>
                </a:xfrm>
                <a:custGeom>
                  <a:avLst/>
                  <a:gdLst>
                    <a:gd name="T0" fmla="*/ 16 w 107"/>
                    <a:gd name="T1" fmla="*/ 4 h 190"/>
                    <a:gd name="T2" fmla="*/ 9 w 107"/>
                    <a:gd name="T3" fmla="*/ 15 h 190"/>
                    <a:gd name="T4" fmla="*/ 0 w 107"/>
                    <a:gd name="T5" fmla="*/ 26 h 190"/>
                    <a:gd name="T6" fmla="*/ 8 w 107"/>
                    <a:gd name="T7" fmla="*/ 31 h 190"/>
                    <a:gd name="T8" fmla="*/ 9 w 107"/>
                    <a:gd name="T9" fmla="*/ 40 h 190"/>
                    <a:gd name="T10" fmla="*/ 9 w 107"/>
                    <a:gd name="T11" fmla="*/ 48 h 190"/>
                    <a:gd name="T12" fmla="*/ 1 w 107"/>
                    <a:gd name="T13" fmla="*/ 55 h 190"/>
                    <a:gd name="T14" fmla="*/ 5 w 107"/>
                    <a:gd name="T15" fmla="*/ 64 h 190"/>
                    <a:gd name="T16" fmla="*/ 14 w 107"/>
                    <a:gd name="T17" fmla="*/ 66 h 190"/>
                    <a:gd name="T18" fmla="*/ 16 w 107"/>
                    <a:gd name="T19" fmla="*/ 72 h 190"/>
                    <a:gd name="T20" fmla="*/ 13 w 107"/>
                    <a:gd name="T21" fmla="*/ 80 h 190"/>
                    <a:gd name="T22" fmla="*/ 38 w 107"/>
                    <a:gd name="T23" fmla="*/ 87 h 190"/>
                    <a:gd name="T24" fmla="*/ 43 w 107"/>
                    <a:gd name="T25" fmla="*/ 96 h 190"/>
                    <a:gd name="T26" fmla="*/ 51 w 107"/>
                    <a:gd name="T27" fmla="*/ 98 h 190"/>
                    <a:gd name="T28" fmla="*/ 48 w 107"/>
                    <a:gd name="T29" fmla="*/ 106 h 190"/>
                    <a:gd name="T30" fmla="*/ 35 w 107"/>
                    <a:gd name="T31" fmla="*/ 114 h 190"/>
                    <a:gd name="T32" fmla="*/ 24 w 107"/>
                    <a:gd name="T33" fmla="*/ 114 h 190"/>
                    <a:gd name="T34" fmla="*/ 24 w 107"/>
                    <a:gd name="T35" fmla="*/ 127 h 190"/>
                    <a:gd name="T36" fmla="*/ 27 w 107"/>
                    <a:gd name="T37" fmla="*/ 133 h 190"/>
                    <a:gd name="T38" fmla="*/ 24 w 107"/>
                    <a:gd name="T39" fmla="*/ 143 h 190"/>
                    <a:gd name="T40" fmla="*/ 16 w 107"/>
                    <a:gd name="T41" fmla="*/ 149 h 190"/>
                    <a:gd name="T42" fmla="*/ 40 w 107"/>
                    <a:gd name="T43" fmla="*/ 154 h 190"/>
                    <a:gd name="T44" fmla="*/ 38 w 107"/>
                    <a:gd name="T45" fmla="*/ 158 h 190"/>
                    <a:gd name="T46" fmla="*/ 29 w 107"/>
                    <a:gd name="T47" fmla="*/ 160 h 190"/>
                    <a:gd name="T48" fmla="*/ 21 w 107"/>
                    <a:gd name="T49" fmla="*/ 170 h 190"/>
                    <a:gd name="T50" fmla="*/ 11 w 107"/>
                    <a:gd name="T51" fmla="*/ 181 h 190"/>
                    <a:gd name="T52" fmla="*/ 9 w 107"/>
                    <a:gd name="T53" fmla="*/ 190 h 190"/>
                    <a:gd name="T54" fmla="*/ 32 w 107"/>
                    <a:gd name="T55" fmla="*/ 182 h 190"/>
                    <a:gd name="T56" fmla="*/ 46 w 107"/>
                    <a:gd name="T57" fmla="*/ 173 h 190"/>
                    <a:gd name="T58" fmla="*/ 65 w 107"/>
                    <a:gd name="T59" fmla="*/ 179 h 190"/>
                    <a:gd name="T60" fmla="*/ 81 w 107"/>
                    <a:gd name="T61" fmla="*/ 168 h 190"/>
                    <a:gd name="T62" fmla="*/ 102 w 107"/>
                    <a:gd name="T63" fmla="*/ 163 h 190"/>
                    <a:gd name="T64" fmla="*/ 89 w 107"/>
                    <a:gd name="T65" fmla="*/ 154 h 190"/>
                    <a:gd name="T66" fmla="*/ 96 w 107"/>
                    <a:gd name="T67" fmla="*/ 149 h 190"/>
                    <a:gd name="T68" fmla="*/ 107 w 107"/>
                    <a:gd name="T69" fmla="*/ 149 h 190"/>
                    <a:gd name="T70" fmla="*/ 107 w 107"/>
                    <a:gd name="T71" fmla="*/ 127 h 190"/>
                    <a:gd name="T72" fmla="*/ 88 w 107"/>
                    <a:gd name="T73" fmla="*/ 119 h 190"/>
                    <a:gd name="T74" fmla="*/ 88 w 107"/>
                    <a:gd name="T75" fmla="*/ 103 h 190"/>
                    <a:gd name="T76" fmla="*/ 84 w 107"/>
                    <a:gd name="T77" fmla="*/ 95 h 190"/>
                    <a:gd name="T78" fmla="*/ 75 w 107"/>
                    <a:gd name="T79" fmla="*/ 90 h 190"/>
                    <a:gd name="T80" fmla="*/ 75 w 107"/>
                    <a:gd name="T81" fmla="*/ 77 h 190"/>
                    <a:gd name="T82" fmla="*/ 65 w 107"/>
                    <a:gd name="T83" fmla="*/ 74 h 190"/>
                    <a:gd name="T84" fmla="*/ 68 w 107"/>
                    <a:gd name="T85" fmla="*/ 56 h 190"/>
                    <a:gd name="T86" fmla="*/ 43 w 107"/>
                    <a:gd name="T87" fmla="*/ 37 h 190"/>
                    <a:gd name="T88" fmla="*/ 56 w 107"/>
                    <a:gd name="T89" fmla="*/ 34 h 190"/>
                    <a:gd name="T90" fmla="*/ 57 w 107"/>
                    <a:gd name="T91" fmla="*/ 18 h 190"/>
                    <a:gd name="T92" fmla="*/ 35 w 107"/>
                    <a:gd name="T93" fmla="*/ 18 h 190"/>
                    <a:gd name="T94" fmla="*/ 35 w 107"/>
                    <a:gd name="T95" fmla="*/ 0 h 190"/>
                    <a:gd name="T96" fmla="*/ 16 w 107"/>
                    <a:gd name="T97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7" h="190">
                      <a:moveTo>
                        <a:pt x="16" y="4"/>
                      </a:moveTo>
                      <a:lnTo>
                        <a:pt x="9" y="15"/>
                      </a:lnTo>
                      <a:lnTo>
                        <a:pt x="0" y="26"/>
                      </a:lnTo>
                      <a:lnTo>
                        <a:pt x="8" y="31"/>
                      </a:lnTo>
                      <a:lnTo>
                        <a:pt x="9" y="40"/>
                      </a:lnTo>
                      <a:lnTo>
                        <a:pt x="9" y="48"/>
                      </a:lnTo>
                      <a:lnTo>
                        <a:pt x="1" y="55"/>
                      </a:lnTo>
                      <a:lnTo>
                        <a:pt x="5" y="64"/>
                      </a:lnTo>
                      <a:lnTo>
                        <a:pt x="14" y="66"/>
                      </a:lnTo>
                      <a:lnTo>
                        <a:pt x="16" y="72"/>
                      </a:lnTo>
                      <a:lnTo>
                        <a:pt x="13" y="80"/>
                      </a:lnTo>
                      <a:lnTo>
                        <a:pt x="38" y="87"/>
                      </a:lnTo>
                      <a:lnTo>
                        <a:pt x="43" y="96"/>
                      </a:lnTo>
                      <a:lnTo>
                        <a:pt x="51" y="98"/>
                      </a:lnTo>
                      <a:lnTo>
                        <a:pt x="48" y="106"/>
                      </a:lnTo>
                      <a:lnTo>
                        <a:pt x="35" y="114"/>
                      </a:lnTo>
                      <a:lnTo>
                        <a:pt x="24" y="114"/>
                      </a:lnTo>
                      <a:lnTo>
                        <a:pt x="24" y="127"/>
                      </a:lnTo>
                      <a:lnTo>
                        <a:pt x="27" y="133"/>
                      </a:lnTo>
                      <a:lnTo>
                        <a:pt x="24" y="143"/>
                      </a:lnTo>
                      <a:lnTo>
                        <a:pt x="16" y="149"/>
                      </a:lnTo>
                      <a:lnTo>
                        <a:pt x="40" y="154"/>
                      </a:lnTo>
                      <a:lnTo>
                        <a:pt x="38" y="158"/>
                      </a:lnTo>
                      <a:lnTo>
                        <a:pt x="29" y="160"/>
                      </a:lnTo>
                      <a:lnTo>
                        <a:pt x="21" y="170"/>
                      </a:lnTo>
                      <a:lnTo>
                        <a:pt x="11" y="181"/>
                      </a:lnTo>
                      <a:lnTo>
                        <a:pt x="9" y="190"/>
                      </a:lnTo>
                      <a:lnTo>
                        <a:pt x="32" y="182"/>
                      </a:lnTo>
                      <a:lnTo>
                        <a:pt x="46" y="173"/>
                      </a:lnTo>
                      <a:lnTo>
                        <a:pt x="65" y="179"/>
                      </a:lnTo>
                      <a:lnTo>
                        <a:pt x="81" y="168"/>
                      </a:lnTo>
                      <a:lnTo>
                        <a:pt x="102" y="163"/>
                      </a:lnTo>
                      <a:lnTo>
                        <a:pt x="89" y="154"/>
                      </a:lnTo>
                      <a:lnTo>
                        <a:pt x="96" y="149"/>
                      </a:lnTo>
                      <a:lnTo>
                        <a:pt x="107" y="149"/>
                      </a:lnTo>
                      <a:lnTo>
                        <a:pt x="107" y="127"/>
                      </a:lnTo>
                      <a:lnTo>
                        <a:pt x="88" y="119"/>
                      </a:lnTo>
                      <a:lnTo>
                        <a:pt x="88" y="103"/>
                      </a:lnTo>
                      <a:lnTo>
                        <a:pt x="84" y="95"/>
                      </a:lnTo>
                      <a:lnTo>
                        <a:pt x="75" y="90"/>
                      </a:lnTo>
                      <a:lnTo>
                        <a:pt x="75" y="77"/>
                      </a:lnTo>
                      <a:lnTo>
                        <a:pt x="65" y="74"/>
                      </a:lnTo>
                      <a:lnTo>
                        <a:pt x="68" y="56"/>
                      </a:lnTo>
                      <a:lnTo>
                        <a:pt x="43" y="37"/>
                      </a:lnTo>
                      <a:lnTo>
                        <a:pt x="56" y="34"/>
                      </a:lnTo>
                      <a:lnTo>
                        <a:pt x="57" y="18"/>
                      </a:lnTo>
                      <a:lnTo>
                        <a:pt x="35" y="18"/>
                      </a:lnTo>
                      <a:lnTo>
                        <a:pt x="35" y="0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9" name="Freeform 457"/>
                <p:cNvSpPr>
                  <a:spLocks/>
                </p:cNvSpPr>
                <p:nvPr/>
              </p:nvSpPr>
              <p:spPr bwMode="auto">
                <a:xfrm>
                  <a:off x="7364413" y="493396"/>
                  <a:ext cx="169863" cy="301625"/>
                </a:xfrm>
                <a:custGeom>
                  <a:avLst/>
                  <a:gdLst>
                    <a:gd name="T0" fmla="*/ 16 w 107"/>
                    <a:gd name="T1" fmla="*/ 4 h 190"/>
                    <a:gd name="T2" fmla="*/ 9 w 107"/>
                    <a:gd name="T3" fmla="*/ 15 h 190"/>
                    <a:gd name="T4" fmla="*/ 0 w 107"/>
                    <a:gd name="T5" fmla="*/ 26 h 190"/>
                    <a:gd name="T6" fmla="*/ 8 w 107"/>
                    <a:gd name="T7" fmla="*/ 31 h 190"/>
                    <a:gd name="T8" fmla="*/ 9 w 107"/>
                    <a:gd name="T9" fmla="*/ 40 h 190"/>
                    <a:gd name="T10" fmla="*/ 9 w 107"/>
                    <a:gd name="T11" fmla="*/ 48 h 190"/>
                    <a:gd name="T12" fmla="*/ 1 w 107"/>
                    <a:gd name="T13" fmla="*/ 55 h 190"/>
                    <a:gd name="T14" fmla="*/ 5 w 107"/>
                    <a:gd name="T15" fmla="*/ 64 h 190"/>
                    <a:gd name="T16" fmla="*/ 14 w 107"/>
                    <a:gd name="T17" fmla="*/ 66 h 190"/>
                    <a:gd name="T18" fmla="*/ 16 w 107"/>
                    <a:gd name="T19" fmla="*/ 72 h 190"/>
                    <a:gd name="T20" fmla="*/ 13 w 107"/>
                    <a:gd name="T21" fmla="*/ 80 h 190"/>
                    <a:gd name="T22" fmla="*/ 38 w 107"/>
                    <a:gd name="T23" fmla="*/ 87 h 190"/>
                    <a:gd name="T24" fmla="*/ 43 w 107"/>
                    <a:gd name="T25" fmla="*/ 96 h 190"/>
                    <a:gd name="T26" fmla="*/ 51 w 107"/>
                    <a:gd name="T27" fmla="*/ 98 h 190"/>
                    <a:gd name="T28" fmla="*/ 48 w 107"/>
                    <a:gd name="T29" fmla="*/ 106 h 190"/>
                    <a:gd name="T30" fmla="*/ 35 w 107"/>
                    <a:gd name="T31" fmla="*/ 114 h 190"/>
                    <a:gd name="T32" fmla="*/ 24 w 107"/>
                    <a:gd name="T33" fmla="*/ 114 h 190"/>
                    <a:gd name="T34" fmla="*/ 24 w 107"/>
                    <a:gd name="T35" fmla="*/ 127 h 190"/>
                    <a:gd name="T36" fmla="*/ 27 w 107"/>
                    <a:gd name="T37" fmla="*/ 133 h 190"/>
                    <a:gd name="T38" fmla="*/ 24 w 107"/>
                    <a:gd name="T39" fmla="*/ 143 h 190"/>
                    <a:gd name="T40" fmla="*/ 16 w 107"/>
                    <a:gd name="T41" fmla="*/ 149 h 190"/>
                    <a:gd name="T42" fmla="*/ 40 w 107"/>
                    <a:gd name="T43" fmla="*/ 154 h 190"/>
                    <a:gd name="T44" fmla="*/ 38 w 107"/>
                    <a:gd name="T45" fmla="*/ 158 h 190"/>
                    <a:gd name="T46" fmla="*/ 29 w 107"/>
                    <a:gd name="T47" fmla="*/ 160 h 190"/>
                    <a:gd name="T48" fmla="*/ 21 w 107"/>
                    <a:gd name="T49" fmla="*/ 170 h 190"/>
                    <a:gd name="T50" fmla="*/ 11 w 107"/>
                    <a:gd name="T51" fmla="*/ 181 h 190"/>
                    <a:gd name="T52" fmla="*/ 9 w 107"/>
                    <a:gd name="T53" fmla="*/ 190 h 190"/>
                    <a:gd name="T54" fmla="*/ 32 w 107"/>
                    <a:gd name="T55" fmla="*/ 182 h 190"/>
                    <a:gd name="T56" fmla="*/ 46 w 107"/>
                    <a:gd name="T57" fmla="*/ 173 h 190"/>
                    <a:gd name="T58" fmla="*/ 65 w 107"/>
                    <a:gd name="T59" fmla="*/ 179 h 190"/>
                    <a:gd name="T60" fmla="*/ 81 w 107"/>
                    <a:gd name="T61" fmla="*/ 168 h 190"/>
                    <a:gd name="T62" fmla="*/ 102 w 107"/>
                    <a:gd name="T63" fmla="*/ 163 h 190"/>
                    <a:gd name="T64" fmla="*/ 89 w 107"/>
                    <a:gd name="T65" fmla="*/ 154 h 190"/>
                    <a:gd name="T66" fmla="*/ 96 w 107"/>
                    <a:gd name="T67" fmla="*/ 149 h 190"/>
                    <a:gd name="T68" fmla="*/ 107 w 107"/>
                    <a:gd name="T69" fmla="*/ 149 h 190"/>
                    <a:gd name="T70" fmla="*/ 107 w 107"/>
                    <a:gd name="T71" fmla="*/ 127 h 190"/>
                    <a:gd name="T72" fmla="*/ 88 w 107"/>
                    <a:gd name="T73" fmla="*/ 119 h 190"/>
                    <a:gd name="T74" fmla="*/ 88 w 107"/>
                    <a:gd name="T75" fmla="*/ 103 h 190"/>
                    <a:gd name="T76" fmla="*/ 84 w 107"/>
                    <a:gd name="T77" fmla="*/ 95 h 190"/>
                    <a:gd name="T78" fmla="*/ 75 w 107"/>
                    <a:gd name="T79" fmla="*/ 90 h 190"/>
                    <a:gd name="T80" fmla="*/ 75 w 107"/>
                    <a:gd name="T81" fmla="*/ 77 h 190"/>
                    <a:gd name="T82" fmla="*/ 65 w 107"/>
                    <a:gd name="T83" fmla="*/ 74 h 190"/>
                    <a:gd name="T84" fmla="*/ 68 w 107"/>
                    <a:gd name="T85" fmla="*/ 56 h 190"/>
                    <a:gd name="T86" fmla="*/ 43 w 107"/>
                    <a:gd name="T87" fmla="*/ 37 h 190"/>
                    <a:gd name="T88" fmla="*/ 56 w 107"/>
                    <a:gd name="T89" fmla="*/ 34 h 190"/>
                    <a:gd name="T90" fmla="*/ 57 w 107"/>
                    <a:gd name="T91" fmla="*/ 18 h 190"/>
                    <a:gd name="T92" fmla="*/ 35 w 107"/>
                    <a:gd name="T93" fmla="*/ 18 h 190"/>
                    <a:gd name="T94" fmla="*/ 35 w 107"/>
                    <a:gd name="T95" fmla="*/ 0 h 190"/>
                    <a:gd name="T96" fmla="*/ 16 w 107"/>
                    <a:gd name="T97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7" h="190">
                      <a:moveTo>
                        <a:pt x="16" y="4"/>
                      </a:moveTo>
                      <a:lnTo>
                        <a:pt x="9" y="15"/>
                      </a:lnTo>
                      <a:lnTo>
                        <a:pt x="0" y="26"/>
                      </a:lnTo>
                      <a:lnTo>
                        <a:pt x="8" y="31"/>
                      </a:lnTo>
                      <a:lnTo>
                        <a:pt x="9" y="40"/>
                      </a:lnTo>
                      <a:lnTo>
                        <a:pt x="9" y="48"/>
                      </a:lnTo>
                      <a:lnTo>
                        <a:pt x="1" y="55"/>
                      </a:lnTo>
                      <a:lnTo>
                        <a:pt x="5" y="64"/>
                      </a:lnTo>
                      <a:lnTo>
                        <a:pt x="14" y="66"/>
                      </a:lnTo>
                      <a:lnTo>
                        <a:pt x="16" y="72"/>
                      </a:lnTo>
                      <a:lnTo>
                        <a:pt x="13" y="80"/>
                      </a:lnTo>
                      <a:lnTo>
                        <a:pt x="38" y="87"/>
                      </a:lnTo>
                      <a:lnTo>
                        <a:pt x="43" y="96"/>
                      </a:lnTo>
                      <a:lnTo>
                        <a:pt x="51" y="98"/>
                      </a:lnTo>
                      <a:lnTo>
                        <a:pt x="48" y="106"/>
                      </a:lnTo>
                      <a:lnTo>
                        <a:pt x="35" y="114"/>
                      </a:lnTo>
                      <a:lnTo>
                        <a:pt x="24" y="114"/>
                      </a:lnTo>
                      <a:lnTo>
                        <a:pt x="24" y="127"/>
                      </a:lnTo>
                      <a:lnTo>
                        <a:pt x="27" y="133"/>
                      </a:lnTo>
                      <a:lnTo>
                        <a:pt x="24" y="143"/>
                      </a:lnTo>
                      <a:lnTo>
                        <a:pt x="16" y="149"/>
                      </a:lnTo>
                      <a:lnTo>
                        <a:pt x="40" y="154"/>
                      </a:lnTo>
                      <a:lnTo>
                        <a:pt x="38" y="158"/>
                      </a:lnTo>
                      <a:lnTo>
                        <a:pt x="29" y="160"/>
                      </a:lnTo>
                      <a:lnTo>
                        <a:pt x="21" y="170"/>
                      </a:lnTo>
                      <a:lnTo>
                        <a:pt x="11" y="181"/>
                      </a:lnTo>
                      <a:lnTo>
                        <a:pt x="9" y="190"/>
                      </a:lnTo>
                      <a:lnTo>
                        <a:pt x="32" y="182"/>
                      </a:lnTo>
                      <a:lnTo>
                        <a:pt x="46" y="173"/>
                      </a:lnTo>
                      <a:lnTo>
                        <a:pt x="65" y="179"/>
                      </a:lnTo>
                      <a:lnTo>
                        <a:pt x="81" y="168"/>
                      </a:lnTo>
                      <a:lnTo>
                        <a:pt x="102" y="163"/>
                      </a:lnTo>
                      <a:lnTo>
                        <a:pt x="89" y="154"/>
                      </a:lnTo>
                      <a:lnTo>
                        <a:pt x="96" y="149"/>
                      </a:lnTo>
                      <a:lnTo>
                        <a:pt x="107" y="149"/>
                      </a:lnTo>
                      <a:lnTo>
                        <a:pt x="107" y="127"/>
                      </a:lnTo>
                      <a:lnTo>
                        <a:pt x="88" y="119"/>
                      </a:lnTo>
                      <a:lnTo>
                        <a:pt x="88" y="103"/>
                      </a:lnTo>
                      <a:lnTo>
                        <a:pt x="84" y="95"/>
                      </a:lnTo>
                      <a:lnTo>
                        <a:pt x="75" y="90"/>
                      </a:lnTo>
                      <a:lnTo>
                        <a:pt x="75" y="77"/>
                      </a:lnTo>
                      <a:lnTo>
                        <a:pt x="65" y="74"/>
                      </a:lnTo>
                      <a:lnTo>
                        <a:pt x="68" y="56"/>
                      </a:lnTo>
                      <a:lnTo>
                        <a:pt x="43" y="37"/>
                      </a:lnTo>
                      <a:lnTo>
                        <a:pt x="56" y="34"/>
                      </a:lnTo>
                      <a:lnTo>
                        <a:pt x="57" y="18"/>
                      </a:lnTo>
                      <a:lnTo>
                        <a:pt x="35" y="18"/>
                      </a:lnTo>
                      <a:lnTo>
                        <a:pt x="35" y="0"/>
                      </a:lnTo>
                      <a:lnTo>
                        <a:pt x="16" y="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0" name="Freeform 458"/>
                <p:cNvSpPr>
                  <a:spLocks/>
                </p:cNvSpPr>
                <p:nvPr/>
              </p:nvSpPr>
              <p:spPr bwMode="auto">
                <a:xfrm>
                  <a:off x="7364413" y="493396"/>
                  <a:ext cx="169863" cy="301625"/>
                </a:xfrm>
                <a:custGeom>
                  <a:avLst/>
                  <a:gdLst>
                    <a:gd name="T0" fmla="*/ 16 w 107"/>
                    <a:gd name="T1" fmla="*/ 4 h 190"/>
                    <a:gd name="T2" fmla="*/ 9 w 107"/>
                    <a:gd name="T3" fmla="*/ 15 h 190"/>
                    <a:gd name="T4" fmla="*/ 0 w 107"/>
                    <a:gd name="T5" fmla="*/ 26 h 190"/>
                    <a:gd name="T6" fmla="*/ 8 w 107"/>
                    <a:gd name="T7" fmla="*/ 31 h 190"/>
                    <a:gd name="T8" fmla="*/ 9 w 107"/>
                    <a:gd name="T9" fmla="*/ 40 h 190"/>
                    <a:gd name="T10" fmla="*/ 9 w 107"/>
                    <a:gd name="T11" fmla="*/ 48 h 190"/>
                    <a:gd name="T12" fmla="*/ 1 w 107"/>
                    <a:gd name="T13" fmla="*/ 55 h 190"/>
                    <a:gd name="T14" fmla="*/ 5 w 107"/>
                    <a:gd name="T15" fmla="*/ 64 h 190"/>
                    <a:gd name="T16" fmla="*/ 14 w 107"/>
                    <a:gd name="T17" fmla="*/ 66 h 190"/>
                    <a:gd name="T18" fmla="*/ 16 w 107"/>
                    <a:gd name="T19" fmla="*/ 72 h 190"/>
                    <a:gd name="T20" fmla="*/ 13 w 107"/>
                    <a:gd name="T21" fmla="*/ 80 h 190"/>
                    <a:gd name="T22" fmla="*/ 38 w 107"/>
                    <a:gd name="T23" fmla="*/ 87 h 190"/>
                    <a:gd name="T24" fmla="*/ 43 w 107"/>
                    <a:gd name="T25" fmla="*/ 96 h 190"/>
                    <a:gd name="T26" fmla="*/ 51 w 107"/>
                    <a:gd name="T27" fmla="*/ 98 h 190"/>
                    <a:gd name="T28" fmla="*/ 48 w 107"/>
                    <a:gd name="T29" fmla="*/ 106 h 190"/>
                    <a:gd name="T30" fmla="*/ 35 w 107"/>
                    <a:gd name="T31" fmla="*/ 114 h 190"/>
                    <a:gd name="T32" fmla="*/ 24 w 107"/>
                    <a:gd name="T33" fmla="*/ 114 h 190"/>
                    <a:gd name="T34" fmla="*/ 24 w 107"/>
                    <a:gd name="T35" fmla="*/ 127 h 190"/>
                    <a:gd name="T36" fmla="*/ 27 w 107"/>
                    <a:gd name="T37" fmla="*/ 133 h 190"/>
                    <a:gd name="T38" fmla="*/ 24 w 107"/>
                    <a:gd name="T39" fmla="*/ 143 h 190"/>
                    <a:gd name="T40" fmla="*/ 16 w 107"/>
                    <a:gd name="T41" fmla="*/ 149 h 190"/>
                    <a:gd name="T42" fmla="*/ 40 w 107"/>
                    <a:gd name="T43" fmla="*/ 154 h 190"/>
                    <a:gd name="T44" fmla="*/ 38 w 107"/>
                    <a:gd name="T45" fmla="*/ 158 h 190"/>
                    <a:gd name="T46" fmla="*/ 29 w 107"/>
                    <a:gd name="T47" fmla="*/ 160 h 190"/>
                    <a:gd name="T48" fmla="*/ 21 w 107"/>
                    <a:gd name="T49" fmla="*/ 170 h 190"/>
                    <a:gd name="T50" fmla="*/ 11 w 107"/>
                    <a:gd name="T51" fmla="*/ 181 h 190"/>
                    <a:gd name="T52" fmla="*/ 9 w 107"/>
                    <a:gd name="T53" fmla="*/ 190 h 190"/>
                    <a:gd name="T54" fmla="*/ 32 w 107"/>
                    <a:gd name="T55" fmla="*/ 182 h 190"/>
                    <a:gd name="T56" fmla="*/ 46 w 107"/>
                    <a:gd name="T57" fmla="*/ 173 h 190"/>
                    <a:gd name="T58" fmla="*/ 65 w 107"/>
                    <a:gd name="T59" fmla="*/ 179 h 190"/>
                    <a:gd name="T60" fmla="*/ 81 w 107"/>
                    <a:gd name="T61" fmla="*/ 168 h 190"/>
                    <a:gd name="T62" fmla="*/ 102 w 107"/>
                    <a:gd name="T63" fmla="*/ 163 h 190"/>
                    <a:gd name="T64" fmla="*/ 89 w 107"/>
                    <a:gd name="T65" fmla="*/ 154 h 190"/>
                    <a:gd name="T66" fmla="*/ 96 w 107"/>
                    <a:gd name="T67" fmla="*/ 149 h 190"/>
                    <a:gd name="T68" fmla="*/ 107 w 107"/>
                    <a:gd name="T69" fmla="*/ 149 h 190"/>
                    <a:gd name="T70" fmla="*/ 107 w 107"/>
                    <a:gd name="T71" fmla="*/ 127 h 190"/>
                    <a:gd name="T72" fmla="*/ 88 w 107"/>
                    <a:gd name="T73" fmla="*/ 119 h 190"/>
                    <a:gd name="T74" fmla="*/ 88 w 107"/>
                    <a:gd name="T75" fmla="*/ 103 h 190"/>
                    <a:gd name="T76" fmla="*/ 84 w 107"/>
                    <a:gd name="T77" fmla="*/ 95 h 190"/>
                    <a:gd name="T78" fmla="*/ 75 w 107"/>
                    <a:gd name="T79" fmla="*/ 90 h 190"/>
                    <a:gd name="T80" fmla="*/ 75 w 107"/>
                    <a:gd name="T81" fmla="*/ 77 h 190"/>
                    <a:gd name="T82" fmla="*/ 65 w 107"/>
                    <a:gd name="T83" fmla="*/ 74 h 190"/>
                    <a:gd name="T84" fmla="*/ 68 w 107"/>
                    <a:gd name="T85" fmla="*/ 56 h 190"/>
                    <a:gd name="T86" fmla="*/ 43 w 107"/>
                    <a:gd name="T87" fmla="*/ 37 h 190"/>
                    <a:gd name="T88" fmla="*/ 56 w 107"/>
                    <a:gd name="T89" fmla="*/ 34 h 190"/>
                    <a:gd name="T90" fmla="*/ 57 w 107"/>
                    <a:gd name="T91" fmla="*/ 18 h 190"/>
                    <a:gd name="T92" fmla="*/ 35 w 107"/>
                    <a:gd name="T93" fmla="*/ 18 h 190"/>
                    <a:gd name="T94" fmla="*/ 35 w 107"/>
                    <a:gd name="T95" fmla="*/ 0 h 190"/>
                    <a:gd name="T96" fmla="*/ 16 w 107"/>
                    <a:gd name="T97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7" h="190">
                      <a:moveTo>
                        <a:pt x="16" y="4"/>
                      </a:moveTo>
                      <a:lnTo>
                        <a:pt x="9" y="15"/>
                      </a:lnTo>
                      <a:lnTo>
                        <a:pt x="0" y="26"/>
                      </a:lnTo>
                      <a:lnTo>
                        <a:pt x="8" y="31"/>
                      </a:lnTo>
                      <a:lnTo>
                        <a:pt x="9" y="40"/>
                      </a:lnTo>
                      <a:lnTo>
                        <a:pt x="9" y="48"/>
                      </a:lnTo>
                      <a:lnTo>
                        <a:pt x="1" y="55"/>
                      </a:lnTo>
                      <a:lnTo>
                        <a:pt x="5" y="64"/>
                      </a:lnTo>
                      <a:lnTo>
                        <a:pt x="14" y="66"/>
                      </a:lnTo>
                      <a:lnTo>
                        <a:pt x="16" y="72"/>
                      </a:lnTo>
                      <a:lnTo>
                        <a:pt x="13" y="80"/>
                      </a:lnTo>
                      <a:lnTo>
                        <a:pt x="38" y="87"/>
                      </a:lnTo>
                      <a:lnTo>
                        <a:pt x="43" y="96"/>
                      </a:lnTo>
                      <a:lnTo>
                        <a:pt x="51" y="98"/>
                      </a:lnTo>
                      <a:lnTo>
                        <a:pt x="48" y="106"/>
                      </a:lnTo>
                      <a:lnTo>
                        <a:pt x="35" y="114"/>
                      </a:lnTo>
                      <a:lnTo>
                        <a:pt x="24" y="114"/>
                      </a:lnTo>
                      <a:lnTo>
                        <a:pt x="24" y="127"/>
                      </a:lnTo>
                      <a:lnTo>
                        <a:pt x="27" y="133"/>
                      </a:lnTo>
                      <a:lnTo>
                        <a:pt x="24" y="143"/>
                      </a:lnTo>
                      <a:lnTo>
                        <a:pt x="16" y="149"/>
                      </a:lnTo>
                      <a:lnTo>
                        <a:pt x="40" y="154"/>
                      </a:lnTo>
                      <a:lnTo>
                        <a:pt x="38" y="158"/>
                      </a:lnTo>
                      <a:lnTo>
                        <a:pt x="29" y="160"/>
                      </a:lnTo>
                      <a:lnTo>
                        <a:pt x="21" y="170"/>
                      </a:lnTo>
                      <a:lnTo>
                        <a:pt x="11" y="181"/>
                      </a:lnTo>
                      <a:lnTo>
                        <a:pt x="9" y="190"/>
                      </a:lnTo>
                      <a:lnTo>
                        <a:pt x="32" y="182"/>
                      </a:lnTo>
                      <a:lnTo>
                        <a:pt x="46" y="173"/>
                      </a:lnTo>
                      <a:lnTo>
                        <a:pt x="65" y="179"/>
                      </a:lnTo>
                      <a:lnTo>
                        <a:pt x="81" y="168"/>
                      </a:lnTo>
                      <a:lnTo>
                        <a:pt x="102" y="163"/>
                      </a:lnTo>
                      <a:lnTo>
                        <a:pt x="89" y="154"/>
                      </a:lnTo>
                      <a:lnTo>
                        <a:pt x="96" y="149"/>
                      </a:lnTo>
                      <a:lnTo>
                        <a:pt x="107" y="149"/>
                      </a:lnTo>
                      <a:lnTo>
                        <a:pt x="107" y="127"/>
                      </a:lnTo>
                      <a:lnTo>
                        <a:pt x="88" y="119"/>
                      </a:lnTo>
                      <a:lnTo>
                        <a:pt x="88" y="103"/>
                      </a:lnTo>
                      <a:lnTo>
                        <a:pt x="84" y="95"/>
                      </a:lnTo>
                      <a:lnTo>
                        <a:pt x="75" y="90"/>
                      </a:lnTo>
                      <a:lnTo>
                        <a:pt x="75" y="77"/>
                      </a:lnTo>
                      <a:lnTo>
                        <a:pt x="65" y="74"/>
                      </a:lnTo>
                      <a:lnTo>
                        <a:pt x="68" y="56"/>
                      </a:lnTo>
                      <a:lnTo>
                        <a:pt x="43" y="37"/>
                      </a:lnTo>
                      <a:lnTo>
                        <a:pt x="56" y="34"/>
                      </a:lnTo>
                      <a:lnTo>
                        <a:pt x="57" y="18"/>
                      </a:lnTo>
                      <a:lnTo>
                        <a:pt x="35" y="18"/>
                      </a:lnTo>
                      <a:lnTo>
                        <a:pt x="35" y="0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1" name="Freeform 459"/>
                <p:cNvSpPr>
                  <a:spLocks/>
                </p:cNvSpPr>
                <p:nvPr/>
              </p:nvSpPr>
              <p:spPr bwMode="auto">
                <a:xfrm>
                  <a:off x="7364413" y="493396"/>
                  <a:ext cx="169863" cy="301625"/>
                </a:xfrm>
                <a:custGeom>
                  <a:avLst/>
                  <a:gdLst>
                    <a:gd name="T0" fmla="*/ 16 w 107"/>
                    <a:gd name="T1" fmla="*/ 4 h 190"/>
                    <a:gd name="T2" fmla="*/ 9 w 107"/>
                    <a:gd name="T3" fmla="*/ 15 h 190"/>
                    <a:gd name="T4" fmla="*/ 0 w 107"/>
                    <a:gd name="T5" fmla="*/ 26 h 190"/>
                    <a:gd name="T6" fmla="*/ 8 w 107"/>
                    <a:gd name="T7" fmla="*/ 31 h 190"/>
                    <a:gd name="T8" fmla="*/ 9 w 107"/>
                    <a:gd name="T9" fmla="*/ 40 h 190"/>
                    <a:gd name="T10" fmla="*/ 9 w 107"/>
                    <a:gd name="T11" fmla="*/ 48 h 190"/>
                    <a:gd name="T12" fmla="*/ 1 w 107"/>
                    <a:gd name="T13" fmla="*/ 55 h 190"/>
                    <a:gd name="T14" fmla="*/ 5 w 107"/>
                    <a:gd name="T15" fmla="*/ 64 h 190"/>
                    <a:gd name="T16" fmla="*/ 14 w 107"/>
                    <a:gd name="T17" fmla="*/ 66 h 190"/>
                    <a:gd name="T18" fmla="*/ 16 w 107"/>
                    <a:gd name="T19" fmla="*/ 72 h 190"/>
                    <a:gd name="T20" fmla="*/ 13 w 107"/>
                    <a:gd name="T21" fmla="*/ 80 h 190"/>
                    <a:gd name="T22" fmla="*/ 38 w 107"/>
                    <a:gd name="T23" fmla="*/ 87 h 190"/>
                    <a:gd name="T24" fmla="*/ 43 w 107"/>
                    <a:gd name="T25" fmla="*/ 96 h 190"/>
                    <a:gd name="T26" fmla="*/ 51 w 107"/>
                    <a:gd name="T27" fmla="*/ 98 h 190"/>
                    <a:gd name="T28" fmla="*/ 48 w 107"/>
                    <a:gd name="T29" fmla="*/ 106 h 190"/>
                    <a:gd name="T30" fmla="*/ 35 w 107"/>
                    <a:gd name="T31" fmla="*/ 114 h 190"/>
                    <a:gd name="T32" fmla="*/ 24 w 107"/>
                    <a:gd name="T33" fmla="*/ 114 h 190"/>
                    <a:gd name="T34" fmla="*/ 24 w 107"/>
                    <a:gd name="T35" fmla="*/ 127 h 190"/>
                    <a:gd name="T36" fmla="*/ 27 w 107"/>
                    <a:gd name="T37" fmla="*/ 133 h 190"/>
                    <a:gd name="T38" fmla="*/ 24 w 107"/>
                    <a:gd name="T39" fmla="*/ 143 h 190"/>
                    <a:gd name="T40" fmla="*/ 16 w 107"/>
                    <a:gd name="T41" fmla="*/ 149 h 190"/>
                    <a:gd name="T42" fmla="*/ 40 w 107"/>
                    <a:gd name="T43" fmla="*/ 154 h 190"/>
                    <a:gd name="T44" fmla="*/ 38 w 107"/>
                    <a:gd name="T45" fmla="*/ 158 h 190"/>
                    <a:gd name="T46" fmla="*/ 29 w 107"/>
                    <a:gd name="T47" fmla="*/ 160 h 190"/>
                    <a:gd name="T48" fmla="*/ 21 w 107"/>
                    <a:gd name="T49" fmla="*/ 170 h 190"/>
                    <a:gd name="T50" fmla="*/ 11 w 107"/>
                    <a:gd name="T51" fmla="*/ 181 h 190"/>
                    <a:gd name="T52" fmla="*/ 9 w 107"/>
                    <a:gd name="T53" fmla="*/ 190 h 190"/>
                    <a:gd name="T54" fmla="*/ 32 w 107"/>
                    <a:gd name="T55" fmla="*/ 182 h 190"/>
                    <a:gd name="T56" fmla="*/ 46 w 107"/>
                    <a:gd name="T57" fmla="*/ 173 h 190"/>
                    <a:gd name="T58" fmla="*/ 65 w 107"/>
                    <a:gd name="T59" fmla="*/ 179 h 190"/>
                    <a:gd name="T60" fmla="*/ 81 w 107"/>
                    <a:gd name="T61" fmla="*/ 168 h 190"/>
                    <a:gd name="T62" fmla="*/ 102 w 107"/>
                    <a:gd name="T63" fmla="*/ 163 h 190"/>
                    <a:gd name="T64" fmla="*/ 89 w 107"/>
                    <a:gd name="T65" fmla="*/ 154 h 190"/>
                    <a:gd name="T66" fmla="*/ 96 w 107"/>
                    <a:gd name="T67" fmla="*/ 149 h 190"/>
                    <a:gd name="T68" fmla="*/ 107 w 107"/>
                    <a:gd name="T69" fmla="*/ 149 h 190"/>
                    <a:gd name="T70" fmla="*/ 107 w 107"/>
                    <a:gd name="T71" fmla="*/ 127 h 190"/>
                    <a:gd name="T72" fmla="*/ 88 w 107"/>
                    <a:gd name="T73" fmla="*/ 119 h 190"/>
                    <a:gd name="T74" fmla="*/ 88 w 107"/>
                    <a:gd name="T75" fmla="*/ 103 h 190"/>
                    <a:gd name="T76" fmla="*/ 84 w 107"/>
                    <a:gd name="T77" fmla="*/ 95 h 190"/>
                    <a:gd name="T78" fmla="*/ 75 w 107"/>
                    <a:gd name="T79" fmla="*/ 90 h 190"/>
                    <a:gd name="T80" fmla="*/ 75 w 107"/>
                    <a:gd name="T81" fmla="*/ 77 h 190"/>
                    <a:gd name="T82" fmla="*/ 65 w 107"/>
                    <a:gd name="T83" fmla="*/ 74 h 190"/>
                    <a:gd name="T84" fmla="*/ 68 w 107"/>
                    <a:gd name="T85" fmla="*/ 56 h 190"/>
                    <a:gd name="T86" fmla="*/ 43 w 107"/>
                    <a:gd name="T87" fmla="*/ 37 h 190"/>
                    <a:gd name="T88" fmla="*/ 56 w 107"/>
                    <a:gd name="T89" fmla="*/ 34 h 190"/>
                    <a:gd name="T90" fmla="*/ 57 w 107"/>
                    <a:gd name="T91" fmla="*/ 18 h 190"/>
                    <a:gd name="T92" fmla="*/ 35 w 107"/>
                    <a:gd name="T93" fmla="*/ 18 h 190"/>
                    <a:gd name="T94" fmla="*/ 35 w 107"/>
                    <a:gd name="T95" fmla="*/ 0 h 190"/>
                    <a:gd name="T96" fmla="*/ 16 w 107"/>
                    <a:gd name="T97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7" h="190">
                      <a:moveTo>
                        <a:pt x="16" y="4"/>
                      </a:moveTo>
                      <a:lnTo>
                        <a:pt x="9" y="15"/>
                      </a:lnTo>
                      <a:lnTo>
                        <a:pt x="0" y="26"/>
                      </a:lnTo>
                      <a:lnTo>
                        <a:pt x="8" y="31"/>
                      </a:lnTo>
                      <a:lnTo>
                        <a:pt x="9" y="40"/>
                      </a:lnTo>
                      <a:lnTo>
                        <a:pt x="9" y="48"/>
                      </a:lnTo>
                      <a:lnTo>
                        <a:pt x="1" y="55"/>
                      </a:lnTo>
                      <a:lnTo>
                        <a:pt x="5" y="64"/>
                      </a:lnTo>
                      <a:lnTo>
                        <a:pt x="14" y="66"/>
                      </a:lnTo>
                      <a:lnTo>
                        <a:pt x="16" y="72"/>
                      </a:lnTo>
                      <a:lnTo>
                        <a:pt x="13" y="80"/>
                      </a:lnTo>
                      <a:lnTo>
                        <a:pt x="38" y="87"/>
                      </a:lnTo>
                      <a:lnTo>
                        <a:pt x="43" y="96"/>
                      </a:lnTo>
                      <a:lnTo>
                        <a:pt x="51" y="98"/>
                      </a:lnTo>
                      <a:lnTo>
                        <a:pt x="48" y="106"/>
                      </a:lnTo>
                      <a:lnTo>
                        <a:pt x="35" y="114"/>
                      </a:lnTo>
                      <a:lnTo>
                        <a:pt x="24" y="114"/>
                      </a:lnTo>
                      <a:lnTo>
                        <a:pt x="24" y="127"/>
                      </a:lnTo>
                      <a:lnTo>
                        <a:pt x="27" y="133"/>
                      </a:lnTo>
                      <a:lnTo>
                        <a:pt x="24" y="143"/>
                      </a:lnTo>
                      <a:lnTo>
                        <a:pt x="16" y="149"/>
                      </a:lnTo>
                      <a:lnTo>
                        <a:pt x="40" y="154"/>
                      </a:lnTo>
                      <a:lnTo>
                        <a:pt x="38" y="158"/>
                      </a:lnTo>
                      <a:lnTo>
                        <a:pt x="29" y="160"/>
                      </a:lnTo>
                      <a:lnTo>
                        <a:pt x="21" y="170"/>
                      </a:lnTo>
                      <a:lnTo>
                        <a:pt x="11" y="181"/>
                      </a:lnTo>
                      <a:lnTo>
                        <a:pt x="9" y="190"/>
                      </a:lnTo>
                      <a:lnTo>
                        <a:pt x="32" y="182"/>
                      </a:lnTo>
                      <a:lnTo>
                        <a:pt x="46" y="173"/>
                      </a:lnTo>
                      <a:lnTo>
                        <a:pt x="65" y="179"/>
                      </a:lnTo>
                      <a:lnTo>
                        <a:pt x="81" y="168"/>
                      </a:lnTo>
                      <a:lnTo>
                        <a:pt x="102" y="163"/>
                      </a:lnTo>
                      <a:lnTo>
                        <a:pt x="89" y="154"/>
                      </a:lnTo>
                      <a:lnTo>
                        <a:pt x="96" y="149"/>
                      </a:lnTo>
                      <a:lnTo>
                        <a:pt x="107" y="149"/>
                      </a:lnTo>
                      <a:lnTo>
                        <a:pt x="107" y="127"/>
                      </a:lnTo>
                      <a:lnTo>
                        <a:pt x="88" y="119"/>
                      </a:lnTo>
                      <a:lnTo>
                        <a:pt x="88" y="103"/>
                      </a:lnTo>
                      <a:lnTo>
                        <a:pt x="84" y="95"/>
                      </a:lnTo>
                      <a:lnTo>
                        <a:pt x="75" y="90"/>
                      </a:lnTo>
                      <a:lnTo>
                        <a:pt x="75" y="77"/>
                      </a:lnTo>
                      <a:lnTo>
                        <a:pt x="65" y="74"/>
                      </a:lnTo>
                      <a:lnTo>
                        <a:pt x="68" y="56"/>
                      </a:lnTo>
                      <a:lnTo>
                        <a:pt x="43" y="37"/>
                      </a:lnTo>
                      <a:lnTo>
                        <a:pt x="56" y="34"/>
                      </a:lnTo>
                      <a:lnTo>
                        <a:pt x="57" y="18"/>
                      </a:lnTo>
                      <a:lnTo>
                        <a:pt x="35" y="18"/>
                      </a:lnTo>
                      <a:lnTo>
                        <a:pt x="35" y="0"/>
                      </a:lnTo>
                      <a:lnTo>
                        <a:pt x="16" y="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2" name="Freeform 460"/>
                <p:cNvSpPr>
                  <a:spLocks/>
                </p:cNvSpPr>
                <p:nvPr/>
              </p:nvSpPr>
              <p:spPr bwMode="auto">
                <a:xfrm>
                  <a:off x="7292976" y="990283"/>
                  <a:ext cx="280988" cy="241300"/>
                </a:xfrm>
                <a:custGeom>
                  <a:avLst/>
                  <a:gdLst>
                    <a:gd name="T0" fmla="*/ 177 w 177"/>
                    <a:gd name="T1" fmla="*/ 27 h 152"/>
                    <a:gd name="T2" fmla="*/ 149 w 177"/>
                    <a:gd name="T3" fmla="*/ 29 h 152"/>
                    <a:gd name="T4" fmla="*/ 139 w 177"/>
                    <a:gd name="T5" fmla="*/ 19 h 152"/>
                    <a:gd name="T6" fmla="*/ 120 w 177"/>
                    <a:gd name="T7" fmla="*/ 18 h 152"/>
                    <a:gd name="T8" fmla="*/ 99 w 177"/>
                    <a:gd name="T9" fmla="*/ 10 h 152"/>
                    <a:gd name="T10" fmla="*/ 77 w 177"/>
                    <a:gd name="T11" fmla="*/ 2 h 152"/>
                    <a:gd name="T12" fmla="*/ 66 w 177"/>
                    <a:gd name="T13" fmla="*/ 7 h 152"/>
                    <a:gd name="T14" fmla="*/ 54 w 177"/>
                    <a:gd name="T15" fmla="*/ 0 h 152"/>
                    <a:gd name="T16" fmla="*/ 3 w 177"/>
                    <a:gd name="T17" fmla="*/ 0 h 152"/>
                    <a:gd name="T18" fmla="*/ 8 w 177"/>
                    <a:gd name="T19" fmla="*/ 10 h 152"/>
                    <a:gd name="T20" fmla="*/ 0 w 177"/>
                    <a:gd name="T21" fmla="*/ 13 h 152"/>
                    <a:gd name="T22" fmla="*/ 0 w 177"/>
                    <a:gd name="T23" fmla="*/ 24 h 152"/>
                    <a:gd name="T24" fmla="*/ 8 w 177"/>
                    <a:gd name="T25" fmla="*/ 34 h 152"/>
                    <a:gd name="T26" fmla="*/ 11 w 177"/>
                    <a:gd name="T27" fmla="*/ 43 h 152"/>
                    <a:gd name="T28" fmla="*/ 26 w 177"/>
                    <a:gd name="T29" fmla="*/ 42 h 152"/>
                    <a:gd name="T30" fmla="*/ 35 w 177"/>
                    <a:gd name="T31" fmla="*/ 39 h 152"/>
                    <a:gd name="T32" fmla="*/ 38 w 177"/>
                    <a:gd name="T33" fmla="*/ 43 h 152"/>
                    <a:gd name="T34" fmla="*/ 37 w 177"/>
                    <a:gd name="T35" fmla="*/ 50 h 152"/>
                    <a:gd name="T36" fmla="*/ 32 w 177"/>
                    <a:gd name="T37" fmla="*/ 55 h 152"/>
                    <a:gd name="T38" fmla="*/ 27 w 177"/>
                    <a:gd name="T39" fmla="*/ 85 h 152"/>
                    <a:gd name="T40" fmla="*/ 21 w 177"/>
                    <a:gd name="T41" fmla="*/ 91 h 152"/>
                    <a:gd name="T42" fmla="*/ 29 w 177"/>
                    <a:gd name="T43" fmla="*/ 98 h 152"/>
                    <a:gd name="T44" fmla="*/ 30 w 177"/>
                    <a:gd name="T45" fmla="*/ 122 h 152"/>
                    <a:gd name="T46" fmla="*/ 32 w 177"/>
                    <a:gd name="T47" fmla="*/ 133 h 152"/>
                    <a:gd name="T48" fmla="*/ 40 w 177"/>
                    <a:gd name="T49" fmla="*/ 134 h 152"/>
                    <a:gd name="T50" fmla="*/ 40 w 177"/>
                    <a:gd name="T51" fmla="*/ 145 h 152"/>
                    <a:gd name="T52" fmla="*/ 51 w 177"/>
                    <a:gd name="T53" fmla="*/ 152 h 152"/>
                    <a:gd name="T54" fmla="*/ 61 w 177"/>
                    <a:gd name="T55" fmla="*/ 149 h 152"/>
                    <a:gd name="T56" fmla="*/ 67 w 177"/>
                    <a:gd name="T57" fmla="*/ 144 h 152"/>
                    <a:gd name="T58" fmla="*/ 104 w 177"/>
                    <a:gd name="T59" fmla="*/ 145 h 152"/>
                    <a:gd name="T60" fmla="*/ 110 w 177"/>
                    <a:gd name="T61" fmla="*/ 138 h 152"/>
                    <a:gd name="T62" fmla="*/ 110 w 177"/>
                    <a:gd name="T63" fmla="*/ 130 h 152"/>
                    <a:gd name="T64" fmla="*/ 121 w 177"/>
                    <a:gd name="T65" fmla="*/ 122 h 152"/>
                    <a:gd name="T66" fmla="*/ 129 w 177"/>
                    <a:gd name="T67" fmla="*/ 112 h 152"/>
                    <a:gd name="T68" fmla="*/ 131 w 177"/>
                    <a:gd name="T69" fmla="*/ 101 h 152"/>
                    <a:gd name="T70" fmla="*/ 121 w 177"/>
                    <a:gd name="T71" fmla="*/ 88 h 152"/>
                    <a:gd name="T72" fmla="*/ 129 w 177"/>
                    <a:gd name="T73" fmla="*/ 78 h 152"/>
                    <a:gd name="T74" fmla="*/ 136 w 177"/>
                    <a:gd name="T75" fmla="*/ 67 h 152"/>
                    <a:gd name="T76" fmla="*/ 147 w 177"/>
                    <a:gd name="T77" fmla="*/ 64 h 152"/>
                    <a:gd name="T78" fmla="*/ 158 w 177"/>
                    <a:gd name="T79" fmla="*/ 47 h 152"/>
                    <a:gd name="T80" fmla="*/ 166 w 177"/>
                    <a:gd name="T81" fmla="*/ 39 h 152"/>
                    <a:gd name="T82" fmla="*/ 177 w 177"/>
                    <a:gd name="T83" fmla="*/ 2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77" h="152">
                      <a:moveTo>
                        <a:pt x="177" y="27"/>
                      </a:moveTo>
                      <a:lnTo>
                        <a:pt x="149" y="29"/>
                      </a:lnTo>
                      <a:lnTo>
                        <a:pt x="139" y="19"/>
                      </a:lnTo>
                      <a:lnTo>
                        <a:pt x="120" y="18"/>
                      </a:lnTo>
                      <a:lnTo>
                        <a:pt x="99" y="10"/>
                      </a:lnTo>
                      <a:lnTo>
                        <a:pt x="77" y="2"/>
                      </a:lnTo>
                      <a:lnTo>
                        <a:pt x="66" y="7"/>
                      </a:lnTo>
                      <a:lnTo>
                        <a:pt x="54" y="0"/>
                      </a:lnTo>
                      <a:lnTo>
                        <a:pt x="3" y="0"/>
                      </a:lnTo>
                      <a:lnTo>
                        <a:pt x="8" y="10"/>
                      </a:lnTo>
                      <a:lnTo>
                        <a:pt x="0" y="13"/>
                      </a:lnTo>
                      <a:lnTo>
                        <a:pt x="0" y="24"/>
                      </a:lnTo>
                      <a:lnTo>
                        <a:pt x="8" y="34"/>
                      </a:lnTo>
                      <a:lnTo>
                        <a:pt x="11" y="43"/>
                      </a:lnTo>
                      <a:lnTo>
                        <a:pt x="26" y="42"/>
                      </a:lnTo>
                      <a:lnTo>
                        <a:pt x="35" y="39"/>
                      </a:lnTo>
                      <a:lnTo>
                        <a:pt x="38" y="43"/>
                      </a:lnTo>
                      <a:lnTo>
                        <a:pt x="37" y="50"/>
                      </a:lnTo>
                      <a:lnTo>
                        <a:pt x="32" y="55"/>
                      </a:lnTo>
                      <a:lnTo>
                        <a:pt x="27" y="85"/>
                      </a:lnTo>
                      <a:lnTo>
                        <a:pt x="21" y="91"/>
                      </a:lnTo>
                      <a:lnTo>
                        <a:pt x="29" y="98"/>
                      </a:lnTo>
                      <a:lnTo>
                        <a:pt x="30" y="122"/>
                      </a:lnTo>
                      <a:lnTo>
                        <a:pt x="32" y="133"/>
                      </a:lnTo>
                      <a:lnTo>
                        <a:pt x="40" y="134"/>
                      </a:lnTo>
                      <a:lnTo>
                        <a:pt x="40" y="145"/>
                      </a:lnTo>
                      <a:lnTo>
                        <a:pt x="51" y="152"/>
                      </a:lnTo>
                      <a:lnTo>
                        <a:pt x="61" y="149"/>
                      </a:lnTo>
                      <a:lnTo>
                        <a:pt x="67" y="144"/>
                      </a:lnTo>
                      <a:lnTo>
                        <a:pt x="104" y="145"/>
                      </a:lnTo>
                      <a:lnTo>
                        <a:pt x="110" y="138"/>
                      </a:lnTo>
                      <a:lnTo>
                        <a:pt x="110" y="130"/>
                      </a:lnTo>
                      <a:lnTo>
                        <a:pt x="121" y="122"/>
                      </a:lnTo>
                      <a:lnTo>
                        <a:pt x="129" y="112"/>
                      </a:lnTo>
                      <a:lnTo>
                        <a:pt x="131" y="101"/>
                      </a:lnTo>
                      <a:lnTo>
                        <a:pt x="121" y="88"/>
                      </a:lnTo>
                      <a:lnTo>
                        <a:pt x="129" y="78"/>
                      </a:lnTo>
                      <a:lnTo>
                        <a:pt x="136" y="67"/>
                      </a:lnTo>
                      <a:lnTo>
                        <a:pt x="147" y="64"/>
                      </a:lnTo>
                      <a:lnTo>
                        <a:pt x="158" y="47"/>
                      </a:lnTo>
                      <a:lnTo>
                        <a:pt x="166" y="39"/>
                      </a:lnTo>
                      <a:lnTo>
                        <a:pt x="177" y="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3" name="Freeform 461"/>
                <p:cNvSpPr>
                  <a:spLocks/>
                </p:cNvSpPr>
                <p:nvPr/>
              </p:nvSpPr>
              <p:spPr bwMode="auto">
                <a:xfrm>
                  <a:off x="7292976" y="990283"/>
                  <a:ext cx="280988" cy="241300"/>
                </a:xfrm>
                <a:custGeom>
                  <a:avLst/>
                  <a:gdLst>
                    <a:gd name="T0" fmla="*/ 177 w 177"/>
                    <a:gd name="T1" fmla="*/ 27 h 152"/>
                    <a:gd name="T2" fmla="*/ 149 w 177"/>
                    <a:gd name="T3" fmla="*/ 29 h 152"/>
                    <a:gd name="T4" fmla="*/ 139 w 177"/>
                    <a:gd name="T5" fmla="*/ 19 h 152"/>
                    <a:gd name="T6" fmla="*/ 120 w 177"/>
                    <a:gd name="T7" fmla="*/ 18 h 152"/>
                    <a:gd name="T8" fmla="*/ 99 w 177"/>
                    <a:gd name="T9" fmla="*/ 10 h 152"/>
                    <a:gd name="T10" fmla="*/ 77 w 177"/>
                    <a:gd name="T11" fmla="*/ 2 h 152"/>
                    <a:gd name="T12" fmla="*/ 66 w 177"/>
                    <a:gd name="T13" fmla="*/ 7 h 152"/>
                    <a:gd name="T14" fmla="*/ 54 w 177"/>
                    <a:gd name="T15" fmla="*/ 0 h 152"/>
                    <a:gd name="T16" fmla="*/ 3 w 177"/>
                    <a:gd name="T17" fmla="*/ 0 h 152"/>
                    <a:gd name="T18" fmla="*/ 8 w 177"/>
                    <a:gd name="T19" fmla="*/ 10 h 152"/>
                    <a:gd name="T20" fmla="*/ 0 w 177"/>
                    <a:gd name="T21" fmla="*/ 13 h 152"/>
                    <a:gd name="T22" fmla="*/ 0 w 177"/>
                    <a:gd name="T23" fmla="*/ 24 h 152"/>
                    <a:gd name="T24" fmla="*/ 8 w 177"/>
                    <a:gd name="T25" fmla="*/ 34 h 152"/>
                    <a:gd name="T26" fmla="*/ 11 w 177"/>
                    <a:gd name="T27" fmla="*/ 43 h 152"/>
                    <a:gd name="T28" fmla="*/ 26 w 177"/>
                    <a:gd name="T29" fmla="*/ 42 h 152"/>
                    <a:gd name="T30" fmla="*/ 35 w 177"/>
                    <a:gd name="T31" fmla="*/ 39 h 152"/>
                    <a:gd name="T32" fmla="*/ 38 w 177"/>
                    <a:gd name="T33" fmla="*/ 43 h 152"/>
                    <a:gd name="T34" fmla="*/ 37 w 177"/>
                    <a:gd name="T35" fmla="*/ 50 h 152"/>
                    <a:gd name="T36" fmla="*/ 32 w 177"/>
                    <a:gd name="T37" fmla="*/ 55 h 152"/>
                    <a:gd name="T38" fmla="*/ 27 w 177"/>
                    <a:gd name="T39" fmla="*/ 85 h 152"/>
                    <a:gd name="T40" fmla="*/ 21 w 177"/>
                    <a:gd name="T41" fmla="*/ 91 h 152"/>
                    <a:gd name="T42" fmla="*/ 29 w 177"/>
                    <a:gd name="T43" fmla="*/ 98 h 152"/>
                    <a:gd name="T44" fmla="*/ 30 w 177"/>
                    <a:gd name="T45" fmla="*/ 122 h 152"/>
                    <a:gd name="T46" fmla="*/ 32 w 177"/>
                    <a:gd name="T47" fmla="*/ 133 h 152"/>
                    <a:gd name="T48" fmla="*/ 40 w 177"/>
                    <a:gd name="T49" fmla="*/ 134 h 152"/>
                    <a:gd name="T50" fmla="*/ 40 w 177"/>
                    <a:gd name="T51" fmla="*/ 145 h 152"/>
                    <a:gd name="T52" fmla="*/ 51 w 177"/>
                    <a:gd name="T53" fmla="*/ 152 h 152"/>
                    <a:gd name="T54" fmla="*/ 61 w 177"/>
                    <a:gd name="T55" fmla="*/ 149 h 152"/>
                    <a:gd name="T56" fmla="*/ 67 w 177"/>
                    <a:gd name="T57" fmla="*/ 144 h 152"/>
                    <a:gd name="T58" fmla="*/ 104 w 177"/>
                    <a:gd name="T59" fmla="*/ 145 h 152"/>
                    <a:gd name="T60" fmla="*/ 110 w 177"/>
                    <a:gd name="T61" fmla="*/ 138 h 152"/>
                    <a:gd name="T62" fmla="*/ 110 w 177"/>
                    <a:gd name="T63" fmla="*/ 130 h 152"/>
                    <a:gd name="T64" fmla="*/ 121 w 177"/>
                    <a:gd name="T65" fmla="*/ 122 h 152"/>
                    <a:gd name="T66" fmla="*/ 129 w 177"/>
                    <a:gd name="T67" fmla="*/ 112 h 152"/>
                    <a:gd name="T68" fmla="*/ 131 w 177"/>
                    <a:gd name="T69" fmla="*/ 101 h 152"/>
                    <a:gd name="T70" fmla="*/ 121 w 177"/>
                    <a:gd name="T71" fmla="*/ 88 h 152"/>
                    <a:gd name="T72" fmla="*/ 129 w 177"/>
                    <a:gd name="T73" fmla="*/ 78 h 152"/>
                    <a:gd name="T74" fmla="*/ 136 w 177"/>
                    <a:gd name="T75" fmla="*/ 67 h 152"/>
                    <a:gd name="T76" fmla="*/ 147 w 177"/>
                    <a:gd name="T77" fmla="*/ 64 h 152"/>
                    <a:gd name="T78" fmla="*/ 158 w 177"/>
                    <a:gd name="T79" fmla="*/ 47 h 152"/>
                    <a:gd name="T80" fmla="*/ 166 w 177"/>
                    <a:gd name="T81" fmla="*/ 39 h 152"/>
                    <a:gd name="T82" fmla="*/ 177 w 177"/>
                    <a:gd name="T83" fmla="*/ 2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77" h="152">
                      <a:moveTo>
                        <a:pt x="177" y="27"/>
                      </a:moveTo>
                      <a:lnTo>
                        <a:pt x="149" y="29"/>
                      </a:lnTo>
                      <a:lnTo>
                        <a:pt x="139" y="19"/>
                      </a:lnTo>
                      <a:lnTo>
                        <a:pt x="120" y="18"/>
                      </a:lnTo>
                      <a:lnTo>
                        <a:pt x="99" y="10"/>
                      </a:lnTo>
                      <a:lnTo>
                        <a:pt x="77" y="2"/>
                      </a:lnTo>
                      <a:lnTo>
                        <a:pt x="66" y="7"/>
                      </a:lnTo>
                      <a:lnTo>
                        <a:pt x="54" y="0"/>
                      </a:lnTo>
                      <a:lnTo>
                        <a:pt x="3" y="0"/>
                      </a:lnTo>
                      <a:lnTo>
                        <a:pt x="8" y="10"/>
                      </a:lnTo>
                      <a:lnTo>
                        <a:pt x="0" y="13"/>
                      </a:lnTo>
                      <a:lnTo>
                        <a:pt x="0" y="24"/>
                      </a:lnTo>
                      <a:lnTo>
                        <a:pt x="8" y="34"/>
                      </a:lnTo>
                      <a:lnTo>
                        <a:pt x="11" y="43"/>
                      </a:lnTo>
                      <a:lnTo>
                        <a:pt x="26" y="42"/>
                      </a:lnTo>
                      <a:lnTo>
                        <a:pt x="35" y="39"/>
                      </a:lnTo>
                      <a:lnTo>
                        <a:pt x="38" y="43"/>
                      </a:lnTo>
                      <a:lnTo>
                        <a:pt x="37" y="50"/>
                      </a:lnTo>
                      <a:lnTo>
                        <a:pt x="32" y="55"/>
                      </a:lnTo>
                      <a:lnTo>
                        <a:pt x="27" y="85"/>
                      </a:lnTo>
                      <a:lnTo>
                        <a:pt x="21" y="91"/>
                      </a:lnTo>
                      <a:lnTo>
                        <a:pt x="29" y="98"/>
                      </a:lnTo>
                      <a:lnTo>
                        <a:pt x="30" y="122"/>
                      </a:lnTo>
                      <a:lnTo>
                        <a:pt x="32" y="133"/>
                      </a:lnTo>
                      <a:lnTo>
                        <a:pt x="40" y="134"/>
                      </a:lnTo>
                      <a:lnTo>
                        <a:pt x="40" y="145"/>
                      </a:lnTo>
                      <a:lnTo>
                        <a:pt x="51" y="152"/>
                      </a:lnTo>
                      <a:lnTo>
                        <a:pt x="61" y="149"/>
                      </a:lnTo>
                      <a:lnTo>
                        <a:pt x="67" y="144"/>
                      </a:lnTo>
                      <a:lnTo>
                        <a:pt x="104" y="145"/>
                      </a:lnTo>
                      <a:lnTo>
                        <a:pt x="110" y="138"/>
                      </a:lnTo>
                      <a:lnTo>
                        <a:pt x="110" y="130"/>
                      </a:lnTo>
                      <a:lnTo>
                        <a:pt x="121" y="122"/>
                      </a:lnTo>
                      <a:lnTo>
                        <a:pt x="129" y="112"/>
                      </a:lnTo>
                      <a:lnTo>
                        <a:pt x="131" y="101"/>
                      </a:lnTo>
                      <a:lnTo>
                        <a:pt x="121" y="88"/>
                      </a:lnTo>
                      <a:lnTo>
                        <a:pt x="129" y="78"/>
                      </a:lnTo>
                      <a:lnTo>
                        <a:pt x="136" y="67"/>
                      </a:lnTo>
                      <a:lnTo>
                        <a:pt x="147" y="64"/>
                      </a:lnTo>
                      <a:lnTo>
                        <a:pt x="158" y="47"/>
                      </a:lnTo>
                      <a:lnTo>
                        <a:pt x="166" y="39"/>
                      </a:lnTo>
                      <a:lnTo>
                        <a:pt x="177" y="2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4" name="Freeform 462"/>
                <p:cNvSpPr>
                  <a:spLocks/>
                </p:cNvSpPr>
                <p:nvPr/>
              </p:nvSpPr>
              <p:spPr bwMode="auto">
                <a:xfrm>
                  <a:off x="7292976" y="990283"/>
                  <a:ext cx="280988" cy="241300"/>
                </a:xfrm>
                <a:custGeom>
                  <a:avLst/>
                  <a:gdLst>
                    <a:gd name="T0" fmla="*/ 177 w 177"/>
                    <a:gd name="T1" fmla="*/ 27 h 152"/>
                    <a:gd name="T2" fmla="*/ 149 w 177"/>
                    <a:gd name="T3" fmla="*/ 29 h 152"/>
                    <a:gd name="T4" fmla="*/ 139 w 177"/>
                    <a:gd name="T5" fmla="*/ 19 h 152"/>
                    <a:gd name="T6" fmla="*/ 120 w 177"/>
                    <a:gd name="T7" fmla="*/ 18 h 152"/>
                    <a:gd name="T8" fmla="*/ 99 w 177"/>
                    <a:gd name="T9" fmla="*/ 10 h 152"/>
                    <a:gd name="T10" fmla="*/ 77 w 177"/>
                    <a:gd name="T11" fmla="*/ 2 h 152"/>
                    <a:gd name="T12" fmla="*/ 66 w 177"/>
                    <a:gd name="T13" fmla="*/ 7 h 152"/>
                    <a:gd name="T14" fmla="*/ 54 w 177"/>
                    <a:gd name="T15" fmla="*/ 0 h 152"/>
                    <a:gd name="T16" fmla="*/ 3 w 177"/>
                    <a:gd name="T17" fmla="*/ 0 h 152"/>
                    <a:gd name="T18" fmla="*/ 8 w 177"/>
                    <a:gd name="T19" fmla="*/ 10 h 152"/>
                    <a:gd name="T20" fmla="*/ 0 w 177"/>
                    <a:gd name="T21" fmla="*/ 13 h 152"/>
                    <a:gd name="T22" fmla="*/ 0 w 177"/>
                    <a:gd name="T23" fmla="*/ 24 h 152"/>
                    <a:gd name="T24" fmla="*/ 8 w 177"/>
                    <a:gd name="T25" fmla="*/ 34 h 152"/>
                    <a:gd name="T26" fmla="*/ 11 w 177"/>
                    <a:gd name="T27" fmla="*/ 43 h 152"/>
                    <a:gd name="T28" fmla="*/ 26 w 177"/>
                    <a:gd name="T29" fmla="*/ 42 h 152"/>
                    <a:gd name="T30" fmla="*/ 35 w 177"/>
                    <a:gd name="T31" fmla="*/ 39 h 152"/>
                    <a:gd name="T32" fmla="*/ 38 w 177"/>
                    <a:gd name="T33" fmla="*/ 43 h 152"/>
                    <a:gd name="T34" fmla="*/ 37 w 177"/>
                    <a:gd name="T35" fmla="*/ 50 h 152"/>
                    <a:gd name="T36" fmla="*/ 32 w 177"/>
                    <a:gd name="T37" fmla="*/ 55 h 152"/>
                    <a:gd name="T38" fmla="*/ 27 w 177"/>
                    <a:gd name="T39" fmla="*/ 85 h 152"/>
                    <a:gd name="T40" fmla="*/ 21 w 177"/>
                    <a:gd name="T41" fmla="*/ 91 h 152"/>
                    <a:gd name="T42" fmla="*/ 29 w 177"/>
                    <a:gd name="T43" fmla="*/ 98 h 152"/>
                    <a:gd name="T44" fmla="*/ 30 w 177"/>
                    <a:gd name="T45" fmla="*/ 122 h 152"/>
                    <a:gd name="T46" fmla="*/ 32 w 177"/>
                    <a:gd name="T47" fmla="*/ 133 h 152"/>
                    <a:gd name="T48" fmla="*/ 40 w 177"/>
                    <a:gd name="T49" fmla="*/ 134 h 152"/>
                    <a:gd name="T50" fmla="*/ 40 w 177"/>
                    <a:gd name="T51" fmla="*/ 145 h 152"/>
                    <a:gd name="T52" fmla="*/ 51 w 177"/>
                    <a:gd name="T53" fmla="*/ 152 h 152"/>
                    <a:gd name="T54" fmla="*/ 61 w 177"/>
                    <a:gd name="T55" fmla="*/ 149 h 152"/>
                    <a:gd name="T56" fmla="*/ 67 w 177"/>
                    <a:gd name="T57" fmla="*/ 144 h 152"/>
                    <a:gd name="T58" fmla="*/ 104 w 177"/>
                    <a:gd name="T59" fmla="*/ 145 h 152"/>
                    <a:gd name="T60" fmla="*/ 110 w 177"/>
                    <a:gd name="T61" fmla="*/ 138 h 152"/>
                    <a:gd name="T62" fmla="*/ 110 w 177"/>
                    <a:gd name="T63" fmla="*/ 130 h 152"/>
                    <a:gd name="T64" fmla="*/ 121 w 177"/>
                    <a:gd name="T65" fmla="*/ 122 h 152"/>
                    <a:gd name="T66" fmla="*/ 129 w 177"/>
                    <a:gd name="T67" fmla="*/ 112 h 152"/>
                    <a:gd name="T68" fmla="*/ 131 w 177"/>
                    <a:gd name="T69" fmla="*/ 101 h 152"/>
                    <a:gd name="T70" fmla="*/ 121 w 177"/>
                    <a:gd name="T71" fmla="*/ 88 h 152"/>
                    <a:gd name="T72" fmla="*/ 129 w 177"/>
                    <a:gd name="T73" fmla="*/ 78 h 152"/>
                    <a:gd name="T74" fmla="*/ 136 w 177"/>
                    <a:gd name="T75" fmla="*/ 67 h 152"/>
                    <a:gd name="T76" fmla="*/ 147 w 177"/>
                    <a:gd name="T77" fmla="*/ 64 h 152"/>
                    <a:gd name="T78" fmla="*/ 158 w 177"/>
                    <a:gd name="T79" fmla="*/ 47 h 152"/>
                    <a:gd name="T80" fmla="*/ 166 w 177"/>
                    <a:gd name="T81" fmla="*/ 39 h 152"/>
                    <a:gd name="T82" fmla="*/ 177 w 177"/>
                    <a:gd name="T83" fmla="*/ 2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77" h="152">
                      <a:moveTo>
                        <a:pt x="177" y="27"/>
                      </a:moveTo>
                      <a:lnTo>
                        <a:pt x="149" y="29"/>
                      </a:lnTo>
                      <a:lnTo>
                        <a:pt x="139" y="19"/>
                      </a:lnTo>
                      <a:lnTo>
                        <a:pt x="120" y="18"/>
                      </a:lnTo>
                      <a:lnTo>
                        <a:pt x="99" y="10"/>
                      </a:lnTo>
                      <a:lnTo>
                        <a:pt x="77" y="2"/>
                      </a:lnTo>
                      <a:lnTo>
                        <a:pt x="66" y="7"/>
                      </a:lnTo>
                      <a:lnTo>
                        <a:pt x="54" y="0"/>
                      </a:lnTo>
                      <a:lnTo>
                        <a:pt x="3" y="0"/>
                      </a:lnTo>
                      <a:lnTo>
                        <a:pt x="8" y="10"/>
                      </a:lnTo>
                      <a:lnTo>
                        <a:pt x="0" y="13"/>
                      </a:lnTo>
                      <a:lnTo>
                        <a:pt x="0" y="24"/>
                      </a:lnTo>
                      <a:lnTo>
                        <a:pt x="8" y="34"/>
                      </a:lnTo>
                      <a:lnTo>
                        <a:pt x="11" y="43"/>
                      </a:lnTo>
                      <a:lnTo>
                        <a:pt x="26" y="42"/>
                      </a:lnTo>
                      <a:lnTo>
                        <a:pt x="35" y="39"/>
                      </a:lnTo>
                      <a:lnTo>
                        <a:pt x="38" y="43"/>
                      </a:lnTo>
                      <a:lnTo>
                        <a:pt x="37" y="50"/>
                      </a:lnTo>
                      <a:lnTo>
                        <a:pt x="32" y="55"/>
                      </a:lnTo>
                      <a:lnTo>
                        <a:pt x="27" y="85"/>
                      </a:lnTo>
                      <a:lnTo>
                        <a:pt x="21" y="91"/>
                      </a:lnTo>
                      <a:lnTo>
                        <a:pt x="29" y="98"/>
                      </a:lnTo>
                      <a:lnTo>
                        <a:pt x="30" y="122"/>
                      </a:lnTo>
                      <a:lnTo>
                        <a:pt x="32" y="133"/>
                      </a:lnTo>
                      <a:lnTo>
                        <a:pt x="40" y="134"/>
                      </a:lnTo>
                      <a:lnTo>
                        <a:pt x="40" y="145"/>
                      </a:lnTo>
                      <a:lnTo>
                        <a:pt x="51" y="152"/>
                      </a:lnTo>
                      <a:lnTo>
                        <a:pt x="61" y="149"/>
                      </a:lnTo>
                      <a:lnTo>
                        <a:pt x="67" y="144"/>
                      </a:lnTo>
                      <a:lnTo>
                        <a:pt x="104" y="145"/>
                      </a:lnTo>
                      <a:lnTo>
                        <a:pt x="110" y="138"/>
                      </a:lnTo>
                      <a:lnTo>
                        <a:pt x="110" y="130"/>
                      </a:lnTo>
                      <a:lnTo>
                        <a:pt x="121" y="122"/>
                      </a:lnTo>
                      <a:lnTo>
                        <a:pt x="129" y="112"/>
                      </a:lnTo>
                      <a:lnTo>
                        <a:pt x="131" y="101"/>
                      </a:lnTo>
                      <a:lnTo>
                        <a:pt x="121" y="88"/>
                      </a:lnTo>
                      <a:lnTo>
                        <a:pt x="129" y="78"/>
                      </a:lnTo>
                      <a:lnTo>
                        <a:pt x="136" y="67"/>
                      </a:lnTo>
                      <a:lnTo>
                        <a:pt x="147" y="64"/>
                      </a:lnTo>
                      <a:lnTo>
                        <a:pt x="158" y="47"/>
                      </a:lnTo>
                      <a:lnTo>
                        <a:pt x="166" y="39"/>
                      </a:lnTo>
                      <a:lnTo>
                        <a:pt x="177" y="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5" name="Freeform 463"/>
                <p:cNvSpPr>
                  <a:spLocks/>
                </p:cNvSpPr>
                <p:nvPr/>
              </p:nvSpPr>
              <p:spPr bwMode="auto">
                <a:xfrm>
                  <a:off x="7292976" y="990283"/>
                  <a:ext cx="280988" cy="241300"/>
                </a:xfrm>
                <a:custGeom>
                  <a:avLst/>
                  <a:gdLst>
                    <a:gd name="T0" fmla="*/ 177 w 177"/>
                    <a:gd name="T1" fmla="*/ 27 h 152"/>
                    <a:gd name="T2" fmla="*/ 149 w 177"/>
                    <a:gd name="T3" fmla="*/ 29 h 152"/>
                    <a:gd name="T4" fmla="*/ 139 w 177"/>
                    <a:gd name="T5" fmla="*/ 19 h 152"/>
                    <a:gd name="T6" fmla="*/ 120 w 177"/>
                    <a:gd name="T7" fmla="*/ 18 h 152"/>
                    <a:gd name="T8" fmla="*/ 99 w 177"/>
                    <a:gd name="T9" fmla="*/ 10 h 152"/>
                    <a:gd name="T10" fmla="*/ 77 w 177"/>
                    <a:gd name="T11" fmla="*/ 2 h 152"/>
                    <a:gd name="T12" fmla="*/ 66 w 177"/>
                    <a:gd name="T13" fmla="*/ 7 h 152"/>
                    <a:gd name="T14" fmla="*/ 54 w 177"/>
                    <a:gd name="T15" fmla="*/ 0 h 152"/>
                    <a:gd name="T16" fmla="*/ 3 w 177"/>
                    <a:gd name="T17" fmla="*/ 0 h 152"/>
                    <a:gd name="T18" fmla="*/ 8 w 177"/>
                    <a:gd name="T19" fmla="*/ 10 h 152"/>
                    <a:gd name="T20" fmla="*/ 0 w 177"/>
                    <a:gd name="T21" fmla="*/ 13 h 152"/>
                    <a:gd name="T22" fmla="*/ 0 w 177"/>
                    <a:gd name="T23" fmla="*/ 24 h 152"/>
                    <a:gd name="T24" fmla="*/ 8 w 177"/>
                    <a:gd name="T25" fmla="*/ 34 h 152"/>
                    <a:gd name="T26" fmla="*/ 11 w 177"/>
                    <a:gd name="T27" fmla="*/ 43 h 152"/>
                    <a:gd name="T28" fmla="*/ 26 w 177"/>
                    <a:gd name="T29" fmla="*/ 42 h 152"/>
                    <a:gd name="T30" fmla="*/ 35 w 177"/>
                    <a:gd name="T31" fmla="*/ 39 h 152"/>
                    <a:gd name="T32" fmla="*/ 38 w 177"/>
                    <a:gd name="T33" fmla="*/ 43 h 152"/>
                    <a:gd name="T34" fmla="*/ 37 w 177"/>
                    <a:gd name="T35" fmla="*/ 50 h 152"/>
                    <a:gd name="T36" fmla="*/ 32 w 177"/>
                    <a:gd name="T37" fmla="*/ 55 h 152"/>
                    <a:gd name="T38" fmla="*/ 27 w 177"/>
                    <a:gd name="T39" fmla="*/ 85 h 152"/>
                    <a:gd name="T40" fmla="*/ 21 w 177"/>
                    <a:gd name="T41" fmla="*/ 91 h 152"/>
                    <a:gd name="T42" fmla="*/ 29 w 177"/>
                    <a:gd name="T43" fmla="*/ 98 h 152"/>
                    <a:gd name="T44" fmla="*/ 30 w 177"/>
                    <a:gd name="T45" fmla="*/ 122 h 152"/>
                    <a:gd name="T46" fmla="*/ 32 w 177"/>
                    <a:gd name="T47" fmla="*/ 133 h 152"/>
                    <a:gd name="T48" fmla="*/ 40 w 177"/>
                    <a:gd name="T49" fmla="*/ 134 h 152"/>
                    <a:gd name="T50" fmla="*/ 40 w 177"/>
                    <a:gd name="T51" fmla="*/ 145 h 152"/>
                    <a:gd name="T52" fmla="*/ 51 w 177"/>
                    <a:gd name="T53" fmla="*/ 152 h 152"/>
                    <a:gd name="T54" fmla="*/ 61 w 177"/>
                    <a:gd name="T55" fmla="*/ 149 h 152"/>
                    <a:gd name="T56" fmla="*/ 67 w 177"/>
                    <a:gd name="T57" fmla="*/ 144 h 152"/>
                    <a:gd name="T58" fmla="*/ 104 w 177"/>
                    <a:gd name="T59" fmla="*/ 145 h 152"/>
                    <a:gd name="T60" fmla="*/ 110 w 177"/>
                    <a:gd name="T61" fmla="*/ 138 h 152"/>
                    <a:gd name="T62" fmla="*/ 110 w 177"/>
                    <a:gd name="T63" fmla="*/ 130 h 152"/>
                    <a:gd name="T64" fmla="*/ 121 w 177"/>
                    <a:gd name="T65" fmla="*/ 122 h 152"/>
                    <a:gd name="T66" fmla="*/ 129 w 177"/>
                    <a:gd name="T67" fmla="*/ 112 h 152"/>
                    <a:gd name="T68" fmla="*/ 131 w 177"/>
                    <a:gd name="T69" fmla="*/ 101 h 152"/>
                    <a:gd name="T70" fmla="*/ 121 w 177"/>
                    <a:gd name="T71" fmla="*/ 88 h 152"/>
                    <a:gd name="T72" fmla="*/ 129 w 177"/>
                    <a:gd name="T73" fmla="*/ 78 h 152"/>
                    <a:gd name="T74" fmla="*/ 136 w 177"/>
                    <a:gd name="T75" fmla="*/ 67 h 152"/>
                    <a:gd name="T76" fmla="*/ 147 w 177"/>
                    <a:gd name="T77" fmla="*/ 64 h 152"/>
                    <a:gd name="T78" fmla="*/ 158 w 177"/>
                    <a:gd name="T79" fmla="*/ 47 h 152"/>
                    <a:gd name="T80" fmla="*/ 166 w 177"/>
                    <a:gd name="T81" fmla="*/ 39 h 152"/>
                    <a:gd name="T82" fmla="*/ 177 w 177"/>
                    <a:gd name="T83" fmla="*/ 27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77" h="152">
                      <a:moveTo>
                        <a:pt x="177" y="27"/>
                      </a:moveTo>
                      <a:lnTo>
                        <a:pt x="149" y="29"/>
                      </a:lnTo>
                      <a:lnTo>
                        <a:pt x="139" y="19"/>
                      </a:lnTo>
                      <a:lnTo>
                        <a:pt x="120" y="18"/>
                      </a:lnTo>
                      <a:lnTo>
                        <a:pt x="99" y="10"/>
                      </a:lnTo>
                      <a:lnTo>
                        <a:pt x="77" y="2"/>
                      </a:lnTo>
                      <a:lnTo>
                        <a:pt x="66" y="7"/>
                      </a:lnTo>
                      <a:lnTo>
                        <a:pt x="54" y="0"/>
                      </a:lnTo>
                      <a:lnTo>
                        <a:pt x="3" y="0"/>
                      </a:lnTo>
                      <a:lnTo>
                        <a:pt x="8" y="10"/>
                      </a:lnTo>
                      <a:lnTo>
                        <a:pt x="0" y="13"/>
                      </a:lnTo>
                      <a:lnTo>
                        <a:pt x="0" y="24"/>
                      </a:lnTo>
                      <a:lnTo>
                        <a:pt x="8" y="34"/>
                      </a:lnTo>
                      <a:lnTo>
                        <a:pt x="11" y="43"/>
                      </a:lnTo>
                      <a:lnTo>
                        <a:pt x="26" y="42"/>
                      </a:lnTo>
                      <a:lnTo>
                        <a:pt x="35" y="39"/>
                      </a:lnTo>
                      <a:lnTo>
                        <a:pt x="38" y="43"/>
                      </a:lnTo>
                      <a:lnTo>
                        <a:pt x="37" y="50"/>
                      </a:lnTo>
                      <a:lnTo>
                        <a:pt x="32" y="55"/>
                      </a:lnTo>
                      <a:lnTo>
                        <a:pt x="27" y="85"/>
                      </a:lnTo>
                      <a:lnTo>
                        <a:pt x="21" y="91"/>
                      </a:lnTo>
                      <a:lnTo>
                        <a:pt x="29" y="98"/>
                      </a:lnTo>
                      <a:lnTo>
                        <a:pt x="30" y="122"/>
                      </a:lnTo>
                      <a:lnTo>
                        <a:pt x="32" y="133"/>
                      </a:lnTo>
                      <a:lnTo>
                        <a:pt x="40" y="134"/>
                      </a:lnTo>
                      <a:lnTo>
                        <a:pt x="40" y="145"/>
                      </a:lnTo>
                      <a:lnTo>
                        <a:pt x="51" y="152"/>
                      </a:lnTo>
                      <a:lnTo>
                        <a:pt x="61" y="149"/>
                      </a:lnTo>
                      <a:lnTo>
                        <a:pt x="67" y="144"/>
                      </a:lnTo>
                      <a:lnTo>
                        <a:pt x="104" y="145"/>
                      </a:lnTo>
                      <a:lnTo>
                        <a:pt x="110" y="138"/>
                      </a:lnTo>
                      <a:lnTo>
                        <a:pt x="110" y="130"/>
                      </a:lnTo>
                      <a:lnTo>
                        <a:pt x="121" y="122"/>
                      </a:lnTo>
                      <a:lnTo>
                        <a:pt x="129" y="112"/>
                      </a:lnTo>
                      <a:lnTo>
                        <a:pt x="131" y="101"/>
                      </a:lnTo>
                      <a:lnTo>
                        <a:pt x="121" y="88"/>
                      </a:lnTo>
                      <a:lnTo>
                        <a:pt x="129" y="78"/>
                      </a:lnTo>
                      <a:lnTo>
                        <a:pt x="136" y="67"/>
                      </a:lnTo>
                      <a:lnTo>
                        <a:pt x="147" y="64"/>
                      </a:lnTo>
                      <a:lnTo>
                        <a:pt x="158" y="47"/>
                      </a:lnTo>
                      <a:lnTo>
                        <a:pt x="166" y="39"/>
                      </a:lnTo>
                      <a:lnTo>
                        <a:pt x="177" y="2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6" name="Freeform 464"/>
                <p:cNvSpPr>
                  <a:spLocks/>
                </p:cNvSpPr>
                <p:nvPr/>
              </p:nvSpPr>
              <p:spPr bwMode="auto">
                <a:xfrm>
                  <a:off x="7272338" y="1041083"/>
                  <a:ext cx="79375" cy="160338"/>
                </a:xfrm>
                <a:custGeom>
                  <a:avLst/>
                  <a:gdLst>
                    <a:gd name="T0" fmla="*/ 42 w 50"/>
                    <a:gd name="T1" fmla="*/ 88 h 101"/>
                    <a:gd name="T2" fmla="*/ 40 w 50"/>
                    <a:gd name="T3" fmla="*/ 64 h 101"/>
                    <a:gd name="T4" fmla="*/ 32 w 50"/>
                    <a:gd name="T5" fmla="*/ 58 h 101"/>
                    <a:gd name="T6" fmla="*/ 39 w 50"/>
                    <a:gd name="T7" fmla="*/ 51 h 101"/>
                    <a:gd name="T8" fmla="*/ 43 w 50"/>
                    <a:gd name="T9" fmla="*/ 21 h 101"/>
                    <a:gd name="T10" fmla="*/ 48 w 50"/>
                    <a:gd name="T11" fmla="*/ 16 h 101"/>
                    <a:gd name="T12" fmla="*/ 50 w 50"/>
                    <a:gd name="T13" fmla="*/ 10 h 101"/>
                    <a:gd name="T14" fmla="*/ 47 w 50"/>
                    <a:gd name="T15" fmla="*/ 5 h 101"/>
                    <a:gd name="T16" fmla="*/ 37 w 50"/>
                    <a:gd name="T17" fmla="*/ 8 h 101"/>
                    <a:gd name="T18" fmla="*/ 23 w 50"/>
                    <a:gd name="T19" fmla="*/ 10 h 101"/>
                    <a:gd name="T20" fmla="*/ 20 w 50"/>
                    <a:gd name="T21" fmla="*/ 0 h 101"/>
                    <a:gd name="T22" fmla="*/ 13 w 50"/>
                    <a:gd name="T23" fmla="*/ 13 h 101"/>
                    <a:gd name="T24" fmla="*/ 13 w 50"/>
                    <a:gd name="T25" fmla="*/ 29 h 101"/>
                    <a:gd name="T26" fmla="*/ 16 w 50"/>
                    <a:gd name="T27" fmla="*/ 37 h 101"/>
                    <a:gd name="T28" fmla="*/ 10 w 50"/>
                    <a:gd name="T29" fmla="*/ 46 h 101"/>
                    <a:gd name="T30" fmla="*/ 0 w 50"/>
                    <a:gd name="T31" fmla="*/ 54 h 101"/>
                    <a:gd name="T32" fmla="*/ 0 w 50"/>
                    <a:gd name="T33" fmla="*/ 70 h 101"/>
                    <a:gd name="T34" fmla="*/ 10 w 50"/>
                    <a:gd name="T35" fmla="*/ 75 h 101"/>
                    <a:gd name="T36" fmla="*/ 12 w 50"/>
                    <a:gd name="T37" fmla="*/ 86 h 101"/>
                    <a:gd name="T38" fmla="*/ 13 w 50"/>
                    <a:gd name="T39" fmla="*/ 98 h 101"/>
                    <a:gd name="T40" fmla="*/ 23 w 50"/>
                    <a:gd name="T41" fmla="*/ 101 h 101"/>
                    <a:gd name="T42" fmla="*/ 34 w 50"/>
                    <a:gd name="T43" fmla="*/ 101 h 101"/>
                    <a:gd name="T44" fmla="*/ 42 w 50"/>
                    <a:gd name="T45" fmla="*/ 88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0" h="101">
                      <a:moveTo>
                        <a:pt x="42" y="88"/>
                      </a:moveTo>
                      <a:lnTo>
                        <a:pt x="40" y="64"/>
                      </a:lnTo>
                      <a:lnTo>
                        <a:pt x="32" y="58"/>
                      </a:lnTo>
                      <a:lnTo>
                        <a:pt x="39" y="51"/>
                      </a:lnTo>
                      <a:lnTo>
                        <a:pt x="43" y="21"/>
                      </a:lnTo>
                      <a:lnTo>
                        <a:pt x="48" y="16"/>
                      </a:lnTo>
                      <a:lnTo>
                        <a:pt x="50" y="10"/>
                      </a:lnTo>
                      <a:lnTo>
                        <a:pt x="47" y="5"/>
                      </a:lnTo>
                      <a:lnTo>
                        <a:pt x="37" y="8"/>
                      </a:lnTo>
                      <a:lnTo>
                        <a:pt x="23" y="10"/>
                      </a:lnTo>
                      <a:lnTo>
                        <a:pt x="20" y="0"/>
                      </a:lnTo>
                      <a:lnTo>
                        <a:pt x="13" y="13"/>
                      </a:lnTo>
                      <a:lnTo>
                        <a:pt x="13" y="29"/>
                      </a:lnTo>
                      <a:lnTo>
                        <a:pt x="16" y="37"/>
                      </a:lnTo>
                      <a:lnTo>
                        <a:pt x="10" y="46"/>
                      </a:lnTo>
                      <a:lnTo>
                        <a:pt x="0" y="54"/>
                      </a:lnTo>
                      <a:lnTo>
                        <a:pt x="0" y="70"/>
                      </a:lnTo>
                      <a:lnTo>
                        <a:pt x="10" y="75"/>
                      </a:lnTo>
                      <a:lnTo>
                        <a:pt x="12" y="86"/>
                      </a:lnTo>
                      <a:lnTo>
                        <a:pt x="13" y="98"/>
                      </a:lnTo>
                      <a:lnTo>
                        <a:pt x="23" y="101"/>
                      </a:lnTo>
                      <a:lnTo>
                        <a:pt x="34" y="101"/>
                      </a:lnTo>
                      <a:lnTo>
                        <a:pt x="42" y="8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7" name="Freeform 465"/>
                <p:cNvSpPr>
                  <a:spLocks/>
                </p:cNvSpPr>
                <p:nvPr/>
              </p:nvSpPr>
              <p:spPr bwMode="auto">
                <a:xfrm>
                  <a:off x="7272338" y="1041083"/>
                  <a:ext cx="79375" cy="160338"/>
                </a:xfrm>
                <a:custGeom>
                  <a:avLst/>
                  <a:gdLst>
                    <a:gd name="T0" fmla="*/ 42 w 50"/>
                    <a:gd name="T1" fmla="*/ 88 h 101"/>
                    <a:gd name="T2" fmla="*/ 40 w 50"/>
                    <a:gd name="T3" fmla="*/ 64 h 101"/>
                    <a:gd name="T4" fmla="*/ 32 w 50"/>
                    <a:gd name="T5" fmla="*/ 58 h 101"/>
                    <a:gd name="T6" fmla="*/ 39 w 50"/>
                    <a:gd name="T7" fmla="*/ 51 h 101"/>
                    <a:gd name="T8" fmla="*/ 43 w 50"/>
                    <a:gd name="T9" fmla="*/ 21 h 101"/>
                    <a:gd name="T10" fmla="*/ 48 w 50"/>
                    <a:gd name="T11" fmla="*/ 16 h 101"/>
                    <a:gd name="T12" fmla="*/ 50 w 50"/>
                    <a:gd name="T13" fmla="*/ 10 h 101"/>
                    <a:gd name="T14" fmla="*/ 47 w 50"/>
                    <a:gd name="T15" fmla="*/ 5 h 101"/>
                    <a:gd name="T16" fmla="*/ 37 w 50"/>
                    <a:gd name="T17" fmla="*/ 8 h 101"/>
                    <a:gd name="T18" fmla="*/ 23 w 50"/>
                    <a:gd name="T19" fmla="*/ 10 h 101"/>
                    <a:gd name="T20" fmla="*/ 20 w 50"/>
                    <a:gd name="T21" fmla="*/ 0 h 101"/>
                    <a:gd name="T22" fmla="*/ 13 w 50"/>
                    <a:gd name="T23" fmla="*/ 13 h 101"/>
                    <a:gd name="T24" fmla="*/ 13 w 50"/>
                    <a:gd name="T25" fmla="*/ 29 h 101"/>
                    <a:gd name="T26" fmla="*/ 16 w 50"/>
                    <a:gd name="T27" fmla="*/ 37 h 101"/>
                    <a:gd name="T28" fmla="*/ 10 w 50"/>
                    <a:gd name="T29" fmla="*/ 46 h 101"/>
                    <a:gd name="T30" fmla="*/ 0 w 50"/>
                    <a:gd name="T31" fmla="*/ 54 h 101"/>
                    <a:gd name="T32" fmla="*/ 0 w 50"/>
                    <a:gd name="T33" fmla="*/ 70 h 101"/>
                    <a:gd name="T34" fmla="*/ 10 w 50"/>
                    <a:gd name="T35" fmla="*/ 75 h 101"/>
                    <a:gd name="T36" fmla="*/ 12 w 50"/>
                    <a:gd name="T37" fmla="*/ 86 h 101"/>
                    <a:gd name="T38" fmla="*/ 13 w 50"/>
                    <a:gd name="T39" fmla="*/ 98 h 101"/>
                    <a:gd name="T40" fmla="*/ 23 w 50"/>
                    <a:gd name="T41" fmla="*/ 101 h 101"/>
                    <a:gd name="T42" fmla="*/ 34 w 50"/>
                    <a:gd name="T43" fmla="*/ 101 h 101"/>
                    <a:gd name="T44" fmla="*/ 42 w 50"/>
                    <a:gd name="T45" fmla="*/ 88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0" h="101">
                      <a:moveTo>
                        <a:pt x="42" y="88"/>
                      </a:moveTo>
                      <a:lnTo>
                        <a:pt x="40" y="64"/>
                      </a:lnTo>
                      <a:lnTo>
                        <a:pt x="32" y="58"/>
                      </a:lnTo>
                      <a:lnTo>
                        <a:pt x="39" y="51"/>
                      </a:lnTo>
                      <a:lnTo>
                        <a:pt x="43" y="21"/>
                      </a:lnTo>
                      <a:lnTo>
                        <a:pt x="48" y="16"/>
                      </a:lnTo>
                      <a:lnTo>
                        <a:pt x="50" y="10"/>
                      </a:lnTo>
                      <a:lnTo>
                        <a:pt x="47" y="5"/>
                      </a:lnTo>
                      <a:lnTo>
                        <a:pt x="37" y="8"/>
                      </a:lnTo>
                      <a:lnTo>
                        <a:pt x="23" y="10"/>
                      </a:lnTo>
                      <a:lnTo>
                        <a:pt x="20" y="0"/>
                      </a:lnTo>
                      <a:lnTo>
                        <a:pt x="13" y="13"/>
                      </a:lnTo>
                      <a:lnTo>
                        <a:pt x="13" y="29"/>
                      </a:lnTo>
                      <a:lnTo>
                        <a:pt x="16" y="37"/>
                      </a:lnTo>
                      <a:lnTo>
                        <a:pt x="10" y="46"/>
                      </a:lnTo>
                      <a:lnTo>
                        <a:pt x="0" y="54"/>
                      </a:lnTo>
                      <a:lnTo>
                        <a:pt x="0" y="70"/>
                      </a:lnTo>
                      <a:lnTo>
                        <a:pt x="10" y="75"/>
                      </a:lnTo>
                      <a:lnTo>
                        <a:pt x="12" y="86"/>
                      </a:lnTo>
                      <a:lnTo>
                        <a:pt x="13" y="98"/>
                      </a:lnTo>
                      <a:lnTo>
                        <a:pt x="23" y="101"/>
                      </a:lnTo>
                      <a:lnTo>
                        <a:pt x="34" y="101"/>
                      </a:lnTo>
                      <a:lnTo>
                        <a:pt x="42" y="8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8" name="Freeform 466"/>
                <p:cNvSpPr>
                  <a:spLocks/>
                </p:cNvSpPr>
                <p:nvPr/>
              </p:nvSpPr>
              <p:spPr bwMode="auto">
                <a:xfrm>
                  <a:off x="7272338" y="1041083"/>
                  <a:ext cx="79375" cy="160338"/>
                </a:xfrm>
                <a:custGeom>
                  <a:avLst/>
                  <a:gdLst>
                    <a:gd name="T0" fmla="*/ 42 w 50"/>
                    <a:gd name="T1" fmla="*/ 88 h 101"/>
                    <a:gd name="T2" fmla="*/ 40 w 50"/>
                    <a:gd name="T3" fmla="*/ 64 h 101"/>
                    <a:gd name="T4" fmla="*/ 32 w 50"/>
                    <a:gd name="T5" fmla="*/ 58 h 101"/>
                    <a:gd name="T6" fmla="*/ 39 w 50"/>
                    <a:gd name="T7" fmla="*/ 51 h 101"/>
                    <a:gd name="T8" fmla="*/ 43 w 50"/>
                    <a:gd name="T9" fmla="*/ 21 h 101"/>
                    <a:gd name="T10" fmla="*/ 48 w 50"/>
                    <a:gd name="T11" fmla="*/ 16 h 101"/>
                    <a:gd name="T12" fmla="*/ 50 w 50"/>
                    <a:gd name="T13" fmla="*/ 10 h 101"/>
                    <a:gd name="T14" fmla="*/ 47 w 50"/>
                    <a:gd name="T15" fmla="*/ 5 h 101"/>
                    <a:gd name="T16" fmla="*/ 37 w 50"/>
                    <a:gd name="T17" fmla="*/ 8 h 101"/>
                    <a:gd name="T18" fmla="*/ 23 w 50"/>
                    <a:gd name="T19" fmla="*/ 10 h 101"/>
                    <a:gd name="T20" fmla="*/ 20 w 50"/>
                    <a:gd name="T21" fmla="*/ 0 h 101"/>
                    <a:gd name="T22" fmla="*/ 13 w 50"/>
                    <a:gd name="T23" fmla="*/ 13 h 101"/>
                    <a:gd name="T24" fmla="*/ 13 w 50"/>
                    <a:gd name="T25" fmla="*/ 29 h 101"/>
                    <a:gd name="T26" fmla="*/ 16 w 50"/>
                    <a:gd name="T27" fmla="*/ 37 h 101"/>
                    <a:gd name="T28" fmla="*/ 10 w 50"/>
                    <a:gd name="T29" fmla="*/ 46 h 101"/>
                    <a:gd name="T30" fmla="*/ 0 w 50"/>
                    <a:gd name="T31" fmla="*/ 54 h 101"/>
                    <a:gd name="T32" fmla="*/ 0 w 50"/>
                    <a:gd name="T33" fmla="*/ 70 h 101"/>
                    <a:gd name="T34" fmla="*/ 10 w 50"/>
                    <a:gd name="T35" fmla="*/ 75 h 101"/>
                    <a:gd name="T36" fmla="*/ 12 w 50"/>
                    <a:gd name="T37" fmla="*/ 86 h 101"/>
                    <a:gd name="T38" fmla="*/ 13 w 50"/>
                    <a:gd name="T39" fmla="*/ 98 h 101"/>
                    <a:gd name="T40" fmla="*/ 23 w 50"/>
                    <a:gd name="T41" fmla="*/ 101 h 101"/>
                    <a:gd name="T42" fmla="*/ 34 w 50"/>
                    <a:gd name="T43" fmla="*/ 101 h 101"/>
                    <a:gd name="T44" fmla="*/ 42 w 50"/>
                    <a:gd name="T45" fmla="*/ 88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0" h="101">
                      <a:moveTo>
                        <a:pt x="42" y="88"/>
                      </a:moveTo>
                      <a:lnTo>
                        <a:pt x="40" y="64"/>
                      </a:lnTo>
                      <a:lnTo>
                        <a:pt x="32" y="58"/>
                      </a:lnTo>
                      <a:lnTo>
                        <a:pt x="39" y="51"/>
                      </a:lnTo>
                      <a:lnTo>
                        <a:pt x="43" y="21"/>
                      </a:lnTo>
                      <a:lnTo>
                        <a:pt x="48" y="16"/>
                      </a:lnTo>
                      <a:lnTo>
                        <a:pt x="50" y="10"/>
                      </a:lnTo>
                      <a:lnTo>
                        <a:pt x="47" y="5"/>
                      </a:lnTo>
                      <a:lnTo>
                        <a:pt x="37" y="8"/>
                      </a:lnTo>
                      <a:lnTo>
                        <a:pt x="23" y="10"/>
                      </a:lnTo>
                      <a:lnTo>
                        <a:pt x="20" y="0"/>
                      </a:lnTo>
                      <a:lnTo>
                        <a:pt x="13" y="13"/>
                      </a:lnTo>
                      <a:lnTo>
                        <a:pt x="13" y="29"/>
                      </a:lnTo>
                      <a:lnTo>
                        <a:pt x="16" y="37"/>
                      </a:lnTo>
                      <a:lnTo>
                        <a:pt x="10" y="46"/>
                      </a:lnTo>
                      <a:lnTo>
                        <a:pt x="0" y="54"/>
                      </a:lnTo>
                      <a:lnTo>
                        <a:pt x="0" y="70"/>
                      </a:lnTo>
                      <a:lnTo>
                        <a:pt x="10" y="75"/>
                      </a:lnTo>
                      <a:lnTo>
                        <a:pt x="12" y="86"/>
                      </a:lnTo>
                      <a:lnTo>
                        <a:pt x="13" y="98"/>
                      </a:lnTo>
                      <a:lnTo>
                        <a:pt x="23" y="101"/>
                      </a:lnTo>
                      <a:lnTo>
                        <a:pt x="34" y="101"/>
                      </a:lnTo>
                      <a:lnTo>
                        <a:pt x="42" y="8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9" name="Freeform 467"/>
                <p:cNvSpPr>
                  <a:spLocks/>
                </p:cNvSpPr>
                <p:nvPr/>
              </p:nvSpPr>
              <p:spPr bwMode="auto">
                <a:xfrm>
                  <a:off x="7272338" y="1041083"/>
                  <a:ext cx="79375" cy="160338"/>
                </a:xfrm>
                <a:custGeom>
                  <a:avLst/>
                  <a:gdLst>
                    <a:gd name="T0" fmla="*/ 42 w 50"/>
                    <a:gd name="T1" fmla="*/ 88 h 101"/>
                    <a:gd name="T2" fmla="*/ 40 w 50"/>
                    <a:gd name="T3" fmla="*/ 64 h 101"/>
                    <a:gd name="T4" fmla="*/ 32 w 50"/>
                    <a:gd name="T5" fmla="*/ 58 h 101"/>
                    <a:gd name="T6" fmla="*/ 39 w 50"/>
                    <a:gd name="T7" fmla="*/ 51 h 101"/>
                    <a:gd name="T8" fmla="*/ 43 w 50"/>
                    <a:gd name="T9" fmla="*/ 21 h 101"/>
                    <a:gd name="T10" fmla="*/ 48 w 50"/>
                    <a:gd name="T11" fmla="*/ 16 h 101"/>
                    <a:gd name="T12" fmla="*/ 50 w 50"/>
                    <a:gd name="T13" fmla="*/ 10 h 101"/>
                    <a:gd name="T14" fmla="*/ 47 w 50"/>
                    <a:gd name="T15" fmla="*/ 5 h 101"/>
                    <a:gd name="T16" fmla="*/ 37 w 50"/>
                    <a:gd name="T17" fmla="*/ 8 h 101"/>
                    <a:gd name="T18" fmla="*/ 23 w 50"/>
                    <a:gd name="T19" fmla="*/ 10 h 101"/>
                    <a:gd name="T20" fmla="*/ 20 w 50"/>
                    <a:gd name="T21" fmla="*/ 0 h 101"/>
                    <a:gd name="T22" fmla="*/ 13 w 50"/>
                    <a:gd name="T23" fmla="*/ 13 h 101"/>
                    <a:gd name="T24" fmla="*/ 13 w 50"/>
                    <a:gd name="T25" fmla="*/ 29 h 101"/>
                    <a:gd name="T26" fmla="*/ 16 w 50"/>
                    <a:gd name="T27" fmla="*/ 37 h 101"/>
                    <a:gd name="T28" fmla="*/ 10 w 50"/>
                    <a:gd name="T29" fmla="*/ 46 h 101"/>
                    <a:gd name="T30" fmla="*/ 0 w 50"/>
                    <a:gd name="T31" fmla="*/ 54 h 101"/>
                    <a:gd name="T32" fmla="*/ 0 w 50"/>
                    <a:gd name="T33" fmla="*/ 70 h 101"/>
                    <a:gd name="T34" fmla="*/ 10 w 50"/>
                    <a:gd name="T35" fmla="*/ 75 h 101"/>
                    <a:gd name="T36" fmla="*/ 12 w 50"/>
                    <a:gd name="T37" fmla="*/ 86 h 101"/>
                    <a:gd name="T38" fmla="*/ 13 w 50"/>
                    <a:gd name="T39" fmla="*/ 98 h 101"/>
                    <a:gd name="T40" fmla="*/ 23 w 50"/>
                    <a:gd name="T41" fmla="*/ 101 h 101"/>
                    <a:gd name="T42" fmla="*/ 34 w 50"/>
                    <a:gd name="T43" fmla="*/ 101 h 101"/>
                    <a:gd name="T44" fmla="*/ 42 w 50"/>
                    <a:gd name="T45" fmla="*/ 88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0" h="101">
                      <a:moveTo>
                        <a:pt x="42" y="88"/>
                      </a:moveTo>
                      <a:lnTo>
                        <a:pt x="40" y="64"/>
                      </a:lnTo>
                      <a:lnTo>
                        <a:pt x="32" y="58"/>
                      </a:lnTo>
                      <a:lnTo>
                        <a:pt x="39" y="51"/>
                      </a:lnTo>
                      <a:lnTo>
                        <a:pt x="43" y="21"/>
                      </a:lnTo>
                      <a:lnTo>
                        <a:pt x="48" y="16"/>
                      </a:lnTo>
                      <a:lnTo>
                        <a:pt x="50" y="10"/>
                      </a:lnTo>
                      <a:lnTo>
                        <a:pt x="47" y="5"/>
                      </a:lnTo>
                      <a:lnTo>
                        <a:pt x="37" y="8"/>
                      </a:lnTo>
                      <a:lnTo>
                        <a:pt x="23" y="10"/>
                      </a:lnTo>
                      <a:lnTo>
                        <a:pt x="20" y="0"/>
                      </a:lnTo>
                      <a:lnTo>
                        <a:pt x="13" y="13"/>
                      </a:lnTo>
                      <a:lnTo>
                        <a:pt x="13" y="29"/>
                      </a:lnTo>
                      <a:lnTo>
                        <a:pt x="16" y="37"/>
                      </a:lnTo>
                      <a:lnTo>
                        <a:pt x="10" y="46"/>
                      </a:lnTo>
                      <a:lnTo>
                        <a:pt x="0" y="54"/>
                      </a:lnTo>
                      <a:lnTo>
                        <a:pt x="0" y="70"/>
                      </a:lnTo>
                      <a:lnTo>
                        <a:pt x="10" y="75"/>
                      </a:lnTo>
                      <a:lnTo>
                        <a:pt x="12" y="86"/>
                      </a:lnTo>
                      <a:lnTo>
                        <a:pt x="13" y="98"/>
                      </a:lnTo>
                      <a:lnTo>
                        <a:pt x="23" y="101"/>
                      </a:lnTo>
                      <a:lnTo>
                        <a:pt x="34" y="101"/>
                      </a:lnTo>
                      <a:lnTo>
                        <a:pt x="42" y="8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0" name="Freeform 468"/>
                <p:cNvSpPr>
                  <a:spLocks/>
                </p:cNvSpPr>
                <p:nvPr/>
              </p:nvSpPr>
              <p:spPr bwMode="auto">
                <a:xfrm>
                  <a:off x="7951788" y="1061721"/>
                  <a:ext cx="128588" cy="128588"/>
                </a:xfrm>
                <a:custGeom>
                  <a:avLst/>
                  <a:gdLst>
                    <a:gd name="T0" fmla="*/ 37 w 81"/>
                    <a:gd name="T1" fmla="*/ 59 h 81"/>
                    <a:gd name="T2" fmla="*/ 18 w 81"/>
                    <a:gd name="T3" fmla="*/ 56 h 81"/>
                    <a:gd name="T4" fmla="*/ 16 w 81"/>
                    <a:gd name="T5" fmla="*/ 46 h 81"/>
                    <a:gd name="T6" fmla="*/ 2 w 81"/>
                    <a:gd name="T7" fmla="*/ 33 h 81"/>
                    <a:gd name="T8" fmla="*/ 0 w 81"/>
                    <a:gd name="T9" fmla="*/ 22 h 81"/>
                    <a:gd name="T10" fmla="*/ 14 w 81"/>
                    <a:gd name="T11" fmla="*/ 11 h 81"/>
                    <a:gd name="T12" fmla="*/ 27 w 81"/>
                    <a:gd name="T13" fmla="*/ 14 h 81"/>
                    <a:gd name="T14" fmla="*/ 41 w 81"/>
                    <a:gd name="T15" fmla="*/ 3 h 81"/>
                    <a:gd name="T16" fmla="*/ 49 w 81"/>
                    <a:gd name="T17" fmla="*/ 2 h 81"/>
                    <a:gd name="T18" fmla="*/ 62 w 81"/>
                    <a:gd name="T19" fmla="*/ 6 h 81"/>
                    <a:gd name="T20" fmla="*/ 73 w 81"/>
                    <a:gd name="T21" fmla="*/ 0 h 81"/>
                    <a:gd name="T22" fmla="*/ 81 w 81"/>
                    <a:gd name="T23" fmla="*/ 0 h 81"/>
                    <a:gd name="T24" fmla="*/ 81 w 81"/>
                    <a:gd name="T25" fmla="*/ 13 h 81"/>
                    <a:gd name="T26" fmla="*/ 73 w 81"/>
                    <a:gd name="T27" fmla="*/ 14 h 81"/>
                    <a:gd name="T28" fmla="*/ 67 w 81"/>
                    <a:gd name="T29" fmla="*/ 19 h 81"/>
                    <a:gd name="T30" fmla="*/ 61 w 81"/>
                    <a:gd name="T31" fmla="*/ 24 h 81"/>
                    <a:gd name="T32" fmla="*/ 65 w 81"/>
                    <a:gd name="T33" fmla="*/ 32 h 81"/>
                    <a:gd name="T34" fmla="*/ 54 w 81"/>
                    <a:gd name="T35" fmla="*/ 33 h 81"/>
                    <a:gd name="T36" fmla="*/ 49 w 81"/>
                    <a:gd name="T37" fmla="*/ 32 h 81"/>
                    <a:gd name="T38" fmla="*/ 43 w 81"/>
                    <a:gd name="T39" fmla="*/ 32 h 81"/>
                    <a:gd name="T40" fmla="*/ 49 w 81"/>
                    <a:gd name="T41" fmla="*/ 38 h 81"/>
                    <a:gd name="T42" fmla="*/ 41 w 81"/>
                    <a:gd name="T43" fmla="*/ 46 h 81"/>
                    <a:gd name="T44" fmla="*/ 53 w 81"/>
                    <a:gd name="T45" fmla="*/ 51 h 81"/>
                    <a:gd name="T46" fmla="*/ 67 w 81"/>
                    <a:gd name="T47" fmla="*/ 61 h 81"/>
                    <a:gd name="T48" fmla="*/ 70 w 81"/>
                    <a:gd name="T49" fmla="*/ 67 h 81"/>
                    <a:gd name="T50" fmla="*/ 64 w 81"/>
                    <a:gd name="T51" fmla="*/ 67 h 81"/>
                    <a:gd name="T52" fmla="*/ 49 w 81"/>
                    <a:gd name="T53" fmla="*/ 72 h 81"/>
                    <a:gd name="T54" fmla="*/ 54 w 81"/>
                    <a:gd name="T55" fmla="*/ 81 h 81"/>
                    <a:gd name="T56" fmla="*/ 29 w 81"/>
                    <a:gd name="T57" fmla="*/ 81 h 81"/>
                    <a:gd name="T58" fmla="*/ 29 w 81"/>
                    <a:gd name="T59" fmla="*/ 72 h 81"/>
                    <a:gd name="T60" fmla="*/ 19 w 81"/>
                    <a:gd name="T61" fmla="*/ 67 h 81"/>
                    <a:gd name="T62" fmla="*/ 29 w 81"/>
                    <a:gd name="T63" fmla="*/ 62 h 81"/>
                    <a:gd name="T64" fmla="*/ 35 w 81"/>
                    <a:gd name="T65" fmla="*/ 62 h 81"/>
                    <a:gd name="T66" fmla="*/ 37 w 81"/>
                    <a:gd name="T67" fmla="*/ 5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1" h="81">
                      <a:moveTo>
                        <a:pt x="37" y="59"/>
                      </a:moveTo>
                      <a:lnTo>
                        <a:pt x="18" y="56"/>
                      </a:lnTo>
                      <a:lnTo>
                        <a:pt x="16" y="46"/>
                      </a:lnTo>
                      <a:lnTo>
                        <a:pt x="2" y="33"/>
                      </a:lnTo>
                      <a:lnTo>
                        <a:pt x="0" y="22"/>
                      </a:lnTo>
                      <a:lnTo>
                        <a:pt x="14" y="11"/>
                      </a:lnTo>
                      <a:lnTo>
                        <a:pt x="27" y="14"/>
                      </a:lnTo>
                      <a:lnTo>
                        <a:pt x="41" y="3"/>
                      </a:lnTo>
                      <a:lnTo>
                        <a:pt x="49" y="2"/>
                      </a:lnTo>
                      <a:lnTo>
                        <a:pt x="62" y="6"/>
                      </a:lnTo>
                      <a:lnTo>
                        <a:pt x="73" y="0"/>
                      </a:lnTo>
                      <a:lnTo>
                        <a:pt x="81" y="0"/>
                      </a:lnTo>
                      <a:lnTo>
                        <a:pt x="81" y="13"/>
                      </a:lnTo>
                      <a:lnTo>
                        <a:pt x="73" y="14"/>
                      </a:lnTo>
                      <a:lnTo>
                        <a:pt x="67" y="19"/>
                      </a:lnTo>
                      <a:lnTo>
                        <a:pt x="61" y="24"/>
                      </a:lnTo>
                      <a:lnTo>
                        <a:pt x="65" y="32"/>
                      </a:lnTo>
                      <a:lnTo>
                        <a:pt x="54" y="33"/>
                      </a:lnTo>
                      <a:lnTo>
                        <a:pt x="49" y="32"/>
                      </a:lnTo>
                      <a:lnTo>
                        <a:pt x="43" y="32"/>
                      </a:lnTo>
                      <a:lnTo>
                        <a:pt x="49" y="38"/>
                      </a:lnTo>
                      <a:lnTo>
                        <a:pt x="41" y="46"/>
                      </a:lnTo>
                      <a:lnTo>
                        <a:pt x="53" y="51"/>
                      </a:lnTo>
                      <a:lnTo>
                        <a:pt x="67" y="61"/>
                      </a:lnTo>
                      <a:lnTo>
                        <a:pt x="70" y="67"/>
                      </a:lnTo>
                      <a:lnTo>
                        <a:pt x="64" y="67"/>
                      </a:lnTo>
                      <a:lnTo>
                        <a:pt x="49" y="72"/>
                      </a:lnTo>
                      <a:lnTo>
                        <a:pt x="54" y="81"/>
                      </a:lnTo>
                      <a:lnTo>
                        <a:pt x="29" y="81"/>
                      </a:lnTo>
                      <a:lnTo>
                        <a:pt x="29" y="72"/>
                      </a:lnTo>
                      <a:lnTo>
                        <a:pt x="19" y="67"/>
                      </a:lnTo>
                      <a:lnTo>
                        <a:pt x="29" y="62"/>
                      </a:lnTo>
                      <a:lnTo>
                        <a:pt x="35" y="62"/>
                      </a:lnTo>
                      <a:lnTo>
                        <a:pt x="37" y="5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1" name="Freeform 469"/>
                <p:cNvSpPr>
                  <a:spLocks/>
                </p:cNvSpPr>
                <p:nvPr/>
              </p:nvSpPr>
              <p:spPr bwMode="auto">
                <a:xfrm>
                  <a:off x="7951788" y="1061721"/>
                  <a:ext cx="128588" cy="128588"/>
                </a:xfrm>
                <a:custGeom>
                  <a:avLst/>
                  <a:gdLst>
                    <a:gd name="T0" fmla="*/ 37 w 81"/>
                    <a:gd name="T1" fmla="*/ 59 h 81"/>
                    <a:gd name="T2" fmla="*/ 18 w 81"/>
                    <a:gd name="T3" fmla="*/ 56 h 81"/>
                    <a:gd name="T4" fmla="*/ 16 w 81"/>
                    <a:gd name="T5" fmla="*/ 46 h 81"/>
                    <a:gd name="T6" fmla="*/ 2 w 81"/>
                    <a:gd name="T7" fmla="*/ 33 h 81"/>
                    <a:gd name="T8" fmla="*/ 0 w 81"/>
                    <a:gd name="T9" fmla="*/ 22 h 81"/>
                    <a:gd name="T10" fmla="*/ 14 w 81"/>
                    <a:gd name="T11" fmla="*/ 11 h 81"/>
                    <a:gd name="T12" fmla="*/ 27 w 81"/>
                    <a:gd name="T13" fmla="*/ 14 h 81"/>
                    <a:gd name="T14" fmla="*/ 41 w 81"/>
                    <a:gd name="T15" fmla="*/ 3 h 81"/>
                    <a:gd name="T16" fmla="*/ 49 w 81"/>
                    <a:gd name="T17" fmla="*/ 2 h 81"/>
                    <a:gd name="T18" fmla="*/ 62 w 81"/>
                    <a:gd name="T19" fmla="*/ 6 h 81"/>
                    <a:gd name="T20" fmla="*/ 73 w 81"/>
                    <a:gd name="T21" fmla="*/ 0 h 81"/>
                    <a:gd name="T22" fmla="*/ 81 w 81"/>
                    <a:gd name="T23" fmla="*/ 0 h 81"/>
                    <a:gd name="T24" fmla="*/ 81 w 81"/>
                    <a:gd name="T25" fmla="*/ 13 h 81"/>
                    <a:gd name="T26" fmla="*/ 73 w 81"/>
                    <a:gd name="T27" fmla="*/ 14 h 81"/>
                    <a:gd name="T28" fmla="*/ 67 w 81"/>
                    <a:gd name="T29" fmla="*/ 19 h 81"/>
                    <a:gd name="T30" fmla="*/ 61 w 81"/>
                    <a:gd name="T31" fmla="*/ 24 h 81"/>
                    <a:gd name="T32" fmla="*/ 65 w 81"/>
                    <a:gd name="T33" fmla="*/ 32 h 81"/>
                    <a:gd name="T34" fmla="*/ 54 w 81"/>
                    <a:gd name="T35" fmla="*/ 33 h 81"/>
                    <a:gd name="T36" fmla="*/ 49 w 81"/>
                    <a:gd name="T37" fmla="*/ 32 h 81"/>
                    <a:gd name="T38" fmla="*/ 43 w 81"/>
                    <a:gd name="T39" fmla="*/ 32 h 81"/>
                    <a:gd name="T40" fmla="*/ 49 w 81"/>
                    <a:gd name="T41" fmla="*/ 38 h 81"/>
                    <a:gd name="T42" fmla="*/ 41 w 81"/>
                    <a:gd name="T43" fmla="*/ 46 h 81"/>
                    <a:gd name="T44" fmla="*/ 53 w 81"/>
                    <a:gd name="T45" fmla="*/ 51 h 81"/>
                    <a:gd name="T46" fmla="*/ 67 w 81"/>
                    <a:gd name="T47" fmla="*/ 61 h 81"/>
                    <a:gd name="T48" fmla="*/ 70 w 81"/>
                    <a:gd name="T49" fmla="*/ 67 h 81"/>
                    <a:gd name="T50" fmla="*/ 64 w 81"/>
                    <a:gd name="T51" fmla="*/ 67 h 81"/>
                    <a:gd name="T52" fmla="*/ 49 w 81"/>
                    <a:gd name="T53" fmla="*/ 72 h 81"/>
                    <a:gd name="T54" fmla="*/ 54 w 81"/>
                    <a:gd name="T55" fmla="*/ 81 h 81"/>
                    <a:gd name="T56" fmla="*/ 29 w 81"/>
                    <a:gd name="T57" fmla="*/ 81 h 81"/>
                    <a:gd name="T58" fmla="*/ 29 w 81"/>
                    <a:gd name="T59" fmla="*/ 72 h 81"/>
                    <a:gd name="T60" fmla="*/ 19 w 81"/>
                    <a:gd name="T61" fmla="*/ 67 h 81"/>
                    <a:gd name="T62" fmla="*/ 29 w 81"/>
                    <a:gd name="T63" fmla="*/ 62 h 81"/>
                    <a:gd name="T64" fmla="*/ 35 w 81"/>
                    <a:gd name="T65" fmla="*/ 62 h 81"/>
                    <a:gd name="T66" fmla="*/ 37 w 81"/>
                    <a:gd name="T67" fmla="*/ 5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1" h="81">
                      <a:moveTo>
                        <a:pt x="37" y="59"/>
                      </a:moveTo>
                      <a:lnTo>
                        <a:pt x="18" y="56"/>
                      </a:lnTo>
                      <a:lnTo>
                        <a:pt x="16" y="46"/>
                      </a:lnTo>
                      <a:lnTo>
                        <a:pt x="2" y="33"/>
                      </a:lnTo>
                      <a:lnTo>
                        <a:pt x="0" y="22"/>
                      </a:lnTo>
                      <a:lnTo>
                        <a:pt x="14" y="11"/>
                      </a:lnTo>
                      <a:lnTo>
                        <a:pt x="27" y="14"/>
                      </a:lnTo>
                      <a:lnTo>
                        <a:pt x="41" y="3"/>
                      </a:lnTo>
                      <a:lnTo>
                        <a:pt x="49" y="2"/>
                      </a:lnTo>
                      <a:lnTo>
                        <a:pt x="62" y="6"/>
                      </a:lnTo>
                      <a:lnTo>
                        <a:pt x="73" y="0"/>
                      </a:lnTo>
                      <a:lnTo>
                        <a:pt x="81" y="0"/>
                      </a:lnTo>
                      <a:lnTo>
                        <a:pt x="81" y="13"/>
                      </a:lnTo>
                      <a:lnTo>
                        <a:pt x="73" y="14"/>
                      </a:lnTo>
                      <a:lnTo>
                        <a:pt x="67" y="19"/>
                      </a:lnTo>
                      <a:lnTo>
                        <a:pt x="61" y="24"/>
                      </a:lnTo>
                      <a:lnTo>
                        <a:pt x="65" y="32"/>
                      </a:lnTo>
                      <a:lnTo>
                        <a:pt x="54" y="33"/>
                      </a:lnTo>
                      <a:lnTo>
                        <a:pt x="49" y="32"/>
                      </a:lnTo>
                      <a:lnTo>
                        <a:pt x="43" y="32"/>
                      </a:lnTo>
                      <a:lnTo>
                        <a:pt x="49" y="38"/>
                      </a:lnTo>
                      <a:lnTo>
                        <a:pt x="41" y="46"/>
                      </a:lnTo>
                      <a:lnTo>
                        <a:pt x="53" y="51"/>
                      </a:lnTo>
                      <a:lnTo>
                        <a:pt x="67" y="61"/>
                      </a:lnTo>
                      <a:lnTo>
                        <a:pt x="70" y="67"/>
                      </a:lnTo>
                      <a:lnTo>
                        <a:pt x="64" y="67"/>
                      </a:lnTo>
                      <a:lnTo>
                        <a:pt x="49" y="72"/>
                      </a:lnTo>
                      <a:lnTo>
                        <a:pt x="54" y="81"/>
                      </a:lnTo>
                      <a:lnTo>
                        <a:pt x="29" y="81"/>
                      </a:lnTo>
                      <a:lnTo>
                        <a:pt x="29" y="72"/>
                      </a:lnTo>
                      <a:lnTo>
                        <a:pt x="19" y="67"/>
                      </a:lnTo>
                      <a:lnTo>
                        <a:pt x="29" y="62"/>
                      </a:lnTo>
                      <a:lnTo>
                        <a:pt x="35" y="62"/>
                      </a:lnTo>
                      <a:lnTo>
                        <a:pt x="37" y="5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2" name="Freeform 470"/>
                <p:cNvSpPr>
                  <a:spLocks/>
                </p:cNvSpPr>
                <p:nvPr/>
              </p:nvSpPr>
              <p:spPr bwMode="auto">
                <a:xfrm>
                  <a:off x="7951788" y="1061721"/>
                  <a:ext cx="128588" cy="128588"/>
                </a:xfrm>
                <a:custGeom>
                  <a:avLst/>
                  <a:gdLst>
                    <a:gd name="T0" fmla="*/ 37 w 81"/>
                    <a:gd name="T1" fmla="*/ 59 h 81"/>
                    <a:gd name="T2" fmla="*/ 18 w 81"/>
                    <a:gd name="T3" fmla="*/ 56 h 81"/>
                    <a:gd name="T4" fmla="*/ 16 w 81"/>
                    <a:gd name="T5" fmla="*/ 46 h 81"/>
                    <a:gd name="T6" fmla="*/ 2 w 81"/>
                    <a:gd name="T7" fmla="*/ 33 h 81"/>
                    <a:gd name="T8" fmla="*/ 0 w 81"/>
                    <a:gd name="T9" fmla="*/ 22 h 81"/>
                    <a:gd name="T10" fmla="*/ 14 w 81"/>
                    <a:gd name="T11" fmla="*/ 11 h 81"/>
                    <a:gd name="T12" fmla="*/ 27 w 81"/>
                    <a:gd name="T13" fmla="*/ 14 h 81"/>
                    <a:gd name="T14" fmla="*/ 41 w 81"/>
                    <a:gd name="T15" fmla="*/ 3 h 81"/>
                    <a:gd name="T16" fmla="*/ 49 w 81"/>
                    <a:gd name="T17" fmla="*/ 2 h 81"/>
                    <a:gd name="T18" fmla="*/ 62 w 81"/>
                    <a:gd name="T19" fmla="*/ 6 h 81"/>
                    <a:gd name="T20" fmla="*/ 73 w 81"/>
                    <a:gd name="T21" fmla="*/ 0 h 81"/>
                    <a:gd name="T22" fmla="*/ 81 w 81"/>
                    <a:gd name="T23" fmla="*/ 0 h 81"/>
                    <a:gd name="T24" fmla="*/ 81 w 81"/>
                    <a:gd name="T25" fmla="*/ 13 h 81"/>
                    <a:gd name="T26" fmla="*/ 73 w 81"/>
                    <a:gd name="T27" fmla="*/ 14 h 81"/>
                    <a:gd name="T28" fmla="*/ 67 w 81"/>
                    <a:gd name="T29" fmla="*/ 19 h 81"/>
                    <a:gd name="T30" fmla="*/ 61 w 81"/>
                    <a:gd name="T31" fmla="*/ 24 h 81"/>
                    <a:gd name="T32" fmla="*/ 65 w 81"/>
                    <a:gd name="T33" fmla="*/ 32 h 81"/>
                    <a:gd name="T34" fmla="*/ 54 w 81"/>
                    <a:gd name="T35" fmla="*/ 33 h 81"/>
                    <a:gd name="T36" fmla="*/ 49 w 81"/>
                    <a:gd name="T37" fmla="*/ 32 h 81"/>
                    <a:gd name="T38" fmla="*/ 43 w 81"/>
                    <a:gd name="T39" fmla="*/ 32 h 81"/>
                    <a:gd name="T40" fmla="*/ 49 w 81"/>
                    <a:gd name="T41" fmla="*/ 38 h 81"/>
                    <a:gd name="T42" fmla="*/ 41 w 81"/>
                    <a:gd name="T43" fmla="*/ 46 h 81"/>
                    <a:gd name="T44" fmla="*/ 53 w 81"/>
                    <a:gd name="T45" fmla="*/ 51 h 81"/>
                    <a:gd name="T46" fmla="*/ 67 w 81"/>
                    <a:gd name="T47" fmla="*/ 61 h 81"/>
                    <a:gd name="T48" fmla="*/ 70 w 81"/>
                    <a:gd name="T49" fmla="*/ 67 h 81"/>
                    <a:gd name="T50" fmla="*/ 64 w 81"/>
                    <a:gd name="T51" fmla="*/ 67 h 81"/>
                    <a:gd name="T52" fmla="*/ 49 w 81"/>
                    <a:gd name="T53" fmla="*/ 72 h 81"/>
                    <a:gd name="T54" fmla="*/ 54 w 81"/>
                    <a:gd name="T55" fmla="*/ 81 h 81"/>
                    <a:gd name="T56" fmla="*/ 29 w 81"/>
                    <a:gd name="T57" fmla="*/ 81 h 81"/>
                    <a:gd name="T58" fmla="*/ 29 w 81"/>
                    <a:gd name="T59" fmla="*/ 72 h 81"/>
                    <a:gd name="T60" fmla="*/ 19 w 81"/>
                    <a:gd name="T61" fmla="*/ 67 h 81"/>
                    <a:gd name="T62" fmla="*/ 29 w 81"/>
                    <a:gd name="T63" fmla="*/ 62 h 81"/>
                    <a:gd name="T64" fmla="*/ 35 w 81"/>
                    <a:gd name="T65" fmla="*/ 62 h 81"/>
                    <a:gd name="T66" fmla="*/ 37 w 81"/>
                    <a:gd name="T67" fmla="*/ 5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1" h="81">
                      <a:moveTo>
                        <a:pt x="37" y="59"/>
                      </a:moveTo>
                      <a:lnTo>
                        <a:pt x="18" y="56"/>
                      </a:lnTo>
                      <a:lnTo>
                        <a:pt x="16" y="46"/>
                      </a:lnTo>
                      <a:lnTo>
                        <a:pt x="2" y="33"/>
                      </a:lnTo>
                      <a:lnTo>
                        <a:pt x="0" y="22"/>
                      </a:lnTo>
                      <a:lnTo>
                        <a:pt x="14" y="11"/>
                      </a:lnTo>
                      <a:lnTo>
                        <a:pt x="27" y="14"/>
                      </a:lnTo>
                      <a:lnTo>
                        <a:pt x="41" y="3"/>
                      </a:lnTo>
                      <a:lnTo>
                        <a:pt x="49" y="2"/>
                      </a:lnTo>
                      <a:lnTo>
                        <a:pt x="62" y="6"/>
                      </a:lnTo>
                      <a:lnTo>
                        <a:pt x="73" y="0"/>
                      </a:lnTo>
                      <a:lnTo>
                        <a:pt x="81" y="0"/>
                      </a:lnTo>
                      <a:lnTo>
                        <a:pt x="81" y="13"/>
                      </a:lnTo>
                      <a:lnTo>
                        <a:pt x="73" y="14"/>
                      </a:lnTo>
                      <a:lnTo>
                        <a:pt x="67" y="19"/>
                      </a:lnTo>
                      <a:lnTo>
                        <a:pt x="61" y="24"/>
                      </a:lnTo>
                      <a:lnTo>
                        <a:pt x="65" y="32"/>
                      </a:lnTo>
                      <a:lnTo>
                        <a:pt x="54" y="33"/>
                      </a:lnTo>
                      <a:lnTo>
                        <a:pt x="49" y="32"/>
                      </a:lnTo>
                      <a:lnTo>
                        <a:pt x="43" y="32"/>
                      </a:lnTo>
                      <a:lnTo>
                        <a:pt x="49" y="38"/>
                      </a:lnTo>
                      <a:lnTo>
                        <a:pt x="41" y="46"/>
                      </a:lnTo>
                      <a:lnTo>
                        <a:pt x="53" y="51"/>
                      </a:lnTo>
                      <a:lnTo>
                        <a:pt x="67" y="61"/>
                      </a:lnTo>
                      <a:lnTo>
                        <a:pt x="70" y="67"/>
                      </a:lnTo>
                      <a:lnTo>
                        <a:pt x="64" y="67"/>
                      </a:lnTo>
                      <a:lnTo>
                        <a:pt x="49" y="72"/>
                      </a:lnTo>
                      <a:lnTo>
                        <a:pt x="54" y="81"/>
                      </a:lnTo>
                      <a:lnTo>
                        <a:pt x="29" y="81"/>
                      </a:lnTo>
                      <a:lnTo>
                        <a:pt x="29" y="72"/>
                      </a:lnTo>
                      <a:lnTo>
                        <a:pt x="19" y="67"/>
                      </a:lnTo>
                      <a:lnTo>
                        <a:pt x="29" y="62"/>
                      </a:lnTo>
                      <a:lnTo>
                        <a:pt x="35" y="62"/>
                      </a:lnTo>
                      <a:lnTo>
                        <a:pt x="37" y="5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3" name="Freeform 471"/>
                <p:cNvSpPr>
                  <a:spLocks/>
                </p:cNvSpPr>
                <p:nvPr/>
              </p:nvSpPr>
              <p:spPr bwMode="auto">
                <a:xfrm>
                  <a:off x="7951788" y="1061721"/>
                  <a:ext cx="128588" cy="128588"/>
                </a:xfrm>
                <a:custGeom>
                  <a:avLst/>
                  <a:gdLst>
                    <a:gd name="T0" fmla="*/ 37 w 81"/>
                    <a:gd name="T1" fmla="*/ 59 h 81"/>
                    <a:gd name="T2" fmla="*/ 18 w 81"/>
                    <a:gd name="T3" fmla="*/ 56 h 81"/>
                    <a:gd name="T4" fmla="*/ 16 w 81"/>
                    <a:gd name="T5" fmla="*/ 46 h 81"/>
                    <a:gd name="T6" fmla="*/ 2 w 81"/>
                    <a:gd name="T7" fmla="*/ 33 h 81"/>
                    <a:gd name="T8" fmla="*/ 0 w 81"/>
                    <a:gd name="T9" fmla="*/ 22 h 81"/>
                    <a:gd name="T10" fmla="*/ 14 w 81"/>
                    <a:gd name="T11" fmla="*/ 11 h 81"/>
                    <a:gd name="T12" fmla="*/ 27 w 81"/>
                    <a:gd name="T13" fmla="*/ 14 h 81"/>
                    <a:gd name="T14" fmla="*/ 41 w 81"/>
                    <a:gd name="T15" fmla="*/ 3 h 81"/>
                    <a:gd name="T16" fmla="*/ 49 w 81"/>
                    <a:gd name="T17" fmla="*/ 2 h 81"/>
                    <a:gd name="T18" fmla="*/ 62 w 81"/>
                    <a:gd name="T19" fmla="*/ 6 h 81"/>
                    <a:gd name="T20" fmla="*/ 73 w 81"/>
                    <a:gd name="T21" fmla="*/ 0 h 81"/>
                    <a:gd name="T22" fmla="*/ 81 w 81"/>
                    <a:gd name="T23" fmla="*/ 0 h 81"/>
                    <a:gd name="T24" fmla="*/ 81 w 81"/>
                    <a:gd name="T25" fmla="*/ 13 h 81"/>
                    <a:gd name="T26" fmla="*/ 73 w 81"/>
                    <a:gd name="T27" fmla="*/ 14 h 81"/>
                    <a:gd name="T28" fmla="*/ 67 w 81"/>
                    <a:gd name="T29" fmla="*/ 19 h 81"/>
                    <a:gd name="T30" fmla="*/ 61 w 81"/>
                    <a:gd name="T31" fmla="*/ 24 h 81"/>
                    <a:gd name="T32" fmla="*/ 65 w 81"/>
                    <a:gd name="T33" fmla="*/ 32 h 81"/>
                    <a:gd name="T34" fmla="*/ 54 w 81"/>
                    <a:gd name="T35" fmla="*/ 33 h 81"/>
                    <a:gd name="T36" fmla="*/ 49 w 81"/>
                    <a:gd name="T37" fmla="*/ 32 h 81"/>
                    <a:gd name="T38" fmla="*/ 43 w 81"/>
                    <a:gd name="T39" fmla="*/ 32 h 81"/>
                    <a:gd name="T40" fmla="*/ 49 w 81"/>
                    <a:gd name="T41" fmla="*/ 38 h 81"/>
                    <a:gd name="T42" fmla="*/ 41 w 81"/>
                    <a:gd name="T43" fmla="*/ 46 h 81"/>
                    <a:gd name="T44" fmla="*/ 53 w 81"/>
                    <a:gd name="T45" fmla="*/ 51 h 81"/>
                    <a:gd name="T46" fmla="*/ 67 w 81"/>
                    <a:gd name="T47" fmla="*/ 61 h 81"/>
                    <a:gd name="T48" fmla="*/ 70 w 81"/>
                    <a:gd name="T49" fmla="*/ 67 h 81"/>
                    <a:gd name="T50" fmla="*/ 64 w 81"/>
                    <a:gd name="T51" fmla="*/ 67 h 81"/>
                    <a:gd name="T52" fmla="*/ 49 w 81"/>
                    <a:gd name="T53" fmla="*/ 72 h 81"/>
                    <a:gd name="T54" fmla="*/ 54 w 81"/>
                    <a:gd name="T55" fmla="*/ 81 h 81"/>
                    <a:gd name="T56" fmla="*/ 29 w 81"/>
                    <a:gd name="T57" fmla="*/ 81 h 81"/>
                    <a:gd name="T58" fmla="*/ 29 w 81"/>
                    <a:gd name="T59" fmla="*/ 72 h 81"/>
                    <a:gd name="T60" fmla="*/ 19 w 81"/>
                    <a:gd name="T61" fmla="*/ 67 h 81"/>
                    <a:gd name="T62" fmla="*/ 29 w 81"/>
                    <a:gd name="T63" fmla="*/ 62 h 81"/>
                    <a:gd name="T64" fmla="*/ 35 w 81"/>
                    <a:gd name="T65" fmla="*/ 62 h 81"/>
                    <a:gd name="T66" fmla="*/ 37 w 81"/>
                    <a:gd name="T67" fmla="*/ 5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1" h="81">
                      <a:moveTo>
                        <a:pt x="37" y="59"/>
                      </a:moveTo>
                      <a:lnTo>
                        <a:pt x="18" y="56"/>
                      </a:lnTo>
                      <a:lnTo>
                        <a:pt x="16" y="46"/>
                      </a:lnTo>
                      <a:lnTo>
                        <a:pt x="2" y="33"/>
                      </a:lnTo>
                      <a:lnTo>
                        <a:pt x="0" y="22"/>
                      </a:lnTo>
                      <a:lnTo>
                        <a:pt x="14" y="11"/>
                      </a:lnTo>
                      <a:lnTo>
                        <a:pt x="27" y="14"/>
                      </a:lnTo>
                      <a:lnTo>
                        <a:pt x="41" y="3"/>
                      </a:lnTo>
                      <a:lnTo>
                        <a:pt x="49" y="2"/>
                      </a:lnTo>
                      <a:lnTo>
                        <a:pt x="62" y="6"/>
                      </a:lnTo>
                      <a:lnTo>
                        <a:pt x="73" y="0"/>
                      </a:lnTo>
                      <a:lnTo>
                        <a:pt x="81" y="0"/>
                      </a:lnTo>
                      <a:lnTo>
                        <a:pt x="81" y="13"/>
                      </a:lnTo>
                      <a:lnTo>
                        <a:pt x="73" y="14"/>
                      </a:lnTo>
                      <a:lnTo>
                        <a:pt x="67" y="19"/>
                      </a:lnTo>
                      <a:lnTo>
                        <a:pt x="61" y="24"/>
                      </a:lnTo>
                      <a:lnTo>
                        <a:pt x="65" y="32"/>
                      </a:lnTo>
                      <a:lnTo>
                        <a:pt x="54" y="33"/>
                      </a:lnTo>
                      <a:lnTo>
                        <a:pt x="49" y="32"/>
                      </a:lnTo>
                      <a:lnTo>
                        <a:pt x="43" y="32"/>
                      </a:lnTo>
                      <a:lnTo>
                        <a:pt x="49" y="38"/>
                      </a:lnTo>
                      <a:lnTo>
                        <a:pt x="41" y="46"/>
                      </a:lnTo>
                      <a:lnTo>
                        <a:pt x="53" y="51"/>
                      </a:lnTo>
                      <a:lnTo>
                        <a:pt x="67" y="61"/>
                      </a:lnTo>
                      <a:lnTo>
                        <a:pt x="70" y="67"/>
                      </a:lnTo>
                      <a:lnTo>
                        <a:pt x="64" y="67"/>
                      </a:lnTo>
                      <a:lnTo>
                        <a:pt x="49" y="72"/>
                      </a:lnTo>
                      <a:lnTo>
                        <a:pt x="54" y="81"/>
                      </a:lnTo>
                      <a:lnTo>
                        <a:pt x="29" y="81"/>
                      </a:lnTo>
                      <a:lnTo>
                        <a:pt x="29" y="72"/>
                      </a:lnTo>
                      <a:lnTo>
                        <a:pt x="19" y="67"/>
                      </a:lnTo>
                      <a:lnTo>
                        <a:pt x="29" y="62"/>
                      </a:lnTo>
                      <a:lnTo>
                        <a:pt x="35" y="62"/>
                      </a:lnTo>
                      <a:lnTo>
                        <a:pt x="37" y="5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4" name="Freeform 472"/>
                <p:cNvSpPr>
                  <a:spLocks/>
                </p:cNvSpPr>
                <p:nvPr/>
              </p:nvSpPr>
              <p:spPr bwMode="auto">
                <a:xfrm>
                  <a:off x="7810501" y="625158"/>
                  <a:ext cx="219075" cy="169863"/>
                </a:xfrm>
                <a:custGeom>
                  <a:avLst/>
                  <a:gdLst>
                    <a:gd name="T0" fmla="*/ 9 w 138"/>
                    <a:gd name="T1" fmla="*/ 77 h 107"/>
                    <a:gd name="T2" fmla="*/ 0 w 138"/>
                    <a:gd name="T3" fmla="*/ 50 h 107"/>
                    <a:gd name="T4" fmla="*/ 3 w 138"/>
                    <a:gd name="T5" fmla="*/ 20 h 107"/>
                    <a:gd name="T6" fmla="*/ 46 w 138"/>
                    <a:gd name="T7" fmla="*/ 0 h 107"/>
                    <a:gd name="T8" fmla="*/ 60 w 138"/>
                    <a:gd name="T9" fmla="*/ 7 h 107"/>
                    <a:gd name="T10" fmla="*/ 81 w 138"/>
                    <a:gd name="T11" fmla="*/ 4 h 107"/>
                    <a:gd name="T12" fmla="*/ 107 w 138"/>
                    <a:gd name="T13" fmla="*/ 12 h 107"/>
                    <a:gd name="T14" fmla="*/ 129 w 138"/>
                    <a:gd name="T15" fmla="*/ 31 h 107"/>
                    <a:gd name="T16" fmla="*/ 129 w 138"/>
                    <a:gd name="T17" fmla="*/ 52 h 107"/>
                    <a:gd name="T18" fmla="*/ 138 w 138"/>
                    <a:gd name="T19" fmla="*/ 52 h 107"/>
                    <a:gd name="T20" fmla="*/ 138 w 138"/>
                    <a:gd name="T21" fmla="*/ 69 h 107"/>
                    <a:gd name="T22" fmla="*/ 138 w 138"/>
                    <a:gd name="T23" fmla="*/ 96 h 107"/>
                    <a:gd name="T24" fmla="*/ 127 w 138"/>
                    <a:gd name="T25" fmla="*/ 106 h 107"/>
                    <a:gd name="T26" fmla="*/ 102 w 138"/>
                    <a:gd name="T27" fmla="*/ 106 h 107"/>
                    <a:gd name="T28" fmla="*/ 78 w 138"/>
                    <a:gd name="T29" fmla="*/ 107 h 107"/>
                    <a:gd name="T30" fmla="*/ 60 w 138"/>
                    <a:gd name="T31" fmla="*/ 99 h 107"/>
                    <a:gd name="T32" fmla="*/ 25 w 138"/>
                    <a:gd name="T33" fmla="*/ 87 h 107"/>
                    <a:gd name="T34" fmla="*/ 9 w 138"/>
                    <a:gd name="T35" fmla="*/ 7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8" h="107">
                      <a:moveTo>
                        <a:pt x="9" y="77"/>
                      </a:moveTo>
                      <a:lnTo>
                        <a:pt x="0" y="50"/>
                      </a:lnTo>
                      <a:lnTo>
                        <a:pt x="3" y="20"/>
                      </a:lnTo>
                      <a:lnTo>
                        <a:pt x="46" y="0"/>
                      </a:lnTo>
                      <a:lnTo>
                        <a:pt x="60" y="7"/>
                      </a:lnTo>
                      <a:lnTo>
                        <a:pt x="81" y="4"/>
                      </a:lnTo>
                      <a:lnTo>
                        <a:pt x="107" y="12"/>
                      </a:lnTo>
                      <a:lnTo>
                        <a:pt x="129" y="31"/>
                      </a:lnTo>
                      <a:lnTo>
                        <a:pt x="129" y="52"/>
                      </a:lnTo>
                      <a:lnTo>
                        <a:pt x="138" y="52"/>
                      </a:lnTo>
                      <a:lnTo>
                        <a:pt x="138" y="69"/>
                      </a:lnTo>
                      <a:lnTo>
                        <a:pt x="138" y="96"/>
                      </a:lnTo>
                      <a:lnTo>
                        <a:pt x="127" y="106"/>
                      </a:lnTo>
                      <a:lnTo>
                        <a:pt x="102" y="106"/>
                      </a:lnTo>
                      <a:lnTo>
                        <a:pt x="78" y="107"/>
                      </a:lnTo>
                      <a:lnTo>
                        <a:pt x="60" y="99"/>
                      </a:lnTo>
                      <a:lnTo>
                        <a:pt x="25" y="87"/>
                      </a:lnTo>
                      <a:lnTo>
                        <a:pt x="9" y="7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5" name="Freeform 473"/>
                <p:cNvSpPr>
                  <a:spLocks/>
                </p:cNvSpPr>
                <p:nvPr/>
              </p:nvSpPr>
              <p:spPr bwMode="auto">
                <a:xfrm>
                  <a:off x="7810501" y="625158"/>
                  <a:ext cx="219075" cy="169863"/>
                </a:xfrm>
                <a:custGeom>
                  <a:avLst/>
                  <a:gdLst>
                    <a:gd name="T0" fmla="*/ 9 w 138"/>
                    <a:gd name="T1" fmla="*/ 77 h 107"/>
                    <a:gd name="T2" fmla="*/ 0 w 138"/>
                    <a:gd name="T3" fmla="*/ 50 h 107"/>
                    <a:gd name="T4" fmla="*/ 3 w 138"/>
                    <a:gd name="T5" fmla="*/ 20 h 107"/>
                    <a:gd name="T6" fmla="*/ 46 w 138"/>
                    <a:gd name="T7" fmla="*/ 0 h 107"/>
                    <a:gd name="T8" fmla="*/ 60 w 138"/>
                    <a:gd name="T9" fmla="*/ 7 h 107"/>
                    <a:gd name="T10" fmla="*/ 81 w 138"/>
                    <a:gd name="T11" fmla="*/ 4 h 107"/>
                    <a:gd name="T12" fmla="*/ 107 w 138"/>
                    <a:gd name="T13" fmla="*/ 12 h 107"/>
                    <a:gd name="T14" fmla="*/ 129 w 138"/>
                    <a:gd name="T15" fmla="*/ 31 h 107"/>
                    <a:gd name="T16" fmla="*/ 129 w 138"/>
                    <a:gd name="T17" fmla="*/ 52 h 107"/>
                    <a:gd name="T18" fmla="*/ 138 w 138"/>
                    <a:gd name="T19" fmla="*/ 52 h 107"/>
                    <a:gd name="T20" fmla="*/ 138 w 138"/>
                    <a:gd name="T21" fmla="*/ 69 h 107"/>
                    <a:gd name="T22" fmla="*/ 138 w 138"/>
                    <a:gd name="T23" fmla="*/ 96 h 107"/>
                    <a:gd name="T24" fmla="*/ 127 w 138"/>
                    <a:gd name="T25" fmla="*/ 106 h 107"/>
                    <a:gd name="T26" fmla="*/ 102 w 138"/>
                    <a:gd name="T27" fmla="*/ 106 h 107"/>
                    <a:gd name="T28" fmla="*/ 78 w 138"/>
                    <a:gd name="T29" fmla="*/ 107 h 107"/>
                    <a:gd name="T30" fmla="*/ 60 w 138"/>
                    <a:gd name="T31" fmla="*/ 99 h 107"/>
                    <a:gd name="T32" fmla="*/ 25 w 138"/>
                    <a:gd name="T33" fmla="*/ 87 h 107"/>
                    <a:gd name="T34" fmla="*/ 9 w 138"/>
                    <a:gd name="T35" fmla="*/ 7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8" h="107">
                      <a:moveTo>
                        <a:pt x="9" y="77"/>
                      </a:moveTo>
                      <a:lnTo>
                        <a:pt x="0" y="50"/>
                      </a:lnTo>
                      <a:lnTo>
                        <a:pt x="3" y="20"/>
                      </a:lnTo>
                      <a:lnTo>
                        <a:pt x="46" y="0"/>
                      </a:lnTo>
                      <a:lnTo>
                        <a:pt x="60" y="7"/>
                      </a:lnTo>
                      <a:lnTo>
                        <a:pt x="81" y="4"/>
                      </a:lnTo>
                      <a:lnTo>
                        <a:pt x="107" y="12"/>
                      </a:lnTo>
                      <a:lnTo>
                        <a:pt x="129" y="31"/>
                      </a:lnTo>
                      <a:lnTo>
                        <a:pt x="129" y="52"/>
                      </a:lnTo>
                      <a:lnTo>
                        <a:pt x="138" y="52"/>
                      </a:lnTo>
                      <a:lnTo>
                        <a:pt x="138" y="69"/>
                      </a:lnTo>
                      <a:lnTo>
                        <a:pt x="138" y="96"/>
                      </a:lnTo>
                      <a:lnTo>
                        <a:pt x="127" y="106"/>
                      </a:lnTo>
                      <a:lnTo>
                        <a:pt x="102" y="106"/>
                      </a:lnTo>
                      <a:lnTo>
                        <a:pt x="78" y="107"/>
                      </a:lnTo>
                      <a:lnTo>
                        <a:pt x="60" y="99"/>
                      </a:lnTo>
                      <a:lnTo>
                        <a:pt x="25" y="87"/>
                      </a:lnTo>
                      <a:lnTo>
                        <a:pt x="9" y="7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6" name="Freeform 474"/>
                <p:cNvSpPr>
                  <a:spLocks/>
                </p:cNvSpPr>
                <p:nvPr/>
              </p:nvSpPr>
              <p:spPr bwMode="auto">
                <a:xfrm>
                  <a:off x="7810501" y="625158"/>
                  <a:ext cx="219075" cy="169863"/>
                </a:xfrm>
                <a:custGeom>
                  <a:avLst/>
                  <a:gdLst>
                    <a:gd name="T0" fmla="*/ 9 w 138"/>
                    <a:gd name="T1" fmla="*/ 77 h 107"/>
                    <a:gd name="T2" fmla="*/ 0 w 138"/>
                    <a:gd name="T3" fmla="*/ 50 h 107"/>
                    <a:gd name="T4" fmla="*/ 3 w 138"/>
                    <a:gd name="T5" fmla="*/ 20 h 107"/>
                    <a:gd name="T6" fmla="*/ 46 w 138"/>
                    <a:gd name="T7" fmla="*/ 0 h 107"/>
                    <a:gd name="T8" fmla="*/ 60 w 138"/>
                    <a:gd name="T9" fmla="*/ 7 h 107"/>
                    <a:gd name="T10" fmla="*/ 81 w 138"/>
                    <a:gd name="T11" fmla="*/ 4 h 107"/>
                    <a:gd name="T12" fmla="*/ 107 w 138"/>
                    <a:gd name="T13" fmla="*/ 12 h 107"/>
                    <a:gd name="T14" fmla="*/ 129 w 138"/>
                    <a:gd name="T15" fmla="*/ 31 h 107"/>
                    <a:gd name="T16" fmla="*/ 129 w 138"/>
                    <a:gd name="T17" fmla="*/ 52 h 107"/>
                    <a:gd name="T18" fmla="*/ 138 w 138"/>
                    <a:gd name="T19" fmla="*/ 52 h 107"/>
                    <a:gd name="T20" fmla="*/ 138 w 138"/>
                    <a:gd name="T21" fmla="*/ 69 h 107"/>
                    <a:gd name="T22" fmla="*/ 138 w 138"/>
                    <a:gd name="T23" fmla="*/ 96 h 107"/>
                    <a:gd name="T24" fmla="*/ 127 w 138"/>
                    <a:gd name="T25" fmla="*/ 106 h 107"/>
                    <a:gd name="T26" fmla="*/ 102 w 138"/>
                    <a:gd name="T27" fmla="*/ 106 h 107"/>
                    <a:gd name="T28" fmla="*/ 78 w 138"/>
                    <a:gd name="T29" fmla="*/ 107 h 107"/>
                    <a:gd name="T30" fmla="*/ 60 w 138"/>
                    <a:gd name="T31" fmla="*/ 99 h 107"/>
                    <a:gd name="T32" fmla="*/ 25 w 138"/>
                    <a:gd name="T33" fmla="*/ 87 h 107"/>
                    <a:gd name="T34" fmla="*/ 9 w 138"/>
                    <a:gd name="T35" fmla="*/ 7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8" h="107">
                      <a:moveTo>
                        <a:pt x="9" y="77"/>
                      </a:moveTo>
                      <a:lnTo>
                        <a:pt x="0" y="50"/>
                      </a:lnTo>
                      <a:lnTo>
                        <a:pt x="3" y="20"/>
                      </a:lnTo>
                      <a:lnTo>
                        <a:pt x="46" y="0"/>
                      </a:lnTo>
                      <a:lnTo>
                        <a:pt x="60" y="7"/>
                      </a:lnTo>
                      <a:lnTo>
                        <a:pt x="81" y="4"/>
                      </a:lnTo>
                      <a:lnTo>
                        <a:pt x="107" y="12"/>
                      </a:lnTo>
                      <a:lnTo>
                        <a:pt x="129" y="31"/>
                      </a:lnTo>
                      <a:lnTo>
                        <a:pt x="129" y="52"/>
                      </a:lnTo>
                      <a:lnTo>
                        <a:pt x="138" y="52"/>
                      </a:lnTo>
                      <a:lnTo>
                        <a:pt x="138" y="69"/>
                      </a:lnTo>
                      <a:lnTo>
                        <a:pt x="138" y="96"/>
                      </a:lnTo>
                      <a:lnTo>
                        <a:pt x="127" y="106"/>
                      </a:lnTo>
                      <a:lnTo>
                        <a:pt x="102" y="106"/>
                      </a:lnTo>
                      <a:lnTo>
                        <a:pt x="78" y="107"/>
                      </a:lnTo>
                      <a:lnTo>
                        <a:pt x="60" y="99"/>
                      </a:lnTo>
                      <a:lnTo>
                        <a:pt x="25" y="87"/>
                      </a:lnTo>
                      <a:lnTo>
                        <a:pt x="9" y="7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7" name="Freeform 475"/>
                <p:cNvSpPr>
                  <a:spLocks/>
                </p:cNvSpPr>
                <p:nvPr/>
              </p:nvSpPr>
              <p:spPr bwMode="auto">
                <a:xfrm>
                  <a:off x="7810501" y="625158"/>
                  <a:ext cx="219075" cy="169863"/>
                </a:xfrm>
                <a:custGeom>
                  <a:avLst/>
                  <a:gdLst>
                    <a:gd name="T0" fmla="*/ 9 w 138"/>
                    <a:gd name="T1" fmla="*/ 77 h 107"/>
                    <a:gd name="T2" fmla="*/ 0 w 138"/>
                    <a:gd name="T3" fmla="*/ 50 h 107"/>
                    <a:gd name="T4" fmla="*/ 3 w 138"/>
                    <a:gd name="T5" fmla="*/ 20 h 107"/>
                    <a:gd name="T6" fmla="*/ 46 w 138"/>
                    <a:gd name="T7" fmla="*/ 0 h 107"/>
                    <a:gd name="T8" fmla="*/ 60 w 138"/>
                    <a:gd name="T9" fmla="*/ 7 h 107"/>
                    <a:gd name="T10" fmla="*/ 81 w 138"/>
                    <a:gd name="T11" fmla="*/ 4 h 107"/>
                    <a:gd name="T12" fmla="*/ 107 w 138"/>
                    <a:gd name="T13" fmla="*/ 12 h 107"/>
                    <a:gd name="T14" fmla="*/ 129 w 138"/>
                    <a:gd name="T15" fmla="*/ 31 h 107"/>
                    <a:gd name="T16" fmla="*/ 129 w 138"/>
                    <a:gd name="T17" fmla="*/ 52 h 107"/>
                    <a:gd name="T18" fmla="*/ 138 w 138"/>
                    <a:gd name="T19" fmla="*/ 52 h 107"/>
                    <a:gd name="T20" fmla="*/ 138 w 138"/>
                    <a:gd name="T21" fmla="*/ 69 h 107"/>
                    <a:gd name="T22" fmla="*/ 138 w 138"/>
                    <a:gd name="T23" fmla="*/ 96 h 107"/>
                    <a:gd name="T24" fmla="*/ 127 w 138"/>
                    <a:gd name="T25" fmla="*/ 106 h 107"/>
                    <a:gd name="T26" fmla="*/ 102 w 138"/>
                    <a:gd name="T27" fmla="*/ 106 h 107"/>
                    <a:gd name="T28" fmla="*/ 78 w 138"/>
                    <a:gd name="T29" fmla="*/ 107 h 107"/>
                    <a:gd name="T30" fmla="*/ 60 w 138"/>
                    <a:gd name="T31" fmla="*/ 99 h 107"/>
                    <a:gd name="T32" fmla="*/ 25 w 138"/>
                    <a:gd name="T33" fmla="*/ 87 h 107"/>
                    <a:gd name="T34" fmla="*/ 9 w 138"/>
                    <a:gd name="T35" fmla="*/ 7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8" h="107">
                      <a:moveTo>
                        <a:pt x="9" y="77"/>
                      </a:moveTo>
                      <a:lnTo>
                        <a:pt x="0" y="50"/>
                      </a:lnTo>
                      <a:lnTo>
                        <a:pt x="3" y="20"/>
                      </a:lnTo>
                      <a:lnTo>
                        <a:pt x="46" y="0"/>
                      </a:lnTo>
                      <a:lnTo>
                        <a:pt x="60" y="7"/>
                      </a:lnTo>
                      <a:lnTo>
                        <a:pt x="81" y="4"/>
                      </a:lnTo>
                      <a:lnTo>
                        <a:pt x="107" y="12"/>
                      </a:lnTo>
                      <a:lnTo>
                        <a:pt x="129" y="31"/>
                      </a:lnTo>
                      <a:lnTo>
                        <a:pt x="129" y="52"/>
                      </a:lnTo>
                      <a:lnTo>
                        <a:pt x="138" y="52"/>
                      </a:lnTo>
                      <a:lnTo>
                        <a:pt x="138" y="69"/>
                      </a:lnTo>
                      <a:lnTo>
                        <a:pt x="138" y="96"/>
                      </a:lnTo>
                      <a:lnTo>
                        <a:pt x="127" y="106"/>
                      </a:lnTo>
                      <a:lnTo>
                        <a:pt x="102" y="106"/>
                      </a:lnTo>
                      <a:lnTo>
                        <a:pt x="78" y="107"/>
                      </a:lnTo>
                      <a:lnTo>
                        <a:pt x="60" y="99"/>
                      </a:lnTo>
                      <a:lnTo>
                        <a:pt x="25" y="87"/>
                      </a:lnTo>
                      <a:lnTo>
                        <a:pt x="9" y="7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8" name="Freeform 476"/>
                <p:cNvSpPr>
                  <a:spLocks/>
                </p:cNvSpPr>
                <p:nvPr/>
              </p:nvSpPr>
              <p:spPr bwMode="auto">
                <a:xfrm>
                  <a:off x="7748588" y="88583"/>
                  <a:ext cx="250825" cy="514350"/>
                </a:xfrm>
                <a:custGeom>
                  <a:avLst/>
                  <a:gdLst>
                    <a:gd name="T0" fmla="*/ 0 w 158"/>
                    <a:gd name="T1" fmla="*/ 252 h 324"/>
                    <a:gd name="T2" fmla="*/ 5 w 158"/>
                    <a:gd name="T3" fmla="*/ 243 h 324"/>
                    <a:gd name="T4" fmla="*/ 12 w 158"/>
                    <a:gd name="T5" fmla="*/ 224 h 324"/>
                    <a:gd name="T6" fmla="*/ 26 w 158"/>
                    <a:gd name="T7" fmla="*/ 216 h 324"/>
                    <a:gd name="T8" fmla="*/ 21 w 158"/>
                    <a:gd name="T9" fmla="*/ 196 h 324"/>
                    <a:gd name="T10" fmla="*/ 13 w 158"/>
                    <a:gd name="T11" fmla="*/ 179 h 324"/>
                    <a:gd name="T12" fmla="*/ 12 w 158"/>
                    <a:gd name="T13" fmla="*/ 161 h 324"/>
                    <a:gd name="T14" fmla="*/ 7 w 158"/>
                    <a:gd name="T15" fmla="*/ 134 h 324"/>
                    <a:gd name="T16" fmla="*/ 12 w 158"/>
                    <a:gd name="T17" fmla="*/ 121 h 324"/>
                    <a:gd name="T18" fmla="*/ 26 w 158"/>
                    <a:gd name="T19" fmla="*/ 126 h 324"/>
                    <a:gd name="T20" fmla="*/ 32 w 158"/>
                    <a:gd name="T21" fmla="*/ 120 h 324"/>
                    <a:gd name="T22" fmla="*/ 23 w 158"/>
                    <a:gd name="T23" fmla="*/ 112 h 324"/>
                    <a:gd name="T24" fmla="*/ 29 w 158"/>
                    <a:gd name="T25" fmla="*/ 99 h 324"/>
                    <a:gd name="T26" fmla="*/ 32 w 158"/>
                    <a:gd name="T27" fmla="*/ 78 h 324"/>
                    <a:gd name="T28" fmla="*/ 39 w 158"/>
                    <a:gd name="T29" fmla="*/ 74 h 324"/>
                    <a:gd name="T30" fmla="*/ 43 w 158"/>
                    <a:gd name="T31" fmla="*/ 61 h 324"/>
                    <a:gd name="T32" fmla="*/ 53 w 158"/>
                    <a:gd name="T33" fmla="*/ 61 h 324"/>
                    <a:gd name="T34" fmla="*/ 56 w 158"/>
                    <a:gd name="T35" fmla="*/ 46 h 324"/>
                    <a:gd name="T36" fmla="*/ 64 w 158"/>
                    <a:gd name="T37" fmla="*/ 42 h 324"/>
                    <a:gd name="T38" fmla="*/ 66 w 158"/>
                    <a:gd name="T39" fmla="*/ 29 h 324"/>
                    <a:gd name="T40" fmla="*/ 75 w 158"/>
                    <a:gd name="T41" fmla="*/ 30 h 324"/>
                    <a:gd name="T42" fmla="*/ 83 w 158"/>
                    <a:gd name="T43" fmla="*/ 27 h 324"/>
                    <a:gd name="T44" fmla="*/ 91 w 158"/>
                    <a:gd name="T45" fmla="*/ 19 h 324"/>
                    <a:gd name="T46" fmla="*/ 101 w 158"/>
                    <a:gd name="T47" fmla="*/ 18 h 324"/>
                    <a:gd name="T48" fmla="*/ 115 w 158"/>
                    <a:gd name="T49" fmla="*/ 18 h 324"/>
                    <a:gd name="T50" fmla="*/ 123 w 158"/>
                    <a:gd name="T51" fmla="*/ 8 h 324"/>
                    <a:gd name="T52" fmla="*/ 133 w 158"/>
                    <a:gd name="T53" fmla="*/ 0 h 324"/>
                    <a:gd name="T54" fmla="*/ 144 w 158"/>
                    <a:gd name="T55" fmla="*/ 13 h 324"/>
                    <a:gd name="T56" fmla="*/ 157 w 158"/>
                    <a:gd name="T57" fmla="*/ 24 h 324"/>
                    <a:gd name="T58" fmla="*/ 158 w 158"/>
                    <a:gd name="T59" fmla="*/ 35 h 324"/>
                    <a:gd name="T60" fmla="*/ 158 w 158"/>
                    <a:gd name="T61" fmla="*/ 69 h 324"/>
                    <a:gd name="T62" fmla="*/ 149 w 158"/>
                    <a:gd name="T63" fmla="*/ 75 h 324"/>
                    <a:gd name="T64" fmla="*/ 136 w 158"/>
                    <a:gd name="T65" fmla="*/ 85 h 324"/>
                    <a:gd name="T66" fmla="*/ 133 w 158"/>
                    <a:gd name="T67" fmla="*/ 104 h 324"/>
                    <a:gd name="T68" fmla="*/ 134 w 158"/>
                    <a:gd name="T69" fmla="*/ 117 h 324"/>
                    <a:gd name="T70" fmla="*/ 118 w 158"/>
                    <a:gd name="T71" fmla="*/ 126 h 324"/>
                    <a:gd name="T72" fmla="*/ 109 w 158"/>
                    <a:gd name="T73" fmla="*/ 139 h 324"/>
                    <a:gd name="T74" fmla="*/ 88 w 158"/>
                    <a:gd name="T75" fmla="*/ 144 h 324"/>
                    <a:gd name="T76" fmla="*/ 80 w 158"/>
                    <a:gd name="T77" fmla="*/ 160 h 324"/>
                    <a:gd name="T78" fmla="*/ 80 w 158"/>
                    <a:gd name="T79" fmla="*/ 190 h 324"/>
                    <a:gd name="T80" fmla="*/ 93 w 158"/>
                    <a:gd name="T81" fmla="*/ 204 h 324"/>
                    <a:gd name="T82" fmla="*/ 98 w 158"/>
                    <a:gd name="T83" fmla="*/ 217 h 324"/>
                    <a:gd name="T84" fmla="*/ 72 w 158"/>
                    <a:gd name="T85" fmla="*/ 228 h 324"/>
                    <a:gd name="T86" fmla="*/ 85 w 158"/>
                    <a:gd name="T87" fmla="*/ 228 h 324"/>
                    <a:gd name="T88" fmla="*/ 91 w 158"/>
                    <a:gd name="T89" fmla="*/ 235 h 324"/>
                    <a:gd name="T90" fmla="*/ 94 w 158"/>
                    <a:gd name="T91" fmla="*/ 246 h 324"/>
                    <a:gd name="T92" fmla="*/ 85 w 158"/>
                    <a:gd name="T93" fmla="*/ 252 h 324"/>
                    <a:gd name="T94" fmla="*/ 75 w 158"/>
                    <a:gd name="T95" fmla="*/ 265 h 324"/>
                    <a:gd name="T96" fmla="*/ 75 w 158"/>
                    <a:gd name="T97" fmla="*/ 286 h 324"/>
                    <a:gd name="T98" fmla="*/ 63 w 158"/>
                    <a:gd name="T99" fmla="*/ 295 h 324"/>
                    <a:gd name="T100" fmla="*/ 59 w 158"/>
                    <a:gd name="T101" fmla="*/ 305 h 324"/>
                    <a:gd name="T102" fmla="*/ 48 w 158"/>
                    <a:gd name="T103" fmla="*/ 313 h 324"/>
                    <a:gd name="T104" fmla="*/ 40 w 158"/>
                    <a:gd name="T105" fmla="*/ 324 h 324"/>
                    <a:gd name="T106" fmla="*/ 24 w 158"/>
                    <a:gd name="T107" fmla="*/ 318 h 324"/>
                    <a:gd name="T108" fmla="*/ 26 w 158"/>
                    <a:gd name="T109" fmla="*/ 297 h 324"/>
                    <a:gd name="T110" fmla="*/ 16 w 158"/>
                    <a:gd name="T111" fmla="*/ 295 h 324"/>
                    <a:gd name="T112" fmla="*/ 13 w 158"/>
                    <a:gd name="T113" fmla="*/ 283 h 324"/>
                    <a:gd name="T114" fmla="*/ 7 w 158"/>
                    <a:gd name="T115" fmla="*/ 267 h 324"/>
                    <a:gd name="T116" fmla="*/ 0 w 158"/>
                    <a:gd name="T117" fmla="*/ 252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8" h="324">
                      <a:moveTo>
                        <a:pt x="0" y="252"/>
                      </a:moveTo>
                      <a:lnTo>
                        <a:pt x="5" y="243"/>
                      </a:lnTo>
                      <a:lnTo>
                        <a:pt x="12" y="224"/>
                      </a:lnTo>
                      <a:lnTo>
                        <a:pt x="26" y="216"/>
                      </a:lnTo>
                      <a:lnTo>
                        <a:pt x="21" y="196"/>
                      </a:lnTo>
                      <a:lnTo>
                        <a:pt x="13" y="179"/>
                      </a:lnTo>
                      <a:lnTo>
                        <a:pt x="12" y="161"/>
                      </a:lnTo>
                      <a:lnTo>
                        <a:pt x="7" y="134"/>
                      </a:lnTo>
                      <a:lnTo>
                        <a:pt x="12" y="121"/>
                      </a:lnTo>
                      <a:lnTo>
                        <a:pt x="26" y="126"/>
                      </a:lnTo>
                      <a:lnTo>
                        <a:pt x="32" y="120"/>
                      </a:lnTo>
                      <a:lnTo>
                        <a:pt x="23" y="112"/>
                      </a:lnTo>
                      <a:lnTo>
                        <a:pt x="29" y="99"/>
                      </a:lnTo>
                      <a:lnTo>
                        <a:pt x="32" y="78"/>
                      </a:lnTo>
                      <a:lnTo>
                        <a:pt x="39" y="74"/>
                      </a:lnTo>
                      <a:lnTo>
                        <a:pt x="43" y="61"/>
                      </a:lnTo>
                      <a:lnTo>
                        <a:pt x="53" y="61"/>
                      </a:lnTo>
                      <a:lnTo>
                        <a:pt x="56" y="46"/>
                      </a:lnTo>
                      <a:lnTo>
                        <a:pt x="64" y="42"/>
                      </a:lnTo>
                      <a:lnTo>
                        <a:pt x="66" y="29"/>
                      </a:lnTo>
                      <a:lnTo>
                        <a:pt x="75" y="30"/>
                      </a:lnTo>
                      <a:lnTo>
                        <a:pt x="83" y="27"/>
                      </a:lnTo>
                      <a:lnTo>
                        <a:pt x="91" y="19"/>
                      </a:lnTo>
                      <a:lnTo>
                        <a:pt x="101" y="18"/>
                      </a:lnTo>
                      <a:lnTo>
                        <a:pt x="115" y="18"/>
                      </a:lnTo>
                      <a:lnTo>
                        <a:pt x="123" y="8"/>
                      </a:lnTo>
                      <a:lnTo>
                        <a:pt x="133" y="0"/>
                      </a:lnTo>
                      <a:lnTo>
                        <a:pt x="144" y="13"/>
                      </a:lnTo>
                      <a:lnTo>
                        <a:pt x="157" y="24"/>
                      </a:lnTo>
                      <a:lnTo>
                        <a:pt x="158" y="35"/>
                      </a:lnTo>
                      <a:lnTo>
                        <a:pt x="158" y="69"/>
                      </a:lnTo>
                      <a:lnTo>
                        <a:pt x="149" y="75"/>
                      </a:lnTo>
                      <a:lnTo>
                        <a:pt x="136" y="85"/>
                      </a:lnTo>
                      <a:lnTo>
                        <a:pt x="133" y="104"/>
                      </a:lnTo>
                      <a:lnTo>
                        <a:pt x="134" y="117"/>
                      </a:lnTo>
                      <a:lnTo>
                        <a:pt x="118" y="126"/>
                      </a:lnTo>
                      <a:lnTo>
                        <a:pt x="109" y="139"/>
                      </a:lnTo>
                      <a:lnTo>
                        <a:pt x="88" y="144"/>
                      </a:lnTo>
                      <a:lnTo>
                        <a:pt x="80" y="160"/>
                      </a:lnTo>
                      <a:lnTo>
                        <a:pt x="80" y="190"/>
                      </a:lnTo>
                      <a:lnTo>
                        <a:pt x="93" y="204"/>
                      </a:lnTo>
                      <a:lnTo>
                        <a:pt x="98" y="217"/>
                      </a:lnTo>
                      <a:lnTo>
                        <a:pt x="72" y="228"/>
                      </a:lnTo>
                      <a:lnTo>
                        <a:pt x="85" y="228"/>
                      </a:lnTo>
                      <a:lnTo>
                        <a:pt x="91" y="235"/>
                      </a:lnTo>
                      <a:lnTo>
                        <a:pt x="94" y="246"/>
                      </a:lnTo>
                      <a:lnTo>
                        <a:pt x="85" y="252"/>
                      </a:lnTo>
                      <a:lnTo>
                        <a:pt x="75" y="265"/>
                      </a:lnTo>
                      <a:lnTo>
                        <a:pt x="75" y="286"/>
                      </a:lnTo>
                      <a:lnTo>
                        <a:pt x="63" y="295"/>
                      </a:lnTo>
                      <a:lnTo>
                        <a:pt x="59" y="305"/>
                      </a:lnTo>
                      <a:lnTo>
                        <a:pt x="48" y="313"/>
                      </a:lnTo>
                      <a:lnTo>
                        <a:pt x="40" y="324"/>
                      </a:lnTo>
                      <a:lnTo>
                        <a:pt x="24" y="318"/>
                      </a:lnTo>
                      <a:lnTo>
                        <a:pt x="26" y="297"/>
                      </a:lnTo>
                      <a:lnTo>
                        <a:pt x="16" y="295"/>
                      </a:lnTo>
                      <a:lnTo>
                        <a:pt x="13" y="283"/>
                      </a:lnTo>
                      <a:lnTo>
                        <a:pt x="7" y="267"/>
                      </a:lnTo>
                      <a:lnTo>
                        <a:pt x="0" y="25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9" name="Freeform 477"/>
                <p:cNvSpPr>
                  <a:spLocks/>
                </p:cNvSpPr>
                <p:nvPr/>
              </p:nvSpPr>
              <p:spPr bwMode="auto">
                <a:xfrm>
                  <a:off x="7748588" y="88583"/>
                  <a:ext cx="250825" cy="514350"/>
                </a:xfrm>
                <a:custGeom>
                  <a:avLst/>
                  <a:gdLst>
                    <a:gd name="T0" fmla="*/ 0 w 158"/>
                    <a:gd name="T1" fmla="*/ 252 h 324"/>
                    <a:gd name="T2" fmla="*/ 5 w 158"/>
                    <a:gd name="T3" fmla="*/ 243 h 324"/>
                    <a:gd name="T4" fmla="*/ 12 w 158"/>
                    <a:gd name="T5" fmla="*/ 224 h 324"/>
                    <a:gd name="T6" fmla="*/ 26 w 158"/>
                    <a:gd name="T7" fmla="*/ 216 h 324"/>
                    <a:gd name="T8" fmla="*/ 21 w 158"/>
                    <a:gd name="T9" fmla="*/ 196 h 324"/>
                    <a:gd name="T10" fmla="*/ 13 w 158"/>
                    <a:gd name="T11" fmla="*/ 179 h 324"/>
                    <a:gd name="T12" fmla="*/ 12 w 158"/>
                    <a:gd name="T13" fmla="*/ 161 h 324"/>
                    <a:gd name="T14" fmla="*/ 7 w 158"/>
                    <a:gd name="T15" fmla="*/ 134 h 324"/>
                    <a:gd name="T16" fmla="*/ 12 w 158"/>
                    <a:gd name="T17" fmla="*/ 121 h 324"/>
                    <a:gd name="T18" fmla="*/ 26 w 158"/>
                    <a:gd name="T19" fmla="*/ 126 h 324"/>
                    <a:gd name="T20" fmla="*/ 32 w 158"/>
                    <a:gd name="T21" fmla="*/ 120 h 324"/>
                    <a:gd name="T22" fmla="*/ 23 w 158"/>
                    <a:gd name="T23" fmla="*/ 112 h 324"/>
                    <a:gd name="T24" fmla="*/ 29 w 158"/>
                    <a:gd name="T25" fmla="*/ 99 h 324"/>
                    <a:gd name="T26" fmla="*/ 32 w 158"/>
                    <a:gd name="T27" fmla="*/ 78 h 324"/>
                    <a:gd name="T28" fmla="*/ 39 w 158"/>
                    <a:gd name="T29" fmla="*/ 74 h 324"/>
                    <a:gd name="T30" fmla="*/ 43 w 158"/>
                    <a:gd name="T31" fmla="*/ 61 h 324"/>
                    <a:gd name="T32" fmla="*/ 53 w 158"/>
                    <a:gd name="T33" fmla="*/ 61 h 324"/>
                    <a:gd name="T34" fmla="*/ 56 w 158"/>
                    <a:gd name="T35" fmla="*/ 46 h 324"/>
                    <a:gd name="T36" fmla="*/ 64 w 158"/>
                    <a:gd name="T37" fmla="*/ 42 h 324"/>
                    <a:gd name="T38" fmla="*/ 66 w 158"/>
                    <a:gd name="T39" fmla="*/ 29 h 324"/>
                    <a:gd name="T40" fmla="*/ 75 w 158"/>
                    <a:gd name="T41" fmla="*/ 30 h 324"/>
                    <a:gd name="T42" fmla="*/ 83 w 158"/>
                    <a:gd name="T43" fmla="*/ 27 h 324"/>
                    <a:gd name="T44" fmla="*/ 91 w 158"/>
                    <a:gd name="T45" fmla="*/ 19 h 324"/>
                    <a:gd name="T46" fmla="*/ 101 w 158"/>
                    <a:gd name="T47" fmla="*/ 18 h 324"/>
                    <a:gd name="T48" fmla="*/ 115 w 158"/>
                    <a:gd name="T49" fmla="*/ 18 h 324"/>
                    <a:gd name="T50" fmla="*/ 123 w 158"/>
                    <a:gd name="T51" fmla="*/ 8 h 324"/>
                    <a:gd name="T52" fmla="*/ 133 w 158"/>
                    <a:gd name="T53" fmla="*/ 0 h 324"/>
                    <a:gd name="T54" fmla="*/ 144 w 158"/>
                    <a:gd name="T55" fmla="*/ 13 h 324"/>
                    <a:gd name="T56" fmla="*/ 157 w 158"/>
                    <a:gd name="T57" fmla="*/ 24 h 324"/>
                    <a:gd name="T58" fmla="*/ 158 w 158"/>
                    <a:gd name="T59" fmla="*/ 35 h 324"/>
                    <a:gd name="T60" fmla="*/ 158 w 158"/>
                    <a:gd name="T61" fmla="*/ 69 h 324"/>
                    <a:gd name="T62" fmla="*/ 149 w 158"/>
                    <a:gd name="T63" fmla="*/ 75 h 324"/>
                    <a:gd name="T64" fmla="*/ 136 w 158"/>
                    <a:gd name="T65" fmla="*/ 85 h 324"/>
                    <a:gd name="T66" fmla="*/ 133 w 158"/>
                    <a:gd name="T67" fmla="*/ 104 h 324"/>
                    <a:gd name="T68" fmla="*/ 134 w 158"/>
                    <a:gd name="T69" fmla="*/ 117 h 324"/>
                    <a:gd name="T70" fmla="*/ 118 w 158"/>
                    <a:gd name="T71" fmla="*/ 126 h 324"/>
                    <a:gd name="T72" fmla="*/ 109 w 158"/>
                    <a:gd name="T73" fmla="*/ 139 h 324"/>
                    <a:gd name="T74" fmla="*/ 88 w 158"/>
                    <a:gd name="T75" fmla="*/ 144 h 324"/>
                    <a:gd name="T76" fmla="*/ 80 w 158"/>
                    <a:gd name="T77" fmla="*/ 160 h 324"/>
                    <a:gd name="T78" fmla="*/ 80 w 158"/>
                    <a:gd name="T79" fmla="*/ 190 h 324"/>
                    <a:gd name="T80" fmla="*/ 93 w 158"/>
                    <a:gd name="T81" fmla="*/ 204 h 324"/>
                    <a:gd name="T82" fmla="*/ 98 w 158"/>
                    <a:gd name="T83" fmla="*/ 217 h 324"/>
                    <a:gd name="T84" fmla="*/ 72 w 158"/>
                    <a:gd name="T85" fmla="*/ 228 h 324"/>
                    <a:gd name="T86" fmla="*/ 85 w 158"/>
                    <a:gd name="T87" fmla="*/ 228 h 324"/>
                    <a:gd name="T88" fmla="*/ 91 w 158"/>
                    <a:gd name="T89" fmla="*/ 235 h 324"/>
                    <a:gd name="T90" fmla="*/ 94 w 158"/>
                    <a:gd name="T91" fmla="*/ 246 h 324"/>
                    <a:gd name="T92" fmla="*/ 85 w 158"/>
                    <a:gd name="T93" fmla="*/ 252 h 324"/>
                    <a:gd name="T94" fmla="*/ 75 w 158"/>
                    <a:gd name="T95" fmla="*/ 265 h 324"/>
                    <a:gd name="T96" fmla="*/ 75 w 158"/>
                    <a:gd name="T97" fmla="*/ 286 h 324"/>
                    <a:gd name="T98" fmla="*/ 63 w 158"/>
                    <a:gd name="T99" fmla="*/ 295 h 324"/>
                    <a:gd name="T100" fmla="*/ 59 w 158"/>
                    <a:gd name="T101" fmla="*/ 305 h 324"/>
                    <a:gd name="T102" fmla="*/ 48 w 158"/>
                    <a:gd name="T103" fmla="*/ 313 h 324"/>
                    <a:gd name="T104" fmla="*/ 40 w 158"/>
                    <a:gd name="T105" fmla="*/ 324 h 324"/>
                    <a:gd name="T106" fmla="*/ 24 w 158"/>
                    <a:gd name="T107" fmla="*/ 318 h 324"/>
                    <a:gd name="T108" fmla="*/ 26 w 158"/>
                    <a:gd name="T109" fmla="*/ 297 h 324"/>
                    <a:gd name="T110" fmla="*/ 16 w 158"/>
                    <a:gd name="T111" fmla="*/ 295 h 324"/>
                    <a:gd name="T112" fmla="*/ 13 w 158"/>
                    <a:gd name="T113" fmla="*/ 283 h 324"/>
                    <a:gd name="T114" fmla="*/ 7 w 158"/>
                    <a:gd name="T115" fmla="*/ 267 h 324"/>
                    <a:gd name="T116" fmla="*/ 0 w 158"/>
                    <a:gd name="T117" fmla="*/ 252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8" h="324">
                      <a:moveTo>
                        <a:pt x="0" y="252"/>
                      </a:moveTo>
                      <a:lnTo>
                        <a:pt x="5" y="243"/>
                      </a:lnTo>
                      <a:lnTo>
                        <a:pt x="12" y="224"/>
                      </a:lnTo>
                      <a:lnTo>
                        <a:pt x="26" y="216"/>
                      </a:lnTo>
                      <a:lnTo>
                        <a:pt x="21" y="196"/>
                      </a:lnTo>
                      <a:lnTo>
                        <a:pt x="13" y="179"/>
                      </a:lnTo>
                      <a:lnTo>
                        <a:pt x="12" y="161"/>
                      </a:lnTo>
                      <a:lnTo>
                        <a:pt x="7" y="134"/>
                      </a:lnTo>
                      <a:lnTo>
                        <a:pt x="12" y="121"/>
                      </a:lnTo>
                      <a:lnTo>
                        <a:pt x="26" y="126"/>
                      </a:lnTo>
                      <a:lnTo>
                        <a:pt x="32" y="120"/>
                      </a:lnTo>
                      <a:lnTo>
                        <a:pt x="23" y="112"/>
                      </a:lnTo>
                      <a:lnTo>
                        <a:pt x="29" y="99"/>
                      </a:lnTo>
                      <a:lnTo>
                        <a:pt x="32" y="78"/>
                      </a:lnTo>
                      <a:lnTo>
                        <a:pt x="39" y="74"/>
                      </a:lnTo>
                      <a:lnTo>
                        <a:pt x="43" y="61"/>
                      </a:lnTo>
                      <a:lnTo>
                        <a:pt x="53" y="61"/>
                      </a:lnTo>
                      <a:lnTo>
                        <a:pt x="56" y="46"/>
                      </a:lnTo>
                      <a:lnTo>
                        <a:pt x="64" y="42"/>
                      </a:lnTo>
                      <a:lnTo>
                        <a:pt x="66" y="29"/>
                      </a:lnTo>
                      <a:lnTo>
                        <a:pt x="75" y="30"/>
                      </a:lnTo>
                      <a:lnTo>
                        <a:pt x="83" y="27"/>
                      </a:lnTo>
                      <a:lnTo>
                        <a:pt x="91" y="19"/>
                      </a:lnTo>
                      <a:lnTo>
                        <a:pt x="101" y="18"/>
                      </a:lnTo>
                      <a:lnTo>
                        <a:pt x="115" y="18"/>
                      </a:lnTo>
                      <a:lnTo>
                        <a:pt x="123" y="8"/>
                      </a:lnTo>
                      <a:lnTo>
                        <a:pt x="133" y="0"/>
                      </a:lnTo>
                      <a:lnTo>
                        <a:pt x="144" y="13"/>
                      </a:lnTo>
                      <a:lnTo>
                        <a:pt x="157" y="24"/>
                      </a:lnTo>
                      <a:lnTo>
                        <a:pt x="158" y="35"/>
                      </a:lnTo>
                      <a:lnTo>
                        <a:pt x="158" y="69"/>
                      </a:lnTo>
                      <a:lnTo>
                        <a:pt x="149" y="75"/>
                      </a:lnTo>
                      <a:lnTo>
                        <a:pt x="136" y="85"/>
                      </a:lnTo>
                      <a:lnTo>
                        <a:pt x="133" y="104"/>
                      </a:lnTo>
                      <a:lnTo>
                        <a:pt x="134" y="117"/>
                      </a:lnTo>
                      <a:lnTo>
                        <a:pt x="118" y="126"/>
                      </a:lnTo>
                      <a:lnTo>
                        <a:pt x="109" y="139"/>
                      </a:lnTo>
                      <a:lnTo>
                        <a:pt x="88" y="144"/>
                      </a:lnTo>
                      <a:lnTo>
                        <a:pt x="80" y="160"/>
                      </a:lnTo>
                      <a:lnTo>
                        <a:pt x="80" y="190"/>
                      </a:lnTo>
                      <a:lnTo>
                        <a:pt x="93" y="204"/>
                      </a:lnTo>
                      <a:lnTo>
                        <a:pt x="98" y="217"/>
                      </a:lnTo>
                      <a:lnTo>
                        <a:pt x="72" y="228"/>
                      </a:lnTo>
                      <a:lnTo>
                        <a:pt x="85" y="228"/>
                      </a:lnTo>
                      <a:lnTo>
                        <a:pt x="91" y="235"/>
                      </a:lnTo>
                      <a:lnTo>
                        <a:pt x="94" y="246"/>
                      </a:lnTo>
                      <a:lnTo>
                        <a:pt x="85" y="252"/>
                      </a:lnTo>
                      <a:lnTo>
                        <a:pt x="75" y="265"/>
                      </a:lnTo>
                      <a:lnTo>
                        <a:pt x="75" y="286"/>
                      </a:lnTo>
                      <a:lnTo>
                        <a:pt x="63" y="295"/>
                      </a:lnTo>
                      <a:lnTo>
                        <a:pt x="59" y="305"/>
                      </a:lnTo>
                      <a:lnTo>
                        <a:pt x="48" y="313"/>
                      </a:lnTo>
                      <a:lnTo>
                        <a:pt x="40" y="324"/>
                      </a:lnTo>
                      <a:lnTo>
                        <a:pt x="24" y="318"/>
                      </a:lnTo>
                      <a:lnTo>
                        <a:pt x="26" y="297"/>
                      </a:lnTo>
                      <a:lnTo>
                        <a:pt x="16" y="295"/>
                      </a:lnTo>
                      <a:lnTo>
                        <a:pt x="13" y="283"/>
                      </a:lnTo>
                      <a:lnTo>
                        <a:pt x="7" y="267"/>
                      </a:lnTo>
                      <a:lnTo>
                        <a:pt x="0" y="25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0" name="Freeform 478"/>
                <p:cNvSpPr>
                  <a:spLocks/>
                </p:cNvSpPr>
                <p:nvPr/>
              </p:nvSpPr>
              <p:spPr bwMode="auto">
                <a:xfrm>
                  <a:off x="7748588" y="88583"/>
                  <a:ext cx="250825" cy="514350"/>
                </a:xfrm>
                <a:custGeom>
                  <a:avLst/>
                  <a:gdLst>
                    <a:gd name="T0" fmla="*/ 0 w 158"/>
                    <a:gd name="T1" fmla="*/ 252 h 324"/>
                    <a:gd name="T2" fmla="*/ 5 w 158"/>
                    <a:gd name="T3" fmla="*/ 243 h 324"/>
                    <a:gd name="T4" fmla="*/ 12 w 158"/>
                    <a:gd name="T5" fmla="*/ 224 h 324"/>
                    <a:gd name="T6" fmla="*/ 26 w 158"/>
                    <a:gd name="T7" fmla="*/ 216 h 324"/>
                    <a:gd name="T8" fmla="*/ 21 w 158"/>
                    <a:gd name="T9" fmla="*/ 196 h 324"/>
                    <a:gd name="T10" fmla="*/ 13 w 158"/>
                    <a:gd name="T11" fmla="*/ 179 h 324"/>
                    <a:gd name="T12" fmla="*/ 12 w 158"/>
                    <a:gd name="T13" fmla="*/ 161 h 324"/>
                    <a:gd name="T14" fmla="*/ 7 w 158"/>
                    <a:gd name="T15" fmla="*/ 134 h 324"/>
                    <a:gd name="T16" fmla="*/ 12 w 158"/>
                    <a:gd name="T17" fmla="*/ 121 h 324"/>
                    <a:gd name="T18" fmla="*/ 26 w 158"/>
                    <a:gd name="T19" fmla="*/ 126 h 324"/>
                    <a:gd name="T20" fmla="*/ 32 w 158"/>
                    <a:gd name="T21" fmla="*/ 120 h 324"/>
                    <a:gd name="T22" fmla="*/ 23 w 158"/>
                    <a:gd name="T23" fmla="*/ 112 h 324"/>
                    <a:gd name="T24" fmla="*/ 29 w 158"/>
                    <a:gd name="T25" fmla="*/ 99 h 324"/>
                    <a:gd name="T26" fmla="*/ 32 w 158"/>
                    <a:gd name="T27" fmla="*/ 78 h 324"/>
                    <a:gd name="T28" fmla="*/ 39 w 158"/>
                    <a:gd name="T29" fmla="*/ 74 h 324"/>
                    <a:gd name="T30" fmla="*/ 43 w 158"/>
                    <a:gd name="T31" fmla="*/ 61 h 324"/>
                    <a:gd name="T32" fmla="*/ 53 w 158"/>
                    <a:gd name="T33" fmla="*/ 61 h 324"/>
                    <a:gd name="T34" fmla="*/ 56 w 158"/>
                    <a:gd name="T35" fmla="*/ 46 h 324"/>
                    <a:gd name="T36" fmla="*/ 64 w 158"/>
                    <a:gd name="T37" fmla="*/ 42 h 324"/>
                    <a:gd name="T38" fmla="*/ 66 w 158"/>
                    <a:gd name="T39" fmla="*/ 29 h 324"/>
                    <a:gd name="T40" fmla="*/ 75 w 158"/>
                    <a:gd name="T41" fmla="*/ 30 h 324"/>
                    <a:gd name="T42" fmla="*/ 83 w 158"/>
                    <a:gd name="T43" fmla="*/ 27 h 324"/>
                    <a:gd name="T44" fmla="*/ 91 w 158"/>
                    <a:gd name="T45" fmla="*/ 19 h 324"/>
                    <a:gd name="T46" fmla="*/ 101 w 158"/>
                    <a:gd name="T47" fmla="*/ 18 h 324"/>
                    <a:gd name="T48" fmla="*/ 115 w 158"/>
                    <a:gd name="T49" fmla="*/ 18 h 324"/>
                    <a:gd name="T50" fmla="*/ 123 w 158"/>
                    <a:gd name="T51" fmla="*/ 8 h 324"/>
                    <a:gd name="T52" fmla="*/ 133 w 158"/>
                    <a:gd name="T53" fmla="*/ 0 h 324"/>
                    <a:gd name="T54" fmla="*/ 144 w 158"/>
                    <a:gd name="T55" fmla="*/ 13 h 324"/>
                    <a:gd name="T56" fmla="*/ 157 w 158"/>
                    <a:gd name="T57" fmla="*/ 24 h 324"/>
                    <a:gd name="T58" fmla="*/ 158 w 158"/>
                    <a:gd name="T59" fmla="*/ 35 h 324"/>
                    <a:gd name="T60" fmla="*/ 158 w 158"/>
                    <a:gd name="T61" fmla="*/ 69 h 324"/>
                    <a:gd name="T62" fmla="*/ 149 w 158"/>
                    <a:gd name="T63" fmla="*/ 75 h 324"/>
                    <a:gd name="T64" fmla="*/ 136 w 158"/>
                    <a:gd name="T65" fmla="*/ 85 h 324"/>
                    <a:gd name="T66" fmla="*/ 133 w 158"/>
                    <a:gd name="T67" fmla="*/ 104 h 324"/>
                    <a:gd name="T68" fmla="*/ 134 w 158"/>
                    <a:gd name="T69" fmla="*/ 117 h 324"/>
                    <a:gd name="T70" fmla="*/ 118 w 158"/>
                    <a:gd name="T71" fmla="*/ 126 h 324"/>
                    <a:gd name="T72" fmla="*/ 109 w 158"/>
                    <a:gd name="T73" fmla="*/ 139 h 324"/>
                    <a:gd name="T74" fmla="*/ 88 w 158"/>
                    <a:gd name="T75" fmla="*/ 144 h 324"/>
                    <a:gd name="T76" fmla="*/ 80 w 158"/>
                    <a:gd name="T77" fmla="*/ 160 h 324"/>
                    <a:gd name="T78" fmla="*/ 80 w 158"/>
                    <a:gd name="T79" fmla="*/ 190 h 324"/>
                    <a:gd name="T80" fmla="*/ 93 w 158"/>
                    <a:gd name="T81" fmla="*/ 204 h 324"/>
                    <a:gd name="T82" fmla="*/ 98 w 158"/>
                    <a:gd name="T83" fmla="*/ 217 h 324"/>
                    <a:gd name="T84" fmla="*/ 72 w 158"/>
                    <a:gd name="T85" fmla="*/ 228 h 324"/>
                    <a:gd name="T86" fmla="*/ 85 w 158"/>
                    <a:gd name="T87" fmla="*/ 228 h 324"/>
                    <a:gd name="T88" fmla="*/ 91 w 158"/>
                    <a:gd name="T89" fmla="*/ 235 h 324"/>
                    <a:gd name="T90" fmla="*/ 94 w 158"/>
                    <a:gd name="T91" fmla="*/ 246 h 324"/>
                    <a:gd name="T92" fmla="*/ 85 w 158"/>
                    <a:gd name="T93" fmla="*/ 252 h 324"/>
                    <a:gd name="T94" fmla="*/ 75 w 158"/>
                    <a:gd name="T95" fmla="*/ 265 h 324"/>
                    <a:gd name="T96" fmla="*/ 75 w 158"/>
                    <a:gd name="T97" fmla="*/ 286 h 324"/>
                    <a:gd name="T98" fmla="*/ 63 w 158"/>
                    <a:gd name="T99" fmla="*/ 295 h 324"/>
                    <a:gd name="T100" fmla="*/ 59 w 158"/>
                    <a:gd name="T101" fmla="*/ 305 h 324"/>
                    <a:gd name="T102" fmla="*/ 48 w 158"/>
                    <a:gd name="T103" fmla="*/ 313 h 324"/>
                    <a:gd name="T104" fmla="*/ 40 w 158"/>
                    <a:gd name="T105" fmla="*/ 324 h 324"/>
                    <a:gd name="T106" fmla="*/ 24 w 158"/>
                    <a:gd name="T107" fmla="*/ 318 h 324"/>
                    <a:gd name="T108" fmla="*/ 26 w 158"/>
                    <a:gd name="T109" fmla="*/ 297 h 324"/>
                    <a:gd name="T110" fmla="*/ 16 w 158"/>
                    <a:gd name="T111" fmla="*/ 295 h 324"/>
                    <a:gd name="T112" fmla="*/ 13 w 158"/>
                    <a:gd name="T113" fmla="*/ 283 h 324"/>
                    <a:gd name="T114" fmla="*/ 7 w 158"/>
                    <a:gd name="T115" fmla="*/ 267 h 324"/>
                    <a:gd name="T116" fmla="*/ 0 w 158"/>
                    <a:gd name="T117" fmla="*/ 252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8" h="324">
                      <a:moveTo>
                        <a:pt x="0" y="252"/>
                      </a:moveTo>
                      <a:lnTo>
                        <a:pt x="5" y="243"/>
                      </a:lnTo>
                      <a:lnTo>
                        <a:pt x="12" y="224"/>
                      </a:lnTo>
                      <a:lnTo>
                        <a:pt x="26" y="216"/>
                      </a:lnTo>
                      <a:lnTo>
                        <a:pt x="21" y="196"/>
                      </a:lnTo>
                      <a:lnTo>
                        <a:pt x="13" y="179"/>
                      </a:lnTo>
                      <a:lnTo>
                        <a:pt x="12" y="161"/>
                      </a:lnTo>
                      <a:lnTo>
                        <a:pt x="7" y="134"/>
                      </a:lnTo>
                      <a:lnTo>
                        <a:pt x="12" y="121"/>
                      </a:lnTo>
                      <a:lnTo>
                        <a:pt x="26" y="126"/>
                      </a:lnTo>
                      <a:lnTo>
                        <a:pt x="32" y="120"/>
                      </a:lnTo>
                      <a:lnTo>
                        <a:pt x="23" y="112"/>
                      </a:lnTo>
                      <a:lnTo>
                        <a:pt x="29" y="99"/>
                      </a:lnTo>
                      <a:lnTo>
                        <a:pt x="32" y="78"/>
                      </a:lnTo>
                      <a:lnTo>
                        <a:pt x="39" y="74"/>
                      </a:lnTo>
                      <a:lnTo>
                        <a:pt x="43" y="61"/>
                      </a:lnTo>
                      <a:lnTo>
                        <a:pt x="53" y="61"/>
                      </a:lnTo>
                      <a:lnTo>
                        <a:pt x="56" y="46"/>
                      </a:lnTo>
                      <a:lnTo>
                        <a:pt x="64" y="42"/>
                      </a:lnTo>
                      <a:lnTo>
                        <a:pt x="66" y="29"/>
                      </a:lnTo>
                      <a:lnTo>
                        <a:pt x="75" y="30"/>
                      </a:lnTo>
                      <a:lnTo>
                        <a:pt x="83" y="27"/>
                      </a:lnTo>
                      <a:lnTo>
                        <a:pt x="91" y="19"/>
                      </a:lnTo>
                      <a:lnTo>
                        <a:pt x="101" y="18"/>
                      </a:lnTo>
                      <a:lnTo>
                        <a:pt x="115" y="18"/>
                      </a:lnTo>
                      <a:lnTo>
                        <a:pt x="123" y="8"/>
                      </a:lnTo>
                      <a:lnTo>
                        <a:pt x="133" y="0"/>
                      </a:lnTo>
                      <a:lnTo>
                        <a:pt x="144" y="13"/>
                      </a:lnTo>
                      <a:lnTo>
                        <a:pt x="157" y="24"/>
                      </a:lnTo>
                      <a:lnTo>
                        <a:pt x="158" y="35"/>
                      </a:lnTo>
                      <a:lnTo>
                        <a:pt x="158" y="69"/>
                      </a:lnTo>
                      <a:lnTo>
                        <a:pt x="149" y="75"/>
                      </a:lnTo>
                      <a:lnTo>
                        <a:pt x="136" y="85"/>
                      </a:lnTo>
                      <a:lnTo>
                        <a:pt x="133" y="104"/>
                      </a:lnTo>
                      <a:lnTo>
                        <a:pt x="134" y="117"/>
                      </a:lnTo>
                      <a:lnTo>
                        <a:pt x="118" y="126"/>
                      </a:lnTo>
                      <a:lnTo>
                        <a:pt x="109" y="139"/>
                      </a:lnTo>
                      <a:lnTo>
                        <a:pt x="88" y="144"/>
                      </a:lnTo>
                      <a:lnTo>
                        <a:pt x="80" y="160"/>
                      </a:lnTo>
                      <a:lnTo>
                        <a:pt x="80" y="190"/>
                      </a:lnTo>
                      <a:lnTo>
                        <a:pt x="93" y="204"/>
                      </a:lnTo>
                      <a:lnTo>
                        <a:pt x="98" y="217"/>
                      </a:lnTo>
                      <a:lnTo>
                        <a:pt x="72" y="228"/>
                      </a:lnTo>
                      <a:lnTo>
                        <a:pt x="85" y="228"/>
                      </a:lnTo>
                      <a:lnTo>
                        <a:pt x="91" y="235"/>
                      </a:lnTo>
                      <a:lnTo>
                        <a:pt x="94" y="246"/>
                      </a:lnTo>
                      <a:lnTo>
                        <a:pt x="85" y="252"/>
                      </a:lnTo>
                      <a:lnTo>
                        <a:pt x="75" y="265"/>
                      </a:lnTo>
                      <a:lnTo>
                        <a:pt x="75" y="286"/>
                      </a:lnTo>
                      <a:lnTo>
                        <a:pt x="63" y="295"/>
                      </a:lnTo>
                      <a:lnTo>
                        <a:pt x="59" y="305"/>
                      </a:lnTo>
                      <a:lnTo>
                        <a:pt x="48" y="313"/>
                      </a:lnTo>
                      <a:lnTo>
                        <a:pt x="40" y="324"/>
                      </a:lnTo>
                      <a:lnTo>
                        <a:pt x="24" y="318"/>
                      </a:lnTo>
                      <a:lnTo>
                        <a:pt x="26" y="297"/>
                      </a:lnTo>
                      <a:lnTo>
                        <a:pt x="16" y="295"/>
                      </a:lnTo>
                      <a:lnTo>
                        <a:pt x="13" y="283"/>
                      </a:lnTo>
                      <a:lnTo>
                        <a:pt x="7" y="267"/>
                      </a:lnTo>
                      <a:lnTo>
                        <a:pt x="0" y="25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1" name="Freeform 479"/>
                <p:cNvSpPr>
                  <a:spLocks/>
                </p:cNvSpPr>
                <p:nvPr/>
              </p:nvSpPr>
              <p:spPr bwMode="auto">
                <a:xfrm>
                  <a:off x="7748588" y="88583"/>
                  <a:ext cx="250825" cy="514350"/>
                </a:xfrm>
                <a:custGeom>
                  <a:avLst/>
                  <a:gdLst>
                    <a:gd name="T0" fmla="*/ 0 w 158"/>
                    <a:gd name="T1" fmla="*/ 252 h 324"/>
                    <a:gd name="T2" fmla="*/ 5 w 158"/>
                    <a:gd name="T3" fmla="*/ 243 h 324"/>
                    <a:gd name="T4" fmla="*/ 12 w 158"/>
                    <a:gd name="T5" fmla="*/ 224 h 324"/>
                    <a:gd name="T6" fmla="*/ 26 w 158"/>
                    <a:gd name="T7" fmla="*/ 216 h 324"/>
                    <a:gd name="T8" fmla="*/ 21 w 158"/>
                    <a:gd name="T9" fmla="*/ 196 h 324"/>
                    <a:gd name="T10" fmla="*/ 13 w 158"/>
                    <a:gd name="T11" fmla="*/ 179 h 324"/>
                    <a:gd name="T12" fmla="*/ 12 w 158"/>
                    <a:gd name="T13" fmla="*/ 161 h 324"/>
                    <a:gd name="T14" fmla="*/ 7 w 158"/>
                    <a:gd name="T15" fmla="*/ 134 h 324"/>
                    <a:gd name="T16" fmla="*/ 12 w 158"/>
                    <a:gd name="T17" fmla="*/ 121 h 324"/>
                    <a:gd name="T18" fmla="*/ 26 w 158"/>
                    <a:gd name="T19" fmla="*/ 126 h 324"/>
                    <a:gd name="T20" fmla="*/ 32 w 158"/>
                    <a:gd name="T21" fmla="*/ 120 h 324"/>
                    <a:gd name="T22" fmla="*/ 23 w 158"/>
                    <a:gd name="T23" fmla="*/ 112 h 324"/>
                    <a:gd name="T24" fmla="*/ 29 w 158"/>
                    <a:gd name="T25" fmla="*/ 99 h 324"/>
                    <a:gd name="T26" fmla="*/ 32 w 158"/>
                    <a:gd name="T27" fmla="*/ 78 h 324"/>
                    <a:gd name="T28" fmla="*/ 39 w 158"/>
                    <a:gd name="T29" fmla="*/ 74 h 324"/>
                    <a:gd name="T30" fmla="*/ 43 w 158"/>
                    <a:gd name="T31" fmla="*/ 61 h 324"/>
                    <a:gd name="T32" fmla="*/ 53 w 158"/>
                    <a:gd name="T33" fmla="*/ 61 h 324"/>
                    <a:gd name="T34" fmla="*/ 56 w 158"/>
                    <a:gd name="T35" fmla="*/ 46 h 324"/>
                    <a:gd name="T36" fmla="*/ 64 w 158"/>
                    <a:gd name="T37" fmla="*/ 42 h 324"/>
                    <a:gd name="T38" fmla="*/ 66 w 158"/>
                    <a:gd name="T39" fmla="*/ 29 h 324"/>
                    <a:gd name="T40" fmla="*/ 75 w 158"/>
                    <a:gd name="T41" fmla="*/ 30 h 324"/>
                    <a:gd name="T42" fmla="*/ 83 w 158"/>
                    <a:gd name="T43" fmla="*/ 27 h 324"/>
                    <a:gd name="T44" fmla="*/ 91 w 158"/>
                    <a:gd name="T45" fmla="*/ 19 h 324"/>
                    <a:gd name="T46" fmla="*/ 101 w 158"/>
                    <a:gd name="T47" fmla="*/ 18 h 324"/>
                    <a:gd name="T48" fmla="*/ 115 w 158"/>
                    <a:gd name="T49" fmla="*/ 18 h 324"/>
                    <a:gd name="T50" fmla="*/ 123 w 158"/>
                    <a:gd name="T51" fmla="*/ 8 h 324"/>
                    <a:gd name="T52" fmla="*/ 133 w 158"/>
                    <a:gd name="T53" fmla="*/ 0 h 324"/>
                    <a:gd name="T54" fmla="*/ 144 w 158"/>
                    <a:gd name="T55" fmla="*/ 13 h 324"/>
                    <a:gd name="T56" fmla="*/ 157 w 158"/>
                    <a:gd name="T57" fmla="*/ 24 h 324"/>
                    <a:gd name="T58" fmla="*/ 158 w 158"/>
                    <a:gd name="T59" fmla="*/ 35 h 324"/>
                    <a:gd name="T60" fmla="*/ 158 w 158"/>
                    <a:gd name="T61" fmla="*/ 69 h 324"/>
                    <a:gd name="T62" fmla="*/ 149 w 158"/>
                    <a:gd name="T63" fmla="*/ 75 h 324"/>
                    <a:gd name="T64" fmla="*/ 136 w 158"/>
                    <a:gd name="T65" fmla="*/ 85 h 324"/>
                    <a:gd name="T66" fmla="*/ 133 w 158"/>
                    <a:gd name="T67" fmla="*/ 104 h 324"/>
                    <a:gd name="T68" fmla="*/ 134 w 158"/>
                    <a:gd name="T69" fmla="*/ 117 h 324"/>
                    <a:gd name="T70" fmla="*/ 118 w 158"/>
                    <a:gd name="T71" fmla="*/ 126 h 324"/>
                    <a:gd name="T72" fmla="*/ 109 w 158"/>
                    <a:gd name="T73" fmla="*/ 139 h 324"/>
                    <a:gd name="T74" fmla="*/ 88 w 158"/>
                    <a:gd name="T75" fmla="*/ 144 h 324"/>
                    <a:gd name="T76" fmla="*/ 80 w 158"/>
                    <a:gd name="T77" fmla="*/ 160 h 324"/>
                    <a:gd name="T78" fmla="*/ 80 w 158"/>
                    <a:gd name="T79" fmla="*/ 190 h 324"/>
                    <a:gd name="T80" fmla="*/ 93 w 158"/>
                    <a:gd name="T81" fmla="*/ 204 h 324"/>
                    <a:gd name="T82" fmla="*/ 98 w 158"/>
                    <a:gd name="T83" fmla="*/ 217 h 324"/>
                    <a:gd name="T84" fmla="*/ 72 w 158"/>
                    <a:gd name="T85" fmla="*/ 228 h 324"/>
                    <a:gd name="T86" fmla="*/ 85 w 158"/>
                    <a:gd name="T87" fmla="*/ 228 h 324"/>
                    <a:gd name="T88" fmla="*/ 91 w 158"/>
                    <a:gd name="T89" fmla="*/ 235 h 324"/>
                    <a:gd name="T90" fmla="*/ 94 w 158"/>
                    <a:gd name="T91" fmla="*/ 246 h 324"/>
                    <a:gd name="T92" fmla="*/ 85 w 158"/>
                    <a:gd name="T93" fmla="*/ 252 h 324"/>
                    <a:gd name="T94" fmla="*/ 75 w 158"/>
                    <a:gd name="T95" fmla="*/ 265 h 324"/>
                    <a:gd name="T96" fmla="*/ 75 w 158"/>
                    <a:gd name="T97" fmla="*/ 286 h 324"/>
                    <a:gd name="T98" fmla="*/ 63 w 158"/>
                    <a:gd name="T99" fmla="*/ 295 h 324"/>
                    <a:gd name="T100" fmla="*/ 59 w 158"/>
                    <a:gd name="T101" fmla="*/ 305 h 324"/>
                    <a:gd name="T102" fmla="*/ 48 w 158"/>
                    <a:gd name="T103" fmla="*/ 313 h 324"/>
                    <a:gd name="T104" fmla="*/ 40 w 158"/>
                    <a:gd name="T105" fmla="*/ 324 h 324"/>
                    <a:gd name="T106" fmla="*/ 24 w 158"/>
                    <a:gd name="T107" fmla="*/ 318 h 324"/>
                    <a:gd name="T108" fmla="*/ 26 w 158"/>
                    <a:gd name="T109" fmla="*/ 297 h 324"/>
                    <a:gd name="T110" fmla="*/ 16 w 158"/>
                    <a:gd name="T111" fmla="*/ 295 h 324"/>
                    <a:gd name="T112" fmla="*/ 13 w 158"/>
                    <a:gd name="T113" fmla="*/ 283 h 324"/>
                    <a:gd name="T114" fmla="*/ 7 w 158"/>
                    <a:gd name="T115" fmla="*/ 267 h 324"/>
                    <a:gd name="T116" fmla="*/ 0 w 158"/>
                    <a:gd name="T117" fmla="*/ 252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58" h="324">
                      <a:moveTo>
                        <a:pt x="0" y="252"/>
                      </a:moveTo>
                      <a:lnTo>
                        <a:pt x="5" y="243"/>
                      </a:lnTo>
                      <a:lnTo>
                        <a:pt x="12" y="224"/>
                      </a:lnTo>
                      <a:lnTo>
                        <a:pt x="26" y="216"/>
                      </a:lnTo>
                      <a:lnTo>
                        <a:pt x="21" y="196"/>
                      </a:lnTo>
                      <a:lnTo>
                        <a:pt x="13" y="179"/>
                      </a:lnTo>
                      <a:lnTo>
                        <a:pt x="12" y="161"/>
                      </a:lnTo>
                      <a:lnTo>
                        <a:pt x="7" y="134"/>
                      </a:lnTo>
                      <a:lnTo>
                        <a:pt x="12" y="121"/>
                      </a:lnTo>
                      <a:lnTo>
                        <a:pt x="26" y="126"/>
                      </a:lnTo>
                      <a:lnTo>
                        <a:pt x="32" y="120"/>
                      </a:lnTo>
                      <a:lnTo>
                        <a:pt x="23" y="112"/>
                      </a:lnTo>
                      <a:lnTo>
                        <a:pt x="29" y="99"/>
                      </a:lnTo>
                      <a:lnTo>
                        <a:pt x="32" y="78"/>
                      </a:lnTo>
                      <a:lnTo>
                        <a:pt x="39" y="74"/>
                      </a:lnTo>
                      <a:lnTo>
                        <a:pt x="43" y="61"/>
                      </a:lnTo>
                      <a:lnTo>
                        <a:pt x="53" y="61"/>
                      </a:lnTo>
                      <a:lnTo>
                        <a:pt x="56" y="46"/>
                      </a:lnTo>
                      <a:lnTo>
                        <a:pt x="64" y="42"/>
                      </a:lnTo>
                      <a:lnTo>
                        <a:pt x="66" y="29"/>
                      </a:lnTo>
                      <a:lnTo>
                        <a:pt x="75" y="30"/>
                      </a:lnTo>
                      <a:lnTo>
                        <a:pt x="83" y="27"/>
                      </a:lnTo>
                      <a:lnTo>
                        <a:pt x="91" y="19"/>
                      </a:lnTo>
                      <a:lnTo>
                        <a:pt x="101" y="18"/>
                      </a:lnTo>
                      <a:lnTo>
                        <a:pt x="115" y="18"/>
                      </a:lnTo>
                      <a:lnTo>
                        <a:pt x="123" y="8"/>
                      </a:lnTo>
                      <a:lnTo>
                        <a:pt x="133" y="0"/>
                      </a:lnTo>
                      <a:lnTo>
                        <a:pt x="144" y="13"/>
                      </a:lnTo>
                      <a:lnTo>
                        <a:pt x="157" y="24"/>
                      </a:lnTo>
                      <a:lnTo>
                        <a:pt x="158" y="35"/>
                      </a:lnTo>
                      <a:lnTo>
                        <a:pt x="158" y="69"/>
                      </a:lnTo>
                      <a:lnTo>
                        <a:pt x="149" y="75"/>
                      </a:lnTo>
                      <a:lnTo>
                        <a:pt x="136" y="85"/>
                      </a:lnTo>
                      <a:lnTo>
                        <a:pt x="133" y="104"/>
                      </a:lnTo>
                      <a:lnTo>
                        <a:pt x="134" y="117"/>
                      </a:lnTo>
                      <a:lnTo>
                        <a:pt x="118" y="126"/>
                      </a:lnTo>
                      <a:lnTo>
                        <a:pt x="109" y="139"/>
                      </a:lnTo>
                      <a:lnTo>
                        <a:pt x="88" y="144"/>
                      </a:lnTo>
                      <a:lnTo>
                        <a:pt x="80" y="160"/>
                      </a:lnTo>
                      <a:lnTo>
                        <a:pt x="80" y="190"/>
                      </a:lnTo>
                      <a:lnTo>
                        <a:pt x="93" y="204"/>
                      </a:lnTo>
                      <a:lnTo>
                        <a:pt x="98" y="217"/>
                      </a:lnTo>
                      <a:lnTo>
                        <a:pt x="72" y="228"/>
                      </a:lnTo>
                      <a:lnTo>
                        <a:pt x="85" y="228"/>
                      </a:lnTo>
                      <a:lnTo>
                        <a:pt x="91" y="235"/>
                      </a:lnTo>
                      <a:lnTo>
                        <a:pt x="94" y="246"/>
                      </a:lnTo>
                      <a:lnTo>
                        <a:pt x="85" y="252"/>
                      </a:lnTo>
                      <a:lnTo>
                        <a:pt x="75" y="265"/>
                      </a:lnTo>
                      <a:lnTo>
                        <a:pt x="75" y="286"/>
                      </a:lnTo>
                      <a:lnTo>
                        <a:pt x="63" y="295"/>
                      </a:lnTo>
                      <a:lnTo>
                        <a:pt x="59" y="305"/>
                      </a:lnTo>
                      <a:lnTo>
                        <a:pt x="48" y="313"/>
                      </a:lnTo>
                      <a:lnTo>
                        <a:pt x="40" y="324"/>
                      </a:lnTo>
                      <a:lnTo>
                        <a:pt x="24" y="318"/>
                      </a:lnTo>
                      <a:lnTo>
                        <a:pt x="26" y="297"/>
                      </a:lnTo>
                      <a:lnTo>
                        <a:pt x="16" y="295"/>
                      </a:lnTo>
                      <a:lnTo>
                        <a:pt x="13" y="283"/>
                      </a:lnTo>
                      <a:lnTo>
                        <a:pt x="7" y="267"/>
                      </a:lnTo>
                      <a:lnTo>
                        <a:pt x="0" y="25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2" name="Freeform 480"/>
                <p:cNvSpPr>
                  <a:spLocks/>
                </p:cNvSpPr>
                <p:nvPr/>
              </p:nvSpPr>
              <p:spPr bwMode="auto">
                <a:xfrm>
                  <a:off x="7951788" y="858521"/>
                  <a:ext cx="190500" cy="139700"/>
                </a:xfrm>
                <a:custGeom>
                  <a:avLst/>
                  <a:gdLst>
                    <a:gd name="T0" fmla="*/ 41 w 120"/>
                    <a:gd name="T1" fmla="*/ 71 h 88"/>
                    <a:gd name="T2" fmla="*/ 33 w 120"/>
                    <a:gd name="T3" fmla="*/ 64 h 88"/>
                    <a:gd name="T4" fmla="*/ 19 w 120"/>
                    <a:gd name="T5" fmla="*/ 56 h 88"/>
                    <a:gd name="T6" fmla="*/ 3 w 120"/>
                    <a:gd name="T7" fmla="*/ 47 h 88"/>
                    <a:gd name="T8" fmla="*/ 0 w 120"/>
                    <a:gd name="T9" fmla="*/ 32 h 88"/>
                    <a:gd name="T10" fmla="*/ 14 w 120"/>
                    <a:gd name="T11" fmla="*/ 29 h 88"/>
                    <a:gd name="T12" fmla="*/ 24 w 120"/>
                    <a:gd name="T13" fmla="*/ 11 h 88"/>
                    <a:gd name="T14" fmla="*/ 30 w 120"/>
                    <a:gd name="T15" fmla="*/ 0 h 88"/>
                    <a:gd name="T16" fmla="*/ 53 w 120"/>
                    <a:gd name="T17" fmla="*/ 0 h 88"/>
                    <a:gd name="T18" fmla="*/ 61 w 120"/>
                    <a:gd name="T19" fmla="*/ 7 h 88"/>
                    <a:gd name="T20" fmla="*/ 81 w 120"/>
                    <a:gd name="T21" fmla="*/ 8 h 88"/>
                    <a:gd name="T22" fmla="*/ 89 w 120"/>
                    <a:gd name="T23" fmla="*/ 5 h 88"/>
                    <a:gd name="T24" fmla="*/ 110 w 120"/>
                    <a:gd name="T25" fmla="*/ 26 h 88"/>
                    <a:gd name="T26" fmla="*/ 112 w 120"/>
                    <a:gd name="T27" fmla="*/ 42 h 88"/>
                    <a:gd name="T28" fmla="*/ 120 w 120"/>
                    <a:gd name="T29" fmla="*/ 63 h 88"/>
                    <a:gd name="T30" fmla="*/ 118 w 120"/>
                    <a:gd name="T31" fmla="*/ 72 h 88"/>
                    <a:gd name="T32" fmla="*/ 107 w 120"/>
                    <a:gd name="T33" fmla="*/ 83 h 88"/>
                    <a:gd name="T34" fmla="*/ 93 w 120"/>
                    <a:gd name="T35" fmla="*/ 86 h 88"/>
                    <a:gd name="T36" fmla="*/ 72 w 120"/>
                    <a:gd name="T37" fmla="*/ 88 h 88"/>
                    <a:gd name="T38" fmla="*/ 67 w 120"/>
                    <a:gd name="T39" fmla="*/ 75 h 88"/>
                    <a:gd name="T40" fmla="*/ 51 w 120"/>
                    <a:gd name="T41" fmla="*/ 69 h 88"/>
                    <a:gd name="T42" fmla="*/ 46 w 120"/>
                    <a:gd name="T43" fmla="*/ 75 h 88"/>
                    <a:gd name="T44" fmla="*/ 41 w 120"/>
                    <a:gd name="T45" fmla="*/ 71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0" h="88">
                      <a:moveTo>
                        <a:pt x="41" y="71"/>
                      </a:moveTo>
                      <a:lnTo>
                        <a:pt x="33" y="64"/>
                      </a:lnTo>
                      <a:lnTo>
                        <a:pt x="19" y="56"/>
                      </a:lnTo>
                      <a:lnTo>
                        <a:pt x="3" y="47"/>
                      </a:lnTo>
                      <a:lnTo>
                        <a:pt x="0" y="32"/>
                      </a:lnTo>
                      <a:lnTo>
                        <a:pt x="14" y="29"/>
                      </a:lnTo>
                      <a:lnTo>
                        <a:pt x="24" y="11"/>
                      </a:lnTo>
                      <a:lnTo>
                        <a:pt x="30" y="0"/>
                      </a:lnTo>
                      <a:lnTo>
                        <a:pt x="53" y="0"/>
                      </a:lnTo>
                      <a:lnTo>
                        <a:pt x="61" y="7"/>
                      </a:lnTo>
                      <a:lnTo>
                        <a:pt x="81" y="8"/>
                      </a:lnTo>
                      <a:lnTo>
                        <a:pt x="89" y="5"/>
                      </a:lnTo>
                      <a:lnTo>
                        <a:pt x="110" y="26"/>
                      </a:lnTo>
                      <a:lnTo>
                        <a:pt x="112" y="42"/>
                      </a:lnTo>
                      <a:lnTo>
                        <a:pt x="120" y="63"/>
                      </a:lnTo>
                      <a:lnTo>
                        <a:pt x="118" y="72"/>
                      </a:lnTo>
                      <a:lnTo>
                        <a:pt x="107" y="83"/>
                      </a:lnTo>
                      <a:lnTo>
                        <a:pt x="93" y="86"/>
                      </a:lnTo>
                      <a:lnTo>
                        <a:pt x="72" y="88"/>
                      </a:lnTo>
                      <a:lnTo>
                        <a:pt x="67" y="75"/>
                      </a:lnTo>
                      <a:lnTo>
                        <a:pt x="51" y="69"/>
                      </a:lnTo>
                      <a:lnTo>
                        <a:pt x="46" y="75"/>
                      </a:lnTo>
                      <a:lnTo>
                        <a:pt x="41" y="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3" name="Freeform 481"/>
                <p:cNvSpPr>
                  <a:spLocks/>
                </p:cNvSpPr>
                <p:nvPr/>
              </p:nvSpPr>
              <p:spPr bwMode="auto">
                <a:xfrm>
                  <a:off x="7951788" y="858521"/>
                  <a:ext cx="190500" cy="139700"/>
                </a:xfrm>
                <a:custGeom>
                  <a:avLst/>
                  <a:gdLst>
                    <a:gd name="T0" fmla="*/ 41 w 120"/>
                    <a:gd name="T1" fmla="*/ 71 h 88"/>
                    <a:gd name="T2" fmla="*/ 33 w 120"/>
                    <a:gd name="T3" fmla="*/ 64 h 88"/>
                    <a:gd name="T4" fmla="*/ 19 w 120"/>
                    <a:gd name="T5" fmla="*/ 56 h 88"/>
                    <a:gd name="T6" fmla="*/ 3 w 120"/>
                    <a:gd name="T7" fmla="*/ 47 h 88"/>
                    <a:gd name="T8" fmla="*/ 0 w 120"/>
                    <a:gd name="T9" fmla="*/ 32 h 88"/>
                    <a:gd name="T10" fmla="*/ 14 w 120"/>
                    <a:gd name="T11" fmla="*/ 29 h 88"/>
                    <a:gd name="T12" fmla="*/ 24 w 120"/>
                    <a:gd name="T13" fmla="*/ 11 h 88"/>
                    <a:gd name="T14" fmla="*/ 30 w 120"/>
                    <a:gd name="T15" fmla="*/ 0 h 88"/>
                    <a:gd name="T16" fmla="*/ 53 w 120"/>
                    <a:gd name="T17" fmla="*/ 0 h 88"/>
                    <a:gd name="T18" fmla="*/ 61 w 120"/>
                    <a:gd name="T19" fmla="*/ 7 h 88"/>
                    <a:gd name="T20" fmla="*/ 81 w 120"/>
                    <a:gd name="T21" fmla="*/ 8 h 88"/>
                    <a:gd name="T22" fmla="*/ 89 w 120"/>
                    <a:gd name="T23" fmla="*/ 5 h 88"/>
                    <a:gd name="T24" fmla="*/ 110 w 120"/>
                    <a:gd name="T25" fmla="*/ 26 h 88"/>
                    <a:gd name="T26" fmla="*/ 112 w 120"/>
                    <a:gd name="T27" fmla="*/ 42 h 88"/>
                    <a:gd name="T28" fmla="*/ 120 w 120"/>
                    <a:gd name="T29" fmla="*/ 63 h 88"/>
                    <a:gd name="T30" fmla="*/ 118 w 120"/>
                    <a:gd name="T31" fmla="*/ 72 h 88"/>
                    <a:gd name="T32" fmla="*/ 107 w 120"/>
                    <a:gd name="T33" fmla="*/ 83 h 88"/>
                    <a:gd name="T34" fmla="*/ 93 w 120"/>
                    <a:gd name="T35" fmla="*/ 86 h 88"/>
                    <a:gd name="T36" fmla="*/ 72 w 120"/>
                    <a:gd name="T37" fmla="*/ 88 h 88"/>
                    <a:gd name="T38" fmla="*/ 67 w 120"/>
                    <a:gd name="T39" fmla="*/ 75 h 88"/>
                    <a:gd name="T40" fmla="*/ 51 w 120"/>
                    <a:gd name="T41" fmla="*/ 69 h 88"/>
                    <a:gd name="T42" fmla="*/ 46 w 120"/>
                    <a:gd name="T43" fmla="*/ 75 h 88"/>
                    <a:gd name="T44" fmla="*/ 41 w 120"/>
                    <a:gd name="T45" fmla="*/ 71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0" h="88">
                      <a:moveTo>
                        <a:pt x="41" y="71"/>
                      </a:moveTo>
                      <a:lnTo>
                        <a:pt x="33" y="64"/>
                      </a:lnTo>
                      <a:lnTo>
                        <a:pt x="19" y="56"/>
                      </a:lnTo>
                      <a:lnTo>
                        <a:pt x="3" y="47"/>
                      </a:lnTo>
                      <a:lnTo>
                        <a:pt x="0" y="32"/>
                      </a:lnTo>
                      <a:lnTo>
                        <a:pt x="14" y="29"/>
                      </a:lnTo>
                      <a:lnTo>
                        <a:pt x="24" y="11"/>
                      </a:lnTo>
                      <a:lnTo>
                        <a:pt x="30" y="0"/>
                      </a:lnTo>
                      <a:lnTo>
                        <a:pt x="53" y="0"/>
                      </a:lnTo>
                      <a:lnTo>
                        <a:pt x="61" y="7"/>
                      </a:lnTo>
                      <a:lnTo>
                        <a:pt x="81" y="8"/>
                      </a:lnTo>
                      <a:lnTo>
                        <a:pt x="89" y="5"/>
                      </a:lnTo>
                      <a:lnTo>
                        <a:pt x="110" y="26"/>
                      </a:lnTo>
                      <a:lnTo>
                        <a:pt x="112" y="42"/>
                      </a:lnTo>
                      <a:lnTo>
                        <a:pt x="120" y="63"/>
                      </a:lnTo>
                      <a:lnTo>
                        <a:pt x="118" y="72"/>
                      </a:lnTo>
                      <a:lnTo>
                        <a:pt x="107" y="83"/>
                      </a:lnTo>
                      <a:lnTo>
                        <a:pt x="93" y="86"/>
                      </a:lnTo>
                      <a:lnTo>
                        <a:pt x="72" y="88"/>
                      </a:lnTo>
                      <a:lnTo>
                        <a:pt x="67" y="75"/>
                      </a:lnTo>
                      <a:lnTo>
                        <a:pt x="51" y="69"/>
                      </a:lnTo>
                      <a:lnTo>
                        <a:pt x="46" y="75"/>
                      </a:lnTo>
                      <a:lnTo>
                        <a:pt x="41" y="7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4" name="Freeform 482"/>
                <p:cNvSpPr>
                  <a:spLocks/>
                </p:cNvSpPr>
                <p:nvPr/>
              </p:nvSpPr>
              <p:spPr bwMode="auto">
                <a:xfrm>
                  <a:off x="7951788" y="858521"/>
                  <a:ext cx="190500" cy="139700"/>
                </a:xfrm>
                <a:custGeom>
                  <a:avLst/>
                  <a:gdLst>
                    <a:gd name="T0" fmla="*/ 41 w 120"/>
                    <a:gd name="T1" fmla="*/ 71 h 88"/>
                    <a:gd name="T2" fmla="*/ 33 w 120"/>
                    <a:gd name="T3" fmla="*/ 64 h 88"/>
                    <a:gd name="T4" fmla="*/ 19 w 120"/>
                    <a:gd name="T5" fmla="*/ 56 h 88"/>
                    <a:gd name="T6" fmla="*/ 3 w 120"/>
                    <a:gd name="T7" fmla="*/ 47 h 88"/>
                    <a:gd name="T8" fmla="*/ 0 w 120"/>
                    <a:gd name="T9" fmla="*/ 32 h 88"/>
                    <a:gd name="T10" fmla="*/ 14 w 120"/>
                    <a:gd name="T11" fmla="*/ 29 h 88"/>
                    <a:gd name="T12" fmla="*/ 24 w 120"/>
                    <a:gd name="T13" fmla="*/ 11 h 88"/>
                    <a:gd name="T14" fmla="*/ 30 w 120"/>
                    <a:gd name="T15" fmla="*/ 0 h 88"/>
                    <a:gd name="T16" fmla="*/ 53 w 120"/>
                    <a:gd name="T17" fmla="*/ 0 h 88"/>
                    <a:gd name="T18" fmla="*/ 61 w 120"/>
                    <a:gd name="T19" fmla="*/ 7 h 88"/>
                    <a:gd name="T20" fmla="*/ 81 w 120"/>
                    <a:gd name="T21" fmla="*/ 8 h 88"/>
                    <a:gd name="T22" fmla="*/ 89 w 120"/>
                    <a:gd name="T23" fmla="*/ 5 h 88"/>
                    <a:gd name="T24" fmla="*/ 110 w 120"/>
                    <a:gd name="T25" fmla="*/ 26 h 88"/>
                    <a:gd name="T26" fmla="*/ 112 w 120"/>
                    <a:gd name="T27" fmla="*/ 42 h 88"/>
                    <a:gd name="T28" fmla="*/ 120 w 120"/>
                    <a:gd name="T29" fmla="*/ 63 h 88"/>
                    <a:gd name="T30" fmla="*/ 118 w 120"/>
                    <a:gd name="T31" fmla="*/ 72 h 88"/>
                    <a:gd name="T32" fmla="*/ 107 w 120"/>
                    <a:gd name="T33" fmla="*/ 83 h 88"/>
                    <a:gd name="T34" fmla="*/ 93 w 120"/>
                    <a:gd name="T35" fmla="*/ 86 h 88"/>
                    <a:gd name="T36" fmla="*/ 72 w 120"/>
                    <a:gd name="T37" fmla="*/ 88 h 88"/>
                    <a:gd name="T38" fmla="*/ 67 w 120"/>
                    <a:gd name="T39" fmla="*/ 75 h 88"/>
                    <a:gd name="T40" fmla="*/ 51 w 120"/>
                    <a:gd name="T41" fmla="*/ 69 h 88"/>
                    <a:gd name="T42" fmla="*/ 46 w 120"/>
                    <a:gd name="T43" fmla="*/ 75 h 88"/>
                    <a:gd name="T44" fmla="*/ 41 w 120"/>
                    <a:gd name="T45" fmla="*/ 71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0" h="88">
                      <a:moveTo>
                        <a:pt x="41" y="71"/>
                      </a:moveTo>
                      <a:lnTo>
                        <a:pt x="33" y="64"/>
                      </a:lnTo>
                      <a:lnTo>
                        <a:pt x="19" y="56"/>
                      </a:lnTo>
                      <a:lnTo>
                        <a:pt x="3" y="47"/>
                      </a:lnTo>
                      <a:lnTo>
                        <a:pt x="0" y="32"/>
                      </a:lnTo>
                      <a:lnTo>
                        <a:pt x="14" y="29"/>
                      </a:lnTo>
                      <a:lnTo>
                        <a:pt x="24" y="11"/>
                      </a:lnTo>
                      <a:lnTo>
                        <a:pt x="30" y="0"/>
                      </a:lnTo>
                      <a:lnTo>
                        <a:pt x="53" y="0"/>
                      </a:lnTo>
                      <a:lnTo>
                        <a:pt x="61" y="7"/>
                      </a:lnTo>
                      <a:lnTo>
                        <a:pt x="81" y="8"/>
                      </a:lnTo>
                      <a:lnTo>
                        <a:pt x="89" y="5"/>
                      </a:lnTo>
                      <a:lnTo>
                        <a:pt x="110" y="26"/>
                      </a:lnTo>
                      <a:lnTo>
                        <a:pt x="112" y="42"/>
                      </a:lnTo>
                      <a:lnTo>
                        <a:pt x="120" y="63"/>
                      </a:lnTo>
                      <a:lnTo>
                        <a:pt x="118" y="72"/>
                      </a:lnTo>
                      <a:lnTo>
                        <a:pt x="107" y="83"/>
                      </a:lnTo>
                      <a:lnTo>
                        <a:pt x="93" y="86"/>
                      </a:lnTo>
                      <a:lnTo>
                        <a:pt x="72" y="88"/>
                      </a:lnTo>
                      <a:lnTo>
                        <a:pt x="67" y="75"/>
                      </a:lnTo>
                      <a:lnTo>
                        <a:pt x="51" y="69"/>
                      </a:lnTo>
                      <a:lnTo>
                        <a:pt x="46" y="75"/>
                      </a:lnTo>
                      <a:lnTo>
                        <a:pt x="41" y="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5" name="Freeform 483"/>
                <p:cNvSpPr>
                  <a:spLocks/>
                </p:cNvSpPr>
                <p:nvPr/>
              </p:nvSpPr>
              <p:spPr bwMode="auto">
                <a:xfrm>
                  <a:off x="7951788" y="858521"/>
                  <a:ext cx="190500" cy="139700"/>
                </a:xfrm>
                <a:custGeom>
                  <a:avLst/>
                  <a:gdLst>
                    <a:gd name="T0" fmla="*/ 41 w 120"/>
                    <a:gd name="T1" fmla="*/ 71 h 88"/>
                    <a:gd name="T2" fmla="*/ 33 w 120"/>
                    <a:gd name="T3" fmla="*/ 64 h 88"/>
                    <a:gd name="T4" fmla="*/ 19 w 120"/>
                    <a:gd name="T5" fmla="*/ 56 h 88"/>
                    <a:gd name="T6" fmla="*/ 3 w 120"/>
                    <a:gd name="T7" fmla="*/ 47 h 88"/>
                    <a:gd name="T8" fmla="*/ 0 w 120"/>
                    <a:gd name="T9" fmla="*/ 32 h 88"/>
                    <a:gd name="T10" fmla="*/ 14 w 120"/>
                    <a:gd name="T11" fmla="*/ 29 h 88"/>
                    <a:gd name="T12" fmla="*/ 24 w 120"/>
                    <a:gd name="T13" fmla="*/ 11 h 88"/>
                    <a:gd name="T14" fmla="*/ 30 w 120"/>
                    <a:gd name="T15" fmla="*/ 0 h 88"/>
                    <a:gd name="T16" fmla="*/ 53 w 120"/>
                    <a:gd name="T17" fmla="*/ 0 h 88"/>
                    <a:gd name="T18" fmla="*/ 61 w 120"/>
                    <a:gd name="T19" fmla="*/ 7 h 88"/>
                    <a:gd name="T20" fmla="*/ 81 w 120"/>
                    <a:gd name="T21" fmla="*/ 8 h 88"/>
                    <a:gd name="T22" fmla="*/ 89 w 120"/>
                    <a:gd name="T23" fmla="*/ 5 h 88"/>
                    <a:gd name="T24" fmla="*/ 110 w 120"/>
                    <a:gd name="T25" fmla="*/ 26 h 88"/>
                    <a:gd name="T26" fmla="*/ 112 w 120"/>
                    <a:gd name="T27" fmla="*/ 42 h 88"/>
                    <a:gd name="T28" fmla="*/ 120 w 120"/>
                    <a:gd name="T29" fmla="*/ 63 h 88"/>
                    <a:gd name="T30" fmla="*/ 118 w 120"/>
                    <a:gd name="T31" fmla="*/ 72 h 88"/>
                    <a:gd name="T32" fmla="*/ 107 w 120"/>
                    <a:gd name="T33" fmla="*/ 83 h 88"/>
                    <a:gd name="T34" fmla="*/ 93 w 120"/>
                    <a:gd name="T35" fmla="*/ 86 h 88"/>
                    <a:gd name="T36" fmla="*/ 72 w 120"/>
                    <a:gd name="T37" fmla="*/ 88 h 88"/>
                    <a:gd name="T38" fmla="*/ 67 w 120"/>
                    <a:gd name="T39" fmla="*/ 75 h 88"/>
                    <a:gd name="T40" fmla="*/ 51 w 120"/>
                    <a:gd name="T41" fmla="*/ 69 h 88"/>
                    <a:gd name="T42" fmla="*/ 46 w 120"/>
                    <a:gd name="T43" fmla="*/ 75 h 88"/>
                    <a:gd name="T44" fmla="*/ 41 w 120"/>
                    <a:gd name="T45" fmla="*/ 71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20" h="88">
                      <a:moveTo>
                        <a:pt x="41" y="71"/>
                      </a:moveTo>
                      <a:lnTo>
                        <a:pt x="33" y="64"/>
                      </a:lnTo>
                      <a:lnTo>
                        <a:pt x="19" y="56"/>
                      </a:lnTo>
                      <a:lnTo>
                        <a:pt x="3" y="47"/>
                      </a:lnTo>
                      <a:lnTo>
                        <a:pt x="0" y="32"/>
                      </a:lnTo>
                      <a:lnTo>
                        <a:pt x="14" y="29"/>
                      </a:lnTo>
                      <a:lnTo>
                        <a:pt x="24" y="11"/>
                      </a:lnTo>
                      <a:lnTo>
                        <a:pt x="30" y="0"/>
                      </a:lnTo>
                      <a:lnTo>
                        <a:pt x="53" y="0"/>
                      </a:lnTo>
                      <a:lnTo>
                        <a:pt x="61" y="7"/>
                      </a:lnTo>
                      <a:lnTo>
                        <a:pt x="81" y="8"/>
                      </a:lnTo>
                      <a:lnTo>
                        <a:pt x="89" y="5"/>
                      </a:lnTo>
                      <a:lnTo>
                        <a:pt x="110" y="26"/>
                      </a:lnTo>
                      <a:lnTo>
                        <a:pt x="112" y="42"/>
                      </a:lnTo>
                      <a:lnTo>
                        <a:pt x="120" y="63"/>
                      </a:lnTo>
                      <a:lnTo>
                        <a:pt x="118" y="72"/>
                      </a:lnTo>
                      <a:lnTo>
                        <a:pt x="107" y="83"/>
                      </a:lnTo>
                      <a:lnTo>
                        <a:pt x="93" y="86"/>
                      </a:lnTo>
                      <a:lnTo>
                        <a:pt x="72" y="88"/>
                      </a:lnTo>
                      <a:lnTo>
                        <a:pt x="67" y="75"/>
                      </a:lnTo>
                      <a:lnTo>
                        <a:pt x="51" y="69"/>
                      </a:lnTo>
                      <a:lnTo>
                        <a:pt x="46" y="75"/>
                      </a:lnTo>
                      <a:lnTo>
                        <a:pt x="41" y="7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6" name="Freeform 484"/>
                <p:cNvSpPr>
                  <a:spLocks/>
                </p:cNvSpPr>
                <p:nvPr/>
              </p:nvSpPr>
              <p:spPr bwMode="auto">
                <a:xfrm>
                  <a:off x="8074026" y="1052196"/>
                  <a:ext cx="57150" cy="38100"/>
                </a:xfrm>
                <a:custGeom>
                  <a:avLst/>
                  <a:gdLst>
                    <a:gd name="T0" fmla="*/ 6 w 36"/>
                    <a:gd name="T1" fmla="*/ 24 h 24"/>
                    <a:gd name="T2" fmla="*/ 22 w 36"/>
                    <a:gd name="T3" fmla="*/ 24 h 24"/>
                    <a:gd name="T4" fmla="*/ 36 w 36"/>
                    <a:gd name="T5" fmla="*/ 11 h 24"/>
                    <a:gd name="T6" fmla="*/ 16 w 36"/>
                    <a:gd name="T7" fmla="*/ 0 h 24"/>
                    <a:gd name="T8" fmla="*/ 0 w 36"/>
                    <a:gd name="T9" fmla="*/ 1 h 24"/>
                    <a:gd name="T10" fmla="*/ 0 w 36"/>
                    <a:gd name="T11" fmla="*/ 17 h 24"/>
                    <a:gd name="T12" fmla="*/ 6 w 36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6" y="24"/>
                      </a:moveTo>
                      <a:lnTo>
                        <a:pt x="22" y="24"/>
                      </a:lnTo>
                      <a:lnTo>
                        <a:pt x="36" y="11"/>
                      </a:lnTo>
                      <a:lnTo>
                        <a:pt x="16" y="0"/>
                      </a:lnTo>
                      <a:lnTo>
                        <a:pt x="0" y="1"/>
                      </a:lnTo>
                      <a:lnTo>
                        <a:pt x="0" y="17"/>
                      </a:lnTo>
                      <a:lnTo>
                        <a:pt x="6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7" name="Freeform 485"/>
                <p:cNvSpPr>
                  <a:spLocks/>
                </p:cNvSpPr>
                <p:nvPr/>
              </p:nvSpPr>
              <p:spPr bwMode="auto">
                <a:xfrm>
                  <a:off x="8074026" y="1052196"/>
                  <a:ext cx="57150" cy="38100"/>
                </a:xfrm>
                <a:custGeom>
                  <a:avLst/>
                  <a:gdLst>
                    <a:gd name="T0" fmla="*/ 6 w 36"/>
                    <a:gd name="T1" fmla="*/ 24 h 24"/>
                    <a:gd name="T2" fmla="*/ 22 w 36"/>
                    <a:gd name="T3" fmla="*/ 24 h 24"/>
                    <a:gd name="T4" fmla="*/ 36 w 36"/>
                    <a:gd name="T5" fmla="*/ 11 h 24"/>
                    <a:gd name="T6" fmla="*/ 16 w 36"/>
                    <a:gd name="T7" fmla="*/ 0 h 24"/>
                    <a:gd name="T8" fmla="*/ 0 w 36"/>
                    <a:gd name="T9" fmla="*/ 1 h 24"/>
                    <a:gd name="T10" fmla="*/ 0 w 36"/>
                    <a:gd name="T11" fmla="*/ 17 h 24"/>
                    <a:gd name="T12" fmla="*/ 6 w 36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6" y="24"/>
                      </a:moveTo>
                      <a:lnTo>
                        <a:pt x="22" y="24"/>
                      </a:lnTo>
                      <a:lnTo>
                        <a:pt x="36" y="11"/>
                      </a:lnTo>
                      <a:lnTo>
                        <a:pt x="16" y="0"/>
                      </a:lnTo>
                      <a:lnTo>
                        <a:pt x="0" y="1"/>
                      </a:lnTo>
                      <a:lnTo>
                        <a:pt x="0" y="17"/>
                      </a:lnTo>
                      <a:lnTo>
                        <a:pt x="6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8" name="Freeform 486"/>
                <p:cNvSpPr>
                  <a:spLocks/>
                </p:cNvSpPr>
                <p:nvPr/>
              </p:nvSpPr>
              <p:spPr bwMode="auto">
                <a:xfrm>
                  <a:off x="8074026" y="1052196"/>
                  <a:ext cx="57150" cy="38100"/>
                </a:xfrm>
                <a:custGeom>
                  <a:avLst/>
                  <a:gdLst>
                    <a:gd name="T0" fmla="*/ 6 w 36"/>
                    <a:gd name="T1" fmla="*/ 24 h 24"/>
                    <a:gd name="T2" fmla="*/ 22 w 36"/>
                    <a:gd name="T3" fmla="*/ 24 h 24"/>
                    <a:gd name="T4" fmla="*/ 36 w 36"/>
                    <a:gd name="T5" fmla="*/ 11 h 24"/>
                    <a:gd name="T6" fmla="*/ 16 w 36"/>
                    <a:gd name="T7" fmla="*/ 0 h 24"/>
                    <a:gd name="T8" fmla="*/ 0 w 36"/>
                    <a:gd name="T9" fmla="*/ 1 h 24"/>
                    <a:gd name="T10" fmla="*/ 0 w 36"/>
                    <a:gd name="T11" fmla="*/ 17 h 24"/>
                    <a:gd name="T12" fmla="*/ 6 w 36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6" y="24"/>
                      </a:moveTo>
                      <a:lnTo>
                        <a:pt x="22" y="24"/>
                      </a:lnTo>
                      <a:lnTo>
                        <a:pt x="36" y="11"/>
                      </a:lnTo>
                      <a:lnTo>
                        <a:pt x="16" y="0"/>
                      </a:lnTo>
                      <a:lnTo>
                        <a:pt x="0" y="1"/>
                      </a:lnTo>
                      <a:lnTo>
                        <a:pt x="0" y="17"/>
                      </a:lnTo>
                      <a:lnTo>
                        <a:pt x="6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9" name="Freeform 487"/>
                <p:cNvSpPr>
                  <a:spLocks/>
                </p:cNvSpPr>
                <p:nvPr/>
              </p:nvSpPr>
              <p:spPr bwMode="auto">
                <a:xfrm>
                  <a:off x="8074026" y="1052196"/>
                  <a:ext cx="57150" cy="38100"/>
                </a:xfrm>
                <a:custGeom>
                  <a:avLst/>
                  <a:gdLst>
                    <a:gd name="T0" fmla="*/ 6 w 36"/>
                    <a:gd name="T1" fmla="*/ 24 h 24"/>
                    <a:gd name="T2" fmla="*/ 22 w 36"/>
                    <a:gd name="T3" fmla="*/ 24 h 24"/>
                    <a:gd name="T4" fmla="*/ 36 w 36"/>
                    <a:gd name="T5" fmla="*/ 11 h 24"/>
                    <a:gd name="T6" fmla="*/ 16 w 36"/>
                    <a:gd name="T7" fmla="*/ 0 h 24"/>
                    <a:gd name="T8" fmla="*/ 0 w 36"/>
                    <a:gd name="T9" fmla="*/ 1 h 24"/>
                    <a:gd name="T10" fmla="*/ 0 w 36"/>
                    <a:gd name="T11" fmla="*/ 17 h 24"/>
                    <a:gd name="T12" fmla="*/ 6 w 36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24">
                      <a:moveTo>
                        <a:pt x="6" y="24"/>
                      </a:moveTo>
                      <a:lnTo>
                        <a:pt x="22" y="24"/>
                      </a:lnTo>
                      <a:lnTo>
                        <a:pt x="36" y="11"/>
                      </a:lnTo>
                      <a:lnTo>
                        <a:pt x="16" y="0"/>
                      </a:lnTo>
                      <a:lnTo>
                        <a:pt x="0" y="1"/>
                      </a:lnTo>
                      <a:lnTo>
                        <a:pt x="0" y="17"/>
                      </a:lnTo>
                      <a:lnTo>
                        <a:pt x="6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0" name="Freeform 488"/>
                <p:cNvSpPr>
                  <a:spLocks/>
                </p:cNvSpPr>
                <p:nvPr/>
              </p:nvSpPr>
              <p:spPr bwMode="auto">
                <a:xfrm>
                  <a:off x="7789863" y="899796"/>
                  <a:ext cx="230188" cy="179388"/>
                </a:xfrm>
                <a:custGeom>
                  <a:avLst/>
                  <a:gdLst>
                    <a:gd name="T0" fmla="*/ 13 w 145"/>
                    <a:gd name="T1" fmla="*/ 17 h 113"/>
                    <a:gd name="T2" fmla="*/ 3 w 145"/>
                    <a:gd name="T3" fmla="*/ 11 h 113"/>
                    <a:gd name="T4" fmla="*/ 0 w 145"/>
                    <a:gd name="T5" fmla="*/ 0 h 113"/>
                    <a:gd name="T6" fmla="*/ 25 w 145"/>
                    <a:gd name="T7" fmla="*/ 6 h 113"/>
                    <a:gd name="T8" fmla="*/ 40 w 145"/>
                    <a:gd name="T9" fmla="*/ 0 h 113"/>
                    <a:gd name="T10" fmla="*/ 45 w 145"/>
                    <a:gd name="T11" fmla="*/ 1 h 113"/>
                    <a:gd name="T12" fmla="*/ 62 w 145"/>
                    <a:gd name="T13" fmla="*/ 9 h 113"/>
                    <a:gd name="T14" fmla="*/ 80 w 145"/>
                    <a:gd name="T15" fmla="*/ 13 h 113"/>
                    <a:gd name="T16" fmla="*/ 89 w 145"/>
                    <a:gd name="T17" fmla="*/ 6 h 113"/>
                    <a:gd name="T18" fmla="*/ 102 w 145"/>
                    <a:gd name="T19" fmla="*/ 6 h 113"/>
                    <a:gd name="T20" fmla="*/ 105 w 145"/>
                    <a:gd name="T21" fmla="*/ 21 h 113"/>
                    <a:gd name="T22" fmla="*/ 121 w 145"/>
                    <a:gd name="T23" fmla="*/ 30 h 113"/>
                    <a:gd name="T24" fmla="*/ 135 w 145"/>
                    <a:gd name="T25" fmla="*/ 38 h 113"/>
                    <a:gd name="T26" fmla="*/ 145 w 145"/>
                    <a:gd name="T27" fmla="*/ 45 h 113"/>
                    <a:gd name="T28" fmla="*/ 132 w 145"/>
                    <a:gd name="T29" fmla="*/ 56 h 113"/>
                    <a:gd name="T30" fmla="*/ 132 w 145"/>
                    <a:gd name="T31" fmla="*/ 64 h 113"/>
                    <a:gd name="T32" fmla="*/ 142 w 145"/>
                    <a:gd name="T33" fmla="*/ 78 h 113"/>
                    <a:gd name="T34" fmla="*/ 143 w 145"/>
                    <a:gd name="T35" fmla="*/ 102 h 113"/>
                    <a:gd name="T36" fmla="*/ 128 w 145"/>
                    <a:gd name="T37" fmla="*/ 113 h 113"/>
                    <a:gd name="T38" fmla="*/ 116 w 145"/>
                    <a:gd name="T39" fmla="*/ 110 h 113"/>
                    <a:gd name="T40" fmla="*/ 113 w 145"/>
                    <a:gd name="T41" fmla="*/ 94 h 113"/>
                    <a:gd name="T42" fmla="*/ 105 w 145"/>
                    <a:gd name="T43" fmla="*/ 80 h 113"/>
                    <a:gd name="T44" fmla="*/ 96 w 145"/>
                    <a:gd name="T45" fmla="*/ 84 h 113"/>
                    <a:gd name="T46" fmla="*/ 97 w 145"/>
                    <a:gd name="T47" fmla="*/ 96 h 113"/>
                    <a:gd name="T48" fmla="*/ 84 w 145"/>
                    <a:gd name="T49" fmla="*/ 92 h 113"/>
                    <a:gd name="T50" fmla="*/ 72 w 145"/>
                    <a:gd name="T51" fmla="*/ 84 h 113"/>
                    <a:gd name="T52" fmla="*/ 62 w 145"/>
                    <a:gd name="T53" fmla="*/ 72 h 113"/>
                    <a:gd name="T54" fmla="*/ 53 w 145"/>
                    <a:gd name="T55" fmla="*/ 64 h 113"/>
                    <a:gd name="T56" fmla="*/ 37 w 145"/>
                    <a:gd name="T57" fmla="*/ 59 h 113"/>
                    <a:gd name="T58" fmla="*/ 37 w 145"/>
                    <a:gd name="T59" fmla="*/ 48 h 113"/>
                    <a:gd name="T60" fmla="*/ 22 w 145"/>
                    <a:gd name="T61" fmla="*/ 40 h 113"/>
                    <a:gd name="T62" fmla="*/ 19 w 145"/>
                    <a:gd name="T63" fmla="*/ 21 h 113"/>
                    <a:gd name="T64" fmla="*/ 13 w 145"/>
                    <a:gd name="T65" fmla="*/ 1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5" h="113">
                      <a:moveTo>
                        <a:pt x="13" y="17"/>
                      </a:moveTo>
                      <a:lnTo>
                        <a:pt x="3" y="11"/>
                      </a:lnTo>
                      <a:lnTo>
                        <a:pt x="0" y="0"/>
                      </a:lnTo>
                      <a:lnTo>
                        <a:pt x="25" y="6"/>
                      </a:lnTo>
                      <a:lnTo>
                        <a:pt x="40" y="0"/>
                      </a:lnTo>
                      <a:lnTo>
                        <a:pt x="45" y="1"/>
                      </a:lnTo>
                      <a:lnTo>
                        <a:pt x="62" y="9"/>
                      </a:lnTo>
                      <a:lnTo>
                        <a:pt x="80" y="13"/>
                      </a:lnTo>
                      <a:lnTo>
                        <a:pt x="89" y="6"/>
                      </a:lnTo>
                      <a:lnTo>
                        <a:pt x="102" y="6"/>
                      </a:lnTo>
                      <a:lnTo>
                        <a:pt x="105" y="21"/>
                      </a:lnTo>
                      <a:lnTo>
                        <a:pt x="121" y="30"/>
                      </a:lnTo>
                      <a:lnTo>
                        <a:pt x="135" y="38"/>
                      </a:lnTo>
                      <a:lnTo>
                        <a:pt x="145" y="45"/>
                      </a:lnTo>
                      <a:lnTo>
                        <a:pt x="132" y="56"/>
                      </a:lnTo>
                      <a:lnTo>
                        <a:pt x="132" y="64"/>
                      </a:lnTo>
                      <a:lnTo>
                        <a:pt x="142" y="78"/>
                      </a:lnTo>
                      <a:lnTo>
                        <a:pt x="143" y="102"/>
                      </a:lnTo>
                      <a:lnTo>
                        <a:pt x="128" y="113"/>
                      </a:lnTo>
                      <a:lnTo>
                        <a:pt x="116" y="110"/>
                      </a:lnTo>
                      <a:lnTo>
                        <a:pt x="113" y="94"/>
                      </a:lnTo>
                      <a:lnTo>
                        <a:pt x="105" y="80"/>
                      </a:lnTo>
                      <a:lnTo>
                        <a:pt x="96" y="84"/>
                      </a:lnTo>
                      <a:lnTo>
                        <a:pt x="97" y="96"/>
                      </a:lnTo>
                      <a:lnTo>
                        <a:pt x="84" y="92"/>
                      </a:lnTo>
                      <a:lnTo>
                        <a:pt x="72" y="84"/>
                      </a:lnTo>
                      <a:lnTo>
                        <a:pt x="62" y="72"/>
                      </a:lnTo>
                      <a:lnTo>
                        <a:pt x="53" y="64"/>
                      </a:lnTo>
                      <a:lnTo>
                        <a:pt x="37" y="59"/>
                      </a:lnTo>
                      <a:lnTo>
                        <a:pt x="37" y="48"/>
                      </a:lnTo>
                      <a:lnTo>
                        <a:pt x="22" y="40"/>
                      </a:lnTo>
                      <a:lnTo>
                        <a:pt x="19" y="21"/>
                      </a:lnTo>
                      <a:lnTo>
                        <a:pt x="13" y="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1" name="Freeform 489"/>
                <p:cNvSpPr>
                  <a:spLocks/>
                </p:cNvSpPr>
                <p:nvPr/>
              </p:nvSpPr>
              <p:spPr bwMode="auto">
                <a:xfrm>
                  <a:off x="7789863" y="899796"/>
                  <a:ext cx="230188" cy="179388"/>
                </a:xfrm>
                <a:custGeom>
                  <a:avLst/>
                  <a:gdLst>
                    <a:gd name="T0" fmla="*/ 13 w 145"/>
                    <a:gd name="T1" fmla="*/ 17 h 113"/>
                    <a:gd name="T2" fmla="*/ 3 w 145"/>
                    <a:gd name="T3" fmla="*/ 11 h 113"/>
                    <a:gd name="T4" fmla="*/ 0 w 145"/>
                    <a:gd name="T5" fmla="*/ 0 h 113"/>
                    <a:gd name="T6" fmla="*/ 25 w 145"/>
                    <a:gd name="T7" fmla="*/ 6 h 113"/>
                    <a:gd name="T8" fmla="*/ 40 w 145"/>
                    <a:gd name="T9" fmla="*/ 0 h 113"/>
                    <a:gd name="T10" fmla="*/ 45 w 145"/>
                    <a:gd name="T11" fmla="*/ 1 h 113"/>
                    <a:gd name="T12" fmla="*/ 62 w 145"/>
                    <a:gd name="T13" fmla="*/ 9 h 113"/>
                    <a:gd name="T14" fmla="*/ 80 w 145"/>
                    <a:gd name="T15" fmla="*/ 13 h 113"/>
                    <a:gd name="T16" fmla="*/ 89 w 145"/>
                    <a:gd name="T17" fmla="*/ 6 h 113"/>
                    <a:gd name="T18" fmla="*/ 102 w 145"/>
                    <a:gd name="T19" fmla="*/ 6 h 113"/>
                    <a:gd name="T20" fmla="*/ 105 w 145"/>
                    <a:gd name="T21" fmla="*/ 21 h 113"/>
                    <a:gd name="T22" fmla="*/ 121 w 145"/>
                    <a:gd name="T23" fmla="*/ 30 h 113"/>
                    <a:gd name="T24" fmla="*/ 135 w 145"/>
                    <a:gd name="T25" fmla="*/ 38 h 113"/>
                    <a:gd name="T26" fmla="*/ 145 w 145"/>
                    <a:gd name="T27" fmla="*/ 45 h 113"/>
                    <a:gd name="T28" fmla="*/ 132 w 145"/>
                    <a:gd name="T29" fmla="*/ 56 h 113"/>
                    <a:gd name="T30" fmla="*/ 132 w 145"/>
                    <a:gd name="T31" fmla="*/ 64 h 113"/>
                    <a:gd name="T32" fmla="*/ 142 w 145"/>
                    <a:gd name="T33" fmla="*/ 78 h 113"/>
                    <a:gd name="T34" fmla="*/ 143 w 145"/>
                    <a:gd name="T35" fmla="*/ 102 h 113"/>
                    <a:gd name="T36" fmla="*/ 128 w 145"/>
                    <a:gd name="T37" fmla="*/ 113 h 113"/>
                    <a:gd name="T38" fmla="*/ 116 w 145"/>
                    <a:gd name="T39" fmla="*/ 110 h 113"/>
                    <a:gd name="T40" fmla="*/ 113 w 145"/>
                    <a:gd name="T41" fmla="*/ 94 h 113"/>
                    <a:gd name="T42" fmla="*/ 105 w 145"/>
                    <a:gd name="T43" fmla="*/ 80 h 113"/>
                    <a:gd name="T44" fmla="*/ 96 w 145"/>
                    <a:gd name="T45" fmla="*/ 84 h 113"/>
                    <a:gd name="T46" fmla="*/ 97 w 145"/>
                    <a:gd name="T47" fmla="*/ 96 h 113"/>
                    <a:gd name="T48" fmla="*/ 84 w 145"/>
                    <a:gd name="T49" fmla="*/ 92 h 113"/>
                    <a:gd name="T50" fmla="*/ 72 w 145"/>
                    <a:gd name="T51" fmla="*/ 84 h 113"/>
                    <a:gd name="T52" fmla="*/ 62 w 145"/>
                    <a:gd name="T53" fmla="*/ 72 h 113"/>
                    <a:gd name="T54" fmla="*/ 53 w 145"/>
                    <a:gd name="T55" fmla="*/ 64 h 113"/>
                    <a:gd name="T56" fmla="*/ 37 w 145"/>
                    <a:gd name="T57" fmla="*/ 59 h 113"/>
                    <a:gd name="T58" fmla="*/ 37 w 145"/>
                    <a:gd name="T59" fmla="*/ 48 h 113"/>
                    <a:gd name="T60" fmla="*/ 22 w 145"/>
                    <a:gd name="T61" fmla="*/ 40 h 113"/>
                    <a:gd name="T62" fmla="*/ 19 w 145"/>
                    <a:gd name="T63" fmla="*/ 21 h 113"/>
                    <a:gd name="T64" fmla="*/ 13 w 145"/>
                    <a:gd name="T65" fmla="*/ 1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5" h="113">
                      <a:moveTo>
                        <a:pt x="13" y="17"/>
                      </a:moveTo>
                      <a:lnTo>
                        <a:pt x="3" y="11"/>
                      </a:lnTo>
                      <a:lnTo>
                        <a:pt x="0" y="0"/>
                      </a:lnTo>
                      <a:lnTo>
                        <a:pt x="25" y="6"/>
                      </a:lnTo>
                      <a:lnTo>
                        <a:pt x="40" y="0"/>
                      </a:lnTo>
                      <a:lnTo>
                        <a:pt x="45" y="1"/>
                      </a:lnTo>
                      <a:lnTo>
                        <a:pt x="62" y="9"/>
                      </a:lnTo>
                      <a:lnTo>
                        <a:pt x="80" y="13"/>
                      </a:lnTo>
                      <a:lnTo>
                        <a:pt x="89" y="6"/>
                      </a:lnTo>
                      <a:lnTo>
                        <a:pt x="102" y="6"/>
                      </a:lnTo>
                      <a:lnTo>
                        <a:pt x="105" y="21"/>
                      </a:lnTo>
                      <a:lnTo>
                        <a:pt x="121" y="30"/>
                      </a:lnTo>
                      <a:lnTo>
                        <a:pt x="135" y="38"/>
                      </a:lnTo>
                      <a:lnTo>
                        <a:pt x="145" y="45"/>
                      </a:lnTo>
                      <a:lnTo>
                        <a:pt x="132" y="56"/>
                      </a:lnTo>
                      <a:lnTo>
                        <a:pt x="132" y="64"/>
                      </a:lnTo>
                      <a:lnTo>
                        <a:pt x="142" y="78"/>
                      </a:lnTo>
                      <a:lnTo>
                        <a:pt x="143" y="102"/>
                      </a:lnTo>
                      <a:lnTo>
                        <a:pt x="128" y="113"/>
                      </a:lnTo>
                      <a:lnTo>
                        <a:pt x="116" y="110"/>
                      </a:lnTo>
                      <a:lnTo>
                        <a:pt x="113" y="94"/>
                      </a:lnTo>
                      <a:lnTo>
                        <a:pt x="105" y="80"/>
                      </a:lnTo>
                      <a:lnTo>
                        <a:pt x="96" y="84"/>
                      </a:lnTo>
                      <a:lnTo>
                        <a:pt x="97" y="96"/>
                      </a:lnTo>
                      <a:lnTo>
                        <a:pt x="84" y="92"/>
                      </a:lnTo>
                      <a:lnTo>
                        <a:pt x="72" y="84"/>
                      </a:lnTo>
                      <a:lnTo>
                        <a:pt x="62" y="72"/>
                      </a:lnTo>
                      <a:lnTo>
                        <a:pt x="53" y="64"/>
                      </a:lnTo>
                      <a:lnTo>
                        <a:pt x="37" y="59"/>
                      </a:lnTo>
                      <a:lnTo>
                        <a:pt x="37" y="48"/>
                      </a:lnTo>
                      <a:lnTo>
                        <a:pt x="22" y="40"/>
                      </a:lnTo>
                      <a:lnTo>
                        <a:pt x="19" y="21"/>
                      </a:lnTo>
                      <a:lnTo>
                        <a:pt x="13" y="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2" name="Freeform 490"/>
                <p:cNvSpPr>
                  <a:spLocks/>
                </p:cNvSpPr>
                <p:nvPr/>
              </p:nvSpPr>
              <p:spPr bwMode="auto">
                <a:xfrm>
                  <a:off x="7789863" y="899796"/>
                  <a:ext cx="230188" cy="179388"/>
                </a:xfrm>
                <a:custGeom>
                  <a:avLst/>
                  <a:gdLst>
                    <a:gd name="T0" fmla="*/ 13 w 145"/>
                    <a:gd name="T1" fmla="*/ 17 h 113"/>
                    <a:gd name="T2" fmla="*/ 3 w 145"/>
                    <a:gd name="T3" fmla="*/ 11 h 113"/>
                    <a:gd name="T4" fmla="*/ 0 w 145"/>
                    <a:gd name="T5" fmla="*/ 0 h 113"/>
                    <a:gd name="T6" fmla="*/ 25 w 145"/>
                    <a:gd name="T7" fmla="*/ 6 h 113"/>
                    <a:gd name="T8" fmla="*/ 40 w 145"/>
                    <a:gd name="T9" fmla="*/ 0 h 113"/>
                    <a:gd name="T10" fmla="*/ 45 w 145"/>
                    <a:gd name="T11" fmla="*/ 1 h 113"/>
                    <a:gd name="T12" fmla="*/ 62 w 145"/>
                    <a:gd name="T13" fmla="*/ 9 h 113"/>
                    <a:gd name="T14" fmla="*/ 80 w 145"/>
                    <a:gd name="T15" fmla="*/ 13 h 113"/>
                    <a:gd name="T16" fmla="*/ 89 w 145"/>
                    <a:gd name="T17" fmla="*/ 6 h 113"/>
                    <a:gd name="T18" fmla="*/ 102 w 145"/>
                    <a:gd name="T19" fmla="*/ 6 h 113"/>
                    <a:gd name="T20" fmla="*/ 105 w 145"/>
                    <a:gd name="T21" fmla="*/ 21 h 113"/>
                    <a:gd name="T22" fmla="*/ 121 w 145"/>
                    <a:gd name="T23" fmla="*/ 30 h 113"/>
                    <a:gd name="T24" fmla="*/ 135 w 145"/>
                    <a:gd name="T25" fmla="*/ 38 h 113"/>
                    <a:gd name="T26" fmla="*/ 145 w 145"/>
                    <a:gd name="T27" fmla="*/ 45 h 113"/>
                    <a:gd name="T28" fmla="*/ 132 w 145"/>
                    <a:gd name="T29" fmla="*/ 56 h 113"/>
                    <a:gd name="T30" fmla="*/ 132 w 145"/>
                    <a:gd name="T31" fmla="*/ 64 h 113"/>
                    <a:gd name="T32" fmla="*/ 142 w 145"/>
                    <a:gd name="T33" fmla="*/ 78 h 113"/>
                    <a:gd name="T34" fmla="*/ 143 w 145"/>
                    <a:gd name="T35" fmla="*/ 102 h 113"/>
                    <a:gd name="T36" fmla="*/ 128 w 145"/>
                    <a:gd name="T37" fmla="*/ 113 h 113"/>
                    <a:gd name="T38" fmla="*/ 116 w 145"/>
                    <a:gd name="T39" fmla="*/ 110 h 113"/>
                    <a:gd name="T40" fmla="*/ 113 w 145"/>
                    <a:gd name="T41" fmla="*/ 94 h 113"/>
                    <a:gd name="T42" fmla="*/ 105 w 145"/>
                    <a:gd name="T43" fmla="*/ 80 h 113"/>
                    <a:gd name="T44" fmla="*/ 96 w 145"/>
                    <a:gd name="T45" fmla="*/ 84 h 113"/>
                    <a:gd name="T46" fmla="*/ 97 w 145"/>
                    <a:gd name="T47" fmla="*/ 96 h 113"/>
                    <a:gd name="T48" fmla="*/ 84 w 145"/>
                    <a:gd name="T49" fmla="*/ 92 h 113"/>
                    <a:gd name="T50" fmla="*/ 72 w 145"/>
                    <a:gd name="T51" fmla="*/ 84 h 113"/>
                    <a:gd name="T52" fmla="*/ 62 w 145"/>
                    <a:gd name="T53" fmla="*/ 72 h 113"/>
                    <a:gd name="T54" fmla="*/ 53 w 145"/>
                    <a:gd name="T55" fmla="*/ 64 h 113"/>
                    <a:gd name="T56" fmla="*/ 37 w 145"/>
                    <a:gd name="T57" fmla="*/ 59 h 113"/>
                    <a:gd name="T58" fmla="*/ 37 w 145"/>
                    <a:gd name="T59" fmla="*/ 48 h 113"/>
                    <a:gd name="T60" fmla="*/ 22 w 145"/>
                    <a:gd name="T61" fmla="*/ 40 h 113"/>
                    <a:gd name="T62" fmla="*/ 19 w 145"/>
                    <a:gd name="T63" fmla="*/ 21 h 113"/>
                    <a:gd name="T64" fmla="*/ 13 w 145"/>
                    <a:gd name="T65" fmla="*/ 1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5" h="113">
                      <a:moveTo>
                        <a:pt x="13" y="17"/>
                      </a:moveTo>
                      <a:lnTo>
                        <a:pt x="3" y="11"/>
                      </a:lnTo>
                      <a:lnTo>
                        <a:pt x="0" y="0"/>
                      </a:lnTo>
                      <a:lnTo>
                        <a:pt x="25" y="6"/>
                      </a:lnTo>
                      <a:lnTo>
                        <a:pt x="40" y="0"/>
                      </a:lnTo>
                      <a:lnTo>
                        <a:pt x="45" y="1"/>
                      </a:lnTo>
                      <a:lnTo>
                        <a:pt x="62" y="9"/>
                      </a:lnTo>
                      <a:lnTo>
                        <a:pt x="80" y="13"/>
                      </a:lnTo>
                      <a:lnTo>
                        <a:pt x="89" y="6"/>
                      </a:lnTo>
                      <a:lnTo>
                        <a:pt x="102" y="6"/>
                      </a:lnTo>
                      <a:lnTo>
                        <a:pt x="105" y="21"/>
                      </a:lnTo>
                      <a:lnTo>
                        <a:pt x="121" y="30"/>
                      </a:lnTo>
                      <a:lnTo>
                        <a:pt x="135" y="38"/>
                      </a:lnTo>
                      <a:lnTo>
                        <a:pt x="145" y="45"/>
                      </a:lnTo>
                      <a:lnTo>
                        <a:pt x="132" y="56"/>
                      </a:lnTo>
                      <a:lnTo>
                        <a:pt x="132" y="64"/>
                      </a:lnTo>
                      <a:lnTo>
                        <a:pt x="142" y="78"/>
                      </a:lnTo>
                      <a:lnTo>
                        <a:pt x="143" y="102"/>
                      </a:lnTo>
                      <a:lnTo>
                        <a:pt x="128" y="113"/>
                      </a:lnTo>
                      <a:lnTo>
                        <a:pt x="116" y="110"/>
                      </a:lnTo>
                      <a:lnTo>
                        <a:pt x="113" y="94"/>
                      </a:lnTo>
                      <a:lnTo>
                        <a:pt x="105" y="80"/>
                      </a:lnTo>
                      <a:lnTo>
                        <a:pt x="96" y="84"/>
                      </a:lnTo>
                      <a:lnTo>
                        <a:pt x="97" y="96"/>
                      </a:lnTo>
                      <a:lnTo>
                        <a:pt x="84" y="92"/>
                      </a:lnTo>
                      <a:lnTo>
                        <a:pt x="72" y="84"/>
                      </a:lnTo>
                      <a:lnTo>
                        <a:pt x="62" y="72"/>
                      </a:lnTo>
                      <a:lnTo>
                        <a:pt x="53" y="64"/>
                      </a:lnTo>
                      <a:lnTo>
                        <a:pt x="37" y="59"/>
                      </a:lnTo>
                      <a:lnTo>
                        <a:pt x="37" y="48"/>
                      </a:lnTo>
                      <a:lnTo>
                        <a:pt x="22" y="40"/>
                      </a:lnTo>
                      <a:lnTo>
                        <a:pt x="19" y="21"/>
                      </a:lnTo>
                      <a:lnTo>
                        <a:pt x="13" y="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3" name="Freeform 491"/>
                <p:cNvSpPr>
                  <a:spLocks/>
                </p:cNvSpPr>
                <p:nvPr/>
              </p:nvSpPr>
              <p:spPr bwMode="auto">
                <a:xfrm>
                  <a:off x="7789863" y="899796"/>
                  <a:ext cx="230188" cy="179388"/>
                </a:xfrm>
                <a:custGeom>
                  <a:avLst/>
                  <a:gdLst>
                    <a:gd name="T0" fmla="*/ 13 w 145"/>
                    <a:gd name="T1" fmla="*/ 17 h 113"/>
                    <a:gd name="T2" fmla="*/ 3 w 145"/>
                    <a:gd name="T3" fmla="*/ 11 h 113"/>
                    <a:gd name="T4" fmla="*/ 0 w 145"/>
                    <a:gd name="T5" fmla="*/ 0 h 113"/>
                    <a:gd name="T6" fmla="*/ 25 w 145"/>
                    <a:gd name="T7" fmla="*/ 6 h 113"/>
                    <a:gd name="T8" fmla="*/ 40 w 145"/>
                    <a:gd name="T9" fmla="*/ 0 h 113"/>
                    <a:gd name="T10" fmla="*/ 45 w 145"/>
                    <a:gd name="T11" fmla="*/ 1 h 113"/>
                    <a:gd name="T12" fmla="*/ 62 w 145"/>
                    <a:gd name="T13" fmla="*/ 9 h 113"/>
                    <a:gd name="T14" fmla="*/ 80 w 145"/>
                    <a:gd name="T15" fmla="*/ 13 h 113"/>
                    <a:gd name="T16" fmla="*/ 89 w 145"/>
                    <a:gd name="T17" fmla="*/ 6 h 113"/>
                    <a:gd name="T18" fmla="*/ 102 w 145"/>
                    <a:gd name="T19" fmla="*/ 6 h 113"/>
                    <a:gd name="T20" fmla="*/ 105 w 145"/>
                    <a:gd name="T21" fmla="*/ 21 h 113"/>
                    <a:gd name="T22" fmla="*/ 121 w 145"/>
                    <a:gd name="T23" fmla="*/ 30 h 113"/>
                    <a:gd name="T24" fmla="*/ 135 w 145"/>
                    <a:gd name="T25" fmla="*/ 38 h 113"/>
                    <a:gd name="T26" fmla="*/ 145 w 145"/>
                    <a:gd name="T27" fmla="*/ 45 h 113"/>
                    <a:gd name="T28" fmla="*/ 132 w 145"/>
                    <a:gd name="T29" fmla="*/ 56 h 113"/>
                    <a:gd name="T30" fmla="*/ 132 w 145"/>
                    <a:gd name="T31" fmla="*/ 64 h 113"/>
                    <a:gd name="T32" fmla="*/ 142 w 145"/>
                    <a:gd name="T33" fmla="*/ 78 h 113"/>
                    <a:gd name="T34" fmla="*/ 143 w 145"/>
                    <a:gd name="T35" fmla="*/ 102 h 113"/>
                    <a:gd name="T36" fmla="*/ 128 w 145"/>
                    <a:gd name="T37" fmla="*/ 113 h 113"/>
                    <a:gd name="T38" fmla="*/ 116 w 145"/>
                    <a:gd name="T39" fmla="*/ 110 h 113"/>
                    <a:gd name="T40" fmla="*/ 113 w 145"/>
                    <a:gd name="T41" fmla="*/ 94 h 113"/>
                    <a:gd name="T42" fmla="*/ 105 w 145"/>
                    <a:gd name="T43" fmla="*/ 80 h 113"/>
                    <a:gd name="T44" fmla="*/ 96 w 145"/>
                    <a:gd name="T45" fmla="*/ 84 h 113"/>
                    <a:gd name="T46" fmla="*/ 97 w 145"/>
                    <a:gd name="T47" fmla="*/ 96 h 113"/>
                    <a:gd name="T48" fmla="*/ 84 w 145"/>
                    <a:gd name="T49" fmla="*/ 92 h 113"/>
                    <a:gd name="T50" fmla="*/ 72 w 145"/>
                    <a:gd name="T51" fmla="*/ 84 h 113"/>
                    <a:gd name="T52" fmla="*/ 62 w 145"/>
                    <a:gd name="T53" fmla="*/ 72 h 113"/>
                    <a:gd name="T54" fmla="*/ 53 w 145"/>
                    <a:gd name="T55" fmla="*/ 64 h 113"/>
                    <a:gd name="T56" fmla="*/ 37 w 145"/>
                    <a:gd name="T57" fmla="*/ 59 h 113"/>
                    <a:gd name="T58" fmla="*/ 37 w 145"/>
                    <a:gd name="T59" fmla="*/ 48 h 113"/>
                    <a:gd name="T60" fmla="*/ 22 w 145"/>
                    <a:gd name="T61" fmla="*/ 40 h 113"/>
                    <a:gd name="T62" fmla="*/ 19 w 145"/>
                    <a:gd name="T63" fmla="*/ 21 h 113"/>
                    <a:gd name="T64" fmla="*/ 13 w 145"/>
                    <a:gd name="T65" fmla="*/ 17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45" h="113">
                      <a:moveTo>
                        <a:pt x="13" y="17"/>
                      </a:moveTo>
                      <a:lnTo>
                        <a:pt x="3" y="11"/>
                      </a:lnTo>
                      <a:lnTo>
                        <a:pt x="0" y="0"/>
                      </a:lnTo>
                      <a:lnTo>
                        <a:pt x="25" y="6"/>
                      </a:lnTo>
                      <a:lnTo>
                        <a:pt x="40" y="0"/>
                      </a:lnTo>
                      <a:lnTo>
                        <a:pt x="45" y="1"/>
                      </a:lnTo>
                      <a:lnTo>
                        <a:pt x="62" y="9"/>
                      </a:lnTo>
                      <a:lnTo>
                        <a:pt x="80" y="13"/>
                      </a:lnTo>
                      <a:lnTo>
                        <a:pt x="89" y="6"/>
                      </a:lnTo>
                      <a:lnTo>
                        <a:pt x="102" y="6"/>
                      </a:lnTo>
                      <a:lnTo>
                        <a:pt x="105" y="21"/>
                      </a:lnTo>
                      <a:lnTo>
                        <a:pt x="121" y="30"/>
                      </a:lnTo>
                      <a:lnTo>
                        <a:pt x="135" y="38"/>
                      </a:lnTo>
                      <a:lnTo>
                        <a:pt x="145" y="45"/>
                      </a:lnTo>
                      <a:lnTo>
                        <a:pt x="132" y="56"/>
                      </a:lnTo>
                      <a:lnTo>
                        <a:pt x="132" y="64"/>
                      </a:lnTo>
                      <a:lnTo>
                        <a:pt x="142" y="78"/>
                      </a:lnTo>
                      <a:lnTo>
                        <a:pt x="143" y="102"/>
                      </a:lnTo>
                      <a:lnTo>
                        <a:pt x="128" y="113"/>
                      </a:lnTo>
                      <a:lnTo>
                        <a:pt x="116" y="110"/>
                      </a:lnTo>
                      <a:lnTo>
                        <a:pt x="113" y="94"/>
                      </a:lnTo>
                      <a:lnTo>
                        <a:pt x="105" y="80"/>
                      </a:lnTo>
                      <a:lnTo>
                        <a:pt x="96" y="84"/>
                      </a:lnTo>
                      <a:lnTo>
                        <a:pt x="97" y="96"/>
                      </a:lnTo>
                      <a:lnTo>
                        <a:pt x="84" y="92"/>
                      </a:lnTo>
                      <a:lnTo>
                        <a:pt x="72" y="84"/>
                      </a:lnTo>
                      <a:lnTo>
                        <a:pt x="62" y="72"/>
                      </a:lnTo>
                      <a:lnTo>
                        <a:pt x="53" y="64"/>
                      </a:lnTo>
                      <a:lnTo>
                        <a:pt x="37" y="59"/>
                      </a:lnTo>
                      <a:lnTo>
                        <a:pt x="37" y="48"/>
                      </a:lnTo>
                      <a:lnTo>
                        <a:pt x="22" y="40"/>
                      </a:lnTo>
                      <a:lnTo>
                        <a:pt x="19" y="21"/>
                      </a:lnTo>
                      <a:lnTo>
                        <a:pt x="13" y="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4" name="Freeform 492"/>
                <p:cNvSpPr>
                  <a:spLocks/>
                </p:cNvSpPr>
                <p:nvPr/>
              </p:nvSpPr>
              <p:spPr bwMode="auto">
                <a:xfrm>
                  <a:off x="7942263" y="525146"/>
                  <a:ext cx="169863" cy="138113"/>
                </a:xfrm>
                <a:custGeom>
                  <a:avLst/>
                  <a:gdLst>
                    <a:gd name="T0" fmla="*/ 12 w 107"/>
                    <a:gd name="T1" fmla="*/ 38 h 87"/>
                    <a:gd name="T2" fmla="*/ 0 w 107"/>
                    <a:gd name="T3" fmla="*/ 60 h 87"/>
                    <a:gd name="T4" fmla="*/ 24 w 107"/>
                    <a:gd name="T5" fmla="*/ 70 h 87"/>
                    <a:gd name="T6" fmla="*/ 44 w 107"/>
                    <a:gd name="T7" fmla="*/ 87 h 87"/>
                    <a:gd name="T8" fmla="*/ 43 w 107"/>
                    <a:gd name="T9" fmla="*/ 73 h 87"/>
                    <a:gd name="T10" fmla="*/ 59 w 107"/>
                    <a:gd name="T11" fmla="*/ 68 h 87"/>
                    <a:gd name="T12" fmla="*/ 78 w 107"/>
                    <a:gd name="T13" fmla="*/ 70 h 87"/>
                    <a:gd name="T14" fmla="*/ 81 w 107"/>
                    <a:gd name="T15" fmla="*/ 57 h 87"/>
                    <a:gd name="T16" fmla="*/ 102 w 107"/>
                    <a:gd name="T17" fmla="*/ 51 h 87"/>
                    <a:gd name="T18" fmla="*/ 94 w 107"/>
                    <a:gd name="T19" fmla="*/ 40 h 87"/>
                    <a:gd name="T20" fmla="*/ 103 w 107"/>
                    <a:gd name="T21" fmla="*/ 20 h 87"/>
                    <a:gd name="T22" fmla="*/ 107 w 107"/>
                    <a:gd name="T23" fmla="*/ 22 h 87"/>
                    <a:gd name="T24" fmla="*/ 107 w 107"/>
                    <a:gd name="T25" fmla="*/ 12 h 87"/>
                    <a:gd name="T26" fmla="*/ 76 w 107"/>
                    <a:gd name="T27" fmla="*/ 0 h 87"/>
                    <a:gd name="T28" fmla="*/ 44 w 107"/>
                    <a:gd name="T29" fmla="*/ 19 h 87"/>
                    <a:gd name="T30" fmla="*/ 20 w 107"/>
                    <a:gd name="T31" fmla="*/ 20 h 87"/>
                    <a:gd name="T32" fmla="*/ 12 w 107"/>
                    <a:gd name="T33" fmla="*/ 3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7" h="87">
                      <a:moveTo>
                        <a:pt x="12" y="38"/>
                      </a:moveTo>
                      <a:lnTo>
                        <a:pt x="0" y="60"/>
                      </a:lnTo>
                      <a:lnTo>
                        <a:pt x="24" y="70"/>
                      </a:lnTo>
                      <a:lnTo>
                        <a:pt x="44" y="87"/>
                      </a:lnTo>
                      <a:lnTo>
                        <a:pt x="43" y="73"/>
                      </a:lnTo>
                      <a:lnTo>
                        <a:pt x="59" y="68"/>
                      </a:lnTo>
                      <a:lnTo>
                        <a:pt x="78" y="70"/>
                      </a:lnTo>
                      <a:lnTo>
                        <a:pt x="81" y="57"/>
                      </a:lnTo>
                      <a:lnTo>
                        <a:pt x="102" y="51"/>
                      </a:lnTo>
                      <a:lnTo>
                        <a:pt x="94" y="40"/>
                      </a:lnTo>
                      <a:lnTo>
                        <a:pt x="103" y="20"/>
                      </a:lnTo>
                      <a:lnTo>
                        <a:pt x="107" y="22"/>
                      </a:lnTo>
                      <a:lnTo>
                        <a:pt x="107" y="12"/>
                      </a:lnTo>
                      <a:lnTo>
                        <a:pt x="76" y="0"/>
                      </a:lnTo>
                      <a:lnTo>
                        <a:pt x="44" y="19"/>
                      </a:lnTo>
                      <a:lnTo>
                        <a:pt x="20" y="20"/>
                      </a:lnTo>
                      <a:lnTo>
                        <a:pt x="12" y="3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5" name="Freeform 493"/>
                <p:cNvSpPr>
                  <a:spLocks/>
                </p:cNvSpPr>
                <p:nvPr/>
              </p:nvSpPr>
              <p:spPr bwMode="auto">
                <a:xfrm>
                  <a:off x="7942263" y="525146"/>
                  <a:ext cx="169863" cy="138113"/>
                </a:xfrm>
                <a:custGeom>
                  <a:avLst/>
                  <a:gdLst>
                    <a:gd name="T0" fmla="*/ 12 w 107"/>
                    <a:gd name="T1" fmla="*/ 38 h 87"/>
                    <a:gd name="T2" fmla="*/ 0 w 107"/>
                    <a:gd name="T3" fmla="*/ 60 h 87"/>
                    <a:gd name="T4" fmla="*/ 24 w 107"/>
                    <a:gd name="T5" fmla="*/ 70 h 87"/>
                    <a:gd name="T6" fmla="*/ 44 w 107"/>
                    <a:gd name="T7" fmla="*/ 87 h 87"/>
                    <a:gd name="T8" fmla="*/ 43 w 107"/>
                    <a:gd name="T9" fmla="*/ 73 h 87"/>
                    <a:gd name="T10" fmla="*/ 59 w 107"/>
                    <a:gd name="T11" fmla="*/ 68 h 87"/>
                    <a:gd name="T12" fmla="*/ 78 w 107"/>
                    <a:gd name="T13" fmla="*/ 70 h 87"/>
                    <a:gd name="T14" fmla="*/ 81 w 107"/>
                    <a:gd name="T15" fmla="*/ 57 h 87"/>
                    <a:gd name="T16" fmla="*/ 102 w 107"/>
                    <a:gd name="T17" fmla="*/ 51 h 87"/>
                    <a:gd name="T18" fmla="*/ 94 w 107"/>
                    <a:gd name="T19" fmla="*/ 40 h 87"/>
                    <a:gd name="T20" fmla="*/ 103 w 107"/>
                    <a:gd name="T21" fmla="*/ 20 h 87"/>
                    <a:gd name="T22" fmla="*/ 107 w 107"/>
                    <a:gd name="T23" fmla="*/ 22 h 87"/>
                    <a:gd name="T24" fmla="*/ 107 w 107"/>
                    <a:gd name="T25" fmla="*/ 12 h 87"/>
                    <a:gd name="T26" fmla="*/ 76 w 107"/>
                    <a:gd name="T27" fmla="*/ 0 h 87"/>
                    <a:gd name="T28" fmla="*/ 44 w 107"/>
                    <a:gd name="T29" fmla="*/ 19 h 87"/>
                    <a:gd name="T30" fmla="*/ 20 w 107"/>
                    <a:gd name="T31" fmla="*/ 20 h 87"/>
                    <a:gd name="T32" fmla="*/ 12 w 107"/>
                    <a:gd name="T33" fmla="*/ 3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7" h="87">
                      <a:moveTo>
                        <a:pt x="12" y="38"/>
                      </a:moveTo>
                      <a:lnTo>
                        <a:pt x="0" y="60"/>
                      </a:lnTo>
                      <a:lnTo>
                        <a:pt x="24" y="70"/>
                      </a:lnTo>
                      <a:lnTo>
                        <a:pt x="44" y="87"/>
                      </a:lnTo>
                      <a:lnTo>
                        <a:pt x="43" y="73"/>
                      </a:lnTo>
                      <a:lnTo>
                        <a:pt x="59" y="68"/>
                      </a:lnTo>
                      <a:lnTo>
                        <a:pt x="78" y="70"/>
                      </a:lnTo>
                      <a:lnTo>
                        <a:pt x="81" y="57"/>
                      </a:lnTo>
                      <a:lnTo>
                        <a:pt x="102" y="51"/>
                      </a:lnTo>
                      <a:lnTo>
                        <a:pt x="94" y="40"/>
                      </a:lnTo>
                      <a:lnTo>
                        <a:pt x="103" y="20"/>
                      </a:lnTo>
                      <a:lnTo>
                        <a:pt x="107" y="22"/>
                      </a:lnTo>
                      <a:lnTo>
                        <a:pt x="107" y="12"/>
                      </a:lnTo>
                      <a:lnTo>
                        <a:pt x="76" y="0"/>
                      </a:lnTo>
                      <a:lnTo>
                        <a:pt x="44" y="19"/>
                      </a:lnTo>
                      <a:lnTo>
                        <a:pt x="20" y="20"/>
                      </a:lnTo>
                      <a:lnTo>
                        <a:pt x="12" y="3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6" name="Freeform 494"/>
                <p:cNvSpPr>
                  <a:spLocks/>
                </p:cNvSpPr>
                <p:nvPr/>
              </p:nvSpPr>
              <p:spPr bwMode="auto">
                <a:xfrm>
                  <a:off x="7942263" y="525146"/>
                  <a:ext cx="169863" cy="138113"/>
                </a:xfrm>
                <a:custGeom>
                  <a:avLst/>
                  <a:gdLst>
                    <a:gd name="T0" fmla="*/ 12 w 107"/>
                    <a:gd name="T1" fmla="*/ 38 h 87"/>
                    <a:gd name="T2" fmla="*/ 0 w 107"/>
                    <a:gd name="T3" fmla="*/ 60 h 87"/>
                    <a:gd name="T4" fmla="*/ 24 w 107"/>
                    <a:gd name="T5" fmla="*/ 70 h 87"/>
                    <a:gd name="T6" fmla="*/ 44 w 107"/>
                    <a:gd name="T7" fmla="*/ 87 h 87"/>
                    <a:gd name="T8" fmla="*/ 43 w 107"/>
                    <a:gd name="T9" fmla="*/ 73 h 87"/>
                    <a:gd name="T10" fmla="*/ 59 w 107"/>
                    <a:gd name="T11" fmla="*/ 68 h 87"/>
                    <a:gd name="T12" fmla="*/ 78 w 107"/>
                    <a:gd name="T13" fmla="*/ 70 h 87"/>
                    <a:gd name="T14" fmla="*/ 81 w 107"/>
                    <a:gd name="T15" fmla="*/ 57 h 87"/>
                    <a:gd name="T16" fmla="*/ 102 w 107"/>
                    <a:gd name="T17" fmla="*/ 51 h 87"/>
                    <a:gd name="T18" fmla="*/ 94 w 107"/>
                    <a:gd name="T19" fmla="*/ 40 h 87"/>
                    <a:gd name="T20" fmla="*/ 103 w 107"/>
                    <a:gd name="T21" fmla="*/ 20 h 87"/>
                    <a:gd name="T22" fmla="*/ 107 w 107"/>
                    <a:gd name="T23" fmla="*/ 22 h 87"/>
                    <a:gd name="T24" fmla="*/ 107 w 107"/>
                    <a:gd name="T25" fmla="*/ 12 h 87"/>
                    <a:gd name="T26" fmla="*/ 76 w 107"/>
                    <a:gd name="T27" fmla="*/ 0 h 87"/>
                    <a:gd name="T28" fmla="*/ 44 w 107"/>
                    <a:gd name="T29" fmla="*/ 19 h 87"/>
                    <a:gd name="T30" fmla="*/ 20 w 107"/>
                    <a:gd name="T31" fmla="*/ 20 h 87"/>
                    <a:gd name="T32" fmla="*/ 12 w 107"/>
                    <a:gd name="T33" fmla="*/ 3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7" h="87">
                      <a:moveTo>
                        <a:pt x="12" y="38"/>
                      </a:moveTo>
                      <a:lnTo>
                        <a:pt x="0" y="60"/>
                      </a:lnTo>
                      <a:lnTo>
                        <a:pt x="24" y="70"/>
                      </a:lnTo>
                      <a:lnTo>
                        <a:pt x="44" y="87"/>
                      </a:lnTo>
                      <a:lnTo>
                        <a:pt x="43" y="73"/>
                      </a:lnTo>
                      <a:lnTo>
                        <a:pt x="59" y="68"/>
                      </a:lnTo>
                      <a:lnTo>
                        <a:pt x="78" y="70"/>
                      </a:lnTo>
                      <a:lnTo>
                        <a:pt x="81" y="57"/>
                      </a:lnTo>
                      <a:lnTo>
                        <a:pt x="102" y="51"/>
                      </a:lnTo>
                      <a:lnTo>
                        <a:pt x="94" y="40"/>
                      </a:lnTo>
                      <a:lnTo>
                        <a:pt x="103" y="20"/>
                      </a:lnTo>
                      <a:lnTo>
                        <a:pt x="107" y="22"/>
                      </a:lnTo>
                      <a:lnTo>
                        <a:pt x="107" y="12"/>
                      </a:lnTo>
                      <a:lnTo>
                        <a:pt x="76" y="0"/>
                      </a:lnTo>
                      <a:lnTo>
                        <a:pt x="44" y="19"/>
                      </a:lnTo>
                      <a:lnTo>
                        <a:pt x="20" y="20"/>
                      </a:lnTo>
                      <a:lnTo>
                        <a:pt x="12" y="3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7" name="Freeform 495"/>
                <p:cNvSpPr>
                  <a:spLocks/>
                </p:cNvSpPr>
                <p:nvPr/>
              </p:nvSpPr>
              <p:spPr bwMode="auto">
                <a:xfrm>
                  <a:off x="7942263" y="525146"/>
                  <a:ext cx="169863" cy="138113"/>
                </a:xfrm>
                <a:custGeom>
                  <a:avLst/>
                  <a:gdLst>
                    <a:gd name="T0" fmla="*/ 12 w 107"/>
                    <a:gd name="T1" fmla="*/ 38 h 87"/>
                    <a:gd name="T2" fmla="*/ 0 w 107"/>
                    <a:gd name="T3" fmla="*/ 60 h 87"/>
                    <a:gd name="T4" fmla="*/ 24 w 107"/>
                    <a:gd name="T5" fmla="*/ 70 h 87"/>
                    <a:gd name="T6" fmla="*/ 44 w 107"/>
                    <a:gd name="T7" fmla="*/ 87 h 87"/>
                    <a:gd name="T8" fmla="*/ 43 w 107"/>
                    <a:gd name="T9" fmla="*/ 73 h 87"/>
                    <a:gd name="T10" fmla="*/ 59 w 107"/>
                    <a:gd name="T11" fmla="*/ 68 h 87"/>
                    <a:gd name="T12" fmla="*/ 78 w 107"/>
                    <a:gd name="T13" fmla="*/ 70 h 87"/>
                    <a:gd name="T14" fmla="*/ 81 w 107"/>
                    <a:gd name="T15" fmla="*/ 57 h 87"/>
                    <a:gd name="T16" fmla="*/ 102 w 107"/>
                    <a:gd name="T17" fmla="*/ 51 h 87"/>
                    <a:gd name="T18" fmla="*/ 94 w 107"/>
                    <a:gd name="T19" fmla="*/ 40 h 87"/>
                    <a:gd name="T20" fmla="*/ 103 w 107"/>
                    <a:gd name="T21" fmla="*/ 20 h 87"/>
                    <a:gd name="T22" fmla="*/ 107 w 107"/>
                    <a:gd name="T23" fmla="*/ 22 h 87"/>
                    <a:gd name="T24" fmla="*/ 107 w 107"/>
                    <a:gd name="T25" fmla="*/ 12 h 87"/>
                    <a:gd name="T26" fmla="*/ 76 w 107"/>
                    <a:gd name="T27" fmla="*/ 0 h 87"/>
                    <a:gd name="T28" fmla="*/ 44 w 107"/>
                    <a:gd name="T29" fmla="*/ 19 h 87"/>
                    <a:gd name="T30" fmla="*/ 20 w 107"/>
                    <a:gd name="T31" fmla="*/ 20 h 87"/>
                    <a:gd name="T32" fmla="*/ 12 w 107"/>
                    <a:gd name="T33" fmla="*/ 3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7" h="87">
                      <a:moveTo>
                        <a:pt x="12" y="38"/>
                      </a:moveTo>
                      <a:lnTo>
                        <a:pt x="0" y="60"/>
                      </a:lnTo>
                      <a:lnTo>
                        <a:pt x="24" y="70"/>
                      </a:lnTo>
                      <a:lnTo>
                        <a:pt x="44" y="87"/>
                      </a:lnTo>
                      <a:lnTo>
                        <a:pt x="43" y="73"/>
                      </a:lnTo>
                      <a:lnTo>
                        <a:pt x="59" y="68"/>
                      </a:lnTo>
                      <a:lnTo>
                        <a:pt x="78" y="70"/>
                      </a:lnTo>
                      <a:lnTo>
                        <a:pt x="81" y="57"/>
                      </a:lnTo>
                      <a:lnTo>
                        <a:pt x="102" y="51"/>
                      </a:lnTo>
                      <a:lnTo>
                        <a:pt x="94" y="40"/>
                      </a:lnTo>
                      <a:lnTo>
                        <a:pt x="103" y="20"/>
                      </a:lnTo>
                      <a:lnTo>
                        <a:pt x="107" y="22"/>
                      </a:lnTo>
                      <a:lnTo>
                        <a:pt x="107" y="12"/>
                      </a:lnTo>
                      <a:lnTo>
                        <a:pt x="76" y="0"/>
                      </a:lnTo>
                      <a:lnTo>
                        <a:pt x="44" y="19"/>
                      </a:lnTo>
                      <a:lnTo>
                        <a:pt x="20" y="20"/>
                      </a:lnTo>
                      <a:lnTo>
                        <a:pt x="12" y="3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8" name="Freeform 496"/>
                <p:cNvSpPr>
                  <a:spLocks/>
                </p:cNvSpPr>
                <p:nvPr/>
              </p:nvSpPr>
              <p:spPr bwMode="auto">
                <a:xfrm>
                  <a:off x="7627938" y="768033"/>
                  <a:ext cx="26988" cy="26988"/>
                </a:xfrm>
                <a:custGeom>
                  <a:avLst/>
                  <a:gdLst>
                    <a:gd name="T0" fmla="*/ 17 w 17"/>
                    <a:gd name="T1" fmla="*/ 16 h 17"/>
                    <a:gd name="T2" fmla="*/ 0 w 17"/>
                    <a:gd name="T3" fmla="*/ 17 h 17"/>
                    <a:gd name="T4" fmla="*/ 1 w 17"/>
                    <a:gd name="T5" fmla="*/ 9 h 17"/>
                    <a:gd name="T6" fmla="*/ 11 w 17"/>
                    <a:gd name="T7" fmla="*/ 0 h 17"/>
                    <a:gd name="T8" fmla="*/ 8 w 17"/>
                    <a:gd name="T9" fmla="*/ 9 h 17"/>
                    <a:gd name="T10" fmla="*/ 17 w 17"/>
                    <a:gd name="T11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7">
                      <a:moveTo>
                        <a:pt x="17" y="16"/>
                      </a:moveTo>
                      <a:lnTo>
                        <a:pt x="0" y="17"/>
                      </a:lnTo>
                      <a:lnTo>
                        <a:pt x="1" y="9"/>
                      </a:lnTo>
                      <a:lnTo>
                        <a:pt x="11" y="0"/>
                      </a:lnTo>
                      <a:lnTo>
                        <a:pt x="8" y="9"/>
                      </a:lnTo>
                      <a:lnTo>
                        <a:pt x="17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9" name="Freeform 497"/>
                <p:cNvSpPr>
                  <a:spLocks/>
                </p:cNvSpPr>
                <p:nvPr/>
              </p:nvSpPr>
              <p:spPr bwMode="auto">
                <a:xfrm>
                  <a:off x="7627938" y="768033"/>
                  <a:ext cx="26988" cy="26988"/>
                </a:xfrm>
                <a:custGeom>
                  <a:avLst/>
                  <a:gdLst>
                    <a:gd name="T0" fmla="*/ 17 w 17"/>
                    <a:gd name="T1" fmla="*/ 16 h 17"/>
                    <a:gd name="T2" fmla="*/ 0 w 17"/>
                    <a:gd name="T3" fmla="*/ 17 h 17"/>
                    <a:gd name="T4" fmla="*/ 1 w 17"/>
                    <a:gd name="T5" fmla="*/ 9 h 17"/>
                    <a:gd name="T6" fmla="*/ 11 w 17"/>
                    <a:gd name="T7" fmla="*/ 0 h 17"/>
                    <a:gd name="T8" fmla="*/ 8 w 17"/>
                    <a:gd name="T9" fmla="*/ 9 h 17"/>
                    <a:gd name="T10" fmla="*/ 17 w 17"/>
                    <a:gd name="T11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7">
                      <a:moveTo>
                        <a:pt x="17" y="16"/>
                      </a:moveTo>
                      <a:lnTo>
                        <a:pt x="0" y="17"/>
                      </a:lnTo>
                      <a:lnTo>
                        <a:pt x="1" y="9"/>
                      </a:lnTo>
                      <a:lnTo>
                        <a:pt x="11" y="0"/>
                      </a:lnTo>
                      <a:lnTo>
                        <a:pt x="8" y="9"/>
                      </a:lnTo>
                      <a:lnTo>
                        <a:pt x="17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0" name="Freeform 498"/>
                <p:cNvSpPr>
                  <a:spLocks/>
                </p:cNvSpPr>
                <p:nvPr/>
              </p:nvSpPr>
              <p:spPr bwMode="auto">
                <a:xfrm>
                  <a:off x="7627938" y="768033"/>
                  <a:ext cx="26988" cy="26988"/>
                </a:xfrm>
                <a:custGeom>
                  <a:avLst/>
                  <a:gdLst>
                    <a:gd name="T0" fmla="*/ 17 w 17"/>
                    <a:gd name="T1" fmla="*/ 16 h 17"/>
                    <a:gd name="T2" fmla="*/ 0 w 17"/>
                    <a:gd name="T3" fmla="*/ 17 h 17"/>
                    <a:gd name="T4" fmla="*/ 1 w 17"/>
                    <a:gd name="T5" fmla="*/ 9 h 17"/>
                    <a:gd name="T6" fmla="*/ 11 w 17"/>
                    <a:gd name="T7" fmla="*/ 0 h 17"/>
                    <a:gd name="T8" fmla="*/ 8 w 17"/>
                    <a:gd name="T9" fmla="*/ 9 h 17"/>
                    <a:gd name="T10" fmla="*/ 17 w 17"/>
                    <a:gd name="T11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7">
                      <a:moveTo>
                        <a:pt x="17" y="16"/>
                      </a:moveTo>
                      <a:lnTo>
                        <a:pt x="0" y="17"/>
                      </a:lnTo>
                      <a:lnTo>
                        <a:pt x="1" y="9"/>
                      </a:lnTo>
                      <a:lnTo>
                        <a:pt x="11" y="0"/>
                      </a:lnTo>
                      <a:lnTo>
                        <a:pt x="8" y="9"/>
                      </a:lnTo>
                      <a:lnTo>
                        <a:pt x="17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1" name="Freeform 499"/>
                <p:cNvSpPr>
                  <a:spLocks/>
                </p:cNvSpPr>
                <p:nvPr/>
              </p:nvSpPr>
              <p:spPr bwMode="auto">
                <a:xfrm>
                  <a:off x="7627938" y="768033"/>
                  <a:ext cx="26988" cy="26988"/>
                </a:xfrm>
                <a:custGeom>
                  <a:avLst/>
                  <a:gdLst>
                    <a:gd name="T0" fmla="*/ 17 w 17"/>
                    <a:gd name="T1" fmla="*/ 16 h 17"/>
                    <a:gd name="T2" fmla="*/ 0 w 17"/>
                    <a:gd name="T3" fmla="*/ 17 h 17"/>
                    <a:gd name="T4" fmla="*/ 1 w 17"/>
                    <a:gd name="T5" fmla="*/ 9 h 17"/>
                    <a:gd name="T6" fmla="*/ 11 w 17"/>
                    <a:gd name="T7" fmla="*/ 0 h 17"/>
                    <a:gd name="T8" fmla="*/ 8 w 17"/>
                    <a:gd name="T9" fmla="*/ 9 h 17"/>
                    <a:gd name="T10" fmla="*/ 17 w 17"/>
                    <a:gd name="T11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7">
                      <a:moveTo>
                        <a:pt x="17" y="16"/>
                      </a:moveTo>
                      <a:lnTo>
                        <a:pt x="0" y="17"/>
                      </a:lnTo>
                      <a:lnTo>
                        <a:pt x="1" y="9"/>
                      </a:lnTo>
                      <a:lnTo>
                        <a:pt x="11" y="0"/>
                      </a:lnTo>
                      <a:lnTo>
                        <a:pt x="8" y="9"/>
                      </a:lnTo>
                      <a:lnTo>
                        <a:pt x="17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2" name="Freeform 500"/>
                <p:cNvSpPr>
                  <a:spLocks/>
                </p:cNvSpPr>
                <p:nvPr/>
              </p:nvSpPr>
              <p:spPr bwMode="auto">
                <a:xfrm>
                  <a:off x="4668838" y="788671"/>
                  <a:ext cx="58738" cy="57150"/>
                </a:xfrm>
                <a:custGeom>
                  <a:avLst/>
                  <a:gdLst>
                    <a:gd name="T0" fmla="*/ 0 w 37"/>
                    <a:gd name="T1" fmla="*/ 9 h 36"/>
                    <a:gd name="T2" fmla="*/ 10 w 37"/>
                    <a:gd name="T3" fmla="*/ 0 h 36"/>
                    <a:gd name="T4" fmla="*/ 31 w 37"/>
                    <a:gd name="T5" fmla="*/ 20 h 36"/>
                    <a:gd name="T6" fmla="*/ 37 w 37"/>
                    <a:gd name="T7" fmla="*/ 33 h 36"/>
                    <a:gd name="T8" fmla="*/ 23 w 37"/>
                    <a:gd name="T9" fmla="*/ 36 h 36"/>
                    <a:gd name="T10" fmla="*/ 7 w 37"/>
                    <a:gd name="T11" fmla="*/ 22 h 36"/>
                    <a:gd name="T12" fmla="*/ 0 w 37"/>
                    <a:gd name="T13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6">
                      <a:moveTo>
                        <a:pt x="0" y="9"/>
                      </a:moveTo>
                      <a:lnTo>
                        <a:pt x="10" y="0"/>
                      </a:lnTo>
                      <a:lnTo>
                        <a:pt x="31" y="20"/>
                      </a:lnTo>
                      <a:lnTo>
                        <a:pt x="37" y="33"/>
                      </a:lnTo>
                      <a:lnTo>
                        <a:pt x="23" y="36"/>
                      </a:lnTo>
                      <a:lnTo>
                        <a:pt x="7" y="2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3" name="Freeform 501"/>
                <p:cNvSpPr>
                  <a:spLocks/>
                </p:cNvSpPr>
                <p:nvPr/>
              </p:nvSpPr>
              <p:spPr bwMode="auto">
                <a:xfrm>
                  <a:off x="4668838" y="788671"/>
                  <a:ext cx="58738" cy="57150"/>
                </a:xfrm>
                <a:custGeom>
                  <a:avLst/>
                  <a:gdLst>
                    <a:gd name="T0" fmla="*/ 0 w 37"/>
                    <a:gd name="T1" fmla="*/ 9 h 36"/>
                    <a:gd name="T2" fmla="*/ 10 w 37"/>
                    <a:gd name="T3" fmla="*/ 0 h 36"/>
                    <a:gd name="T4" fmla="*/ 31 w 37"/>
                    <a:gd name="T5" fmla="*/ 20 h 36"/>
                    <a:gd name="T6" fmla="*/ 37 w 37"/>
                    <a:gd name="T7" fmla="*/ 33 h 36"/>
                    <a:gd name="T8" fmla="*/ 23 w 37"/>
                    <a:gd name="T9" fmla="*/ 36 h 36"/>
                    <a:gd name="T10" fmla="*/ 7 w 37"/>
                    <a:gd name="T11" fmla="*/ 22 h 36"/>
                    <a:gd name="T12" fmla="*/ 0 w 37"/>
                    <a:gd name="T13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6">
                      <a:moveTo>
                        <a:pt x="0" y="9"/>
                      </a:moveTo>
                      <a:lnTo>
                        <a:pt x="10" y="0"/>
                      </a:lnTo>
                      <a:lnTo>
                        <a:pt x="31" y="20"/>
                      </a:lnTo>
                      <a:lnTo>
                        <a:pt x="37" y="33"/>
                      </a:lnTo>
                      <a:lnTo>
                        <a:pt x="23" y="36"/>
                      </a:lnTo>
                      <a:lnTo>
                        <a:pt x="7" y="22"/>
                      </a:lnTo>
                      <a:lnTo>
                        <a:pt x="0" y="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4" name="Freeform 502"/>
                <p:cNvSpPr>
                  <a:spLocks/>
                </p:cNvSpPr>
                <p:nvPr/>
              </p:nvSpPr>
              <p:spPr bwMode="auto">
                <a:xfrm>
                  <a:off x="4668838" y="788671"/>
                  <a:ext cx="58738" cy="57150"/>
                </a:xfrm>
                <a:custGeom>
                  <a:avLst/>
                  <a:gdLst>
                    <a:gd name="T0" fmla="*/ 0 w 37"/>
                    <a:gd name="T1" fmla="*/ 9 h 36"/>
                    <a:gd name="T2" fmla="*/ 10 w 37"/>
                    <a:gd name="T3" fmla="*/ 0 h 36"/>
                    <a:gd name="T4" fmla="*/ 31 w 37"/>
                    <a:gd name="T5" fmla="*/ 20 h 36"/>
                    <a:gd name="T6" fmla="*/ 37 w 37"/>
                    <a:gd name="T7" fmla="*/ 33 h 36"/>
                    <a:gd name="T8" fmla="*/ 23 w 37"/>
                    <a:gd name="T9" fmla="*/ 36 h 36"/>
                    <a:gd name="T10" fmla="*/ 7 w 37"/>
                    <a:gd name="T11" fmla="*/ 22 h 36"/>
                    <a:gd name="T12" fmla="*/ 0 w 37"/>
                    <a:gd name="T13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6">
                      <a:moveTo>
                        <a:pt x="0" y="9"/>
                      </a:moveTo>
                      <a:lnTo>
                        <a:pt x="10" y="0"/>
                      </a:lnTo>
                      <a:lnTo>
                        <a:pt x="31" y="20"/>
                      </a:lnTo>
                      <a:lnTo>
                        <a:pt x="37" y="33"/>
                      </a:lnTo>
                      <a:lnTo>
                        <a:pt x="23" y="36"/>
                      </a:lnTo>
                      <a:lnTo>
                        <a:pt x="7" y="2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5" name="Freeform 503"/>
                <p:cNvSpPr>
                  <a:spLocks/>
                </p:cNvSpPr>
                <p:nvPr/>
              </p:nvSpPr>
              <p:spPr bwMode="auto">
                <a:xfrm>
                  <a:off x="4668838" y="788671"/>
                  <a:ext cx="58738" cy="57150"/>
                </a:xfrm>
                <a:custGeom>
                  <a:avLst/>
                  <a:gdLst>
                    <a:gd name="T0" fmla="*/ 0 w 37"/>
                    <a:gd name="T1" fmla="*/ 9 h 36"/>
                    <a:gd name="T2" fmla="*/ 10 w 37"/>
                    <a:gd name="T3" fmla="*/ 0 h 36"/>
                    <a:gd name="T4" fmla="*/ 31 w 37"/>
                    <a:gd name="T5" fmla="*/ 20 h 36"/>
                    <a:gd name="T6" fmla="*/ 37 w 37"/>
                    <a:gd name="T7" fmla="*/ 33 h 36"/>
                    <a:gd name="T8" fmla="*/ 23 w 37"/>
                    <a:gd name="T9" fmla="*/ 36 h 36"/>
                    <a:gd name="T10" fmla="*/ 7 w 37"/>
                    <a:gd name="T11" fmla="*/ 22 h 36"/>
                    <a:gd name="T12" fmla="*/ 0 w 37"/>
                    <a:gd name="T13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36">
                      <a:moveTo>
                        <a:pt x="0" y="9"/>
                      </a:moveTo>
                      <a:lnTo>
                        <a:pt x="10" y="0"/>
                      </a:lnTo>
                      <a:lnTo>
                        <a:pt x="31" y="20"/>
                      </a:lnTo>
                      <a:lnTo>
                        <a:pt x="37" y="33"/>
                      </a:lnTo>
                      <a:lnTo>
                        <a:pt x="23" y="36"/>
                      </a:lnTo>
                      <a:lnTo>
                        <a:pt x="7" y="22"/>
                      </a:lnTo>
                      <a:lnTo>
                        <a:pt x="0" y="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6" name="Freeform 504"/>
                <p:cNvSpPr>
                  <a:spLocks/>
                </p:cNvSpPr>
                <p:nvPr/>
              </p:nvSpPr>
              <p:spPr bwMode="auto">
                <a:xfrm>
                  <a:off x="8042276" y="1193483"/>
                  <a:ext cx="58738" cy="17463"/>
                </a:xfrm>
                <a:custGeom>
                  <a:avLst/>
                  <a:gdLst>
                    <a:gd name="T0" fmla="*/ 16 w 37"/>
                    <a:gd name="T1" fmla="*/ 11 h 11"/>
                    <a:gd name="T2" fmla="*/ 15 w 37"/>
                    <a:gd name="T3" fmla="*/ 11 h 11"/>
                    <a:gd name="T4" fmla="*/ 13 w 37"/>
                    <a:gd name="T5" fmla="*/ 10 h 11"/>
                    <a:gd name="T6" fmla="*/ 10 w 37"/>
                    <a:gd name="T7" fmla="*/ 10 h 11"/>
                    <a:gd name="T8" fmla="*/ 8 w 37"/>
                    <a:gd name="T9" fmla="*/ 8 h 11"/>
                    <a:gd name="T10" fmla="*/ 5 w 37"/>
                    <a:gd name="T11" fmla="*/ 6 h 11"/>
                    <a:gd name="T12" fmla="*/ 4 w 37"/>
                    <a:gd name="T13" fmla="*/ 6 h 11"/>
                    <a:gd name="T14" fmla="*/ 2 w 37"/>
                    <a:gd name="T15" fmla="*/ 6 h 11"/>
                    <a:gd name="T16" fmla="*/ 0 w 37"/>
                    <a:gd name="T17" fmla="*/ 6 h 11"/>
                    <a:gd name="T18" fmla="*/ 0 w 37"/>
                    <a:gd name="T19" fmla="*/ 5 h 11"/>
                    <a:gd name="T20" fmla="*/ 2 w 37"/>
                    <a:gd name="T21" fmla="*/ 5 h 11"/>
                    <a:gd name="T22" fmla="*/ 2 w 37"/>
                    <a:gd name="T23" fmla="*/ 3 h 11"/>
                    <a:gd name="T24" fmla="*/ 4 w 37"/>
                    <a:gd name="T25" fmla="*/ 3 h 11"/>
                    <a:gd name="T26" fmla="*/ 5 w 37"/>
                    <a:gd name="T27" fmla="*/ 3 h 11"/>
                    <a:gd name="T28" fmla="*/ 8 w 37"/>
                    <a:gd name="T29" fmla="*/ 3 h 11"/>
                    <a:gd name="T30" fmla="*/ 10 w 37"/>
                    <a:gd name="T31" fmla="*/ 3 h 11"/>
                    <a:gd name="T32" fmla="*/ 12 w 37"/>
                    <a:gd name="T33" fmla="*/ 3 h 11"/>
                    <a:gd name="T34" fmla="*/ 15 w 37"/>
                    <a:gd name="T35" fmla="*/ 3 h 11"/>
                    <a:gd name="T36" fmla="*/ 16 w 37"/>
                    <a:gd name="T37" fmla="*/ 3 h 11"/>
                    <a:gd name="T38" fmla="*/ 20 w 37"/>
                    <a:gd name="T39" fmla="*/ 2 h 11"/>
                    <a:gd name="T40" fmla="*/ 23 w 37"/>
                    <a:gd name="T41" fmla="*/ 2 h 11"/>
                    <a:gd name="T42" fmla="*/ 24 w 37"/>
                    <a:gd name="T43" fmla="*/ 2 h 11"/>
                    <a:gd name="T44" fmla="*/ 26 w 37"/>
                    <a:gd name="T45" fmla="*/ 0 h 11"/>
                    <a:gd name="T46" fmla="*/ 29 w 37"/>
                    <a:gd name="T47" fmla="*/ 0 h 11"/>
                    <a:gd name="T48" fmla="*/ 31 w 37"/>
                    <a:gd name="T49" fmla="*/ 0 h 11"/>
                    <a:gd name="T50" fmla="*/ 32 w 37"/>
                    <a:gd name="T51" fmla="*/ 0 h 11"/>
                    <a:gd name="T52" fmla="*/ 34 w 37"/>
                    <a:gd name="T53" fmla="*/ 0 h 11"/>
                    <a:gd name="T54" fmla="*/ 36 w 37"/>
                    <a:gd name="T55" fmla="*/ 2 h 11"/>
                    <a:gd name="T56" fmla="*/ 37 w 37"/>
                    <a:gd name="T57" fmla="*/ 3 h 11"/>
                    <a:gd name="T58" fmla="*/ 37 w 37"/>
                    <a:gd name="T59" fmla="*/ 5 h 11"/>
                    <a:gd name="T60" fmla="*/ 37 w 37"/>
                    <a:gd name="T61" fmla="*/ 6 h 11"/>
                    <a:gd name="T62" fmla="*/ 36 w 37"/>
                    <a:gd name="T63" fmla="*/ 8 h 11"/>
                    <a:gd name="T64" fmla="*/ 34 w 37"/>
                    <a:gd name="T65" fmla="*/ 10 h 11"/>
                    <a:gd name="T66" fmla="*/ 31 w 37"/>
                    <a:gd name="T67" fmla="*/ 10 h 11"/>
                    <a:gd name="T68" fmla="*/ 28 w 37"/>
                    <a:gd name="T69" fmla="*/ 11 h 11"/>
                    <a:gd name="T70" fmla="*/ 24 w 37"/>
                    <a:gd name="T71" fmla="*/ 11 h 11"/>
                    <a:gd name="T72" fmla="*/ 21 w 37"/>
                    <a:gd name="T73" fmla="*/ 11 h 11"/>
                    <a:gd name="T74" fmla="*/ 18 w 37"/>
                    <a:gd name="T7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7" h="11">
                      <a:moveTo>
                        <a:pt x="18" y="11"/>
                      </a:moveTo>
                      <a:lnTo>
                        <a:pt x="16" y="11"/>
                      </a:lnTo>
                      <a:lnTo>
                        <a:pt x="16" y="11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13" y="10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8" y="8"/>
                      </a:lnTo>
                      <a:lnTo>
                        <a:pt x="7" y="8"/>
                      </a:lnTo>
                      <a:lnTo>
                        <a:pt x="5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3"/>
                      </a:lnTo>
                      <a:lnTo>
                        <a:pt x="10" y="3"/>
                      </a:lnTo>
                      <a:lnTo>
                        <a:pt x="12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8" y="3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2"/>
                      </a:lnTo>
                      <a:lnTo>
                        <a:pt x="26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6" y="2"/>
                      </a:lnTo>
                      <a:lnTo>
                        <a:pt x="36" y="2"/>
                      </a:lnTo>
                      <a:lnTo>
                        <a:pt x="36" y="3"/>
                      </a:lnTo>
                      <a:lnTo>
                        <a:pt x="37" y="3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6" y="8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2" y="10"/>
                      </a:lnTo>
                      <a:lnTo>
                        <a:pt x="31" y="10"/>
                      </a:lnTo>
                      <a:lnTo>
                        <a:pt x="29" y="10"/>
                      </a:lnTo>
                      <a:lnTo>
                        <a:pt x="28" y="11"/>
                      </a:lnTo>
                      <a:lnTo>
                        <a:pt x="26" y="11"/>
                      </a:lnTo>
                      <a:lnTo>
                        <a:pt x="24" y="11"/>
                      </a:lnTo>
                      <a:lnTo>
                        <a:pt x="23" y="11"/>
                      </a:lnTo>
                      <a:lnTo>
                        <a:pt x="21" y="11"/>
                      </a:lnTo>
                      <a:lnTo>
                        <a:pt x="20" y="11"/>
                      </a:lnTo>
                      <a:lnTo>
                        <a:pt x="18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7" name="Freeform 505"/>
                <p:cNvSpPr>
                  <a:spLocks/>
                </p:cNvSpPr>
                <p:nvPr/>
              </p:nvSpPr>
              <p:spPr bwMode="auto">
                <a:xfrm>
                  <a:off x="8042276" y="1193483"/>
                  <a:ext cx="58738" cy="17463"/>
                </a:xfrm>
                <a:custGeom>
                  <a:avLst/>
                  <a:gdLst>
                    <a:gd name="T0" fmla="*/ 16 w 37"/>
                    <a:gd name="T1" fmla="*/ 11 h 11"/>
                    <a:gd name="T2" fmla="*/ 15 w 37"/>
                    <a:gd name="T3" fmla="*/ 11 h 11"/>
                    <a:gd name="T4" fmla="*/ 13 w 37"/>
                    <a:gd name="T5" fmla="*/ 10 h 11"/>
                    <a:gd name="T6" fmla="*/ 10 w 37"/>
                    <a:gd name="T7" fmla="*/ 10 h 11"/>
                    <a:gd name="T8" fmla="*/ 8 w 37"/>
                    <a:gd name="T9" fmla="*/ 8 h 11"/>
                    <a:gd name="T10" fmla="*/ 5 w 37"/>
                    <a:gd name="T11" fmla="*/ 6 h 11"/>
                    <a:gd name="T12" fmla="*/ 4 w 37"/>
                    <a:gd name="T13" fmla="*/ 6 h 11"/>
                    <a:gd name="T14" fmla="*/ 2 w 37"/>
                    <a:gd name="T15" fmla="*/ 6 h 11"/>
                    <a:gd name="T16" fmla="*/ 0 w 37"/>
                    <a:gd name="T17" fmla="*/ 6 h 11"/>
                    <a:gd name="T18" fmla="*/ 0 w 37"/>
                    <a:gd name="T19" fmla="*/ 5 h 11"/>
                    <a:gd name="T20" fmla="*/ 2 w 37"/>
                    <a:gd name="T21" fmla="*/ 5 h 11"/>
                    <a:gd name="T22" fmla="*/ 2 w 37"/>
                    <a:gd name="T23" fmla="*/ 3 h 11"/>
                    <a:gd name="T24" fmla="*/ 4 w 37"/>
                    <a:gd name="T25" fmla="*/ 3 h 11"/>
                    <a:gd name="T26" fmla="*/ 5 w 37"/>
                    <a:gd name="T27" fmla="*/ 3 h 11"/>
                    <a:gd name="T28" fmla="*/ 8 w 37"/>
                    <a:gd name="T29" fmla="*/ 3 h 11"/>
                    <a:gd name="T30" fmla="*/ 10 w 37"/>
                    <a:gd name="T31" fmla="*/ 3 h 11"/>
                    <a:gd name="T32" fmla="*/ 12 w 37"/>
                    <a:gd name="T33" fmla="*/ 3 h 11"/>
                    <a:gd name="T34" fmla="*/ 15 w 37"/>
                    <a:gd name="T35" fmla="*/ 3 h 11"/>
                    <a:gd name="T36" fmla="*/ 16 w 37"/>
                    <a:gd name="T37" fmla="*/ 3 h 11"/>
                    <a:gd name="T38" fmla="*/ 20 w 37"/>
                    <a:gd name="T39" fmla="*/ 2 h 11"/>
                    <a:gd name="T40" fmla="*/ 23 w 37"/>
                    <a:gd name="T41" fmla="*/ 2 h 11"/>
                    <a:gd name="T42" fmla="*/ 24 w 37"/>
                    <a:gd name="T43" fmla="*/ 2 h 11"/>
                    <a:gd name="T44" fmla="*/ 26 w 37"/>
                    <a:gd name="T45" fmla="*/ 0 h 11"/>
                    <a:gd name="T46" fmla="*/ 29 w 37"/>
                    <a:gd name="T47" fmla="*/ 0 h 11"/>
                    <a:gd name="T48" fmla="*/ 31 w 37"/>
                    <a:gd name="T49" fmla="*/ 0 h 11"/>
                    <a:gd name="T50" fmla="*/ 32 w 37"/>
                    <a:gd name="T51" fmla="*/ 0 h 11"/>
                    <a:gd name="T52" fmla="*/ 34 w 37"/>
                    <a:gd name="T53" fmla="*/ 0 h 11"/>
                    <a:gd name="T54" fmla="*/ 36 w 37"/>
                    <a:gd name="T55" fmla="*/ 2 h 11"/>
                    <a:gd name="T56" fmla="*/ 37 w 37"/>
                    <a:gd name="T57" fmla="*/ 3 h 11"/>
                    <a:gd name="T58" fmla="*/ 37 w 37"/>
                    <a:gd name="T59" fmla="*/ 5 h 11"/>
                    <a:gd name="T60" fmla="*/ 37 w 37"/>
                    <a:gd name="T61" fmla="*/ 6 h 11"/>
                    <a:gd name="T62" fmla="*/ 36 w 37"/>
                    <a:gd name="T63" fmla="*/ 8 h 11"/>
                    <a:gd name="T64" fmla="*/ 34 w 37"/>
                    <a:gd name="T65" fmla="*/ 10 h 11"/>
                    <a:gd name="T66" fmla="*/ 31 w 37"/>
                    <a:gd name="T67" fmla="*/ 10 h 11"/>
                    <a:gd name="T68" fmla="*/ 28 w 37"/>
                    <a:gd name="T69" fmla="*/ 11 h 11"/>
                    <a:gd name="T70" fmla="*/ 24 w 37"/>
                    <a:gd name="T71" fmla="*/ 11 h 11"/>
                    <a:gd name="T72" fmla="*/ 21 w 37"/>
                    <a:gd name="T73" fmla="*/ 11 h 11"/>
                    <a:gd name="T74" fmla="*/ 18 w 37"/>
                    <a:gd name="T7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7" h="11">
                      <a:moveTo>
                        <a:pt x="18" y="11"/>
                      </a:moveTo>
                      <a:lnTo>
                        <a:pt x="16" y="11"/>
                      </a:lnTo>
                      <a:lnTo>
                        <a:pt x="16" y="11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13" y="10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8" y="8"/>
                      </a:lnTo>
                      <a:lnTo>
                        <a:pt x="7" y="8"/>
                      </a:lnTo>
                      <a:lnTo>
                        <a:pt x="5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3"/>
                      </a:lnTo>
                      <a:lnTo>
                        <a:pt x="10" y="3"/>
                      </a:lnTo>
                      <a:lnTo>
                        <a:pt x="12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8" y="3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2"/>
                      </a:lnTo>
                      <a:lnTo>
                        <a:pt x="26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6" y="2"/>
                      </a:lnTo>
                      <a:lnTo>
                        <a:pt x="36" y="2"/>
                      </a:lnTo>
                      <a:lnTo>
                        <a:pt x="36" y="3"/>
                      </a:lnTo>
                      <a:lnTo>
                        <a:pt x="37" y="3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6" y="8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2" y="10"/>
                      </a:lnTo>
                      <a:lnTo>
                        <a:pt x="31" y="10"/>
                      </a:lnTo>
                      <a:lnTo>
                        <a:pt x="29" y="10"/>
                      </a:lnTo>
                      <a:lnTo>
                        <a:pt x="28" y="11"/>
                      </a:lnTo>
                      <a:lnTo>
                        <a:pt x="26" y="11"/>
                      </a:lnTo>
                      <a:lnTo>
                        <a:pt x="24" y="11"/>
                      </a:lnTo>
                      <a:lnTo>
                        <a:pt x="23" y="11"/>
                      </a:lnTo>
                      <a:lnTo>
                        <a:pt x="21" y="11"/>
                      </a:lnTo>
                      <a:lnTo>
                        <a:pt x="20" y="11"/>
                      </a:lnTo>
                      <a:lnTo>
                        <a:pt x="18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8" name="Freeform 506"/>
                <p:cNvSpPr>
                  <a:spLocks/>
                </p:cNvSpPr>
                <p:nvPr/>
              </p:nvSpPr>
              <p:spPr bwMode="auto">
                <a:xfrm>
                  <a:off x="8042276" y="1193483"/>
                  <a:ext cx="58738" cy="17463"/>
                </a:xfrm>
                <a:custGeom>
                  <a:avLst/>
                  <a:gdLst>
                    <a:gd name="T0" fmla="*/ 16 w 37"/>
                    <a:gd name="T1" fmla="*/ 11 h 11"/>
                    <a:gd name="T2" fmla="*/ 15 w 37"/>
                    <a:gd name="T3" fmla="*/ 11 h 11"/>
                    <a:gd name="T4" fmla="*/ 13 w 37"/>
                    <a:gd name="T5" fmla="*/ 10 h 11"/>
                    <a:gd name="T6" fmla="*/ 10 w 37"/>
                    <a:gd name="T7" fmla="*/ 10 h 11"/>
                    <a:gd name="T8" fmla="*/ 8 w 37"/>
                    <a:gd name="T9" fmla="*/ 8 h 11"/>
                    <a:gd name="T10" fmla="*/ 5 w 37"/>
                    <a:gd name="T11" fmla="*/ 6 h 11"/>
                    <a:gd name="T12" fmla="*/ 4 w 37"/>
                    <a:gd name="T13" fmla="*/ 6 h 11"/>
                    <a:gd name="T14" fmla="*/ 2 w 37"/>
                    <a:gd name="T15" fmla="*/ 6 h 11"/>
                    <a:gd name="T16" fmla="*/ 0 w 37"/>
                    <a:gd name="T17" fmla="*/ 6 h 11"/>
                    <a:gd name="T18" fmla="*/ 0 w 37"/>
                    <a:gd name="T19" fmla="*/ 5 h 11"/>
                    <a:gd name="T20" fmla="*/ 2 w 37"/>
                    <a:gd name="T21" fmla="*/ 5 h 11"/>
                    <a:gd name="T22" fmla="*/ 2 w 37"/>
                    <a:gd name="T23" fmla="*/ 3 h 11"/>
                    <a:gd name="T24" fmla="*/ 4 w 37"/>
                    <a:gd name="T25" fmla="*/ 3 h 11"/>
                    <a:gd name="T26" fmla="*/ 5 w 37"/>
                    <a:gd name="T27" fmla="*/ 3 h 11"/>
                    <a:gd name="T28" fmla="*/ 8 w 37"/>
                    <a:gd name="T29" fmla="*/ 3 h 11"/>
                    <a:gd name="T30" fmla="*/ 10 w 37"/>
                    <a:gd name="T31" fmla="*/ 3 h 11"/>
                    <a:gd name="T32" fmla="*/ 12 w 37"/>
                    <a:gd name="T33" fmla="*/ 3 h 11"/>
                    <a:gd name="T34" fmla="*/ 15 w 37"/>
                    <a:gd name="T35" fmla="*/ 3 h 11"/>
                    <a:gd name="T36" fmla="*/ 16 w 37"/>
                    <a:gd name="T37" fmla="*/ 3 h 11"/>
                    <a:gd name="T38" fmla="*/ 20 w 37"/>
                    <a:gd name="T39" fmla="*/ 2 h 11"/>
                    <a:gd name="T40" fmla="*/ 23 w 37"/>
                    <a:gd name="T41" fmla="*/ 2 h 11"/>
                    <a:gd name="T42" fmla="*/ 24 w 37"/>
                    <a:gd name="T43" fmla="*/ 2 h 11"/>
                    <a:gd name="T44" fmla="*/ 26 w 37"/>
                    <a:gd name="T45" fmla="*/ 0 h 11"/>
                    <a:gd name="T46" fmla="*/ 29 w 37"/>
                    <a:gd name="T47" fmla="*/ 0 h 11"/>
                    <a:gd name="T48" fmla="*/ 31 w 37"/>
                    <a:gd name="T49" fmla="*/ 0 h 11"/>
                    <a:gd name="T50" fmla="*/ 32 w 37"/>
                    <a:gd name="T51" fmla="*/ 0 h 11"/>
                    <a:gd name="T52" fmla="*/ 34 w 37"/>
                    <a:gd name="T53" fmla="*/ 0 h 11"/>
                    <a:gd name="T54" fmla="*/ 36 w 37"/>
                    <a:gd name="T55" fmla="*/ 2 h 11"/>
                    <a:gd name="T56" fmla="*/ 37 w 37"/>
                    <a:gd name="T57" fmla="*/ 3 h 11"/>
                    <a:gd name="T58" fmla="*/ 37 w 37"/>
                    <a:gd name="T59" fmla="*/ 5 h 11"/>
                    <a:gd name="T60" fmla="*/ 37 w 37"/>
                    <a:gd name="T61" fmla="*/ 6 h 11"/>
                    <a:gd name="T62" fmla="*/ 36 w 37"/>
                    <a:gd name="T63" fmla="*/ 8 h 11"/>
                    <a:gd name="T64" fmla="*/ 34 w 37"/>
                    <a:gd name="T65" fmla="*/ 10 h 11"/>
                    <a:gd name="T66" fmla="*/ 31 w 37"/>
                    <a:gd name="T67" fmla="*/ 10 h 11"/>
                    <a:gd name="T68" fmla="*/ 28 w 37"/>
                    <a:gd name="T69" fmla="*/ 11 h 11"/>
                    <a:gd name="T70" fmla="*/ 24 w 37"/>
                    <a:gd name="T71" fmla="*/ 11 h 11"/>
                    <a:gd name="T72" fmla="*/ 21 w 37"/>
                    <a:gd name="T73" fmla="*/ 11 h 11"/>
                    <a:gd name="T74" fmla="*/ 18 w 37"/>
                    <a:gd name="T7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7" h="11">
                      <a:moveTo>
                        <a:pt x="18" y="11"/>
                      </a:moveTo>
                      <a:lnTo>
                        <a:pt x="16" y="11"/>
                      </a:lnTo>
                      <a:lnTo>
                        <a:pt x="16" y="11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13" y="10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8" y="8"/>
                      </a:lnTo>
                      <a:lnTo>
                        <a:pt x="7" y="8"/>
                      </a:lnTo>
                      <a:lnTo>
                        <a:pt x="5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3"/>
                      </a:lnTo>
                      <a:lnTo>
                        <a:pt x="10" y="3"/>
                      </a:lnTo>
                      <a:lnTo>
                        <a:pt x="12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8" y="3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2"/>
                      </a:lnTo>
                      <a:lnTo>
                        <a:pt x="26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6" y="2"/>
                      </a:lnTo>
                      <a:lnTo>
                        <a:pt x="36" y="2"/>
                      </a:lnTo>
                      <a:lnTo>
                        <a:pt x="36" y="3"/>
                      </a:lnTo>
                      <a:lnTo>
                        <a:pt x="37" y="3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6" y="8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2" y="10"/>
                      </a:lnTo>
                      <a:lnTo>
                        <a:pt x="31" y="10"/>
                      </a:lnTo>
                      <a:lnTo>
                        <a:pt x="29" y="10"/>
                      </a:lnTo>
                      <a:lnTo>
                        <a:pt x="28" y="11"/>
                      </a:lnTo>
                      <a:lnTo>
                        <a:pt x="26" y="11"/>
                      </a:lnTo>
                      <a:lnTo>
                        <a:pt x="24" y="11"/>
                      </a:lnTo>
                      <a:lnTo>
                        <a:pt x="23" y="11"/>
                      </a:lnTo>
                      <a:lnTo>
                        <a:pt x="21" y="11"/>
                      </a:lnTo>
                      <a:lnTo>
                        <a:pt x="20" y="11"/>
                      </a:lnTo>
                      <a:lnTo>
                        <a:pt x="18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9" name="Freeform 507"/>
                <p:cNvSpPr>
                  <a:spLocks/>
                </p:cNvSpPr>
                <p:nvPr/>
              </p:nvSpPr>
              <p:spPr bwMode="auto">
                <a:xfrm>
                  <a:off x="8042276" y="1193483"/>
                  <a:ext cx="58738" cy="17463"/>
                </a:xfrm>
                <a:custGeom>
                  <a:avLst/>
                  <a:gdLst>
                    <a:gd name="T0" fmla="*/ 16 w 37"/>
                    <a:gd name="T1" fmla="*/ 11 h 11"/>
                    <a:gd name="T2" fmla="*/ 15 w 37"/>
                    <a:gd name="T3" fmla="*/ 11 h 11"/>
                    <a:gd name="T4" fmla="*/ 13 w 37"/>
                    <a:gd name="T5" fmla="*/ 10 h 11"/>
                    <a:gd name="T6" fmla="*/ 10 w 37"/>
                    <a:gd name="T7" fmla="*/ 10 h 11"/>
                    <a:gd name="T8" fmla="*/ 8 w 37"/>
                    <a:gd name="T9" fmla="*/ 8 h 11"/>
                    <a:gd name="T10" fmla="*/ 5 w 37"/>
                    <a:gd name="T11" fmla="*/ 6 h 11"/>
                    <a:gd name="T12" fmla="*/ 4 w 37"/>
                    <a:gd name="T13" fmla="*/ 6 h 11"/>
                    <a:gd name="T14" fmla="*/ 2 w 37"/>
                    <a:gd name="T15" fmla="*/ 6 h 11"/>
                    <a:gd name="T16" fmla="*/ 0 w 37"/>
                    <a:gd name="T17" fmla="*/ 6 h 11"/>
                    <a:gd name="T18" fmla="*/ 0 w 37"/>
                    <a:gd name="T19" fmla="*/ 5 h 11"/>
                    <a:gd name="T20" fmla="*/ 2 w 37"/>
                    <a:gd name="T21" fmla="*/ 5 h 11"/>
                    <a:gd name="T22" fmla="*/ 2 w 37"/>
                    <a:gd name="T23" fmla="*/ 3 h 11"/>
                    <a:gd name="T24" fmla="*/ 4 w 37"/>
                    <a:gd name="T25" fmla="*/ 3 h 11"/>
                    <a:gd name="T26" fmla="*/ 5 w 37"/>
                    <a:gd name="T27" fmla="*/ 3 h 11"/>
                    <a:gd name="T28" fmla="*/ 8 w 37"/>
                    <a:gd name="T29" fmla="*/ 3 h 11"/>
                    <a:gd name="T30" fmla="*/ 10 w 37"/>
                    <a:gd name="T31" fmla="*/ 3 h 11"/>
                    <a:gd name="T32" fmla="*/ 12 w 37"/>
                    <a:gd name="T33" fmla="*/ 3 h 11"/>
                    <a:gd name="T34" fmla="*/ 15 w 37"/>
                    <a:gd name="T35" fmla="*/ 3 h 11"/>
                    <a:gd name="T36" fmla="*/ 16 w 37"/>
                    <a:gd name="T37" fmla="*/ 3 h 11"/>
                    <a:gd name="T38" fmla="*/ 20 w 37"/>
                    <a:gd name="T39" fmla="*/ 2 h 11"/>
                    <a:gd name="T40" fmla="*/ 23 w 37"/>
                    <a:gd name="T41" fmla="*/ 2 h 11"/>
                    <a:gd name="T42" fmla="*/ 24 w 37"/>
                    <a:gd name="T43" fmla="*/ 2 h 11"/>
                    <a:gd name="T44" fmla="*/ 26 w 37"/>
                    <a:gd name="T45" fmla="*/ 0 h 11"/>
                    <a:gd name="T46" fmla="*/ 29 w 37"/>
                    <a:gd name="T47" fmla="*/ 0 h 11"/>
                    <a:gd name="T48" fmla="*/ 31 w 37"/>
                    <a:gd name="T49" fmla="*/ 0 h 11"/>
                    <a:gd name="T50" fmla="*/ 32 w 37"/>
                    <a:gd name="T51" fmla="*/ 0 h 11"/>
                    <a:gd name="T52" fmla="*/ 34 w 37"/>
                    <a:gd name="T53" fmla="*/ 0 h 11"/>
                    <a:gd name="T54" fmla="*/ 36 w 37"/>
                    <a:gd name="T55" fmla="*/ 2 h 11"/>
                    <a:gd name="T56" fmla="*/ 37 w 37"/>
                    <a:gd name="T57" fmla="*/ 3 h 11"/>
                    <a:gd name="T58" fmla="*/ 37 w 37"/>
                    <a:gd name="T59" fmla="*/ 5 h 11"/>
                    <a:gd name="T60" fmla="*/ 37 w 37"/>
                    <a:gd name="T61" fmla="*/ 6 h 11"/>
                    <a:gd name="T62" fmla="*/ 36 w 37"/>
                    <a:gd name="T63" fmla="*/ 8 h 11"/>
                    <a:gd name="T64" fmla="*/ 34 w 37"/>
                    <a:gd name="T65" fmla="*/ 10 h 11"/>
                    <a:gd name="T66" fmla="*/ 31 w 37"/>
                    <a:gd name="T67" fmla="*/ 10 h 11"/>
                    <a:gd name="T68" fmla="*/ 28 w 37"/>
                    <a:gd name="T69" fmla="*/ 11 h 11"/>
                    <a:gd name="T70" fmla="*/ 24 w 37"/>
                    <a:gd name="T71" fmla="*/ 11 h 11"/>
                    <a:gd name="T72" fmla="*/ 21 w 37"/>
                    <a:gd name="T73" fmla="*/ 11 h 11"/>
                    <a:gd name="T74" fmla="*/ 18 w 37"/>
                    <a:gd name="T7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7" h="11">
                      <a:moveTo>
                        <a:pt x="18" y="11"/>
                      </a:moveTo>
                      <a:lnTo>
                        <a:pt x="16" y="11"/>
                      </a:lnTo>
                      <a:lnTo>
                        <a:pt x="16" y="11"/>
                      </a:lnTo>
                      <a:lnTo>
                        <a:pt x="15" y="11"/>
                      </a:lnTo>
                      <a:lnTo>
                        <a:pt x="15" y="11"/>
                      </a:lnTo>
                      <a:lnTo>
                        <a:pt x="13" y="10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8" y="8"/>
                      </a:lnTo>
                      <a:lnTo>
                        <a:pt x="7" y="8"/>
                      </a:lnTo>
                      <a:lnTo>
                        <a:pt x="5" y="6"/>
                      </a:lnTo>
                      <a:lnTo>
                        <a:pt x="4" y="6"/>
                      </a:lnTo>
                      <a:lnTo>
                        <a:pt x="4" y="6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2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5" y="3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3"/>
                      </a:lnTo>
                      <a:lnTo>
                        <a:pt x="10" y="3"/>
                      </a:lnTo>
                      <a:lnTo>
                        <a:pt x="12" y="3"/>
                      </a:lnTo>
                      <a:lnTo>
                        <a:pt x="12" y="3"/>
                      </a:lnTo>
                      <a:lnTo>
                        <a:pt x="13" y="3"/>
                      </a:lnTo>
                      <a:lnTo>
                        <a:pt x="15" y="3"/>
                      </a:lnTo>
                      <a:lnTo>
                        <a:pt x="16" y="3"/>
                      </a:lnTo>
                      <a:lnTo>
                        <a:pt x="16" y="3"/>
                      </a:lnTo>
                      <a:lnTo>
                        <a:pt x="18" y="3"/>
                      </a:lnTo>
                      <a:lnTo>
                        <a:pt x="20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3" y="2"/>
                      </a:lnTo>
                      <a:lnTo>
                        <a:pt x="24" y="2"/>
                      </a:lnTo>
                      <a:lnTo>
                        <a:pt x="26" y="2"/>
                      </a:lnTo>
                      <a:lnTo>
                        <a:pt x="26" y="0"/>
                      </a:lnTo>
                      <a:lnTo>
                        <a:pt x="28" y="0"/>
                      </a:lnTo>
                      <a:lnTo>
                        <a:pt x="29" y="0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1" y="0"/>
                      </a:lnTo>
                      <a:lnTo>
                        <a:pt x="32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6" y="2"/>
                      </a:lnTo>
                      <a:lnTo>
                        <a:pt x="36" y="2"/>
                      </a:lnTo>
                      <a:lnTo>
                        <a:pt x="36" y="3"/>
                      </a:lnTo>
                      <a:lnTo>
                        <a:pt x="37" y="3"/>
                      </a:lnTo>
                      <a:lnTo>
                        <a:pt x="37" y="5"/>
                      </a:lnTo>
                      <a:lnTo>
                        <a:pt x="37" y="5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7" y="6"/>
                      </a:lnTo>
                      <a:lnTo>
                        <a:pt x="36" y="8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2" y="10"/>
                      </a:lnTo>
                      <a:lnTo>
                        <a:pt x="31" y="10"/>
                      </a:lnTo>
                      <a:lnTo>
                        <a:pt x="29" y="10"/>
                      </a:lnTo>
                      <a:lnTo>
                        <a:pt x="28" y="11"/>
                      </a:lnTo>
                      <a:lnTo>
                        <a:pt x="26" y="11"/>
                      </a:lnTo>
                      <a:lnTo>
                        <a:pt x="24" y="11"/>
                      </a:lnTo>
                      <a:lnTo>
                        <a:pt x="23" y="11"/>
                      </a:lnTo>
                      <a:lnTo>
                        <a:pt x="21" y="11"/>
                      </a:lnTo>
                      <a:lnTo>
                        <a:pt x="20" y="11"/>
                      </a:lnTo>
                      <a:lnTo>
                        <a:pt x="18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0" name="Freeform 508"/>
                <p:cNvSpPr>
                  <a:spLocks/>
                </p:cNvSpPr>
                <p:nvPr/>
              </p:nvSpPr>
              <p:spPr bwMode="auto">
                <a:xfrm>
                  <a:off x="7942263" y="444183"/>
                  <a:ext cx="382588" cy="514350"/>
                </a:xfrm>
                <a:custGeom>
                  <a:avLst/>
                  <a:gdLst>
                    <a:gd name="T0" fmla="*/ 76 w 241"/>
                    <a:gd name="T1" fmla="*/ 0 h 324"/>
                    <a:gd name="T2" fmla="*/ 55 w 241"/>
                    <a:gd name="T3" fmla="*/ 9 h 324"/>
                    <a:gd name="T4" fmla="*/ 44 w 241"/>
                    <a:gd name="T5" fmla="*/ 20 h 324"/>
                    <a:gd name="T6" fmla="*/ 49 w 241"/>
                    <a:gd name="T7" fmla="*/ 31 h 324"/>
                    <a:gd name="T8" fmla="*/ 60 w 241"/>
                    <a:gd name="T9" fmla="*/ 38 h 324"/>
                    <a:gd name="T10" fmla="*/ 57 w 241"/>
                    <a:gd name="T11" fmla="*/ 54 h 324"/>
                    <a:gd name="T12" fmla="*/ 41 w 241"/>
                    <a:gd name="T13" fmla="*/ 54 h 324"/>
                    <a:gd name="T14" fmla="*/ 30 w 241"/>
                    <a:gd name="T15" fmla="*/ 36 h 324"/>
                    <a:gd name="T16" fmla="*/ 19 w 241"/>
                    <a:gd name="T17" fmla="*/ 47 h 324"/>
                    <a:gd name="T18" fmla="*/ 20 w 241"/>
                    <a:gd name="T19" fmla="*/ 73 h 324"/>
                    <a:gd name="T20" fmla="*/ 12 w 241"/>
                    <a:gd name="T21" fmla="*/ 91 h 324"/>
                    <a:gd name="T22" fmla="*/ 0 w 241"/>
                    <a:gd name="T23" fmla="*/ 116 h 324"/>
                    <a:gd name="T24" fmla="*/ 24 w 241"/>
                    <a:gd name="T25" fmla="*/ 124 h 324"/>
                    <a:gd name="T26" fmla="*/ 46 w 241"/>
                    <a:gd name="T27" fmla="*/ 143 h 324"/>
                    <a:gd name="T28" fmla="*/ 46 w 241"/>
                    <a:gd name="T29" fmla="*/ 164 h 324"/>
                    <a:gd name="T30" fmla="*/ 54 w 241"/>
                    <a:gd name="T31" fmla="*/ 164 h 324"/>
                    <a:gd name="T32" fmla="*/ 55 w 241"/>
                    <a:gd name="T33" fmla="*/ 209 h 324"/>
                    <a:gd name="T34" fmla="*/ 44 w 241"/>
                    <a:gd name="T35" fmla="*/ 218 h 324"/>
                    <a:gd name="T36" fmla="*/ 39 w 241"/>
                    <a:gd name="T37" fmla="*/ 260 h 324"/>
                    <a:gd name="T38" fmla="*/ 62 w 241"/>
                    <a:gd name="T39" fmla="*/ 260 h 324"/>
                    <a:gd name="T40" fmla="*/ 68 w 241"/>
                    <a:gd name="T41" fmla="*/ 266 h 324"/>
                    <a:gd name="T42" fmla="*/ 91 w 241"/>
                    <a:gd name="T43" fmla="*/ 268 h 324"/>
                    <a:gd name="T44" fmla="*/ 100 w 241"/>
                    <a:gd name="T45" fmla="*/ 264 h 324"/>
                    <a:gd name="T46" fmla="*/ 119 w 241"/>
                    <a:gd name="T47" fmla="*/ 287 h 324"/>
                    <a:gd name="T48" fmla="*/ 122 w 241"/>
                    <a:gd name="T49" fmla="*/ 303 h 324"/>
                    <a:gd name="T50" fmla="*/ 130 w 241"/>
                    <a:gd name="T51" fmla="*/ 322 h 324"/>
                    <a:gd name="T52" fmla="*/ 135 w 241"/>
                    <a:gd name="T53" fmla="*/ 314 h 324"/>
                    <a:gd name="T54" fmla="*/ 140 w 241"/>
                    <a:gd name="T55" fmla="*/ 324 h 324"/>
                    <a:gd name="T56" fmla="*/ 154 w 241"/>
                    <a:gd name="T57" fmla="*/ 312 h 324"/>
                    <a:gd name="T58" fmla="*/ 162 w 241"/>
                    <a:gd name="T59" fmla="*/ 279 h 324"/>
                    <a:gd name="T60" fmla="*/ 177 w 241"/>
                    <a:gd name="T61" fmla="*/ 276 h 324"/>
                    <a:gd name="T62" fmla="*/ 181 w 241"/>
                    <a:gd name="T63" fmla="*/ 295 h 324"/>
                    <a:gd name="T64" fmla="*/ 199 w 241"/>
                    <a:gd name="T65" fmla="*/ 293 h 324"/>
                    <a:gd name="T66" fmla="*/ 221 w 241"/>
                    <a:gd name="T67" fmla="*/ 293 h 324"/>
                    <a:gd name="T68" fmla="*/ 229 w 241"/>
                    <a:gd name="T69" fmla="*/ 280 h 324"/>
                    <a:gd name="T70" fmla="*/ 241 w 241"/>
                    <a:gd name="T71" fmla="*/ 282 h 324"/>
                    <a:gd name="T72" fmla="*/ 76 w 241"/>
                    <a:gd name="T73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41" h="324">
                      <a:moveTo>
                        <a:pt x="76" y="0"/>
                      </a:moveTo>
                      <a:lnTo>
                        <a:pt x="55" y="9"/>
                      </a:lnTo>
                      <a:lnTo>
                        <a:pt x="44" y="20"/>
                      </a:lnTo>
                      <a:lnTo>
                        <a:pt x="49" y="31"/>
                      </a:lnTo>
                      <a:lnTo>
                        <a:pt x="60" y="38"/>
                      </a:lnTo>
                      <a:lnTo>
                        <a:pt x="57" y="54"/>
                      </a:lnTo>
                      <a:lnTo>
                        <a:pt x="41" y="54"/>
                      </a:lnTo>
                      <a:lnTo>
                        <a:pt x="30" y="36"/>
                      </a:lnTo>
                      <a:lnTo>
                        <a:pt x="19" y="47"/>
                      </a:lnTo>
                      <a:lnTo>
                        <a:pt x="20" y="73"/>
                      </a:lnTo>
                      <a:lnTo>
                        <a:pt x="12" y="91"/>
                      </a:lnTo>
                      <a:lnTo>
                        <a:pt x="0" y="116"/>
                      </a:lnTo>
                      <a:lnTo>
                        <a:pt x="24" y="124"/>
                      </a:lnTo>
                      <a:lnTo>
                        <a:pt x="46" y="143"/>
                      </a:lnTo>
                      <a:lnTo>
                        <a:pt x="46" y="164"/>
                      </a:lnTo>
                      <a:lnTo>
                        <a:pt x="54" y="164"/>
                      </a:lnTo>
                      <a:lnTo>
                        <a:pt x="55" y="209"/>
                      </a:lnTo>
                      <a:lnTo>
                        <a:pt x="44" y="218"/>
                      </a:lnTo>
                      <a:lnTo>
                        <a:pt x="39" y="260"/>
                      </a:lnTo>
                      <a:lnTo>
                        <a:pt x="62" y="260"/>
                      </a:lnTo>
                      <a:lnTo>
                        <a:pt x="68" y="266"/>
                      </a:lnTo>
                      <a:lnTo>
                        <a:pt x="91" y="268"/>
                      </a:lnTo>
                      <a:lnTo>
                        <a:pt x="100" y="264"/>
                      </a:lnTo>
                      <a:lnTo>
                        <a:pt x="119" y="287"/>
                      </a:lnTo>
                      <a:lnTo>
                        <a:pt x="122" y="303"/>
                      </a:lnTo>
                      <a:lnTo>
                        <a:pt x="130" y="322"/>
                      </a:lnTo>
                      <a:lnTo>
                        <a:pt x="135" y="314"/>
                      </a:lnTo>
                      <a:lnTo>
                        <a:pt x="140" y="324"/>
                      </a:lnTo>
                      <a:lnTo>
                        <a:pt x="154" y="312"/>
                      </a:lnTo>
                      <a:lnTo>
                        <a:pt x="162" y="279"/>
                      </a:lnTo>
                      <a:lnTo>
                        <a:pt x="177" y="276"/>
                      </a:lnTo>
                      <a:lnTo>
                        <a:pt x="181" y="295"/>
                      </a:lnTo>
                      <a:lnTo>
                        <a:pt x="199" y="293"/>
                      </a:lnTo>
                      <a:lnTo>
                        <a:pt x="221" y="293"/>
                      </a:lnTo>
                      <a:lnTo>
                        <a:pt x="229" y="280"/>
                      </a:lnTo>
                      <a:lnTo>
                        <a:pt x="241" y="28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1" name="Freeform 509"/>
                <p:cNvSpPr>
                  <a:spLocks/>
                </p:cNvSpPr>
                <p:nvPr/>
              </p:nvSpPr>
              <p:spPr bwMode="auto">
                <a:xfrm>
                  <a:off x="7942263" y="444183"/>
                  <a:ext cx="382588" cy="514350"/>
                </a:xfrm>
                <a:custGeom>
                  <a:avLst/>
                  <a:gdLst>
                    <a:gd name="T0" fmla="*/ 76 w 241"/>
                    <a:gd name="T1" fmla="*/ 0 h 324"/>
                    <a:gd name="T2" fmla="*/ 55 w 241"/>
                    <a:gd name="T3" fmla="*/ 9 h 324"/>
                    <a:gd name="T4" fmla="*/ 44 w 241"/>
                    <a:gd name="T5" fmla="*/ 20 h 324"/>
                    <a:gd name="T6" fmla="*/ 49 w 241"/>
                    <a:gd name="T7" fmla="*/ 31 h 324"/>
                    <a:gd name="T8" fmla="*/ 60 w 241"/>
                    <a:gd name="T9" fmla="*/ 38 h 324"/>
                    <a:gd name="T10" fmla="*/ 57 w 241"/>
                    <a:gd name="T11" fmla="*/ 54 h 324"/>
                    <a:gd name="T12" fmla="*/ 41 w 241"/>
                    <a:gd name="T13" fmla="*/ 54 h 324"/>
                    <a:gd name="T14" fmla="*/ 30 w 241"/>
                    <a:gd name="T15" fmla="*/ 36 h 324"/>
                    <a:gd name="T16" fmla="*/ 19 w 241"/>
                    <a:gd name="T17" fmla="*/ 47 h 324"/>
                    <a:gd name="T18" fmla="*/ 20 w 241"/>
                    <a:gd name="T19" fmla="*/ 73 h 324"/>
                    <a:gd name="T20" fmla="*/ 12 w 241"/>
                    <a:gd name="T21" fmla="*/ 91 h 324"/>
                    <a:gd name="T22" fmla="*/ 0 w 241"/>
                    <a:gd name="T23" fmla="*/ 116 h 324"/>
                    <a:gd name="T24" fmla="*/ 24 w 241"/>
                    <a:gd name="T25" fmla="*/ 124 h 324"/>
                    <a:gd name="T26" fmla="*/ 46 w 241"/>
                    <a:gd name="T27" fmla="*/ 143 h 324"/>
                    <a:gd name="T28" fmla="*/ 46 w 241"/>
                    <a:gd name="T29" fmla="*/ 164 h 324"/>
                    <a:gd name="T30" fmla="*/ 54 w 241"/>
                    <a:gd name="T31" fmla="*/ 164 h 324"/>
                    <a:gd name="T32" fmla="*/ 55 w 241"/>
                    <a:gd name="T33" fmla="*/ 209 h 324"/>
                    <a:gd name="T34" fmla="*/ 44 w 241"/>
                    <a:gd name="T35" fmla="*/ 218 h 324"/>
                    <a:gd name="T36" fmla="*/ 39 w 241"/>
                    <a:gd name="T37" fmla="*/ 260 h 324"/>
                    <a:gd name="T38" fmla="*/ 62 w 241"/>
                    <a:gd name="T39" fmla="*/ 260 h 324"/>
                    <a:gd name="T40" fmla="*/ 68 w 241"/>
                    <a:gd name="T41" fmla="*/ 266 h 324"/>
                    <a:gd name="T42" fmla="*/ 91 w 241"/>
                    <a:gd name="T43" fmla="*/ 268 h 324"/>
                    <a:gd name="T44" fmla="*/ 100 w 241"/>
                    <a:gd name="T45" fmla="*/ 264 h 324"/>
                    <a:gd name="T46" fmla="*/ 119 w 241"/>
                    <a:gd name="T47" fmla="*/ 287 h 324"/>
                    <a:gd name="T48" fmla="*/ 122 w 241"/>
                    <a:gd name="T49" fmla="*/ 303 h 324"/>
                    <a:gd name="T50" fmla="*/ 130 w 241"/>
                    <a:gd name="T51" fmla="*/ 322 h 324"/>
                    <a:gd name="T52" fmla="*/ 135 w 241"/>
                    <a:gd name="T53" fmla="*/ 314 h 324"/>
                    <a:gd name="T54" fmla="*/ 140 w 241"/>
                    <a:gd name="T55" fmla="*/ 324 h 324"/>
                    <a:gd name="T56" fmla="*/ 154 w 241"/>
                    <a:gd name="T57" fmla="*/ 312 h 324"/>
                    <a:gd name="T58" fmla="*/ 162 w 241"/>
                    <a:gd name="T59" fmla="*/ 279 h 324"/>
                    <a:gd name="T60" fmla="*/ 177 w 241"/>
                    <a:gd name="T61" fmla="*/ 276 h 324"/>
                    <a:gd name="T62" fmla="*/ 181 w 241"/>
                    <a:gd name="T63" fmla="*/ 295 h 324"/>
                    <a:gd name="T64" fmla="*/ 199 w 241"/>
                    <a:gd name="T65" fmla="*/ 293 h 324"/>
                    <a:gd name="T66" fmla="*/ 221 w 241"/>
                    <a:gd name="T67" fmla="*/ 293 h 324"/>
                    <a:gd name="T68" fmla="*/ 229 w 241"/>
                    <a:gd name="T69" fmla="*/ 280 h 324"/>
                    <a:gd name="T70" fmla="*/ 241 w 241"/>
                    <a:gd name="T71" fmla="*/ 282 h 324"/>
                    <a:gd name="T72" fmla="*/ 76 w 241"/>
                    <a:gd name="T73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41" h="324">
                      <a:moveTo>
                        <a:pt x="76" y="0"/>
                      </a:moveTo>
                      <a:lnTo>
                        <a:pt x="55" y="9"/>
                      </a:lnTo>
                      <a:lnTo>
                        <a:pt x="44" y="20"/>
                      </a:lnTo>
                      <a:lnTo>
                        <a:pt x="49" y="31"/>
                      </a:lnTo>
                      <a:lnTo>
                        <a:pt x="60" y="38"/>
                      </a:lnTo>
                      <a:lnTo>
                        <a:pt x="57" y="54"/>
                      </a:lnTo>
                      <a:lnTo>
                        <a:pt x="41" y="54"/>
                      </a:lnTo>
                      <a:lnTo>
                        <a:pt x="30" y="36"/>
                      </a:lnTo>
                      <a:lnTo>
                        <a:pt x="19" y="47"/>
                      </a:lnTo>
                      <a:lnTo>
                        <a:pt x="20" y="73"/>
                      </a:lnTo>
                      <a:lnTo>
                        <a:pt x="12" y="91"/>
                      </a:lnTo>
                      <a:lnTo>
                        <a:pt x="0" y="116"/>
                      </a:lnTo>
                      <a:lnTo>
                        <a:pt x="24" y="124"/>
                      </a:lnTo>
                      <a:lnTo>
                        <a:pt x="46" y="143"/>
                      </a:lnTo>
                      <a:lnTo>
                        <a:pt x="46" y="164"/>
                      </a:lnTo>
                      <a:lnTo>
                        <a:pt x="54" y="164"/>
                      </a:lnTo>
                      <a:lnTo>
                        <a:pt x="55" y="209"/>
                      </a:lnTo>
                      <a:lnTo>
                        <a:pt x="44" y="218"/>
                      </a:lnTo>
                      <a:lnTo>
                        <a:pt x="39" y="260"/>
                      </a:lnTo>
                      <a:lnTo>
                        <a:pt x="62" y="260"/>
                      </a:lnTo>
                      <a:lnTo>
                        <a:pt x="68" y="266"/>
                      </a:lnTo>
                      <a:lnTo>
                        <a:pt x="91" y="268"/>
                      </a:lnTo>
                      <a:lnTo>
                        <a:pt x="100" y="264"/>
                      </a:lnTo>
                      <a:lnTo>
                        <a:pt x="119" y="287"/>
                      </a:lnTo>
                      <a:lnTo>
                        <a:pt x="122" y="303"/>
                      </a:lnTo>
                      <a:lnTo>
                        <a:pt x="130" y="322"/>
                      </a:lnTo>
                      <a:lnTo>
                        <a:pt x="135" y="314"/>
                      </a:lnTo>
                      <a:lnTo>
                        <a:pt x="140" y="324"/>
                      </a:lnTo>
                      <a:lnTo>
                        <a:pt x="154" y="312"/>
                      </a:lnTo>
                      <a:lnTo>
                        <a:pt x="162" y="279"/>
                      </a:lnTo>
                      <a:lnTo>
                        <a:pt x="177" y="276"/>
                      </a:lnTo>
                      <a:lnTo>
                        <a:pt x="181" y="295"/>
                      </a:lnTo>
                      <a:lnTo>
                        <a:pt x="199" y="293"/>
                      </a:lnTo>
                      <a:lnTo>
                        <a:pt x="221" y="293"/>
                      </a:lnTo>
                      <a:lnTo>
                        <a:pt x="229" y="280"/>
                      </a:lnTo>
                      <a:lnTo>
                        <a:pt x="241" y="282"/>
                      </a:lnTo>
                      <a:lnTo>
                        <a:pt x="76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2" name="Freeform 510"/>
                <p:cNvSpPr>
                  <a:spLocks/>
                </p:cNvSpPr>
                <p:nvPr/>
              </p:nvSpPr>
              <p:spPr bwMode="auto">
                <a:xfrm>
                  <a:off x="7942263" y="444183"/>
                  <a:ext cx="382588" cy="514350"/>
                </a:xfrm>
                <a:custGeom>
                  <a:avLst/>
                  <a:gdLst>
                    <a:gd name="T0" fmla="*/ 76 w 241"/>
                    <a:gd name="T1" fmla="*/ 0 h 324"/>
                    <a:gd name="T2" fmla="*/ 55 w 241"/>
                    <a:gd name="T3" fmla="*/ 9 h 324"/>
                    <a:gd name="T4" fmla="*/ 44 w 241"/>
                    <a:gd name="T5" fmla="*/ 20 h 324"/>
                    <a:gd name="T6" fmla="*/ 49 w 241"/>
                    <a:gd name="T7" fmla="*/ 31 h 324"/>
                    <a:gd name="T8" fmla="*/ 60 w 241"/>
                    <a:gd name="T9" fmla="*/ 38 h 324"/>
                    <a:gd name="T10" fmla="*/ 57 w 241"/>
                    <a:gd name="T11" fmla="*/ 54 h 324"/>
                    <a:gd name="T12" fmla="*/ 41 w 241"/>
                    <a:gd name="T13" fmla="*/ 54 h 324"/>
                    <a:gd name="T14" fmla="*/ 30 w 241"/>
                    <a:gd name="T15" fmla="*/ 36 h 324"/>
                    <a:gd name="T16" fmla="*/ 19 w 241"/>
                    <a:gd name="T17" fmla="*/ 47 h 324"/>
                    <a:gd name="T18" fmla="*/ 20 w 241"/>
                    <a:gd name="T19" fmla="*/ 73 h 324"/>
                    <a:gd name="T20" fmla="*/ 12 w 241"/>
                    <a:gd name="T21" fmla="*/ 91 h 324"/>
                    <a:gd name="T22" fmla="*/ 0 w 241"/>
                    <a:gd name="T23" fmla="*/ 116 h 324"/>
                    <a:gd name="T24" fmla="*/ 24 w 241"/>
                    <a:gd name="T25" fmla="*/ 124 h 324"/>
                    <a:gd name="T26" fmla="*/ 46 w 241"/>
                    <a:gd name="T27" fmla="*/ 143 h 324"/>
                    <a:gd name="T28" fmla="*/ 46 w 241"/>
                    <a:gd name="T29" fmla="*/ 164 h 324"/>
                    <a:gd name="T30" fmla="*/ 54 w 241"/>
                    <a:gd name="T31" fmla="*/ 164 h 324"/>
                    <a:gd name="T32" fmla="*/ 55 w 241"/>
                    <a:gd name="T33" fmla="*/ 209 h 324"/>
                    <a:gd name="T34" fmla="*/ 44 w 241"/>
                    <a:gd name="T35" fmla="*/ 218 h 324"/>
                    <a:gd name="T36" fmla="*/ 39 w 241"/>
                    <a:gd name="T37" fmla="*/ 260 h 324"/>
                    <a:gd name="T38" fmla="*/ 62 w 241"/>
                    <a:gd name="T39" fmla="*/ 260 h 324"/>
                    <a:gd name="T40" fmla="*/ 68 w 241"/>
                    <a:gd name="T41" fmla="*/ 266 h 324"/>
                    <a:gd name="T42" fmla="*/ 91 w 241"/>
                    <a:gd name="T43" fmla="*/ 268 h 324"/>
                    <a:gd name="T44" fmla="*/ 100 w 241"/>
                    <a:gd name="T45" fmla="*/ 264 h 324"/>
                    <a:gd name="T46" fmla="*/ 119 w 241"/>
                    <a:gd name="T47" fmla="*/ 287 h 324"/>
                    <a:gd name="T48" fmla="*/ 122 w 241"/>
                    <a:gd name="T49" fmla="*/ 303 h 324"/>
                    <a:gd name="T50" fmla="*/ 130 w 241"/>
                    <a:gd name="T51" fmla="*/ 322 h 324"/>
                    <a:gd name="T52" fmla="*/ 135 w 241"/>
                    <a:gd name="T53" fmla="*/ 314 h 324"/>
                    <a:gd name="T54" fmla="*/ 140 w 241"/>
                    <a:gd name="T55" fmla="*/ 324 h 324"/>
                    <a:gd name="T56" fmla="*/ 154 w 241"/>
                    <a:gd name="T57" fmla="*/ 312 h 324"/>
                    <a:gd name="T58" fmla="*/ 162 w 241"/>
                    <a:gd name="T59" fmla="*/ 279 h 324"/>
                    <a:gd name="T60" fmla="*/ 177 w 241"/>
                    <a:gd name="T61" fmla="*/ 276 h 324"/>
                    <a:gd name="T62" fmla="*/ 181 w 241"/>
                    <a:gd name="T63" fmla="*/ 295 h 324"/>
                    <a:gd name="T64" fmla="*/ 199 w 241"/>
                    <a:gd name="T65" fmla="*/ 293 h 324"/>
                    <a:gd name="T66" fmla="*/ 221 w 241"/>
                    <a:gd name="T67" fmla="*/ 293 h 324"/>
                    <a:gd name="T68" fmla="*/ 229 w 241"/>
                    <a:gd name="T69" fmla="*/ 280 h 324"/>
                    <a:gd name="T70" fmla="*/ 241 w 241"/>
                    <a:gd name="T71" fmla="*/ 282 h 324"/>
                    <a:gd name="T72" fmla="*/ 76 w 241"/>
                    <a:gd name="T73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41" h="324">
                      <a:moveTo>
                        <a:pt x="76" y="0"/>
                      </a:moveTo>
                      <a:lnTo>
                        <a:pt x="55" y="9"/>
                      </a:lnTo>
                      <a:lnTo>
                        <a:pt x="44" y="20"/>
                      </a:lnTo>
                      <a:lnTo>
                        <a:pt x="49" y="31"/>
                      </a:lnTo>
                      <a:lnTo>
                        <a:pt x="60" y="38"/>
                      </a:lnTo>
                      <a:lnTo>
                        <a:pt x="57" y="54"/>
                      </a:lnTo>
                      <a:lnTo>
                        <a:pt x="41" y="54"/>
                      </a:lnTo>
                      <a:lnTo>
                        <a:pt x="30" y="36"/>
                      </a:lnTo>
                      <a:lnTo>
                        <a:pt x="19" y="47"/>
                      </a:lnTo>
                      <a:lnTo>
                        <a:pt x="20" y="73"/>
                      </a:lnTo>
                      <a:lnTo>
                        <a:pt x="12" y="91"/>
                      </a:lnTo>
                      <a:lnTo>
                        <a:pt x="0" y="116"/>
                      </a:lnTo>
                      <a:lnTo>
                        <a:pt x="24" y="124"/>
                      </a:lnTo>
                      <a:lnTo>
                        <a:pt x="46" y="143"/>
                      </a:lnTo>
                      <a:lnTo>
                        <a:pt x="46" y="164"/>
                      </a:lnTo>
                      <a:lnTo>
                        <a:pt x="54" y="164"/>
                      </a:lnTo>
                      <a:lnTo>
                        <a:pt x="55" y="209"/>
                      </a:lnTo>
                      <a:lnTo>
                        <a:pt x="44" y="218"/>
                      </a:lnTo>
                      <a:lnTo>
                        <a:pt x="39" y="260"/>
                      </a:lnTo>
                      <a:lnTo>
                        <a:pt x="62" y="260"/>
                      </a:lnTo>
                      <a:lnTo>
                        <a:pt x="68" y="266"/>
                      </a:lnTo>
                      <a:lnTo>
                        <a:pt x="91" y="268"/>
                      </a:lnTo>
                      <a:lnTo>
                        <a:pt x="100" y="264"/>
                      </a:lnTo>
                      <a:lnTo>
                        <a:pt x="119" y="287"/>
                      </a:lnTo>
                      <a:lnTo>
                        <a:pt x="122" y="303"/>
                      </a:lnTo>
                      <a:lnTo>
                        <a:pt x="130" y="322"/>
                      </a:lnTo>
                      <a:lnTo>
                        <a:pt x="135" y="314"/>
                      </a:lnTo>
                      <a:lnTo>
                        <a:pt x="140" y="324"/>
                      </a:lnTo>
                      <a:lnTo>
                        <a:pt x="154" y="312"/>
                      </a:lnTo>
                      <a:lnTo>
                        <a:pt x="162" y="279"/>
                      </a:lnTo>
                      <a:lnTo>
                        <a:pt x="177" y="276"/>
                      </a:lnTo>
                      <a:lnTo>
                        <a:pt x="181" y="295"/>
                      </a:lnTo>
                      <a:lnTo>
                        <a:pt x="199" y="293"/>
                      </a:lnTo>
                      <a:lnTo>
                        <a:pt x="221" y="293"/>
                      </a:lnTo>
                      <a:lnTo>
                        <a:pt x="229" y="280"/>
                      </a:lnTo>
                      <a:lnTo>
                        <a:pt x="241" y="28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3" name="Freeform 511"/>
                <p:cNvSpPr>
                  <a:spLocks/>
                </p:cNvSpPr>
                <p:nvPr/>
              </p:nvSpPr>
              <p:spPr bwMode="auto">
                <a:xfrm>
                  <a:off x="7942263" y="444183"/>
                  <a:ext cx="382588" cy="514350"/>
                </a:xfrm>
                <a:custGeom>
                  <a:avLst/>
                  <a:gdLst>
                    <a:gd name="T0" fmla="*/ 76 w 241"/>
                    <a:gd name="T1" fmla="*/ 0 h 324"/>
                    <a:gd name="T2" fmla="*/ 55 w 241"/>
                    <a:gd name="T3" fmla="*/ 9 h 324"/>
                    <a:gd name="T4" fmla="*/ 44 w 241"/>
                    <a:gd name="T5" fmla="*/ 20 h 324"/>
                    <a:gd name="T6" fmla="*/ 49 w 241"/>
                    <a:gd name="T7" fmla="*/ 31 h 324"/>
                    <a:gd name="T8" fmla="*/ 60 w 241"/>
                    <a:gd name="T9" fmla="*/ 38 h 324"/>
                    <a:gd name="T10" fmla="*/ 57 w 241"/>
                    <a:gd name="T11" fmla="*/ 54 h 324"/>
                    <a:gd name="T12" fmla="*/ 41 w 241"/>
                    <a:gd name="T13" fmla="*/ 54 h 324"/>
                    <a:gd name="T14" fmla="*/ 30 w 241"/>
                    <a:gd name="T15" fmla="*/ 36 h 324"/>
                    <a:gd name="T16" fmla="*/ 19 w 241"/>
                    <a:gd name="T17" fmla="*/ 47 h 324"/>
                    <a:gd name="T18" fmla="*/ 20 w 241"/>
                    <a:gd name="T19" fmla="*/ 73 h 324"/>
                    <a:gd name="T20" fmla="*/ 12 w 241"/>
                    <a:gd name="T21" fmla="*/ 91 h 324"/>
                    <a:gd name="T22" fmla="*/ 0 w 241"/>
                    <a:gd name="T23" fmla="*/ 116 h 324"/>
                    <a:gd name="T24" fmla="*/ 24 w 241"/>
                    <a:gd name="T25" fmla="*/ 124 h 324"/>
                    <a:gd name="T26" fmla="*/ 46 w 241"/>
                    <a:gd name="T27" fmla="*/ 143 h 324"/>
                    <a:gd name="T28" fmla="*/ 46 w 241"/>
                    <a:gd name="T29" fmla="*/ 164 h 324"/>
                    <a:gd name="T30" fmla="*/ 54 w 241"/>
                    <a:gd name="T31" fmla="*/ 164 h 324"/>
                    <a:gd name="T32" fmla="*/ 55 w 241"/>
                    <a:gd name="T33" fmla="*/ 209 h 324"/>
                    <a:gd name="T34" fmla="*/ 44 w 241"/>
                    <a:gd name="T35" fmla="*/ 218 h 324"/>
                    <a:gd name="T36" fmla="*/ 39 w 241"/>
                    <a:gd name="T37" fmla="*/ 260 h 324"/>
                    <a:gd name="T38" fmla="*/ 62 w 241"/>
                    <a:gd name="T39" fmla="*/ 260 h 324"/>
                    <a:gd name="T40" fmla="*/ 68 w 241"/>
                    <a:gd name="T41" fmla="*/ 266 h 324"/>
                    <a:gd name="T42" fmla="*/ 91 w 241"/>
                    <a:gd name="T43" fmla="*/ 268 h 324"/>
                    <a:gd name="T44" fmla="*/ 100 w 241"/>
                    <a:gd name="T45" fmla="*/ 264 h 324"/>
                    <a:gd name="T46" fmla="*/ 119 w 241"/>
                    <a:gd name="T47" fmla="*/ 287 h 324"/>
                    <a:gd name="T48" fmla="*/ 122 w 241"/>
                    <a:gd name="T49" fmla="*/ 303 h 324"/>
                    <a:gd name="T50" fmla="*/ 130 w 241"/>
                    <a:gd name="T51" fmla="*/ 322 h 324"/>
                    <a:gd name="T52" fmla="*/ 135 w 241"/>
                    <a:gd name="T53" fmla="*/ 314 h 324"/>
                    <a:gd name="T54" fmla="*/ 140 w 241"/>
                    <a:gd name="T55" fmla="*/ 324 h 324"/>
                    <a:gd name="T56" fmla="*/ 154 w 241"/>
                    <a:gd name="T57" fmla="*/ 312 h 324"/>
                    <a:gd name="T58" fmla="*/ 162 w 241"/>
                    <a:gd name="T59" fmla="*/ 279 h 324"/>
                    <a:gd name="T60" fmla="*/ 177 w 241"/>
                    <a:gd name="T61" fmla="*/ 276 h 324"/>
                    <a:gd name="T62" fmla="*/ 181 w 241"/>
                    <a:gd name="T63" fmla="*/ 295 h 324"/>
                    <a:gd name="T64" fmla="*/ 199 w 241"/>
                    <a:gd name="T65" fmla="*/ 293 h 324"/>
                    <a:gd name="T66" fmla="*/ 221 w 241"/>
                    <a:gd name="T67" fmla="*/ 293 h 324"/>
                    <a:gd name="T68" fmla="*/ 229 w 241"/>
                    <a:gd name="T69" fmla="*/ 280 h 324"/>
                    <a:gd name="T70" fmla="*/ 241 w 241"/>
                    <a:gd name="T71" fmla="*/ 282 h 324"/>
                    <a:gd name="T72" fmla="*/ 76 w 241"/>
                    <a:gd name="T73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41" h="324">
                      <a:moveTo>
                        <a:pt x="76" y="0"/>
                      </a:moveTo>
                      <a:lnTo>
                        <a:pt x="55" y="9"/>
                      </a:lnTo>
                      <a:lnTo>
                        <a:pt x="44" y="20"/>
                      </a:lnTo>
                      <a:lnTo>
                        <a:pt x="49" y="31"/>
                      </a:lnTo>
                      <a:lnTo>
                        <a:pt x="60" y="38"/>
                      </a:lnTo>
                      <a:lnTo>
                        <a:pt x="57" y="54"/>
                      </a:lnTo>
                      <a:lnTo>
                        <a:pt x="41" y="54"/>
                      </a:lnTo>
                      <a:lnTo>
                        <a:pt x="30" y="36"/>
                      </a:lnTo>
                      <a:lnTo>
                        <a:pt x="19" y="47"/>
                      </a:lnTo>
                      <a:lnTo>
                        <a:pt x="20" y="73"/>
                      </a:lnTo>
                      <a:lnTo>
                        <a:pt x="12" y="91"/>
                      </a:lnTo>
                      <a:lnTo>
                        <a:pt x="0" y="116"/>
                      </a:lnTo>
                      <a:lnTo>
                        <a:pt x="24" y="124"/>
                      </a:lnTo>
                      <a:lnTo>
                        <a:pt x="46" y="143"/>
                      </a:lnTo>
                      <a:lnTo>
                        <a:pt x="46" y="164"/>
                      </a:lnTo>
                      <a:lnTo>
                        <a:pt x="54" y="164"/>
                      </a:lnTo>
                      <a:lnTo>
                        <a:pt x="55" y="209"/>
                      </a:lnTo>
                      <a:lnTo>
                        <a:pt x="44" y="218"/>
                      </a:lnTo>
                      <a:lnTo>
                        <a:pt x="39" y="260"/>
                      </a:lnTo>
                      <a:lnTo>
                        <a:pt x="62" y="260"/>
                      </a:lnTo>
                      <a:lnTo>
                        <a:pt x="68" y="266"/>
                      </a:lnTo>
                      <a:lnTo>
                        <a:pt x="91" y="268"/>
                      </a:lnTo>
                      <a:lnTo>
                        <a:pt x="100" y="264"/>
                      </a:lnTo>
                      <a:lnTo>
                        <a:pt x="119" y="287"/>
                      </a:lnTo>
                      <a:lnTo>
                        <a:pt x="122" y="303"/>
                      </a:lnTo>
                      <a:lnTo>
                        <a:pt x="130" y="322"/>
                      </a:lnTo>
                      <a:lnTo>
                        <a:pt x="135" y="314"/>
                      </a:lnTo>
                      <a:lnTo>
                        <a:pt x="140" y="324"/>
                      </a:lnTo>
                      <a:lnTo>
                        <a:pt x="154" y="312"/>
                      </a:lnTo>
                      <a:lnTo>
                        <a:pt x="162" y="279"/>
                      </a:lnTo>
                      <a:lnTo>
                        <a:pt x="177" y="276"/>
                      </a:lnTo>
                      <a:lnTo>
                        <a:pt x="181" y="295"/>
                      </a:lnTo>
                      <a:lnTo>
                        <a:pt x="199" y="293"/>
                      </a:lnTo>
                      <a:lnTo>
                        <a:pt x="221" y="293"/>
                      </a:lnTo>
                      <a:lnTo>
                        <a:pt x="229" y="280"/>
                      </a:lnTo>
                      <a:lnTo>
                        <a:pt x="241" y="282"/>
                      </a:lnTo>
                      <a:lnTo>
                        <a:pt x="76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4" name="Freeform 512"/>
                <p:cNvSpPr>
                  <a:spLocks/>
                </p:cNvSpPr>
                <p:nvPr/>
              </p:nvSpPr>
              <p:spPr bwMode="auto">
                <a:xfrm>
                  <a:off x="8104188" y="-244792"/>
                  <a:ext cx="3462338" cy="1314450"/>
                </a:xfrm>
                <a:custGeom>
                  <a:avLst/>
                  <a:gdLst>
                    <a:gd name="T0" fmla="*/ 370 w 2181"/>
                    <a:gd name="T1" fmla="*/ 604 h 828"/>
                    <a:gd name="T2" fmla="*/ 509 w 2181"/>
                    <a:gd name="T3" fmla="*/ 651 h 828"/>
                    <a:gd name="T4" fmla="*/ 601 w 2181"/>
                    <a:gd name="T5" fmla="*/ 601 h 828"/>
                    <a:gd name="T6" fmla="*/ 751 w 2181"/>
                    <a:gd name="T7" fmla="*/ 623 h 828"/>
                    <a:gd name="T8" fmla="*/ 887 w 2181"/>
                    <a:gd name="T9" fmla="*/ 710 h 828"/>
                    <a:gd name="T10" fmla="*/ 997 w 2181"/>
                    <a:gd name="T11" fmla="*/ 687 h 828"/>
                    <a:gd name="T12" fmla="*/ 1097 w 2181"/>
                    <a:gd name="T13" fmla="*/ 671 h 828"/>
                    <a:gd name="T14" fmla="*/ 1244 w 2181"/>
                    <a:gd name="T15" fmla="*/ 676 h 828"/>
                    <a:gd name="T16" fmla="*/ 1316 w 2181"/>
                    <a:gd name="T17" fmla="*/ 612 h 828"/>
                    <a:gd name="T18" fmla="*/ 1474 w 2181"/>
                    <a:gd name="T19" fmla="*/ 706 h 828"/>
                    <a:gd name="T20" fmla="*/ 1531 w 2181"/>
                    <a:gd name="T21" fmla="*/ 788 h 828"/>
                    <a:gd name="T22" fmla="*/ 1603 w 2181"/>
                    <a:gd name="T23" fmla="*/ 743 h 828"/>
                    <a:gd name="T24" fmla="*/ 1550 w 2181"/>
                    <a:gd name="T25" fmla="*/ 608 h 828"/>
                    <a:gd name="T26" fmla="*/ 1608 w 2181"/>
                    <a:gd name="T27" fmla="*/ 480 h 828"/>
                    <a:gd name="T28" fmla="*/ 1761 w 2181"/>
                    <a:gd name="T29" fmla="*/ 432 h 828"/>
                    <a:gd name="T30" fmla="*/ 1855 w 2181"/>
                    <a:gd name="T31" fmla="*/ 445 h 828"/>
                    <a:gd name="T32" fmla="*/ 1831 w 2181"/>
                    <a:gd name="T33" fmla="*/ 641 h 828"/>
                    <a:gd name="T34" fmla="*/ 1898 w 2181"/>
                    <a:gd name="T35" fmla="*/ 539 h 828"/>
                    <a:gd name="T36" fmla="*/ 1870 w 2181"/>
                    <a:gd name="T37" fmla="*/ 507 h 828"/>
                    <a:gd name="T38" fmla="*/ 1866 w 2181"/>
                    <a:gd name="T39" fmla="*/ 502 h 828"/>
                    <a:gd name="T40" fmla="*/ 1868 w 2181"/>
                    <a:gd name="T41" fmla="*/ 486 h 828"/>
                    <a:gd name="T42" fmla="*/ 1881 w 2181"/>
                    <a:gd name="T43" fmla="*/ 465 h 828"/>
                    <a:gd name="T44" fmla="*/ 1983 w 2181"/>
                    <a:gd name="T45" fmla="*/ 429 h 828"/>
                    <a:gd name="T46" fmla="*/ 2020 w 2181"/>
                    <a:gd name="T47" fmla="*/ 351 h 828"/>
                    <a:gd name="T48" fmla="*/ 2098 w 2181"/>
                    <a:gd name="T49" fmla="*/ 333 h 828"/>
                    <a:gd name="T50" fmla="*/ 2166 w 2181"/>
                    <a:gd name="T51" fmla="*/ 323 h 828"/>
                    <a:gd name="T52" fmla="*/ 2088 w 2181"/>
                    <a:gd name="T53" fmla="*/ 274 h 828"/>
                    <a:gd name="T54" fmla="*/ 1952 w 2181"/>
                    <a:gd name="T55" fmla="*/ 213 h 828"/>
                    <a:gd name="T56" fmla="*/ 1801 w 2181"/>
                    <a:gd name="T57" fmla="*/ 212 h 828"/>
                    <a:gd name="T58" fmla="*/ 1645 w 2181"/>
                    <a:gd name="T59" fmla="*/ 191 h 828"/>
                    <a:gd name="T60" fmla="*/ 1474 w 2181"/>
                    <a:gd name="T61" fmla="*/ 143 h 828"/>
                    <a:gd name="T62" fmla="*/ 1372 w 2181"/>
                    <a:gd name="T63" fmla="*/ 173 h 828"/>
                    <a:gd name="T64" fmla="*/ 1290 w 2181"/>
                    <a:gd name="T65" fmla="*/ 143 h 828"/>
                    <a:gd name="T66" fmla="*/ 1069 w 2181"/>
                    <a:gd name="T67" fmla="*/ 113 h 828"/>
                    <a:gd name="T68" fmla="*/ 1070 w 2181"/>
                    <a:gd name="T69" fmla="*/ 54 h 828"/>
                    <a:gd name="T70" fmla="*/ 933 w 2181"/>
                    <a:gd name="T71" fmla="*/ 0 h 828"/>
                    <a:gd name="T72" fmla="*/ 844 w 2181"/>
                    <a:gd name="T73" fmla="*/ 57 h 828"/>
                    <a:gd name="T74" fmla="*/ 722 w 2181"/>
                    <a:gd name="T75" fmla="*/ 79 h 828"/>
                    <a:gd name="T76" fmla="*/ 671 w 2181"/>
                    <a:gd name="T77" fmla="*/ 150 h 828"/>
                    <a:gd name="T78" fmla="*/ 635 w 2181"/>
                    <a:gd name="T79" fmla="*/ 153 h 828"/>
                    <a:gd name="T80" fmla="*/ 580 w 2181"/>
                    <a:gd name="T81" fmla="*/ 145 h 828"/>
                    <a:gd name="T82" fmla="*/ 617 w 2181"/>
                    <a:gd name="T83" fmla="*/ 223 h 828"/>
                    <a:gd name="T84" fmla="*/ 655 w 2181"/>
                    <a:gd name="T85" fmla="*/ 271 h 828"/>
                    <a:gd name="T86" fmla="*/ 574 w 2181"/>
                    <a:gd name="T87" fmla="*/ 308 h 828"/>
                    <a:gd name="T88" fmla="*/ 584 w 2181"/>
                    <a:gd name="T89" fmla="*/ 272 h 828"/>
                    <a:gd name="T90" fmla="*/ 587 w 2181"/>
                    <a:gd name="T91" fmla="*/ 263 h 828"/>
                    <a:gd name="T92" fmla="*/ 585 w 2181"/>
                    <a:gd name="T93" fmla="*/ 250 h 828"/>
                    <a:gd name="T94" fmla="*/ 580 w 2181"/>
                    <a:gd name="T95" fmla="*/ 237 h 828"/>
                    <a:gd name="T96" fmla="*/ 541 w 2181"/>
                    <a:gd name="T97" fmla="*/ 114 h 828"/>
                    <a:gd name="T98" fmla="*/ 523 w 2181"/>
                    <a:gd name="T99" fmla="*/ 242 h 828"/>
                    <a:gd name="T100" fmla="*/ 419 w 2181"/>
                    <a:gd name="T101" fmla="*/ 231 h 828"/>
                    <a:gd name="T102" fmla="*/ 328 w 2181"/>
                    <a:gd name="T103" fmla="*/ 247 h 828"/>
                    <a:gd name="T104" fmla="*/ 218 w 2181"/>
                    <a:gd name="T105" fmla="*/ 252 h 828"/>
                    <a:gd name="T106" fmla="*/ 174 w 2181"/>
                    <a:gd name="T107" fmla="*/ 315 h 828"/>
                    <a:gd name="T108" fmla="*/ 115 w 2181"/>
                    <a:gd name="T109" fmla="*/ 341 h 828"/>
                    <a:gd name="T110" fmla="*/ 83 w 2181"/>
                    <a:gd name="T111" fmla="*/ 306 h 828"/>
                    <a:gd name="T112" fmla="*/ 103 w 2181"/>
                    <a:gd name="T113" fmla="*/ 247 h 828"/>
                    <a:gd name="T114" fmla="*/ 20 w 2181"/>
                    <a:gd name="T115" fmla="*/ 330 h 828"/>
                    <a:gd name="T116" fmla="*/ 8 w 2181"/>
                    <a:gd name="T117" fmla="*/ 453 h 828"/>
                    <a:gd name="T118" fmla="*/ 72 w 2181"/>
                    <a:gd name="T119" fmla="*/ 620 h 828"/>
                    <a:gd name="T120" fmla="*/ 143 w 2181"/>
                    <a:gd name="T121" fmla="*/ 783 h 828"/>
                    <a:gd name="T122" fmla="*/ 296 w 2181"/>
                    <a:gd name="T123" fmla="*/ 82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81" h="828">
                      <a:moveTo>
                        <a:pt x="319" y="764"/>
                      </a:moveTo>
                      <a:lnTo>
                        <a:pt x="330" y="751"/>
                      </a:lnTo>
                      <a:lnTo>
                        <a:pt x="336" y="724"/>
                      </a:lnTo>
                      <a:lnTo>
                        <a:pt x="349" y="708"/>
                      </a:lnTo>
                      <a:lnTo>
                        <a:pt x="349" y="689"/>
                      </a:lnTo>
                      <a:lnTo>
                        <a:pt x="332" y="676"/>
                      </a:lnTo>
                      <a:lnTo>
                        <a:pt x="324" y="659"/>
                      </a:lnTo>
                      <a:lnTo>
                        <a:pt x="370" y="604"/>
                      </a:lnTo>
                      <a:lnTo>
                        <a:pt x="386" y="623"/>
                      </a:lnTo>
                      <a:lnTo>
                        <a:pt x="392" y="611"/>
                      </a:lnTo>
                      <a:lnTo>
                        <a:pt x="413" y="606"/>
                      </a:lnTo>
                      <a:lnTo>
                        <a:pt x="430" y="609"/>
                      </a:lnTo>
                      <a:lnTo>
                        <a:pt x="459" y="611"/>
                      </a:lnTo>
                      <a:lnTo>
                        <a:pt x="496" y="635"/>
                      </a:lnTo>
                      <a:lnTo>
                        <a:pt x="496" y="644"/>
                      </a:lnTo>
                      <a:lnTo>
                        <a:pt x="509" y="651"/>
                      </a:lnTo>
                      <a:lnTo>
                        <a:pt x="529" y="647"/>
                      </a:lnTo>
                      <a:lnTo>
                        <a:pt x="557" y="663"/>
                      </a:lnTo>
                      <a:lnTo>
                        <a:pt x="571" y="670"/>
                      </a:lnTo>
                      <a:lnTo>
                        <a:pt x="579" y="660"/>
                      </a:lnTo>
                      <a:lnTo>
                        <a:pt x="571" y="641"/>
                      </a:lnTo>
                      <a:lnTo>
                        <a:pt x="588" y="631"/>
                      </a:lnTo>
                      <a:lnTo>
                        <a:pt x="606" y="623"/>
                      </a:lnTo>
                      <a:lnTo>
                        <a:pt x="601" y="601"/>
                      </a:lnTo>
                      <a:lnTo>
                        <a:pt x="612" y="600"/>
                      </a:lnTo>
                      <a:lnTo>
                        <a:pt x="632" y="604"/>
                      </a:lnTo>
                      <a:lnTo>
                        <a:pt x="668" y="608"/>
                      </a:lnTo>
                      <a:lnTo>
                        <a:pt x="692" y="603"/>
                      </a:lnTo>
                      <a:lnTo>
                        <a:pt x="721" y="598"/>
                      </a:lnTo>
                      <a:lnTo>
                        <a:pt x="734" y="609"/>
                      </a:lnTo>
                      <a:lnTo>
                        <a:pt x="735" y="622"/>
                      </a:lnTo>
                      <a:lnTo>
                        <a:pt x="751" y="623"/>
                      </a:lnTo>
                      <a:lnTo>
                        <a:pt x="775" y="616"/>
                      </a:lnTo>
                      <a:lnTo>
                        <a:pt x="794" y="616"/>
                      </a:lnTo>
                      <a:lnTo>
                        <a:pt x="817" y="659"/>
                      </a:lnTo>
                      <a:lnTo>
                        <a:pt x="833" y="659"/>
                      </a:lnTo>
                      <a:lnTo>
                        <a:pt x="840" y="670"/>
                      </a:lnTo>
                      <a:lnTo>
                        <a:pt x="864" y="681"/>
                      </a:lnTo>
                      <a:lnTo>
                        <a:pt x="879" y="718"/>
                      </a:lnTo>
                      <a:lnTo>
                        <a:pt x="887" y="710"/>
                      </a:lnTo>
                      <a:lnTo>
                        <a:pt x="908" y="705"/>
                      </a:lnTo>
                      <a:lnTo>
                        <a:pt x="951" y="700"/>
                      </a:lnTo>
                      <a:lnTo>
                        <a:pt x="957" y="706"/>
                      </a:lnTo>
                      <a:lnTo>
                        <a:pt x="971" y="710"/>
                      </a:lnTo>
                      <a:lnTo>
                        <a:pt x="979" y="716"/>
                      </a:lnTo>
                      <a:lnTo>
                        <a:pt x="1010" y="713"/>
                      </a:lnTo>
                      <a:lnTo>
                        <a:pt x="1002" y="695"/>
                      </a:lnTo>
                      <a:lnTo>
                        <a:pt x="997" y="687"/>
                      </a:lnTo>
                      <a:lnTo>
                        <a:pt x="1010" y="686"/>
                      </a:lnTo>
                      <a:lnTo>
                        <a:pt x="1010" y="660"/>
                      </a:lnTo>
                      <a:lnTo>
                        <a:pt x="1010" y="631"/>
                      </a:lnTo>
                      <a:lnTo>
                        <a:pt x="1038" y="643"/>
                      </a:lnTo>
                      <a:lnTo>
                        <a:pt x="1056" y="644"/>
                      </a:lnTo>
                      <a:lnTo>
                        <a:pt x="1070" y="659"/>
                      </a:lnTo>
                      <a:lnTo>
                        <a:pt x="1075" y="671"/>
                      </a:lnTo>
                      <a:lnTo>
                        <a:pt x="1097" y="671"/>
                      </a:lnTo>
                      <a:lnTo>
                        <a:pt x="1129" y="673"/>
                      </a:lnTo>
                      <a:lnTo>
                        <a:pt x="1148" y="684"/>
                      </a:lnTo>
                      <a:lnTo>
                        <a:pt x="1163" y="689"/>
                      </a:lnTo>
                      <a:lnTo>
                        <a:pt x="1168" y="700"/>
                      </a:lnTo>
                      <a:lnTo>
                        <a:pt x="1206" y="694"/>
                      </a:lnTo>
                      <a:lnTo>
                        <a:pt x="1214" y="684"/>
                      </a:lnTo>
                      <a:lnTo>
                        <a:pt x="1227" y="692"/>
                      </a:lnTo>
                      <a:lnTo>
                        <a:pt x="1244" y="676"/>
                      </a:lnTo>
                      <a:lnTo>
                        <a:pt x="1258" y="675"/>
                      </a:lnTo>
                      <a:lnTo>
                        <a:pt x="1273" y="683"/>
                      </a:lnTo>
                      <a:lnTo>
                        <a:pt x="1282" y="694"/>
                      </a:lnTo>
                      <a:lnTo>
                        <a:pt x="1303" y="694"/>
                      </a:lnTo>
                      <a:lnTo>
                        <a:pt x="1306" y="665"/>
                      </a:lnTo>
                      <a:lnTo>
                        <a:pt x="1319" y="655"/>
                      </a:lnTo>
                      <a:lnTo>
                        <a:pt x="1308" y="628"/>
                      </a:lnTo>
                      <a:lnTo>
                        <a:pt x="1316" y="612"/>
                      </a:lnTo>
                      <a:lnTo>
                        <a:pt x="1380" y="614"/>
                      </a:lnTo>
                      <a:lnTo>
                        <a:pt x="1396" y="631"/>
                      </a:lnTo>
                      <a:lnTo>
                        <a:pt x="1410" y="644"/>
                      </a:lnTo>
                      <a:lnTo>
                        <a:pt x="1421" y="659"/>
                      </a:lnTo>
                      <a:lnTo>
                        <a:pt x="1424" y="676"/>
                      </a:lnTo>
                      <a:lnTo>
                        <a:pt x="1436" y="691"/>
                      </a:lnTo>
                      <a:lnTo>
                        <a:pt x="1463" y="695"/>
                      </a:lnTo>
                      <a:lnTo>
                        <a:pt x="1474" y="706"/>
                      </a:lnTo>
                      <a:lnTo>
                        <a:pt x="1487" y="716"/>
                      </a:lnTo>
                      <a:lnTo>
                        <a:pt x="1493" y="726"/>
                      </a:lnTo>
                      <a:lnTo>
                        <a:pt x="1509" y="726"/>
                      </a:lnTo>
                      <a:lnTo>
                        <a:pt x="1535" y="721"/>
                      </a:lnTo>
                      <a:lnTo>
                        <a:pt x="1541" y="729"/>
                      </a:lnTo>
                      <a:lnTo>
                        <a:pt x="1542" y="743"/>
                      </a:lnTo>
                      <a:lnTo>
                        <a:pt x="1533" y="750"/>
                      </a:lnTo>
                      <a:lnTo>
                        <a:pt x="1531" y="788"/>
                      </a:lnTo>
                      <a:lnTo>
                        <a:pt x="1517" y="786"/>
                      </a:lnTo>
                      <a:lnTo>
                        <a:pt x="1509" y="802"/>
                      </a:lnTo>
                      <a:lnTo>
                        <a:pt x="1509" y="820"/>
                      </a:lnTo>
                      <a:lnTo>
                        <a:pt x="1523" y="821"/>
                      </a:lnTo>
                      <a:lnTo>
                        <a:pt x="1542" y="828"/>
                      </a:lnTo>
                      <a:lnTo>
                        <a:pt x="1568" y="810"/>
                      </a:lnTo>
                      <a:lnTo>
                        <a:pt x="1586" y="778"/>
                      </a:lnTo>
                      <a:lnTo>
                        <a:pt x="1603" y="743"/>
                      </a:lnTo>
                      <a:lnTo>
                        <a:pt x="1616" y="708"/>
                      </a:lnTo>
                      <a:lnTo>
                        <a:pt x="1608" y="671"/>
                      </a:lnTo>
                      <a:lnTo>
                        <a:pt x="1613" y="662"/>
                      </a:lnTo>
                      <a:lnTo>
                        <a:pt x="1609" y="623"/>
                      </a:lnTo>
                      <a:lnTo>
                        <a:pt x="1594" y="600"/>
                      </a:lnTo>
                      <a:lnTo>
                        <a:pt x="1568" y="592"/>
                      </a:lnTo>
                      <a:lnTo>
                        <a:pt x="1560" y="606"/>
                      </a:lnTo>
                      <a:lnTo>
                        <a:pt x="1550" y="608"/>
                      </a:lnTo>
                      <a:lnTo>
                        <a:pt x="1547" y="592"/>
                      </a:lnTo>
                      <a:lnTo>
                        <a:pt x="1523" y="580"/>
                      </a:lnTo>
                      <a:lnTo>
                        <a:pt x="1520" y="569"/>
                      </a:lnTo>
                      <a:lnTo>
                        <a:pt x="1535" y="555"/>
                      </a:lnTo>
                      <a:lnTo>
                        <a:pt x="1552" y="526"/>
                      </a:lnTo>
                      <a:lnTo>
                        <a:pt x="1560" y="507"/>
                      </a:lnTo>
                      <a:lnTo>
                        <a:pt x="1573" y="488"/>
                      </a:lnTo>
                      <a:lnTo>
                        <a:pt x="1608" y="480"/>
                      </a:lnTo>
                      <a:lnTo>
                        <a:pt x="1637" y="477"/>
                      </a:lnTo>
                      <a:lnTo>
                        <a:pt x="1676" y="481"/>
                      </a:lnTo>
                      <a:lnTo>
                        <a:pt x="1686" y="465"/>
                      </a:lnTo>
                      <a:lnTo>
                        <a:pt x="1713" y="472"/>
                      </a:lnTo>
                      <a:lnTo>
                        <a:pt x="1713" y="483"/>
                      </a:lnTo>
                      <a:lnTo>
                        <a:pt x="1751" y="475"/>
                      </a:lnTo>
                      <a:lnTo>
                        <a:pt x="1755" y="458"/>
                      </a:lnTo>
                      <a:lnTo>
                        <a:pt x="1761" y="432"/>
                      </a:lnTo>
                      <a:lnTo>
                        <a:pt x="1769" y="418"/>
                      </a:lnTo>
                      <a:lnTo>
                        <a:pt x="1807" y="418"/>
                      </a:lnTo>
                      <a:lnTo>
                        <a:pt x="1820" y="434"/>
                      </a:lnTo>
                      <a:lnTo>
                        <a:pt x="1830" y="438"/>
                      </a:lnTo>
                      <a:lnTo>
                        <a:pt x="1844" y="413"/>
                      </a:lnTo>
                      <a:lnTo>
                        <a:pt x="1854" y="410"/>
                      </a:lnTo>
                      <a:lnTo>
                        <a:pt x="1863" y="429"/>
                      </a:lnTo>
                      <a:lnTo>
                        <a:pt x="1855" y="445"/>
                      </a:lnTo>
                      <a:lnTo>
                        <a:pt x="1834" y="462"/>
                      </a:lnTo>
                      <a:lnTo>
                        <a:pt x="1815" y="491"/>
                      </a:lnTo>
                      <a:lnTo>
                        <a:pt x="1799" y="512"/>
                      </a:lnTo>
                      <a:lnTo>
                        <a:pt x="1798" y="542"/>
                      </a:lnTo>
                      <a:lnTo>
                        <a:pt x="1801" y="576"/>
                      </a:lnTo>
                      <a:lnTo>
                        <a:pt x="1814" y="598"/>
                      </a:lnTo>
                      <a:lnTo>
                        <a:pt x="1820" y="623"/>
                      </a:lnTo>
                      <a:lnTo>
                        <a:pt x="1831" y="641"/>
                      </a:lnTo>
                      <a:lnTo>
                        <a:pt x="1844" y="649"/>
                      </a:lnTo>
                      <a:lnTo>
                        <a:pt x="1858" y="623"/>
                      </a:lnTo>
                      <a:lnTo>
                        <a:pt x="1874" y="595"/>
                      </a:lnTo>
                      <a:lnTo>
                        <a:pt x="1874" y="579"/>
                      </a:lnTo>
                      <a:lnTo>
                        <a:pt x="1889" y="579"/>
                      </a:lnTo>
                      <a:lnTo>
                        <a:pt x="1887" y="556"/>
                      </a:lnTo>
                      <a:lnTo>
                        <a:pt x="1889" y="540"/>
                      </a:lnTo>
                      <a:lnTo>
                        <a:pt x="1898" y="539"/>
                      </a:lnTo>
                      <a:lnTo>
                        <a:pt x="1892" y="528"/>
                      </a:lnTo>
                      <a:lnTo>
                        <a:pt x="1876" y="509"/>
                      </a:lnTo>
                      <a:lnTo>
                        <a:pt x="1874" y="509"/>
                      </a:lnTo>
                      <a:lnTo>
                        <a:pt x="1874" y="509"/>
                      </a:lnTo>
                      <a:lnTo>
                        <a:pt x="1873" y="509"/>
                      </a:lnTo>
                      <a:lnTo>
                        <a:pt x="1871" y="509"/>
                      </a:lnTo>
                      <a:lnTo>
                        <a:pt x="1871" y="507"/>
                      </a:lnTo>
                      <a:lnTo>
                        <a:pt x="1870" y="507"/>
                      </a:lnTo>
                      <a:lnTo>
                        <a:pt x="1870" y="507"/>
                      </a:lnTo>
                      <a:lnTo>
                        <a:pt x="1868" y="507"/>
                      </a:lnTo>
                      <a:lnTo>
                        <a:pt x="1868" y="505"/>
                      </a:lnTo>
                      <a:lnTo>
                        <a:pt x="1866" y="505"/>
                      </a:lnTo>
                      <a:lnTo>
                        <a:pt x="1866" y="504"/>
                      </a:lnTo>
                      <a:lnTo>
                        <a:pt x="1866" y="504"/>
                      </a:lnTo>
                      <a:lnTo>
                        <a:pt x="1866" y="502"/>
                      </a:lnTo>
                      <a:lnTo>
                        <a:pt x="1866" y="502"/>
                      </a:lnTo>
                      <a:lnTo>
                        <a:pt x="1866" y="501"/>
                      </a:lnTo>
                      <a:lnTo>
                        <a:pt x="1866" y="497"/>
                      </a:lnTo>
                      <a:lnTo>
                        <a:pt x="1866" y="496"/>
                      </a:lnTo>
                      <a:lnTo>
                        <a:pt x="1866" y="494"/>
                      </a:lnTo>
                      <a:lnTo>
                        <a:pt x="1866" y="493"/>
                      </a:lnTo>
                      <a:lnTo>
                        <a:pt x="1866" y="491"/>
                      </a:lnTo>
                      <a:lnTo>
                        <a:pt x="1868" y="488"/>
                      </a:lnTo>
                      <a:lnTo>
                        <a:pt x="1868" y="486"/>
                      </a:lnTo>
                      <a:lnTo>
                        <a:pt x="1868" y="485"/>
                      </a:lnTo>
                      <a:lnTo>
                        <a:pt x="1870" y="483"/>
                      </a:lnTo>
                      <a:lnTo>
                        <a:pt x="1870" y="481"/>
                      </a:lnTo>
                      <a:lnTo>
                        <a:pt x="1870" y="480"/>
                      </a:lnTo>
                      <a:lnTo>
                        <a:pt x="1870" y="480"/>
                      </a:lnTo>
                      <a:lnTo>
                        <a:pt x="1871" y="478"/>
                      </a:lnTo>
                      <a:lnTo>
                        <a:pt x="1871" y="477"/>
                      </a:lnTo>
                      <a:lnTo>
                        <a:pt x="1881" y="465"/>
                      </a:lnTo>
                      <a:lnTo>
                        <a:pt x="1905" y="453"/>
                      </a:lnTo>
                      <a:lnTo>
                        <a:pt x="1917" y="445"/>
                      </a:lnTo>
                      <a:lnTo>
                        <a:pt x="1935" y="440"/>
                      </a:lnTo>
                      <a:lnTo>
                        <a:pt x="1948" y="445"/>
                      </a:lnTo>
                      <a:lnTo>
                        <a:pt x="1957" y="458"/>
                      </a:lnTo>
                      <a:lnTo>
                        <a:pt x="1967" y="464"/>
                      </a:lnTo>
                      <a:lnTo>
                        <a:pt x="1976" y="435"/>
                      </a:lnTo>
                      <a:lnTo>
                        <a:pt x="1983" y="429"/>
                      </a:lnTo>
                      <a:lnTo>
                        <a:pt x="1986" y="413"/>
                      </a:lnTo>
                      <a:lnTo>
                        <a:pt x="2007" y="414"/>
                      </a:lnTo>
                      <a:lnTo>
                        <a:pt x="2027" y="400"/>
                      </a:lnTo>
                      <a:lnTo>
                        <a:pt x="2039" y="398"/>
                      </a:lnTo>
                      <a:lnTo>
                        <a:pt x="2061" y="408"/>
                      </a:lnTo>
                      <a:lnTo>
                        <a:pt x="2066" y="395"/>
                      </a:lnTo>
                      <a:lnTo>
                        <a:pt x="2047" y="370"/>
                      </a:lnTo>
                      <a:lnTo>
                        <a:pt x="2020" y="351"/>
                      </a:lnTo>
                      <a:lnTo>
                        <a:pt x="2029" y="343"/>
                      </a:lnTo>
                      <a:lnTo>
                        <a:pt x="2047" y="330"/>
                      </a:lnTo>
                      <a:lnTo>
                        <a:pt x="2042" y="320"/>
                      </a:lnTo>
                      <a:lnTo>
                        <a:pt x="2042" y="303"/>
                      </a:lnTo>
                      <a:lnTo>
                        <a:pt x="2058" y="296"/>
                      </a:lnTo>
                      <a:lnTo>
                        <a:pt x="2064" y="315"/>
                      </a:lnTo>
                      <a:lnTo>
                        <a:pt x="2071" y="330"/>
                      </a:lnTo>
                      <a:lnTo>
                        <a:pt x="2098" y="333"/>
                      </a:lnTo>
                      <a:lnTo>
                        <a:pt x="2110" y="344"/>
                      </a:lnTo>
                      <a:lnTo>
                        <a:pt x="2130" y="346"/>
                      </a:lnTo>
                      <a:lnTo>
                        <a:pt x="2139" y="360"/>
                      </a:lnTo>
                      <a:lnTo>
                        <a:pt x="2150" y="365"/>
                      </a:lnTo>
                      <a:lnTo>
                        <a:pt x="2163" y="351"/>
                      </a:lnTo>
                      <a:lnTo>
                        <a:pt x="2150" y="336"/>
                      </a:lnTo>
                      <a:lnTo>
                        <a:pt x="2155" y="323"/>
                      </a:lnTo>
                      <a:lnTo>
                        <a:pt x="2166" y="323"/>
                      </a:lnTo>
                      <a:lnTo>
                        <a:pt x="2177" y="319"/>
                      </a:lnTo>
                      <a:lnTo>
                        <a:pt x="2181" y="298"/>
                      </a:lnTo>
                      <a:lnTo>
                        <a:pt x="2152" y="298"/>
                      </a:lnTo>
                      <a:lnTo>
                        <a:pt x="2134" y="288"/>
                      </a:lnTo>
                      <a:lnTo>
                        <a:pt x="2112" y="292"/>
                      </a:lnTo>
                      <a:lnTo>
                        <a:pt x="2106" y="301"/>
                      </a:lnTo>
                      <a:lnTo>
                        <a:pt x="2096" y="284"/>
                      </a:lnTo>
                      <a:lnTo>
                        <a:pt x="2088" y="274"/>
                      </a:lnTo>
                      <a:lnTo>
                        <a:pt x="2067" y="269"/>
                      </a:lnTo>
                      <a:lnTo>
                        <a:pt x="2064" y="256"/>
                      </a:lnTo>
                      <a:lnTo>
                        <a:pt x="2034" y="256"/>
                      </a:lnTo>
                      <a:lnTo>
                        <a:pt x="2021" y="240"/>
                      </a:lnTo>
                      <a:lnTo>
                        <a:pt x="2000" y="229"/>
                      </a:lnTo>
                      <a:lnTo>
                        <a:pt x="1983" y="226"/>
                      </a:lnTo>
                      <a:lnTo>
                        <a:pt x="1960" y="220"/>
                      </a:lnTo>
                      <a:lnTo>
                        <a:pt x="1952" y="213"/>
                      </a:lnTo>
                      <a:lnTo>
                        <a:pt x="1930" y="205"/>
                      </a:lnTo>
                      <a:lnTo>
                        <a:pt x="1903" y="205"/>
                      </a:lnTo>
                      <a:lnTo>
                        <a:pt x="1870" y="202"/>
                      </a:lnTo>
                      <a:lnTo>
                        <a:pt x="1866" y="223"/>
                      </a:lnTo>
                      <a:lnTo>
                        <a:pt x="1850" y="226"/>
                      </a:lnTo>
                      <a:lnTo>
                        <a:pt x="1841" y="215"/>
                      </a:lnTo>
                      <a:lnTo>
                        <a:pt x="1825" y="220"/>
                      </a:lnTo>
                      <a:lnTo>
                        <a:pt x="1801" y="212"/>
                      </a:lnTo>
                      <a:lnTo>
                        <a:pt x="1764" y="215"/>
                      </a:lnTo>
                      <a:lnTo>
                        <a:pt x="1756" y="229"/>
                      </a:lnTo>
                      <a:lnTo>
                        <a:pt x="1744" y="225"/>
                      </a:lnTo>
                      <a:lnTo>
                        <a:pt x="1728" y="210"/>
                      </a:lnTo>
                      <a:lnTo>
                        <a:pt x="1710" y="191"/>
                      </a:lnTo>
                      <a:lnTo>
                        <a:pt x="1669" y="181"/>
                      </a:lnTo>
                      <a:lnTo>
                        <a:pt x="1654" y="186"/>
                      </a:lnTo>
                      <a:lnTo>
                        <a:pt x="1645" y="191"/>
                      </a:lnTo>
                      <a:lnTo>
                        <a:pt x="1621" y="188"/>
                      </a:lnTo>
                      <a:lnTo>
                        <a:pt x="1592" y="172"/>
                      </a:lnTo>
                      <a:lnTo>
                        <a:pt x="1574" y="162"/>
                      </a:lnTo>
                      <a:lnTo>
                        <a:pt x="1570" y="154"/>
                      </a:lnTo>
                      <a:lnTo>
                        <a:pt x="1525" y="154"/>
                      </a:lnTo>
                      <a:lnTo>
                        <a:pt x="1512" y="159"/>
                      </a:lnTo>
                      <a:lnTo>
                        <a:pt x="1499" y="143"/>
                      </a:lnTo>
                      <a:lnTo>
                        <a:pt x="1474" y="143"/>
                      </a:lnTo>
                      <a:lnTo>
                        <a:pt x="1464" y="130"/>
                      </a:lnTo>
                      <a:lnTo>
                        <a:pt x="1450" y="138"/>
                      </a:lnTo>
                      <a:lnTo>
                        <a:pt x="1436" y="148"/>
                      </a:lnTo>
                      <a:lnTo>
                        <a:pt x="1445" y="169"/>
                      </a:lnTo>
                      <a:lnTo>
                        <a:pt x="1426" y="173"/>
                      </a:lnTo>
                      <a:lnTo>
                        <a:pt x="1402" y="169"/>
                      </a:lnTo>
                      <a:lnTo>
                        <a:pt x="1385" y="169"/>
                      </a:lnTo>
                      <a:lnTo>
                        <a:pt x="1372" y="173"/>
                      </a:lnTo>
                      <a:lnTo>
                        <a:pt x="1356" y="167"/>
                      </a:lnTo>
                      <a:lnTo>
                        <a:pt x="1346" y="156"/>
                      </a:lnTo>
                      <a:lnTo>
                        <a:pt x="1343" y="173"/>
                      </a:lnTo>
                      <a:lnTo>
                        <a:pt x="1319" y="177"/>
                      </a:lnTo>
                      <a:lnTo>
                        <a:pt x="1290" y="165"/>
                      </a:lnTo>
                      <a:lnTo>
                        <a:pt x="1273" y="159"/>
                      </a:lnTo>
                      <a:lnTo>
                        <a:pt x="1278" y="148"/>
                      </a:lnTo>
                      <a:lnTo>
                        <a:pt x="1290" y="143"/>
                      </a:lnTo>
                      <a:lnTo>
                        <a:pt x="1279" y="122"/>
                      </a:lnTo>
                      <a:lnTo>
                        <a:pt x="1255" y="113"/>
                      </a:lnTo>
                      <a:lnTo>
                        <a:pt x="1222" y="116"/>
                      </a:lnTo>
                      <a:lnTo>
                        <a:pt x="1212" y="142"/>
                      </a:lnTo>
                      <a:lnTo>
                        <a:pt x="1187" y="132"/>
                      </a:lnTo>
                      <a:lnTo>
                        <a:pt x="1164" y="121"/>
                      </a:lnTo>
                      <a:lnTo>
                        <a:pt x="1129" y="113"/>
                      </a:lnTo>
                      <a:lnTo>
                        <a:pt x="1069" y="113"/>
                      </a:lnTo>
                      <a:lnTo>
                        <a:pt x="1046" y="113"/>
                      </a:lnTo>
                      <a:lnTo>
                        <a:pt x="1024" y="122"/>
                      </a:lnTo>
                      <a:lnTo>
                        <a:pt x="992" y="132"/>
                      </a:lnTo>
                      <a:lnTo>
                        <a:pt x="1008" y="114"/>
                      </a:lnTo>
                      <a:lnTo>
                        <a:pt x="1038" y="98"/>
                      </a:lnTo>
                      <a:lnTo>
                        <a:pt x="1051" y="92"/>
                      </a:lnTo>
                      <a:lnTo>
                        <a:pt x="1069" y="76"/>
                      </a:lnTo>
                      <a:lnTo>
                        <a:pt x="1070" y="54"/>
                      </a:lnTo>
                      <a:lnTo>
                        <a:pt x="1049" y="44"/>
                      </a:lnTo>
                      <a:lnTo>
                        <a:pt x="1040" y="30"/>
                      </a:lnTo>
                      <a:lnTo>
                        <a:pt x="990" y="25"/>
                      </a:lnTo>
                      <a:lnTo>
                        <a:pt x="981" y="36"/>
                      </a:lnTo>
                      <a:lnTo>
                        <a:pt x="963" y="28"/>
                      </a:lnTo>
                      <a:lnTo>
                        <a:pt x="957" y="17"/>
                      </a:lnTo>
                      <a:lnTo>
                        <a:pt x="944" y="6"/>
                      </a:lnTo>
                      <a:lnTo>
                        <a:pt x="933" y="0"/>
                      </a:lnTo>
                      <a:lnTo>
                        <a:pt x="908" y="11"/>
                      </a:lnTo>
                      <a:lnTo>
                        <a:pt x="903" y="30"/>
                      </a:lnTo>
                      <a:lnTo>
                        <a:pt x="898" y="38"/>
                      </a:lnTo>
                      <a:lnTo>
                        <a:pt x="909" y="43"/>
                      </a:lnTo>
                      <a:lnTo>
                        <a:pt x="893" y="51"/>
                      </a:lnTo>
                      <a:lnTo>
                        <a:pt x="868" y="46"/>
                      </a:lnTo>
                      <a:lnTo>
                        <a:pt x="852" y="47"/>
                      </a:lnTo>
                      <a:lnTo>
                        <a:pt x="844" y="57"/>
                      </a:lnTo>
                      <a:lnTo>
                        <a:pt x="833" y="43"/>
                      </a:lnTo>
                      <a:lnTo>
                        <a:pt x="818" y="51"/>
                      </a:lnTo>
                      <a:lnTo>
                        <a:pt x="805" y="46"/>
                      </a:lnTo>
                      <a:lnTo>
                        <a:pt x="804" y="59"/>
                      </a:lnTo>
                      <a:lnTo>
                        <a:pt x="777" y="60"/>
                      </a:lnTo>
                      <a:lnTo>
                        <a:pt x="754" y="63"/>
                      </a:lnTo>
                      <a:lnTo>
                        <a:pt x="738" y="73"/>
                      </a:lnTo>
                      <a:lnTo>
                        <a:pt x="722" y="79"/>
                      </a:lnTo>
                      <a:lnTo>
                        <a:pt x="722" y="92"/>
                      </a:lnTo>
                      <a:lnTo>
                        <a:pt x="735" y="95"/>
                      </a:lnTo>
                      <a:lnTo>
                        <a:pt x="738" y="113"/>
                      </a:lnTo>
                      <a:lnTo>
                        <a:pt x="714" y="110"/>
                      </a:lnTo>
                      <a:lnTo>
                        <a:pt x="686" y="113"/>
                      </a:lnTo>
                      <a:lnTo>
                        <a:pt x="667" y="118"/>
                      </a:lnTo>
                      <a:lnTo>
                        <a:pt x="663" y="135"/>
                      </a:lnTo>
                      <a:lnTo>
                        <a:pt x="671" y="150"/>
                      </a:lnTo>
                      <a:lnTo>
                        <a:pt x="686" y="151"/>
                      </a:lnTo>
                      <a:lnTo>
                        <a:pt x="695" y="165"/>
                      </a:lnTo>
                      <a:lnTo>
                        <a:pt x="703" y="181"/>
                      </a:lnTo>
                      <a:lnTo>
                        <a:pt x="703" y="196"/>
                      </a:lnTo>
                      <a:lnTo>
                        <a:pt x="681" y="173"/>
                      </a:lnTo>
                      <a:lnTo>
                        <a:pt x="659" y="167"/>
                      </a:lnTo>
                      <a:lnTo>
                        <a:pt x="647" y="151"/>
                      </a:lnTo>
                      <a:lnTo>
                        <a:pt x="635" y="153"/>
                      </a:lnTo>
                      <a:lnTo>
                        <a:pt x="628" y="170"/>
                      </a:lnTo>
                      <a:lnTo>
                        <a:pt x="635" y="180"/>
                      </a:lnTo>
                      <a:lnTo>
                        <a:pt x="636" y="189"/>
                      </a:lnTo>
                      <a:lnTo>
                        <a:pt x="617" y="181"/>
                      </a:lnTo>
                      <a:lnTo>
                        <a:pt x="600" y="167"/>
                      </a:lnTo>
                      <a:lnTo>
                        <a:pt x="596" y="146"/>
                      </a:lnTo>
                      <a:lnTo>
                        <a:pt x="588" y="135"/>
                      </a:lnTo>
                      <a:lnTo>
                        <a:pt x="580" y="145"/>
                      </a:lnTo>
                      <a:lnTo>
                        <a:pt x="582" y="161"/>
                      </a:lnTo>
                      <a:lnTo>
                        <a:pt x="580" y="172"/>
                      </a:lnTo>
                      <a:lnTo>
                        <a:pt x="582" y="181"/>
                      </a:lnTo>
                      <a:lnTo>
                        <a:pt x="590" y="185"/>
                      </a:lnTo>
                      <a:lnTo>
                        <a:pt x="593" y="213"/>
                      </a:lnTo>
                      <a:lnTo>
                        <a:pt x="596" y="229"/>
                      </a:lnTo>
                      <a:lnTo>
                        <a:pt x="616" y="231"/>
                      </a:lnTo>
                      <a:lnTo>
                        <a:pt x="617" y="223"/>
                      </a:lnTo>
                      <a:lnTo>
                        <a:pt x="633" y="229"/>
                      </a:lnTo>
                      <a:lnTo>
                        <a:pt x="641" y="233"/>
                      </a:lnTo>
                      <a:lnTo>
                        <a:pt x="647" y="242"/>
                      </a:lnTo>
                      <a:lnTo>
                        <a:pt x="652" y="256"/>
                      </a:lnTo>
                      <a:lnTo>
                        <a:pt x="660" y="263"/>
                      </a:lnTo>
                      <a:lnTo>
                        <a:pt x="668" y="268"/>
                      </a:lnTo>
                      <a:lnTo>
                        <a:pt x="668" y="279"/>
                      </a:lnTo>
                      <a:lnTo>
                        <a:pt x="655" y="271"/>
                      </a:lnTo>
                      <a:lnTo>
                        <a:pt x="646" y="260"/>
                      </a:lnTo>
                      <a:lnTo>
                        <a:pt x="630" y="247"/>
                      </a:lnTo>
                      <a:lnTo>
                        <a:pt x="614" y="247"/>
                      </a:lnTo>
                      <a:lnTo>
                        <a:pt x="611" y="252"/>
                      </a:lnTo>
                      <a:lnTo>
                        <a:pt x="609" y="264"/>
                      </a:lnTo>
                      <a:lnTo>
                        <a:pt x="601" y="282"/>
                      </a:lnTo>
                      <a:lnTo>
                        <a:pt x="590" y="301"/>
                      </a:lnTo>
                      <a:lnTo>
                        <a:pt x="574" y="308"/>
                      </a:lnTo>
                      <a:lnTo>
                        <a:pt x="549" y="300"/>
                      </a:lnTo>
                      <a:lnTo>
                        <a:pt x="552" y="292"/>
                      </a:lnTo>
                      <a:lnTo>
                        <a:pt x="568" y="285"/>
                      </a:lnTo>
                      <a:lnTo>
                        <a:pt x="582" y="277"/>
                      </a:lnTo>
                      <a:lnTo>
                        <a:pt x="584" y="276"/>
                      </a:lnTo>
                      <a:lnTo>
                        <a:pt x="584" y="276"/>
                      </a:lnTo>
                      <a:lnTo>
                        <a:pt x="584" y="274"/>
                      </a:lnTo>
                      <a:lnTo>
                        <a:pt x="584" y="272"/>
                      </a:lnTo>
                      <a:lnTo>
                        <a:pt x="585" y="272"/>
                      </a:lnTo>
                      <a:lnTo>
                        <a:pt x="585" y="271"/>
                      </a:lnTo>
                      <a:lnTo>
                        <a:pt x="585" y="269"/>
                      </a:lnTo>
                      <a:lnTo>
                        <a:pt x="587" y="268"/>
                      </a:lnTo>
                      <a:lnTo>
                        <a:pt x="587" y="266"/>
                      </a:lnTo>
                      <a:lnTo>
                        <a:pt x="587" y="264"/>
                      </a:lnTo>
                      <a:lnTo>
                        <a:pt x="587" y="264"/>
                      </a:lnTo>
                      <a:lnTo>
                        <a:pt x="587" y="263"/>
                      </a:lnTo>
                      <a:lnTo>
                        <a:pt x="587" y="261"/>
                      </a:lnTo>
                      <a:lnTo>
                        <a:pt x="588" y="261"/>
                      </a:lnTo>
                      <a:lnTo>
                        <a:pt x="587" y="260"/>
                      </a:lnTo>
                      <a:lnTo>
                        <a:pt x="587" y="258"/>
                      </a:lnTo>
                      <a:lnTo>
                        <a:pt x="587" y="256"/>
                      </a:lnTo>
                      <a:lnTo>
                        <a:pt x="587" y="255"/>
                      </a:lnTo>
                      <a:lnTo>
                        <a:pt x="585" y="252"/>
                      </a:lnTo>
                      <a:lnTo>
                        <a:pt x="585" y="250"/>
                      </a:lnTo>
                      <a:lnTo>
                        <a:pt x="585" y="248"/>
                      </a:lnTo>
                      <a:lnTo>
                        <a:pt x="584" y="245"/>
                      </a:lnTo>
                      <a:lnTo>
                        <a:pt x="584" y="244"/>
                      </a:lnTo>
                      <a:lnTo>
                        <a:pt x="582" y="242"/>
                      </a:lnTo>
                      <a:lnTo>
                        <a:pt x="582" y="240"/>
                      </a:lnTo>
                      <a:lnTo>
                        <a:pt x="582" y="239"/>
                      </a:lnTo>
                      <a:lnTo>
                        <a:pt x="580" y="239"/>
                      </a:lnTo>
                      <a:lnTo>
                        <a:pt x="580" y="237"/>
                      </a:lnTo>
                      <a:lnTo>
                        <a:pt x="580" y="236"/>
                      </a:lnTo>
                      <a:lnTo>
                        <a:pt x="574" y="221"/>
                      </a:lnTo>
                      <a:lnTo>
                        <a:pt x="574" y="210"/>
                      </a:lnTo>
                      <a:lnTo>
                        <a:pt x="569" y="196"/>
                      </a:lnTo>
                      <a:lnTo>
                        <a:pt x="566" y="177"/>
                      </a:lnTo>
                      <a:lnTo>
                        <a:pt x="560" y="150"/>
                      </a:lnTo>
                      <a:lnTo>
                        <a:pt x="553" y="130"/>
                      </a:lnTo>
                      <a:lnTo>
                        <a:pt x="541" y="114"/>
                      </a:lnTo>
                      <a:lnTo>
                        <a:pt x="521" y="118"/>
                      </a:lnTo>
                      <a:lnTo>
                        <a:pt x="510" y="142"/>
                      </a:lnTo>
                      <a:lnTo>
                        <a:pt x="507" y="169"/>
                      </a:lnTo>
                      <a:lnTo>
                        <a:pt x="490" y="180"/>
                      </a:lnTo>
                      <a:lnTo>
                        <a:pt x="491" y="197"/>
                      </a:lnTo>
                      <a:lnTo>
                        <a:pt x="501" y="213"/>
                      </a:lnTo>
                      <a:lnTo>
                        <a:pt x="513" y="229"/>
                      </a:lnTo>
                      <a:lnTo>
                        <a:pt x="523" y="242"/>
                      </a:lnTo>
                      <a:lnTo>
                        <a:pt x="526" y="253"/>
                      </a:lnTo>
                      <a:lnTo>
                        <a:pt x="512" y="260"/>
                      </a:lnTo>
                      <a:lnTo>
                        <a:pt x="497" y="239"/>
                      </a:lnTo>
                      <a:lnTo>
                        <a:pt x="472" y="225"/>
                      </a:lnTo>
                      <a:lnTo>
                        <a:pt x="443" y="217"/>
                      </a:lnTo>
                      <a:lnTo>
                        <a:pt x="418" y="215"/>
                      </a:lnTo>
                      <a:lnTo>
                        <a:pt x="411" y="226"/>
                      </a:lnTo>
                      <a:lnTo>
                        <a:pt x="419" y="231"/>
                      </a:lnTo>
                      <a:lnTo>
                        <a:pt x="418" y="252"/>
                      </a:lnTo>
                      <a:lnTo>
                        <a:pt x="405" y="255"/>
                      </a:lnTo>
                      <a:lnTo>
                        <a:pt x="400" y="237"/>
                      </a:lnTo>
                      <a:lnTo>
                        <a:pt x="391" y="236"/>
                      </a:lnTo>
                      <a:lnTo>
                        <a:pt x="379" y="250"/>
                      </a:lnTo>
                      <a:lnTo>
                        <a:pt x="349" y="250"/>
                      </a:lnTo>
                      <a:lnTo>
                        <a:pt x="336" y="263"/>
                      </a:lnTo>
                      <a:lnTo>
                        <a:pt x="328" y="247"/>
                      </a:lnTo>
                      <a:lnTo>
                        <a:pt x="317" y="250"/>
                      </a:lnTo>
                      <a:lnTo>
                        <a:pt x="301" y="258"/>
                      </a:lnTo>
                      <a:lnTo>
                        <a:pt x="282" y="264"/>
                      </a:lnTo>
                      <a:lnTo>
                        <a:pt x="263" y="284"/>
                      </a:lnTo>
                      <a:lnTo>
                        <a:pt x="241" y="293"/>
                      </a:lnTo>
                      <a:lnTo>
                        <a:pt x="233" y="279"/>
                      </a:lnTo>
                      <a:lnTo>
                        <a:pt x="233" y="266"/>
                      </a:lnTo>
                      <a:lnTo>
                        <a:pt x="218" y="252"/>
                      </a:lnTo>
                      <a:lnTo>
                        <a:pt x="196" y="253"/>
                      </a:lnTo>
                      <a:lnTo>
                        <a:pt x="201" y="266"/>
                      </a:lnTo>
                      <a:lnTo>
                        <a:pt x="206" y="284"/>
                      </a:lnTo>
                      <a:lnTo>
                        <a:pt x="214" y="296"/>
                      </a:lnTo>
                      <a:lnTo>
                        <a:pt x="214" y="315"/>
                      </a:lnTo>
                      <a:lnTo>
                        <a:pt x="199" y="308"/>
                      </a:lnTo>
                      <a:lnTo>
                        <a:pt x="182" y="306"/>
                      </a:lnTo>
                      <a:lnTo>
                        <a:pt x="174" y="315"/>
                      </a:lnTo>
                      <a:lnTo>
                        <a:pt x="153" y="320"/>
                      </a:lnTo>
                      <a:lnTo>
                        <a:pt x="151" y="335"/>
                      </a:lnTo>
                      <a:lnTo>
                        <a:pt x="164" y="341"/>
                      </a:lnTo>
                      <a:lnTo>
                        <a:pt x="158" y="359"/>
                      </a:lnTo>
                      <a:lnTo>
                        <a:pt x="143" y="359"/>
                      </a:lnTo>
                      <a:lnTo>
                        <a:pt x="143" y="341"/>
                      </a:lnTo>
                      <a:lnTo>
                        <a:pt x="129" y="335"/>
                      </a:lnTo>
                      <a:lnTo>
                        <a:pt x="115" y="341"/>
                      </a:lnTo>
                      <a:lnTo>
                        <a:pt x="116" y="355"/>
                      </a:lnTo>
                      <a:lnTo>
                        <a:pt x="126" y="359"/>
                      </a:lnTo>
                      <a:lnTo>
                        <a:pt x="129" y="365"/>
                      </a:lnTo>
                      <a:lnTo>
                        <a:pt x="123" y="373"/>
                      </a:lnTo>
                      <a:lnTo>
                        <a:pt x="107" y="360"/>
                      </a:lnTo>
                      <a:lnTo>
                        <a:pt x="94" y="346"/>
                      </a:lnTo>
                      <a:lnTo>
                        <a:pt x="87" y="328"/>
                      </a:lnTo>
                      <a:lnTo>
                        <a:pt x="83" y="306"/>
                      </a:lnTo>
                      <a:lnTo>
                        <a:pt x="76" y="296"/>
                      </a:lnTo>
                      <a:lnTo>
                        <a:pt x="92" y="303"/>
                      </a:lnTo>
                      <a:lnTo>
                        <a:pt x="119" y="311"/>
                      </a:lnTo>
                      <a:lnTo>
                        <a:pt x="143" y="304"/>
                      </a:lnTo>
                      <a:lnTo>
                        <a:pt x="154" y="293"/>
                      </a:lnTo>
                      <a:lnTo>
                        <a:pt x="161" y="282"/>
                      </a:lnTo>
                      <a:lnTo>
                        <a:pt x="135" y="261"/>
                      </a:lnTo>
                      <a:lnTo>
                        <a:pt x="103" y="247"/>
                      </a:lnTo>
                      <a:lnTo>
                        <a:pt x="72" y="229"/>
                      </a:lnTo>
                      <a:lnTo>
                        <a:pt x="56" y="221"/>
                      </a:lnTo>
                      <a:lnTo>
                        <a:pt x="38" y="233"/>
                      </a:lnTo>
                      <a:lnTo>
                        <a:pt x="20" y="250"/>
                      </a:lnTo>
                      <a:lnTo>
                        <a:pt x="14" y="266"/>
                      </a:lnTo>
                      <a:lnTo>
                        <a:pt x="14" y="284"/>
                      </a:lnTo>
                      <a:lnTo>
                        <a:pt x="19" y="304"/>
                      </a:lnTo>
                      <a:lnTo>
                        <a:pt x="20" y="330"/>
                      </a:lnTo>
                      <a:lnTo>
                        <a:pt x="27" y="351"/>
                      </a:lnTo>
                      <a:lnTo>
                        <a:pt x="35" y="375"/>
                      </a:lnTo>
                      <a:lnTo>
                        <a:pt x="43" y="384"/>
                      </a:lnTo>
                      <a:lnTo>
                        <a:pt x="54" y="394"/>
                      </a:lnTo>
                      <a:lnTo>
                        <a:pt x="41" y="403"/>
                      </a:lnTo>
                      <a:lnTo>
                        <a:pt x="27" y="421"/>
                      </a:lnTo>
                      <a:lnTo>
                        <a:pt x="12" y="438"/>
                      </a:lnTo>
                      <a:lnTo>
                        <a:pt x="8" y="453"/>
                      </a:lnTo>
                      <a:lnTo>
                        <a:pt x="9" y="470"/>
                      </a:lnTo>
                      <a:lnTo>
                        <a:pt x="0" y="473"/>
                      </a:lnTo>
                      <a:lnTo>
                        <a:pt x="16" y="497"/>
                      </a:lnTo>
                      <a:lnTo>
                        <a:pt x="40" y="520"/>
                      </a:lnTo>
                      <a:lnTo>
                        <a:pt x="81" y="536"/>
                      </a:lnTo>
                      <a:lnTo>
                        <a:pt x="84" y="592"/>
                      </a:lnTo>
                      <a:lnTo>
                        <a:pt x="78" y="598"/>
                      </a:lnTo>
                      <a:lnTo>
                        <a:pt x="72" y="620"/>
                      </a:lnTo>
                      <a:lnTo>
                        <a:pt x="111" y="617"/>
                      </a:lnTo>
                      <a:lnTo>
                        <a:pt x="119" y="639"/>
                      </a:lnTo>
                      <a:lnTo>
                        <a:pt x="178" y="691"/>
                      </a:lnTo>
                      <a:lnTo>
                        <a:pt x="169" y="737"/>
                      </a:lnTo>
                      <a:lnTo>
                        <a:pt x="177" y="745"/>
                      </a:lnTo>
                      <a:lnTo>
                        <a:pt x="161" y="759"/>
                      </a:lnTo>
                      <a:lnTo>
                        <a:pt x="148" y="773"/>
                      </a:lnTo>
                      <a:lnTo>
                        <a:pt x="143" y="783"/>
                      </a:lnTo>
                      <a:lnTo>
                        <a:pt x="164" y="794"/>
                      </a:lnTo>
                      <a:lnTo>
                        <a:pt x="175" y="805"/>
                      </a:lnTo>
                      <a:lnTo>
                        <a:pt x="207" y="786"/>
                      </a:lnTo>
                      <a:lnTo>
                        <a:pt x="226" y="797"/>
                      </a:lnTo>
                      <a:lnTo>
                        <a:pt x="239" y="797"/>
                      </a:lnTo>
                      <a:lnTo>
                        <a:pt x="253" y="810"/>
                      </a:lnTo>
                      <a:lnTo>
                        <a:pt x="268" y="828"/>
                      </a:lnTo>
                      <a:lnTo>
                        <a:pt x="296" y="820"/>
                      </a:lnTo>
                      <a:lnTo>
                        <a:pt x="290" y="797"/>
                      </a:lnTo>
                      <a:lnTo>
                        <a:pt x="296" y="783"/>
                      </a:lnTo>
                      <a:lnTo>
                        <a:pt x="319" y="76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5" name="Freeform 513"/>
                <p:cNvSpPr>
                  <a:spLocks/>
                </p:cNvSpPr>
                <p:nvPr/>
              </p:nvSpPr>
              <p:spPr bwMode="auto">
                <a:xfrm>
                  <a:off x="8104188" y="-244792"/>
                  <a:ext cx="3462338" cy="1314450"/>
                </a:xfrm>
                <a:custGeom>
                  <a:avLst/>
                  <a:gdLst>
                    <a:gd name="T0" fmla="*/ 370 w 2181"/>
                    <a:gd name="T1" fmla="*/ 604 h 828"/>
                    <a:gd name="T2" fmla="*/ 509 w 2181"/>
                    <a:gd name="T3" fmla="*/ 651 h 828"/>
                    <a:gd name="T4" fmla="*/ 601 w 2181"/>
                    <a:gd name="T5" fmla="*/ 601 h 828"/>
                    <a:gd name="T6" fmla="*/ 751 w 2181"/>
                    <a:gd name="T7" fmla="*/ 623 h 828"/>
                    <a:gd name="T8" fmla="*/ 887 w 2181"/>
                    <a:gd name="T9" fmla="*/ 710 h 828"/>
                    <a:gd name="T10" fmla="*/ 997 w 2181"/>
                    <a:gd name="T11" fmla="*/ 687 h 828"/>
                    <a:gd name="T12" fmla="*/ 1097 w 2181"/>
                    <a:gd name="T13" fmla="*/ 671 h 828"/>
                    <a:gd name="T14" fmla="*/ 1244 w 2181"/>
                    <a:gd name="T15" fmla="*/ 676 h 828"/>
                    <a:gd name="T16" fmla="*/ 1316 w 2181"/>
                    <a:gd name="T17" fmla="*/ 612 h 828"/>
                    <a:gd name="T18" fmla="*/ 1474 w 2181"/>
                    <a:gd name="T19" fmla="*/ 706 h 828"/>
                    <a:gd name="T20" fmla="*/ 1531 w 2181"/>
                    <a:gd name="T21" fmla="*/ 788 h 828"/>
                    <a:gd name="T22" fmla="*/ 1603 w 2181"/>
                    <a:gd name="T23" fmla="*/ 743 h 828"/>
                    <a:gd name="T24" fmla="*/ 1550 w 2181"/>
                    <a:gd name="T25" fmla="*/ 608 h 828"/>
                    <a:gd name="T26" fmla="*/ 1608 w 2181"/>
                    <a:gd name="T27" fmla="*/ 480 h 828"/>
                    <a:gd name="T28" fmla="*/ 1761 w 2181"/>
                    <a:gd name="T29" fmla="*/ 432 h 828"/>
                    <a:gd name="T30" fmla="*/ 1855 w 2181"/>
                    <a:gd name="T31" fmla="*/ 445 h 828"/>
                    <a:gd name="T32" fmla="*/ 1831 w 2181"/>
                    <a:gd name="T33" fmla="*/ 641 h 828"/>
                    <a:gd name="T34" fmla="*/ 1898 w 2181"/>
                    <a:gd name="T35" fmla="*/ 539 h 828"/>
                    <a:gd name="T36" fmla="*/ 1870 w 2181"/>
                    <a:gd name="T37" fmla="*/ 507 h 828"/>
                    <a:gd name="T38" fmla="*/ 1866 w 2181"/>
                    <a:gd name="T39" fmla="*/ 502 h 828"/>
                    <a:gd name="T40" fmla="*/ 1868 w 2181"/>
                    <a:gd name="T41" fmla="*/ 486 h 828"/>
                    <a:gd name="T42" fmla="*/ 1881 w 2181"/>
                    <a:gd name="T43" fmla="*/ 465 h 828"/>
                    <a:gd name="T44" fmla="*/ 1983 w 2181"/>
                    <a:gd name="T45" fmla="*/ 429 h 828"/>
                    <a:gd name="T46" fmla="*/ 2020 w 2181"/>
                    <a:gd name="T47" fmla="*/ 351 h 828"/>
                    <a:gd name="T48" fmla="*/ 2098 w 2181"/>
                    <a:gd name="T49" fmla="*/ 333 h 828"/>
                    <a:gd name="T50" fmla="*/ 2166 w 2181"/>
                    <a:gd name="T51" fmla="*/ 323 h 828"/>
                    <a:gd name="T52" fmla="*/ 2088 w 2181"/>
                    <a:gd name="T53" fmla="*/ 274 h 828"/>
                    <a:gd name="T54" fmla="*/ 1952 w 2181"/>
                    <a:gd name="T55" fmla="*/ 213 h 828"/>
                    <a:gd name="T56" fmla="*/ 1801 w 2181"/>
                    <a:gd name="T57" fmla="*/ 212 h 828"/>
                    <a:gd name="T58" fmla="*/ 1645 w 2181"/>
                    <a:gd name="T59" fmla="*/ 191 h 828"/>
                    <a:gd name="T60" fmla="*/ 1474 w 2181"/>
                    <a:gd name="T61" fmla="*/ 143 h 828"/>
                    <a:gd name="T62" fmla="*/ 1372 w 2181"/>
                    <a:gd name="T63" fmla="*/ 173 h 828"/>
                    <a:gd name="T64" fmla="*/ 1290 w 2181"/>
                    <a:gd name="T65" fmla="*/ 143 h 828"/>
                    <a:gd name="T66" fmla="*/ 1069 w 2181"/>
                    <a:gd name="T67" fmla="*/ 113 h 828"/>
                    <a:gd name="T68" fmla="*/ 1070 w 2181"/>
                    <a:gd name="T69" fmla="*/ 54 h 828"/>
                    <a:gd name="T70" fmla="*/ 933 w 2181"/>
                    <a:gd name="T71" fmla="*/ 0 h 828"/>
                    <a:gd name="T72" fmla="*/ 844 w 2181"/>
                    <a:gd name="T73" fmla="*/ 57 h 828"/>
                    <a:gd name="T74" fmla="*/ 722 w 2181"/>
                    <a:gd name="T75" fmla="*/ 79 h 828"/>
                    <a:gd name="T76" fmla="*/ 671 w 2181"/>
                    <a:gd name="T77" fmla="*/ 150 h 828"/>
                    <a:gd name="T78" fmla="*/ 635 w 2181"/>
                    <a:gd name="T79" fmla="*/ 153 h 828"/>
                    <a:gd name="T80" fmla="*/ 580 w 2181"/>
                    <a:gd name="T81" fmla="*/ 145 h 828"/>
                    <a:gd name="T82" fmla="*/ 617 w 2181"/>
                    <a:gd name="T83" fmla="*/ 223 h 828"/>
                    <a:gd name="T84" fmla="*/ 655 w 2181"/>
                    <a:gd name="T85" fmla="*/ 271 h 828"/>
                    <a:gd name="T86" fmla="*/ 574 w 2181"/>
                    <a:gd name="T87" fmla="*/ 308 h 828"/>
                    <a:gd name="T88" fmla="*/ 584 w 2181"/>
                    <a:gd name="T89" fmla="*/ 272 h 828"/>
                    <a:gd name="T90" fmla="*/ 587 w 2181"/>
                    <a:gd name="T91" fmla="*/ 263 h 828"/>
                    <a:gd name="T92" fmla="*/ 585 w 2181"/>
                    <a:gd name="T93" fmla="*/ 250 h 828"/>
                    <a:gd name="T94" fmla="*/ 580 w 2181"/>
                    <a:gd name="T95" fmla="*/ 237 h 828"/>
                    <a:gd name="T96" fmla="*/ 541 w 2181"/>
                    <a:gd name="T97" fmla="*/ 114 h 828"/>
                    <a:gd name="T98" fmla="*/ 523 w 2181"/>
                    <a:gd name="T99" fmla="*/ 242 h 828"/>
                    <a:gd name="T100" fmla="*/ 419 w 2181"/>
                    <a:gd name="T101" fmla="*/ 231 h 828"/>
                    <a:gd name="T102" fmla="*/ 328 w 2181"/>
                    <a:gd name="T103" fmla="*/ 247 h 828"/>
                    <a:gd name="T104" fmla="*/ 218 w 2181"/>
                    <a:gd name="T105" fmla="*/ 252 h 828"/>
                    <a:gd name="T106" fmla="*/ 174 w 2181"/>
                    <a:gd name="T107" fmla="*/ 315 h 828"/>
                    <a:gd name="T108" fmla="*/ 115 w 2181"/>
                    <a:gd name="T109" fmla="*/ 341 h 828"/>
                    <a:gd name="T110" fmla="*/ 83 w 2181"/>
                    <a:gd name="T111" fmla="*/ 306 h 828"/>
                    <a:gd name="T112" fmla="*/ 103 w 2181"/>
                    <a:gd name="T113" fmla="*/ 247 h 828"/>
                    <a:gd name="T114" fmla="*/ 20 w 2181"/>
                    <a:gd name="T115" fmla="*/ 330 h 828"/>
                    <a:gd name="T116" fmla="*/ 8 w 2181"/>
                    <a:gd name="T117" fmla="*/ 453 h 828"/>
                    <a:gd name="T118" fmla="*/ 72 w 2181"/>
                    <a:gd name="T119" fmla="*/ 620 h 828"/>
                    <a:gd name="T120" fmla="*/ 143 w 2181"/>
                    <a:gd name="T121" fmla="*/ 783 h 828"/>
                    <a:gd name="T122" fmla="*/ 296 w 2181"/>
                    <a:gd name="T123" fmla="*/ 82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81" h="828">
                      <a:moveTo>
                        <a:pt x="319" y="764"/>
                      </a:moveTo>
                      <a:lnTo>
                        <a:pt x="330" y="751"/>
                      </a:lnTo>
                      <a:lnTo>
                        <a:pt x="336" y="724"/>
                      </a:lnTo>
                      <a:lnTo>
                        <a:pt x="349" y="708"/>
                      </a:lnTo>
                      <a:lnTo>
                        <a:pt x="349" y="689"/>
                      </a:lnTo>
                      <a:lnTo>
                        <a:pt x="332" y="676"/>
                      </a:lnTo>
                      <a:lnTo>
                        <a:pt x="324" y="659"/>
                      </a:lnTo>
                      <a:lnTo>
                        <a:pt x="370" y="604"/>
                      </a:lnTo>
                      <a:lnTo>
                        <a:pt x="386" y="623"/>
                      </a:lnTo>
                      <a:lnTo>
                        <a:pt x="392" y="611"/>
                      </a:lnTo>
                      <a:lnTo>
                        <a:pt x="413" y="606"/>
                      </a:lnTo>
                      <a:lnTo>
                        <a:pt x="430" y="609"/>
                      </a:lnTo>
                      <a:lnTo>
                        <a:pt x="459" y="611"/>
                      </a:lnTo>
                      <a:lnTo>
                        <a:pt x="496" y="635"/>
                      </a:lnTo>
                      <a:lnTo>
                        <a:pt x="496" y="644"/>
                      </a:lnTo>
                      <a:lnTo>
                        <a:pt x="509" y="651"/>
                      </a:lnTo>
                      <a:lnTo>
                        <a:pt x="529" y="647"/>
                      </a:lnTo>
                      <a:lnTo>
                        <a:pt x="557" y="663"/>
                      </a:lnTo>
                      <a:lnTo>
                        <a:pt x="571" y="670"/>
                      </a:lnTo>
                      <a:lnTo>
                        <a:pt x="579" y="660"/>
                      </a:lnTo>
                      <a:lnTo>
                        <a:pt x="571" y="641"/>
                      </a:lnTo>
                      <a:lnTo>
                        <a:pt x="588" y="631"/>
                      </a:lnTo>
                      <a:lnTo>
                        <a:pt x="606" y="623"/>
                      </a:lnTo>
                      <a:lnTo>
                        <a:pt x="601" y="601"/>
                      </a:lnTo>
                      <a:lnTo>
                        <a:pt x="612" y="600"/>
                      </a:lnTo>
                      <a:lnTo>
                        <a:pt x="632" y="604"/>
                      </a:lnTo>
                      <a:lnTo>
                        <a:pt x="668" y="608"/>
                      </a:lnTo>
                      <a:lnTo>
                        <a:pt x="692" y="603"/>
                      </a:lnTo>
                      <a:lnTo>
                        <a:pt x="721" y="598"/>
                      </a:lnTo>
                      <a:lnTo>
                        <a:pt x="734" y="609"/>
                      </a:lnTo>
                      <a:lnTo>
                        <a:pt x="735" y="622"/>
                      </a:lnTo>
                      <a:lnTo>
                        <a:pt x="751" y="623"/>
                      </a:lnTo>
                      <a:lnTo>
                        <a:pt x="775" y="616"/>
                      </a:lnTo>
                      <a:lnTo>
                        <a:pt x="794" y="616"/>
                      </a:lnTo>
                      <a:lnTo>
                        <a:pt x="817" y="659"/>
                      </a:lnTo>
                      <a:lnTo>
                        <a:pt x="833" y="659"/>
                      </a:lnTo>
                      <a:lnTo>
                        <a:pt x="840" y="670"/>
                      </a:lnTo>
                      <a:lnTo>
                        <a:pt x="864" y="681"/>
                      </a:lnTo>
                      <a:lnTo>
                        <a:pt x="879" y="718"/>
                      </a:lnTo>
                      <a:lnTo>
                        <a:pt x="887" y="710"/>
                      </a:lnTo>
                      <a:lnTo>
                        <a:pt x="908" y="705"/>
                      </a:lnTo>
                      <a:lnTo>
                        <a:pt x="951" y="700"/>
                      </a:lnTo>
                      <a:lnTo>
                        <a:pt x="957" y="706"/>
                      </a:lnTo>
                      <a:lnTo>
                        <a:pt x="971" y="710"/>
                      </a:lnTo>
                      <a:lnTo>
                        <a:pt x="979" y="716"/>
                      </a:lnTo>
                      <a:lnTo>
                        <a:pt x="1010" y="713"/>
                      </a:lnTo>
                      <a:lnTo>
                        <a:pt x="1002" y="695"/>
                      </a:lnTo>
                      <a:lnTo>
                        <a:pt x="997" y="687"/>
                      </a:lnTo>
                      <a:lnTo>
                        <a:pt x="1010" y="686"/>
                      </a:lnTo>
                      <a:lnTo>
                        <a:pt x="1010" y="660"/>
                      </a:lnTo>
                      <a:lnTo>
                        <a:pt x="1010" y="631"/>
                      </a:lnTo>
                      <a:lnTo>
                        <a:pt x="1038" y="643"/>
                      </a:lnTo>
                      <a:lnTo>
                        <a:pt x="1056" y="644"/>
                      </a:lnTo>
                      <a:lnTo>
                        <a:pt x="1070" y="659"/>
                      </a:lnTo>
                      <a:lnTo>
                        <a:pt x="1075" y="671"/>
                      </a:lnTo>
                      <a:lnTo>
                        <a:pt x="1097" y="671"/>
                      </a:lnTo>
                      <a:lnTo>
                        <a:pt x="1129" y="673"/>
                      </a:lnTo>
                      <a:lnTo>
                        <a:pt x="1148" y="684"/>
                      </a:lnTo>
                      <a:lnTo>
                        <a:pt x="1163" y="689"/>
                      </a:lnTo>
                      <a:lnTo>
                        <a:pt x="1168" y="700"/>
                      </a:lnTo>
                      <a:lnTo>
                        <a:pt x="1206" y="694"/>
                      </a:lnTo>
                      <a:lnTo>
                        <a:pt x="1214" y="684"/>
                      </a:lnTo>
                      <a:lnTo>
                        <a:pt x="1227" y="692"/>
                      </a:lnTo>
                      <a:lnTo>
                        <a:pt x="1244" y="676"/>
                      </a:lnTo>
                      <a:lnTo>
                        <a:pt x="1258" y="675"/>
                      </a:lnTo>
                      <a:lnTo>
                        <a:pt x="1273" y="683"/>
                      </a:lnTo>
                      <a:lnTo>
                        <a:pt x="1282" y="694"/>
                      </a:lnTo>
                      <a:lnTo>
                        <a:pt x="1303" y="694"/>
                      </a:lnTo>
                      <a:lnTo>
                        <a:pt x="1306" y="665"/>
                      </a:lnTo>
                      <a:lnTo>
                        <a:pt x="1319" y="655"/>
                      </a:lnTo>
                      <a:lnTo>
                        <a:pt x="1308" y="628"/>
                      </a:lnTo>
                      <a:lnTo>
                        <a:pt x="1316" y="612"/>
                      </a:lnTo>
                      <a:lnTo>
                        <a:pt x="1380" y="614"/>
                      </a:lnTo>
                      <a:lnTo>
                        <a:pt x="1396" y="631"/>
                      </a:lnTo>
                      <a:lnTo>
                        <a:pt x="1410" y="644"/>
                      </a:lnTo>
                      <a:lnTo>
                        <a:pt x="1421" y="659"/>
                      </a:lnTo>
                      <a:lnTo>
                        <a:pt x="1424" y="676"/>
                      </a:lnTo>
                      <a:lnTo>
                        <a:pt x="1436" y="691"/>
                      </a:lnTo>
                      <a:lnTo>
                        <a:pt x="1463" y="695"/>
                      </a:lnTo>
                      <a:lnTo>
                        <a:pt x="1474" y="706"/>
                      </a:lnTo>
                      <a:lnTo>
                        <a:pt x="1487" y="716"/>
                      </a:lnTo>
                      <a:lnTo>
                        <a:pt x="1493" y="726"/>
                      </a:lnTo>
                      <a:lnTo>
                        <a:pt x="1509" y="726"/>
                      </a:lnTo>
                      <a:lnTo>
                        <a:pt x="1535" y="721"/>
                      </a:lnTo>
                      <a:lnTo>
                        <a:pt x="1541" y="729"/>
                      </a:lnTo>
                      <a:lnTo>
                        <a:pt x="1542" y="743"/>
                      </a:lnTo>
                      <a:lnTo>
                        <a:pt x="1533" y="750"/>
                      </a:lnTo>
                      <a:lnTo>
                        <a:pt x="1531" y="788"/>
                      </a:lnTo>
                      <a:lnTo>
                        <a:pt x="1517" y="786"/>
                      </a:lnTo>
                      <a:lnTo>
                        <a:pt x="1509" y="802"/>
                      </a:lnTo>
                      <a:lnTo>
                        <a:pt x="1509" y="820"/>
                      </a:lnTo>
                      <a:lnTo>
                        <a:pt x="1523" y="821"/>
                      </a:lnTo>
                      <a:lnTo>
                        <a:pt x="1542" y="828"/>
                      </a:lnTo>
                      <a:lnTo>
                        <a:pt x="1568" y="810"/>
                      </a:lnTo>
                      <a:lnTo>
                        <a:pt x="1586" y="778"/>
                      </a:lnTo>
                      <a:lnTo>
                        <a:pt x="1603" y="743"/>
                      </a:lnTo>
                      <a:lnTo>
                        <a:pt x="1616" y="708"/>
                      </a:lnTo>
                      <a:lnTo>
                        <a:pt x="1608" y="671"/>
                      </a:lnTo>
                      <a:lnTo>
                        <a:pt x="1613" y="662"/>
                      </a:lnTo>
                      <a:lnTo>
                        <a:pt x="1609" y="623"/>
                      </a:lnTo>
                      <a:lnTo>
                        <a:pt x="1594" y="600"/>
                      </a:lnTo>
                      <a:lnTo>
                        <a:pt x="1568" y="592"/>
                      </a:lnTo>
                      <a:lnTo>
                        <a:pt x="1560" y="606"/>
                      </a:lnTo>
                      <a:lnTo>
                        <a:pt x="1550" y="608"/>
                      </a:lnTo>
                      <a:lnTo>
                        <a:pt x="1547" y="592"/>
                      </a:lnTo>
                      <a:lnTo>
                        <a:pt x="1523" y="580"/>
                      </a:lnTo>
                      <a:lnTo>
                        <a:pt x="1520" y="569"/>
                      </a:lnTo>
                      <a:lnTo>
                        <a:pt x="1535" y="555"/>
                      </a:lnTo>
                      <a:lnTo>
                        <a:pt x="1552" y="526"/>
                      </a:lnTo>
                      <a:lnTo>
                        <a:pt x="1560" y="507"/>
                      </a:lnTo>
                      <a:lnTo>
                        <a:pt x="1573" y="488"/>
                      </a:lnTo>
                      <a:lnTo>
                        <a:pt x="1608" y="480"/>
                      </a:lnTo>
                      <a:lnTo>
                        <a:pt x="1637" y="477"/>
                      </a:lnTo>
                      <a:lnTo>
                        <a:pt x="1676" y="481"/>
                      </a:lnTo>
                      <a:lnTo>
                        <a:pt x="1686" y="465"/>
                      </a:lnTo>
                      <a:lnTo>
                        <a:pt x="1713" y="472"/>
                      </a:lnTo>
                      <a:lnTo>
                        <a:pt x="1713" y="483"/>
                      </a:lnTo>
                      <a:lnTo>
                        <a:pt x="1751" y="475"/>
                      </a:lnTo>
                      <a:lnTo>
                        <a:pt x="1755" y="458"/>
                      </a:lnTo>
                      <a:lnTo>
                        <a:pt x="1761" y="432"/>
                      </a:lnTo>
                      <a:lnTo>
                        <a:pt x="1769" y="418"/>
                      </a:lnTo>
                      <a:lnTo>
                        <a:pt x="1807" y="418"/>
                      </a:lnTo>
                      <a:lnTo>
                        <a:pt x="1820" y="434"/>
                      </a:lnTo>
                      <a:lnTo>
                        <a:pt x="1830" y="438"/>
                      </a:lnTo>
                      <a:lnTo>
                        <a:pt x="1844" y="413"/>
                      </a:lnTo>
                      <a:lnTo>
                        <a:pt x="1854" y="410"/>
                      </a:lnTo>
                      <a:lnTo>
                        <a:pt x="1863" y="429"/>
                      </a:lnTo>
                      <a:lnTo>
                        <a:pt x="1855" y="445"/>
                      </a:lnTo>
                      <a:lnTo>
                        <a:pt x="1834" y="462"/>
                      </a:lnTo>
                      <a:lnTo>
                        <a:pt x="1815" y="491"/>
                      </a:lnTo>
                      <a:lnTo>
                        <a:pt x="1799" y="512"/>
                      </a:lnTo>
                      <a:lnTo>
                        <a:pt x="1798" y="542"/>
                      </a:lnTo>
                      <a:lnTo>
                        <a:pt x="1801" y="576"/>
                      </a:lnTo>
                      <a:lnTo>
                        <a:pt x="1814" y="598"/>
                      </a:lnTo>
                      <a:lnTo>
                        <a:pt x="1820" y="623"/>
                      </a:lnTo>
                      <a:lnTo>
                        <a:pt x="1831" y="641"/>
                      </a:lnTo>
                      <a:lnTo>
                        <a:pt x="1844" y="649"/>
                      </a:lnTo>
                      <a:lnTo>
                        <a:pt x="1858" y="623"/>
                      </a:lnTo>
                      <a:lnTo>
                        <a:pt x="1874" y="595"/>
                      </a:lnTo>
                      <a:lnTo>
                        <a:pt x="1874" y="579"/>
                      </a:lnTo>
                      <a:lnTo>
                        <a:pt x="1889" y="579"/>
                      </a:lnTo>
                      <a:lnTo>
                        <a:pt x="1887" y="556"/>
                      </a:lnTo>
                      <a:lnTo>
                        <a:pt x="1889" y="540"/>
                      </a:lnTo>
                      <a:lnTo>
                        <a:pt x="1898" y="539"/>
                      </a:lnTo>
                      <a:lnTo>
                        <a:pt x="1892" y="528"/>
                      </a:lnTo>
                      <a:lnTo>
                        <a:pt x="1876" y="509"/>
                      </a:lnTo>
                      <a:lnTo>
                        <a:pt x="1874" y="509"/>
                      </a:lnTo>
                      <a:lnTo>
                        <a:pt x="1874" y="509"/>
                      </a:lnTo>
                      <a:lnTo>
                        <a:pt x="1873" y="509"/>
                      </a:lnTo>
                      <a:lnTo>
                        <a:pt x="1871" y="509"/>
                      </a:lnTo>
                      <a:lnTo>
                        <a:pt x="1871" y="507"/>
                      </a:lnTo>
                      <a:lnTo>
                        <a:pt x="1870" y="507"/>
                      </a:lnTo>
                      <a:lnTo>
                        <a:pt x="1870" y="507"/>
                      </a:lnTo>
                      <a:lnTo>
                        <a:pt x="1868" y="507"/>
                      </a:lnTo>
                      <a:lnTo>
                        <a:pt x="1868" y="505"/>
                      </a:lnTo>
                      <a:lnTo>
                        <a:pt x="1866" y="505"/>
                      </a:lnTo>
                      <a:lnTo>
                        <a:pt x="1866" y="504"/>
                      </a:lnTo>
                      <a:lnTo>
                        <a:pt x="1866" y="504"/>
                      </a:lnTo>
                      <a:lnTo>
                        <a:pt x="1866" y="502"/>
                      </a:lnTo>
                      <a:lnTo>
                        <a:pt x="1866" y="502"/>
                      </a:lnTo>
                      <a:lnTo>
                        <a:pt x="1866" y="501"/>
                      </a:lnTo>
                      <a:lnTo>
                        <a:pt x="1866" y="497"/>
                      </a:lnTo>
                      <a:lnTo>
                        <a:pt x="1866" y="496"/>
                      </a:lnTo>
                      <a:lnTo>
                        <a:pt x="1866" y="494"/>
                      </a:lnTo>
                      <a:lnTo>
                        <a:pt x="1866" y="493"/>
                      </a:lnTo>
                      <a:lnTo>
                        <a:pt x="1866" y="491"/>
                      </a:lnTo>
                      <a:lnTo>
                        <a:pt x="1868" y="488"/>
                      </a:lnTo>
                      <a:lnTo>
                        <a:pt x="1868" y="486"/>
                      </a:lnTo>
                      <a:lnTo>
                        <a:pt x="1868" y="485"/>
                      </a:lnTo>
                      <a:lnTo>
                        <a:pt x="1870" y="483"/>
                      </a:lnTo>
                      <a:lnTo>
                        <a:pt x="1870" y="481"/>
                      </a:lnTo>
                      <a:lnTo>
                        <a:pt x="1870" y="480"/>
                      </a:lnTo>
                      <a:lnTo>
                        <a:pt x="1870" y="480"/>
                      </a:lnTo>
                      <a:lnTo>
                        <a:pt x="1871" y="478"/>
                      </a:lnTo>
                      <a:lnTo>
                        <a:pt x="1871" y="477"/>
                      </a:lnTo>
                      <a:lnTo>
                        <a:pt x="1881" y="465"/>
                      </a:lnTo>
                      <a:lnTo>
                        <a:pt x="1905" y="453"/>
                      </a:lnTo>
                      <a:lnTo>
                        <a:pt x="1917" y="445"/>
                      </a:lnTo>
                      <a:lnTo>
                        <a:pt x="1935" y="440"/>
                      </a:lnTo>
                      <a:lnTo>
                        <a:pt x="1948" y="445"/>
                      </a:lnTo>
                      <a:lnTo>
                        <a:pt x="1957" y="458"/>
                      </a:lnTo>
                      <a:lnTo>
                        <a:pt x="1967" y="464"/>
                      </a:lnTo>
                      <a:lnTo>
                        <a:pt x="1976" y="435"/>
                      </a:lnTo>
                      <a:lnTo>
                        <a:pt x="1983" y="429"/>
                      </a:lnTo>
                      <a:lnTo>
                        <a:pt x="1986" y="413"/>
                      </a:lnTo>
                      <a:lnTo>
                        <a:pt x="2007" y="414"/>
                      </a:lnTo>
                      <a:lnTo>
                        <a:pt x="2027" y="400"/>
                      </a:lnTo>
                      <a:lnTo>
                        <a:pt x="2039" y="398"/>
                      </a:lnTo>
                      <a:lnTo>
                        <a:pt x="2061" y="408"/>
                      </a:lnTo>
                      <a:lnTo>
                        <a:pt x="2066" y="395"/>
                      </a:lnTo>
                      <a:lnTo>
                        <a:pt x="2047" y="370"/>
                      </a:lnTo>
                      <a:lnTo>
                        <a:pt x="2020" y="351"/>
                      </a:lnTo>
                      <a:lnTo>
                        <a:pt x="2029" y="343"/>
                      </a:lnTo>
                      <a:lnTo>
                        <a:pt x="2047" y="330"/>
                      </a:lnTo>
                      <a:lnTo>
                        <a:pt x="2042" y="320"/>
                      </a:lnTo>
                      <a:lnTo>
                        <a:pt x="2042" y="303"/>
                      </a:lnTo>
                      <a:lnTo>
                        <a:pt x="2058" y="296"/>
                      </a:lnTo>
                      <a:lnTo>
                        <a:pt x="2064" y="315"/>
                      </a:lnTo>
                      <a:lnTo>
                        <a:pt x="2071" y="330"/>
                      </a:lnTo>
                      <a:lnTo>
                        <a:pt x="2098" y="333"/>
                      </a:lnTo>
                      <a:lnTo>
                        <a:pt x="2110" y="344"/>
                      </a:lnTo>
                      <a:lnTo>
                        <a:pt x="2130" y="346"/>
                      </a:lnTo>
                      <a:lnTo>
                        <a:pt x="2139" y="360"/>
                      </a:lnTo>
                      <a:lnTo>
                        <a:pt x="2150" y="365"/>
                      </a:lnTo>
                      <a:lnTo>
                        <a:pt x="2163" y="351"/>
                      </a:lnTo>
                      <a:lnTo>
                        <a:pt x="2150" y="336"/>
                      </a:lnTo>
                      <a:lnTo>
                        <a:pt x="2155" y="323"/>
                      </a:lnTo>
                      <a:lnTo>
                        <a:pt x="2166" y="323"/>
                      </a:lnTo>
                      <a:lnTo>
                        <a:pt x="2177" y="319"/>
                      </a:lnTo>
                      <a:lnTo>
                        <a:pt x="2181" y="298"/>
                      </a:lnTo>
                      <a:lnTo>
                        <a:pt x="2152" y="298"/>
                      </a:lnTo>
                      <a:lnTo>
                        <a:pt x="2134" y="288"/>
                      </a:lnTo>
                      <a:lnTo>
                        <a:pt x="2112" y="292"/>
                      </a:lnTo>
                      <a:lnTo>
                        <a:pt x="2106" y="301"/>
                      </a:lnTo>
                      <a:lnTo>
                        <a:pt x="2096" y="284"/>
                      </a:lnTo>
                      <a:lnTo>
                        <a:pt x="2088" y="274"/>
                      </a:lnTo>
                      <a:lnTo>
                        <a:pt x="2067" y="269"/>
                      </a:lnTo>
                      <a:lnTo>
                        <a:pt x="2064" y="256"/>
                      </a:lnTo>
                      <a:lnTo>
                        <a:pt x="2034" y="256"/>
                      </a:lnTo>
                      <a:lnTo>
                        <a:pt x="2021" y="240"/>
                      </a:lnTo>
                      <a:lnTo>
                        <a:pt x="2000" y="229"/>
                      </a:lnTo>
                      <a:lnTo>
                        <a:pt x="1983" y="226"/>
                      </a:lnTo>
                      <a:lnTo>
                        <a:pt x="1960" y="220"/>
                      </a:lnTo>
                      <a:lnTo>
                        <a:pt x="1952" y="213"/>
                      </a:lnTo>
                      <a:lnTo>
                        <a:pt x="1930" y="205"/>
                      </a:lnTo>
                      <a:lnTo>
                        <a:pt x="1903" y="205"/>
                      </a:lnTo>
                      <a:lnTo>
                        <a:pt x="1870" y="202"/>
                      </a:lnTo>
                      <a:lnTo>
                        <a:pt x="1866" y="223"/>
                      </a:lnTo>
                      <a:lnTo>
                        <a:pt x="1850" y="226"/>
                      </a:lnTo>
                      <a:lnTo>
                        <a:pt x="1841" y="215"/>
                      </a:lnTo>
                      <a:lnTo>
                        <a:pt x="1825" y="220"/>
                      </a:lnTo>
                      <a:lnTo>
                        <a:pt x="1801" y="212"/>
                      </a:lnTo>
                      <a:lnTo>
                        <a:pt x="1764" y="215"/>
                      </a:lnTo>
                      <a:lnTo>
                        <a:pt x="1756" y="229"/>
                      </a:lnTo>
                      <a:lnTo>
                        <a:pt x="1744" y="225"/>
                      </a:lnTo>
                      <a:lnTo>
                        <a:pt x="1728" y="210"/>
                      </a:lnTo>
                      <a:lnTo>
                        <a:pt x="1710" y="191"/>
                      </a:lnTo>
                      <a:lnTo>
                        <a:pt x="1669" y="181"/>
                      </a:lnTo>
                      <a:lnTo>
                        <a:pt x="1654" y="186"/>
                      </a:lnTo>
                      <a:lnTo>
                        <a:pt x="1645" y="191"/>
                      </a:lnTo>
                      <a:lnTo>
                        <a:pt x="1621" y="188"/>
                      </a:lnTo>
                      <a:lnTo>
                        <a:pt x="1592" y="172"/>
                      </a:lnTo>
                      <a:lnTo>
                        <a:pt x="1574" y="162"/>
                      </a:lnTo>
                      <a:lnTo>
                        <a:pt x="1570" y="154"/>
                      </a:lnTo>
                      <a:lnTo>
                        <a:pt x="1525" y="154"/>
                      </a:lnTo>
                      <a:lnTo>
                        <a:pt x="1512" y="159"/>
                      </a:lnTo>
                      <a:lnTo>
                        <a:pt x="1499" y="143"/>
                      </a:lnTo>
                      <a:lnTo>
                        <a:pt x="1474" y="143"/>
                      </a:lnTo>
                      <a:lnTo>
                        <a:pt x="1464" y="130"/>
                      </a:lnTo>
                      <a:lnTo>
                        <a:pt x="1450" y="138"/>
                      </a:lnTo>
                      <a:lnTo>
                        <a:pt x="1436" y="148"/>
                      </a:lnTo>
                      <a:lnTo>
                        <a:pt x="1445" y="169"/>
                      </a:lnTo>
                      <a:lnTo>
                        <a:pt x="1426" y="173"/>
                      </a:lnTo>
                      <a:lnTo>
                        <a:pt x="1402" y="169"/>
                      </a:lnTo>
                      <a:lnTo>
                        <a:pt x="1385" y="169"/>
                      </a:lnTo>
                      <a:lnTo>
                        <a:pt x="1372" y="173"/>
                      </a:lnTo>
                      <a:lnTo>
                        <a:pt x="1356" y="167"/>
                      </a:lnTo>
                      <a:lnTo>
                        <a:pt x="1346" y="156"/>
                      </a:lnTo>
                      <a:lnTo>
                        <a:pt x="1343" y="173"/>
                      </a:lnTo>
                      <a:lnTo>
                        <a:pt x="1319" y="177"/>
                      </a:lnTo>
                      <a:lnTo>
                        <a:pt x="1290" y="165"/>
                      </a:lnTo>
                      <a:lnTo>
                        <a:pt x="1273" y="159"/>
                      </a:lnTo>
                      <a:lnTo>
                        <a:pt x="1278" y="148"/>
                      </a:lnTo>
                      <a:lnTo>
                        <a:pt x="1290" y="143"/>
                      </a:lnTo>
                      <a:lnTo>
                        <a:pt x="1279" y="122"/>
                      </a:lnTo>
                      <a:lnTo>
                        <a:pt x="1255" y="113"/>
                      </a:lnTo>
                      <a:lnTo>
                        <a:pt x="1222" y="116"/>
                      </a:lnTo>
                      <a:lnTo>
                        <a:pt x="1212" y="142"/>
                      </a:lnTo>
                      <a:lnTo>
                        <a:pt x="1187" y="132"/>
                      </a:lnTo>
                      <a:lnTo>
                        <a:pt x="1164" y="121"/>
                      </a:lnTo>
                      <a:lnTo>
                        <a:pt x="1129" y="113"/>
                      </a:lnTo>
                      <a:lnTo>
                        <a:pt x="1069" y="113"/>
                      </a:lnTo>
                      <a:lnTo>
                        <a:pt x="1046" y="113"/>
                      </a:lnTo>
                      <a:lnTo>
                        <a:pt x="1024" y="122"/>
                      </a:lnTo>
                      <a:lnTo>
                        <a:pt x="992" y="132"/>
                      </a:lnTo>
                      <a:lnTo>
                        <a:pt x="1008" y="114"/>
                      </a:lnTo>
                      <a:lnTo>
                        <a:pt x="1038" y="98"/>
                      </a:lnTo>
                      <a:lnTo>
                        <a:pt x="1051" y="92"/>
                      </a:lnTo>
                      <a:lnTo>
                        <a:pt x="1069" y="76"/>
                      </a:lnTo>
                      <a:lnTo>
                        <a:pt x="1070" y="54"/>
                      </a:lnTo>
                      <a:lnTo>
                        <a:pt x="1049" y="44"/>
                      </a:lnTo>
                      <a:lnTo>
                        <a:pt x="1040" y="30"/>
                      </a:lnTo>
                      <a:lnTo>
                        <a:pt x="990" y="25"/>
                      </a:lnTo>
                      <a:lnTo>
                        <a:pt x="981" y="36"/>
                      </a:lnTo>
                      <a:lnTo>
                        <a:pt x="963" y="28"/>
                      </a:lnTo>
                      <a:lnTo>
                        <a:pt x="957" y="17"/>
                      </a:lnTo>
                      <a:lnTo>
                        <a:pt x="944" y="6"/>
                      </a:lnTo>
                      <a:lnTo>
                        <a:pt x="933" y="0"/>
                      </a:lnTo>
                      <a:lnTo>
                        <a:pt x="908" y="11"/>
                      </a:lnTo>
                      <a:lnTo>
                        <a:pt x="903" y="30"/>
                      </a:lnTo>
                      <a:lnTo>
                        <a:pt x="898" y="38"/>
                      </a:lnTo>
                      <a:lnTo>
                        <a:pt x="909" y="43"/>
                      </a:lnTo>
                      <a:lnTo>
                        <a:pt x="893" y="51"/>
                      </a:lnTo>
                      <a:lnTo>
                        <a:pt x="868" y="46"/>
                      </a:lnTo>
                      <a:lnTo>
                        <a:pt x="852" y="47"/>
                      </a:lnTo>
                      <a:lnTo>
                        <a:pt x="844" y="57"/>
                      </a:lnTo>
                      <a:lnTo>
                        <a:pt x="833" y="43"/>
                      </a:lnTo>
                      <a:lnTo>
                        <a:pt x="818" y="51"/>
                      </a:lnTo>
                      <a:lnTo>
                        <a:pt x="805" y="46"/>
                      </a:lnTo>
                      <a:lnTo>
                        <a:pt x="804" y="59"/>
                      </a:lnTo>
                      <a:lnTo>
                        <a:pt x="777" y="60"/>
                      </a:lnTo>
                      <a:lnTo>
                        <a:pt x="754" y="63"/>
                      </a:lnTo>
                      <a:lnTo>
                        <a:pt x="738" y="73"/>
                      </a:lnTo>
                      <a:lnTo>
                        <a:pt x="722" y="79"/>
                      </a:lnTo>
                      <a:lnTo>
                        <a:pt x="722" y="92"/>
                      </a:lnTo>
                      <a:lnTo>
                        <a:pt x="735" y="95"/>
                      </a:lnTo>
                      <a:lnTo>
                        <a:pt x="738" y="113"/>
                      </a:lnTo>
                      <a:lnTo>
                        <a:pt x="714" y="110"/>
                      </a:lnTo>
                      <a:lnTo>
                        <a:pt x="686" y="113"/>
                      </a:lnTo>
                      <a:lnTo>
                        <a:pt x="667" y="118"/>
                      </a:lnTo>
                      <a:lnTo>
                        <a:pt x="663" y="135"/>
                      </a:lnTo>
                      <a:lnTo>
                        <a:pt x="671" y="150"/>
                      </a:lnTo>
                      <a:lnTo>
                        <a:pt x="686" y="151"/>
                      </a:lnTo>
                      <a:lnTo>
                        <a:pt x="695" y="165"/>
                      </a:lnTo>
                      <a:lnTo>
                        <a:pt x="703" y="181"/>
                      </a:lnTo>
                      <a:lnTo>
                        <a:pt x="703" y="196"/>
                      </a:lnTo>
                      <a:lnTo>
                        <a:pt x="681" y="173"/>
                      </a:lnTo>
                      <a:lnTo>
                        <a:pt x="659" y="167"/>
                      </a:lnTo>
                      <a:lnTo>
                        <a:pt x="647" y="151"/>
                      </a:lnTo>
                      <a:lnTo>
                        <a:pt x="635" y="153"/>
                      </a:lnTo>
                      <a:lnTo>
                        <a:pt x="628" y="170"/>
                      </a:lnTo>
                      <a:lnTo>
                        <a:pt x="635" y="180"/>
                      </a:lnTo>
                      <a:lnTo>
                        <a:pt x="636" y="189"/>
                      </a:lnTo>
                      <a:lnTo>
                        <a:pt x="617" y="181"/>
                      </a:lnTo>
                      <a:lnTo>
                        <a:pt x="600" y="167"/>
                      </a:lnTo>
                      <a:lnTo>
                        <a:pt x="596" y="146"/>
                      </a:lnTo>
                      <a:lnTo>
                        <a:pt x="588" y="135"/>
                      </a:lnTo>
                      <a:lnTo>
                        <a:pt x="580" y="145"/>
                      </a:lnTo>
                      <a:lnTo>
                        <a:pt x="582" y="161"/>
                      </a:lnTo>
                      <a:lnTo>
                        <a:pt x="580" y="172"/>
                      </a:lnTo>
                      <a:lnTo>
                        <a:pt x="582" y="181"/>
                      </a:lnTo>
                      <a:lnTo>
                        <a:pt x="590" y="185"/>
                      </a:lnTo>
                      <a:lnTo>
                        <a:pt x="593" y="213"/>
                      </a:lnTo>
                      <a:lnTo>
                        <a:pt x="596" y="229"/>
                      </a:lnTo>
                      <a:lnTo>
                        <a:pt x="616" y="231"/>
                      </a:lnTo>
                      <a:lnTo>
                        <a:pt x="617" y="223"/>
                      </a:lnTo>
                      <a:lnTo>
                        <a:pt x="633" y="229"/>
                      </a:lnTo>
                      <a:lnTo>
                        <a:pt x="641" y="233"/>
                      </a:lnTo>
                      <a:lnTo>
                        <a:pt x="647" y="242"/>
                      </a:lnTo>
                      <a:lnTo>
                        <a:pt x="652" y="256"/>
                      </a:lnTo>
                      <a:lnTo>
                        <a:pt x="660" y="263"/>
                      </a:lnTo>
                      <a:lnTo>
                        <a:pt x="668" y="268"/>
                      </a:lnTo>
                      <a:lnTo>
                        <a:pt x="668" y="279"/>
                      </a:lnTo>
                      <a:lnTo>
                        <a:pt x="655" y="271"/>
                      </a:lnTo>
                      <a:lnTo>
                        <a:pt x="646" y="260"/>
                      </a:lnTo>
                      <a:lnTo>
                        <a:pt x="630" y="247"/>
                      </a:lnTo>
                      <a:lnTo>
                        <a:pt x="614" y="247"/>
                      </a:lnTo>
                      <a:lnTo>
                        <a:pt x="611" y="252"/>
                      </a:lnTo>
                      <a:lnTo>
                        <a:pt x="609" y="264"/>
                      </a:lnTo>
                      <a:lnTo>
                        <a:pt x="601" y="282"/>
                      </a:lnTo>
                      <a:lnTo>
                        <a:pt x="590" y="301"/>
                      </a:lnTo>
                      <a:lnTo>
                        <a:pt x="574" y="308"/>
                      </a:lnTo>
                      <a:lnTo>
                        <a:pt x="549" y="300"/>
                      </a:lnTo>
                      <a:lnTo>
                        <a:pt x="552" y="292"/>
                      </a:lnTo>
                      <a:lnTo>
                        <a:pt x="568" y="285"/>
                      </a:lnTo>
                      <a:lnTo>
                        <a:pt x="582" y="277"/>
                      </a:lnTo>
                      <a:lnTo>
                        <a:pt x="584" y="276"/>
                      </a:lnTo>
                      <a:lnTo>
                        <a:pt x="584" y="276"/>
                      </a:lnTo>
                      <a:lnTo>
                        <a:pt x="584" y="274"/>
                      </a:lnTo>
                      <a:lnTo>
                        <a:pt x="584" y="272"/>
                      </a:lnTo>
                      <a:lnTo>
                        <a:pt x="585" y="272"/>
                      </a:lnTo>
                      <a:lnTo>
                        <a:pt x="585" y="271"/>
                      </a:lnTo>
                      <a:lnTo>
                        <a:pt x="585" y="269"/>
                      </a:lnTo>
                      <a:lnTo>
                        <a:pt x="587" y="268"/>
                      </a:lnTo>
                      <a:lnTo>
                        <a:pt x="587" y="266"/>
                      </a:lnTo>
                      <a:lnTo>
                        <a:pt x="587" y="264"/>
                      </a:lnTo>
                      <a:lnTo>
                        <a:pt x="587" y="264"/>
                      </a:lnTo>
                      <a:lnTo>
                        <a:pt x="587" y="263"/>
                      </a:lnTo>
                      <a:lnTo>
                        <a:pt x="587" y="261"/>
                      </a:lnTo>
                      <a:lnTo>
                        <a:pt x="588" y="261"/>
                      </a:lnTo>
                      <a:lnTo>
                        <a:pt x="587" y="260"/>
                      </a:lnTo>
                      <a:lnTo>
                        <a:pt x="587" y="258"/>
                      </a:lnTo>
                      <a:lnTo>
                        <a:pt x="587" y="256"/>
                      </a:lnTo>
                      <a:lnTo>
                        <a:pt x="587" y="255"/>
                      </a:lnTo>
                      <a:lnTo>
                        <a:pt x="585" y="252"/>
                      </a:lnTo>
                      <a:lnTo>
                        <a:pt x="585" y="250"/>
                      </a:lnTo>
                      <a:lnTo>
                        <a:pt x="585" y="248"/>
                      </a:lnTo>
                      <a:lnTo>
                        <a:pt x="584" y="245"/>
                      </a:lnTo>
                      <a:lnTo>
                        <a:pt x="584" y="244"/>
                      </a:lnTo>
                      <a:lnTo>
                        <a:pt x="582" y="242"/>
                      </a:lnTo>
                      <a:lnTo>
                        <a:pt x="582" y="240"/>
                      </a:lnTo>
                      <a:lnTo>
                        <a:pt x="582" y="239"/>
                      </a:lnTo>
                      <a:lnTo>
                        <a:pt x="580" y="239"/>
                      </a:lnTo>
                      <a:lnTo>
                        <a:pt x="580" y="237"/>
                      </a:lnTo>
                      <a:lnTo>
                        <a:pt x="580" y="236"/>
                      </a:lnTo>
                      <a:lnTo>
                        <a:pt x="574" y="221"/>
                      </a:lnTo>
                      <a:lnTo>
                        <a:pt x="574" y="210"/>
                      </a:lnTo>
                      <a:lnTo>
                        <a:pt x="569" y="196"/>
                      </a:lnTo>
                      <a:lnTo>
                        <a:pt x="566" y="177"/>
                      </a:lnTo>
                      <a:lnTo>
                        <a:pt x="560" y="150"/>
                      </a:lnTo>
                      <a:lnTo>
                        <a:pt x="553" y="130"/>
                      </a:lnTo>
                      <a:lnTo>
                        <a:pt x="541" y="114"/>
                      </a:lnTo>
                      <a:lnTo>
                        <a:pt x="521" y="118"/>
                      </a:lnTo>
                      <a:lnTo>
                        <a:pt x="510" y="142"/>
                      </a:lnTo>
                      <a:lnTo>
                        <a:pt x="507" y="169"/>
                      </a:lnTo>
                      <a:lnTo>
                        <a:pt x="490" y="180"/>
                      </a:lnTo>
                      <a:lnTo>
                        <a:pt x="491" y="197"/>
                      </a:lnTo>
                      <a:lnTo>
                        <a:pt x="501" y="213"/>
                      </a:lnTo>
                      <a:lnTo>
                        <a:pt x="513" y="229"/>
                      </a:lnTo>
                      <a:lnTo>
                        <a:pt x="523" y="242"/>
                      </a:lnTo>
                      <a:lnTo>
                        <a:pt x="526" y="253"/>
                      </a:lnTo>
                      <a:lnTo>
                        <a:pt x="512" y="260"/>
                      </a:lnTo>
                      <a:lnTo>
                        <a:pt x="497" y="239"/>
                      </a:lnTo>
                      <a:lnTo>
                        <a:pt x="472" y="225"/>
                      </a:lnTo>
                      <a:lnTo>
                        <a:pt x="443" y="217"/>
                      </a:lnTo>
                      <a:lnTo>
                        <a:pt x="418" y="215"/>
                      </a:lnTo>
                      <a:lnTo>
                        <a:pt x="411" y="226"/>
                      </a:lnTo>
                      <a:lnTo>
                        <a:pt x="419" y="231"/>
                      </a:lnTo>
                      <a:lnTo>
                        <a:pt x="418" y="252"/>
                      </a:lnTo>
                      <a:lnTo>
                        <a:pt x="405" y="255"/>
                      </a:lnTo>
                      <a:lnTo>
                        <a:pt x="400" y="237"/>
                      </a:lnTo>
                      <a:lnTo>
                        <a:pt x="391" y="236"/>
                      </a:lnTo>
                      <a:lnTo>
                        <a:pt x="379" y="250"/>
                      </a:lnTo>
                      <a:lnTo>
                        <a:pt x="349" y="250"/>
                      </a:lnTo>
                      <a:lnTo>
                        <a:pt x="336" y="263"/>
                      </a:lnTo>
                      <a:lnTo>
                        <a:pt x="328" y="247"/>
                      </a:lnTo>
                      <a:lnTo>
                        <a:pt x="317" y="250"/>
                      </a:lnTo>
                      <a:lnTo>
                        <a:pt x="301" y="258"/>
                      </a:lnTo>
                      <a:lnTo>
                        <a:pt x="282" y="264"/>
                      </a:lnTo>
                      <a:lnTo>
                        <a:pt x="263" y="284"/>
                      </a:lnTo>
                      <a:lnTo>
                        <a:pt x="241" y="293"/>
                      </a:lnTo>
                      <a:lnTo>
                        <a:pt x="233" y="279"/>
                      </a:lnTo>
                      <a:lnTo>
                        <a:pt x="233" y="266"/>
                      </a:lnTo>
                      <a:lnTo>
                        <a:pt x="218" y="252"/>
                      </a:lnTo>
                      <a:lnTo>
                        <a:pt x="196" y="253"/>
                      </a:lnTo>
                      <a:lnTo>
                        <a:pt x="201" y="266"/>
                      </a:lnTo>
                      <a:lnTo>
                        <a:pt x="206" y="284"/>
                      </a:lnTo>
                      <a:lnTo>
                        <a:pt x="214" y="296"/>
                      </a:lnTo>
                      <a:lnTo>
                        <a:pt x="214" y="315"/>
                      </a:lnTo>
                      <a:lnTo>
                        <a:pt x="199" y="308"/>
                      </a:lnTo>
                      <a:lnTo>
                        <a:pt x="182" y="306"/>
                      </a:lnTo>
                      <a:lnTo>
                        <a:pt x="174" y="315"/>
                      </a:lnTo>
                      <a:lnTo>
                        <a:pt x="153" y="320"/>
                      </a:lnTo>
                      <a:lnTo>
                        <a:pt x="151" y="335"/>
                      </a:lnTo>
                      <a:lnTo>
                        <a:pt x="164" y="341"/>
                      </a:lnTo>
                      <a:lnTo>
                        <a:pt x="158" y="359"/>
                      </a:lnTo>
                      <a:lnTo>
                        <a:pt x="143" y="359"/>
                      </a:lnTo>
                      <a:lnTo>
                        <a:pt x="143" y="341"/>
                      </a:lnTo>
                      <a:lnTo>
                        <a:pt x="129" y="335"/>
                      </a:lnTo>
                      <a:lnTo>
                        <a:pt x="115" y="341"/>
                      </a:lnTo>
                      <a:lnTo>
                        <a:pt x="116" y="355"/>
                      </a:lnTo>
                      <a:lnTo>
                        <a:pt x="126" y="359"/>
                      </a:lnTo>
                      <a:lnTo>
                        <a:pt x="129" y="365"/>
                      </a:lnTo>
                      <a:lnTo>
                        <a:pt x="123" y="373"/>
                      </a:lnTo>
                      <a:lnTo>
                        <a:pt x="107" y="360"/>
                      </a:lnTo>
                      <a:lnTo>
                        <a:pt x="94" y="346"/>
                      </a:lnTo>
                      <a:lnTo>
                        <a:pt x="87" y="328"/>
                      </a:lnTo>
                      <a:lnTo>
                        <a:pt x="83" y="306"/>
                      </a:lnTo>
                      <a:lnTo>
                        <a:pt x="76" y="296"/>
                      </a:lnTo>
                      <a:lnTo>
                        <a:pt x="92" y="303"/>
                      </a:lnTo>
                      <a:lnTo>
                        <a:pt x="119" y="311"/>
                      </a:lnTo>
                      <a:lnTo>
                        <a:pt x="143" y="304"/>
                      </a:lnTo>
                      <a:lnTo>
                        <a:pt x="154" y="293"/>
                      </a:lnTo>
                      <a:lnTo>
                        <a:pt x="161" y="282"/>
                      </a:lnTo>
                      <a:lnTo>
                        <a:pt x="135" y="261"/>
                      </a:lnTo>
                      <a:lnTo>
                        <a:pt x="103" y="247"/>
                      </a:lnTo>
                      <a:lnTo>
                        <a:pt x="72" y="229"/>
                      </a:lnTo>
                      <a:lnTo>
                        <a:pt x="56" y="221"/>
                      </a:lnTo>
                      <a:lnTo>
                        <a:pt x="38" y="233"/>
                      </a:lnTo>
                      <a:lnTo>
                        <a:pt x="20" y="250"/>
                      </a:lnTo>
                      <a:lnTo>
                        <a:pt x="14" y="266"/>
                      </a:lnTo>
                      <a:lnTo>
                        <a:pt x="14" y="284"/>
                      </a:lnTo>
                      <a:lnTo>
                        <a:pt x="19" y="304"/>
                      </a:lnTo>
                      <a:lnTo>
                        <a:pt x="20" y="330"/>
                      </a:lnTo>
                      <a:lnTo>
                        <a:pt x="27" y="351"/>
                      </a:lnTo>
                      <a:lnTo>
                        <a:pt x="35" y="375"/>
                      </a:lnTo>
                      <a:lnTo>
                        <a:pt x="43" y="384"/>
                      </a:lnTo>
                      <a:lnTo>
                        <a:pt x="54" y="394"/>
                      </a:lnTo>
                      <a:lnTo>
                        <a:pt x="41" y="403"/>
                      </a:lnTo>
                      <a:lnTo>
                        <a:pt x="27" y="421"/>
                      </a:lnTo>
                      <a:lnTo>
                        <a:pt x="12" y="438"/>
                      </a:lnTo>
                      <a:lnTo>
                        <a:pt x="8" y="453"/>
                      </a:lnTo>
                      <a:lnTo>
                        <a:pt x="9" y="470"/>
                      </a:lnTo>
                      <a:lnTo>
                        <a:pt x="0" y="473"/>
                      </a:lnTo>
                      <a:lnTo>
                        <a:pt x="16" y="497"/>
                      </a:lnTo>
                      <a:lnTo>
                        <a:pt x="40" y="520"/>
                      </a:lnTo>
                      <a:lnTo>
                        <a:pt x="81" y="536"/>
                      </a:lnTo>
                      <a:lnTo>
                        <a:pt x="84" y="592"/>
                      </a:lnTo>
                      <a:lnTo>
                        <a:pt x="78" y="598"/>
                      </a:lnTo>
                      <a:lnTo>
                        <a:pt x="72" y="620"/>
                      </a:lnTo>
                      <a:lnTo>
                        <a:pt x="111" y="617"/>
                      </a:lnTo>
                      <a:lnTo>
                        <a:pt x="119" y="639"/>
                      </a:lnTo>
                      <a:lnTo>
                        <a:pt x="178" y="691"/>
                      </a:lnTo>
                      <a:lnTo>
                        <a:pt x="169" y="737"/>
                      </a:lnTo>
                      <a:lnTo>
                        <a:pt x="177" y="745"/>
                      </a:lnTo>
                      <a:lnTo>
                        <a:pt x="161" y="759"/>
                      </a:lnTo>
                      <a:lnTo>
                        <a:pt x="148" y="773"/>
                      </a:lnTo>
                      <a:lnTo>
                        <a:pt x="143" y="783"/>
                      </a:lnTo>
                      <a:lnTo>
                        <a:pt x="164" y="794"/>
                      </a:lnTo>
                      <a:lnTo>
                        <a:pt x="175" y="805"/>
                      </a:lnTo>
                      <a:lnTo>
                        <a:pt x="207" y="786"/>
                      </a:lnTo>
                      <a:lnTo>
                        <a:pt x="226" y="797"/>
                      </a:lnTo>
                      <a:lnTo>
                        <a:pt x="239" y="797"/>
                      </a:lnTo>
                      <a:lnTo>
                        <a:pt x="253" y="810"/>
                      </a:lnTo>
                      <a:lnTo>
                        <a:pt x="268" y="828"/>
                      </a:lnTo>
                      <a:lnTo>
                        <a:pt x="296" y="820"/>
                      </a:lnTo>
                      <a:lnTo>
                        <a:pt x="290" y="797"/>
                      </a:lnTo>
                      <a:lnTo>
                        <a:pt x="296" y="783"/>
                      </a:lnTo>
                      <a:lnTo>
                        <a:pt x="319" y="76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6" name="Freeform 514"/>
                <p:cNvSpPr>
                  <a:spLocks/>
                </p:cNvSpPr>
                <p:nvPr/>
              </p:nvSpPr>
              <p:spPr bwMode="auto">
                <a:xfrm>
                  <a:off x="8104188" y="-244792"/>
                  <a:ext cx="3462338" cy="1314450"/>
                </a:xfrm>
                <a:custGeom>
                  <a:avLst/>
                  <a:gdLst>
                    <a:gd name="T0" fmla="*/ 370 w 2181"/>
                    <a:gd name="T1" fmla="*/ 604 h 828"/>
                    <a:gd name="T2" fmla="*/ 509 w 2181"/>
                    <a:gd name="T3" fmla="*/ 651 h 828"/>
                    <a:gd name="T4" fmla="*/ 601 w 2181"/>
                    <a:gd name="T5" fmla="*/ 601 h 828"/>
                    <a:gd name="T6" fmla="*/ 751 w 2181"/>
                    <a:gd name="T7" fmla="*/ 623 h 828"/>
                    <a:gd name="T8" fmla="*/ 887 w 2181"/>
                    <a:gd name="T9" fmla="*/ 710 h 828"/>
                    <a:gd name="T10" fmla="*/ 997 w 2181"/>
                    <a:gd name="T11" fmla="*/ 687 h 828"/>
                    <a:gd name="T12" fmla="*/ 1097 w 2181"/>
                    <a:gd name="T13" fmla="*/ 671 h 828"/>
                    <a:gd name="T14" fmla="*/ 1244 w 2181"/>
                    <a:gd name="T15" fmla="*/ 676 h 828"/>
                    <a:gd name="T16" fmla="*/ 1316 w 2181"/>
                    <a:gd name="T17" fmla="*/ 612 h 828"/>
                    <a:gd name="T18" fmla="*/ 1474 w 2181"/>
                    <a:gd name="T19" fmla="*/ 706 h 828"/>
                    <a:gd name="T20" fmla="*/ 1531 w 2181"/>
                    <a:gd name="T21" fmla="*/ 788 h 828"/>
                    <a:gd name="T22" fmla="*/ 1603 w 2181"/>
                    <a:gd name="T23" fmla="*/ 743 h 828"/>
                    <a:gd name="T24" fmla="*/ 1550 w 2181"/>
                    <a:gd name="T25" fmla="*/ 608 h 828"/>
                    <a:gd name="T26" fmla="*/ 1608 w 2181"/>
                    <a:gd name="T27" fmla="*/ 480 h 828"/>
                    <a:gd name="T28" fmla="*/ 1761 w 2181"/>
                    <a:gd name="T29" fmla="*/ 432 h 828"/>
                    <a:gd name="T30" fmla="*/ 1855 w 2181"/>
                    <a:gd name="T31" fmla="*/ 445 h 828"/>
                    <a:gd name="T32" fmla="*/ 1831 w 2181"/>
                    <a:gd name="T33" fmla="*/ 641 h 828"/>
                    <a:gd name="T34" fmla="*/ 1898 w 2181"/>
                    <a:gd name="T35" fmla="*/ 539 h 828"/>
                    <a:gd name="T36" fmla="*/ 1870 w 2181"/>
                    <a:gd name="T37" fmla="*/ 507 h 828"/>
                    <a:gd name="T38" fmla="*/ 1866 w 2181"/>
                    <a:gd name="T39" fmla="*/ 502 h 828"/>
                    <a:gd name="T40" fmla="*/ 1868 w 2181"/>
                    <a:gd name="T41" fmla="*/ 486 h 828"/>
                    <a:gd name="T42" fmla="*/ 1881 w 2181"/>
                    <a:gd name="T43" fmla="*/ 465 h 828"/>
                    <a:gd name="T44" fmla="*/ 1983 w 2181"/>
                    <a:gd name="T45" fmla="*/ 429 h 828"/>
                    <a:gd name="T46" fmla="*/ 2020 w 2181"/>
                    <a:gd name="T47" fmla="*/ 351 h 828"/>
                    <a:gd name="T48" fmla="*/ 2098 w 2181"/>
                    <a:gd name="T49" fmla="*/ 333 h 828"/>
                    <a:gd name="T50" fmla="*/ 2166 w 2181"/>
                    <a:gd name="T51" fmla="*/ 323 h 828"/>
                    <a:gd name="T52" fmla="*/ 2088 w 2181"/>
                    <a:gd name="T53" fmla="*/ 274 h 828"/>
                    <a:gd name="T54" fmla="*/ 1952 w 2181"/>
                    <a:gd name="T55" fmla="*/ 213 h 828"/>
                    <a:gd name="T56" fmla="*/ 1801 w 2181"/>
                    <a:gd name="T57" fmla="*/ 212 h 828"/>
                    <a:gd name="T58" fmla="*/ 1645 w 2181"/>
                    <a:gd name="T59" fmla="*/ 191 h 828"/>
                    <a:gd name="T60" fmla="*/ 1474 w 2181"/>
                    <a:gd name="T61" fmla="*/ 143 h 828"/>
                    <a:gd name="T62" fmla="*/ 1372 w 2181"/>
                    <a:gd name="T63" fmla="*/ 173 h 828"/>
                    <a:gd name="T64" fmla="*/ 1290 w 2181"/>
                    <a:gd name="T65" fmla="*/ 143 h 828"/>
                    <a:gd name="T66" fmla="*/ 1069 w 2181"/>
                    <a:gd name="T67" fmla="*/ 113 h 828"/>
                    <a:gd name="T68" fmla="*/ 1070 w 2181"/>
                    <a:gd name="T69" fmla="*/ 54 h 828"/>
                    <a:gd name="T70" fmla="*/ 933 w 2181"/>
                    <a:gd name="T71" fmla="*/ 0 h 828"/>
                    <a:gd name="T72" fmla="*/ 844 w 2181"/>
                    <a:gd name="T73" fmla="*/ 57 h 828"/>
                    <a:gd name="T74" fmla="*/ 722 w 2181"/>
                    <a:gd name="T75" fmla="*/ 79 h 828"/>
                    <a:gd name="T76" fmla="*/ 671 w 2181"/>
                    <a:gd name="T77" fmla="*/ 150 h 828"/>
                    <a:gd name="T78" fmla="*/ 635 w 2181"/>
                    <a:gd name="T79" fmla="*/ 153 h 828"/>
                    <a:gd name="T80" fmla="*/ 580 w 2181"/>
                    <a:gd name="T81" fmla="*/ 145 h 828"/>
                    <a:gd name="T82" fmla="*/ 617 w 2181"/>
                    <a:gd name="T83" fmla="*/ 223 h 828"/>
                    <a:gd name="T84" fmla="*/ 655 w 2181"/>
                    <a:gd name="T85" fmla="*/ 271 h 828"/>
                    <a:gd name="T86" fmla="*/ 574 w 2181"/>
                    <a:gd name="T87" fmla="*/ 308 h 828"/>
                    <a:gd name="T88" fmla="*/ 584 w 2181"/>
                    <a:gd name="T89" fmla="*/ 272 h 828"/>
                    <a:gd name="T90" fmla="*/ 587 w 2181"/>
                    <a:gd name="T91" fmla="*/ 263 h 828"/>
                    <a:gd name="T92" fmla="*/ 585 w 2181"/>
                    <a:gd name="T93" fmla="*/ 250 h 828"/>
                    <a:gd name="T94" fmla="*/ 580 w 2181"/>
                    <a:gd name="T95" fmla="*/ 237 h 828"/>
                    <a:gd name="T96" fmla="*/ 541 w 2181"/>
                    <a:gd name="T97" fmla="*/ 114 h 828"/>
                    <a:gd name="T98" fmla="*/ 523 w 2181"/>
                    <a:gd name="T99" fmla="*/ 242 h 828"/>
                    <a:gd name="T100" fmla="*/ 419 w 2181"/>
                    <a:gd name="T101" fmla="*/ 231 h 828"/>
                    <a:gd name="T102" fmla="*/ 328 w 2181"/>
                    <a:gd name="T103" fmla="*/ 247 h 828"/>
                    <a:gd name="T104" fmla="*/ 218 w 2181"/>
                    <a:gd name="T105" fmla="*/ 252 h 828"/>
                    <a:gd name="T106" fmla="*/ 174 w 2181"/>
                    <a:gd name="T107" fmla="*/ 315 h 828"/>
                    <a:gd name="T108" fmla="*/ 115 w 2181"/>
                    <a:gd name="T109" fmla="*/ 341 h 828"/>
                    <a:gd name="T110" fmla="*/ 83 w 2181"/>
                    <a:gd name="T111" fmla="*/ 306 h 828"/>
                    <a:gd name="T112" fmla="*/ 103 w 2181"/>
                    <a:gd name="T113" fmla="*/ 247 h 828"/>
                    <a:gd name="T114" fmla="*/ 20 w 2181"/>
                    <a:gd name="T115" fmla="*/ 330 h 828"/>
                    <a:gd name="T116" fmla="*/ 8 w 2181"/>
                    <a:gd name="T117" fmla="*/ 453 h 828"/>
                    <a:gd name="T118" fmla="*/ 72 w 2181"/>
                    <a:gd name="T119" fmla="*/ 620 h 828"/>
                    <a:gd name="T120" fmla="*/ 143 w 2181"/>
                    <a:gd name="T121" fmla="*/ 783 h 828"/>
                    <a:gd name="T122" fmla="*/ 296 w 2181"/>
                    <a:gd name="T123" fmla="*/ 820 h 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181" h="828">
                      <a:moveTo>
                        <a:pt x="319" y="764"/>
                      </a:moveTo>
                      <a:lnTo>
                        <a:pt x="330" y="751"/>
                      </a:lnTo>
                      <a:lnTo>
                        <a:pt x="336" y="724"/>
                      </a:lnTo>
                      <a:lnTo>
                        <a:pt x="349" y="708"/>
                      </a:lnTo>
                      <a:lnTo>
                        <a:pt x="349" y="689"/>
                      </a:lnTo>
                      <a:lnTo>
                        <a:pt x="332" y="676"/>
                      </a:lnTo>
                      <a:lnTo>
                        <a:pt x="324" y="659"/>
                      </a:lnTo>
                      <a:lnTo>
                        <a:pt x="370" y="604"/>
                      </a:lnTo>
                      <a:lnTo>
                        <a:pt x="386" y="623"/>
                      </a:lnTo>
                      <a:lnTo>
                        <a:pt x="392" y="611"/>
                      </a:lnTo>
                      <a:lnTo>
                        <a:pt x="413" y="606"/>
                      </a:lnTo>
                      <a:lnTo>
                        <a:pt x="430" y="609"/>
                      </a:lnTo>
                      <a:lnTo>
                        <a:pt x="459" y="611"/>
                      </a:lnTo>
                      <a:lnTo>
                        <a:pt x="496" y="635"/>
                      </a:lnTo>
                      <a:lnTo>
                        <a:pt x="496" y="644"/>
                      </a:lnTo>
                      <a:lnTo>
                        <a:pt x="509" y="651"/>
                      </a:lnTo>
                      <a:lnTo>
                        <a:pt x="529" y="647"/>
                      </a:lnTo>
                      <a:lnTo>
                        <a:pt x="557" y="663"/>
                      </a:lnTo>
                      <a:lnTo>
                        <a:pt x="571" y="670"/>
                      </a:lnTo>
                      <a:lnTo>
                        <a:pt x="579" y="660"/>
                      </a:lnTo>
                      <a:lnTo>
                        <a:pt x="571" y="641"/>
                      </a:lnTo>
                      <a:lnTo>
                        <a:pt x="588" y="631"/>
                      </a:lnTo>
                      <a:lnTo>
                        <a:pt x="606" y="623"/>
                      </a:lnTo>
                      <a:lnTo>
                        <a:pt x="601" y="601"/>
                      </a:lnTo>
                      <a:lnTo>
                        <a:pt x="612" y="600"/>
                      </a:lnTo>
                      <a:lnTo>
                        <a:pt x="632" y="604"/>
                      </a:lnTo>
                      <a:lnTo>
                        <a:pt x="668" y="608"/>
                      </a:lnTo>
                      <a:lnTo>
                        <a:pt x="692" y="603"/>
                      </a:lnTo>
                      <a:lnTo>
                        <a:pt x="721" y="598"/>
                      </a:lnTo>
                      <a:lnTo>
                        <a:pt x="734" y="609"/>
                      </a:lnTo>
                      <a:lnTo>
                        <a:pt x="735" y="622"/>
                      </a:lnTo>
                      <a:lnTo>
                        <a:pt x="751" y="623"/>
                      </a:lnTo>
                      <a:lnTo>
                        <a:pt x="775" y="616"/>
                      </a:lnTo>
                      <a:lnTo>
                        <a:pt x="794" y="616"/>
                      </a:lnTo>
                      <a:lnTo>
                        <a:pt x="817" y="659"/>
                      </a:lnTo>
                      <a:lnTo>
                        <a:pt x="833" y="659"/>
                      </a:lnTo>
                      <a:lnTo>
                        <a:pt x="840" y="670"/>
                      </a:lnTo>
                      <a:lnTo>
                        <a:pt x="864" y="681"/>
                      </a:lnTo>
                      <a:lnTo>
                        <a:pt x="879" y="718"/>
                      </a:lnTo>
                      <a:lnTo>
                        <a:pt x="887" y="710"/>
                      </a:lnTo>
                      <a:lnTo>
                        <a:pt x="908" y="705"/>
                      </a:lnTo>
                      <a:lnTo>
                        <a:pt x="951" y="700"/>
                      </a:lnTo>
                      <a:lnTo>
                        <a:pt x="957" y="706"/>
                      </a:lnTo>
                      <a:lnTo>
                        <a:pt x="971" y="710"/>
                      </a:lnTo>
                      <a:lnTo>
                        <a:pt x="979" y="716"/>
                      </a:lnTo>
                      <a:lnTo>
                        <a:pt x="1010" y="713"/>
                      </a:lnTo>
                      <a:lnTo>
                        <a:pt x="1002" y="695"/>
                      </a:lnTo>
                      <a:lnTo>
                        <a:pt x="997" y="687"/>
                      </a:lnTo>
                      <a:lnTo>
                        <a:pt x="1010" y="686"/>
                      </a:lnTo>
                      <a:lnTo>
                        <a:pt x="1010" y="660"/>
                      </a:lnTo>
                      <a:lnTo>
                        <a:pt x="1010" y="631"/>
                      </a:lnTo>
                      <a:lnTo>
                        <a:pt x="1038" y="643"/>
                      </a:lnTo>
                      <a:lnTo>
                        <a:pt x="1056" y="644"/>
                      </a:lnTo>
                      <a:lnTo>
                        <a:pt x="1070" y="659"/>
                      </a:lnTo>
                      <a:lnTo>
                        <a:pt x="1075" y="671"/>
                      </a:lnTo>
                      <a:lnTo>
                        <a:pt x="1097" y="671"/>
                      </a:lnTo>
                      <a:lnTo>
                        <a:pt x="1129" y="673"/>
                      </a:lnTo>
                      <a:lnTo>
                        <a:pt x="1148" y="684"/>
                      </a:lnTo>
                      <a:lnTo>
                        <a:pt x="1163" y="689"/>
                      </a:lnTo>
                      <a:lnTo>
                        <a:pt x="1168" y="700"/>
                      </a:lnTo>
                      <a:lnTo>
                        <a:pt x="1206" y="694"/>
                      </a:lnTo>
                      <a:lnTo>
                        <a:pt x="1214" y="684"/>
                      </a:lnTo>
                      <a:lnTo>
                        <a:pt x="1227" y="692"/>
                      </a:lnTo>
                      <a:lnTo>
                        <a:pt x="1244" y="676"/>
                      </a:lnTo>
                      <a:lnTo>
                        <a:pt x="1258" y="675"/>
                      </a:lnTo>
                      <a:lnTo>
                        <a:pt x="1273" y="683"/>
                      </a:lnTo>
                      <a:lnTo>
                        <a:pt x="1282" y="694"/>
                      </a:lnTo>
                      <a:lnTo>
                        <a:pt x="1303" y="694"/>
                      </a:lnTo>
                      <a:lnTo>
                        <a:pt x="1306" y="665"/>
                      </a:lnTo>
                      <a:lnTo>
                        <a:pt x="1319" y="655"/>
                      </a:lnTo>
                      <a:lnTo>
                        <a:pt x="1308" y="628"/>
                      </a:lnTo>
                      <a:lnTo>
                        <a:pt x="1316" y="612"/>
                      </a:lnTo>
                      <a:lnTo>
                        <a:pt x="1380" y="614"/>
                      </a:lnTo>
                      <a:lnTo>
                        <a:pt x="1396" y="631"/>
                      </a:lnTo>
                      <a:lnTo>
                        <a:pt x="1410" y="644"/>
                      </a:lnTo>
                      <a:lnTo>
                        <a:pt x="1421" y="659"/>
                      </a:lnTo>
                      <a:lnTo>
                        <a:pt x="1424" y="676"/>
                      </a:lnTo>
                      <a:lnTo>
                        <a:pt x="1436" y="691"/>
                      </a:lnTo>
                      <a:lnTo>
                        <a:pt x="1463" y="695"/>
                      </a:lnTo>
                      <a:lnTo>
                        <a:pt x="1474" y="706"/>
                      </a:lnTo>
                      <a:lnTo>
                        <a:pt x="1487" y="716"/>
                      </a:lnTo>
                      <a:lnTo>
                        <a:pt x="1493" y="726"/>
                      </a:lnTo>
                      <a:lnTo>
                        <a:pt x="1509" y="726"/>
                      </a:lnTo>
                      <a:lnTo>
                        <a:pt x="1535" y="721"/>
                      </a:lnTo>
                      <a:lnTo>
                        <a:pt x="1541" y="729"/>
                      </a:lnTo>
                      <a:lnTo>
                        <a:pt x="1542" y="743"/>
                      </a:lnTo>
                      <a:lnTo>
                        <a:pt x="1533" y="750"/>
                      </a:lnTo>
                      <a:lnTo>
                        <a:pt x="1531" y="788"/>
                      </a:lnTo>
                      <a:lnTo>
                        <a:pt x="1517" y="786"/>
                      </a:lnTo>
                      <a:lnTo>
                        <a:pt x="1509" y="802"/>
                      </a:lnTo>
                      <a:lnTo>
                        <a:pt x="1509" y="820"/>
                      </a:lnTo>
                      <a:lnTo>
                        <a:pt x="1523" y="821"/>
                      </a:lnTo>
                      <a:lnTo>
                        <a:pt x="1542" y="828"/>
                      </a:lnTo>
                      <a:lnTo>
                        <a:pt x="1568" y="810"/>
                      </a:lnTo>
                      <a:lnTo>
                        <a:pt x="1586" y="778"/>
                      </a:lnTo>
                      <a:lnTo>
                        <a:pt x="1603" y="743"/>
                      </a:lnTo>
                      <a:lnTo>
                        <a:pt x="1616" y="708"/>
                      </a:lnTo>
                      <a:lnTo>
                        <a:pt x="1608" y="671"/>
                      </a:lnTo>
                      <a:lnTo>
                        <a:pt x="1613" y="662"/>
                      </a:lnTo>
                      <a:lnTo>
                        <a:pt x="1609" y="623"/>
                      </a:lnTo>
                      <a:lnTo>
                        <a:pt x="1594" y="600"/>
                      </a:lnTo>
                      <a:lnTo>
                        <a:pt x="1568" y="592"/>
                      </a:lnTo>
                      <a:lnTo>
                        <a:pt x="1560" y="606"/>
                      </a:lnTo>
                      <a:lnTo>
                        <a:pt x="1550" y="608"/>
                      </a:lnTo>
                      <a:lnTo>
                        <a:pt x="1547" y="592"/>
                      </a:lnTo>
                      <a:lnTo>
                        <a:pt x="1523" y="580"/>
                      </a:lnTo>
                      <a:lnTo>
                        <a:pt x="1520" y="569"/>
                      </a:lnTo>
                      <a:lnTo>
                        <a:pt x="1535" y="555"/>
                      </a:lnTo>
                      <a:lnTo>
                        <a:pt x="1552" y="526"/>
                      </a:lnTo>
                      <a:lnTo>
                        <a:pt x="1560" y="507"/>
                      </a:lnTo>
                      <a:lnTo>
                        <a:pt x="1573" y="488"/>
                      </a:lnTo>
                      <a:lnTo>
                        <a:pt x="1608" y="480"/>
                      </a:lnTo>
                      <a:lnTo>
                        <a:pt x="1637" y="477"/>
                      </a:lnTo>
                      <a:lnTo>
                        <a:pt x="1676" y="481"/>
                      </a:lnTo>
                      <a:lnTo>
                        <a:pt x="1686" y="465"/>
                      </a:lnTo>
                      <a:lnTo>
                        <a:pt x="1713" y="472"/>
                      </a:lnTo>
                      <a:lnTo>
                        <a:pt x="1713" y="483"/>
                      </a:lnTo>
                      <a:lnTo>
                        <a:pt x="1751" y="475"/>
                      </a:lnTo>
                      <a:lnTo>
                        <a:pt x="1755" y="458"/>
                      </a:lnTo>
                      <a:lnTo>
                        <a:pt x="1761" y="432"/>
                      </a:lnTo>
                      <a:lnTo>
                        <a:pt x="1769" y="418"/>
                      </a:lnTo>
                      <a:lnTo>
                        <a:pt x="1807" y="418"/>
                      </a:lnTo>
                      <a:lnTo>
                        <a:pt x="1820" y="434"/>
                      </a:lnTo>
                      <a:lnTo>
                        <a:pt x="1830" y="438"/>
                      </a:lnTo>
                      <a:lnTo>
                        <a:pt x="1844" y="413"/>
                      </a:lnTo>
                      <a:lnTo>
                        <a:pt x="1854" y="410"/>
                      </a:lnTo>
                      <a:lnTo>
                        <a:pt x="1863" y="429"/>
                      </a:lnTo>
                      <a:lnTo>
                        <a:pt x="1855" y="445"/>
                      </a:lnTo>
                      <a:lnTo>
                        <a:pt x="1834" y="462"/>
                      </a:lnTo>
                      <a:lnTo>
                        <a:pt x="1815" y="491"/>
                      </a:lnTo>
                      <a:lnTo>
                        <a:pt x="1799" y="512"/>
                      </a:lnTo>
                      <a:lnTo>
                        <a:pt x="1798" y="542"/>
                      </a:lnTo>
                      <a:lnTo>
                        <a:pt x="1801" y="576"/>
                      </a:lnTo>
                      <a:lnTo>
                        <a:pt x="1814" y="598"/>
                      </a:lnTo>
                      <a:lnTo>
                        <a:pt x="1820" y="623"/>
                      </a:lnTo>
                      <a:lnTo>
                        <a:pt x="1831" y="641"/>
                      </a:lnTo>
                      <a:lnTo>
                        <a:pt x="1844" y="649"/>
                      </a:lnTo>
                      <a:lnTo>
                        <a:pt x="1858" y="623"/>
                      </a:lnTo>
                      <a:lnTo>
                        <a:pt x="1874" y="595"/>
                      </a:lnTo>
                      <a:lnTo>
                        <a:pt x="1874" y="579"/>
                      </a:lnTo>
                      <a:lnTo>
                        <a:pt x="1889" y="579"/>
                      </a:lnTo>
                      <a:lnTo>
                        <a:pt x="1887" y="556"/>
                      </a:lnTo>
                      <a:lnTo>
                        <a:pt x="1889" y="540"/>
                      </a:lnTo>
                      <a:lnTo>
                        <a:pt x="1898" y="539"/>
                      </a:lnTo>
                      <a:lnTo>
                        <a:pt x="1892" y="528"/>
                      </a:lnTo>
                      <a:lnTo>
                        <a:pt x="1876" y="509"/>
                      </a:lnTo>
                      <a:lnTo>
                        <a:pt x="1874" y="509"/>
                      </a:lnTo>
                      <a:lnTo>
                        <a:pt x="1874" y="509"/>
                      </a:lnTo>
                      <a:lnTo>
                        <a:pt x="1873" y="509"/>
                      </a:lnTo>
                      <a:lnTo>
                        <a:pt x="1871" y="509"/>
                      </a:lnTo>
                      <a:lnTo>
                        <a:pt x="1871" y="507"/>
                      </a:lnTo>
                      <a:lnTo>
                        <a:pt x="1870" y="507"/>
                      </a:lnTo>
                      <a:lnTo>
                        <a:pt x="1870" y="507"/>
                      </a:lnTo>
                      <a:lnTo>
                        <a:pt x="1868" y="507"/>
                      </a:lnTo>
                      <a:lnTo>
                        <a:pt x="1868" y="505"/>
                      </a:lnTo>
                      <a:lnTo>
                        <a:pt x="1866" y="505"/>
                      </a:lnTo>
                      <a:lnTo>
                        <a:pt x="1866" y="504"/>
                      </a:lnTo>
                      <a:lnTo>
                        <a:pt x="1866" y="504"/>
                      </a:lnTo>
                      <a:lnTo>
                        <a:pt x="1866" y="502"/>
                      </a:lnTo>
                      <a:lnTo>
                        <a:pt x="1866" y="502"/>
                      </a:lnTo>
                      <a:lnTo>
                        <a:pt x="1866" y="501"/>
                      </a:lnTo>
                      <a:lnTo>
                        <a:pt x="1866" y="497"/>
                      </a:lnTo>
                      <a:lnTo>
                        <a:pt x="1866" y="496"/>
                      </a:lnTo>
                      <a:lnTo>
                        <a:pt x="1866" y="494"/>
                      </a:lnTo>
                      <a:lnTo>
                        <a:pt x="1866" y="493"/>
                      </a:lnTo>
                      <a:lnTo>
                        <a:pt x="1866" y="491"/>
                      </a:lnTo>
                      <a:lnTo>
                        <a:pt x="1868" y="488"/>
                      </a:lnTo>
                      <a:lnTo>
                        <a:pt x="1868" y="486"/>
                      </a:lnTo>
                      <a:lnTo>
                        <a:pt x="1868" y="485"/>
                      </a:lnTo>
                      <a:lnTo>
                        <a:pt x="1870" y="483"/>
                      </a:lnTo>
                      <a:lnTo>
                        <a:pt x="1870" y="481"/>
                      </a:lnTo>
                      <a:lnTo>
                        <a:pt x="1870" y="480"/>
                      </a:lnTo>
                      <a:lnTo>
                        <a:pt x="1870" y="480"/>
                      </a:lnTo>
                      <a:lnTo>
                        <a:pt x="1871" y="478"/>
                      </a:lnTo>
                      <a:lnTo>
                        <a:pt x="1871" y="477"/>
                      </a:lnTo>
                      <a:lnTo>
                        <a:pt x="1881" y="465"/>
                      </a:lnTo>
                      <a:lnTo>
                        <a:pt x="1905" y="453"/>
                      </a:lnTo>
                      <a:lnTo>
                        <a:pt x="1917" y="445"/>
                      </a:lnTo>
                      <a:lnTo>
                        <a:pt x="1935" y="440"/>
                      </a:lnTo>
                      <a:lnTo>
                        <a:pt x="1948" y="445"/>
                      </a:lnTo>
                      <a:lnTo>
                        <a:pt x="1957" y="458"/>
                      </a:lnTo>
                      <a:lnTo>
                        <a:pt x="1967" y="464"/>
                      </a:lnTo>
                      <a:lnTo>
                        <a:pt x="1976" y="435"/>
                      </a:lnTo>
                      <a:lnTo>
                        <a:pt x="1983" y="429"/>
                      </a:lnTo>
                      <a:lnTo>
                        <a:pt x="1986" y="413"/>
                      </a:lnTo>
                      <a:lnTo>
                        <a:pt x="2007" y="414"/>
                      </a:lnTo>
                      <a:lnTo>
                        <a:pt x="2027" y="400"/>
                      </a:lnTo>
                      <a:lnTo>
                        <a:pt x="2039" y="398"/>
                      </a:lnTo>
                      <a:lnTo>
                        <a:pt x="2061" y="408"/>
                      </a:lnTo>
                      <a:lnTo>
                        <a:pt x="2066" y="395"/>
                      </a:lnTo>
                      <a:lnTo>
                        <a:pt x="2047" y="370"/>
                      </a:lnTo>
                      <a:lnTo>
                        <a:pt x="2020" y="351"/>
                      </a:lnTo>
                      <a:lnTo>
                        <a:pt x="2029" y="343"/>
                      </a:lnTo>
                      <a:lnTo>
                        <a:pt x="2047" y="330"/>
                      </a:lnTo>
                      <a:lnTo>
                        <a:pt x="2042" y="320"/>
                      </a:lnTo>
                      <a:lnTo>
                        <a:pt x="2042" y="303"/>
                      </a:lnTo>
                      <a:lnTo>
                        <a:pt x="2058" y="296"/>
                      </a:lnTo>
                      <a:lnTo>
                        <a:pt x="2064" y="315"/>
                      </a:lnTo>
                      <a:lnTo>
                        <a:pt x="2071" y="330"/>
                      </a:lnTo>
                      <a:lnTo>
                        <a:pt x="2098" y="333"/>
                      </a:lnTo>
                      <a:lnTo>
                        <a:pt x="2110" y="344"/>
                      </a:lnTo>
                      <a:lnTo>
                        <a:pt x="2130" y="346"/>
                      </a:lnTo>
                      <a:lnTo>
                        <a:pt x="2139" y="360"/>
                      </a:lnTo>
                      <a:lnTo>
                        <a:pt x="2150" y="365"/>
                      </a:lnTo>
                      <a:lnTo>
                        <a:pt x="2163" y="351"/>
                      </a:lnTo>
                      <a:lnTo>
                        <a:pt x="2150" y="336"/>
                      </a:lnTo>
                      <a:lnTo>
                        <a:pt x="2155" y="323"/>
                      </a:lnTo>
                      <a:lnTo>
                        <a:pt x="2166" y="323"/>
                      </a:lnTo>
                      <a:lnTo>
                        <a:pt x="2177" y="319"/>
                      </a:lnTo>
                      <a:lnTo>
                        <a:pt x="2181" y="298"/>
                      </a:lnTo>
                      <a:lnTo>
                        <a:pt x="2152" y="298"/>
                      </a:lnTo>
                      <a:lnTo>
                        <a:pt x="2134" y="288"/>
                      </a:lnTo>
                      <a:lnTo>
                        <a:pt x="2112" y="292"/>
                      </a:lnTo>
                      <a:lnTo>
                        <a:pt x="2106" y="301"/>
                      </a:lnTo>
                      <a:lnTo>
                        <a:pt x="2096" y="284"/>
                      </a:lnTo>
                      <a:lnTo>
                        <a:pt x="2088" y="274"/>
                      </a:lnTo>
                      <a:lnTo>
                        <a:pt x="2067" y="269"/>
                      </a:lnTo>
                      <a:lnTo>
                        <a:pt x="2064" y="256"/>
                      </a:lnTo>
                      <a:lnTo>
                        <a:pt x="2034" y="256"/>
                      </a:lnTo>
                      <a:lnTo>
                        <a:pt x="2021" y="240"/>
                      </a:lnTo>
                      <a:lnTo>
                        <a:pt x="2000" y="229"/>
                      </a:lnTo>
                      <a:lnTo>
                        <a:pt x="1983" y="226"/>
                      </a:lnTo>
                      <a:lnTo>
                        <a:pt x="1960" y="220"/>
                      </a:lnTo>
                      <a:lnTo>
                        <a:pt x="1952" y="213"/>
                      </a:lnTo>
                      <a:lnTo>
                        <a:pt x="1930" y="205"/>
                      </a:lnTo>
                      <a:lnTo>
                        <a:pt x="1903" y="205"/>
                      </a:lnTo>
                      <a:lnTo>
                        <a:pt x="1870" y="202"/>
                      </a:lnTo>
                      <a:lnTo>
                        <a:pt x="1866" y="223"/>
                      </a:lnTo>
                      <a:lnTo>
                        <a:pt x="1850" y="226"/>
                      </a:lnTo>
                      <a:lnTo>
                        <a:pt x="1841" y="215"/>
                      </a:lnTo>
                      <a:lnTo>
                        <a:pt x="1825" y="220"/>
                      </a:lnTo>
                      <a:lnTo>
                        <a:pt x="1801" y="212"/>
                      </a:lnTo>
                      <a:lnTo>
                        <a:pt x="1764" y="215"/>
                      </a:lnTo>
                      <a:lnTo>
                        <a:pt x="1756" y="229"/>
                      </a:lnTo>
                      <a:lnTo>
                        <a:pt x="1744" y="225"/>
                      </a:lnTo>
                      <a:lnTo>
                        <a:pt x="1728" y="210"/>
                      </a:lnTo>
                      <a:lnTo>
                        <a:pt x="1710" y="191"/>
                      </a:lnTo>
                      <a:lnTo>
                        <a:pt x="1669" y="181"/>
                      </a:lnTo>
                      <a:lnTo>
                        <a:pt x="1654" y="186"/>
                      </a:lnTo>
                      <a:lnTo>
                        <a:pt x="1645" y="191"/>
                      </a:lnTo>
                      <a:lnTo>
                        <a:pt x="1621" y="188"/>
                      </a:lnTo>
                      <a:lnTo>
                        <a:pt x="1592" y="172"/>
                      </a:lnTo>
                      <a:lnTo>
                        <a:pt x="1574" y="162"/>
                      </a:lnTo>
                      <a:lnTo>
                        <a:pt x="1570" y="154"/>
                      </a:lnTo>
                      <a:lnTo>
                        <a:pt x="1525" y="154"/>
                      </a:lnTo>
                      <a:lnTo>
                        <a:pt x="1512" y="159"/>
                      </a:lnTo>
                      <a:lnTo>
                        <a:pt x="1499" y="143"/>
                      </a:lnTo>
                      <a:lnTo>
                        <a:pt x="1474" y="143"/>
                      </a:lnTo>
                      <a:lnTo>
                        <a:pt x="1464" y="130"/>
                      </a:lnTo>
                      <a:lnTo>
                        <a:pt x="1450" y="138"/>
                      </a:lnTo>
                      <a:lnTo>
                        <a:pt x="1436" y="148"/>
                      </a:lnTo>
                      <a:lnTo>
                        <a:pt x="1445" y="169"/>
                      </a:lnTo>
                      <a:lnTo>
                        <a:pt x="1426" y="173"/>
                      </a:lnTo>
                      <a:lnTo>
                        <a:pt x="1402" y="169"/>
                      </a:lnTo>
                      <a:lnTo>
                        <a:pt x="1385" y="169"/>
                      </a:lnTo>
                      <a:lnTo>
                        <a:pt x="1372" y="173"/>
                      </a:lnTo>
                      <a:lnTo>
                        <a:pt x="1356" y="167"/>
                      </a:lnTo>
                      <a:lnTo>
                        <a:pt x="1346" y="156"/>
                      </a:lnTo>
                      <a:lnTo>
                        <a:pt x="1343" y="173"/>
                      </a:lnTo>
                      <a:lnTo>
                        <a:pt x="1319" y="177"/>
                      </a:lnTo>
                      <a:lnTo>
                        <a:pt x="1290" y="165"/>
                      </a:lnTo>
                      <a:lnTo>
                        <a:pt x="1273" y="159"/>
                      </a:lnTo>
                      <a:lnTo>
                        <a:pt x="1278" y="148"/>
                      </a:lnTo>
                      <a:lnTo>
                        <a:pt x="1290" y="143"/>
                      </a:lnTo>
                      <a:lnTo>
                        <a:pt x="1279" y="122"/>
                      </a:lnTo>
                      <a:lnTo>
                        <a:pt x="1255" y="113"/>
                      </a:lnTo>
                      <a:lnTo>
                        <a:pt x="1222" y="116"/>
                      </a:lnTo>
                      <a:lnTo>
                        <a:pt x="1212" y="142"/>
                      </a:lnTo>
                      <a:lnTo>
                        <a:pt x="1187" y="132"/>
                      </a:lnTo>
                      <a:lnTo>
                        <a:pt x="1164" y="121"/>
                      </a:lnTo>
                      <a:lnTo>
                        <a:pt x="1129" y="113"/>
                      </a:lnTo>
                      <a:lnTo>
                        <a:pt x="1069" y="113"/>
                      </a:lnTo>
                      <a:lnTo>
                        <a:pt x="1046" y="113"/>
                      </a:lnTo>
                      <a:lnTo>
                        <a:pt x="1024" y="122"/>
                      </a:lnTo>
                      <a:lnTo>
                        <a:pt x="992" y="132"/>
                      </a:lnTo>
                      <a:lnTo>
                        <a:pt x="1008" y="114"/>
                      </a:lnTo>
                      <a:lnTo>
                        <a:pt x="1038" y="98"/>
                      </a:lnTo>
                      <a:lnTo>
                        <a:pt x="1051" y="92"/>
                      </a:lnTo>
                      <a:lnTo>
                        <a:pt x="1069" y="76"/>
                      </a:lnTo>
                      <a:lnTo>
                        <a:pt x="1070" y="54"/>
                      </a:lnTo>
                      <a:lnTo>
                        <a:pt x="1049" y="44"/>
                      </a:lnTo>
                      <a:lnTo>
                        <a:pt x="1040" y="30"/>
                      </a:lnTo>
                      <a:lnTo>
                        <a:pt x="990" y="25"/>
                      </a:lnTo>
                      <a:lnTo>
                        <a:pt x="981" y="36"/>
                      </a:lnTo>
                      <a:lnTo>
                        <a:pt x="963" y="28"/>
                      </a:lnTo>
                      <a:lnTo>
                        <a:pt x="957" y="17"/>
                      </a:lnTo>
                      <a:lnTo>
                        <a:pt x="944" y="6"/>
                      </a:lnTo>
                      <a:lnTo>
                        <a:pt x="933" y="0"/>
                      </a:lnTo>
                      <a:lnTo>
                        <a:pt x="908" y="11"/>
                      </a:lnTo>
                      <a:lnTo>
                        <a:pt x="903" y="30"/>
                      </a:lnTo>
                      <a:lnTo>
                        <a:pt x="898" y="38"/>
                      </a:lnTo>
                      <a:lnTo>
                        <a:pt x="909" y="43"/>
                      </a:lnTo>
                      <a:lnTo>
                        <a:pt x="893" y="51"/>
                      </a:lnTo>
                      <a:lnTo>
                        <a:pt x="868" y="46"/>
                      </a:lnTo>
                      <a:lnTo>
                        <a:pt x="852" y="47"/>
                      </a:lnTo>
                      <a:lnTo>
                        <a:pt x="844" y="57"/>
                      </a:lnTo>
                      <a:lnTo>
                        <a:pt x="833" y="43"/>
                      </a:lnTo>
                      <a:lnTo>
                        <a:pt x="818" y="51"/>
                      </a:lnTo>
                      <a:lnTo>
                        <a:pt x="805" y="46"/>
                      </a:lnTo>
                      <a:lnTo>
                        <a:pt x="804" y="59"/>
                      </a:lnTo>
                      <a:lnTo>
                        <a:pt x="777" y="60"/>
                      </a:lnTo>
                      <a:lnTo>
                        <a:pt x="754" y="63"/>
                      </a:lnTo>
                      <a:lnTo>
                        <a:pt x="738" y="73"/>
                      </a:lnTo>
                      <a:lnTo>
                        <a:pt x="722" y="79"/>
                      </a:lnTo>
                      <a:lnTo>
                        <a:pt x="722" y="92"/>
                      </a:lnTo>
                      <a:lnTo>
                        <a:pt x="735" y="95"/>
                      </a:lnTo>
                      <a:lnTo>
                        <a:pt x="738" y="113"/>
                      </a:lnTo>
                      <a:lnTo>
                        <a:pt x="714" y="110"/>
                      </a:lnTo>
                      <a:lnTo>
                        <a:pt x="686" y="113"/>
                      </a:lnTo>
                      <a:lnTo>
                        <a:pt x="667" y="118"/>
                      </a:lnTo>
                      <a:lnTo>
                        <a:pt x="663" y="135"/>
                      </a:lnTo>
                      <a:lnTo>
                        <a:pt x="671" y="150"/>
                      </a:lnTo>
                      <a:lnTo>
                        <a:pt x="686" y="151"/>
                      </a:lnTo>
                      <a:lnTo>
                        <a:pt x="695" y="165"/>
                      </a:lnTo>
                      <a:lnTo>
                        <a:pt x="703" y="181"/>
                      </a:lnTo>
                      <a:lnTo>
                        <a:pt x="703" y="196"/>
                      </a:lnTo>
                      <a:lnTo>
                        <a:pt x="681" y="173"/>
                      </a:lnTo>
                      <a:lnTo>
                        <a:pt x="659" y="167"/>
                      </a:lnTo>
                      <a:lnTo>
                        <a:pt x="647" y="151"/>
                      </a:lnTo>
                      <a:lnTo>
                        <a:pt x="635" y="153"/>
                      </a:lnTo>
                      <a:lnTo>
                        <a:pt x="628" y="170"/>
                      </a:lnTo>
                      <a:lnTo>
                        <a:pt x="635" y="180"/>
                      </a:lnTo>
                      <a:lnTo>
                        <a:pt x="636" y="189"/>
                      </a:lnTo>
                      <a:lnTo>
                        <a:pt x="617" y="181"/>
                      </a:lnTo>
                      <a:lnTo>
                        <a:pt x="600" y="167"/>
                      </a:lnTo>
                      <a:lnTo>
                        <a:pt x="596" y="146"/>
                      </a:lnTo>
                      <a:lnTo>
                        <a:pt x="588" y="135"/>
                      </a:lnTo>
                      <a:lnTo>
                        <a:pt x="580" y="145"/>
                      </a:lnTo>
                      <a:lnTo>
                        <a:pt x="582" y="161"/>
                      </a:lnTo>
                      <a:lnTo>
                        <a:pt x="580" y="172"/>
                      </a:lnTo>
                      <a:lnTo>
                        <a:pt x="582" y="181"/>
                      </a:lnTo>
                      <a:lnTo>
                        <a:pt x="590" y="185"/>
                      </a:lnTo>
                      <a:lnTo>
                        <a:pt x="593" y="213"/>
                      </a:lnTo>
                      <a:lnTo>
                        <a:pt x="596" y="229"/>
                      </a:lnTo>
                      <a:lnTo>
                        <a:pt x="616" y="231"/>
                      </a:lnTo>
                      <a:lnTo>
                        <a:pt x="617" y="223"/>
                      </a:lnTo>
                      <a:lnTo>
                        <a:pt x="633" y="229"/>
                      </a:lnTo>
                      <a:lnTo>
                        <a:pt x="641" y="233"/>
                      </a:lnTo>
                      <a:lnTo>
                        <a:pt x="647" y="242"/>
                      </a:lnTo>
                      <a:lnTo>
                        <a:pt x="652" y="256"/>
                      </a:lnTo>
                      <a:lnTo>
                        <a:pt x="660" y="263"/>
                      </a:lnTo>
                      <a:lnTo>
                        <a:pt x="668" y="268"/>
                      </a:lnTo>
                      <a:lnTo>
                        <a:pt x="668" y="279"/>
                      </a:lnTo>
                      <a:lnTo>
                        <a:pt x="655" y="271"/>
                      </a:lnTo>
                      <a:lnTo>
                        <a:pt x="646" y="260"/>
                      </a:lnTo>
                      <a:lnTo>
                        <a:pt x="630" y="247"/>
                      </a:lnTo>
                      <a:lnTo>
                        <a:pt x="614" y="247"/>
                      </a:lnTo>
                      <a:lnTo>
                        <a:pt x="611" y="252"/>
                      </a:lnTo>
                      <a:lnTo>
                        <a:pt x="609" y="264"/>
                      </a:lnTo>
                      <a:lnTo>
                        <a:pt x="601" y="282"/>
                      </a:lnTo>
                      <a:lnTo>
                        <a:pt x="590" y="301"/>
                      </a:lnTo>
                      <a:lnTo>
                        <a:pt x="574" y="308"/>
                      </a:lnTo>
                      <a:lnTo>
                        <a:pt x="549" y="300"/>
                      </a:lnTo>
                      <a:lnTo>
                        <a:pt x="552" y="292"/>
                      </a:lnTo>
                      <a:lnTo>
                        <a:pt x="568" y="285"/>
                      </a:lnTo>
                      <a:lnTo>
                        <a:pt x="582" y="277"/>
                      </a:lnTo>
                      <a:lnTo>
                        <a:pt x="584" y="276"/>
                      </a:lnTo>
                      <a:lnTo>
                        <a:pt x="584" y="276"/>
                      </a:lnTo>
                      <a:lnTo>
                        <a:pt x="584" y="274"/>
                      </a:lnTo>
                      <a:lnTo>
                        <a:pt x="584" y="272"/>
                      </a:lnTo>
                      <a:lnTo>
                        <a:pt x="585" y="272"/>
                      </a:lnTo>
                      <a:lnTo>
                        <a:pt x="585" y="271"/>
                      </a:lnTo>
                      <a:lnTo>
                        <a:pt x="585" y="269"/>
                      </a:lnTo>
                      <a:lnTo>
                        <a:pt x="587" y="268"/>
                      </a:lnTo>
                      <a:lnTo>
                        <a:pt x="587" y="266"/>
                      </a:lnTo>
                      <a:lnTo>
                        <a:pt x="587" y="264"/>
                      </a:lnTo>
                      <a:lnTo>
                        <a:pt x="587" y="264"/>
                      </a:lnTo>
                      <a:lnTo>
                        <a:pt x="587" y="263"/>
                      </a:lnTo>
                      <a:lnTo>
                        <a:pt x="587" y="261"/>
                      </a:lnTo>
                      <a:lnTo>
                        <a:pt x="588" y="261"/>
                      </a:lnTo>
                      <a:lnTo>
                        <a:pt x="587" y="260"/>
                      </a:lnTo>
                      <a:lnTo>
                        <a:pt x="587" y="258"/>
                      </a:lnTo>
                      <a:lnTo>
                        <a:pt x="587" y="256"/>
                      </a:lnTo>
                      <a:lnTo>
                        <a:pt x="587" y="255"/>
                      </a:lnTo>
                      <a:lnTo>
                        <a:pt x="585" y="252"/>
                      </a:lnTo>
                      <a:lnTo>
                        <a:pt x="585" y="250"/>
                      </a:lnTo>
                      <a:lnTo>
                        <a:pt x="585" y="248"/>
                      </a:lnTo>
                      <a:lnTo>
                        <a:pt x="584" y="245"/>
                      </a:lnTo>
                      <a:lnTo>
                        <a:pt x="584" y="244"/>
                      </a:lnTo>
                      <a:lnTo>
                        <a:pt x="582" y="242"/>
                      </a:lnTo>
                      <a:lnTo>
                        <a:pt x="582" y="240"/>
                      </a:lnTo>
                      <a:lnTo>
                        <a:pt x="582" y="239"/>
                      </a:lnTo>
                      <a:lnTo>
                        <a:pt x="580" y="239"/>
                      </a:lnTo>
                      <a:lnTo>
                        <a:pt x="580" y="237"/>
                      </a:lnTo>
                      <a:lnTo>
                        <a:pt x="580" y="236"/>
                      </a:lnTo>
                      <a:lnTo>
                        <a:pt x="574" y="221"/>
                      </a:lnTo>
                      <a:lnTo>
                        <a:pt x="574" y="210"/>
                      </a:lnTo>
                      <a:lnTo>
                        <a:pt x="569" y="196"/>
                      </a:lnTo>
                      <a:lnTo>
                        <a:pt x="566" y="177"/>
                      </a:lnTo>
                      <a:lnTo>
                        <a:pt x="560" y="150"/>
                      </a:lnTo>
                      <a:lnTo>
                        <a:pt x="553" y="130"/>
                      </a:lnTo>
                      <a:lnTo>
                        <a:pt x="541" y="114"/>
                      </a:lnTo>
                      <a:lnTo>
                        <a:pt x="521" y="118"/>
                      </a:lnTo>
                      <a:lnTo>
                        <a:pt x="510" y="142"/>
                      </a:lnTo>
                      <a:lnTo>
                        <a:pt x="507" y="169"/>
                      </a:lnTo>
                      <a:lnTo>
                        <a:pt x="490" y="180"/>
                      </a:lnTo>
                      <a:lnTo>
                        <a:pt x="491" y="197"/>
                      </a:lnTo>
                      <a:lnTo>
                        <a:pt x="501" y="213"/>
                      </a:lnTo>
                      <a:lnTo>
                        <a:pt x="513" y="229"/>
                      </a:lnTo>
                      <a:lnTo>
                        <a:pt x="523" y="242"/>
                      </a:lnTo>
                      <a:lnTo>
                        <a:pt x="526" y="253"/>
                      </a:lnTo>
                      <a:lnTo>
                        <a:pt x="512" y="260"/>
                      </a:lnTo>
                      <a:lnTo>
                        <a:pt x="497" y="239"/>
                      </a:lnTo>
                      <a:lnTo>
                        <a:pt x="472" y="225"/>
                      </a:lnTo>
                      <a:lnTo>
                        <a:pt x="443" y="217"/>
                      </a:lnTo>
                      <a:lnTo>
                        <a:pt x="418" y="215"/>
                      </a:lnTo>
                      <a:lnTo>
                        <a:pt x="411" y="226"/>
                      </a:lnTo>
                      <a:lnTo>
                        <a:pt x="419" y="231"/>
                      </a:lnTo>
                      <a:lnTo>
                        <a:pt x="418" y="252"/>
                      </a:lnTo>
                      <a:lnTo>
                        <a:pt x="405" y="255"/>
                      </a:lnTo>
                      <a:lnTo>
                        <a:pt x="400" y="237"/>
                      </a:lnTo>
                      <a:lnTo>
                        <a:pt x="391" y="236"/>
                      </a:lnTo>
                      <a:lnTo>
                        <a:pt x="379" y="250"/>
                      </a:lnTo>
                      <a:lnTo>
                        <a:pt x="349" y="250"/>
                      </a:lnTo>
                      <a:lnTo>
                        <a:pt x="336" y="263"/>
                      </a:lnTo>
                      <a:lnTo>
                        <a:pt x="328" y="247"/>
                      </a:lnTo>
                      <a:lnTo>
                        <a:pt x="317" y="250"/>
                      </a:lnTo>
                      <a:lnTo>
                        <a:pt x="301" y="258"/>
                      </a:lnTo>
                      <a:lnTo>
                        <a:pt x="282" y="264"/>
                      </a:lnTo>
                      <a:lnTo>
                        <a:pt x="263" y="284"/>
                      </a:lnTo>
                      <a:lnTo>
                        <a:pt x="241" y="293"/>
                      </a:lnTo>
                      <a:lnTo>
                        <a:pt x="233" y="279"/>
                      </a:lnTo>
                      <a:lnTo>
                        <a:pt x="233" y="266"/>
                      </a:lnTo>
                      <a:lnTo>
                        <a:pt x="218" y="252"/>
                      </a:lnTo>
                      <a:lnTo>
                        <a:pt x="196" y="253"/>
                      </a:lnTo>
                      <a:lnTo>
                        <a:pt x="201" y="266"/>
                      </a:lnTo>
                      <a:lnTo>
                        <a:pt x="206" y="284"/>
                      </a:lnTo>
                      <a:lnTo>
                        <a:pt x="214" y="296"/>
                      </a:lnTo>
                      <a:lnTo>
                        <a:pt x="214" y="315"/>
                      </a:lnTo>
                      <a:lnTo>
                        <a:pt x="199" y="308"/>
                      </a:lnTo>
                      <a:lnTo>
                        <a:pt x="182" y="306"/>
                      </a:lnTo>
                      <a:lnTo>
                        <a:pt x="174" y="315"/>
                      </a:lnTo>
                      <a:lnTo>
                        <a:pt x="153" y="320"/>
                      </a:lnTo>
                      <a:lnTo>
                        <a:pt x="151" y="335"/>
                      </a:lnTo>
                      <a:lnTo>
                        <a:pt x="164" y="341"/>
                      </a:lnTo>
                      <a:lnTo>
                        <a:pt x="158" y="359"/>
                      </a:lnTo>
                      <a:lnTo>
                        <a:pt x="143" y="359"/>
                      </a:lnTo>
                      <a:lnTo>
                        <a:pt x="143" y="341"/>
                      </a:lnTo>
                      <a:lnTo>
                        <a:pt x="129" y="335"/>
                      </a:lnTo>
                      <a:lnTo>
                        <a:pt x="115" y="341"/>
                      </a:lnTo>
                      <a:lnTo>
                        <a:pt x="116" y="355"/>
                      </a:lnTo>
                      <a:lnTo>
                        <a:pt x="126" y="359"/>
                      </a:lnTo>
                      <a:lnTo>
                        <a:pt x="129" y="365"/>
                      </a:lnTo>
                      <a:lnTo>
                        <a:pt x="123" y="373"/>
                      </a:lnTo>
                      <a:lnTo>
                        <a:pt x="107" y="360"/>
                      </a:lnTo>
                      <a:lnTo>
                        <a:pt x="94" y="346"/>
                      </a:lnTo>
                      <a:lnTo>
                        <a:pt x="87" y="328"/>
                      </a:lnTo>
                      <a:lnTo>
                        <a:pt x="83" y="306"/>
                      </a:lnTo>
                      <a:lnTo>
                        <a:pt x="76" y="296"/>
                      </a:lnTo>
                      <a:lnTo>
                        <a:pt x="92" y="303"/>
                      </a:lnTo>
                      <a:lnTo>
                        <a:pt x="119" y="311"/>
                      </a:lnTo>
                      <a:lnTo>
                        <a:pt x="143" y="304"/>
                      </a:lnTo>
                      <a:lnTo>
                        <a:pt x="154" y="293"/>
                      </a:lnTo>
                      <a:lnTo>
                        <a:pt x="161" y="282"/>
                      </a:lnTo>
                      <a:lnTo>
                        <a:pt x="135" y="261"/>
                      </a:lnTo>
                      <a:lnTo>
                        <a:pt x="103" y="247"/>
                      </a:lnTo>
                      <a:lnTo>
                        <a:pt x="72" y="229"/>
                      </a:lnTo>
                      <a:lnTo>
                        <a:pt x="56" y="221"/>
                      </a:lnTo>
                      <a:lnTo>
                        <a:pt x="38" y="233"/>
                      </a:lnTo>
                      <a:lnTo>
                        <a:pt x="20" y="250"/>
                      </a:lnTo>
                      <a:lnTo>
                        <a:pt x="14" y="266"/>
                      </a:lnTo>
                      <a:lnTo>
                        <a:pt x="14" y="284"/>
                      </a:lnTo>
                      <a:lnTo>
                        <a:pt x="19" y="304"/>
                      </a:lnTo>
                      <a:lnTo>
                        <a:pt x="20" y="330"/>
                      </a:lnTo>
                      <a:lnTo>
                        <a:pt x="27" y="351"/>
                      </a:lnTo>
                      <a:lnTo>
                        <a:pt x="35" y="375"/>
                      </a:lnTo>
                      <a:lnTo>
                        <a:pt x="43" y="384"/>
                      </a:lnTo>
                      <a:lnTo>
                        <a:pt x="54" y="394"/>
                      </a:lnTo>
                      <a:lnTo>
                        <a:pt x="41" y="403"/>
                      </a:lnTo>
                      <a:lnTo>
                        <a:pt x="27" y="421"/>
                      </a:lnTo>
                      <a:lnTo>
                        <a:pt x="12" y="438"/>
                      </a:lnTo>
                      <a:lnTo>
                        <a:pt x="8" y="453"/>
                      </a:lnTo>
                      <a:lnTo>
                        <a:pt x="9" y="470"/>
                      </a:lnTo>
                      <a:lnTo>
                        <a:pt x="0" y="473"/>
                      </a:lnTo>
                      <a:lnTo>
                        <a:pt x="16" y="497"/>
                      </a:lnTo>
                      <a:lnTo>
                        <a:pt x="40" y="520"/>
                      </a:lnTo>
                      <a:lnTo>
                        <a:pt x="81" y="536"/>
                      </a:lnTo>
                      <a:lnTo>
                        <a:pt x="84" y="592"/>
                      </a:lnTo>
                      <a:lnTo>
                        <a:pt x="78" y="598"/>
                      </a:lnTo>
                      <a:lnTo>
                        <a:pt x="72" y="620"/>
                      </a:lnTo>
                      <a:lnTo>
                        <a:pt x="111" y="617"/>
                      </a:lnTo>
                      <a:lnTo>
                        <a:pt x="119" y="639"/>
                      </a:lnTo>
                      <a:lnTo>
                        <a:pt x="178" y="691"/>
                      </a:lnTo>
                      <a:lnTo>
                        <a:pt x="169" y="737"/>
                      </a:lnTo>
                      <a:lnTo>
                        <a:pt x="177" y="745"/>
                      </a:lnTo>
                      <a:lnTo>
                        <a:pt x="161" y="759"/>
                      </a:lnTo>
                      <a:lnTo>
                        <a:pt x="148" y="773"/>
                      </a:lnTo>
                      <a:lnTo>
                        <a:pt x="143" y="783"/>
                      </a:lnTo>
                      <a:lnTo>
                        <a:pt x="164" y="794"/>
                      </a:lnTo>
                      <a:lnTo>
                        <a:pt x="175" y="805"/>
                      </a:lnTo>
                      <a:lnTo>
                        <a:pt x="207" y="786"/>
                      </a:lnTo>
                      <a:lnTo>
                        <a:pt x="226" y="797"/>
                      </a:lnTo>
                      <a:lnTo>
                        <a:pt x="239" y="797"/>
                      </a:lnTo>
                      <a:lnTo>
                        <a:pt x="253" y="810"/>
                      </a:lnTo>
                      <a:lnTo>
                        <a:pt x="268" y="828"/>
                      </a:lnTo>
                      <a:lnTo>
                        <a:pt x="296" y="820"/>
                      </a:lnTo>
                      <a:lnTo>
                        <a:pt x="290" y="797"/>
                      </a:lnTo>
                      <a:lnTo>
                        <a:pt x="296" y="783"/>
                      </a:lnTo>
                      <a:lnTo>
                        <a:pt x="319" y="76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7" name="Freeform 516"/>
                <p:cNvSpPr>
                  <a:spLocks/>
                </p:cNvSpPr>
                <p:nvPr/>
              </p:nvSpPr>
              <p:spPr bwMode="auto">
                <a:xfrm>
                  <a:off x="8589963" y="1415733"/>
                  <a:ext cx="28575" cy="38100"/>
                </a:xfrm>
                <a:custGeom>
                  <a:avLst/>
                  <a:gdLst>
                    <a:gd name="T0" fmla="*/ 0 w 18"/>
                    <a:gd name="T1" fmla="*/ 24 h 24"/>
                    <a:gd name="T2" fmla="*/ 0 w 18"/>
                    <a:gd name="T3" fmla="*/ 2 h 24"/>
                    <a:gd name="T4" fmla="*/ 8 w 18"/>
                    <a:gd name="T5" fmla="*/ 0 h 24"/>
                    <a:gd name="T6" fmla="*/ 18 w 18"/>
                    <a:gd name="T7" fmla="*/ 24 h 24"/>
                    <a:gd name="T8" fmla="*/ 0 w 18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24">
                      <a:moveTo>
                        <a:pt x="0" y="24"/>
                      </a:moveTo>
                      <a:lnTo>
                        <a:pt x="0" y="2"/>
                      </a:lnTo>
                      <a:lnTo>
                        <a:pt x="8" y="0"/>
                      </a:lnTo>
                      <a:lnTo>
                        <a:pt x="18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8" name="Freeform 517"/>
                <p:cNvSpPr>
                  <a:spLocks/>
                </p:cNvSpPr>
                <p:nvPr/>
              </p:nvSpPr>
              <p:spPr bwMode="auto">
                <a:xfrm>
                  <a:off x="8589963" y="1415733"/>
                  <a:ext cx="28575" cy="38100"/>
                </a:xfrm>
                <a:custGeom>
                  <a:avLst/>
                  <a:gdLst>
                    <a:gd name="T0" fmla="*/ 0 w 18"/>
                    <a:gd name="T1" fmla="*/ 24 h 24"/>
                    <a:gd name="T2" fmla="*/ 0 w 18"/>
                    <a:gd name="T3" fmla="*/ 2 h 24"/>
                    <a:gd name="T4" fmla="*/ 8 w 18"/>
                    <a:gd name="T5" fmla="*/ 0 h 24"/>
                    <a:gd name="T6" fmla="*/ 18 w 18"/>
                    <a:gd name="T7" fmla="*/ 24 h 24"/>
                    <a:gd name="T8" fmla="*/ 0 w 18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24">
                      <a:moveTo>
                        <a:pt x="0" y="24"/>
                      </a:moveTo>
                      <a:lnTo>
                        <a:pt x="0" y="2"/>
                      </a:lnTo>
                      <a:lnTo>
                        <a:pt x="8" y="0"/>
                      </a:lnTo>
                      <a:lnTo>
                        <a:pt x="18" y="24"/>
                      </a:lnTo>
                      <a:lnTo>
                        <a:pt x="0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9" name="Freeform 518"/>
                <p:cNvSpPr>
                  <a:spLocks/>
                </p:cNvSpPr>
                <p:nvPr/>
              </p:nvSpPr>
              <p:spPr bwMode="auto">
                <a:xfrm>
                  <a:off x="8589963" y="1415733"/>
                  <a:ext cx="28575" cy="38100"/>
                </a:xfrm>
                <a:custGeom>
                  <a:avLst/>
                  <a:gdLst>
                    <a:gd name="T0" fmla="*/ 0 w 18"/>
                    <a:gd name="T1" fmla="*/ 24 h 24"/>
                    <a:gd name="T2" fmla="*/ 0 w 18"/>
                    <a:gd name="T3" fmla="*/ 2 h 24"/>
                    <a:gd name="T4" fmla="*/ 8 w 18"/>
                    <a:gd name="T5" fmla="*/ 0 h 24"/>
                    <a:gd name="T6" fmla="*/ 18 w 18"/>
                    <a:gd name="T7" fmla="*/ 24 h 24"/>
                    <a:gd name="T8" fmla="*/ 0 w 18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24">
                      <a:moveTo>
                        <a:pt x="0" y="24"/>
                      </a:moveTo>
                      <a:lnTo>
                        <a:pt x="0" y="2"/>
                      </a:lnTo>
                      <a:lnTo>
                        <a:pt x="8" y="0"/>
                      </a:lnTo>
                      <a:lnTo>
                        <a:pt x="18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0" name="Freeform 519"/>
                <p:cNvSpPr>
                  <a:spLocks/>
                </p:cNvSpPr>
                <p:nvPr/>
              </p:nvSpPr>
              <p:spPr bwMode="auto">
                <a:xfrm>
                  <a:off x="8589963" y="1415733"/>
                  <a:ext cx="28575" cy="38100"/>
                </a:xfrm>
                <a:custGeom>
                  <a:avLst/>
                  <a:gdLst>
                    <a:gd name="T0" fmla="*/ 0 w 18"/>
                    <a:gd name="T1" fmla="*/ 24 h 24"/>
                    <a:gd name="T2" fmla="*/ 0 w 18"/>
                    <a:gd name="T3" fmla="*/ 2 h 24"/>
                    <a:gd name="T4" fmla="*/ 8 w 18"/>
                    <a:gd name="T5" fmla="*/ 0 h 24"/>
                    <a:gd name="T6" fmla="*/ 18 w 18"/>
                    <a:gd name="T7" fmla="*/ 24 h 24"/>
                    <a:gd name="T8" fmla="*/ 0 w 18"/>
                    <a:gd name="T9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24">
                      <a:moveTo>
                        <a:pt x="0" y="24"/>
                      </a:moveTo>
                      <a:lnTo>
                        <a:pt x="0" y="2"/>
                      </a:lnTo>
                      <a:lnTo>
                        <a:pt x="8" y="0"/>
                      </a:lnTo>
                      <a:lnTo>
                        <a:pt x="18" y="24"/>
                      </a:lnTo>
                      <a:lnTo>
                        <a:pt x="0" y="2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1" name="Freeform 520"/>
                <p:cNvSpPr>
                  <a:spLocks/>
                </p:cNvSpPr>
                <p:nvPr/>
              </p:nvSpPr>
              <p:spPr bwMode="auto">
                <a:xfrm>
                  <a:off x="8093076" y="858521"/>
                  <a:ext cx="79375" cy="100013"/>
                </a:xfrm>
                <a:custGeom>
                  <a:avLst/>
                  <a:gdLst>
                    <a:gd name="T0" fmla="*/ 0 w 50"/>
                    <a:gd name="T1" fmla="*/ 2 h 63"/>
                    <a:gd name="T2" fmla="*/ 18 w 50"/>
                    <a:gd name="T3" fmla="*/ 0 h 63"/>
                    <a:gd name="T4" fmla="*/ 32 w 50"/>
                    <a:gd name="T5" fmla="*/ 8 h 63"/>
                    <a:gd name="T6" fmla="*/ 50 w 50"/>
                    <a:gd name="T7" fmla="*/ 39 h 63"/>
                    <a:gd name="T8" fmla="*/ 47 w 50"/>
                    <a:gd name="T9" fmla="*/ 50 h 63"/>
                    <a:gd name="T10" fmla="*/ 40 w 50"/>
                    <a:gd name="T11" fmla="*/ 63 h 63"/>
                    <a:gd name="T12" fmla="*/ 35 w 50"/>
                    <a:gd name="T13" fmla="*/ 53 h 63"/>
                    <a:gd name="T14" fmla="*/ 31 w 50"/>
                    <a:gd name="T15" fmla="*/ 61 h 63"/>
                    <a:gd name="T16" fmla="*/ 23 w 50"/>
                    <a:gd name="T17" fmla="*/ 40 h 63"/>
                    <a:gd name="T18" fmla="*/ 21 w 50"/>
                    <a:gd name="T19" fmla="*/ 24 h 63"/>
                    <a:gd name="T20" fmla="*/ 0 w 50"/>
                    <a:gd name="T21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63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32" y="8"/>
                      </a:lnTo>
                      <a:lnTo>
                        <a:pt x="50" y="39"/>
                      </a:lnTo>
                      <a:lnTo>
                        <a:pt x="47" y="50"/>
                      </a:lnTo>
                      <a:lnTo>
                        <a:pt x="40" y="63"/>
                      </a:lnTo>
                      <a:lnTo>
                        <a:pt x="35" y="53"/>
                      </a:lnTo>
                      <a:lnTo>
                        <a:pt x="31" y="61"/>
                      </a:lnTo>
                      <a:lnTo>
                        <a:pt x="23" y="40"/>
                      </a:lnTo>
                      <a:lnTo>
                        <a:pt x="21" y="2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2" name="Freeform 521"/>
                <p:cNvSpPr>
                  <a:spLocks/>
                </p:cNvSpPr>
                <p:nvPr/>
              </p:nvSpPr>
              <p:spPr bwMode="auto">
                <a:xfrm>
                  <a:off x="8093076" y="858521"/>
                  <a:ext cx="79375" cy="100013"/>
                </a:xfrm>
                <a:custGeom>
                  <a:avLst/>
                  <a:gdLst>
                    <a:gd name="T0" fmla="*/ 0 w 50"/>
                    <a:gd name="T1" fmla="*/ 2 h 63"/>
                    <a:gd name="T2" fmla="*/ 18 w 50"/>
                    <a:gd name="T3" fmla="*/ 0 h 63"/>
                    <a:gd name="T4" fmla="*/ 32 w 50"/>
                    <a:gd name="T5" fmla="*/ 8 h 63"/>
                    <a:gd name="T6" fmla="*/ 50 w 50"/>
                    <a:gd name="T7" fmla="*/ 39 h 63"/>
                    <a:gd name="T8" fmla="*/ 47 w 50"/>
                    <a:gd name="T9" fmla="*/ 50 h 63"/>
                    <a:gd name="T10" fmla="*/ 40 w 50"/>
                    <a:gd name="T11" fmla="*/ 63 h 63"/>
                    <a:gd name="T12" fmla="*/ 35 w 50"/>
                    <a:gd name="T13" fmla="*/ 53 h 63"/>
                    <a:gd name="T14" fmla="*/ 31 w 50"/>
                    <a:gd name="T15" fmla="*/ 61 h 63"/>
                    <a:gd name="T16" fmla="*/ 23 w 50"/>
                    <a:gd name="T17" fmla="*/ 40 h 63"/>
                    <a:gd name="T18" fmla="*/ 21 w 50"/>
                    <a:gd name="T19" fmla="*/ 24 h 63"/>
                    <a:gd name="T20" fmla="*/ 0 w 50"/>
                    <a:gd name="T21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63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32" y="8"/>
                      </a:lnTo>
                      <a:lnTo>
                        <a:pt x="50" y="39"/>
                      </a:lnTo>
                      <a:lnTo>
                        <a:pt x="47" y="50"/>
                      </a:lnTo>
                      <a:lnTo>
                        <a:pt x="40" y="63"/>
                      </a:lnTo>
                      <a:lnTo>
                        <a:pt x="35" y="53"/>
                      </a:lnTo>
                      <a:lnTo>
                        <a:pt x="31" y="61"/>
                      </a:lnTo>
                      <a:lnTo>
                        <a:pt x="23" y="40"/>
                      </a:lnTo>
                      <a:lnTo>
                        <a:pt x="21" y="24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3" name="Freeform 522"/>
                <p:cNvSpPr>
                  <a:spLocks/>
                </p:cNvSpPr>
                <p:nvPr/>
              </p:nvSpPr>
              <p:spPr bwMode="auto">
                <a:xfrm>
                  <a:off x="8093076" y="858521"/>
                  <a:ext cx="79375" cy="100013"/>
                </a:xfrm>
                <a:custGeom>
                  <a:avLst/>
                  <a:gdLst>
                    <a:gd name="T0" fmla="*/ 0 w 50"/>
                    <a:gd name="T1" fmla="*/ 2 h 63"/>
                    <a:gd name="T2" fmla="*/ 18 w 50"/>
                    <a:gd name="T3" fmla="*/ 0 h 63"/>
                    <a:gd name="T4" fmla="*/ 32 w 50"/>
                    <a:gd name="T5" fmla="*/ 8 h 63"/>
                    <a:gd name="T6" fmla="*/ 50 w 50"/>
                    <a:gd name="T7" fmla="*/ 39 h 63"/>
                    <a:gd name="T8" fmla="*/ 47 w 50"/>
                    <a:gd name="T9" fmla="*/ 50 h 63"/>
                    <a:gd name="T10" fmla="*/ 40 w 50"/>
                    <a:gd name="T11" fmla="*/ 63 h 63"/>
                    <a:gd name="T12" fmla="*/ 35 w 50"/>
                    <a:gd name="T13" fmla="*/ 53 h 63"/>
                    <a:gd name="T14" fmla="*/ 31 w 50"/>
                    <a:gd name="T15" fmla="*/ 61 h 63"/>
                    <a:gd name="T16" fmla="*/ 23 w 50"/>
                    <a:gd name="T17" fmla="*/ 40 h 63"/>
                    <a:gd name="T18" fmla="*/ 21 w 50"/>
                    <a:gd name="T19" fmla="*/ 24 h 63"/>
                    <a:gd name="T20" fmla="*/ 0 w 50"/>
                    <a:gd name="T21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63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32" y="8"/>
                      </a:lnTo>
                      <a:lnTo>
                        <a:pt x="50" y="39"/>
                      </a:lnTo>
                      <a:lnTo>
                        <a:pt x="47" y="50"/>
                      </a:lnTo>
                      <a:lnTo>
                        <a:pt x="40" y="63"/>
                      </a:lnTo>
                      <a:lnTo>
                        <a:pt x="35" y="53"/>
                      </a:lnTo>
                      <a:lnTo>
                        <a:pt x="31" y="61"/>
                      </a:lnTo>
                      <a:lnTo>
                        <a:pt x="23" y="40"/>
                      </a:lnTo>
                      <a:lnTo>
                        <a:pt x="21" y="2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4" name="Freeform 523"/>
                <p:cNvSpPr>
                  <a:spLocks/>
                </p:cNvSpPr>
                <p:nvPr/>
              </p:nvSpPr>
              <p:spPr bwMode="auto">
                <a:xfrm>
                  <a:off x="8093076" y="858521"/>
                  <a:ext cx="79375" cy="100013"/>
                </a:xfrm>
                <a:custGeom>
                  <a:avLst/>
                  <a:gdLst>
                    <a:gd name="T0" fmla="*/ 0 w 50"/>
                    <a:gd name="T1" fmla="*/ 2 h 63"/>
                    <a:gd name="T2" fmla="*/ 18 w 50"/>
                    <a:gd name="T3" fmla="*/ 0 h 63"/>
                    <a:gd name="T4" fmla="*/ 32 w 50"/>
                    <a:gd name="T5" fmla="*/ 8 h 63"/>
                    <a:gd name="T6" fmla="*/ 50 w 50"/>
                    <a:gd name="T7" fmla="*/ 39 h 63"/>
                    <a:gd name="T8" fmla="*/ 47 w 50"/>
                    <a:gd name="T9" fmla="*/ 50 h 63"/>
                    <a:gd name="T10" fmla="*/ 40 w 50"/>
                    <a:gd name="T11" fmla="*/ 63 h 63"/>
                    <a:gd name="T12" fmla="*/ 35 w 50"/>
                    <a:gd name="T13" fmla="*/ 53 h 63"/>
                    <a:gd name="T14" fmla="*/ 31 w 50"/>
                    <a:gd name="T15" fmla="*/ 61 h 63"/>
                    <a:gd name="T16" fmla="*/ 23 w 50"/>
                    <a:gd name="T17" fmla="*/ 40 h 63"/>
                    <a:gd name="T18" fmla="*/ 21 w 50"/>
                    <a:gd name="T19" fmla="*/ 24 h 63"/>
                    <a:gd name="T20" fmla="*/ 0 w 50"/>
                    <a:gd name="T21" fmla="*/ 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63">
                      <a:moveTo>
                        <a:pt x="0" y="2"/>
                      </a:moveTo>
                      <a:lnTo>
                        <a:pt x="18" y="0"/>
                      </a:lnTo>
                      <a:lnTo>
                        <a:pt x="32" y="8"/>
                      </a:lnTo>
                      <a:lnTo>
                        <a:pt x="50" y="39"/>
                      </a:lnTo>
                      <a:lnTo>
                        <a:pt x="47" y="50"/>
                      </a:lnTo>
                      <a:lnTo>
                        <a:pt x="40" y="63"/>
                      </a:lnTo>
                      <a:lnTo>
                        <a:pt x="35" y="53"/>
                      </a:lnTo>
                      <a:lnTo>
                        <a:pt x="31" y="61"/>
                      </a:lnTo>
                      <a:lnTo>
                        <a:pt x="23" y="40"/>
                      </a:lnTo>
                      <a:lnTo>
                        <a:pt x="21" y="24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5" name="Freeform 524"/>
                <p:cNvSpPr>
                  <a:spLocks/>
                </p:cNvSpPr>
                <p:nvPr/>
              </p:nvSpPr>
              <p:spPr bwMode="auto">
                <a:xfrm>
                  <a:off x="7759701" y="747396"/>
                  <a:ext cx="169863" cy="88900"/>
                </a:xfrm>
                <a:custGeom>
                  <a:avLst/>
                  <a:gdLst>
                    <a:gd name="T0" fmla="*/ 0 w 107"/>
                    <a:gd name="T1" fmla="*/ 16 h 56"/>
                    <a:gd name="T2" fmla="*/ 41 w 107"/>
                    <a:gd name="T3" fmla="*/ 0 h 56"/>
                    <a:gd name="T4" fmla="*/ 56 w 107"/>
                    <a:gd name="T5" fmla="*/ 8 h 56"/>
                    <a:gd name="T6" fmla="*/ 91 w 107"/>
                    <a:gd name="T7" fmla="*/ 21 h 56"/>
                    <a:gd name="T8" fmla="*/ 107 w 107"/>
                    <a:gd name="T9" fmla="*/ 29 h 56"/>
                    <a:gd name="T10" fmla="*/ 80 w 107"/>
                    <a:gd name="T11" fmla="*/ 46 h 56"/>
                    <a:gd name="T12" fmla="*/ 70 w 107"/>
                    <a:gd name="T13" fmla="*/ 56 h 56"/>
                    <a:gd name="T14" fmla="*/ 60 w 107"/>
                    <a:gd name="T15" fmla="*/ 51 h 56"/>
                    <a:gd name="T16" fmla="*/ 60 w 107"/>
                    <a:gd name="T17" fmla="*/ 42 h 56"/>
                    <a:gd name="T18" fmla="*/ 48 w 107"/>
                    <a:gd name="T19" fmla="*/ 42 h 56"/>
                    <a:gd name="T20" fmla="*/ 44 w 107"/>
                    <a:gd name="T21" fmla="*/ 48 h 56"/>
                    <a:gd name="T22" fmla="*/ 35 w 107"/>
                    <a:gd name="T23" fmla="*/ 50 h 56"/>
                    <a:gd name="T24" fmla="*/ 24 w 107"/>
                    <a:gd name="T25" fmla="*/ 40 h 56"/>
                    <a:gd name="T26" fmla="*/ 0 w 107"/>
                    <a:gd name="T27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7" h="56">
                      <a:moveTo>
                        <a:pt x="0" y="16"/>
                      </a:moveTo>
                      <a:lnTo>
                        <a:pt x="41" y="0"/>
                      </a:lnTo>
                      <a:lnTo>
                        <a:pt x="56" y="8"/>
                      </a:lnTo>
                      <a:lnTo>
                        <a:pt x="91" y="21"/>
                      </a:lnTo>
                      <a:lnTo>
                        <a:pt x="107" y="29"/>
                      </a:lnTo>
                      <a:lnTo>
                        <a:pt x="80" y="46"/>
                      </a:lnTo>
                      <a:lnTo>
                        <a:pt x="70" y="56"/>
                      </a:lnTo>
                      <a:lnTo>
                        <a:pt x="60" y="51"/>
                      </a:lnTo>
                      <a:lnTo>
                        <a:pt x="60" y="42"/>
                      </a:lnTo>
                      <a:lnTo>
                        <a:pt x="48" y="42"/>
                      </a:lnTo>
                      <a:lnTo>
                        <a:pt x="44" y="48"/>
                      </a:lnTo>
                      <a:lnTo>
                        <a:pt x="35" y="50"/>
                      </a:lnTo>
                      <a:lnTo>
                        <a:pt x="24" y="4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6" name="Freeform 525"/>
                <p:cNvSpPr>
                  <a:spLocks/>
                </p:cNvSpPr>
                <p:nvPr/>
              </p:nvSpPr>
              <p:spPr bwMode="auto">
                <a:xfrm>
                  <a:off x="7759701" y="747396"/>
                  <a:ext cx="169863" cy="88900"/>
                </a:xfrm>
                <a:custGeom>
                  <a:avLst/>
                  <a:gdLst>
                    <a:gd name="T0" fmla="*/ 0 w 107"/>
                    <a:gd name="T1" fmla="*/ 16 h 56"/>
                    <a:gd name="T2" fmla="*/ 41 w 107"/>
                    <a:gd name="T3" fmla="*/ 0 h 56"/>
                    <a:gd name="T4" fmla="*/ 56 w 107"/>
                    <a:gd name="T5" fmla="*/ 8 h 56"/>
                    <a:gd name="T6" fmla="*/ 91 w 107"/>
                    <a:gd name="T7" fmla="*/ 21 h 56"/>
                    <a:gd name="T8" fmla="*/ 107 w 107"/>
                    <a:gd name="T9" fmla="*/ 29 h 56"/>
                    <a:gd name="T10" fmla="*/ 80 w 107"/>
                    <a:gd name="T11" fmla="*/ 46 h 56"/>
                    <a:gd name="T12" fmla="*/ 70 w 107"/>
                    <a:gd name="T13" fmla="*/ 56 h 56"/>
                    <a:gd name="T14" fmla="*/ 60 w 107"/>
                    <a:gd name="T15" fmla="*/ 51 h 56"/>
                    <a:gd name="T16" fmla="*/ 60 w 107"/>
                    <a:gd name="T17" fmla="*/ 42 h 56"/>
                    <a:gd name="T18" fmla="*/ 48 w 107"/>
                    <a:gd name="T19" fmla="*/ 42 h 56"/>
                    <a:gd name="T20" fmla="*/ 44 w 107"/>
                    <a:gd name="T21" fmla="*/ 48 h 56"/>
                    <a:gd name="T22" fmla="*/ 35 w 107"/>
                    <a:gd name="T23" fmla="*/ 50 h 56"/>
                    <a:gd name="T24" fmla="*/ 24 w 107"/>
                    <a:gd name="T25" fmla="*/ 40 h 56"/>
                    <a:gd name="T26" fmla="*/ 0 w 107"/>
                    <a:gd name="T27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7" h="56">
                      <a:moveTo>
                        <a:pt x="0" y="16"/>
                      </a:moveTo>
                      <a:lnTo>
                        <a:pt x="41" y="0"/>
                      </a:lnTo>
                      <a:lnTo>
                        <a:pt x="56" y="8"/>
                      </a:lnTo>
                      <a:lnTo>
                        <a:pt x="91" y="21"/>
                      </a:lnTo>
                      <a:lnTo>
                        <a:pt x="107" y="29"/>
                      </a:lnTo>
                      <a:lnTo>
                        <a:pt x="80" y="46"/>
                      </a:lnTo>
                      <a:lnTo>
                        <a:pt x="70" y="56"/>
                      </a:lnTo>
                      <a:lnTo>
                        <a:pt x="60" y="51"/>
                      </a:lnTo>
                      <a:lnTo>
                        <a:pt x="60" y="42"/>
                      </a:lnTo>
                      <a:lnTo>
                        <a:pt x="48" y="42"/>
                      </a:lnTo>
                      <a:lnTo>
                        <a:pt x="44" y="48"/>
                      </a:lnTo>
                      <a:lnTo>
                        <a:pt x="35" y="50"/>
                      </a:lnTo>
                      <a:lnTo>
                        <a:pt x="24" y="40"/>
                      </a:lnTo>
                      <a:lnTo>
                        <a:pt x="0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7" name="Freeform 526"/>
                <p:cNvSpPr>
                  <a:spLocks/>
                </p:cNvSpPr>
                <p:nvPr/>
              </p:nvSpPr>
              <p:spPr bwMode="auto">
                <a:xfrm>
                  <a:off x="7759701" y="747396"/>
                  <a:ext cx="169863" cy="88900"/>
                </a:xfrm>
                <a:custGeom>
                  <a:avLst/>
                  <a:gdLst>
                    <a:gd name="T0" fmla="*/ 0 w 107"/>
                    <a:gd name="T1" fmla="*/ 16 h 56"/>
                    <a:gd name="T2" fmla="*/ 41 w 107"/>
                    <a:gd name="T3" fmla="*/ 0 h 56"/>
                    <a:gd name="T4" fmla="*/ 56 w 107"/>
                    <a:gd name="T5" fmla="*/ 8 h 56"/>
                    <a:gd name="T6" fmla="*/ 91 w 107"/>
                    <a:gd name="T7" fmla="*/ 21 h 56"/>
                    <a:gd name="T8" fmla="*/ 107 w 107"/>
                    <a:gd name="T9" fmla="*/ 29 h 56"/>
                    <a:gd name="T10" fmla="*/ 80 w 107"/>
                    <a:gd name="T11" fmla="*/ 46 h 56"/>
                    <a:gd name="T12" fmla="*/ 70 w 107"/>
                    <a:gd name="T13" fmla="*/ 56 h 56"/>
                    <a:gd name="T14" fmla="*/ 60 w 107"/>
                    <a:gd name="T15" fmla="*/ 51 h 56"/>
                    <a:gd name="T16" fmla="*/ 60 w 107"/>
                    <a:gd name="T17" fmla="*/ 42 h 56"/>
                    <a:gd name="T18" fmla="*/ 48 w 107"/>
                    <a:gd name="T19" fmla="*/ 42 h 56"/>
                    <a:gd name="T20" fmla="*/ 44 w 107"/>
                    <a:gd name="T21" fmla="*/ 48 h 56"/>
                    <a:gd name="T22" fmla="*/ 35 w 107"/>
                    <a:gd name="T23" fmla="*/ 50 h 56"/>
                    <a:gd name="T24" fmla="*/ 24 w 107"/>
                    <a:gd name="T25" fmla="*/ 40 h 56"/>
                    <a:gd name="T26" fmla="*/ 0 w 107"/>
                    <a:gd name="T27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7" h="56">
                      <a:moveTo>
                        <a:pt x="0" y="16"/>
                      </a:moveTo>
                      <a:lnTo>
                        <a:pt x="41" y="0"/>
                      </a:lnTo>
                      <a:lnTo>
                        <a:pt x="56" y="8"/>
                      </a:lnTo>
                      <a:lnTo>
                        <a:pt x="91" y="21"/>
                      </a:lnTo>
                      <a:lnTo>
                        <a:pt x="107" y="29"/>
                      </a:lnTo>
                      <a:lnTo>
                        <a:pt x="80" y="46"/>
                      </a:lnTo>
                      <a:lnTo>
                        <a:pt x="70" y="56"/>
                      </a:lnTo>
                      <a:lnTo>
                        <a:pt x="60" y="51"/>
                      </a:lnTo>
                      <a:lnTo>
                        <a:pt x="60" y="42"/>
                      </a:lnTo>
                      <a:lnTo>
                        <a:pt x="48" y="42"/>
                      </a:lnTo>
                      <a:lnTo>
                        <a:pt x="44" y="48"/>
                      </a:lnTo>
                      <a:lnTo>
                        <a:pt x="35" y="50"/>
                      </a:lnTo>
                      <a:lnTo>
                        <a:pt x="24" y="4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8" name="Freeform 527"/>
                <p:cNvSpPr>
                  <a:spLocks/>
                </p:cNvSpPr>
                <p:nvPr/>
              </p:nvSpPr>
              <p:spPr bwMode="auto">
                <a:xfrm>
                  <a:off x="7759701" y="747396"/>
                  <a:ext cx="169863" cy="88900"/>
                </a:xfrm>
                <a:custGeom>
                  <a:avLst/>
                  <a:gdLst>
                    <a:gd name="T0" fmla="*/ 0 w 107"/>
                    <a:gd name="T1" fmla="*/ 16 h 56"/>
                    <a:gd name="T2" fmla="*/ 41 w 107"/>
                    <a:gd name="T3" fmla="*/ 0 h 56"/>
                    <a:gd name="T4" fmla="*/ 56 w 107"/>
                    <a:gd name="T5" fmla="*/ 8 h 56"/>
                    <a:gd name="T6" fmla="*/ 91 w 107"/>
                    <a:gd name="T7" fmla="*/ 21 h 56"/>
                    <a:gd name="T8" fmla="*/ 107 w 107"/>
                    <a:gd name="T9" fmla="*/ 29 h 56"/>
                    <a:gd name="T10" fmla="*/ 80 w 107"/>
                    <a:gd name="T11" fmla="*/ 46 h 56"/>
                    <a:gd name="T12" fmla="*/ 70 w 107"/>
                    <a:gd name="T13" fmla="*/ 56 h 56"/>
                    <a:gd name="T14" fmla="*/ 60 w 107"/>
                    <a:gd name="T15" fmla="*/ 51 h 56"/>
                    <a:gd name="T16" fmla="*/ 60 w 107"/>
                    <a:gd name="T17" fmla="*/ 42 h 56"/>
                    <a:gd name="T18" fmla="*/ 48 w 107"/>
                    <a:gd name="T19" fmla="*/ 42 h 56"/>
                    <a:gd name="T20" fmla="*/ 44 w 107"/>
                    <a:gd name="T21" fmla="*/ 48 h 56"/>
                    <a:gd name="T22" fmla="*/ 35 w 107"/>
                    <a:gd name="T23" fmla="*/ 50 h 56"/>
                    <a:gd name="T24" fmla="*/ 24 w 107"/>
                    <a:gd name="T25" fmla="*/ 40 h 56"/>
                    <a:gd name="T26" fmla="*/ 0 w 107"/>
                    <a:gd name="T27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7" h="56">
                      <a:moveTo>
                        <a:pt x="0" y="16"/>
                      </a:moveTo>
                      <a:lnTo>
                        <a:pt x="41" y="0"/>
                      </a:lnTo>
                      <a:lnTo>
                        <a:pt x="56" y="8"/>
                      </a:lnTo>
                      <a:lnTo>
                        <a:pt x="91" y="21"/>
                      </a:lnTo>
                      <a:lnTo>
                        <a:pt x="107" y="29"/>
                      </a:lnTo>
                      <a:lnTo>
                        <a:pt x="80" y="46"/>
                      </a:lnTo>
                      <a:lnTo>
                        <a:pt x="70" y="56"/>
                      </a:lnTo>
                      <a:lnTo>
                        <a:pt x="60" y="51"/>
                      </a:lnTo>
                      <a:lnTo>
                        <a:pt x="60" y="42"/>
                      </a:lnTo>
                      <a:lnTo>
                        <a:pt x="48" y="42"/>
                      </a:lnTo>
                      <a:lnTo>
                        <a:pt x="44" y="48"/>
                      </a:lnTo>
                      <a:lnTo>
                        <a:pt x="35" y="50"/>
                      </a:lnTo>
                      <a:lnTo>
                        <a:pt x="24" y="40"/>
                      </a:lnTo>
                      <a:lnTo>
                        <a:pt x="0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9" name="Freeform 528"/>
                <p:cNvSpPr>
                  <a:spLocks/>
                </p:cNvSpPr>
                <p:nvPr/>
              </p:nvSpPr>
              <p:spPr bwMode="auto">
                <a:xfrm>
                  <a:off x="7870826" y="788671"/>
                  <a:ext cx="139700" cy="68263"/>
                </a:xfrm>
                <a:custGeom>
                  <a:avLst/>
                  <a:gdLst>
                    <a:gd name="T0" fmla="*/ 38 w 88"/>
                    <a:gd name="T1" fmla="*/ 1 h 43"/>
                    <a:gd name="T2" fmla="*/ 88 w 88"/>
                    <a:gd name="T3" fmla="*/ 0 h 43"/>
                    <a:gd name="T4" fmla="*/ 83 w 88"/>
                    <a:gd name="T5" fmla="*/ 43 h 43"/>
                    <a:gd name="T6" fmla="*/ 70 w 88"/>
                    <a:gd name="T7" fmla="*/ 33 h 43"/>
                    <a:gd name="T8" fmla="*/ 64 w 88"/>
                    <a:gd name="T9" fmla="*/ 30 h 43"/>
                    <a:gd name="T10" fmla="*/ 37 w 88"/>
                    <a:gd name="T11" fmla="*/ 35 h 43"/>
                    <a:gd name="T12" fmla="*/ 21 w 88"/>
                    <a:gd name="T13" fmla="*/ 35 h 43"/>
                    <a:gd name="T14" fmla="*/ 0 w 88"/>
                    <a:gd name="T15" fmla="*/ 33 h 43"/>
                    <a:gd name="T16" fmla="*/ 10 w 88"/>
                    <a:gd name="T17" fmla="*/ 22 h 43"/>
                    <a:gd name="T18" fmla="*/ 38 w 88"/>
                    <a:gd name="T19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43">
                      <a:moveTo>
                        <a:pt x="38" y="1"/>
                      </a:moveTo>
                      <a:lnTo>
                        <a:pt x="88" y="0"/>
                      </a:lnTo>
                      <a:lnTo>
                        <a:pt x="83" y="43"/>
                      </a:lnTo>
                      <a:lnTo>
                        <a:pt x="70" y="33"/>
                      </a:lnTo>
                      <a:lnTo>
                        <a:pt x="64" y="30"/>
                      </a:lnTo>
                      <a:lnTo>
                        <a:pt x="37" y="35"/>
                      </a:lnTo>
                      <a:lnTo>
                        <a:pt x="21" y="35"/>
                      </a:lnTo>
                      <a:lnTo>
                        <a:pt x="0" y="33"/>
                      </a:lnTo>
                      <a:lnTo>
                        <a:pt x="10" y="22"/>
                      </a:lnTo>
                      <a:lnTo>
                        <a:pt x="38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0" name="Freeform 529"/>
                <p:cNvSpPr>
                  <a:spLocks/>
                </p:cNvSpPr>
                <p:nvPr/>
              </p:nvSpPr>
              <p:spPr bwMode="auto">
                <a:xfrm>
                  <a:off x="7870826" y="788671"/>
                  <a:ext cx="139700" cy="68263"/>
                </a:xfrm>
                <a:custGeom>
                  <a:avLst/>
                  <a:gdLst>
                    <a:gd name="T0" fmla="*/ 38 w 88"/>
                    <a:gd name="T1" fmla="*/ 1 h 43"/>
                    <a:gd name="T2" fmla="*/ 88 w 88"/>
                    <a:gd name="T3" fmla="*/ 0 h 43"/>
                    <a:gd name="T4" fmla="*/ 83 w 88"/>
                    <a:gd name="T5" fmla="*/ 43 h 43"/>
                    <a:gd name="T6" fmla="*/ 70 w 88"/>
                    <a:gd name="T7" fmla="*/ 33 h 43"/>
                    <a:gd name="T8" fmla="*/ 64 w 88"/>
                    <a:gd name="T9" fmla="*/ 30 h 43"/>
                    <a:gd name="T10" fmla="*/ 37 w 88"/>
                    <a:gd name="T11" fmla="*/ 35 h 43"/>
                    <a:gd name="T12" fmla="*/ 21 w 88"/>
                    <a:gd name="T13" fmla="*/ 35 h 43"/>
                    <a:gd name="T14" fmla="*/ 0 w 88"/>
                    <a:gd name="T15" fmla="*/ 33 h 43"/>
                    <a:gd name="T16" fmla="*/ 10 w 88"/>
                    <a:gd name="T17" fmla="*/ 22 h 43"/>
                    <a:gd name="T18" fmla="*/ 38 w 88"/>
                    <a:gd name="T19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43">
                      <a:moveTo>
                        <a:pt x="38" y="1"/>
                      </a:moveTo>
                      <a:lnTo>
                        <a:pt x="88" y="0"/>
                      </a:lnTo>
                      <a:lnTo>
                        <a:pt x="83" y="43"/>
                      </a:lnTo>
                      <a:lnTo>
                        <a:pt x="70" y="33"/>
                      </a:lnTo>
                      <a:lnTo>
                        <a:pt x="64" y="30"/>
                      </a:lnTo>
                      <a:lnTo>
                        <a:pt x="37" y="35"/>
                      </a:lnTo>
                      <a:lnTo>
                        <a:pt x="21" y="35"/>
                      </a:lnTo>
                      <a:lnTo>
                        <a:pt x="0" y="33"/>
                      </a:lnTo>
                      <a:lnTo>
                        <a:pt x="10" y="22"/>
                      </a:lnTo>
                      <a:lnTo>
                        <a:pt x="38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1" name="Freeform 530"/>
                <p:cNvSpPr>
                  <a:spLocks/>
                </p:cNvSpPr>
                <p:nvPr/>
              </p:nvSpPr>
              <p:spPr bwMode="auto">
                <a:xfrm>
                  <a:off x="7870826" y="788671"/>
                  <a:ext cx="139700" cy="68263"/>
                </a:xfrm>
                <a:custGeom>
                  <a:avLst/>
                  <a:gdLst>
                    <a:gd name="T0" fmla="*/ 38 w 88"/>
                    <a:gd name="T1" fmla="*/ 1 h 43"/>
                    <a:gd name="T2" fmla="*/ 88 w 88"/>
                    <a:gd name="T3" fmla="*/ 0 h 43"/>
                    <a:gd name="T4" fmla="*/ 83 w 88"/>
                    <a:gd name="T5" fmla="*/ 43 h 43"/>
                    <a:gd name="T6" fmla="*/ 70 w 88"/>
                    <a:gd name="T7" fmla="*/ 33 h 43"/>
                    <a:gd name="T8" fmla="*/ 64 w 88"/>
                    <a:gd name="T9" fmla="*/ 30 h 43"/>
                    <a:gd name="T10" fmla="*/ 37 w 88"/>
                    <a:gd name="T11" fmla="*/ 35 h 43"/>
                    <a:gd name="T12" fmla="*/ 21 w 88"/>
                    <a:gd name="T13" fmla="*/ 35 h 43"/>
                    <a:gd name="T14" fmla="*/ 0 w 88"/>
                    <a:gd name="T15" fmla="*/ 33 h 43"/>
                    <a:gd name="T16" fmla="*/ 10 w 88"/>
                    <a:gd name="T17" fmla="*/ 22 h 43"/>
                    <a:gd name="T18" fmla="*/ 38 w 88"/>
                    <a:gd name="T19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43">
                      <a:moveTo>
                        <a:pt x="38" y="1"/>
                      </a:moveTo>
                      <a:lnTo>
                        <a:pt x="88" y="0"/>
                      </a:lnTo>
                      <a:lnTo>
                        <a:pt x="83" y="43"/>
                      </a:lnTo>
                      <a:lnTo>
                        <a:pt x="70" y="33"/>
                      </a:lnTo>
                      <a:lnTo>
                        <a:pt x="64" y="30"/>
                      </a:lnTo>
                      <a:lnTo>
                        <a:pt x="37" y="35"/>
                      </a:lnTo>
                      <a:lnTo>
                        <a:pt x="21" y="35"/>
                      </a:lnTo>
                      <a:lnTo>
                        <a:pt x="0" y="33"/>
                      </a:lnTo>
                      <a:lnTo>
                        <a:pt x="10" y="22"/>
                      </a:lnTo>
                      <a:lnTo>
                        <a:pt x="38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2" name="Freeform 531"/>
                <p:cNvSpPr>
                  <a:spLocks/>
                </p:cNvSpPr>
                <p:nvPr/>
              </p:nvSpPr>
              <p:spPr bwMode="auto">
                <a:xfrm>
                  <a:off x="7870826" y="788671"/>
                  <a:ext cx="139700" cy="68263"/>
                </a:xfrm>
                <a:custGeom>
                  <a:avLst/>
                  <a:gdLst>
                    <a:gd name="T0" fmla="*/ 38 w 88"/>
                    <a:gd name="T1" fmla="*/ 1 h 43"/>
                    <a:gd name="T2" fmla="*/ 88 w 88"/>
                    <a:gd name="T3" fmla="*/ 0 h 43"/>
                    <a:gd name="T4" fmla="*/ 83 w 88"/>
                    <a:gd name="T5" fmla="*/ 43 h 43"/>
                    <a:gd name="T6" fmla="*/ 70 w 88"/>
                    <a:gd name="T7" fmla="*/ 33 h 43"/>
                    <a:gd name="T8" fmla="*/ 64 w 88"/>
                    <a:gd name="T9" fmla="*/ 30 h 43"/>
                    <a:gd name="T10" fmla="*/ 37 w 88"/>
                    <a:gd name="T11" fmla="*/ 35 h 43"/>
                    <a:gd name="T12" fmla="*/ 21 w 88"/>
                    <a:gd name="T13" fmla="*/ 35 h 43"/>
                    <a:gd name="T14" fmla="*/ 0 w 88"/>
                    <a:gd name="T15" fmla="*/ 33 h 43"/>
                    <a:gd name="T16" fmla="*/ 10 w 88"/>
                    <a:gd name="T17" fmla="*/ 22 h 43"/>
                    <a:gd name="T18" fmla="*/ 38 w 88"/>
                    <a:gd name="T19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43">
                      <a:moveTo>
                        <a:pt x="38" y="1"/>
                      </a:moveTo>
                      <a:lnTo>
                        <a:pt x="88" y="0"/>
                      </a:lnTo>
                      <a:lnTo>
                        <a:pt x="83" y="43"/>
                      </a:lnTo>
                      <a:lnTo>
                        <a:pt x="70" y="33"/>
                      </a:lnTo>
                      <a:lnTo>
                        <a:pt x="64" y="30"/>
                      </a:lnTo>
                      <a:lnTo>
                        <a:pt x="37" y="35"/>
                      </a:lnTo>
                      <a:lnTo>
                        <a:pt x="21" y="35"/>
                      </a:lnTo>
                      <a:lnTo>
                        <a:pt x="0" y="33"/>
                      </a:lnTo>
                      <a:lnTo>
                        <a:pt x="10" y="22"/>
                      </a:lnTo>
                      <a:lnTo>
                        <a:pt x="38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3" name="Freeform 532"/>
                <p:cNvSpPr>
                  <a:spLocks/>
                </p:cNvSpPr>
                <p:nvPr/>
              </p:nvSpPr>
              <p:spPr bwMode="auto">
                <a:xfrm>
                  <a:off x="8305801" y="1345883"/>
                  <a:ext cx="493713" cy="482600"/>
                </a:xfrm>
                <a:custGeom>
                  <a:avLst/>
                  <a:gdLst>
                    <a:gd name="T0" fmla="*/ 163 w 311"/>
                    <a:gd name="T1" fmla="*/ 75 h 304"/>
                    <a:gd name="T2" fmla="*/ 174 w 311"/>
                    <a:gd name="T3" fmla="*/ 67 h 304"/>
                    <a:gd name="T4" fmla="*/ 195 w 311"/>
                    <a:gd name="T5" fmla="*/ 67 h 304"/>
                    <a:gd name="T6" fmla="*/ 211 w 311"/>
                    <a:gd name="T7" fmla="*/ 86 h 304"/>
                    <a:gd name="T8" fmla="*/ 232 w 311"/>
                    <a:gd name="T9" fmla="*/ 108 h 304"/>
                    <a:gd name="T10" fmla="*/ 235 w 311"/>
                    <a:gd name="T11" fmla="*/ 127 h 304"/>
                    <a:gd name="T12" fmla="*/ 243 w 311"/>
                    <a:gd name="T13" fmla="*/ 134 h 304"/>
                    <a:gd name="T14" fmla="*/ 254 w 311"/>
                    <a:gd name="T15" fmla="*/ 170 h 304"/>
                    <a:gd name="T16" fmla="*/ 299 w 311"/>
                    <a:gd name="T17" fmla="*/ 172 h 304"/>
                    <a:gd name="T18" fmla="*/ 311 w 311"/>
                    <a:gd name="T19" fmla="*/ 191 h 304"/>
                    <a:gd name="T20" fmla="*/ 302 w 311"/>
                    <a:gd name="T21" fmla="*/ 233 h 304"/>
                    <a:gd name="T22" fmla="*/ 259 w 311"/>
                    <a:gd name="T23" fmla="*/ 242 h 304"/>
                    <a:gd name="T24" fmla="*/ 216 w 311"/>
                    <a:gd name="T25" fmla="*/ 250 h 304"/>
                    <a:gd name="T26" fmla="*/ 201 w 311"/>
                    <a:gd name="T27" fmla="*/ 266 h 304"/>
                    <a:gd name="T28" fmla="*/ 197 w 311"/>
                    <a:gd name="T29" fmla="*/ 289 h 304"/>
                    <a:gd name="T30" fmla="*/ 179 w 311"/>
                    <a:gd name="T31" fmla="*/ 304 h 304"/>
                    <a:gd name="T32" fmla="*/ 179 w 311"/>
                    <a:gd name="T33" fmla="*/ 290 h 304"/>
                    <a:gd name="T34" fmla="*/ 179 w 311"/>
                    <a:gd name="T35" fmla="*/ 281 h 304"/>
                    <a:gd name="T36" fmla="*/ 171 w 311"/>
                    <a:gd name="T37" fmla="*/ 277 h 304"/>
                    <a:gd name="T38" fmla="*/ 154 w 311"/>
                    <a:gd name="T39" fmla="*/ 277 h 304"/>
                    <a:gd name="T40" fmla="*/ 136 w 311"/>
                    <a:gd name="T41" fmla="*/ 277 h 304"/>
                    <a:gd name="T42" fmla="*/ 125 w 311"/>
                    <a:gd name="T43" fmla="*/ 285 h 304"/>
                    <a:gd name="T44" fmla="*/ 109 w 311"/>
                    <a:gd name="T45" fmla="*/ 265 h 304"/>
                    <a:gd name="T46" fmla="*/ 102 w 311"/>
                    <a:gd name="T47" fmla="*/ 245 h 304"/>
                    <a:gd name="T48" fmla="*/ 93 w 311"/>
                    <a:gd name="T49" fmla="*/ 229 h 304"/>
                    <a:gd name="T50" fmla="*/ 75 w 311"/>
                    <a:gd name="T51" fmla="*/ 206 h 304"/>
                    <a:gd name="T52" fmla="*/ 66 w 311"/>
                    <a:gd name="T53" fmla="*/ 190 h 304"/>
                    <a:gd name="T54" fmla="*/ 56 w 311"/>
                    <a:gd name="T55" fmla="*/ 156 h 304"/>
                    <a:gd name="T56" fmla="*/ 39 w 311"/>
                    <a:gd name="T57" fmla="*/ 129 h 304"/>
                    <a:gd name="T58" fmla="*/ 18 w 311"/>
                    <a:gd name="T59" fmla="*/ 108 h 304"/>
                    <a:gd name="T60" fmla="*/ 16 w 311"/>
                    <a:gd name="T61" fmla="*/ 86 h 304"/>
                    <a:gd name="T62" fmla="*/ 2 w 311"/>
                    <a:gd name="T63" fmla="*/ 76 h 304"/>
                    <a:gd name="T64" fmla="*/ 0 w 311"/>
                    <a:gd name="T65" fmla="*/ 59 h 304"/>
                    <a:gd name="T66" fmla="*/ 18 w 311"/>
                    <a:gd name="T67" fmla="*/ 59 h 304"/>
                    <a:gd name="T68" fmla="*/ 31 w 311"/>
                    <a:gd name="T69" fmla="*/ 46 h 304"/>
                    <a:gd name="T70" fmla="*/ 45 w 311"/>
                    <a:gd name="T71" fmla="*/ 36 h 304"/>
                    <a:gd name="T72" fmla="*/ 45 w 311"/>
                    <a:gd name="T73" fmla="*/ 14 h 304"/>
                    <a:gd name="T74" fmla="*/ 61 w 311"/>
                    <a:gd name="T75" fmla="*/ 0 h 304"/>
                    <a:gd name="T76" fmla="*/ 66 w 311"/>
                    <a:gd name="T77" fmla="*/ 0 h 304"/>
                    <a:gd name="T78" fmla="*/ 77 w 311"/>
                    <a:gd name="T79" fmla="*/ 8 h 304"/>
                    <a:gd name="T80" fmla="*/ 87 w 311"/>
                    <a:gd name="T81" fmla="*/ 14 h 304"/>
                    <a:gd name="T82" fmla="*/ 102 w 311"/>
                    <a:gd name="T83" fmla="*/ 14 h 304"/>
                    <a:gd name="T84" fmla="*/ 114 w 311"/>
                    <a:gd name="T85" fmla="*/ 30 h 304"/>
                    <a:gd name="T86" fmla="*/ 125 w 311"/>
                    <a:gd name="T87" fmla="*/ 35 h 304"/>
                    <a:gd name="T88" fmla="*/ 138 w 311"/>
                    <a:gd name="T89" fmla="*/ 59 h 304"/>
                    <a:gd name="T90" fmla="*/ 163 w 311"/>
                    <a:gd name="T91" fmla="*/ 75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1" h="304">
                      <a:moveTo>
                        <a:pt x="163" y="75"/>
                      </a:moveTo>
                      <a:lnTo>
                        <a:pt x="174" y="67"/>
                      </a:lnTo>
                      <a:lnTo>
                        <a:pt x="195" y="67"/>
                      </a:lnTo>
                      <a:lnTo>
                        <a:pt x="211" y="86"/>
                      </a:lnTo>
                      <a:lnTo>
                        <a:pt x="232" y="108"/>
                      </a:lnTo>
                      <a:lnTo>
                        <a:pt x="235" y="127"/>
                      </a:lnTo>
                      <a:lnTo>
                        <a:pt x="243" y="134"/>
                      </a:lnTo>
                      <a:lnTo>
                        <a:pt x="254" y="170"/>
                      </a:lnTo>
                      <a:lnTo>
                        <a:pt x="299" y="172"/>
                      </a:lnTo>
                      <a:lnTo>
                        <a:pt x="311" y="191"/>
                      </a:lnTo>
                      <a:lnTo>
                        <a:pt x="302" y="233"/>
                      </a:lnTo>
                      <a:lnTo>
                        <a:pt x="259" y="242"/>
                      </a:lnTo>
                      <a:lnTo>
                        <a:pt x="216" y="250"/>
                      </a:lnTo>
                      <a:lnTo>
                        <a:pt x="201" y="266"/>
                      </a:lnTo>
                      <a:lnTo>
                        <a:pt x="197" y="289"/>
                      </a:lnTo>
                      <a:lnTo>
                        <a:pt x="179" y="304"/>
                      </a:lnTo>
                      <a:lnTo>
                        <a:pt x="179" y="290"/>
                      </a:lnTo>
                      <a:lnTo>
                        <a:pt x="179" y="281"/>
                      </a:lnTo>
                      <a:lnTo>
                        <a:pt x="171" y="277"/>
                      </a:lnTo>
                      <a:lnTo>
                        <a:pt x="154" y="277"/>
                      </a:lnTo>
                      <a:lnTo>
                        <a:pt x="136" y="277"/>
                      </a:lnTo>
                      <a:lnTo>
                        <a:pt x="125" y="285"/>
                      </a:lnTo>
                      <a:lnTo>
                        <a:pt x="109" y="265"/>
                      </a:lnTo>
                      <a:lnTo>
                        <a:pt x="102" y="245"/>
                      </a:lnTo>
                      <a:lnTo>
                        <a:pt x="93" y="229"/>
                      </a:lnTo>
                      <a:lnTo>
                        <a:pt x="75" y="206"/>
                      </a:lnTo>
                      <a:lnTo>
                        <a:pt x="66" y="190"/>
                      </a:lnTo>
                      <a:lnTo>
                        <a:pt x="56" y="156"/>
                      </a:lnTo>
                      <a:lnTo>
                        <a:pt x="39" y="129"/>
                      </a:lnTo>
                      <a:lnTo>
                        <a:pt x="18" y="108"/>
                      </a:lnTo>
                      <a:lnTo>
                        <a:pt x="16" y="86"/>
                      </a:lnTo>
                      <a:lnTo>
                        <a:pt x="2" y="76"/>
                      </a:lnTo>
                      <a:lnTo>
                        <a:pt x="0" y="59"/>
                      </a:lnTo>
                      <a:lnTo>
                        <a:pt x="18" y="59"/>
                      </a:lnTo>
                      <a:lnTo>
                        <a:pt x="31" y="46"/>
                      </a:lnTo>
                      <a:lnTo>
                        <a:pt x="45" y="36"/>
                      </a:lnTo>
                      <a:lnTo>
                        <a:pt x="45" y="14"/>
                      </a:lnTo>
                      <a:lnTo>
                        <a:pt x="61" y="0"/>
                      </a:lnTo>
                      <a:lnTo>
                        <a:pt x="66" y="0"/>
                      </a:lnTo>
                      <a:lnTo>
                        <a:pt x="77" y="8"/>
                      </a:lnTo>
                      <a:lnTo>
                        <a:pt x="87" y="14"/>
                      </a:lnTo>
                      <a:lnTo>
                        <a:pt x="102" y="14"/>
                      </a:lnTo>
                      <a:lnTo>
                        <a:pt x="114" y="30"/>
                      </a:lnTo>
                      <a:lnTo>
                        <a:pt x="125" y="35"/>
                      </a:lnTo>
                      <a:lnTo>
                        <a:pt x="138" y="59"/>
                      </a:lnTo>
                      <a:lnTo>
                        <a:pt x="163" y="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4" name="Freeform 533"/>
                <p:cNvSpPr>
                  <a:spLocks/>
                </p:cNvSpPr>
                <p:nvPr/>
              </p:nvSpPr>
              <p:spPr bwMode="auto">
                <a:xfrm>
                  <a:off x="8305801" y="1345883"/>
                  <a:ext cx="493713" cy="482600"/>
                </a:xfrm>
                <a:custGeom>
                  <a:avLst/>
                  <a:gdLst>
                    <a:gd name="T0" fmla="*/ 163 w 311"/>
                    <a:gd name="T1" fmla="*/ 75 h 304"/>
                    <a:gd name="T2" fmla="*/ 174 w 311"/>
                    <a:gd name="T3" fmla="*/ 67 h 304"/>
                    <a:gd name="T4" fmla="*/ 195 w 311"/>
                    <a:gd name="T5" fmla="*/ 67 h 304"/>
                    <a:gd name="T6" fmla="*/ 211 w 311"/>
                    <a:gd name="T7" fmla="*/ 86 h 304"/>
                    <a:gd name="T8" fmla="*/ 232 w 311"/>
                    <a:gd name="T9" fmla="*/ 108 h 304"/>
                    <a:gd name="T10" fmla="*/ 235 w 311"/>
                    <a:gd name="T11" fmla="*/ 127 h 304"/>
                    <a:gd name="T12" fmla="*/ 243 w 311"/>
                    <a:gd name="T13" fmla="*/ 134 h 304"/>
                    <a:gd name="T14" fmla="*/ 254 w 311"/>
                    <a:gd name="T15" fmla="*/ 170 h 304"/>
                    <a:gd name="T16" fmla="*/ 299 w 311"/>
                    <a:gd name="T17" fmla="*/ 172 h 304"/>
                    <a:gd name="T18" fmla="*/ 311 w 311"/>
                    <a:gd name="T19" fmla="*/ 191 h 304"/>
                    <a:gd name="T20" fmla="*/ 302 w 311"/>
                    <a:gd name="T21" fmla="*/ 233 h 304"/>
                    <a:gd name="T22" fmla="*/ 259 w 311"/>
                    <a:gd name="T23" fmla="*/ 242 h 304"/>
                    <a:gd name="T24" fmla="*/ 216 w 311"/>
                    <a:gd name="T25" fmla="*/ 250 h 304"/>
                    <a:gd name="T26" fmla="*/ 201 w 311"/>
                    <a:gd name="T27" fmla="*/ 266 h 304"/>
                    <a:gd name="T28" fmla="*/ 197 w 311"/>
                    <a:gd name="T29" fmla="*/ 289 h 304"/>
                    <a:gd name="T30" fmla="*/ 179 w 311"/>
                    <a:gd name="T31" fmla="*/ 304 h 304"/>
                    <a:gd name="T32" fmla="*/ 179 w 311"/>
                    <a:gd name="T33" fmla="*/ 290 h 304"/>
                    <a:gd name="T34" fmla="*/ 179 w 311"/>
                    <a:gd name="T35" fmla="*/ 281 h 304"/>
                    <a:gd name="T36" fmla="*/ 171 w 311"/>
                    <a:gd name="T37" fmla="*/ 277 h 304"/>
                    <a:gd name="T38" fmla="*/ 154 w 311"/>
                    <a:gd name="T39" fmla="*/ 277 h 304"/>
                    <a:gd name="T40" fmla="*/ 136 w 311"/>
                    <a:gd name="T41" fmla="*/ 277 h 304"/>
                    <a:gd name="T42" fmla="*/ 125 w 311"/>
                    <a:gd name="T43" fmla="*/ 285 h 304"/>
                    <a:gd name="T44" fmla="*/ 109 w 311"/>
                    <a:gd name="T45" fmla="*/ 265 h 304"/>
                    <a:gd name="T46" fmla="*/ 102 w 311"/>
                    <a:gd name="T47" fmla="*/ 245 h 304"/>
                    <a:gd name="T48" fmla="*/ 93 w 311"/>
                    <a:gd name="T49" fmla="*/ 229 h 304"/>
                    <a:gd name="T50" fmla="*/ 75 w 311"/>
                    <a:gd name="T51" fmla="*/ 206 h 304"/>
                    <a:gd name="T52" fmla="*/ 66 w 311"/>
                    <a:gd name="T53" fmla="*/ 190 h 304"/>
                    <a:gd name="T54" fmla="*/ 56 w 311"/>
                    <a:gd name="T55" fmla="*/ 156 h 304"/>
                    <a:gd name="T56" fmla="*/ 39 w 311"/>
                    <a:gd name="T57" fmla="*/ 129 h 304"/>
                    <a:gd name="T58" fmla="*/ 18 w 311"/>
                    <a:gd name="T59" fmla="*/ 108 h 304"/>
                    <a:gd name="T60" fmla="*/ 16 w 311"/>
                    <a:gd name="T61" fmla="*/ 86 h 304"/>
                    <a:gd name="T62" fmla="*/ 2 w 311"/>
                    <a:gd name="T63" fmla="*/ 76 h 304"/>
                    <a:gd name="T64" fmla="*/ 0 w 311"/>
                    <a:gd name="T65" fmla="*/ 59 h 304"/>
                    <a:gd name="T66" fmla="*/ 18 w 311"/>
                    <a:gd name="T67" fmla="*/ 59 h 304"/>
                    <a:gd name="T68" fmla="*/ 31 w 311"/>
                    <a:gd name="T69" fmla="*/ 46 h 304"/>
                    <a:gd name="T70" fmla="*/ 45 w 311"/>
                    <a:gd name="T71" fmla="*/ 36 h 304"/>
                    <a:gd name="T72" fmla="*/ 45 w 311"/>
                    <a:gd name="T73" fmla="*/ 14 h 304"/>
                    <a:gd name="T74" fmla="*/ 61 w 311"/>
                    <a:gd name="T75" fmla="*/ 0 h 304"/>
                    <a:gd name="T76" fmla="*/ 66 w 311"/>
                    <a:gd name="T77" fmla="*/ 0 h 304"/>
                    <a:gd name="T78" fmla="*/ 77 w 311"/>
                    <a:gd name="T79" fmla="*/ 8 h 304"/>
                    <a:gd name="T80" fmla="*/ 87 w 311"/>
                    <a:gd name="T81" fmla="*/ 14 h 304"/>
                    <a:gd name="T82" fmla="*/ 102 w 311"/>
                    <a:gd name="T83" fmla="*/ 14 h 304"/>
                    <a:gd name="T84" fmla="*/ 114 w 311"/>
                    <a:gd name="T85" fmla="*/ 30 h 304"/>
                    <a:gd name="T86" fmla="*/ 125 w 311"/>
                    <a:gd name="T87" fmla="*/ 35 h 304"/>
                    <a:gd name="T88" fmla="*/ 138 w 311"/>
                    <a:gd name="T89" fmla="*/ 59 h 304"/>
                    <a:gd name="T90" fmla="*/ 163 w 311"/>
                    <a:gd name="T91" fmla="*/ 75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1" h="304">
                      <a:moveTo>
                        <a:pt x="163" y="75"/>
                      </a:moveTo>
                      <a:lnTo>
                        <a:pt x="174" y="67"/>
                      </a:lnTo>
                      <a:lnTo>
                        <a:pt x="195" y="67"/>
                      </a:lnTo>
                      <a:lnTo>
                        <a:pt x="211" y="86"/>
                      </a:lnTo>
                      <a:lnTo>
                        <a:pt x="232" y="108"/>
                      </a:lnTo>
                      <a:lnTo>
                        <a:pt x="235" y="127"/>
                      </a:lnTo>
                      <a:lnTo>
                        <a:pt x="243" y="134"/>
                      </a:lnTo>
                      <a:lnTo>
                        <a:pt x="254" y="170"/>
                      </a:lnTo>
                      <a:lnTo>
                        <a:pt x="299" y="172"/>
                      </a:lnTo>
                      <a:lnTo>
                        <a:pt x="311" y="191"/>
                      </a:lnTo>
                      <a:lnTo>
                        <a:pt x="302" y="233"/>
                      </a:lnTo>
                      <a:lnTo>
                        <a:pt x="259" y="242"/>
                      </a:lnTo>
                      <a:lnTo>
                        <a:pt x="216" y="250"/>
                      </a:lnTo>
                      <a:lnTo>
                        <a:pt x="201" y="266"/>
                      </a:lnTo>
                      <a:lnTo>
                        <a:pt x="197" y="289"/>
                      </a:lnTo>
                      <a:lnTo>
                        <a:pt x="179" y="304"/>
                      </a:lnTo>
                      <a:lnTo>
                        <a:pt x="179" y="290"/>
                      </a:lnTo>
                      <a:lnTo>
                        <a:pt x="179" y="281"/>
                      </a:lnTo>
                      <a:lnTo>
                        <a:pt x="171" y="277"/>
                      </a:lnTo>
                      <a:lnTo>
                        <a:pt x="154" y="277"/>
                      </a:lnTo>
                      <a:lnTo>
                        <a:pt x="136" y="277"/>
                      </a:lnTo>
                      <a:lnTo>
                        <a:pt x="125" y="285"/>
                      </a:lnTo>
                      <a:lnTo>
                        <a:pt x="109" y="265"/>
                      </a:lnTo>
                      <a:lnTo>
                        <a:pt x="102" y="245"/>
                      </a:lnTo>
                      <a:lnTo>
                        <a:pt x="93" y="229"/>
                      </a:lnTo>
                      <a:lnTo>
                        <a:pt x="75" y="206"/>
                      </a:lnTo>
                      <a:lnTo>
                        <a:pt x="66" y="190"/>
                      </a:lnTo>
                      <a:lnTo>
                        <a:pt x="56" y="156"/>
                      </a:lnTo>
                      <a:lnTo>
                        <a:pt x="39" y="129"/>
                      </a:lnTo>
                      <a:lnTo>
                        <a:pt x="18" y="108"/>
                      </a:lnTo>
                      <a:lnTo>
                        <a:pt x="16" y="86"/>
                      </a:lnTo>
                      <a:lnTo>
                        <a:pt x="2" y="76"/>
                      </a:lnTo>
                      <a:lnTo>
                        <a:pt x="0" y="59"/>
                      </a:lnTo>
                      <a:lnTo>
                        <a:pt x="18" y="59"/>
                      </a:lnTo>
                      <a:lnTo>
                        <a:pt x="31" y="46"/>
                      </a:lnTo>
                      <a:lnTo>
                        <a:pt x="45" y="36"/>
                      </a:lnTo>
                      <a:lnTo>
                        <a:pt x="45" y="14"/>
                      </a:lnTo>
                      <a:lnTo>
                        <a:pt x="61" y="0"/>
                      </a:lnTo>
                      <a:lnTo>
                        <a:pt x="66" y="0"/>
                      </a:lnTo>
                      <a:lnTo>
                        <a:pt x="77" y="8"/>
                      </a:lnTo>
                      <a:lnTo>
                        <a:pt x="87" y="14"/>
                      </a:lnTo>
                      <a:lnTo>
                        <a:pt x="102" y="14"/>
                      </a:lnTo>
                      <a:lnTo>
                        <a:pt x="114" y="30"/>
                      </a:lnTo>
                      <a:lnTo>
                        <a:pt x="125" y="35"/>
                      </a:lnTo>
                      <a:lnTo>
                        <a:pt x="138" y="59"/>
                      </a:lnTo>
                      <a:lnTo>
                        <a:pt x="163" y="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5" name="Freeform 534"/>
                <p:cNvSpPr>
                  <a:spLocks/>
                </p:cNvSpPr>
                <p:nvPr/>
              </p:nvSpPr>
              <p:spPr bwMode="auto">
                <a:xfrm>
                  <a:off x="8305801" y="1345883"/>
                  <a:ext cx="493713" cy="482600"/>
                </a:xfrm>
                <a:custGeom>
                  <a:avLst/>
                  <a:gdLst>
                    <a:gd name="T0" fmla="*/ 163 w 311"/>
                    <a:gd name="T1" fmla="*/ 75 h 304"/>
                    <a:gd name="T2" fmla="*/ 174 w 311"/>
                    <a:gd name="T3" fmla="*/ 67 h 304"/>
                    <a:gd name="T4" fmla="*/ 195 w 311"/>
                    <a:gd name="T5" fmla="*/ 67 h 304"/>
                    <a:gd name="T6" fmla="*/ 211 w 311"/>
                    <a:gd name="T7" fmla="*/ 86 h 304"/>
                    <a:gd name="T8" fmla="*/ 232 w 311"/>
                    <a:gd name="T9" fmla="*/ 108 h 304"/>
                    <a:gd name="T10" fmla="*/ 235 w 311"/>
                    <a:gd name="T11" fmla="*/ 127 h 304"/>
                    <a:gd name="T12" fmla="*/ 243 w 311"/>
                    <a:gd name="T13" fmla="*/ 134 h 304"/>
                    <a:gd name="T14" fmla="*/ 254 w 311"/>
                    <a:gd name="T15" fmla="*/ 170 h 304"/>
                    <a:gd name="T16" fmla="*/ 299 w 311"/>
                    <a:gd name="T17" fmla="*/ 172 h 304"/>
                    <a:gd name="T18" fmla="*/ 311 w 311"/>
                    <a:gd name="T19" fmla="*/ 191 h 304"/>
                    <a:gd name="T20" fmla="*/ 302 w 311"/>
                    <a:gd name="T21" fmla="*/ 233 h 304"/>
                    <a:gd name="T22" fmla="*/ 259 w 311"/>
                    <a:gd name="T23" fmla="*/ 242 h 304"/>
                    <a:gd name="T24" fmla="*/ 216 w 311"/>
                    <a:gd name="T25" fmla="*/ 250 h 304"/>
                    <a:gd name="T26" fmla="*/ 201 w 311"/>
                    <a:gd name="T27" fmla="*/ 266 h 304"/>
                    <a:gd name="T28" fmla="*/ 197 w 311"/>
                    <a:gd name="T29" fmla="*/ 289 h 304"/>
                    <a:gd name="T30" fmla="*/ 179 w 311"/>
                    <a:gd name="T31" fmla="*/ 304 h 304"/>
                    <a:gd name="T32" fmla="*/ 179 w 311"/>
                    <a:gd name="T33" fmla="*/ 290 h 304"/>
                    <a:gd name="T34" fmla="*/ 179 w 311"/>
                    <a:gd name="T35" fmla="*/ 281 h 304"/>
                    <a:gd name="T36" fmla="*/ 171 w 311"/>
                    <a:gd name="T37" fmla="*/ 277 h 304"/>
                    <a:gd name="T38" fmla="*/ 154 w 311"/>
                    <a:gd name="T39" fmla="*/ 277 h 304"/>
                    <a:gd name="T40" fmla="*/ 136 w 311"/>
                    <a:gd name="T41" fmla="*/ 277 h 304"/>
                    <a:gd name="T42" fmla="*/ 125 w 311"/>
                    <a:gd name="T43" fmla="*/ 285 h 304"/>
                    <a:gd name="T44" fmla="*/ 109 w 311"/>
                    <a:gd name="T45" fmla="*/ 265 h 304"/>
                    <a:gd name="T46" fmla="*/ 102 w 311"/>
                    <a:gd name="T47" fmla="*/ 245 h 304"/>
                    <a:gd name="T48" fmla="*/ 93 w 311"/>
                    <a:gd name="T49" fmla="*/ 229 h 304"/>
                    <a:gd name="T50" fmla="*/ 75 w 311"/>
                    <a:gd name="T51" fmla="*/ 206 h 304"/>
                    <a:gd name="T52" fmla="*/ 66 w 311"/>
                    <a:gd name="T53" fmla="*/ 190 h 304"/>
                    <a:gd name="T54" fmla="*/ 56 w 311"/>
                    <a:gd name="T55" fmla="*/ 156 h 304"/>
                    <a:gd name="T56" fmla="*/ 39 w 311"/>
                    <a:gd name="T57" fmla="*/ 129 h 304"/>
                    <a:gd name="T58" fmla="*/ 18 w 311"/>
                    <a:gd name="T59" fmla="*/ 108 h 304"/>
                    <a:gd name="T60" fmla="*/ 16 w 311"/>
                    <a:gd name="T61" fmla="*/ 86 h 304"/>
                    <a:gd name="T62" fmla="*/ 2 w 311"/>
                    <a:gd name="T63" fmla="*/ 76 h 304"/>
                    <a:gd name="T64" fmla="*/ 0 w 311"/>
                    <a:gd name="T65" fmla="*/ 59 h 304"/>
                    <a:gd name="T66" fmla="*/ 18 w 311"/>
                    <a:gd name="T67" fmla="*/ 59 h 304"/>
                    <a:gd name="T68" fmla="*/ 31 w 311"/>
                    <a:gd name="T69" fmla="*/ 46 h 304"/>
                    <a:gd name="T70" fmla="*/ 45 w 311"/>
                    <a:gd name="T71" fmla="*/ 36 h 304"/>
                    <a:gd name="T72" fmla="*/ 45 w 311"/>
                    <a:gd name="T73" fmla="*/ 14 h 304"/>
                    <a:gd name="T74" fmla="*/ 61 w 311"/>
                    <a:gd name="T75" fmla="*/ 0 h 304"/>
                    <a:gd name="T76" fmla="*/ 66 w 311"/>
                    <a:gd name="T77" fmla="*/ 0 h 304"/>
                    <a:gd name="T78" fmla="*/ 77 w 311"/>
                    <a:gd name="T79" fmla="*/ 8 h 304"/>
                    <a:gd name="T80" fmla="*/ 87 w 311"/>
                    <a:gd name="T81" fmla="*/ 14 h 304"/>
                    <a:gd name="T82" fmla="*/ 102 w 311"/>
                    <a:gd name="T83" fmla="*/ 14 h 304"/>
                    <a:gd name="T84" fmla="*/ 114 w 311"/>
                    <a:gd name="T85" fmla="*/ 30 h 304"/>
                    <a:gd name="T86" fmla="*/ 125 w 311"/>
                    <a:gd name="T87" fmla="*/ 35 h 304"/>
                    <a:gd name="T88" fmla="*/ 138 w 311"/>
                    <a:gd name="T89" fmla="*/ 59 h 304"/>
                    <a:gd name="T90" fmla="*/ 163 w 311"/>
                    <a:gd name="T91" fmla="*/ 75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1" h="304">
                      <a:moveTo>
                        <a:pt x="163" y="75"/>
                      </a:moveTo>
                      <a:lnTo>
                        <a:pt x="174" y="67"/>
                      </a:lnTo>
                      <a:lnTo>
                        <a:pt x="195" y="67"/>
                      </a:lnTo>
                      <a:lnTo>
                        <a:pt x="211" y="86"/>
                      </a:lnTo>
                      <a:lnTo>
                        <a:pt x="232" y="108"/>
                      </a:lnTo>
                      <a:lnTo>
                        <a:pt x="235" y="127"/>
                      </a:lnTo>
                      <a:lnTo>
                        <a:pt x="243" y="134"/>
                      </a:lnTo>
                      <a:lnTo>
                        <a:pt x="254" y="170"/>
                      </a:lnTo>
                      <a:lnTo>
                        <a:pt x="299" y="172"/>
                      </a:lnTo>
                      <a:lnTo>
                        <a:pt x="311" y="191"/>
                      </a:lnTo>
                      <a:lnTo>
                        <a:pt x="302" y="233"/>
                      </a:lnTo>
                      <a:lnTo>
                        <a:pt x="259" y="242"/>
                      </a:lnTo>
                      <a:lnTo>
                        <a:pt x="216" y="250"/>
                      </a:lnTo>
                      <a:lnTo>
                        <a:pt x="201" y="266"/>
                      </a:lnTo>
                      <a:lnTo>
                        <a:pt x="197" y="289"/>
                      </a:lnTo>
                      <a:lnTo>
                        <a:pt x="179" y="304"/>
                      </a:lnTo>
                      <a:lnTo>
                        <a:pt x="179" y="290"/>
                      </a:lnTo>
                      <a:lnTo>
                        <a:pt x="179" y="281"/>
                      </a:lnTo>
                      <a:lnTo>
                        <a:pt x="171" y="277"/>
                      </a:lnTo>
                      <a:lnTo>
                        <a:pt x="154" y="277"/>
                      </a:lnTo>
                      <a:lnTo>
                        <a:pt x="136" y="277"/>
                      </a:lnTo>
                      <a:lnTo>
                        <a:pt x="125" y="285"/>
                      </a:lnTo>
                      <a:lnTo>
                        <a:pt x="109" y="265"/>
                      </a:lnTo>
                      <a:lnTo>
                        <a:pt x="102" y="245"/>
                      </a:lnTo>
                      <a:lnTo>
                        <a:pt x="93" y="229"/>
                      </a:lnTo>
                      <a:lnTo>
                        <a:pt x="75" y="206"/>
                      </a:lnTo>
                      <a:lnTo>
                        <a:pt x="66" y="190"/>
                      </a:lnTo>
                      <a:lnTo>
                        <a:pt x="56" y="156"/>
                      </a:lnTo>
                      <a:lnTo>
                        <a:pt x="39" y="129"/>
                      </a:lnTo>
                      <a:lnTo>
                        <a:pt x="18" y="108"/>
                      </a:lnTo>
                      <a:lnTo>
                        <a:pt x="16" y="86"/>
                      </a:lnTo>
                      <a:lnTo>
                        <a:pt x="2" y="76"/>
                      </a:lnTo>
                      <a:lnTo>
                        <a:pt x="0" y="59"/>
                      </a:lnTo>
                      <a:lnTo>
                        <a:pt x="18" y="59"/>
                      </a:lnTo>
                      <a:lnTo>
                        <a:pt x="31" y="46"/>
                      </a:lnTo>
                      <a:lnTo>
                        <a:pt x="45" y="36"/>
                      </a:lnTo>
                      <a:lnTo>
                        <a:pt x="45" y="14"/>
                      </a:lnTo>
                      <a:lnTo>
                        <a:pt x="61" y="0"/>
                      </a:lnTo>
                      <a:lnTo>
                        <a:pt x="66" y="0"/>
                      </a:lnTo>
                      <a:lnTo>
                        <a:pt x="77" y="8"/>
                      </a:lnTo>
                      <a:lnTo>
                        <a:pt x="87" y="14"/>
                      </a:lnTo>
                      <a:lnTo>
                        <a:pt x="102" y="14"/>
                      </a:lnTo>
                      <a:lnTo>
                        <a:pt x="114" y="30"/>
                      </a:lnTo>
                      <a:lnTo>
                        <a:pt x="125" y="35"/>
                      </a:lnTo>
                      <a:lnTo>
                        <a:pt x="138" y="59"/>
                      </a:lnTo>
                      <a:lnTo>
                        <a:pt x="163" y="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6" name="Freeform 535"/>
                <p:cNvSpPr>
                  <a:spLocks/>
                </p:cNvSpPr>
                <p:nvPr/>
              </p:nvSpPr>
              <p:spPr bwMode="auto">
                <a:xfrm>
                  <a:off x="8305801" y="1345883"/>
                  <a:ext cx="493713" cy="482600"/>
                </a:xfrm>
                <a:custGeom>
                  <a:avLst/>
                  <a:gdLst>
                    <a:gd name="T0" fmla="*/ 163 w 311"/>
                    <a:gd name="T1" fmla="*/ 75 h 304"/>
                    <a:gd name="T2" fmla="*/ 174 w 311"/>
                    <a:gd name="T3" fmla="*/ 67 h 304"/>
                    <a:gd name="T4" fmla="*/ 195 w 311"/>
                    <a:gd name="T5" fmla="*/ 67 h 304"/>
                    <a:gd name="T6" fmla="*/ 211 w 311"/>
                    <a:gd name="T7" fmla="*/ 86 h 304"/>
                    <a:gd name="T8" fmla="*/ 232 w 311"/>
                    <a:gd name="T9" fmla="*/ 108 h 304"/>
                    <a:gd name="T10" fmla="*/ 235 w 311"/>
                    <a:gd name="T11" fmla="*/ 127 h 304"/>
                    <a:gd name="T12" fmla="*/ 243 w 311"/>
                    <a:gd name="T13" fmla="*/ 134 h 304"/>
                    <a:gd name="T14" fmla="*/ 254 w 311"/>
                    <a:gd name="T15" fmla="*/ 170 h 304"/>
                    <a:gd name="T16" fmla="*/ 299 w 311"/>
                    <a:gd name="T17" fmla="*/ 172 h 304"/>
                    <a:gd name="T18" fmla="*/ 311 w 311"/>
                    <a:gd name="T19" fmla="*/ 191 h 304"/>
                    <a:gd name="T20" fmla="*/ 302 w 311"/>
                    <a:gd name="T21" fmla="*/ 233 h 304"/>
                    <a:gd name="T22" fmla="*/ 259 w 311"/>
                    <a:gd name="T23" fmla="*/ 242 h 304"/>
                    <a:gd name="T24" fmla="*/ 216 w 311"/>
                    <a:gd name="T25" fmla="*/ 250 h 304"/>
                    <a:gd name="T26" fmla="*/ 201 w 311"/>
                    <a:gd name="T27" fmla="*/ 266 h 304"/>
                    <a:gd name="T28" fmla="*/ 197 w 311"/>
                    <a:gd name="T29" fmla="*/ 289 h 304"/>
                    <a:gd name="T30" fmla="*/ 179 w 311"/>
                    <a:gd name="T31" fmla="*/ 304 h 304"/>
                    <a:gd name="T32" fmla="*/ 179 w 311"/>
                    <a:gd name="T33" fmla="*/ 290 h 304"/>
                    <a:gd name="T34" fmla="*/ 179 w 311"/>
                    <a:gd name="T35" fmla="*/ 281 h 304"/>
                    <a:gd name="T36" fmla="*/ 171 w 311"/>
                    <a:gd name="T37" fmla="*/ 277 h 304"/>
                    <a:gd name="T38" fmla="*/ 154 w 311"/>
                    <a:gd name="T39" fmla="*/ 277 h 304"/>
                    <a:gd name="T40" fmla="*/ 136 w 311"/>
                    <a:gd name="T41" fmla="*/ 277 h 304"/>
                    <a:gd name="T42" fmla="*/ 125 w 311"/>
                    <a:gd name="T43" fmla="*/ 285 h 304"/>
                    <a:gd name="T44" fmla="*/ 109 w 311"/>
                    <a:gd name="T45" fmla="*/ 265 h 304"/>
                    <a:gd name="T46" fmla="*/ 102 w 311"/>
                    <a:gd name="T47" fmla="*/ 245 h 304"/>
                    <a:gd name="T48" fmla="*/ 93 w 311"/>
                    <a:gd name="T49" fmla="*/ 229 h 304"/>
                    <a:gd name="T50" fmla="*/ 75 w 311"/>
                    <a:gd name="T51" fmla="*/ 206 h 304"/>
                    <a:gd name="T52" fmla="*/ 66 w 311"/>
                    <a:gd name="T53" fmla="*/ 190 h 304"/>
                    <a:gd name="T54" fmla="*/ 56 w 311"/>
                    <a:gd name="T55" fmla="*/ 156 h 304"/>
                    <a:gd name="T56" fmla="*/ 39 w 311"/>
                    <a:gd name="T57" fmla="*/ 129 h 304"/>
                    <a:gd name="T58" fmla="*/ 18 w 311"/>
                    <a:gd name="T59" fmla="*/ 108 h 304"/>
                    <a:gd name="T60" fmla="*/ 16 w 311"/>
                    <a:gd name="T61" fmla="*/ 86 h 304"/>
                    <a:gd name="T62" fmla="*/ 2 w 311"/>
                    <a:gd name="T63" fmla="*/ 76 h 304"/>
                    <a:gd name="T64" fmla="*/ 0 w 311"/>
                    <a:gd name="T65" fmla="*/ 59 h 304"/>
                    <a:gd name="T66" fmla="*/ 18 w 311"/>
                    <a:gd name="T67" fmla="*/ 59 h 304"/>
                    <a:gd name="T68" fmla="*/ 31 w 311"/>
                    <a:gd name="T69" fmla="*/ 46 h 304"/>
                    <a:gd name="T70" fmla="*/ 45 w 311"/>
                    <a:gd name="T71" fmla="*/ 36 h 304"/>
                    <a:gd name="T72" fmla="*/ 45 w 311"/>
                    <a:gd name="T73" fmla="*/ 14 h 304"/>
                    <a:gd name="T74" fmla="*/ 61 w 311"/>
                    <a:gd name="T75" fmla="*/ 0 h 304"/>
                    <a:gd name="T76" fmla="*/ 66 w 311"/>
                    <a:gd name="T77" fmla="*/ 0 h 304"/>
                    <a:gd name="T78" fmla="*/ 77 w 311"/>
                    <a:gd name="T79" fmla="*/ 8 h 304"/>
                    <a:gd name="T80" fmla="*/ 87 w 311"/>
                    <a:gd name="T81" fmla="*/ 14 h 304"/>
                    <a:gd name="T82" fmla="*/ 102 w 311"/>
                    <a:gd name="T83" fmla="*/ 14 h 304"/>
                    <a:gd name="T84" fmla="*/ 114 w 311"/>
                    <a:gd name="T85" fmla="*/ 30 h 304"/>
                    <a:gd name="T86" fmla="*/ 125 w 311"/>
                    <a:gd name="T87" fmla="*/ 35 h 304"/>
                    <a:gd name="T88" fmla="*/ 138 w 311"/>
                    <a:gd name="T89" fmla="*/ 59 h 304"/>
                    <a:gd name="T90" fmla="*/ 163 w 311"/>
                    <a:gd name="T91" fmla="*/ 75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1" h="304">
                      <a:moveTo>
                        <a:pt x="163" y="75"/>
                      </a:moveTo>
                      <a:lnTo>
                        <a:pt x="174" y="67"/>
                      </a:lnTo>
                      <a:lnTo>
                        <a:pt x="195" y="67"/>
                      </a:lnTo>
                      <a:lnTo>
                        <a:pt x="211" y="86"/>
                      </a:lnTo>
                      <a:lnTo>
                        <a:pt x="232" y="108"/>
                      </a:lnTo>
                      <a:lnTo>
                        <a:pt x="235" y="127"/>
                      </a:lnTo>
                      <a:lnTo>
                        <a:pt x="243" y="134"/>
                      </a:lnTo>
                      <a:lnTo>
                        <a:pt x="254" y="170"/>
                      </a:lnTo>
                      <a:lnTo>
                        <a:pt x="299" y="172"/>
                      </a:lnTo>
                      <a:lnTo>
                        <a:pt x="311" y="191"/>
                      </a:lnTo>
                      <a:lnTo>
                        <a:pt x="302" y="233"/>
                      </a:lnTo>
                      <a:lnTo>
                        <a:pt x="259" y="242"/>
                      </a:lnTo>
                      <a:lnTo>
                        <a:pt x="216" y="250"/>
                      </a:lnTo>
                      <a:lnTo>
                        <a:pt x="201" y="266"/>
                      </a:lnTo>
                      <a:lnTo>
                        <a:pt x="197" y="289"/>
                      </a:lnTo>
                      <a:lnTo>
                        <a:pt x="179" y="304"/>
                      </a:lnTo>
                      <a:lnTo>
                        <a:pt x="179" y="290"/>
                      </a:lnTo>
                      <a:lnTo>
                        <a:pt x="179" y="281"/>
                      </a:lnTo>
                      <a:lnTo>
                        <a:pt x="171" y="277"/>
                      </a:lnTo>
                      <a:lnTo>
                        <a:pt x="154" y="277"/>
                      </a:lnTo>
                      <a:lnTo>
                        <a:pt x="136" y="277"/>
                      </a:lnTo>
                      <a:lnTo>
                        <a:pt x="125" y="285"/>
                      </a:lnTo>
                      <a:lnTo>
                        <a:pt x="109" y="265"/>
                      </a:lnTo>
                      <a:lnTo>
                        <a:pt x="102" y="245"/>
                      </a:lnTo>
                      <a:lnTo>
                        <a:pt x="93" y="229"/>
                      </a:lnTo>
                      <a:lnTo>
                        <a:pt x="75" y="206"/>
                      </a:lnTo>
                      <a:lnTo>
                        <a:pt x="66" y="190"/>
                      </a:lnTo>
                      <a:lnTo>
                        <a:pt x="56" y="156"/>
                      </a:lnTo>
                      <a:lnTo>
                        <a:pt x="39" y="129"/>
                      </a:lnTo>
                      <a:lnTo>
                        <a:pt x="18" y="108"/>
                      </a:lnTo>
                      <a:lnTo>
                        <a:pt x="16" y="86"/>
                      </a:lnTo>
                      <a:lnTo>
                        <a:pt x="2" y="76"/>
                      </a:lnTo>
                      <a:lnTo>
                        <a:pt x="0" y="59"/>
                      </a:lnTo>
                      <a:lnTo>
                        <a:pt x="18" y="59"/>
                      </a:lnTo>
                      <a:lnTo>
                        <a:pt x="31" y="46"/>
                      </a:lnTo>
                      <a:lnTo>
                        <a:pt x="45" y="36"/>
                      </a:lnTo>
                      <a:lnTo>
                        <a:pt x="45" y="14"/>
                      </a:lnTo>
                      <a:lnTo>
                        <a:pt x="61" y="0"/>
                      </a:lnTo>
                      <a:lnTo>
                        <a:pt x="66" y="0"/>
                      </a:lnTo>
                      <a:lnTo>
                        <a:pt x="77" y="8"/>
                      </a:lnTo>
                      <a:lnTo>
                        <a:pt x="87" y="14"/>
                      </a:lnTo>
                      <a:lnTo>
                        <a:pt x="102" y="14"/>
                      </a:lnTo>
                      <a:lnTo>
                        <a:pt x="114" y="30"/>
                      </a:lnTo>
                      <a:lnTo>
                        <a:pt x="125" y="35"/>
                      </a:lnTo>
                      <a:lnTo>
                        <a:pt x="138" y="59"/>
                      </a:lnTo>
                      <a:lnTo>
                        <a:pt x="163" y="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7" name="Freeform 536"/>
                <p:cNvSpPr>
                  <a:spLocks/>
                </p:cNvSpPr>
                <p:nvPr/>
              </p:nvSpPr>
              <p:spPr bwMode="auto">
                <a:xfrm>
                  <a:off x="8012113" y="525146"/>
                  <a:ext cx="220663" cy="209550"/>
                </a:xfrm>
                <a:custGeom>
                  <a:avLst/>
                  <a:gdLst>
                    <a:gd name="T0" fmla="*/ 11 w 139"/>
                    <a:gd name="T1" fmla="*/ 132 h 132"/>
                    <a:gd name="T2" fmla="*/ 117 w 139"/>
                    <a:gd name="T3" fmla="*/ 119 h 132"/>
                    <a:gd name="T4" fmla="*/ 126 w 139"/>
                    <a:gd name="T5" fmla="*/ 102 h 132"/>
                    <a:gd name="T6" fmla="*/ 133 w 139"/>
                    <a:gd name="T7" fmla="*/ 79 h 132"/>
                    <a:gd name="T8" fmla="*/ 139 w 139"/>
                    <a:gd name="T9" fmla="*/ 73 h 132"/>
                    <a:gd name="T10" fmla="*/ 136 w 139"/>
                    <a:gd name="T11" fmla="*/ 16 h 132"/>
                    <a:gd name="T12" fmla="*/ 94 w 139"/>
                    <a:gd name="T13" fmla="*/ 0 h 132"/>
                    <a:gd name="T14" fmla="*/ 85 w 139"/>
                    <a:gd name="T15" fmla="*/ 8 h 132"/>
                    <a:gd name="T16" fmla="*/ 69 w 139"/>
                    <a:gd name="T17" fmla="*/ 3 h 132"/>
                    <a:gd name="T18" fmla="*/ 64 w 139"/>
                    <a:gd name="T19" fmla="*/ 24 h 132"/>
                    <a:gd name="T20" fmla="*/ 59 w 139"/>
                    <a:gd name="T21" fmla="*/ 20 h 132"/>
                    <a:gd name="T22" fmla="*/ 50 w 139"/>
                    <a:gd name="T23" fmla="*/ 41 h 132"/>
                    <a:gd name="T24" fmla="*/ 58 w 139"/>
                    <a:gd name="T25" fmla="*/ 54 h 132"/>
                    <a:gd name="T26" fmla="*/ 37 w 139"/>
                    <a:gd name="T27" fmla="*/ 60 h 132"/>
                    <a:gd name="T28" fmla="*/ 34 w 139"/>
                    <a:gd name="T29" fmla="*/ 75 h 132"/>
                    <a:gd name="T30" fmla="*/ 16 w 139"/>
                    <a:gd name="T31" fmla="*/ 71 h 132"/>
                    <a:gd name="T32" fmla="*/ 0 w 139"/>
                    <a:gd name="T33" fmla="*/ 78 h 132"/>
                    <a:gd name="T34" fmla="*/ 2 w 139"/>
                    <a:gd name="T35" fmla="*/ 92 h 132"/>
                    <a:gd name="T36" fmla="*/ 2 w 139"/>
                    <a:gd name="T37" fmla="*/ 115 h 132"/>
                    <a:gd name="T38" fmla="*/ 11 w 139"/>
                    <a:gd name="T39" fmla="*/ 115 h 132"/>
                    <a:gd name="T40" fmla="*/ 11 w 139"/>
                    <a:gd name="T41" fmla="*/ 13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9" h="132">
                      <a:moveTo>
                        <a:pt x="11" y="132"/>
                      </a:moveTo>
                      <a:lnTo>
                        <a:pt x="117" y="119"/>
                      </a:lnTo>
                      <a:lnTo>
                        <a:pt x="126" y="102"/>
                      </a:lnTo>
                      <a:lnTo>
                        <a:pt x="133" y="79"/>
                      </a:lnTo>
                      <a:lnTo>
                        <a:pt x="139" y="73"/>
                      </a:lnTo>
                      <a:lnTo>
                        <a:pt x="136" y="16"/>
                      </a:lnTo>
                      <a:lnTo>
                        <a:pt x="94" y="0"/>
                      </a:lnTo>
                      <a:lnTo>
                        <a:pt x="85" y="8"/>
                      </a:lnTo>
                      <a:lnTo>
                        <a:pt x="69" y="3"/>
                      </a:lnTo>
                      <a:lnTo>
                        <a:pt x="64" y="24"/>
                      </a:lnTo>
                      <a:lnTo>
                        <a:pt x="59" y="20"/>
                      </a:lnTo>
                      <a:lnTo>
                        <a:pt x="50" y="41"/>
                      </a:lnTo>
                      <a:lnTo>
                        <a:pt x="58" y="54"/>
                      </a:lnTo>
                      <a:lnTo>
                        <a:pt x="37" y="60"/>
                      </a:lnTo>
                      <a:lnTo>
                        <a:pt x="34" y="75"/>
                      </a:lnTo>
                      <a:lnTo>
                        <a:pt x="16" y="71"/>
                      </a:lnTo>
                      <a:lnTo>
                        <a:pt x="0" y="78"/>
                      </a:lnTo>
                      <a:lnTo>
                        <a:pt x="2" y="92"/>
                      </a:lnTo>
                      <a:lnTo>
                        <a:pt x="2" y="115"/>
                      </a:lnTo>
                      <a:lnTo>
                        <a:pt x="11" y="115"/>
                      </a:lnTo>
                      <a:lnTo>
                        <a:pt x="11" y="13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8" name="Freeform 537"/>
                <p:cNvSpPr>
                  <a:spLocks/>
                </p:cNvSpPr>
                <p:nvPr/>
              </p:nvSpPr>
              <p:spPr bwMode="auto">
                <a:xfrm>
                  <a:off x="8012113" y="525146"/>
                  <a:ext cx="220663" cy="209550"/>
                </a:xfrm>
                <a:custGeom>
                  <a:avLst/>
                  <a:gdLst>
                    <a:gd name="T0" fmla="*/ 11 w 139"/>
                    <a:gd name="T1" fmla="*/ 132 h 132"/>
                    <a:gd name="T2" fmla="*/ 117 w 139"/>
                    <a:gd name="T3" fmla="*/ 119 h 132"/>
                    <a:gd name="T4" fmla="*/ 126 w 139"/>
                    <a:gd name="T5" fmla="*/ 102 h 132"/>
                    <a:gd name="T6" fmla="*/ 133 w 139"/>
                    <a:gd name="T7" fmla="*/ 79 h 132"/>
                    <a:gd name="T8" fmla="*/ 139 w 139"/>
                    <a:gd name="T9" fmla="*/ 73 h 132"/>
                    <a:gd name="T10" fmla="*/ 136 w 139"/>
                    <a:gd name="T11" fmla="*/ 16 h 132"/>
                    <a:gd name="T12" fmla="*/ 94 w 139"/>
                    <a:gd name="T13" fmla="*/ 0 h 132"/>
                    <a:gd name="T14" fmla="*/ 85 w 139"/>
                    <a:gd name="T15" fmla="*/ 8 h 132"/>
                    <a:gd name="T16" fmla="*/ 69 w 139"/>
                    <a:gd name="T17" fmla="*/ 3 h 132"/>
                    <a:gd name="T18" fmla="*/ 64 w 139"/>
                    <a:gd name="T19" fmla="*/ 24 h 132"/>
                    <a:gd name="T20" fmla="*/ 59 w 139"/>
                    <a:gd name="T21" fmla="*/ 20 h 132"/>
                    <a:gd name="T22" fmla="*/ 50 w 139"/>
                    <a:gd name="T23" fmla="*/ 41 h 132"/>
                    <a:gd name="T24" fmla="*/ 58 w 139"/>
                    <a:gd name="T25" fmla="*/ 54 h 132"/>
                    <a:gd name="T26" fmla="*/ 37 w 139"/>
                    <a:gd name="T27" fmla="*/ 60 h 132"/>
                    <a:gd name="T28" fmla="*/ 34 w 139"/>
                    <a:gd name="T29" fmla="*/ 75 h 132"/>
                    <a:gd name="T30" fmla="*/ 16 w 139"/>
                    <a:gd name="T31" fmla="*/ 71 h 132"/>
                    <a:gd name="T32" fmla="*/ 0 w 139"/>
                    <a:gd name="T33" fmla="*/ 78 h 132"/>
                    <a:gd name="T34" fmla="*/ 2 w 139"/>
                    <a:gd name="T35" fmla="*/ 92 h 132"/>
                    <a:gd name="T36" fmla="*/ 2 w 139"/>
                    <a:gd name="T37" fmla="*/ 115 h 132"/>
                    <a:gd name="T38" fmla="*/ 11 w 139"/>
                    <a:gd name="T39" fmla="*/ 115 h 132"/>
                    <a:gd name="T40" fmla="*/ 11 w 139"/>
                    <a:gd name="T41" fmla="*/ 13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9" h="132">
                      <a:moveTo>
                        <a:pt x="11" y="132"/>
                      </a:moveTo>
                      <a:lnTo>
                        <a:pt x="117" y="119"/>
                      </a:lnTo>
                      <a:lnTo>
                        <a:pt x="126" y="102"/>
                      </a:lnTo>
                      <a:lnTo>
                        <a:pt x="133" y="79"/>
                      </a:lnTo>
                      <a:lnTo>
                        <a:pt x="139" y="73"/>
                      </a:lnTo>
                      <a:lnTo>
                        <a:pt x="136" y="16"/>
                      </a:lnTo>
                      <a:lnTo>
                        <a:pt x="94" y="0"/>
                      </a:lnTo>
                      <a:lnTo>
                        <a:pt x="85" y="8"/>
                      </a:lnTo>
                      <a:lnTo>
                        <a:pt x="69" y="3"/>
                      </a:lnTo>
                      <a:lnTo>
                        <a:pt x="64" y="24"/>
                      </a:lnTo>
                      <a:lnTo>
                        <a:pt x="59" y="20"/>
                      </a:lnTo>
                      <a:lnTo>
                        <a:pt x="50" y="41"/>
                      </a:lnTo>
                      <a:lnTo>
                        <a:pt x="58" y="54"/>
                      </a:lnTo>
                      <a:lnTo>
                        <a:pt x="37" y="60"/>
                      </a:lnTo>
                      <a:lnTo>
                        <a:pt x="34" y="75"/>
                      </a:lnTo>
                      <a:lnTo>
                        <a:pt x="16" y="71"/>
                      </a:lnTo>
                      <a:lnTo>
                        <a:pt x="0" y="78"/>
                      </a:lnTo>
                      <a:lnTo>
                        <a:pt x="2" y="92"/>
                      </a:lnTo>
                      <a:lnTo>
                        <a:pt x="2" y="115"/>
                      </a:lnTo>
                      <a:lnTo>
                        <a:pt x="11" y="115"/>
                      </a:lnTo>
                      <a:lnTo>
                        <a:pt x="11" y="13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9" name="Freeform 538"/>
                <p:cNvSpPr>
                  <a:spLocks/>
                </p:cNvSpPr>
                <p:nvPr/>
              </p:nvSpPr>
              <p:spPr bwMode="auto">
                <a:xfrm>
                  <a:off x="8012113" y="525146"/>
                  <a:ext cx="220663" cy="209550"/>
                </a:xfrm>
                <a:custGeom>
                  <a:avLst/>
                  <a:gdLst>
                    <a:gd name="T0" fmla="*/ 11 w 139"/>
                    <a:gd name="T1" fmla="*/ 132 h 132"/>
                    <a:gd name="T2" fmla="*/ 117 w 139"/>
                    <a:gd name="T3" fmla="*/ 119 h 132"/>
                    <a:gd name="T4" fmla="*/ 126 w 139"/>
                    <a:gd name="T5" fmla="*/ 102 h 132"/>
                    <a:gd name="T6" fmla="*/ 133 w 139"/>
                    <a:gd name="T7" fmla="*/ 79 h 132"/>
                    <a:gd name="T8" fmla="*/ 139 w 139"/>
                    <a:gd name="T9" fmla="*/ 73 h 132"/>
                    <a:gd name="T10" fmla="*/ 136 w 139"/>
                    <a:gd name="T11" fmla="*/ 16 h 132"/>
                    <a:gd name="T12" fmla="*/ 94 w 139"/>
                    <a:gd name="T13" fmla="*/ 0 h 132"/>
                    <a:gd name="T14" fmla="*/ 85 w 139"/>
                    <a:gd name="T15" fmla="*/ 8 h 132"/>
                    <a:gd name="T16" fmla="*/ 69 w 139"/>
                    <a:gd name="T17" fmla="*/ 3 h 132"/>
                    <a:gd name="T18" fmla="*/ 64 w 139"/>
                    <a:gd name="T19" fmla="*/ 24 h 132"/>
                    <a:gd name="T20" fmla="*/ 59 w 139"/>
                    <a:gd name="T21" fmla="*/ 20 h 132"/>
                    <a:gd name="T22" fmla="*/ 50 w 139"/>
                    <a:gd name="T23" fmla="*/ 41 h 132"/>
                    <a:gd name="T24" fmla="*/ 58 w 139"/>
                    <a:gd name="T25" fmla="*/ 54 h 132"/>
                    <a:gd name="T26" fmla="*/ 37 w 139"/>
                    <a:gd name="T27" fmla="*/ 60 h 132"/>
                    <a:gd name="T28" fmla="*/ 34 w 139"/>
                    <a:gd name="T29" fmla="*/ 75 h 132"/>
                    <a:gd name="T30" fmla="*/ 16 w 139"/>
                    <a:gd name="T31" fmla="*/ 71 h 132"/>
                    <a:gd name="T32" fmla="*/ 0 w 139"/>
                    <a:gd name="T33" fmla="*/ 78 h 132"/>
                    <a:gd name="T34" fmla="*/ 2 w 139"/>
                    <a:gd name="T35" fmla="*/ 92 h 132"/>
                    <a:gd name="T36" fmla="*/ 2 w 139"/>
                    <a:gd name="T37" fmla="*/ 115 h 132"/>
                    <a:gd name="T38" fmla="*/ 11 w 139"/>
                    <a:gd name="T39" fmla="*/ 115 h 132"/>
                    <a:gd name="T40" fmla="*/ 11 w 139"/>
                    <a:gd name="T41" fmla="*/ 13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9" h="132">
                      <a:moveTo>
                        <a:pt x="11" y="132"/>
                      </a:moveTo>
                      <a:lnTo>
                        <a:pt x="117" y="119"/>
                      </a:lnTo>
                      <a:lnTo>
                        <a:pt x="126" y="102"/>
                      </a:lnTo>
                      <a:lnTo>
                        <a:pt x="133" y="79"/>
                      </a:lnTo>
                      <a:lnTo>
                        <a:pt x="139" y="73"/>
                      </a:lnTo>
                      <a:lnTo>
                        <a:pt x="136" y="16"/>
                      </a:lnTo>
                      <a:lnTo>
                        <a:pt x="94" y="0"/>
                      </a:lnTo>
                      <a:lnTo>
                        <a:pt x="85" y="8"/>
                      </a:lnTo>
                      <a:lnTo>
                        <a:pt x="69" y="3"/>
                      </a:lnTo>
                      <a:lnTo>
                        <a:pt x="64" y="24"/>
                      </a:lnTo>
                      <a:lnTo>
                        <a:pt x="59" y="20"/>
                      </a:lnTo>
                      <a:lnTo>
                        <a:pt x="50" y="41"/>
                      </a:lnTo>
                      <a:lnTo>
                        <a:pt x="58" y="54"/>
                      </a:lnTo>
                      <a:lnTo>
                        <a:pt x="37" y="60"/>
                      </a:lnTo>
                      <a:lnTo>
                        <a:pt x="34" y="75"/>
                      </a:lnTo>
                      <a:lnTo>
                        <a:pt x="16" y="71"/>
                      </a:lnTo>
                      <a:lnTo>
                        <a:pt x="0" y="78"/>
                      </a:lnTo>
                      <a:lnTo>
                        <a:pt x="2" y="92"/>
                      </a:lnTo>
                      <a:lnTo>
                        <a:pt x="2" y="115"/>
                      </a:lnTo>
                      <a:lnTo>
                        <a:pt x="11" y="115"/>
                      </a:lnTo>
                      <a:lnTo>
                        <a:pt x="11" y="13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0" name="Freeform 539"/>
                <p:cNvSpPr>
                  <a:spLocks/>
                </p:cNvSpPr>
                <p:nvPr/>
              </p:nvSpPr>
              <p:spPr bwMode="auto">
                <a:xfrm>
                  <a:off x="8012113" y="525146"/>
                  <a:ext cx="220663" cy="209550"/>
                </a:xfrm>
                <a:custGeom>
                  <a:avLst/>
                  <a:gdLst>
                    <a:gd name="T0" fmla="*/ 11 w 139"/>
                    <a:gd name="T1" fmla="*/ 132 h 132"/>
                    <a:gd name="T2" fmla="*/ 117 w 139"/>
                    <a:gd name="T3" fmla="*/ 119 h 132"/>
                    <a:gd name="T4" fmla="*/ 126 w 139"/>
                    <a:gd name="T5" fmla="*/ 102 h 132"/>
                    <a:gd name="T6" fmla="*/ 133 w 139"/>
                    <a:gd name="T7" fmla="*/ 79 h 132"/>
                    <a:gd name="T8" fmla="*/ 139 w 139"/>
                    <a:gd name="T9" fmla="*/ 73 h 132"/>
                    <a:gd name="T10" fmla="*/ 136 w 139"/>
                    <a:gd name="T11" fmla="*/ 16 h 132"/>
                    <a:gd name="T12" fmla="*/ 94 w 139"/>
                    <a:gd name="T13" fmla="*/ 0 h 132"/>
                    <a:gd name="T14" fmla="*/ 85 w 139"/>
                    <a:gd name="T15" fmla="*/ 8 h 132"/>
                    <a:gd name="T16" fmla="*/ 69 w 139"/>
                    <a:gd name="T17" fmla="*/ 3 h 132"/>
                    <a:gd name="T18" fmla="*/ 64 w 139"/>
                    <a:gd name="T19" fmla="*/ 24 h 132"/>
                    <a:gd name="T20" fmla="*/ 59 w 139"/>
                    <a:gd name="T21" fmla="*/ 20 h 132"/>
                    <a:gd name="T22" fmla="*/ 50 w 139"/>
                    <a:gd name="T23" fmla="*/ 41 h 132"/>
                    <a:gd name="T24" fmla="*/ 58 w 139"/>
                    <a:gd name="T25" fmla="*/ 54 h 132"/>
                    <a:gd name="T26" fmla="*/ 37 w 139"/>
                    <a:gd name="T27" fmla="*/ 60 h 132"/>
                    <a:gd name="T28" fmla="*/ 34 w 139"/>
                    <a:gd name="T29" fmla="*/ 75 h 132"/>
                    <a:gd name="T30" fmla="*/ 16 w 139"/>
                    <a:gd name="T31" fmla="*/ 71 h 132"/>
                    <a:gd name="T32" fmla="*/ 0 w 139"/>
                    <a:gd name="T33" fmla="*/ 78 h 132"/>
                    <a:gd name="T34" fmla="*/ 2 w 139"/>
                    <a:gd name="T35" fmla="*/ 92 h 132"/>
                    <a:gd name="T36" fmla="*/ 2 w 139"/>
                    <a:gd name="T37" fmla="*/ 115 h 132"/>
                    <a:gd name="T38" fmla="*/ 11 w 139"/>
                    <a:gd name="T39" fmla="*/ 115 h 132"/>
                    <a:gd name="T40" fmla="*/ 11 w 139"/>
                    <a:gd name="T41" fmla="*/ 13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9" h="132">
                      <a:moveTo>
                        <a:pt x="11" y="132"/>
                      </a:moveTo>
                      <a:lnTo>
                        <a:pt x="117" y="119"/>
                      </a:lnTo>
                      <a:lnTo>
                        <a:pt x="126" y="102"/>
                      </a:lnTo>
                      <a:lnTo>
                        <a:pt x="133" y="79"/>
                      </a:lnTo>
                      <a:lnTo>
                        <a:pt x="139" y="73"/>
                      </a:lnTo>
                      <a:lnTo>
                        <a:pt x="136" y="16"/>
                      </a:lnTo>
                      <a:lnTo>
                        <a:pt x="94" y="0"/>
                      </a:lnTo>
                      <a:lnTo>
                        <a:pt x="85" y="8"/>
                      </a:lnTo>
                      <a:lnTo>
                        <a:pt x="69" y="3"/>
                      </a:lnTo>
                      <a:lnTo>
                        <a:pt x="64" y="24"/>
                      </a:lnTo>
                      <a:lnTo>
                        <a:pt x="59" y="20"/>
                      </a:lnTo>
                      <a:lnTo>
                        <a:pt x="50" y="41"/>
                      </a:lnTo>
                      <a:lnTo>
                        <a:pt x="58" y="54"/>
                      </a:lnTo>
                      <a:lnTo>
                        <a:pt x="37" y="60"/>
                      </a:lnTo>
                      <a:lnTo>
                        <a:pt x="34" y="75"/>
                      </a:lnTo>
                      <a:lnTo>
                        <a:pt x="16" y="71"/>
                      </a:lnTo>
                      <a:lnTo>
                        <a:pt x="0" y="78"/>
                      </a:lnTo>
                      <a:lnTo>
                        <a:pt x="2" y="92"/>
                      </a:lnTo>
                      <a:lnTo>
                        <a:pt x="2" y="115"/>
                      </a:lnTo>
                      <a:lnTo>
                        <a:pt x="11" y="115"/>
                      </a:lnTo>
                      <a:lnTo>
                        <a:pt x="11" y="13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1" name="Freeform 540"/>
                <p:cNvSpPr>
                  <a:spLocks/>
                </p:cNvSpPr>
                <p:nvPr/>
              </p:nvSpPr>
              <p:spPr bwMode="auto">
                <a:xfrm>
                  <a:off x="8002588" y="675958"/>
                  <a:ext cx="382588" cy="282575"/>
                </a:xfrm>
                <a:custGeom>
                  <a:avLst/>
                  <a:gdLst>
                    <a:gd name="T0" fmla="*/ 61 w 241"/>
                    <a:gd name="T1" fmla="*/ 117 h 178"/>
                    <a:gd name="T2" fmla="*/ 78 w 241"/>
                    <a:gd name="T3" fmla="*/ 115 h 178"/>
                    <a:gd name="T4" fmla="*/ 92 w 241"/>
                    <a:gd name="T5" fmla="*/ 123 h 178"/>
                    <a:gd name="T6" fmla="*/ 110 w 241"/>
                    <a:gd name="T7" fmla="*/ 154 h 178"/>
                    <a:gd name="T8" fmla="*/ 107 w 241"/>
                    <a:gd name="T9" fmla="*/ 165 h 178"/>
                    <a:gd name="T10" fmla="*/ 100 w 241"/>
                    <a:gd name="T11" fmla="*/ 178 h 178"/>
                    <a:gd name="T12" fmla="*/ 115 w 241"/>
                    <a:gd name="T13" fmla="*/ 166 h 178"/>
                    <a:gd name="T14" fmla="*/ 123 w 241"/>
                    <a:gd name="T15" fmla="*/ 131 h 178"/>
                    <a:gd name="T16" fmla="*/ 137 w 241"/>
                    <a:gd name="T17" fmla="*/ 128 h 178"/>
                    <a:gd name="T18" fmla="*/ 143 w 241"/>
                    <a:gd name="T19" fmla="*/ 149 h 178"/>
                    <a:gd name="T20" fmla="*/ 183 w 241"/>
                    <a:gd name="T21" fmla="*/ 146 h 178"/>
                    <a:gd name="T22" fmla="*/ 191 w 241"/>
                    <a:gd name="T23" fmla="*/ 134 h 178"/>
                    <a:gd name="T24" fmla="*/ 203 w 241"/>
                    <a:gd name="T25" fmla="*/ 134 h 178"/>
                    <a:gd name="T26" fmla="*/ 231 w 241"/>
                    <a:gd name="T27" fmla="*/ 122 h 178"/>
                    <a:gd name="T28" fmla="*/ 241 w 241"/>
                    <a:gd name="T29" fmla="*/ 74 h 178"/>
                    <a:gd name="T30" fmla="*/ 180 w 241"/>
                    <a:gd name="T31" fmla="*/ 23 h 178"/>
                    <a:gd name="T32" fmla="*/ 172 w 241"/>
                    <a:gd name="T33" fmla="*/ 0 h 178"/>
                    <a:gd name="T34" fmla="*/ 132 w 241"/>
                    <a:gd name="T35" fmla="*/ 4 h 178"/>
                    <a:gd name="T36" fmla="*/ 123 w 241"/>
                    <a:gd name="T37" fmla="*/ 20 h 178"/>
                    <a:gd name="T38" fmla="*/ 14 w 241"/>
                    <a:gd name="T39" fmla="*/ 32 h 178"/>
                    <a:gd name="T40" fmla="*/ 16 w 241"/>
                    <a:gd name="T41" fmla="*/ 61 h 178"/>
                    <a:gd name="T42" fmla="*/ 5 w 241"/>
                    <a:gd name="T43" fmla="*/ 69 h 178"/>
                    <a:gd name="T44" fmla="*/ 0 w 241"/>
                    <a:gd name="T45" fmla="*/ 114 h 178"/>
                    <a:gd name="T46" fmla="*/ 22 w 241"/>
                    <a:gd name="T47" fmla="*/ 114 h 178"/>
                    <a:gd name="T48" fmla="*/ 29 w 241"/>
                    <a:gd name="T49" fmla="*/ 118 h 178"/>
                    <a:gd name="T50" fmla="*/ 51 w 241"/>
                    <a:gd name="T51" fmla="*/ 122 h 178"/>
                    <a:gd name="T52" fmla="*/ 61 w 241"/>
                    <a:gd name="T53" fmla="*/ 11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1" h="178">
                      <a:moveTo>
                        <a:pt x="61" y="117"/>
                      </a:moveTo>
                      <a:lnTo>
                        <a:pt x="78" y="115"/>
                      </a:lnTo>
                      <a:lnTo>
                        <a:pt x="92" y="123"/>
                      </a:lnTo>
                      <a:lnTo>
                        <a:pt x="110" y="154"/>
                      </a:lnTo>
                      <a:lnTo>
                        <a:pt x="107" y="165"/>
                      </a:lnTo>
                      <a:lnTo>
                        <a:pt x="100" y="178"/>
                      </a:lnTo>
                      <a:lnTo>
                        <a:pt x="115" y="166"/>
                      </a:lnTo>
                      <a:lnTo>
                        <a:pt x="123" y="131"/>
                      </a:lnTo>
                      <a:lnTo>
                        <a:pt x="137" y="128"/>
                      </a:lnTo>
                      <a:lnTo>
                        <a:pt x="143" y="149"/>
                      </a:lnTo>
                      <a:lnTo>
                        <a:pt x="183" y="146"/>
                      </a:lnTo>
                      <a:lnTo>
                        <a:pt x="191" y="134"/>
                      </a:lnTo>
                      <a:lnTo>
                        <a:pt x="203" y="134"/>
                      </a:lnTo>
                      <a:lnTo>
                        <a:pt x="231" y="122"/>
                      </a:lnTo>
                      <a:lnTo>
                        <a:pt x="241" y="74"/>
                      </a:lnTo>
                      <a:lnTo>
                        <a:pt x="180" y="23"/>
                      </a:lnTo>
                      <a:lnTo>
                        <a:pt x="172" y="0"/>
                      </a:lnTo>
                      <a:lnTo>
                        <a:pt x="132" y="4"/>
                      </a:lnTo>
                      <a:lnTo>
                        <a:pt x="123" y="20"/>
                      </a:lnTo>
                      <a:lnTo>
                        <a:pt x="14" y="32"/>
                      </a:lnTo>
                      <a:lnTo>
                        <a:pt x="16" y="61"/>
                      </a:lnTo>
                      <a:lnTo>
                        <a:pt x="5" y="69"/>
                      </a:lnTo>
                      <a:lnTo>
                        <a:pt x="0" y="114"/>
                      </a:lnTo>
                      <a:lnTo>
                        <a:pt x="22" y="114"/>
                      </a:lnTo>
                      <a:lnTo>
                        <a:pt x="29" y="118"/>
                      </a:lnTo>
                      <a:lnTo>
                        <a:pt x="51" y="122"/>
                      </a:lnTo>
                      <a:lnTo>
                        <a:pt x="61" y="1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2" name="Freeform 541"/>
                <p:cNvSpPr>
                  <a:spLocks/>
                </p:cNvSpPr>
                <p:nvPr/>
              </p:nvSpPr>
              <p:spPr bwMode="auto">
                <a:xfrm>
                  <a:off x="8002588" y="675958"/>
                  <a:ext cx="382588" cy="282575"/>
                </a:xfrm>
                <a:custGeom>
                  <a:avLst/>
                  <a:gdLst>
                    <a:gd name="T0" fmla="*/ 61 w 241"/>
                    <a:gd name="T1" fmla="*/ 117 h 178"/>
                    <a:gd name="T2" fmla="*/ 78 w 241"/>
                    <a:gd name="T3" fmla="*/ 115 h 178"/>
                    <a:gd name="T4" fmla="*/ 92 w 241"/>
                    <a:gd name="T5" fmla="*/ 123 h 178"/>
                    <a:gd name="T6" fmla="*/ 110 w 241"/>
                    <a:gd name="T7" fmla="*/ 154 h 178"/>
                    <a:gd name="T8" fmla="*/ 107 w 241"/>
                    <a:gd name="T9" fmla="*/ 165 h 178"/>
                    <a:gd name="T10" fmla="*/ 100 w 241"/>
                    <a:gd name="T11" fmla="*/ 178 h 178"/>
                    <a:gd name="T12" fmla="*/ 115 w 241"/>
                    <a:gd name="T13" fmla="*/ 166 h 178"/>
                    <a:gd name="T14" fmla="*/ 123 w 241"/>
                    <a:gd name="T15" fmla="*/ 131 h 178"/>
                    <a:gd name="T16" fmla="*/ 137 w 241"/>
                    <a:gd name="T17" fmla="*/ 128 h 178"/>
                    <a:gd name="T18" fmla="*/ 143 w 241"/>
                    <a:gd name="T19" fmla="*/ 149 h 178"/>
                    <a:gd name="T20" fmla="*/ 183 w 241"/>
                    <a:gd name="T21" fmla="*/ 146 h 178"/>
                    <a:gd name="T22" fmla="*/ 191 w 241"/>
                    <a:gd name="T23" fmla="*/ 134 h 178"/>
                    <a:gd name="T24" fmla="*/ 203 w 241"/>
                    <a:gd name="T25" fmla="*/ 134 h 178"/>
                    <a:gd name="T26" fmla="*/ 231 w 241"/>
                    <a:gd name="T27" fmla="*/ 122 h 178"/>
                    <a:gd name="T28" fmla="*/ 241 w 241"/>
                    <a:gd name="T29" fmla="*/ 74 h 178"/>
                    <a:gd name="T30" fmla="*/ 180 w 241"/>
                    <a:gd name="T31" fmla="*/ 23 h 178"/>
                    <a:gd name="T32" fmla="*/ 172 w 241"/>
                    <a:gd name="T33" fmla="*/ 0 h 178"/>
                    <a:gd name="T34" fmla="*/ 132 w 241"/>
                    <a:gd name="T35" fmla="*/ 4 h 178"/>
                    <a:gd name="T36" fmla="*/ 123 w 241"/>
                    <a:gd name="T37" fmla="*/ 20 h 178"/>
                    <a:gd name="T38" fmla="*/ 14 w 241"/>
                    <a:gd name="T39" fmla="*/ 32 h 178"/>
                    <a:gd name="T40" fmla="*/ 16 w 241"/>
                    <a:gd name="T41" fmla="*/ 61 h 178"/>
                    <a:gd name="T42" fmla="*/ 5 w 241"/>
                    <a:gd name="T43" fmla="*/ 69 h 178"/>
                    <a:gd name="T44" fmla="*/ 0 w 241"/>
                    <a:gd name="T45" fmla="*/ 114 h 178"/>
                    <a:gd name="T46" fmla="*/ 22 w 241"/>
                    <a:gd name="T47" fmla="*/ 114 h 178"/>
                    <a:gd name="T48" fmla="*/ 29 w 241"/>
                    <a:gd name="T49" fmla="*/ 118 h 178"/>
                    <a:gd name="T50" fmla="*/ 51 w 241"/>
                    <a:gd name="T51" fmla="*/ 122 h 178"/>
                    <a:gd name="T52" fmla="*/ 61 w 241"/>
                    <a:gd name="T53" fmla="*/ 11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1" h="178">
                      <a:moveTo>
                        <a:pt x="61" y="117"/>
                      </a:moveTo>
                      <a:lnTo>
                        <a:pt x="78" y="115"/>
                      </a:lnTo>
                      <a:lnTo>
                        <a:pt x="92" y="123"/>
                      </a:lnTo>
                      <a:lnTo>
                        <a:pt x="110" y="154"/>
                      </a:lnTo>
                      <a:lnTo>
                        <a:pt x="107" y="165"/>
                      </a:lnTo>
                      <a:lnTo>
                        <a:pt x="100" y="178"/>
                      </a:lnTo>
                      <a:lnTo>
                        <a:pt x="115" y="166"/>
                      </a:lnTo>
                      <a:lnTo>
                        <a:pt x="123" y="131"/>
                      </a:lnTo>
                      <a:lnTo>
                        <a:pt x="137" y="128"/>
                      </a:lnTo>
                      <a:lnTo>
                        <a:pt x="143" y="149"/>
                      </a:lnTo>
                      <a:lnTo>
                        <a:pt x="183" y="146"/>
                      </a:lnTo>
                      <a:lnTo>
                        <a:pt x="191" y="134"/>
                      </a:lnTo>
                      <a:lnTo>
                        <a:pt x="203" y="134"/>
                      </a:lnTo>
                      <a:lnTo>
                        <a:pt x="231" y="122"/>
                      </a:lnTo>
                      <a:lnTo>
                        <a:pt x="241" y="74"/>
                      </a:lnTo>
                      <a:lnTo>
                        <a:pt x="180" y="23"/>
                      </a:lnTo>
                      <a:lnTo>
                        <a:pt x="172" y="0"/>
                      </a:lnTo>
                      <a:lnTo>
                        <a:pt x="132" y="4"/>
                      </a:lnTo>
                      <a:lnTo>
                        <a:pt x="123" y="20"/>
                      </a:lnTo>
                      <a:lnTo>
                        <a:pt x="14" y="32"/>
                      </a:lnTo>
                      <a:lnTo>
                        <a:pt x="16" y="61"/>
                      </a:lnTo>
                      <a:lnTo>
                        <a:pt x="5" y="69"/>
                      </a:lnTo>
                      <a:lnTo>
                        <a:pt x="0" y="114"/>
                      </a:lnTo>
                      <a:lnTo>
                        <a:pt x="22" y="114"/>
                      </a:lnTo>
                      <a:lnTo>
                        <a:pt x="29" y="118"/>
                      </a:lnTo>
                      <a:lnTo>
                        <a:pt x="51" y="122"/>
                      </a:lnTo>
                      <a:lnTo>
                        <a:pt x="61" y="1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3" name="Freeform 542"/>
                <p:cNvSpPr>
                  <a:spLocks/>
                </p:cNvSpPr>
                <p:nvPr/>
              </p:nvSpPr>
              <p:spPr bwMode="auto">
                <a:xfrm>
                  <a:off x="8002588" y="675958"/>
                  <a:ext cx="382588" cy="282575"/>
                </a:xfrm>
                <a:custGeom>
                  <a:avLst/>
                  <a:gdLst>
                    <a:gd name="T0" fmla="*/ 61 w 241"/>
                    <a:gd name="T1" fmla="*/ 117 h 178"/>
                    <a:gd name="T2" fmla="*/ 78 w 241"/>
                    <a:gd name="T3" fmla="*/ 115 h 178"/>
                    <a:gd name="T4" fmla="*/ 92 w 241"/>
                    <a:gd name="T5" fmla="*/ 123 h 178"/>
                    <a:gd name="T6" fmla="*/ 110 w 241"/>
                    <a:gd name="T7" fmla="*/ 154 h 178"/>
                    <a:gd name="T8" fmla="*/ 107 w 241"/>
                    <a:gd name="T9" fmla="*/ 165 h 178"/>
                    <a:gd name="T10" fmla="*/ 100 w 241"/>
                    <a:gd name="T11" fmla="*/ 178 h 178"/>
                    <a:gd name="T12" fmla="*/ 115 w 241"/>
                    <a:gd name="T13" fmla="*/ 166 h 178"/>
                    <a:gd name="T14" fmla="*/ 123 w 241"/>
                    <a:gd name="T15" fmla="*/ 131 h 178"/>
                    <a:gd name="T16" fmla="*/ 137 w 241"/>
                    <a:gd name="T17" fmla="*/ 128 h 178"/>
                    <a:gd name="T18" fmla="*/ 143 w 241"/>
                    <a:gd name="T19" fmla="*/ 149 h 178"/>
                    <a:gd name="T20" fmla="*/ 183 w 241"/>
                    <a:gd name="T21" fmla="*/ 146 h 178"/>
                    <a:gd name="T22" fmla="*/ 191 w 241"/>
                    <a:gd name="T23" fmla="*/ 134 h 178"/>
                    <a:gd name="T24" fmla="*/ 203 w 241"/>
                    <a:gd name="T25" fmla="*/ 134 h 178"/>
                    <a:gd name="T26" fmla="*/ 231 w 241"/>
                    <a:gd name="T27" fmla="*/ 122 h 178"/>
                    <a:gd name="T28" fmla="*/ 241 w 241"/>
                    <a:gd name="T29" fmla="*/ 74 h 178"/>
                    <a:gd name="T30" fmla="*/ 180 w 241"/>
                    <a:gd name="T31" fmla="*/ 23 h 178"/>
                    <a:gd name="T32" fmla="*/ 172 w 241"/>
                    <a:gd name="T33" fmla="*/ 0 h 178"/>
                    <a:gd name="T34" fmla="*/ 132 w 241"/>
                    <a:gd name="T35" fmla="*/ 4 h 178"/>
                    <a:gd name="T36" fmla="*/ 123 w 241"/>
                    <a:gd name="T37" fmla="*/ 20 h 178"/>
                    <a:gd name="T38" fmla="*/ 14 w 241"/>
                    <a:gd name="T39" fmla="*/ 32 h 178"/>
                    <a:gd name="T40" fmla="*/ 16 w 241"/>
                    <a:gd name="T41" fmla="*/ 61 h 178"/>
                    <a:gd name="T42" fmla="*/ 5 w 241"/>
                    <a:gd name="T43" fmla="*/ 69 h 178"/>
                    <a:gd name="T44" fmla="*/ 0 w 241"/>
                    <a:gd name="T45" fmla="*/ 114 h 178"/>
                    <a:gd name="T46" fmla="*/ 22 w 241"/>
                    <a:gd name="T47" fmla="*/ 114 h 178"/>
                    <a:gd name="T48" fmla="*/ 29 w 241"/>
                    <a:gd name="T49" fmla="*/ 118 h 178"/>
                    <a:gd name="T50" fmla="*/ 51 w 241"/>
                    <a:gd name="T51" fmla="*/ 122 h 178"/>
                    <a:gd name="T52" fmla="*/ 61 w 241"/>
                    <a:gd name="T53" fmla="*/ 11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1" h="178">
                      <a:moveTo>
                        <a:pt x="61" y="117"/>
                      </a:moveTo>
                      <a:lnTo>
                        <a:pt x="78" y="115"/>
                      </a:lnTo>
                      <a:lnTo>
                        <a:pt x="92" y="123"/>
                      </a:lnTo>
                      <a:lnTo>
                        <a:pt x="110" y="154"/>
                      </a:lnTo>
                      <a:lnTo>
                        <a:pt x="107" y="165"/>
                      </a:lnTo>
                      <a:lnTo>
                        <a:pt x="100" y="178"/>
                      </a:lnTo>
                      <a:lnTo>
                        <a:pt x="115" y="166"/>
                      </a:lnTo>
                      <a:lnTo>
                        <a:pt x="123" y="131"/>
                      </a:lnTo>
                      <a:lnTo>
                        <a:pt x="137" y="128"/>
                      </a:lnTo>
                      <a:lnTo>
                        <a:pt x="143" y="149"/>
                      </a:lnTo>
                      <a:lnTo>
                        <a:pt x="183" y="146"/>
                      </a:lnTo>
                      <a:lnTo>
                        <a:pt x="191" y="134"/>
                      </a:lnTo>
                      <a:lnTo>
                        <a:pt x="203" y="134"/>
                      </a:lnTo>
                      <a:lnTo>
                        <a:pt x="231" y="122"/>
                      </a:lnTo>
                      <a:lnTo>
                        <a:pt x="241" y="74"/>
                      </a:lnTo>
                      <a:lnTo>
                        <a:pt x="180" y="23"/>
                      </a:lnTo>
                      <a:lnTo>
                        <a:pt x="172" y="0"/>
                      </a:lnTo>
                      <a:lnTo>
                        <a:pt x="132" y="4"/>
                      </a:lnTo>
                      <a:lnTo>
                        <a:pt x="123" y="20"/>
                      </a:lnTo>
                      <a:lnTo>
                        <a:pt x="14" y="32"/>
                      </a:lnTo>
                      <a:lnTo>
                        <a:pt x="16" y="61"/>
                      </a:lnTo>
                      <a:lnTo>
                        <a:pt x="5" y="69"/>
                      </a:lnTo>
                      <a:lnTo>
                        <a:pt x="0" y="114"/>
                      </a:lnTo>
                      <a:lnTo>
                        <a:pt x="22" y="114"/>
                      </a:lnTo>
                      <a:lnTo>
                        <a:pt x="29" y="118"/>
                      </a:lnTo>
                      <a:lnTo>
                        <a:pt x="51" y="122"/>
                      </a:lnTo>
                      <a:lnTo>
                        <a:pt x="61" y="1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4" name="Freeform 543"/>
                <p:cNvSpPr>
                  <a:spLocks/>
                </p:cNvSpPr>
                <p:nvPr/>
              </p:nvSpPr>
              <p:spPr bwMode="auto">
                <a:xfrm>
                  <a:off x="8002588" y="675958"/>
                  <a:ext cx="382588" cy="282575"/>
                </a:xfrm>
                <a:custGeom>
                  <a:avLst/>
                  <a:gdLst>
                    <a:gd name="T0" fmla="*/ 61 w 241"/>
                    <a:gd name="T1" fmla="*/ 117 h 178"/>
                    <a:gd name="T2" fmla="*/ 78 w 241"/>
                    <a:gd name="T3" fmla="*/ 115 h 178"/>
                    <a:gd name="T4" fmla="*/ 92 w 241"/>
                    <a:gd name="T5" fmla="*/ 123 h 178"/>
                    <a:gd name="T6" fmla="*/ 110 w 241"/>
                    <a:gd name="T7" fmla="*/ 154 h 178"/>
                    <a:gd name="T8" fmla="*/ 107 w 241"/>
                    <a:gd name="T9" fmla="*/ 165 h 178"/>
                    <a:gd name="T10" fmla="*/ 100 w 241"/>
                    <a:gd name="T11" fmla="*/ 178 h 178"/>
                    <a:gd name="T12" fmla="*/ 115 w 241"/>
                    <a:gd name="T13" fmla="*/ 166 h 178"/>
                    <a:gd name="T14" fmla="*/ 123 w 241"/>
                    <a:gd name="T15" fmla="*/ 131 h 178"/>
                    <a:gd name="T16" fmla="*/ 137 w 241"/>
                    <a:gd name="T17" fmla="*/ 128 h 178"/>
                    <a:gd name="T18" fmla="*/ 143 w 241"/>
                    <a:gd name="T19" fmla="*/ 149 h 178"/>
                    <a:gd name="T20" fmla="*/ 183 w 241"/>
                    <a:gd name="T21" fmla="*/ 146 h 178"/>
                    <a:gd name="T22" fmla="*/ 191 w 241"/>
                    <a:gd name="T23" fmla="*/ 134 h 178"/>
                    <a:gd name="T24" fmla="*/ 203 w 241"/>
                    <a:gd name="T25" fmla="*/ 134 h 178"/>
                    <a:gd name="T26" fmla="*/ 231 w 241"/>
                    <a:gd name="T27" fmla="*/ 122 h 178"/>
                    <a:gd name="T28" fmla="*/ 241 w 241"/>
                    <a:gd name="T29" fmla="*/ 74 h 178"/>
                    <a:gd name="T30" fmla="*/ 180 w 241"/>
                    <a:gd name="T31" fmla="*/ 23 h 178"/>
                    <a:gd name="T32" fmla="*/ 172 w 241"/>
                    <a:gd name="T33" fmla="*/ 0 h 178"/>
                    <a:gd name="T34" fmla="*/ 132 w 241"/>
                    <a:gd name="T35" fmla="*/ 4 h 178"/>
                    <a:gd name="T36" fmla="*/ 123 w 241"/>
                    <a:gd name="T37" fmla="*/ 20 h 178"/>
                    <a:gd name="T38" fmla="*/ 14 w 241"/>
                    <a:gd name="T39" fmla="*/ 32 h 178"/>
                    <a:gd name="T40" fmla="*/ 16 w 241"/>
                    <a:gd name="T41" fmla="*/ 61 h 178"/>
                    <a:gd name="T42" fmla="*/ 5 w 241"/>
                    <a:gd name="T43" fmla="*/ 69 h 178"/>
                    <a:gd name="T44" fmla="*/ 0 w 241"/>
                    <a:gd name="T45" fmla="*/ 114 h 178"/>
                    <a:gd name="T46" fmla="*/ 22 w 241"/>
                    <a:gd name="T47" fmla="*/ 114 h 178"/>
                    <a:gd name="T48" fmla="*/ 29 w 241"/>
                    <a:gd name="T49" fmla="*/ 118 h 178"/>
                    <a:gd name="T50" fmla="*/ 51 w 241"/>
                    <a:gd name="T51" fmla="*/ 122 h 178"/>
                    <a:gd name="T52" fmla="*/ 61 w 241"/>
                    <a:gd name="T53" fmla="*/ 117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1" h="178">
                      <a:moveTo>
                        <a:pt x="61" y="117"/>
                      </a:moveTo>
                      <a:lnTo>
                        <a:pt x="78" y="115"/>
                      </a:lnTo>
                      <a:lnTo>
                        <a:pt x="92" y="123"/>
                      </a:lnTo>
                      <a:lnTo>
                        <a:pt x="110" y="154"/>
                      </a:lnTo>
                      <a:lnTo>
                        <a:pt x="107" y="165"/>
                      </a:lnTo>
                      <a:lnTo>
                        <a:pt x="100" y="178"/>
                      </a:lnTo>
                      <a:lnTo>
                        <a:pt x="115" y="166"/>
                      </a:lnTo>
                      <a:lnTo>
                        <a:pt x="123" y="131"/>
                      </a:lnTo>
                      <a:lnTo>
                        <a:pt x="137" y="128"/>
                      </a:lnTo>
                      <a:lnTo>
                        <a:pt x="143" y="149"/>
                      </a:lnTo>
                      <a:lnTo>
                        <a:pt x="183" y="146"/>
                      </a:lnTo>
                      <a:lnTo>
                        <a:pt x="191" y="134"/>
                      </a:lnTo>
                      <a:lnTo>
                        <a:pt x="203" y="134"/>
                      </a:lnTo>
                      <a:lnTo>
                        <a:pt x="231" y="122"/>
                      </a:lnTo>
                      <a:lnTo>
                        <a:pt x="241" y="74"/>
                      </a:lnTo>
                      <a:lnTo>
                        <a:pt x="180" y="23"/>
                      </a:lnTo>
                      <a:lnTo>
                        <a:pt x="172" y="0"/>
                      </a:lnTo>
                      <a:lnTo>
                        <a:pt x="132" y="4"/>
                      </a:lnTo>
                      <a:lnTo>
                        <a:pt x="123" y="20"/>
                      </a:lnTo>
                      <a:lnTo>
                        <a:pt x="14" y="32"/>
                      </a:lnTo>
                      <a:lnTo>
                        <a:pt x="16" y="61"/>
                      </a:lnTo>
                      <a:lnTo>
                        <a:pt x="5" y="69"/>
                      </a:lnTo>
                      <a:lnTo>
                        <a:pt x="0" y="114"/>
                      </a:lnTo>
                      <a:lnTo>
                        <a:pt x="22" y="114"/>
                      </a:lnTo>
                      <a:lnTo>
                        <a:pt x="29" y="118"/>
                      </a:lnTo>
                      <a:lnTo>
                        <a:pt x="51" y="122"/>
                      </a:lnTo>
                      <a:lnTo>
                        <a:pt x="61" y="1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5" name="Freeform 544"/>
                <p:cNvSpPr>
                  <a:spLocks/>
                </p:cNvSpPr>
                <p:nvPr/>
              </p:nvSpPr>
              <p:spPr bwMode="auto">
                <a:xfrm>
                  <a:off x="7972426" y="474346"/>
                  <a:ext cx="188913" cy="88900"/>
                </a:xfrm>
                <a:custGeom>
                  <a:avLst/>
                  <a:gdLst>
                    <a:gd name="T0" fmla="*/ 88 w 119"/>
                    <a:gd name="T1" fmla="*/ 56 h 56"/>
                    <a:gd name="T2" fmla="*/ 88 w 119"/>
                    <a:gd name="T3" fmla="*/ 46 h 56"/>
                    <a:gd name="T4" fmla="*/ 57 w 119"/>
                    <a:gd name="T5" fmla="*/ 33 h 56"/>
                    <a:gd name="T6" fmla="*/ 25 w 119"/>
                    <a:gd name="T7" fmla="*/ 52 h 56"/>
                    <a:gd name="T8" fmla="*/ 1 w 119"/>
                    <a:gd name="T9" fmla="*/ 54 h 56"/>
                    <a:gd name="T10" fmla="*/ 0 w 119"/>
                    <a:gd name="T11" fmla="*/ 28 h 56"/>
                    <a:gd name="T12" fmla="*/ 11 w 119"/>
                    <a:gd name="T13" fmla="*/ 17 h 56"/>
                    <a:gd name="T14" fmla="*/ 20 w 119"/>
                    <a:gd name="T15" fmla="*/ 35 h 56"/>
                    <a:gd name="T16" fmla="*/ 38 w 119"/>
                    <a:gd name="T17" fmla="*/ 35 h 56"/>
                    <a:gd name="T18" fmla="*/ 41 w 119"/>
                    <a:gd name="T19" fmla="*/ 19 h 56"/>
                    <a:gd name="T20" fmla="*/ 30 w 119"/>
                    <a:gd name="T21" fmla="*/ 14 h 56"/>
                    <a:gd name="T22" fmla="*/ 25 w 119"/>
                    <a:gd name="T23" fmla="*/ 1 h 56"/>
                    <a:gd name="T24" fmla="*/ 54 w 119"/>
                    <a:gd name="T25" fmla="*/ 0 h 56"/>
                    <a:gd name="T26" fmla="*/ 68 w 119"/>
                    <a:gd name="T27" fmla="*/ 12 h 56"/>
                    <a:gd name="T28" fmla="*/ 95 w 119"/>
                    <a:gd name="T29" fmla="*/ 14 h 56"/>
                    <a:gd name="T30" fmla="*/ 119 w 119"/>
                    <a:gd name="T31" fmla="*/ 33 h 56"/>
                    <a:gd name="T32" fmla="*/ 108 w 119"/>
                    <a:gd name="T33" fmla="*/ 41 h 56"/>
                    <a:gd name="T34" fmla="*/ 94 w 119"/>
                    <a:gd name="T35" fmla="*/ 36 h 56"/>
                    <a:gd name="T36" fmla="*/ 88 w 119"/>
                    <a:gd name="T3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56">
                      <a:moveTo>
                        <a:pt x="88" y="56"/>
                      </a:moveTo>
                      <a:lnTo>
                        <a:pt x="88" y="46"/>
                      </a:lnTo>
                      <a:lnTo>
                        <a:pt x="57" y="33"/>
                      </a:lnTo>
                      <a:lnTo>
                        <a:pt x="25" y="52"/>
                      </a:lnTo>
                      <a:lnTo>
                        <a:pt x="1" y="54"/>
                      </a:lnTo>
                      <a:lnTo>
                        <a:pt x="0" y="28"/>
                      </a:lnTo>
                      <a:lnTo>
                        <a:pt x="11" y="17"/>
                      </a:lnTo>
                      <a:lnTo>
                        <a:pt x="20" y="35"/>
                      </a:lnTo>
                      <a:lnTo>
                        <a:pt x="38" y="35"/>
                      </a:lnTo>
                      <a:lnTo>
                        <a:pt x="41" y="19"/>
                      </a:lnTo>
                      <a:lnTo>
                        <a:pt x="30" y="14"/>
                      </a:lnTo>
                      <a:lnTo>
                        <a:pt x="25" y="1"/>
                      </a:lnTo>
                      <a:lnTo>
                        <a:pt x="54" y="0"/>
                      </a:lnTo>
                      <a:lnTo>
                        <a:pt x="68" y="12"/>
                      </a:lnTo>
                      <a:lnTo>
                        <a:pt x="95" y="14"/>
                      </a:lnTo>
                      <a:lnTo>
                        <a:pt x="119" y="33"/>
                      </a:lnTo>
                      <a:lnTo>
                        <a:pt x="108" y="41"/>
                      </a:lnTo>
                      <a:lnTo>
                        <a:pt x="94" y="36"/>
                      </a:lnTo>
                      <a:lnTo>
                        <a:pt x="88" y="5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6" name="Freeform 545"/>
                <p:cNvSpPr>
                  <a:spLocks/>
                </p:cNvSpPr>
                <p:nvPr/>
              </p:nvSpPr>
              <p:spPr bwMode="auto">
                <a:xfrm>
                  <a:off x="7972426" y="474346"/>
                  <a:ext cx="188913" cy="88900"/>
                </a:xfrm>
                <a:custGeom>
                  <a:avLst/>
                  <a:gdLst>
                    <a:gd name="T0" fmla="*/ 88 w 119"/>
                    <a:gd name="T1" fmla="*/ 56 h 56"/>
                    <a:gd name="T2" fmla="*/ 88 w 119"/>
                    <a:gd name="T3" fmla="*/ 46 h 56"/>
                    <a:gd name="T4" fmla="*/ 57 w 119"/>
                    <a:gd name="T5" fmla="*/ 33 h 56"/>
                    <a:gd name="T6" fmla="*/ 25 w 119"/>
                    <a:gd name="T7" fmla="*/ 52 h 56"/>
                    <a:gd name="T8" fmla="*/ 1 w 119"/>
                    <a:gd name="T9" fmla="*/ 54 h 56"/>
                    <a:gd name="T10" fmla="*/ 0 w 119"/>
                    <a:gd name="T11" fmla="*/ 28 h 56"/>
                    <a:gd name="T12" fmla="*/ 11 w 119"/>
                    <a:gd name="T13" fmla="*/ 17 h 56"/>
                    <a:gd name="T14" fmla="*/ 20 w 119"/>
                    <a:gd name="T15" fmla="*/ 35 h 56"/>
                    <a:gd name="T16" fmla="*/ 38 w 119"/>
                    <a:gd name="T17" fmla="*/ 35 h 56"/>
                    <a:gd name="T18" fmla="*/ 41 w 119"/>
                    <a:gd name="T19" fmla="*/ 19 h 56"/>
                    <a:gd name="T20" fmla="*/ 30 w 119"/>
                    <a:gd name="T21" fmla="*/ 14 h 56"/>
                    <a:gd name="T22" fmla="*/ 25 w 119"/>
                    <a:gd name="T23" fmla="*/ 1 h 56"/>
                    <a:gd name="T24" fmla="*/ 54 w 119"/>
                    <a:gd name="T25" fmla="*/ 0 h 56"/>
                    <a:gd name="T26" fmla="*/ 68 w 119"/>
                    <a:gd name="T27" fmla="*/ 12 h 56"/>
                    <a:gd name="T28" fmla="*/ 95 w 119"/>
                    <a:gd name="T29" fmla="*/ 14 h 56"/>
                    <a:gd name="T30" fmla="*/ 119 w 119"/>
                    <a:gd name="T31" fmla="*/ 33 h 56"/>
                    <a:gd name="T32" fmla="*/ 108 w 119"/>
                    <a:gd name="T33" fmla="*/ 41 h 56"/>
                    <a:gd name="T34" fmla="*/ 94 w 119"/>
                    <a:gd name="T35" fmla="*/ 36 h 56"/>
                    <a:gd name="T36" fmla="*/ 88 w 119"/>
                    <a:gd name="T3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56">
                      <a:moveTo>
                        <a:pt x="88" y="56"/>
                      </a:moveTo>
                      <a:lnTo>
                        <a:pt x="88" y="46"/>
                      </a:lnTo>
                      <a:lnTo>
                        <a:pt x="57" y="33"/>
                      </a:lnTo>
                      <a:lnTo>
                        <a:pt x="25" y="52"/>
                      </a:lnTo>
                      <a:lnTo>
                        <a:pt x="1" y="54"/>
                      </a:lnTo>
                      <a:lnTo>
                        <a:pt x="0" y="28"/>
                      </a:lnTo>
                      <a:lnTo>
                        <a:pt x="11" y="17"/>
                      </a:lnTo>
                      <a:lnTo>
                        <a:pt x="20" y="35"/>
                      </a:lnTo>
                      <a:lnTo>
                        <a:pt x="38" y="35"/>
                      </a:lnTo>
                      <a:lnTo>
                        <a:pt x="41" y="19"/>
                      </a:lnTo>
                      <a:lnTo>
                        <a:pt x="30" y="14"/>
                      </a:lnTo>
                      <a:lnTo>
                        <a:pt x="25" y="1"/>
                      </a:lnTo>
                      <a:lnTo>
                        <a:pt x="54" y="0"/>
                      </a:lnTo>
                      <a:lnTo>
                        <a:pt x="68" y="12"/>
                      </a:lnTo>
                      <a:lnTo>
                        <a:pt x="95" y="14"/>
                      </a:lnTo>
                      <a:lnTo>
                        <a:pt x="119" y="33"/>
                      </a:lnTo>
                      <a:lnTo>
                        <a:pt x="108" y="41"/>
                      </a:lnTo>
                      <a:lnTo>
                        <a:pt x="94" y="36"/>
                      </a:lnTo>
                      <a:lnTo>
                        <a:pt x="88" y="5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7" name="Freeform 546"/>
                <p:cNvSpPr>
                  <a:spLocks/>
                </p:cNvSpPr>
                <p:nvPr/>
              </p:nvSpPr>
              <p:spPr bwMode="auto">
                <a:xfrm>
                  <a:off x="7972426" y="474346"/>
                  <a:ext cx="188913" cy="88900"/>
                </a:xfrm>
                <a:custGeom>
                  <a:avLst/>
                  <a:gdLst>
                    <a:gd name="T0" fmla="*/ 88 w 119"/>
                    <a:gd name="T1" fmla="*/ 56 h 56"/>
                    <a:gd name="T2" fmla="*/ 88 w 119"/>
                    <a:gd name="T3" fmla="*/ 46 h 56"/>
                    <a:gd name="T4" fmla="*/ 57 w 119"/>
                    <a:gd name="T5" fmla="*/ 33 h 56"/>
                    <a:gd name="T6" fmla="*/ 25 w 119"/>
                    <a:gd name="T7" fmla="*/ 52 h 56"/>
                    <a:gd name="T8" fmla="*/ 1 w 119"/>
                    <a:gd name="T9" fmla="*/ 54 h 56"/>
                    <a:gd name="T10" fmla="*/ 0 w 119"/>
                    <a:gd name="T11" fmla="*/ 28 h 56"/>
                    <a:gd name="T12" fmla="*/ 11 w 119"/>
                    <a:gd name="T13" fmla="*/ 17 h 56"/>
                    <a:gd name="T14" fmla="*/ 20 w 119"/>
                    <a:gd name="T15" fmla="*/ 35 h 56"/>
                    <a:gd name="T16" fmla="*/ 38 w 119"/>
                    <a:gd name="T17" fmla="*/ 35 h 56"/>
                    <a:gd name="T18" fmla="*/ 41 w 119"/>
                    <a:gd name="T19" fmla="*/ 19 h 56"/>
                    <a:gd name="T20" fmla="*/ 30 w 119"/>
                    <a:gd name="T21" fmla="*/ 14 h 56"/>
                    <a:gd name="T22" fmla="*/ 25 w 119"/>
                    <a:gd name="T23" fmla="*/ 1 h 56"/>
                    <a:gd name="T24" fmla="*/ 54 w 119"/>
                    <a:gd name="T25" fmla="*/ 0 h 56"/>
                    <a:gd name="T26" fmla="*/ 68 w 119"/>
                    <a:gd name="T27" fmla="*/ 12 h 56"/>
                    <a:gd name="T28" fmla="*/ 95 w 119"/>
                    <a:gd name="T29" fmla="*/ 14 h 56"/>
                    <a:gd name="T30" fmla="*/ 119 w 119"/>
                    <a:gd name="T31" fmla="*/ 33 h 56"/>
                    <a:gd name="T32" fmla="*/ 108 w 119"/>
                    <a:gd name="T33" fmla="*/ 41 h 56"/>
                    <a:gd name="T34" fmla="*/ 94 w 119"/>
                    <a:gd name="T35" fmla="*/ 36 h 56"/>
                    <a:gd name="T36" fmla="*/ 88 w 119"/>
                    <a:gd name="T3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56">
                      <a:moveTo>
                        <a:pt x="88" y="56"/>
                      </a:moveTo>
                      <a:lnTo>
                        <a:pt x="88" y="46"/>
                      </a:lnTo>
                      <a:lnTo>
                        <a:pt x="57" y="33"/>
                      </a:lnTo>
                      <a:lnTo>
                        <a:pt x="25" y="52"/>
                      </a:lnTo>
                      <a:lnTo>
                        <a:pt x="1" y="54"/>
                      </a:lnTo>
                      <a:lnTo>
                        <a:pt x="0" y="28"/>
                      </a:lnTo>
                      <a:lnTo>
                        <a:pt x="11" y="17"/>
                      </a:lnTo>
                      <a:lnTo>
                        <a:pt x="20" y="35"/>
                      </a:lnTo>
                      <a:lnTo>
                        <a:pt x="38" y="35"/>
                      </a:lnTo>
                      <a:lnTo>
                        <a:pt x="41" y="19"/>
                      </a:lnTo>
                      <a:lnTo>
                        <a:pt x="30" y="14"/>
                      </a:lnTo>
                      <a:lnTo>
                        <a:pt x="25" y="1"/>
                      </a:lnTo>
                      <a:lnTo>
                        <a:pt x="54" y="0"/>
                      </a:lnTo>
                      <a:lnTo>
                        <a:pt x="68" y="12"/>
                      </a:lnTo>
                      <a:lnTo>
                        <a:pt x="95" y="14"/>
                      </a:lnTo>
                      <a:lnTo>
                        <a:pt x="119" y="33"/>
                      </a:lnTo>
                      <a:lnTo>
                        <a:pt x="108" y="41"/>
                      </a:lnTo>
                      <a:lnTo>
                        <a:pt x="94" y="36"/>
                      </a:lnTo>
                      <a:lnTo>
                        <a:pt x="88" y="5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8" name="Freeform 547"/>
                <p:cNvSpPr>
                  <a:spLocks/>
                </p:cNvSpPr>
                <p:nvPr/>
              </p:nvSpPr>
              <p:spPr bwMode="auto">
                <a:xfrm>
                  <a:off x="7972426" y="474346"/>
                  <a:ext cx="188913" cy="88900"/>
                </a:xfrm>
                <a:custGeom>
                  <a:avLst/>
                  <a:gdLst>
                    <a:gd name="T0" fmla="*/ 88 w 119"/>
                    <a:gd name="T1" fmla="*/ 56 h 56"/>
                    <a:gd name="T2" fmla="*/ 88 w 119"/>
                    <a:gd name="T3" fmla="*/ 46 h 56"/>
                    <a:gd name="T4" fmla="*/ 57 w 119"/>
                    <a:gd name="T5" fmla="*/ 33 h 56"/>
                    <a:gd name="T6" fmla="*/ 25 w 119"/>
                    <a:gd name="T7" fmla="*/ 52 h 56"/>
                    <a:gd name="T8" fmla="*/ 1 w 119"/>
                    <a:gd name="T9" fmla="*/ 54 h 56"/>
                    <a:gd name="T10" fmla="*/ 0 w 119"/>
                    <a:gd name="T11" fmla="*/ 28 h 56"/>
                    <a:gd name="T12" fmla="*/ 11 w 119"/>
                    <a:gd name="T13" fmla="*/ 17 h 56"/>
                    <a:gd name="T14" fmla="*/ 20 w 119"/>
                    <a:gd name="T15" fmla="*/ 35 h 56"/>
                    <a:gd name="T16" fmla="*/ 38 w 119"/>
                    <a:gd name="T17" fmla="*/ 35 h 56"/>
                    <a:gd name="T18" fmla="*/ 41 w 119"/>
                    <a:gd name="T19" fmla="*/ 19 h 56"/>
                    <a:gd name="T20" fmla="*/ 30 w 119"/>
                    <a:gd name="T21" fmla="*/ 14 h 56"/>
                    <a:gd name="T22" fmla="*/ 25 w 119"/>
                    <a:gd name="T23" fmla="*/ 1 h 56"/>
                    <a:gd name="T24" fmla="*/ 54 w 119"/>
                    <a:gd name="T25" fmla="*/ 0 h 56"/>
                    <a:gd name="T26" fmla="*/ 68 w 119"/>
                    <a:gd name="T27" fmla="*/ 12 h 56"/>
                    <a:gd name="T28" fmla="*/ 95 w 119"/>
                    <a:gd name="T29" fmla="*/ 14 h 56"/>
                    <a:gd name="T30" fmla="*/ 119 w 119"/>
                    <a:gd name="T31" fmla="*/ 33 h 56"/>
                    <a:gd name="T32" fmla="*/ 108 w 119"/>
                    <a:gd name="T33" fmla="*/ 41 h 56"/>
                    <a:gd name="T34" fmla="*/ 94 w 119"/>
                    <a:gd name="T35" fmla="*/ 36 h 56"/>
                    <a:gd name="T36" fmla="*/ 88 w 119"/>
                    <a:gd name="T37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9" h="56">
                      <a:moveTo>
                        <a:pt x="88" y="56"/>
                      </a:moveTo>
                      <a:lnTo>
                        <a:pt x="88" y="46"/>
                      </a:lnTo>
                      <a:lnTo>
                        <a:pt x="57" y="33"/>
                      </a:lnTo>
                      <a:lnTo>
                        <a:pt x="25" y="52"/>
                      </a:lnTo>
                      <a:lnTo>
                        <a:pt x="1" y="54"/>
                      </a:lnTo>
                      <a:lnTo>
                        <a:pt x="0" y="28"/>
                      </a:lnTo>
                      <a:lnTo>
                        <a:pt x="11" y="17"/>
                      </a:lnTo>
                      <a:lnTo>
                        <a:pt x="20" y="35"/>
                      </a:lnTo>
                      <a:lnTo>
                        <a:pt x="38" y="35"/>
                      </a:lnTo>
                      <a:lnTo>
                        <a:pt x="41" y="19"/>
                      </a:lnTo>
                      <a:lnTo>
                        <a:pt x="30" y="14"/>
                      </a:lnTo>
                      <a:lnTo>
                        <a:pt x="25" y="1"/>
                      </a:lnTo>
                      <a:lnTo>
                        <a:pt x="54" y="0"/>
                      </a:lnTo>
                      <a:lnTo>
                        <a:pt x="68" y="12"/>
                      </a:lnTo>
                      <a:lnTo>
                        <a:pt x="95" y="14"/>
                      </a:lnTo>
                      <a:lnTo>
                        <a:pt x="119" y="33"/>
                      </a:lnTo>
                      <a:lnTo>
                        <a:pt x="108" y="41"/>
                      </a:lnTo>
                      <a:lnTo>
                        <a:pt x="94" y="36"/>
                      </a:lnTo>
                      <a:lnTo>
                        <a:pt x="88" y="5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9" name="Freeform 548"/>
                <p:cNvSpPr>
                  <a:spLocks/>
                </p:cNvSpPr>
                <p:nvPr/>
              </p:nvSpPr>
              <p:spPr bwMode="auto">
                <a:xfrm>
                  <a:off x="7942263" y="615633"/>
                  <a:ext cx="26988" cy="17463"/>
                </a:xfrm>
                <a:custGeom>
                  <a:avLst/>
                  <a:gdLst>
                    <a:gd name="T0" fmla="*/ 0 w 17"/>
                    <a:gd name="T1" fmla="*/ 8 h 11"/>
                    <a:gd name="T2" fmla="*/ 17 w 17"/>
                    <a:gd name="T3" fmla="*/ 11 h 11"/>
                    <a:gd name="T4" fmla="*/ 16 w 17"/>
                    <a:gd name="T5" fmla="*/ 6 h 11"/>
                    <a:gd name="T6" fmla="*/ 6 w 17"/>
                    <a:gd name="T7" fmla="*/ 0 h 11"/>
                    <a:gd name="T8" fmla="*/ 0 w 17"/>
                    <a:gd name="T9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1">
                      <a:moveTo>
                        <a:pt x="0" y="8"/>
                      </a:moveTo>
                      <a:lnTo>
                        <a:pt x="17" y="11"/>
                      </a:lnTo>
                      <a:lnTo>
                        <a:pt x="16" y="6"/>
                      </a:lnTo>
                      <a:lnTo>
                        <a:pt x="6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0" name="Freeform 549"/>
                <p:cNvSpPr>
                  <a:spLocks/>
                </p:cNvSpPr>
                <p:nvPr/>
              </p:nvSpPr>
              <p:spPr bwMode="auto">
                <a:xfrm>
                  <a:off x="7942263" y="615633"/>
                  <a:ext cx="26988" cy="17463"/>
                </a:xfrm>
                <a:custGeom>
                  <a:avLst/>
                  <a:gdLst>
                    <a:gd name="T0" fmla="*/ 0 w 17"/>
                    <a:gd name="T1" fmla="*/ 8 h 11"/>
                    <a:gd name="T2" fmla="*/ 17 w 17"/>
                    <a:gd name="T3" fmla="*/ 11 h 11"/>
                    <a:gd name="T4" fmla="*/ 16 w 17"/>
                    <a:gd name="T5" fmla="*/ 6 h 11"/>
                    <a:gd name="T6" fmla="*/ 6 w 17"/>
                    <a:gd name="T7" fmla="*/ 0 h 11"/>
                    <a:gd name="T8" fmla="*/ 0 w 17"/>
                    <a:gd name="T9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1">
                      <a:moveTo>
                        <a:pt x="0" y="8"/>
                      </a:moveTo>
                      <a:lnTo>
                        <a:pt x="17" y="11"/>
                      </a:lnTo>
                      <a:lnTo>
                        <a:pt x="16" y="6"/>
                      </a:lnTo>
                      <a:lnTo>
                        <a:pt x="6" y="0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1" name="Freeform 550"/>
                <p:cNvSpPr>
                  <a:spLocks/>
                </p:cNvSpPr>
                <p:nvPr/>
              </p:nvSpPr>
              <p:spPr bwMode="auto">
                <a:xfrm>
                  <a:off x="7942263" y="615633"/>
                  <a:ext cx="26988" cy="17463"/>
                </a:xfrm>
                <a:custGeom>
                  <a:avLst/>
                  <a:gdLst>
                    <a:gd name="T0" fmla="*/ 0 w 17"/>
                    <a:gd name="T1" fmla="*/ 8 h 11"/>
                    <a:gd name="T2" fmla="*/ 17 w 17"/>
                    <a:gd name="T3" fmla="*/ 11 h 11"/>
                    <a:gd name="T4" fmla="*/ 16 w 17"/>
                    <a:gd name="T5" fmla="*/ 6 h 11"/>
                    <a:gd name="T6" fmla="*/ 6 w 17"/>
                    <a:gd name="T7" fmla="*/ 0 h 11"/>
                    <a:gd name="T8" fmla="*/ 0 w 17"/>
                    <a:gd name="T9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1">
                      <a:moveTo>
                        <a:pt x="0" y="8"/>
                      </a:moveTo>
                      <a:lnTo>
                        <a:pt x="17" y="11"/>
                      </a:lnTo>
                      <a:lnTo>
                        <a:pt x="16" y="6"/>
                      </a:lnTo>
                      <a:lnTo>
                        <a:pt x="6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2" name="Freeform 551"/>
                <p:cNvSpPr>
                  <a:spLocks/>
                </p:cNvSpPr>
                <p:nvPr/>
              </p:nvSpPr>
              <p:spPr bwMode="auto">
                <a:xfrm>
                  <a:off x="7942263" y="615633"/>
                  <a:ext cx="26988" cy="17463"/>
                </a:xfrm>
                <a:custGeom>
                  <a:avLst/>
                  <a:gdLst>
                    <a:gd name="T0" fmla="*/ 0 w 17"/>
                    <a:gd name="T1" fmla="*/ 8 h 11"/>
                    <a:gd name="T2" fmla="*/ 17 w 17"/>
                    <a:gd name="T3" fmla="*/ 11 h 11"/>
                    <a:gd name="T4" fmla="*/ 16 w 17"/>
                    <a:gd name="T5" fmla="*/ 6 h 11"/>
                    <a:gd name="T6" fmla="*/ 6 w 17"/>
                    <a:gd name="T7" fmla="*/ 0 h 11"/>
                    <a:gd name="T8" fmla="*/ 0 w 17"/>
                    <a:gd name="T9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1">
                      <a:moveTo>
                        <a:pt x="0" y="8"/>
                      </a:moveTo>
                      <a:lnTo>
                        <a:pt x="17" y="11"/>
                      </a:lnTo>
                      <a:lnTo>
                        <a:pt x="16" y="6"/>
                      </a:lnTo>
                      <a:lnTo>
                        <a:pt x="6" y="0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3" name="Freeform 552"/>
                <p:cNvSpPr>
                  <a:spLocks/>
                </p:cNvSpPr>
                <p:nvPr/>
              </p:nvSpPr>
              <p:spPr bwMode="auto">
                <a:xfrm>
                  <a:off x="6067426" y="1869758"/>
                  <a:ext cx="38100" cy="20638"/>
                </a:xfrm>
                <a:custGeom>
                  <a:avLst/>
                  <a:gdLst>
                    <a:gd name="T0" fmla="*/ 8 w 24"/>
                    <a:gd name="T1" fmla="*/ 2 h 13"/>
                    <a:gd name="T2" fmla="*/ 0 w 24"/>
                    <a:gd name="T3" fmla="*/ 6 h 13"/>
                    <a:gd name="T4" fmla="*/ 6 w 24"/>
                    <a:gd name="T5" fmla="*/ 10 h 13"/>
                    <a:gd name="T6" fmla="*/ 16 w 24"/>
                    <a:gd name="T7" fmla="*/ 13 h 13"/>
                    <a:gd name="T8" fmla="*/ 24 w 24"/>
                    <a:gd name="T9" fmla="*/ 10 h 13"/>
                    <a:gd name="T10" fmla="*/ 24 w 24"/>
                    <a:gd name="T11" fmla="*/ 0 h 13"/>
                    <a:gd name="T12" fmla="*/ 8 w 24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3">
                      <a:moveTo>
                        <a:pt x="8" y="2"/>
                      </a:moveTo>
                      <a:lnTo>
                        <a:pt x="0" y="6"/>
                      </a:lnTo>
                      <a:lnTo>
                        <a:pt x="6" y="10"/>
                      </a:lnTo>
                      <a:lnTo>
                        <a:pt x="16" y="13"/>
                      </a:lnTo>
                      <a:lnTo>
                        <a:pt x="24" y="10"/>
                      </a:lnTo>
                      <a:lnTo>
                        <a:pt x="24" y="0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4" name="Freeform 553"/>
                <p:cNvSpPr>
                  <a:spLocks/>
                </p:cNvSpPr>
                <p:nvPr/>
              </p:nvSpPr>
              <p:spPr bwMode="auto">
                <a:xfrm>
                  <a:off x="6067426" y="1869758"/>
                  <a:ext cx="38100" cy="20638"/>
                </a:xfrm>
                <a:custGeom>
                  <a:avLst/>
                  <a:gdLst>
                    <a:gd name="T0" fmla="*/ 8 w 24"/>
                    <a:gd name="T1" fmla="*/ 2 h 13"/>
                    <a:gd name="T2" fmla="*/ 0 w 24"/>
                    <a:gd name="T3" fmla="*/ 6 h 13"/>
                    <a:gd name="T4" fmla="*/ 6 w 24"/>
                    <a:gd name="T5" fmla="*/ 10 h 13"/>
                    <a:gd name="T6" fmla="*/ 16 w 24"/>
                    <a:gd name="T7" fmla="*/ 13 h 13"/>
                    <a:gd name="T8" fmla="*/ 24 w 24"/>
                    <a:gd name="T9" fmla="*/ 10 h 13"/>
                    <a:gd name="T10" fmla="*/ 24 w 24"/>
                    <a:gd name="T11" fmla="*/ 0 h 13"/>
                    <a:gd name="T12" fmla="*/ 8 w 24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3">
                      <a:moveTo>
                        <a:pt x="8" y="2"/>
                      </a:moveTo>
                      <a:lnTo>
                        <a:pt x="0" y="6"/>
                      </a:lnTo>
                      <a:lnTo>
                        <a:pt x="6" y="10"/>
                      </a:lnTo>
                      <a:lnTo>
                        <a:pt x="16" y="13"/>
                      </a:lnTo>
                      <a:lnTo>
                        <a:pt x="24" y="10"/>
                      </a:lnTo>
                      <a:lnTo>
                        <a:pt x="24" y="0"/>
                      </a:lnTo>
                      <a:lnTo>
                        <a:pt x="8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5" name="Freeform 554"/>
                <p:cNvSpPr>
                  <a:spLocks/>
                </p:cNvSpPr>
                <p:nvPr/>
              </p:nvSpPr>
              <p:spPr bwMode="auto">
                <a:xfrm>
                  <a:off x="6067426" y="1869758"/>
                  <a:ext cx="38100" cy="20638"/>
                </a:xfrm>
                <a:custGeom>
                  <a:avLst/>
                  <a:gdLst>
                    <a:gd name="T0" fmla="*/ 8 w 24"/>
                    <a:gd name="T1" fmla="*/ 2 h 13"/>
                    <a:gd name="T2" fmla="*/ 0 w 24"/>
                    <a:gd name="T3" fmla="*/ 6 h 13"/>
                    <a:gd name="T4" fmla="*/ 6 w 24"/>
                    <a:gd name="T5" fmla="*/ 10 h 13"/>
                    <a:gd name="T6" fmla="*/ 16 w 24"/>
                    <a:gd name="T7" fmla="*/ 13 h 13"/>
                    <a:gd name="T8" fmla="*/ 24 w 24"/>
                    <a:gd name="T9" fmla="*/ 10 h 13"/>
                    <a:gd name="T10" fmla="*/ 24 w 24"/>
                    <a:gd name="T11" fmla="*/ 0 h 13"/>
                    <a:gd name="T12" fmla="*/ 8 w 24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3">
                      <a:moveTo>
                        <a:pt x="8" y="2"/>
                      </a:moveTo>
                      <a:lnTo>
                        <a:pt x="0" y="6"/>
                      </a:lnTo>
                      <a:lnTo>
                        <a:pt x="6" y="10"/>
                      </a:lnTo>
                      <a:lnTo>
                        <a:pt x="16" y="13"/>
                      </a:lnTo>
                      <a:lnTo>
                        <a:pt x="24" y="10"/>
                      </a:lnTo>
                      <a:lnTo>
                        <a:pt x="24" y="0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6" name="Freeform 555"/>
                <p:cNvSpPr>
                  <a:spLocks/>
                </p:cNvSpPr>
                <p:nvPr/>
              </p:nvSpPr>
              <p:spPr bwMode="auto">
                <a:xfrm>
                  <a:off x="6067426" y="1869758"/>
                  <a:ext cx="38100" cy="20638"/>
                </a:xfrm>
                <a:custGeom>
                  <a:avLst/>
                  <a:gdLst>
                    <a:gd name="T0" fmla="*/ 8 w 24"/>
                    <a:gd name="T1" fmla="*/ 2 h 13"/>
                    <a:gd name="T2" fmla="*/ 0 w 24"/>
                    <a:gd name="T3" fmla="*/ 6 h 13"/>
                    <a:gd name="T4" fmla="*/ 6 w 24"/>
                    <a:gd name="T5" fmla="*/ 10 h 13"/>
                    <a:gd name="T6" fmla="*/ 16 w 24"/>
                    <a:gd name="T7" fmla="*/ 13 h 13"/>
                    <a:gd name="T8" fmla="*/ 24 w 24"/>
                    <a:gd name="T9" fmla="*/ 10 h 13"/>
                    <a:gd name="T10" fmla="*/ 24 w 24"/>
                    <a:gd name="T11" fmla="*/ 0 h 13"/>
                    <a:gd name="T12" fmla="*/ 8 w 24"/>
                    <a:gd name="T1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3">
                      <a:moveTo>
                        <a:pt x="8" y="2"/>
                      </a:moveTo>
                      <a:lnTo>
                        <a:pt x="0" y="6"/>
                      </a:lnTo>
                      <a:lnTo>
                        <a:pt x="6" y="10"/>
                      </a:lnTo>
                      <a:lnTo>
                        <a:pt x="16" y="13"/>
                      </a:lnTo>
                      <a:lnTo>
                        <a:pt x="24" y="10"/>
                      </a:lnTo>
                      <a:lnTo>
                        <a:pt x="24" y="0"/>
                      </a:lnTo>
                      <a:lnTo>
                        <a:pt x="8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7" name="Freeform 556"/>
                <p:cNvSpPr>
                  <a:spLocks/>
                </p:cNvSpPr>
                <p:nvPr/>
              </p:nvSpPr>
              <p:spPr bwMode="auto">
                <a:xfrm>
                  <a:off x="10899776" y="2336483"/>
                  <a:ext cx="200025" cy="201613"/>
                </a:xfrm>
                <a:custGeom>
                  <a:avLst/>
                  <a:gdLst>
                    <a:gd name="T0" fmla="*/ 19 w 126"/>
                    <a:gd name="T1" fmla="*/ 76 h 127"/>
                    <a:gd name="T2" fmla="*/ 0 w 126"/>
                    <a:gd name="T3" fmla="*/ 0 h 127"/>
                    <a:gd name="T4" fmla="*/ 16 w 126"/>
                    <a:gd name="T5" fmla="*/ 6 h 127"/>
                    <a:gd name="T6" fmla="*/ 42 w 126"/>
                    <a:gd name="T7" fmla="*/ 4 h 127"/>
                    <a:gd name="T8" fmla="*/ 42 w 126"/>
                    <a:gd name="T9" fmla="*/ 25 h 127"/>
                    <a:gd name="T10" fmla="*/ 57 w 126"/>
                    <a:gd name="T11" fmla="*/ 30 h 127"/>
                    <a:gd name="T12" fmla="*/ 62 w 126"/>
                    <a:gd name="T13" fmla="*/ 41 h 127"/>
                    <a:gd name="T14" fmla="*/ 75 w 126"/>
                    <a:gd name="T15" fmla="*/ 52 h 127"/>
                    <a:gd name="T16" fmla="*/ 83 w 126"/>
                    <a:gd name="T17" fmla="*/ 60 h 127"/>
                    <a:gd name="T18" fmla="*/ 80 w 126"/>
                    <a:gd name="T19" fmla="*/ 79 h 127"/>
                    <a:gd name="T20" fmla="*/ 93 w 126"/>
                    <a:gd name="T21" fmla="*/ 97 h 127"/>
                    <a:gd name="T22" fmla="*/ 113 w 126"/>
                    <a:gd name="T23" fmla="*/ 103 h 127"/>
                    <a:gd name="T24" fmla="*/ 126 w 126"/>
                    <a:gd name="T25" fmla="*/ 123 h 127"/>
                    <a:gd name="T26" fmla="*/ 126 w 126"/>
                    <a:gd name="T27" fmla="*/ 123 h 127"/>
                    <a:gd name="T28" fmla="*/ 123 w 126"/>
                    <a:gd name="T29" fmla="*/ 124 h 127"/>
                    <a:gd name="T30" fmla="*/ 123 w 126"/>
                    <a:gd name="T31" fmla="*/ 124 h 127"/>
                    <a:gd name="T32" fmla="*/ 121 w 126"/>
                    <a:gd name="T33" fmla="*/ 124 h 127"/>
                    <a:gd name="T34" fmla="*/ 120 w 126"/>
                    <a:gd name="T35" fmla="*/ 124 h 127"/>
                    <a:gd name="T36" fmla="*/ 118 w 126"/>
                    <a:gd name="T37" fmla="*/ 126 h 127"/>
                    <a:gd name="T38" fmla="*/ 115 w 126"/>
                    <a:gd name="T39" fmla="*/ 126 h 127"/>
                    <a:gd name="T40" fmla="*/ 113 w 126"/>
                    <a:gd name="T41" fmla="*/ 126 h 127"/>
                    <a:gd name="T42" fmla="*/ 112 w 126"/>
                    <a:gd name="T43" fmla="*/ 126 h 127"/>
                    <a:gd name="T44" fmla="*/ 109 w 126"/>
                    <a:gd name="T45" fmla="*/ 127 h 127"/>
                    <a:gd name="T46" fmla="*/ 107 w 126"/>
                    <a:gd name="T47" fmla="*/ 127 h 127"/>
                    <a:gd name="T48" fmla="*/ 105 w 126"/>
                    <a:gd name="T49" fmla="*/ 127 h 127"/>
                    <a:gd name="T50" fmla="*/ 104 w 126"/>
                    <a:gd name="T51" fmla="*/ 127 h 127"/>
                    <a:gd name="T52" fmla="*/ 102 w 126"/>
                    <a:gd name="T53" fmla="*/ 127 h 127"/>
                    <a:gd name="T54" fmla="*/ 102 w 126"/>
                    <a:gd name="T55" fmla="*/ 127 h 127"/>
                    <a:gd name="T56" fmla="*/ 101 w 126"/>
                    <a:gd name="T57" fmla="*/ 126 h 127"/>
                    <a:gd name="T58" fmla="*/ 99 w 126"/>
                    <a:gd name="T59" fmla="*/ 126 h 127"/>
                    <a:gd name="T60" fmla="*/ 99 w 126"/>
                    <a:gd name="T61" fmla="*/ 126 h 127"/>
                    <a:gd name="T62" fmla="*/ 97 w 126"/>
                    <a:gd name="T63" fmla="*/ 124 h 127"/>
                    <a:gd name="T64" fmla="*/ 94 w 126"/>
                    <a:gd name="T65" fmla="*/ 124 h 127"/>
                    <a:gd name="T66" fmla="*/ 93 w 126"/>
                    <a:gd name="T67" fmla="*/ 124 h 127"/>
                    <a:gd name="T68" fmla="*/ 91 w 126"/>
                    <a:gd name="T69" fmla="*/ 123 h 127"/>
                    <a:gd name="T70" fmla="*/ 88 w 126"/>
                    <a:gd name="T71" fmla="*/ 123 h 127"/>
                    <a:gd name="T72" fmla="*/ 86 w 126"/>
                    <a:gd name="T73" fmla="*/ 123 h 127"/>
                    <a:gd name="T74" fmla="*/ 85 w 126"/>
                    <a:gd name="T75" fmla="*/ 123 h 127"/>
                    <a:gd name="T76" fmla="*/ 83 w 126"/>
                    <a:gd name="T77" fmla="*/ 121 h 127"/>
                    <a:gd name="T78" fmla="*/ 81 w 126"/>
                    <a:gd name="T79" fmla="*/ 121 h 127"/>
                    <a:gd name="T80" fmla="*/ 80 w 126"/>
                    <a:gd name="T81" fmla="*/ 121 h 127"/>
                    <a:gd name="T82" fmla="*/ 78 w 126"/>
                    <a:gd name="T83" fmla="*/ 121 h 127"/>
                    <a:gd name="T84" fmla="*/ 78 w 126"/>
                    <a:gd name="T85" fmla="*/ 121 h 127"/>
                    <a:gd name="T86" fmla="*/ 57 w 126"/>
                    <a:gd name="T87" fmla="*/ 100 h 127"/>
                    <a:gd name="T88" fmla="*/ 43 w 126"/>
                    <a:gd name="T89" fmla="*/ 81 h 127"/>
                    <a:gd name="T90" fmla="*/ 19 w 126"/>
                    <a:gd name="T91" fmla="*/ 76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6" h="127">
                      <a:moveTo>
                        <a:pt x="19" y="76"/>
                      </a:moveTo>
                      <a:lnTo>
                        <a:pt x="0" y="0"/>
                      </a:lnTo>
                      <a:lnTo>
                        <a:pt x="16" y="6"/>
                      </a:lnTo>
                      <a:lnTo>
                        <a:pt x="42" y="4"/>
                      </a:lnTo>
                      <a:lnTo>
                        <a:pt x="42" y="25"/>
                      </a:lnTo>
                      <a:lnTo>
                        <a:pt x="57" y="30"/>
                      </a:lnTo>
                      <a:lnTo>
                        <a:pt x="62" y="41"/>
                      </a:lnTo>
                      <a:lnTo>
                        <a:pt x="75" y="52"/>
                      </a:lnTo>
                      <a:lnTo>
                        <a:pt x="83" y="60"/>
                      </a:lnTo>
                      <a:lnTo>
                        <a:pt x="80" y="79"/>
                      </a:lnTo>
                      <a:lnTo>
                        <a:pt x="93" y="97"/>
                      </a:lnTo>
                      <a:lnTo>
                        <a:pt x="113" y="103"/>
                      </a:lnTo>
                      <a:lnTo>
                        <a:pt x="126" y="123"/>
                      </a:lnTo>
                      <a:lnTo>
                        <a:pt x="126" y="123"/>
                      </a:lnTo>
                      <a:lnTo>
                        <a:pt x="123" y="124"/>
                      </a:lnTo>
                      <a:lnTo>
                        <a:pt x="123" y="124"/>
                      </a:lnTo>
                      <a:lnTo>
                        <a:pt x="121" y="124"/>
                      </a:lnTo>
                      <a:lnTo>
                        <a:pt x="120" y="124"/>
                      </a:lnTo>
                      <a:lnTo>
                        <a:pt x="118" y="126"/>
                      </a:lnTo>
                      <a:lnTo>
                        <a:pt x="115" y="126"/>
                      </a:lnTo>
                      <a:lnTo>
                        <a:pt x="113" y="126"/>
                      </a:lnTo>
                      <a:lnTo>
                        <a:pt x="112" y="126"/>
                      </a:lnTo>
                      <a:lnTo>
                        <a:pt x="109" y="127"/>
                      </a:lnTo>
                      <a:lnTo>
                        <a:pt x="107" y="127"/>
                      </a:lnTo>
                      <a:lnTo>
                        <a:pt x="105" y="127"/>
                      </a:lnTo>
                      <a:lnTo>
                        <a:pt x="104" y="127"/>
                      </a:lnTo>
                      <a:lnTo>
                        <a:pt x="102" y="127"/>
                      </a:lnTo>
                      <a:lnTo>
                        <a:pt x="102" y="127"/>
                      </a:lnTo>
                      <a:lnTo>
                        <a:pt x="101" y="126"/>
                      </a:lnTo>
                      <a:lnTo>
                        <a:pt x="99" y="126"/>
                      </a:lnTo>
                      <a:lnTo>
                        <a:pt x="99" y="126"/>
                      </a:lnTo>
                      <a:lnTo>
                        <a:pt x="97" y="124"/>
                      </a:lnTo>
                      <a:lnTo>
                        <a:pt x="94" y="124"/>
                      </a:lnTo>
                      <a:lnTo>
                        <a:pt x="93" y="124"/>
                      </a:lnTo>
                      <a:lnTo>
                        <a:pt x="91" y="123"/>
                      </a:lnTo>
                      <a:lnTo>
                        <a:pt x="88" y="123"/>
                      </a:lnTo>
                      <a:lnTo>
                        <a:pt x="86" y="123"/>
                      </a:lnTo>
                      <a:lnTo>
                        <a:pt x="85" y="123"/>
                      </a:lnTo>
                      <a:lnTo>
                        <a:pt x="83" y="121"/>
                      </a:lnTo>
                      <a:lnTo>
                        <a:pt x="81" y="121"/>
                      </a:lnTo>
                      <a:lnTo>
                        <a:pt x="80" y="121"/>
                      </a:lnTo>
                      <a:lnTo>
                        <a:pt x="78" y="121"/>
                      </a:lnTo>
                      <a:lnTo>
                        <a:pt x="78" y="121"/>
                      </a:lnTo>
                      <a:lnTo>
                        <a:pt x="57" y="100"/>
                      </a:lnTo>
                      <a:lnTo>
                        <a:pt x="43" y="81"/>
                      </a:lnTo>
                      <a:lnTo>
                        <a:pt x="19" y="7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8" name="Freeform 557"/>
                <p:cNvSpPr>
                  <a:spLocks/>
                </p:cNvSpPr>
                <p:nvPr/>
              </p:nvSpPr>
              <p:spPr bwMode="auto">
                <a:xfrm>
                  <a:off x="10899776" y="2336483"/>
                  <a:ext cx="200025" cy="201613"/>
                </a:xfrm>
                <a:custGeom>
                  <a:avLst/>
                  <a:gdLst>
                    <a:gd name="T0" fmla="*/ 19 w 126"/>
                    <a:gd name="T1" fmla="*/ 76 h 127"/>
                    <a:gd name="T2" fmla="*/ 0 w 126"/>
                    <a:gd name="T3" fmla="*/ 0 h 127"/>
                    <a:gd name="T4" fmla="*/ 16 w 126"/>
                    <a:gd name="T5" fmla="*/ 6 h 127"/>
                    <a:gd name="T6" fmla="*/ 42 w 126"/>
                    <a:gd name="T7" fmla="*/ 4 h 127"/>
                    <a:gd name="T8" fmla="*/ 42 w 126"/>
                    <a:gd name="T9" fmla="*/ 25 h 127"/>
                    <a:gd name="T10" fmla="*/ 57 w 126"/>
                    <a:gd name="T11" fmla="*/ 30 h 127"/>
                    <a:gd name="T12" fmla="*/ 62 w 126"/>
                    <a:gd name="T13" fmla="*/ 41 h 127"/>
                    <a:gd name="T14" fmla="*/ 75 w 126"/>
                    <a:gd name="T15" fmla="*/ 52 h 127"/>
                    <a:gd name="T16" fmla="*/ 83 w 126"/>
                    <a:gd name="T17" fmla="*/ 60 h 127"/>
                    <a:gd name="T18" fmla="*/ 80 w 126"/>
                    <a:gd name="T19" fmla="*/ 79 h 127"/>
                    <a:gd name="T20" fmla="*/ 93 w 126"/>
                    <a:gd name="T21" fmla="*/ 97 h 127"/>
                    <a:gd name="T22" fmla="*/ 113 w 126"/>
                    <a:gd name="T23" fmla="*/ 103 h 127"/>
                    <a:gd name="T24" fmla="*/ 126 w 126"/>
                    <a:gd name="T25" fmla="*/ 123 h 127"/>
                    <a:gd name="T26" fmla="*/ 126 w 126"/>
                    <a:gd name="T27" fmla="*/ 123 h 127"/>
                    <a:gd name="T28" fmla="*/ 123 w 126"/>
                    <a:gd name="T29" fmla="*/ 124 h 127"/>
                    <a:gd name="T30" fmla="*/ 123 w 126"/>
                    <a:gd name="T31" fmla="*/ 124 h 127"/>
                    <a:gd name="T32" fmla="*/ 121 w 126"/>
                    <a:gd name="T33" fmla="*/ 124 h 127"/>
                    <a:gd name="T34" fmla="*/ 120 w 126"/>
                    <a:gd name="T35" fmla="*/ 124 h 127"/>
                    <a:gd name="T36" fmla="*/ 118 w 126"/>
                    <a:gd name="T37" fmla="*/ 126 h 127"/>
                    <a:gd name="T38" fmla="*/ 115 w 126"/>
                    <a:gd name="T39" fmla="*/ 126 h 127"/>
                    <a:gd name="T40" fmla="*/ 113 w 126"/>
                    <a:gd name="T41" fmla="*/ 126 h 127"/>
                    <a:gd name="T42" fmla="*/ 112 w 126"/>
                    <a:gd name="T43" fmla="*/ 126 h 127"/>
                    <a:gd name="T44" fmla="*/ 109 w 126"/>
                    <a:gd name="T45" fmla="*/ 127 h 127"/>
                    <a:gd name="T46" fmla="*/ 107 w 126"/>
                    <a:gd name="T47" fmla="*/ 127 h 127"/>
                    <a:gd name="T48" fmla="*/ 105 w 126"/>
                    <a:gd name="T49" fmla="*/ 127 h 127"/>
                    <a:gd name="T50" fmla="*/ 104 w 126"/>
                    <a:gd name="T51" fmla="*/ 127 h 127"/>
                    <a:gd name="T52" fmla="*/ 102 w 126"/>
                    <a:gd name="T53" fmla="*/ 127 h 127"/>
                    <a:gd name="T54" fmla="*/ 102 w 126"/>
                    <a:gd name="T55" fmla="*/ 127 h 127"/>
                    <a:gd name="T56" fmla="*/ 101 w 126"/>
                    <a:gd name="T57" fmla="*/ 126 h 127"/>
                    <a:gd name="T58" fmla="*/ 99 w 126"/>
                    <a:gd name="T59" fmla="*/ 126 h 127"/>
                    <a:gd name="T60" fmla="*/ 99 w 126"/>
                    <a:gd name="T61" fmla="*/ 126 h 127"/>
                    <a:gd name="T62" fmla="*/ 97 w 126"/>
                    <a:gd name="T63" fmla="*/ 124 h 127"/>
                    <a:gd name="T64" fmla="*/ 94 w 126"/>
                    <a:gd name="T65" fmla="*/ 124 h 127"/>
                    <a:gd name="T66" fmla="*/ 93 w 126"/>
                    <a:gd name="T67" fmla="*/ 124 h 127"/>
                    <a:gd name="T68" fmla="*/ 91 w 126"/>
                    <a:gd name="T69" fmla="*/ 123 h 127"/>
                    <a:gd name="T70" fmla="*/ 88 w 126"/>
                    <a:gd name="T71" fmla="*/ 123 h 127"/>
                    <a:gd name="T72" fmla="*/ 86 w 126"/>
                    <a:gd name="T73" fmla="*/ 123 h 127"/>
                    <a:gd name="T74" fmla="*/ 85 w 126"/>
                    <a:gd name="T75" fmla="*/ 123 h 127"/>
                    <a:gd name="T76" fmla="*/ 83 w 126"/>
                    <a:gd name="T77" fmla="*/ 121 h 127"/>
                    <a:gd name="T78" fmla="*/ 81 w 126"/>
                    <a:gd name="T79" fmla="*/ 121 h 127"/>
                    <a:gd name="T80" fmla="*/ 80 w 126"/>
                    <a:gd name="T81" fmla="*/ 121 h 127"/>
                    <a:gd name="T82" fmla="*/ 78 w 126"/>
                    <a:gd name="T83" fmla="*/ 121 h 127"/>
                    <a:gd name="T84" fmla="*/ 78 w 126"/>
                    <a:gd name="T85" fmla="*/ 121 h 127"/>
                    <a:gd name="T86" fmla="*/ 57 w 126"/>
                    <a:gd name="T87" fmla="*/ 100 h 127"/>
                    <a:gd name="T88" fmla="*/ 43 w 126"/>
                    <a:gd name="T89" fmla="*/ 81 h 127"/>
                    <a:gd name="T90" fmla="*/ 19 w 126"/>
                    <a:gd name="T91" fmla="*/ 76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6" h="127">
                      <a:moveTo>
                        <a:pt x="19" y="76"/>
                      </a:moveTo>
                      <a:lnTo>
                        <a:pt x="0" y="0"/>
                      </a:lnTo>
                      <a:lnTo>
                        <a:pt x="16" y="6"/>
                      </a:lnTo>
                      <a:lnTo>
                        <a:pt x="42" y="4"/>
                      </a:lnTo>
                      <a:lnTo>
                        <a:pt x="42" y="25"/>
                      </a:lnTo>
                      <a:lnTo>
                        <a:pt x="57" y="30"/>
                      </a:lnTo>
                      <a:lnTo>
                        <a:pt x="62" y="41"/>
                      </a:lnTo>
                      <a:lnTo>
                        <a:pt x="75" y="52"/>
                      </a:lnTo>
                      <a:lnTo>
                        <a:pt x="83" y="60"/>
                      </a:lnTo>
                      <a:lnTo>
                        <a:pt x="80" y="79"/>
                      </a:lnTo>
                      <a:lnTo>
                        <a:pt x="93" y="97"/>
                      </a:lnTo>
                      <a:lnTo>
                        <a:pt x="113" y="103"/>
                      </a:lnTo>
                      <a:lnTo>
                        <a:pt x="126" y="123"/>
                      </a:lnTo>
                      <a:lnTo>
                        <a:pt x="126" y="123"/>
                      </a:lnTo>
                      <a:lnTo>
                        <a:pt x="123" y="124"/>
                      </a:lnTo>
                      <a:lnTo>
                        <a:pt x="123" y="124"/>
                      </a:lnTo>
                      <a:lnTo>
                        <a:pt x="121" y="124"/>
                      </a:lnTo>
                      <a:lnTo>
                        <a:pt x="120" y="124"/>
                      </a:lnTo>
                      <a:lnTo>
                        <a:pt x="118" y="126"/>
                      </a:lnTo>
                      <a:lnTo>
                        <a:pt x="115" y="126"/>
                      </a:lnTo>
                      <a:lnTo>
                        <a:pt x="113" y="126"/>
                      </a:lnTo>
                      <a:lnTo>
                        <a:pt x="112" y="126"/>
                      </a:lnTo>
                      <a:lnTo>
                        <a:pt x="109" y="127"/>
                      </a:lnTo>
                      <a:lnTo>
                        <a:pt x="107" y="127"/>
                      </a:lnTo>
                      <a:lnTo>
                        <a:pt x="105" y="127"/>
                      </a:lnTo>
                      <a:lnTo>
                        <a:pt x="104" y="127"/>
                      </a:lnTo>
                      <a:lnTo>
                        <a:pt x="102" y="127"/>
                      </a:lnTo>
                      <a:lnTo>
                        <a:pt x="102" y="127"/>
                      </a:lnTo>
                      <a:lnTo>
                        <a:pt x="101" y="126"/>
                      </a:lnTo>
                      <a:lnTo>
                        <a:pt x="99" y="126"/>
                      </a:lnTo>
                      <a:lnTo>
                        <a:pt x="99" y="126"/>
                      </a:lnTo>
                      <a:lnTo>
                        <a:pt x="97" y="124"/>
                      </a:lnTo>
                      <a:lnTo>
                        <a:pt x="94" y="124"/>
                      </a:lnTo>
                      <a:lnTo>
                        <a:pt x="93" y="124"/>
                      </a:lnTo>
                      <a:lnTo>
                        <a:pt x="91" y="123"/>
                      </a:lnTo>
                      <a:lnTo>
                        <a:pt x="88" y="123"/>
                      </a:lnTo>
                      <a:lnTo>
                        <a:pt x="86" y="123"/>
                      </a:lnTo>
                      <a:lnTo>
                        <a:pt x="85" y="123"/>
                      </a:lnTo>
                      <a:lnTo>
                        <a:pt x="83" y="121"/>
                      </a:lnTo>
                      <a:lnTo>
                        <a:pt x="81" y="121"/>
                      </a:lnTo>
                      <a:lnTo>
                        <a:pt x="80" y="121"/>
                      </a:lnTo>
                      <a:lnTo>
                        <a:pt x="78" y="121"/>
                      </a:lnTo>
                      <a:lnTo>
                        <a:pt x="78" y="121"/>
                      </a:lnTo>
                      <a:lnTo>
                        <a:pt x="57" y="100"/>
                      </a:lnTo>
                      <a:lnTo>
                        <a:pt x="43" y="81"/>
                      </a:lnTo>
                      <a:lnTo>
                        <a:pt x="19" y="7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9" name="Freeform 558"/>
                <p:cNvSpPr>
                  <a:spLocks/>
                </p:cNvSpPr>
                <p:nvPr/>
              </p:nvSpPr>
              <p:spPr bwMode="auto">
                <a:xfrm>
                  <a:off x="10899776" y="2336483"/>
                  <a:ext cx="200025" cy="201613"/>
                </a:xfrm>
                <a:custGeom>
                  <a:avLst/>
                  <a:gdLst>
                    <a:gd name="T0" fmla="*/ 19 w 126"/>
                    <a:gd name="T1" fmla="*/ 76 h 127"/>
                    <a:gd name="T2" fmla="*/ 0 w 126"/>
                    <a:gd name="T3" fmla="*/ 0 h 127"/>
                    <a:gd name="T4" fmla="*/ 16 w 126"/>
                    <a:gd name="T5" fmla="*/ 6 h 127"/>
                    <a:gd name="T6" fmla="*/ 42 w 126"/>
                    <a:gd name="T7" fmla="*/ 4 h 127"/>
                    <a:gd name="T8" fmla="*/ 42 w 126"/>
                    <a:gd name="T9" fmla="*/ 25 h 127"/>
                    <a:gd name="T10" fmla="*/ 57 w 126"/>
                    <a:gd name="T11" fmla="*/ 30 h 127"/>
                    <a:gd name="T12" fmla="*/ 62 w 126"/>
                    <a:gd name="T13" fmla="*/ 41 h 127"/>
                    <a:gd name="T14" fmla="*/ 75 w 126"/>
                    <a:gd name="T15" fmla="*/ 52 h 127"/>
                    <a:gd name="T16" fmla="*/ 83 w 126"/>
                    <a:gd name="T17" fmla="*/ 60 h 127"/>
                    <a:gd name="T18" fmla="*/ 80 w 126"/>
                    <a:gd name="T19" fmla="*/ 79 h 127"/>
                    <a:gd name="T20" fmla="*/ 93 w 126"/>
                    <a:gd name="T21" fmla="*/ 97 h 127"/>
                    <a:gd name="T22" fmla="*/ 113 w 126"/>
                    <a:gd name="T23" fmla="*/ 103 h 127"/>
                    <a:gd name="T24" fmla="*/ 126 w 126"/>
                    <a:gd name="T25" fmla="*/ 123 h 127"/>
                    <a:gd name="T26" fmla="*/ 126 w 126"/>
                    <a:gd name="T27" fmla="*/ 123 h 127"/>
                    <a:gd name="T28" fmla="*/ 123 w 126"/>
                    <a:gd name="T29" fmla="*/ 124 h 127"/>
                    <a:gd name="T30" fmla="*/ 123 w 126"/>
                    <a:gd name="T31" fmla="*/ 124 h 127"/>
                    <a:gd name="T32" fmla="*/ 121 w 126"/>
                    <a:gd name="T33" fmla="*/ 124 h 127"/>
                    <a:gd name="T34" fmla="*/ 120 w 126"/>
                    <a:gd name="T35" fmla="*/ 124 h 127"/>
                    <a:gd name="T36" fmla="*/ 118 w 126"/>
                    <a:gd name="T37" fmla="*/ 126 h 127"/>
                    <a:gd name="T38" fmla="*/ 115 w 126"/>
                    <a:gd name="T39" fmla="*/ 126 h 127"/>
                    <a:gd name="T40" fmla="*/ 113 w 126"/>
                    <a:gd name="T41" fmla="*/ 126 h 127"/>
                    <a:gd name="T42" fmla="*/ 112 w 126"/>
                    <a:gd name="T43" fmla="*/ 126 h 127"/>
                    <a:gd name="T44" fmla="*/ 109 w 126"/>
                    <a:gd name="T45" fmla="*/ 127 h 127"/>
                    <a:gd name="T46" fmla="*/ 107 w 126"/>
                    <a:gd name="T47" fmla="*/ 127 h 127"/>
                    <a:gd name="T48" fmla="*/ 105 w 126"/>
                    <a:gd name="T49" fmla="*/ 127 h 127"/>
                    <a:gd name="T50" fmla="*/ 104 w 126"/>
                    <a:gd name="T51" fmla="*/ 127 h 127"/>
                    <a:gd name="T52" fmla="*/ 102 w 126"/>
                    <a:gd name="T53" fmla="*/ 127 h 127"/>
                    <a:gd name="T54" fmla="*/ 102 w 126"/>
                    <a:gd name="T55" fmla="*/ 127 h 127"/>
                    <a:gd name="T56" fmla="*/ 101 w 126"/>
                    <a:gd name="T57" fmla="*/ 126 h 127"/>
                    <a:gd name="T58" fmla="*/ 99 w 126"/>
                    <a:gd name="T59" fmla="*/ 126 h 127"/>
                    <a:gd name="T60" fmla="*/ 99 w 126"/>
                    <a:gd name="T61" fmla="*/ 126 h 127"/>
                    <a:gd name="T62" fmla="*/ 97 w 126"/>
                    <a:gd name="T63" fmla="*/ 124 h 127"/>
                    <a:gd name="T64" fmla="*/ 94 w 126"/>
                    <a:gd name="T65" fmla="*/ 124 h 127"/>
                    <a:gd name="T66" fmla="*/ 93 w 126"/>
                    <a:gd name="T67" fmla="*/ 124 h 127"/>
                    <a:gd name="T68" fmla="*/ 91 w 126"/>
                    <a:gd name="T69" fmla="*/ 123 h 127"/>
                    <a:gd name="T70" fmla="*/ 88 w 126"/>
                    <a:gd name="T71" fmla="*/ 123 h 127"/>
                    <a:gd name="T72" fmla="*/ 86 w 126"/>
                    <a:gd name="T73" fmla="*/ 123 h 127"/>
                    <a:gd name="T74" fmla="*/ 85 w 126"/>
                    <a:gd name="T75" fmla="*/ 123 h 127"/>
                    <a:gd name="T76" fmla="*/ 83 w 126"/>
                    <a:gd name="T77" fmla="*/ 121 h 127"/>
                    <a:gd name="T78" fmla="*/ 81 w 126"/>
                    <a:gd name="T79" fmla="*/ 121 h 127"/>
                    <a:gd name="T80" fmla="*/ 80 w 126"/>
                    <a:gd name="T81" fmla="*/ 121 h 127"/>
                    <a:gd name="T82" fmla="*/ 78 w 126"/>
                    <a:gd name="T83" fmla="*/ 121 h 127"/>
                    <a:gd name="T84" fmla="*/ 78 w 126"/>
                    <a:gd name="T85" fmla="*/ 121 h 127"/>
                    <a:gd name="T86" fmla="*/ 57 w 126"/>
                    <a:gd name="T87" fmla="*/ 100 h 127"/>
                    <a:gd name="T88" fmla="*/ 43 w 126"/>
                    <a:gd name="T89" fmla="*/ 81 h 127"/>
                    <a:gd name="T90" fmla="*/ 19 w 126"/>
                    <a:gd name="T91" fmla="*/ 76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6" h="127">
                      <a:moveTo>
                        <a:pt x="19" y="76"/>
                      </a:moveTo>
                      <a:lnTo>
                        <a:pt x="0" y="0"/>
                      </a:lnTo>
                      <a:lnTo>
                        <a:pt x="16" y="6"/>
                      </a:lnTo>
                      <a:lnTo>
                        <a:pt x="42" y="4"/>
                      </a:lnTo>
                      <a:lnTo>
                        <a:pt x="42" y="25"/>
                      </a:lnTo>
                      <a:lnTo>
                        <a:pt x="57" y="30"/>
                      </a:lnTo>
                      <a:lnTo>
                        <a:pt x="62" y="41"/>
                      </a:lnTo>
                      <a:lnTo>
                        <a:pt x="75" y="52"/>
                      </a:lnTo>
                      <a:lnTo>
                        <a:pt x="83" y="60"/>
                      </a:lnTo>
                      <a:lnTo>
                        <a:pt x="80" y="79"/>
                      </a:lnTo>
                      <a:lnTo>
                        <a:pt x="93" y="97"/>
                      </a:lnTo>
                      <a:lnTo>
                        <a:pt x="113" y="103"/>
                      </a:lnTo>
                      <a:lnTo>
                        <a:pt x="126" y="123"/>
                      </a:lnTo>
                      <a:lnTo>
                        <a:pt x="126" y="123"/>
                      </a:lnTo>
                      <a:lnTo>
                        <a:pt x="123" y="124"/>
                      </a:lnTo>
                      <a:lnTo>
                        <a:pt x="123" y="124"/>
                      </a:lnTo>
                      <a:lnTo>
                        <a:pt x="121" y="124"/>
                      </a:lnTo>
                      <a:lnTo>
                        <a:pt x="120" y="124"/>
                      </a:lnTo>
                      <a:lnTo>
                        <a:pt x="118" y="126"/>
                      </a:lnTo>
                      <a:lnTo>
                        <a:pt x="115" y="126"/>
                      </a:lnTo>
                      <a:lnTo>
                        <a:pt x="113" y="126"/>
                      </a:lnTo>
                      <a:lnTo>
                        <a:pt x="112" y="126"/>
                      </a:lnTo>
                      <a:lnTo>
                        <a:pt x="109" y="127"/>
                      </a:lnTo>
                      <a:lnTo>
                        <a:pt x="107" y="127"/>
                      </a:lnTo>
                      <a:lnTo>
                        <a:pt x="105" y="127"/>
                      </a:lnTo>
                      <a:lnTo>
                        <a:pt x="104" y="127"/>
                      </a:lnTo>
                      <a:lnTo>
                        <a:pt x="102" y="127"/>
                      </a:lnTo>
                      <a:lnTo>
                        <a:pt x="102" y="127"/>
                      </a:lnTo>
                      <a:lnTo>
                        <a:pt x="101" y="126"/>
                      </a:lnTo>
                      <a:lnTo>
                        <a:pt x="99" y="126"/>
                      </a:lnTo>
                      <a:lnTo>
                        <a:pt x="99" y="126"/>
                      </a:lnTo>
                      <a:lnTo>
                        <a:pt x="97" y="124"/>
                      </a:lnTo>
                      <a:lnTo>
                        <a:pt x="94" y="124"/>
                      </a:lnTo>
                      <a:lnTo>
                        <a:pt x="93" y="124"/>
                      </a:lnTo>
                      <a:lnTo>
                        <a:pt x="91" y="123"/>
                      </a:lnTo>
                      <a:lnTo>
                        <a:pt x="88" y="123"/>
                      </a:lnTo>
                      <a:lnTo>
                        <a:pt x="86" y="123"/>
                      </a:lnTo>
                      <a:lnTo>
                        <a:pt x="85" y="123"/>
                      </a:lnTo>
                      <a:lnTo>
                        <a:pt x="83" y="121"/>
                      </a:lnTo>
                      <a:lnTo>
                        <a:pt x="81" y="121"/>
                      </a:lnTo>
                      <a:lnTo>
                        <a:pt x="80" y="121"/>
                      </a:lnTo>
                      <a:lnTo>
                        <a:pt x="78" y="121"/>
                      </a:lnTo>
                      <a:lnTo>
                        <a:pt x="78" y="121"/>
                      </a:lnTo>
                      <a:lnTo>
                        <a:pt x="57" y="100"/>
                      </a:lnTo>
                      <a:lnTo>
                        <a:pt x="43" y="81"/>
                      </a:lnTo>
                      <a:lnTo>
                        <a:pt x="19" y="7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0" name="Freeform 559"/>
                <p:cNvSpPr>
                  <a:spLocks/>
                </p:cNvSpPr>
                <p:nvPr/>
              </p:nvSpPr>
              <p:spPr bwMode="auto">
                <a:xfrm>
                  <a:off x="10899776" y="2336483"/>
                  <a:ext cx="200025" cy="201613"/>
                </a:xfrm>
                <a:custGeom>
                  <a:avLst/>
                  <a:gdLst>
                    <a:gd name="T0" fmla="*/ 19 w 126"/>
                    <a:gd name="T1" fmla="*/ 76 h 127"/>
                    <a:gd name="T2" fmla="*/ 0 w 126"/>
                    <a:gd name="T3" fmla="*/ 0 h 127"/>
                    <a:gd name="T4" fmla="*/ 16 w 126"/>
                    <a:gd name="T5" fmla="*/ 6 h 127"/>
                    <a:gd name="T6" fmla="*/ 42 w 126"/>
                    <a:gd name="T7" fmla="*/ 4 h 127"/>
                    <a:gd name="T8" fmla="*/ 42 w 126"/>
                    <a:gd name="T9" fmla="*/ 25 h 127"/>
                    <a:gd name="T10" fmla="*/ 57 w 126"/>
                    <a:gd name="T11" fmla="*/ 30 h 127"/>
                    <a:gd name="T12" fmla="*/ 62 w 126"/>
                    <a:gd name="T13" fmla="*/ 41 h 127"/>
                    <a:gd name="T14" fmla="*/ 75 w 126"/>
                    <a:gd name="T15" fmla="*/ 52 h 127"/>
                    <a:gd name="T16" fmla="*/ 83 w 126"/>
                    <a:gd name="T17" fmla="*/ 60 h 127"/>
                    <a:gd name="T18" fmla="*/ 80 w 126"/>
                    <a:gd name="T19" fmla="*/ 79 h 127"/>
                    <a:gd name="T20" fmla="*/ 93 w 126"/>
                    <a:gd name="T21" fmla="*/ 97 h 127"/>
                    <a:gd name="T22" fmla="*/ 113 w 126"/>
                    <a:gd name="T23" fmla="*/ 103 h 127"/>
                    <a:gd name="T24" fmla="*/ 126 w 126"/>
                    <a:gd name="T25" fmla="*/ 123 h 127"/>
                    <a:gd name="T26" fmla="*/ 126 w 126"/>
                    <a:gd name="T27" fmla="*/ 123 h 127"/>
                    <a:gd name="T28" fmla="*/ 123 w 126"/>
                    <a:gd name="T29" fmla="*/ 124 h 127"/>
                    <a:gd name="T30" fmla="*/ 123 w 126"/>
                    <a:gd name="T31" fmla="*/ 124 h 127"/>
                    <a:gd name="T32" fmla="*/ 121 w 126"/>
                    <a:gd name="T33" fmla="*/ 124 h 127"/>
                    <a:gd name="T34" fmla="*/ 120 w 126"/>
                    <a:gd name="T35" fmla="*/ 124 h 127"/>
                    <a:gd name="T36" fmla="*/ 118 w 126"/>
                    <a:gd name="T37" fmla="*/ 126 h 127"/>
                    <a:gd name="T38" fmla="*/ 115 w 126"/>
                    <a:gd name="T39" fmla="*/ 126 h 127"/>
                    <a:gd name="T40" fmla="*/ 113 w 126"/>
                    <a:gd name="T41" fmla="*/ 126 h 127"/>
                    <a:gd name="T42" fmla="*/ 112 w 126"/>
                    <a:gd name="T43" fmla="*/ 126 h 127"/>
                    <a:gd name="T44" fmla="*/ 109 w 126"/>
                    <a:gd name="T45" fmla="*/ 127 h 127"/>
                    <a:gd name="T46" fmla="*/ 107 w 126"/>
                    <a:gd name="T47" fmla="*/ 127 h 127"/>
                    <a:gd name="T48" fmla="*/ 105 w 126"/>
                    <a:gd name="T49" fmla="*/ 127 h 127"/>
                    <a:gd name="T50" fmla="*/ 104 w 126"/>
                    <a:gd name="T51" fmla="*/ 127 h 127"/>
                    <a:gd name="T52" fmla="*/ 102 w 126"/>
                    <a:gd name="T53" fmla="*/ 127 h 127"/>
                    <a:gd name="T54" fmla="*/ 102 w 126"/>
                    <a:gd name="T55" fmla="*/ 127 h 127"/>
                    <a:gd name="T56" fmla="*/ 101 w 126"/>
                    <a:gd name="T57" fmla="*/ 126 h 127"/>
                    <a:gd name="T58" fmla="*/ 99 w 126"/>
                    <a:gd name="T59" fmla="*/ 126 h 127"/>
                    <a:gd name="T60" fmla="*/ 99 w 126"/>
                    <a:gd name="T61" fmla="*/ 126 h 127"/>
                    <a:gd name="T62" fmla="*/ 97 w 126"/>
                    <a:gd name="T63" fmla="*/ 124 h 127"/>
                    <a:gd name="T64" fmla="*/ 94 w 126"/>
                    <a:gd name="T65" fmla="*/ 124 h 127"/>
                    <a:gd name="T66" fmla="*/ 93 w 126"/>
                    <a:gd name="T67" fmla="*/ 124 h 127"/>
                    <a:gd name="T68" fmla="*/ 91 w 126"/>
                    <a:gd name="T69" fmla="*/ 123 h 127"/>
                    <a:gd name="T70" fmla="*/ 88 w 126"/>
                    <a:gd name="T71" fmla="*/ 123 h 127"/>
                    <a:gd name="T72" fmla="*/ 86 w 126"/>
                    <a:gd name="T73" fmla="*/ 123 h 127"/>
                    <a:gd name="T74" fmla="*/ 85 w 126"/>
                    <a:gd name="T75" fmla="*/ 123 h 127"/>
                    <a:gd name="T76" fmla="*/ 83 w 126"/>
                    <a:gd name="T77" fmla="*/ 121 h 127"/>
                    <a:gd name="T78" fmla="*/ 81 w 126"/>
                    <a:gd name="T79" fmla="*/ 121 h 127"/>
                    <a:gd name="T80" fmla="*/ 80 w 126"/>
                    <a:gd name="T81" fmla="*/ 121 h 127"/>
                    <a:gd name="T82" fmla="*/ 78 w 126"/>
                    <a:gd name="T83" fmla="*/ 121 h 127"/>
                    <a:gd name="T84" fmla="*/ 78 w 126"/>
                    <a:gd name="T85" fmla="*/ 121 h 127"/>
                    <a:gd name="T86" fmla="*/ 57 w 126"/>
                    <a:gd name="T87" fmla="*/ 100 h 127"/>
                    <a:gd name="T88" fmla="*/ 43 w 126"/>
                    <a:gd name="T89" fmla="*/ 81 h 127"/>
                    <a:gd name="T90" fmla="*/ 19 w 126"/>
                    <a:gd name="T91" fmla="*/ 76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26" h="127">
                      <a:moveTo>
                        <a:pt x="19" y="76"/>
                      </a:moveTo>
                      <a:lnTo>
                        <a:pt x="0" y="0"/>
                      </a:lnTo>
                      <a:lnTo>
                        <a:pt x="16" y="6"/>
                      </a:lnTo>
                      <a:lnTo>
                        <a:pt x="42" y="4"/>
                      </a:lnTo>
                      <a:lnTo>
                        <a:pt x="42" y="25"/>
                      </a:lnTo>
                      <a:lnTo>
                        <a:pt x="57" y="30"/>
                      </a:lnTo>
                      <a:lnTo>
                        <a:pt x="62" y="41"/>
                      </a:lnTo>
                      <a:lnTo>
                        <a:pt x="75" y="52"/>
                      </a:lnTo>
                      <a:lnTo>
                        <a:pt x="83" y="60"/>
                      </a:lnTo>
                      <a:lnTo>
                        <a:pt x="80" y="79"/>
                      </a:lnTo>
                      <a:lnTo>
                        <a:pt x="93" y="97"/>
                      </a:lnTo>
                      <a:lnTo>
                        <a:pt x="113" y="103"/>
                      </a:lnTo>
                      <a:lnTo>
                        <a:pt x="126" y="123"/>
                      </a:lnTo>
                      <a:lnTo>
                        <a:pt x="126" y="123"/>
                      </a:lnTo>
                      <a:lnTo>
                        <a:pt x="123" y="124"/>
                      </a:lnTo>
                      <a:lnTo>
                        <a:pt x="123" y="124"/>
                      </a:lnTo>
                      <a:lnTo>
                        <a:pt x="121" y="124"/>
                      </a:lnTo>
                      <a:lnTo>
                        <a:pt x="120" y="124"/>
                      </a:lnTo>
                      <a:lnTo>
                        <a:pt x="118" y="126"/>
                      </a:lnTo>
                      <a:lnTo>
                        <a:pt x="115" y="126"/>
                      </a:lnTo>
                      <a:lnTo>
                        <a:pt x="113" y="126"/>
                      </a:lnTo>
                      <a:lnTo>
                        <a:pt x="112" y="126"/>
                      </a:lnTo>
                      <a:lnTo>
                        <a:pt x="109" y="127"/>
                      </a:lnTo>
                      <a:lnTo>
                        <a:pt x="107" y="127"/>
                      </a:lnTo>
                      <a:lnTo>
                        <a:pt x="105" y="127"/>
                      </a:lnTo>
                      <a:lnTo>
                        <a:pt x="104" y="127"/>
                      </a:lnTo>
                      <a:lnTo>
                        <a:pt x="102" y="127"/>
                      </a:lnTo>
                      <a:lnTo>
                        <a:pt x="102" y="127"/>
                      </a:lnTo>
                      <a:lnTo>
                        <a:pt x="101" y="126"/>
                      </a:lnTo>
                      <a:lnTo>
                        <a:pt x="99" y="126"/>
                      </a:lnTo>
                      <a:lnTo>
                        <a:pt x="99" y="126"/>
                      </a:lnTo>
                      <a:lnTo>
                        <a:pt x="97" y="124"/>
                      </a:lnTo>
                      <a:lnTo>
                        <a:pt x="94" y="124"/>
                      </a:lnTo>
                      <a:lnTo>
                        <a:pt x="93" y="124"/>
                      </a:lnTo>
                      <a:lnTo>
                        <a:pt x="91" y="123"/>
                      </a:lnTo>
                      <a:lnTo>
                        <a:pt x="88" y="123"/>
                      </a:lnTo>
                      <a:lnTo>
                        <a:pt x="86" y="123"/>
                      </a:lnTo>
                      <a:lnTo>
                        <a:pt x="85" y="123"/>
                      </a:lnTo>
                      <a:lnTo>
                        <a:pt x="83" y="121"/>
                      </a:lnTo>
                      <a:lnTo>
                        <a:pt x="81" y="121"/>
                      </a:lnTo>
                      <a:lnTo>
                        <a:pt x="80" y="121"/>
                      </a:lnTo>
                      <a:lnTo>
                        <a:pt x="78" y="121"/>
                      </a:lnTo>
                      <a:lnTo>
                        <a:pt x="78" y="121"/>
                      </a:lnTo>
                      <a:lnTo>
                        <a:pt x="57" y="100"/>
                      </a:lnTo>
                      <a:lnTo>
                        <a:pt x="43" y="81"/>
                      </a:lnTo>
                      <a:lnTo>
                        <a:pt x="19" y="7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1" name="Freeform 560"/>
                <p:cNvSpPr>
                  <a:spLocks/>
                </p:cNvSpPr>
                <p:nvPr/>
              </p:nvSpPr>
              <p:spPr bwMode="auto">
                <a:xfrm>
                  <a:off x="6157913" y="3127058"/>
                  <a:ext cx="130175" cy="141288"/>
                </a:xfrm>
                <a:custGeom>
                  <a:avLst/>
                  <a:gdLst>
                    <a:gd name="T0" fmla="*/ 20 w 82"/>
                    <a:gd name="T1" fmla="*/ 0 h 89"/>
                    <a:gd name="T2" fmla="*/ 26 w 82"/>
                    <a:gd name="T3" fmla="*/ 7 h 89"/>
                    <a:gd name="T4" fmla="*/ 40 w 82"/>
                    <a:gd name="T5" fmla="*/ 12 h 89"/>
                    <a:gd name="T6" fmla="*/ 72 w 82"/>
                    <a:gd name="T7" fmla="*/ 43 h 89"/>
                    <a:gd name="T8" fmla="*/ 80 w 82"/>
                    <a:gd name="T9" fmla="*/ 54 h 89"/>
                    <a:gd name="T10" fmla="*/ 82 w 82"/>
                    <a:gd name="T11" fmla="*/ 65 h 89"/>
                    <a:gd name="T12" fmla="*/ 72 w 82"/>
                    <a:gd name="T13" fmla="*/ 71 h 89"/>
                    <a:gd name="T14" fmla="*/ 69 w 82"/>
                    <a:gd name="T15" fmla="*/ 76 h 89"/>
                    <a:gd name="T16" fmla="*/ 67 w 82"/>
                    <a:gd name="T17" fmla="*/ 81 h 89"/>
                    <a:gd name="T18" fmla="*/ 55 w 82"/>
                    <a:gd name="T19" fmla="*/ 82 h 89"/>
                    <a:gd name="T20" fmla="*/ 53 w 82"/>
                    <a:gd name="T21" fmla="*/ 89 h 89"/>
                    <a:gd name="T22" fmla="*/ 45 w 82"/>
                    <a:gd name="T23" fmla="*/ 84 h 89"/>
                    <a:gd name="T24" fmla="*/ 31 w 82"/>
                    <a:gd name="T25" fmla="*/ 79 h 89"/>
                    <a:gd name="T26" fmla="*/ 20 w 82"/>
                    <a:gd name="T27" fmla="*/ 73 h 89"/>
                    <a:gd name="T28" fmla="*/ 13 w 82"/>
                    <a:gd name="T29" fmla="*/ 79 h 89"/>
                    <a:gd name="T30" fmla="*/ 7 w 82"/>
                    <a:gd name="T31" fmla="*/ 81 h 89"/>
                    <a:gd name="T32" fmla="*/ 2 w 82"/>
                    <a:gd name="T33" fmla="*/ 63 h 89"/>
                    <a:gd name="T34" fmla="*/ 0 w 82"/>
                    <a:gd name="T35" fmla="*/ 41 h 89"/>
                    <a:gd name="T36" fmla="*/ 2 w 82"/>
                    <a:gd name="T37" fmla="*/ 25 h 89"/>
                    <a:gd name="T38" fmla="*/ 12 w 82"/>
                    <a:gd name="T39" fmla="*/ 11 h 89"/>
                    <a:gd name="T40" fmla="*/ 20 w 82"/>
                    <a:gd name="T41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2" h="89">
                      <a:moveTo>
                        <a:pt x="20" y="0"/>
                      </a:moveTo>
                      <a:lnTo>
                        <a:pt x="26" y="7"/>
                      </a:lnTo>
                      <a:lnTo>
                        <a:pt x="40" y="12"/>
                      </a:lnTo>
                      <a:lnTo>
                        <a:pt x="72" y="43"/>
                      </a:lnTo>
                      <a:lnTo>
                        <a:pt x="80" y="54"/>
                      </a:lnTo>
                      <a:lnTo>
                        <a:pt x="82" y="65"/>
                      </a:lnTo>
                      <a:lnTo>
                        <a:pt x="72" y="71"/>
                      </a:lnTo>
                      <a:lnTo>
                        <a:pt x="69" y="76"/>
                      </a:lnTo>
                      <a:lnTo>
                        <a:pt x="67" y="81"/>
                      </a:lnTo>
                      <a:lnTo>
                        <a:pt x="55" y="82"/>
                      </a:lnTo>
                      <a:lnTo>
                        <a:pt x="53" y="89"/>
                      </a:lnTo>
                      <a:lnTo>
                        <a:pt x="45" y="84"/>
                      </a:lnTo>
                      <a:lnTo>
                        <a:pt x="31" y="79"/>
                      </a:lnTo>
                      <a:lnTo>
                        <a:pt x="20" y="73"/>
                      </a:lnTo>
                      <a:lnTo>
                        <a:pt x="13" y="79"/>
                      </a:lnTo>
                      <a:lnTo>
                        <a:pt x="7" y="81"/>
                      </a:lnTo>
                      <a:lnTo>
                        <a:pt x="2" y="63"/>
                      </a:lnTo>
                      <a:lnTo>
                        <a:pt x="0" y="41"/>
                      </a:lnTo>
                      <a:lnTo>
                        <a:pt x="2" y="25"/>
                      </a:lnTo>
                      <a:lnTo>
                        <a:pt x="12" y="11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2" name="Freeform 561"/>
                <p:cNvSpPr>
                  <a:spLocks/>
                </p:cNvSpPr>
                <p:nvPr/>
              </p:nvSpPr>
              <p:spPr bwMode="auto">
                <a:xfrm>
                  <a:off x="6157913" y="3127058"/>
                  <a:ext cx="130175" cy="141288"/>
                </a:xfrm>
                <a:custGeom>
                  <a:avLst/>
                  <a:gdLst>
                    <a:gd name="T0" fmla="*/ 20 w 82"/>
                    <a:gd name="T1" fmla="*/ 0 h 89"/>
                    <a:gd name="T2" fmla="*/ 26 w 82"/>
                    <a:gd name="T3" fmla="*/ 7 h 89"/>
                    <a:gd name="T4" fmla="*/ 40 w 82"/>
                    <a:gd name="T5" fmla="*/ 12 h 89"/>
                    <a:gd name="T6" fmla="*/ 72 w 82"/>
                    <a:gd name="T7" fmla="*/ 43 h 89"/>
                    <a:gd name="T8" fmla="*/ 80 w 82"/>
                    <a:gd name="T9" fmla="*/ 54 h 89"/>
                    <a:gd name="T10" fmla="*/ 82 w 82"/>
                    <a:gd name="T11" fmla="*/ 65 h 89"/>
                    <a:gd name="T12" fmla="*/ 72 w 82"/>
                    <a:gd name="T13" fmla="*/ 71 h 89"/>
                    <a:gd name="T14" fmla="*/ 69 w 82"/>
                    <a:gd name="T15" fmla="*/ 76 h 89"/>
                    <a:gd name="T16" fmla="*/ 67 w 82"/>
                    <a:gd name="T17" fmla="*/ 81 h 89"/>
                    <a:gd name="T18" fmla="*/ 55 w 82"/>
                    <a:gd name="T19" fmla="*/ 82 h 89"/>
                    <a:gd name="T20" fmla="*/ 53 w 82"/>
                    <a:gd name="T21" fmla="*/ 89 h 89"/>
                    <a:gd name="T22" fmla="*/ 45 w 82"/>
                    <a:gd name="T23" fmla="*/ 84 h 89"/>
                    <a:gd name="T24" fmla="*/ 31 w 82"/>
                    <a:gd name="T25" fmla="*/ 79 h 89"/>
                    <a:gd name="T26" fmla="*/ 20 w 82"/>
                    <a:gd name="T27" fmla="*/ 73 h 89"/>
                    <a:gd name="T28" fmla="*/ 13 w 82"/>
                    <a:gd name="T29" fmla="*/ 79 h 89"/>
                    <a:gd name="T30" fmla="*/ 7 w 82"/>
                    <a:gd name="T31" fmla="*/ 81 h 89"/>
                    <a:gd name="T32" fmla="*/ 2 w 82"/>
                    <a:gd name="T33" fmla="*/ 63 h 89"/>
                    <a:gd name="T34" fmla="*/ 0 w 82"/>
                    <a:gd name="T35" fmla="*/ 41 h 89"/>
                    <a:gd name="T36" fmla="*/ 2 w 82"/>
                    <a:gd name="T37" fmla="*/ 25 h 89"/>
                    <a:gd name="T38" fmla="*/ 12 w 82"/>
                    <a:gd name="T39" fmla="*/ 11 h 89"/>
                    <a:gd name="T40" fmla="*/ 20 w 82"/>
                    <a:gd name="T41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2" h="89">
                      <a:moveTo>
                        <a:pt x="20" y="0"/>
                      </a:moveTo>
                      <a:lnTo>
                        <a:pt x="26" y="7"/>
                      </a:lnTo>
                      <a:lnTo>
                        <a:pt x="40" y="12"/>
                      </a:lnTo>
                      <a:lnTo>
                        <a:pt x="72" y="43"/>
                      </a:lnTo>
                      <a:lnTo>
                        <a:pt x="80" y="54"/>
                      </a:lnTo>
                      <a:lnTo>
                        <a:pt x="82" y="65"/>
                      </a:lnTo>
                      <a:lnTo>
                        <a:pt x="72" y="71"/>
                      </a:lnTo>
                      <a:lnTo>
                        <a:pt x="69" y="76"/>
                      </a:lnTo>
                      <a:lnTo>
                        <a:pt x="67" y="81"/>
                      </a:lnTo>
                      <a:lnTo>
                        <a:pt x="55" y="82"/>
                      </a:lnTo>
                      <a:lnTo>
                        <a:pt x="53" y="89"/>
                      </a:lnTo>
                      <a:lnTo>
                        <a:pt x="45" y="84"/>
                      </a:lnTo>
                      <a:lnTo>
                        <a:pt x="31" y="79"/>
                      </a:lnTo>
                      <a:lnTo>
                        <a:pt x="20" y="73"/>
                      </a:lnTo>
                      <a:lnTo>
                        <a:pt x="13" y="79"/>
                      </a:lnTo>
                      <a:lnTo>
                        <a:pt x="7" y="81"/>
                      </a:lnTo>
                      <a:lnTo>
                        <a:pt x="2" y="63"/>
                      </a:lnTo>
                      <a:lnTo>
                        <a:pt x="0" y="41"/>
                      </a:lnTo>
                      <a:lnTo>
                        <a:pt x="2" y="25"/>
                      </a:lnTo>
                      <a:lnTo>
                        <a:pt x="12" y="11"/>
                      </a:lnTo>
                      <a:lnTo>
                        <a:pt x="2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3" name="Freeform 562"/>
                <p:cNvSpPr>
                  <a:spLocks/>
                </p:cNvSpPr>
                <p:nvPr/>
              </p:nvSpPr>
              <p:spPr bwMode="auto">
                <a:xfrm>
                  <a:off x="6157913" y="3127058"/>
                  <a:ext cx="130175" cy="141288"/>
                </a:xfrm>
                <a:custGeom>
                  <a:avLst/>
                  <a:gdLst>
                    <a:gd name="T0" fmla="*/ 20 w 82"/>
                    <a:gd name="T1" fmla="*/ 0 h 89"/>
                    <a:gd name="T2" fmla="*/ 26 w 82"/>
                    <a:gd name="T3" fmla="*/ 7 h 89"/>
                    <a:gd name="T4" fmla="*/ 40 w 82"/>
                    <a:gd name="T5" fmla="*/ 12 h 89"/>
                    <a:gd name="T6" fmla="*/ 72 w 82"/>
                    <a:gd name="T7" fmla="*/ 43 h 89"/>
                    <a:gd name="T8" fmla="*/ 80 w 82"/>
                    <a:gd name="T9" fmla="*/ 54 h 89"/>
                    <a:gd name="T10" fmla="*/ 82 w 82"/>
                    <a:gd name="T11" fmla="*/ 65 h 89"/>
                    <a:gd name="T12" fmla="*/ 72 w 82"/>
                    <a:gd name="T13" fmla="*/ 71 h 89"/>
                    <a:gd name="T14" fmla="*/ 69 w 82"/>
                    <a:gd name="T15" fmla="*/ 76 h 89"/>
                    <a:gd name="T16" fmla="*/ 67 w 82"/>
                    <a:gd name="T17" fmla="*/ 81 h 89"/>
                    <a:gd name="T18" fmla="*/ 55 w 82"/>
                    <a:gd name="T19" fmla="*/ 82 h 89"/>
                    <a:gd name="T20" fmla="*/ 53 w 82"/>
                    <a:gd name="T21" fmla="*/ 89 h 89"/>
                    <a:gd name="T22" fmla="*/ 45 w 82"/>
                    <a:gd name="T23" fmla="*/ 84 h 89"/>
                    <a:gd name="T24" fmla="*/ 31 w 82"/>
                    <a:gd name="T25" fmla="*/ 79 h 89"/>
                    <a:gd name="T26" fmla="*/ 20 w 82"/>
                    <a:gd name="T27" fmla="*/ 73 h 89"/>
                    <a:gd name="T28" fmla="*/ 13 w 82"/>
                    <a:gd name="T29" fmla="*/ 79 h 89"/>
                    <a:gd name="T30" fmla="*/ 7 w 82"/>
                    <a:gd name="T31" fmla="*/ 81 h 89"/>
                    <a:gd name="T32" fmla="*/ 2 w 82"/>
                    <a:gd name="T33" fmla="*/ 63 h 89"/>
                    <a:gd name="T34" fmla="*/ 0 w 82"/>
                    <a:gd name="T35" fmla="*/ 41 h 89"/>
                    <a:gd name="T36" fmla="*/ 2 w 82"/>
                    <a:gd name="T37" fmla="*/ 25 h 89"/>
                    <a:gd name="T38" fmla="*/ 12 w 82"/>
                    <a:gd name="T39" fmla="*/ 11 h 89"/>
                    <a:gd name="T40" fmla="*/ 20 w 82"/>
                    <a:gd name="T41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2" h="89">
                      <a:moveTo>
                        <a:pt x="20" y="0"/>
                      </a:moveTo>
                      <a:lnTo>
                        <a:pt x="26" y="7"/>
                      </a:lnTo>
                      <a:lnTo>
                        <a:pt x="40" y="12"/>
                      </a:lnTo>
                      <a:lnTo>
                        <a:pt x="72" y="43"/>
                      </a:lnTo>
                      <a:lnTo>
                        <a:pt x="80" y="54"/>
                      </a:lnTo>
                      <a:lnTo>
                        <a:pt x="82" y="65"/>
                      </a:lnTo>
                      <a:lnTo>
                        <a:pt x="72" y="71"/>
                      </a:lnTo>
                      <a:lnTo>
                        <a:pt x="69" y="76"/>
                      </a:lnTo>
                      <a:lnTo>
                        <a:pt x="67" y="81"/>
                      </a:lnTo>
                      <a:lnTo>
                        <a:pt x="55" y="82"/>
                      </a:lnTo>
                      <a:lnTo>
                        <a:pt x="53" y="89"/>
                      </a:lnTo>
                      <a:lnTo>
                        <a:pt x="45" y="84"/>
                      </a:lnTo>
                      <a:lnTo>
                        <a:pt x="31" y="79"/>
                      </a:lnTo>
                      <a:lnTo>
                        <a:pt x="20" y="73"/>
                      </a:lnTo>
                      <a:lnTo>
                        <a:pt x="13" y="79"/>
                      </a:lnTo>
                      <a:lnTo>
                        <a:pt x="7" y="81"/>
                      </a:lnTo>
                      <a:lnTo>
                        <a:pt x="2" y="63"/>
                      </a:lnTo>
                      <a:lnTo>
                        <a:pt x="0" y="41"/>
                      </a:lnTo>
                      <a:lnTo>
                        <a:pt x="2" y="25"/>
                      </a:lnTo>
                      <a:lnTo>
                        <a:pt x="12" y="11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4" name="Freeform 563"/>
                <p:cNvSpPr>
                  <a:spLocks/>
                </p:cNvSpPr>
                <p:nvPr/>
              </p:nvSpPr>
              <p:spPr bwMode="auto">
                <a:xfrm>
                  <a:off x="6157913" y="3127058"/>
                  <a:ext cx="130175" cy="141288"/>
                </a:xfrm>
                <a:custGeom>
                  <a:avLst/>
                  <a:gdLst>
                    <a:gd name="T0" fmla="*/ 20 w 82"/>
                    <a:gd name="T1" fmla="*/ 0 h 89"/>
                    <a:gd name="T2" fmla="*/ 26 w 82"/>
                    <a:gd name="T3" fmla="*/ 7 h 89"/>
                    <a:gd name="T4" fmla="*/ 40 w 82"/>
                    <a:gd name="T5" fmla="*/ 12 h 89"/>
                    <a:gd name="T6" fmla="*/ 72 w 82"/>
                    <a:gd name="T7" fmla="*/ 43 h 89"/>
                    <a:gd name="T8" fmla="*/ 80 w 82"/>
                    <a:gd name="T9" fmla="*/ 54 h 89"/>
                    <a:gd name="T10" fmla="*/ 82 w 82"/>
                    <a:gd name="T11" fmla="*/ 65 h 89"/>
                    <a:gd name="T12" fmla="*/ 72 w 82"/>
                    <a:gd name="T13" fmla="*/ 71 h 89"/>
                    <a:gd name="T14" fmla="*/ 69 w 82"/>
                    <a:gd name="T15" fmla="*/ 76 h 89"/>
                    <a:gd name="T16" fmla="*/ 67 w 82"/>
                    <a:gd name="T17" fmla="*/ 81 h 89"/>
                    <a:gd name="T18" fmla="*/ 55 w 82"/>
                    <a:gd name="T19" fmla="*/ 82 h 89"/>
                    <a:gd name="T20" fmla="*/ 53 w 82"/>
                    <a:gd name="T21" fmla="*/ 89 h 89"/>
                    <a:gd name="T22" fmla="*/ 45 w 82"/>
                    <a:gd name="T23" fmla="*/ 84 h 89"/>
                    <a:gd name="T24" fmla="*/ 31 w 82"/>
                    <a:gd name="T25" fmla="*/ 79 h 89"/>
                    <a:gd name="T26" fmla="*/ 20 w 82"/>
                    <a:gd name="T27" fmla="*/ 73 h 89"/>
                    <a:gd name="T28" fmla="*/ 13 w 82"/>
                    <a:gd name="T29" fmla="*/ 79 h 89"/>
                    <a:gd name="T30" fmla="*/ 7 w 82"/>
                    <a:gd name="T31" fmla="*/ 81 h 89"/>
                    <a:gd name="T32" fmla="*/ 2 w 82"/>
                    <a:gd name="T33" fmla="*/ 63 h 89"/>
                    <a:gd name="T34" fmla="*/ 0 w 82"/>
                    <a:gd name="T35" fmla="*/ 41 h 89"/>
                    <a:gd name="T36" fmla="*/ 2 w 82"/>
                    <a:gd name="T37" fmla="*/ 25 h 89"/>
                    <a:gd name="T38" fmla="*/ 12 w 82"/>
                    <a:gd name="T39" fmla="*/ 11 h 89"/>
                    <a:gd name="T40" fmla="*/ 20 w 82"/>
                    <a:gd name="T41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2" h="89">
                      <a:moveTo>
                        <a:pt x="20" y="0"/>
                      </a:moveTo>
                      <a:lnTo>
                        <a:pt x="26" y="7"/>
                      </a:lnTo>
                      <a:lnTo>
                        <a:pt x="40" y="12"/>
                      </a:lnTo>
                      <a:lnTo>
                        <a:pt x="72" y="43"/>
                      </a:lnTo>
                      <a:lnTo>
                        <a:pt x="80" y="54"/>
                      </a:lnTo>
                      <a:lnTo>
                        <a:pt x="82" y="65"/>
                      </a:lnTo>
                      <a:lnTo>
                        <a:pt x="72" y="71"/>
                      </a:lnTo>
                      <a:lnTo>
                        <a:pt x="69" y="76"/>
                      </a:lnTo>
                      <a:lnTo>
                        <a:pt x="67" y="81"/>
                      </a:lnTo>
                      <a:lnTo>
                        <a:pt x="55" y="82"/>
                      </a:lnTo>
                      <a:lnTo>
                        <a:pt x="53" y="89"/>
                      </a:lnTo>
                      <a:lnTo>
                        <a:pt x="45" y="84"/>
                      </a:lnTo>
                      <a:lnTo>
                        <a:pt x="31" y="79"/>
                      </a:lnTo>
                      <a:lnTo>
                        <a:pt x="20" y="73"/>
                      </a:lnTo>
                      <a:lnTo>
                        <a:pt x="13" y="79"/>
                      </a:lnTo>
                      <a:lnTo>
                        <a:pt x="7" y="81"/>
                      </a:lnTo>
                      <a:lnTo>
                        <a:pt x="2" y="63"/>
                      </a:lnTo>
                      <a:lnTo>
                        <a:pt x="0" y="41"/>
                      </a:lnTo>
                      <a:lnTo>
                        <a:pt x="2" y="25"/>
                      </a:lnTo>
                      <a:lnTo>
                        <a:pt x="12" y="11"/>
                      </a:lnTo>
                      <a:lnTo>
                        <a:pt x="2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5" name="Freeform 564"/>
                <p:cNvSpPr>
                  <a:spLocks/>
                </p:cNvSpPr>
                <p:nvPr/>
              </p:nvSpPr>
              <p:spPr bwMode="auto">
                <a:xfrm>
                  <a:off x="5864226" y="2549208"/>
                  <a:ext cx="292100" cy="374650"/>
                </a:xfrm>
                <a:custGeom>
                  <a:avLst/>
                  <a:gdLst>
                    <a:gd name="T0" fmla="*/ 169 w 184"/>
                    <a:gd name="T1" fmla="*/ 182 h 236"/>
                    <a:gd name="T2" fmla="*/ 177 w 184"/>
                    <a:gd name="T3" fmla="*/ 178 h 236"/>
                    <a:gd name="T4" fmla="*/ 184 w 184"/>
                    <a:gd name="T5" fmla="*/ 170 h 236"/>
                    <a:gd name="T6" fmla="*/ 184 w 184"/>
                    <a:gd name="T7" fmla="*/ 150 h 236"/>
                    <a:gd name="T8" fmla="*/ 179 w 184"/>
                    <a:gd name="T9" fmla="*/ 146 h 236"/>
                    <a:gd name="T10" fmla="*/ 177 w 184"/>
                    <a:gd name="T11" fmla="*/ 134 h 236"/>
                    <a:gd name="T12" fmla="*/ 169 w 184"/>
                    <a:gd name="T13" fmla="*/ 132 h 236"/>
                    <a:gd name="T14" fmla="*/ 168 w 184"/>
                    <a:gd name="T15" fmla="*/ 121 h 236"/>
                    <a:gd name="T16" fmla="*/ 147 w 184"/>
                    <a:gd name="T17" fmla="*/ 121 h 236"/>
                    <a:gd name="T18" fmla="*/ 142 w 184"/>
                    <a:gd name="T19" fmla="*/ 116 h 236"/>
                    <a:gd name="T20" fmla="*/ 138 w 184"/>
                    <a:gd name="T21" fmla="*/ 115 h 236"/>
                    <a:gd name="T22" fmla="*/ 138 w 184"/>
                    <a:gd name="T23" fmla="*/ 92 h 236"/>
                    <a:gd name="T24" fmla="*/ 146 w 184"/>
                    <a:gd name="T25" fmla="*/ 87 h 236"/>
                    <a:gd name="T26" fmla="*/ 138 w 184"/>
                    <a:gd name="T27" fmla="*/ 86 h 236"/>
                    <a:gd name="T28" fmla="*/ 136 w 184"/>
                    <a:gd name="T29" fmla="*/ 70 h 236"/>
                    <a:gd name="T30" fmla="*/ 126 w 184"/>
                    <a:gd name="T31" fmla="*/ 68 h 236"/>
                    <a:gd name="T32" fmla="*/ 112 w 184"/>
                    <a:gd name="T33" fmla="*/ 67 h 236"/>
                    <a:gd name="T34" fmla="*/ 110 w 184"/>
                    <a:gd name="T35" fmla="*/ 57 h 236"/>
                    <a:gd name="T36" fmla="*/ 99 w 184"/>
                    <a:gd name="T37" fmla="*/ 54 h 236"/>
                    <a:gd name="T38" fmla="*/ 96 w 184"/>
                    <a:gd name="T39" fmla="*/ 51 h 236"/>
                    <a:gd name="T40" fmla="*/ 74 w 184"/>
                    <a:gd name="T41" fmla="*/ 51 h 236"/>
                    <a:gd name="T42" fmla="*/ 71 w 184"/>
                    <a:gd name="T43" fmla="*/ 46 h 236"/>
                    <a:gd name="T44" fmla="*/ 66 w 184"/>
                    <a:gd name="T45" fmla="*/ 33 h 236"/>
                    <a:gd name="T46" fmla="*/ 63 w 184"/>
                    <a:gd name="T47" fmla="*/ 3 h 236"/>
                    <a:gd name="T48" fmla="*/ 43 w 184"/>
                    <a:gd name="T49" fmla="*/ 0 h 236"/>
                    <a:gd name="T50" fmla="*/ 40 w 184"/>
                    <a:gd name="T51" fmla="*/ 11 h 236"/>
                    <a:gd name="T52" fmla="*/ 34 w 184"/>
                    <a:gd name="T53" fmla="*/ 11 h 236"/>
                    <a:gd name="T54" fmla="*/ 29 w 184"/>
                    <a:gd name="T55" fmla="*/ 17 h 236"/>
                    <a:gd name="T56" fmla="*/ 24 w 184"/>
                    <a:gd name="T57" fmla="*/ 22 h 236"/>
                    <a:gd name="T58" fmla="*/ 15 w 184"/>
                    <a:gd name="T59" fmla="*/ 27 h 236"/>
                    <a:gd name="T60" fmla="*/ 5 w 184"/>
                    <a:gd name="T61" fmla="*/ 25 h 236"/>
                    <a:gd name="T62" fmla="*/ 15 w 184"/>
                    <a:gd name="T63" fmla="*/ 43 h 236"/>
                    <a:gd name="T64" fmla="*/ 13 w 184"/>
                    <a:gd name="T65" fmla="*/ 59 h 236"/>
                    <a:gd name="T66" fmla="*/ 7 w 184"/>
                    <a:gd name="T67" fmla="*/ 65 h 236"/>
                    <a:gd name="T68" fmla="*/ 7 w 184"/>
                    <a:gd name="T69" fmla="*/ 86 h 236"/>
                    <a:gd name="T70" fmla="*/ 5 w 184"/>
                    <a:gd name="T71" fmla="*/ 113 h 236"/>
                    <a:gd name="T72" fmla="*/ 10 w 184"/>
                    <a:gd name="T73" fmla="*/ 121 h 236"/>
                    <a:gd name="T74" fmla="*/ 5 w 184"/>
                    <a:gd name="T75" fmla="*/ 124 h 236"/>
                    <a:gd name="T76" fmla="*/ 0 w 184"/>
                    <a:gd name="T77" fmla="*/ 137 h 236"/>
                    <a:gd name="T78" fmla="*/ 8 w 184"/>
                    <a:gd name="T79" fmla="*/ 145 h 236"/>
                    <a:gd name="T80" fmla="*/ 10 w 184"/>
                    <a:gd name="T81" fmla="*/ 161 h 236"/>
                    <a:gd name="T82" fmla="*/ 24 w 184"/>
                    <a:gd name="T83" fmla="*/ 174 h 236"/>
                    <a:gd name="T84" fmla="*/ 24 w 184"/>
                    <a:gd name="T85" fmla="*/ 207 h 236"/>
                    <a:gd name="T86" fmla="*/ 35 w 184"/>
                    <a:gd name="T87" fmla="*/ 228 h 236"/>
                    <a:gd name="T88" fmla="*/ 47 w 184"/>
                    <a:gd name="T89" fmla="*/ 236 h 236"/>
                    <a:gd name="T90" fmla="*/ 55 w 184"/>
                    <a:gd name="T91" fmla="*/ 215 h 236"/>
                    <a:gd name="T92" fmla="*/ 69 w 184"/>
                    <a:gd name="T93" fmla="*/ 228 h 236"/>
                    <a:gd name="T94" fmla="*/ 88 w 184"/>
                    <a:gd name="T95" fmla="*/ 234 h 236"/>
                    <a:gd name="T96" fmla="*/ 106 w 184"/>
                    <a:gd name="T97" fmla="*/ 218 h 236"/>
                    <a:gd name="T98" fmla="*/ 110 w 184"/>
                    <a:gd name="T99" fmla="*/ 193 h 236"/>
                    <a:gd name="T100" fmla="*/ 115 w 184"/>
                    <a:gd name="T101" fmla="*/ 178 h 236"/>
                    <a:gd name="T102" fmla="*/ 134 w 184"/>
                    <a:gd name="T103" fmla="*/ 172 h 236"/>
                    <a:gd name="T104" fmla="*/ 146 w 184"/>
                    <a:gd name="T105" fmla="*/ 162 h 236"/>
                    <a:gd name="T106" fmla="*/ 163 w 184"/>
                    <a:gd name="T107" fmla="*/ 170 h 236"/>
                    <a:gd name="T108" fmla="*/ 169 w 184"/>
                    <a:gd name="T109" fmla="*/ 182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84" h="236">
                      <a:moveTo>
                        <a:pt x="169" y="182"/>
                      </a:moveTo>
                      <a:lnTo>
                        <a:pt x="177" y="178"/>
                      </a:lnTo>
                      <a:lnTo>
                        <a:pt x="184" y="170"/>
                      </a:lnTo>
                      <a:lnTo>
                        <a:pt x="184" y="150"/>
                      </a:lnTo>
                      <a:lnTo>
                        <a:pt x="179" y="146"/>
                      </a:lnTo>
                      <a:lnTo>
                        <a:pt x="177" y="134"/>
                      </a:lnTo>
                      <a:lnTo>
                        <a:pt x="169" y="132"/>
                      </a:lnTo>
                      <a:lnTo>
                        <a:pt x="168" y="121"/>
                      </a:lnTo>
                      <a:lnTo>
                        <a:pt x="147" y="121"/>
                      </a:lnTo>
                      <a:lnTo>
                        <a:pt x="142" y="116"/>
                      </a:lnTo>
                      <a:lnTo>
                        <a:pt x="138" y="115"/>
                      </a:lnTo>
                      <a:lnTo>
                        <a:pt x="138" y="92"/>
                      </a:lnTo>
                      <a:lnTo>
                        <a:pt x="146" y="87"/>
                      </a:lnTo>
                      <a:lnTo>
                        <a:pt x="138" y="86"/>
                      </a:lnTo>
                      <a:lnTo>
                        <a:pt x="136" y="70"/>
                      </a:lnTo>
                      <a:lnTo>
                        <a:pt x="126" y="68"/>
                      </a:lnTo>
                      <a:lnTo>
                        <a:pt x="112" y="67"/>
                      </a:lnTo>
                      <a:lnTo>
                        <a:pt x="110" y="57"/>
                      </a:lnTo>
                      <a:lnTo>
                        <a:pt x="99" y="54"/>
                      </a:lnTo>
                      <a:lnTo>
                        <a:pt x="96" y="51"/>
                      </a:lnTo>
                      <a:lnTo>
                        <a:pt x="74" y="51"/>
                      </a:lnTo>
                      <a:lnTo>
                        <a:pt x="71" y="46"/>
                      </a:lnTo>
                      <a:lnTo>
                        <a:pt x="66" y="33"/>
                      </a:lnTo>
                      <a:lnTo>
                        <a:pt x="63" y="3"/>
                      </a:lnTo>
                      <a:lnTo>
                        <a:pt x="43" y="0"/>
                      </a:lnTo>
                      <a:lnTo>
                        <a:pt x="40" y="11"/>
                      </a:lnTo>
                      <a:lnTo>
                        <a:pt x="34" y="11"/>
                      </a:lnTo>
                      <a:lnTo>
                        <a:pt x="29" y="17"/>
                      </a:lnTo>
                      <a:lnTo>
                        <a:pt x="24" y="22"/>
                      </a:lnTo>
                      <a:lnTo>
                        <a:pt x="15" y="27"/>
                      </a:lnTo>
                      <a:lnTo>
                        <a:pt x="5" y="25"/>
                      </a:lnTo>
                      <a:lnTo>
                        <a:pt x="15" y="43"/>
                      </a:lnTo>
                      <a:lnTo>
                        <a:pt x="13" y="59"/>
                      </a:lnTo>
                      <a:lnTo>
                        <a:pt x="7" y="65"/>
                      </a:lnTo>
                      <a:lnTo>
                        <a:pt x="7" y="86"/>
                      </a:lnTo>
                      <a:lnTo>
                        <a:pt x="5" y="113"/>
                      </a:lnTo>
                      <a:lnTo>
                        <a:pt x="10" y="121"/>
                      </a:lnTo>
                      <a:lnTo>
                        <a:pt x="5" y="124"/>
                      </a:lnTo>
                      <a:lnTo>
                        <a:pt x="0" y="137"/>
                      </a:lnTo>
                      <a:lnTo>
                        <a:pt x="8" y="145"/>
                      </a:lnTo>
                      <a:lnTo>
                        <a:pt x="10" y="161"/>
                      </a:lnTo>
                      <a:lnTo>
                        <a:pt x="24" y="174"/>
                      </a:lnTo>
                      <a:lnTo>
                        <a:pt x="24" y="207"/>
                      </a:lnTo>
                      <a:lnTo>
                        <a:pt x="35" y="228"/>
                      </a:lnTo>
                      <a:lnTo>
                        <a:pt x="47" y="236"/>
                      </a:lnTo>
                      <a:lnTo>
                        <a:pt x="55" y="215"/>
                      </a:lnTo>
                      <a:lnTo>
                        <a:pt x="69" y="228"/>
                      </a:lnTo>
                      <a:lnTo>
                        <a:pt x="88" y="234"/>
                      </a:lnTo>
                      <a:lnTo>
                        <a:pt x="106" y="218"/>
                      </a:lnTo>
                      <a:lnTo>
                        <a:pt x="110" y="193"/>
                      </a:lnTo>
                      <a:lnTo>
                        <a:pt x="115" y="178"/>
                      </a:lnTo>
                      <a:lnTo>
                        <a:pt x="134" y="172"/>
                      </a:lnTo>
                      <a:lnTo>
                        <a:pt x="146" y="162"/>
                      </a:lnTo>
                      <a:lnTo>
                        <a:pt x="163" y="170"/>
                      </a:lnTo>
                      <a:lnTo>
                        <a:pt x="169" y="18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6" name="Freeform 565"/>
                <p:cNvSpPr>
                  <a:spLocks/>
                </p:cNvSpPr>
                <p:nvPr/>
              </p:nvSpPr>
              <p:spPr bwMode="auto">
                <a:xfrm>
                  <a:off x="5864226" y="2549208"/>
                  <a:ext cx="292100" cy="374650"/>
                </a:xfrm>
                <a:custGeom>
                  <a:avLst/>
                  <a:gdLst>
                    <a:gd name="T0" fmla="*/ 169 w 184"/>
                    <a:gd name="T1" fmla="*/ 182 h 236"/>
                    <a:gd name="T2" fmla="*/ 177 w 184"/>
                    <a:gd name="T3" fmla="*/ 178 h 236"/>
                    <a:gd name="T4" fmla="*/ 184 w 184"/>
                    <a:gd name="T5" fmla="*/ 170 h 236"/>
                    <a:gd name="T6" fmla="*/ 184 w 184"/>
                    <a:gd name="T7" fmla="*/ 150 h 236"/>
                    <a:gd name="T8" fmla="*/ 179 w 184"/>
                    <a:gd name="T9" fmla="*/ 146 h 236"/>
                    <a:gd name="T10" fmla="*/ 177 w 184"/>
                    <a:gd name="T11" fmla="*/ 134 h 236"/>
                    <a:gd name="T12" fmla="*/ 169 w 184"/>
                    <a:gd name="T13" fmla="*/ 132 h 236"/>
                    <a:gd name="T14" fmla="*/ 168 w 184"/>
                    <a:gd name="T15" fmla="*/ 121 h 236"/>
                    <a:gd name="T16" fmla="*/ 147 w 184"/>
                    <a:gd name="T17" fmla="*/ 121 h 236"/>
                    <a:gd name="T18" fmla="*/ 142 w 184"/>
                    <a:gd name="T19" fmla="*/ 116 h 236"/>
                    <a:gd name="T20" fmla="*/ 138 w 184"/>
                    <a:gd name="T21" fmla="*/ 115 h 236"/>
                    <a:gd name="T22" fmla="*/ 138 w 184"/>
                    <a:gd name="T23" fmla="*/ 92 h 236"/>
                    <a:gd name="T24" fmla="*/ 146 w 184"/>
                    <a:gd name="T25" fmla="*/ 87 h 236"/>
                    <a:gd name="T26" fmla="*/ 138 w 184"/>
                    <a:gd name="T27" fmla="*/ 86 h 236"/>
                    <a:gd name="T28" fmla="*/ 136 w 184"/>
                    <a:gd name="T29" fmla="*/ 70 h 236"/>
                    <a:gd name="T30" fmla="*/ 126 w 184"/>
                    <a:gd name="T31" fmla="*/ 68 h 236"/>
                    <a:gd name="T32" fmla="*/ 112 w 184"/>
                    <a:gd name="T33" fmla="*/ 67 h 236"/>
                    <a:gd name="T34" fmla="*/ 110 w 184"/>
                    <a:gd name="T35" fmla="*/ 57 h 236"/>
                    <a:gd name="T36" fmla="*/ 99 w 184"/>
                    <a:gd name="T37" fmla="*/ 54 h 236"/>
                    <a:gd name="T38" fmla="*/ 96 w 184"/>
                    <a:gd name="T39" fmla="*/ 51 h 236"/>
                    <a:gd name="T40" fmla="*/ 74 w 184"/>
                    <a:gd name="T41" fmla="*/ 51 h 236"/>
                    <a:gd name="T42" fmla="*/ 71 w 184"/>
                    <a:gd name="T43" fmla="*/ 46 h 236"/>
                    <a:gd name="T44" fmla="*/ 66 w 184"/>
                    <a:gd name="T45" fmla="*/ 33 h 236"/>
                    <a:gd name="T46" fmla="*/ 63 w 184"/>
                    <a:gd name="T47" fmla="*/ 3 h 236"/>
                    <a:gd name="T48" fmla="*/ 43 w 184"/>
                    <a:gd name="T49" fmla="*/ 0 h 236"/>
                    <a:gd name="T50" fmla="*/ 40 w 184"/>
                    <a:gd name="T51" fmla="*/ 11 h 236"/>
                    <a:gd name="T52" fmla="*/ 34 w 184"/>
                    <a:gd name="T53" fmla="*/ 11 h 236"/>
                    <a:gd name="T54" fmla="*/ 29 w 184"/>
                    <a:gd name="T55" fmla="*/ 17 h 236"/>
                    <a:gd name="T56" fmla="*/ 24 w 184"/>
                    <a:gd name="T57" fmla="*/ 22 h 236"/>
                    <a:gd name="T58" fmla="*/ 15 w 184"/>
                    <a:gd name="T59" fmla="*/ 27 h 236"/>
                    <a:gd name="T60" fmla="*/ 5 w 184"/>
                    <a:gd name="T61" fmla="*/ 25 h 236"/>
                    <a:gd name="T62" fmla="*/ 15 w 184"/>
                    <a:gd name="T63" fmla="*/ 43 h 236"/>
                    <a:gd name="T64" fmla="*/ 13 w 184"/>
                    <a:gd name="T65" fmla="*/ 59 h 236"/>
                    <a:gd name="T66" fmla="*/ 7 w 184"/>
                    <a:gd name="T67" fmla="*/ 65 h 236"/>
                    <a:gd name="T68" fmla="*/ 7 w 184"/>
                    <a:gd name="T69" fmla="*/ 86 h 236"/>
                    <a:gd name="T70" fmla="*/ 5 w 184"/>
                    <a:gd name="T71" fmla="*/ 113 h 236"/>
                    <a:gd name="T72" fmla="*/ 10 w 184"/>
                    <a:gd name="T73" fmla="*/ 121 h 236"/>
                    <a:gd name="T74" fmla="*/ 5 w 184"/>
                    <a:gd name="T75" fmla="*/ 124 h 236"/>
                    <a:gd name="T76" fmla="*/ 0 w 184"/>
                    <a:gd name="T77" fmla="*/ 137 h 236"/>
                    <a:gd name="T78" fmla="*/ 8 w 184"/>
                    <a:gd name="T79" fmla="*/ 145 h 236"/>
                    <a:gd name="T80" fmla="*/ 10 w 184"/>
                    <a:gd name="T81" fmla="*/ 161 h 236"/>
                    <a:gd name="T82" fmla="*/ 24 w 184"/>
                    <a:gd name="T83" fmla="*/ 174 h 236"/>
                    <a:gd name="T84" fmla="*/ 24 w 184"/>
                    <a:gd name="T85" fmla="*/ 207 h 236"/>
                    <a:gd name="T86" fmla="*/ 35 w 184"/>
                    <a:gd name="T87" fmla="*/ 228 h 236"/>
                    <a:gd name="T88" fmla="*/ 47 w 184"/>
                    <a:gd name="T89" fmla="*/ 236 h 236"/>
                    <a:gd name="T90" fmla="*/ 55 w 184"/>
                    <a:gd name="T91" fmla="*/ 215 h 236"/>
                    <a:gd name="T92" fmla="*/ 69 w 184"/>
                    <a:gd name="T93" fmla="*/ 228 h 236"/>
                    <a:gd name="T94" fmla="*/ 88 w 184"/>
                    <a:gd name="T95" fmla="*/ 234 h 236"/>
                    <a:gd name="T96" fmla="*/ 106 w 184"/>
                    <a:gd name="T97" fmla="*/ 218 h 236"/>
                    <a:gd name="T98" fmla="*/ 110 w 184"/>
                    <a:gd name="T99" fmla="*/ 193 h 236"/>
                    <a:gd name="T100" fmla="*/ 115 w 184"/>
                    <a:gd name="T101" fmla="*/ 178 h 236"/>
                    <a:gd name="T102" fmla="*/ 134 w 184"/>
                    <a:gd name="T103" fmla="*/ 172 h 236"/>
                    <a:gd name="T104" fmla="*/ 146 w 184"/>
                    <a:gd name="T105" fmla="*/ 162 h 236"/>
                    <a:gd name="T106" fmla="*/ 163 w 184"/>
                    <a:gd name="T107" fmla="*/ 170 h 236"/>
                    <a:gd name="T108" fmla="*/ 169 w 184"/>
                    <a:gd name="T109" fmla="*/ 182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84" h="236">
                      <a:moveTo>
                        <a:pt x="169" y="182"/>
                      </a:moveTo>
                      <a:lnTo>
                        <a:pt x="177" y="178"/>
                      </a:lnTo>
                      <a:lnTo>
                        <a:pt x="184" y="170"/>
                      </a:lnTo>
                      <a:lnTo>
                        <a:pt x="184" y="150"/>
                      </a:lnTo>
                      <a:lnTo>
                        <a:pt x="179" y="146"/>
                      </a:lnTo>
                      <a:lnTo>
                        <a:pt x="177" y="134"/>
                      </a:lnTo>
                      <a:lnTo>
                        <a:pt x="169" y="132"/>
                      </a:lnTo>
                      <a:lnTo>
                        <a:pt x="168" y="121"/>
                      </a:lnTo>
                      <a:lnTo>
                        <a:pt x="147" y="121"/>
                      </a:lnTo>
                      <a:lnTo>
                        <a:pt x="142" y="116"/>
                      </a:lnTo>
                      <a:lnTo>
                        <a:pt x="138" y="115"/>
                      </a:lnTo>
                      <a:lnTo>
                        <a:pt x="138" y="92"/>
                      </a:lnTo>
                      <a:lnTo>
                        <a:pt x="146" y="87"/>
                      </a:lnTo>
                      <a:lnTo>
                        <a:pt x="138" y="86"/>
                      </a:lnTo>
                      <a:lnTo>
                        <a:pt x="136" y="70"/>
                      </a:lnTo>
                      <a:lnTo>
                        <a:pt x="126" y="68"/>
                      </a:lnTo>
                      <a:lnTo>
                        <a:pt x="112" y="67"/>
                      </a:lnTo>
                      <a:lnTo>
                        <a:pt x="110" y="57"/>
                      </a:lnTo>
                      <a:lnTo>
                        <a:pt x="99" y="54"/>
                      </a:lnTo>
                      <a:lnTo>
                        <a:pt x="96" y="51"/>
                      </a:lnTo>
                      <a:lnTo>
                        <a:pt x="74" y="51"/>
                      </a:lnTo>
                      <a:lnTo>
                        <a:pt x="71" y="46"/>
                      </a:lnTo>
                      <a:lnTo>
                        <a:pt x="66" y="33"/>
                      </a:lnTo>
                      <a:lnTo>
                        <a:pt x="63" y="3"/>
                      </a:lnTo>
                      <a:lnTo>
                        <a:pt x="43" y="0"/>
                      </a:lnTo>
                      <a:lnTo>
                        <a:pt x="40" y="11"/>
                      </a:lnTo>
                      <a:lnTo>
                        <a:pt x="34" y="11"/>
                      </a:lnTo>
                      <a:lnTo>
                        <a:pt x="29" y="17"/>
                      </a:lnTo>
                      <a:lnTo>
                        <a:pt x="24" y="22"/>
                      </a:lnTo>
                      <a:lnTo>
                        <a:pt x="15" y="27"/>
                      </a:lnTo>
                      <a:lnTo>
                        <a:pt x="5" y="25"/>
                      </a:lnTo>
                      <a:lnTo>
                        <a:pt x="15" y="43"/>
                      </a:lnTo>
                      <a:lnTo>
                        <a:pt x="13" y="59"/>
                      </a:lnTo>
                      <a:lnTo>
                        <a:pt x="7" y="65"/>
                      </a:lnTo>
                      <a:lnTo>
                        <a:pt x="7" y="86"/>
                      </a:lnTo>
                      <a:lnTo>
                        <a:pt x="5" y="113"/>
                      </a:lnTo>
                      <a:lnTo>
                        <a:pt x="10" y="121"/>
                      </a:lnTo>
                      <a:lnTo>
                        <a:pt x="5" y="124"/>
                      </a:lnTo>
                      <a:lnTo>
                        <a:pt x="0" y="137"/>
                      </a:lnTo>
                      <a:lnTo>
                        <a:pt x="8" y="145"/>
                      </a:lnTo>
                      <a:lnTo>
                        <a:pt x="10" y="161"/>
                      </a:lnTo>
                      <a:lnTo>
                        <a:pt x="24" y="174"/>
                      </a:lnTo>
                      <a:lnTo>
                        <a:pt x="24" y="207"/>
                      </a:lnTo>
                      <a:lnTo>
                        <a:pt x="35" y="228"/>
                      </a:lnTo>
                      <a:lnTo>
                        <a:pt x="47" y="236"/>
                      </a:lnTo>
                      <a:lnTo>
                        <a:pt x="55" y="215"/>
                      </a:lnTo>
                      <a:lnTo>
                        <a:pt x="69" y="228"/>
                      </a:lnTo>
                      <a:lnTo>
                        <a:pt x="88" y="234"/>
                      </a:lnTo>
                      <a:lnTo>
                        <a:pt x="106" y="218"/>
                      </a:lnTo>
                      <a:lnTo>
                        <a:pt x="110" y="193"/>
                      </a:lnTo>
                      <a:lnTo>
                        <a:pt x="115" y="178"/>
                      </a:lnTo>
                      <a:lnTo>
                        <a:pt x="134" y="172"/>
                      </a:lnTo>
                      <a:lnTo>
                        <a:pt x="146" y="162"/>
                      </a:lnTo>
                      <a:lnTo>
                        <a:pt x="163" y="170"/>
                      </a:lnTo>
                      <a:lnTo>
                        <a:pt x="169" y="18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7" name="Freeform 566"/>
                <p:cNvSpPr>
                  <a:spLocks/>
                </p:cNvSpPr>
                <p:nvPr/>
              </p:nvSpPr>
              <p:spPr bwMode="auto">
                <a:xfrm>
                  <a:off x="5864226" y="2549208"/>
                  <a:ext cx="292100" cy="374650"/>
                </a:xfrm>
                <a:custGeom>
                  <a:avLst/>
                  <a:gdLst>
                    <a:gd name="T0" fmla="*/ 169 w 184"/>
                    <a:gd name="T1" fmla="*/ 182 h 236"/>
                    <a:gd name="T2" fmla="*/ 177 w 184"/>
                    <a:gd name="T3" fmla="*/ 178 h 236"/>
                    <a:gd name="T4" fmla="*/ 184 w 184"/>
                    <a:gd name="T5" fmla="*/ 170 h 236"/>
                    <a:gd name="T6" fmla="*/ 184 w 184"/>
                    <a:gd name="T7" fmla="*/ 150 h 236"/>
                    <a:gd name="T8" fmla="*/ 179 w 184"/>
                    <a:gd name="T9" fmla="*/ 146 h 236"/>
                    <a:gd name="T10" fmla="*/ 177 w 184"/>
                    <a:gd name="T11" fmla="*/ 134 h 236"/>
                    <a:gd name="T12" fmla="*/ 169 w 184"/>
                    <a:gd name="T13" fmla="*/ 132 h 236"/>
                    <a:gd name="T14" fmla="*/ 168 w 184"/>
                    <a:gd name="T15" fmla="*/ 121 h 236"/>
                    <a:gd name="T16" fmla="*/ 147 w 184"/>
                    <a:gd name="T17" fmla="*/ 121 h 236"/>
                    <a:gd name="T18" fmla="*/ 142 w 184"/>
                    <a:gd name="T19" fmla="*/ 116 h 236"/>
                    <a:gd name="T20" fmla="*/ 138 w 184"/>
                    <a:gd name="T21" fmla="*/ 115 h 236"/>
                    <a:gd name="T22" fmla="*/ 138 w 184"/>
                    <a:gd name="T23" fmla="*/ 92 h 236"/>
                    <a:gd name="T24" fmla="*/ 146 w 184"/>
                    <a:gd name="T25" fmla="*/ 87 h 236"/>
                    <a:gd name="T26" fmla="*/ 138 w 184"/>
                    <a:gd name="T27" fmla="*/ 86 h 236"/>
                    <a:gd name="T28" fmla="*/ 136 w 184"/>
                    <a:gd name="T29" fmla="*/ 70 h 236"/>
                    <a:gd name="T30" fmla="*/ 126 w 184"/>
                    <a:gd name="T31" fmla="*/ 68 h 236"/>
                    <a:gd name="T32" fmla="*/ 112 w 184"/>
                    <a:gd name="T33" fmla="*/ 67 h 236"/>
                    <a:gd name="T34" fmla="*/ 110 w 184"/>
                    <a:gd name="T35" fmla="*/ 57 h 236"/>
                    <a:gd name="T36" fmla="*/ 99 w 184"/>
                    <a:gd name="T37" fmla="*/ 54 h 236"/>
                    <a:gd name="T38" fmla="*/ 96 w 184"/>
                    <a:gd name="T39" fmla="*/ 51 h 236"/>
                    <a:gd name="T40" fmla="*/ 74 w 184"/>
                    <a:gd name="T41" fmla="*/ 51 h 236"/>
                    <a:gd name="T42" fmla="*/ 71 w 184"/>
                    <a:gd name="T43" fmla="*/ 46 h 236"/>
                    <a:gd name="T44" fmla="*/ 66 w 184"/>
                    <a:gd name="T45" fmla="*/ 33 h 236"/>
                    <a:gd name="T46" fmla="*/ 63 w 184"/>
                    <a:gd name="T47" fmla="*/ 3 h 236"/>
                    <a:gd name="T48" fmla="*/ 43 w 184"/>
                    <a:gd name="T49" fmla="*/ 0 h 236"/>
                    <a:gd name="T50" fmla="*/ 40 w 184"/>
                    <a:gd name="T51" fmla="*/ 11 h 236"/>
                    <a:gd name="T52" fmla="*/ 34 w 184"/>
                    <a:gd name="T53" fmla="*/ 11 h 236"/>
                    <a:gd name="T54" fmla="*/ 29 w 184"/>
                    <a:gd name="T55" fmla="*/ 17 h 236"/>
                    <a:gd name="T56" fmla="*/ 24 w 184"/>
                    <a:gd name="T57" fmla="*/ 22 h 236"/>
                    <a:gd name="T58" fmla="*/ 15 w 184"/>
                    <a:gd name="T59" fmla="*/ 27 h 236"/>
                    <a:gd name="T60" fmla="*/ 5 w 184"/>
                    <a:gd name="T61" fmla="*/ 25 h 236"/>
                    <a:gd name="T62" fmla="*/ 15 w 184"/>
                    <a:gd name="T63" fmla="*/ 43 h 236"/>
                    <a:gd name="T64" fmla="*/ 13 w 184"/>
                    <a:gd name="T65" fmla="*/ 59 h 236"/>
                    <a:gd name="T66" fmla="*/ 7 w 184"/>
                    <a:gd name="T67" fmla="*/ 65 h 236"/>
                    <a:gd name="T68" fmla="*/ 7 w 184"/>
                    <a:gd name="T69" fmla="*/ 86 h 236"/>
                    <a:gd name="T70" fmla="*/ 5 w 184"/>
                    <a:gd name="T71" fmla="*/ 113 h 236"/>
                    <a:gd name="T72" fmla="*/ 10 w 184"/>
                    <a:gd name="T73" fmla="*/ 121 h 236"/>
                    <a:gd name="T74" fmla="*/ 5 w 184"/>
                    <a:gd name="T75" fmla="*/ 124 h 236"/>
                    <a:gd name="T76" fmla="*/ 0 w 184"/>
                    <a:gd name="T77" fmla="*/ 137 h 236"/>
                    <a:gd name="T78" fmla="*/ 8 w 184"/>
                    <a:gd name="T79" fmla="*/ 145 h 236"/>
                    <a:gd name="T80" fmla="*/ 10 w 184"/>
                    <a:gd name="T81" fmla="*/ 161 h 236"/>
                    <a:gd name="T82" fmla="*/ 24 w 184"/>
                    <a:gd name="T83" fmla="*/ 174 h 236"/>
                    <a:gd name="T84" fmla="*/ 24 w 184"/>
                    <a:gd name="T85" fmla="*/ 207 h 236"/>
                    <a:gd name="T86" fmla="*/ 35 w 184"/>
                    <a:gd name="T87" fmla="*/ 228 h 236"/>
                    <a:gd name="T88" fmla="*/ 47 w 184"/>
                    <a:gd name="T89" fmla="*/ 236 h 236"/>
                    <a:gd name="T90" fmla="*/ 55 w 184"/>
                    <a:gd name="T91" fmla="*/ 215 h 236"/>
                    <a:gd name="T92" fmla="*/ 69 w 184"/>
                    <a:gd name="T93" fmla="*/ 228 h 236"/>
                    <a:gd name="T94" fmla="*/ 88 w 184"/>
                    <a:gd name="T95" fmla="*/ 234 h 236"/>
                    <a:gd name="T96" fmla="*/ 106 w 184"/>
                    <a:gd name="T97" fmla="*/ 218 h 236"/>
                    <a:gd name="T98" fmla="*/ 110 w 184"/>
                    <a:gd name="T99" fmla="*/ 193 h 236"/>
                    <a:gd name="T100" fmla="*/ 115 w 184"/>
                    <a:gd name="T101" fmla="*/ 178 h 236"/>
                    <a:gd name="T102" fmla="*/ 134 w 184"/>
                    <a:gd name="T103" fmla="*/ 172 h 236"/>
                    <a:gd name="T104" fmla="*/ 146 w 184"/>
                    <a:gd name="T105" fmla="*/ 162 h 236"/>
                    <a:gd name="T106" fmla="*/ 163 w 184"/>
                    <a:gd name="T107" fmla="*/ 170 h 236"/>
                    <a:gd name="T108" fmla="*/ 169 w 184"/>
                    <a:gd name="T109" fmla="*/ 182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84" h="236">
                      <a:moveTo>
                        <a:pt x="169" y="182"/>
                      </a:moveTo>
                      <a:lnTo>
                        <a:pt x="177" y="178"/>
                      </a:lnTo>
                      <a:lnTo>
                        <a:pt x="184" y="170"/>
                      </a:lnTo>
                      <a:lnTo>
                        <a:pt x="184" y="150"/>
                      </a:lnTo>
                      <a:lnTo>
                        <a:pt x="179" y="146"/>
                      </a:lnTo>
                      <a:lnTo>
                        <a:pt x="177" y="134"/>
                      </a:lnTo>
                      <a:lnTo>
                        <a:pt x="169" y="132"/>
                      </a:lnTo>
                      <a:lnTo>
                        <a:pt x="168" y="121"/>
                      </a:lnTo>
                      <a:lnTo>
                        <a:pt x="147" y="121"/>
                      </a:lnTo>
                      <a:lnTo>
                        <a:pt x="142" y="116"/>
                      </a:lnTo>
                      <a:lnTo>
                        <a:pt x="138" y="115"/>
                      </a:lnTo>
                      <a:lnTo>
                        <a:pt x="138" y="92"/>
                      </a:lnTo>
                      <a:lnTo>
                        <a:pt x="146" y="87"/>
                      </a:lnTo>
                      <a:lnTo>
                        <a:pt x="138" y="86"/>
                      </a:lnTo>
                      <a:lnTo>
                        <a:pt x="136" y="70"/>
                      </a:lnTo>
                      <a:lnTo>
                        <a:pt x="126" y="68"/>
                      </a:lnTo>
                      <a:lnTo>
                        <a:pt x="112" y="67"/>
                      </a:lnTo>
                      <a:lnTo>
                        <a:pt x="110" y="57"/>
                      </a:lnTo>
                      <a:lnTo>
                        <a:pt x="99" y="54"/>
                      </a:lnTo>
                      <a:lnTo>
                        <a:pt x="96" y="51"/>
                      </a:lnTo>
                      <a:lnTo>
                        <a:pt x="74" y="51"/>
                      </a:lnTo>
                      <a:lnTo>
                        <a:pt x="71" y="46"/>
                      </a:lnTo>
                      <a:lnTo>
                        <a:pt x="66" y="33"/>
                      </a:lnTo>
                      <a:lnTo>
                        <a:pt x="63" y="3"/>
                      </a:lnTo>
                      <a:lnTo>
                        <a:pt x="43" y="0"/>
                      </a:lnTo>
                      <a:lnTo>
                        <a:pt x="40" y="11"/>
                      </a:lnTo>
                      <a:lnTo>
                        <a:pt x="34" y="11"/>
                      </a:lnTo>
                      <a:lnTo>
                        <a:pt x="29" y="17"/>
                      </a:lnTo>
                      <a:lnTo>
                        <a:pt x="24" y="22"/>
                      </a:lnTo>
                      <a:lnTo>
                        <a:pt x="15" y="27"/>
                      </a:lnTo>
                      <a:lnTo>
                        <a:pt x="5" y="25"/>
                      </a:lnTo>
                      <a:lnTo>
                        <a:pt x="15" y="43"/>
                      </a:lnTo>
                      <a:lnTo>
                        <a:pt x="13" y="59"/>
                      </a:lnTo>
                      <a:lnTo>
                        <a:pt x="7" y="65"/>
                      </a:lnTo>
                      <a:lnTo>
                        <a:pt x="7" y="86"/>
                      </a:lnTo>
                      <a:lnTo>
                        <a:pt x="5" y="113"/>
                      </a:lnTo>
                      <a:lnTo>
                        <a:pt x="10" y="121"/>
                      </a:lnTo>
                      <a:lnTo>
                        <a:pt x="5" y="124"/>
                      </a:lnTo>
                      <a:lnTo>
                        <a:pt x="0" y="137"/>
                      </a:lnTo>
                      <a:lnTo>
                        <a:pt x="8" y="145"/>
                      </a:lnTo>
                      <a:lnTo>
                        <a:pt x="10" y="161"/>
                      </a:lnTo>
                      <a:lnTo>
                        <a:pt x="24" y="174"/>
                      </a:lnTo>
                      <a:lnTo>
                        <a:pt x="24" y="207"/>
                      </a:lnTo>
                      <a:lnTo>
                        <a:pt x="35" y="228"/>
                      </a:lnTo>
                      <a:lnTo>
                        <a:pt x="47" y="236"/>
                      </a:lnTo>
                      <a:lnTo>
                        <a:pt x="55" y="215"/>
                      </a:lnTo>
                      <a:lnTo>
                        <a:pt x="69" y="228"/>
                      </a:lnTo>
                      <a:lnTo>
                        <a:pt x="88" y="234"/>
                      </a:lnTo>
                      <a:lnTo>
                        <a:pt x="106" y="218"/>
                      </a:lnTo>
                      <a:lnTo>
                        <a:pt x="110" y="193"/>
                      </a:lnTo>
                      <a:lnTo>
                        <a:pt x="115" y="178"/>
                      </a:lnTo>
                      <a:lnTo>
                        <a:pt x="134" y="172"/>
                      </a:lnTo>
                      <a:lnTo>
                        <a:pt x="146" y="162"/>
                      </a:lnTo>
                      <a:lnTo>
                        <a:pt x="163" y="170"/>
                      </a:lnTo>
                      <a:lnTo>
                        <a:pt x="169" y="18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8" name="Freeform 567"/>
                <p:cNvSpPr>
                  <a:spLocks/>
                </p:cNvSpPr>
                <p:nvPr/>
              </p:nvSpPr>
              <p:spPr bwMode="auto">
                <a:xfrm>
                  <a:off x="5864226" y="2549208"/>
                  <a:ext cx="292100" cy="374650"/>
                </a:xfrm>
                <a:custGeom>
                  <a:avLst/>
                  <a:gdLst>
                    <a:gd name="T0" fmla="*/ 169 w 184"/>
                    <a:gd name="T1" fmla="*/ 182 h 236"/>
                    <a:gd name="T2" fmla="*/ 177 w 184"/>
                    <a:gd name="T3" fmla="*/ 178 h 236"/>
                    <a:gd name="T4" fmla="*/ 184 w 184"/>
                    <a:gd name="T5" fmla="*/ 170 h 236"/>
                    <a:gd name="T6" fmla="*/ 184 w 184"/>
                    <a:gd name="T7" fmla="*/ 150 h 236"/>
                    <a:gd name="T8" fmla="*/ 179 w 184"/>
                    <a:gd name="T9" fmla="*/ 146 h 236"/>
                    <a:gd name="T10" fmla="*/ 177 w 184"/>
                    <a:gd name="T11" fmla="*/ 134 h 236"/>
                    <a:gd name="T12" fmla="*/ 169 w 184"/>
                    <a:gd name="T13" fmla="*/ 132 h 236"/>
                    <a:gd name="T14" fmla="*/ 168 w 184"/>
                    <a:gd name="T15" fmla="*/ 121 h 236"/>
                    <a:gd name="T16" fmla="*/ 147 w 184"/>
                    <a:gd name="T17" fmla="*/ 121 h 236"/>
                    <a:gd name="T18" fmla="*/ 142 w 184"/>
                    <a:gd name="T19" fmla="*/ 116 h 236"/>
                    <a:gd name="T20" fmla="*/ 138 w 184"/>
                    <a:gd name="T21" fmla="*/ 115 h 236"/>
                    <a:gd name="T22" fmla="*/ 138 w 184"/>
                    <a:gd name="T23" fmla="*/ 92 h 236"/>
                    <a:gd name="T24" fmla="*/ 146 w 184"/>
                    <a:gd name="T25" fmla="*/ 87 h 236"/>
                    <a:gd name="T26" fmla="*/ 138 w 184"/>
                    <a:gd name="T27" fmla="*/ 86 h 236"/>
                    <a:gd name="T28" fmla="*/ 136 w 184"/>
                    <a:gd name="T29" fmla="*/ 70 h 236"/>
                    <a:gd name="T30" fmla="*/ 126 w 184"/>
                    <a:gd name="T31" fmla="*/ 68 h 236"/>
                    <a:gd name="T32" fmla="*/ 112 w 184"/>
                    <a:gd name="T33" fmla="*/ 67 h 236"/>
                    <a:gd name="T34" fmla="*/ 110 w 184"/>
                    <a:gd name="T35" fmla="*/ 57 h 236"/>
                    <a:gd name="T36" fmla="*/ 99 w 184"/>
                    <a:gd name="T37" fmla="*/ 54 h 236"/>
                    <a:gd name="T38" fmla="*/ 96 w 184"/>
                    <a:gd name="T39" fmla="*/ 51 h 236"/>
                    <a:gd name="T40" fmla="*/ 74 w 184"/>
                    <a:gd name="T41" fmla="*/ 51 h 236"/>
                    <a:gd name="T42" fmla="*/ 71 w 184"/>
                    <a:gd name="T43" fmla="*/ 46 h 236"/>
                    <a:gd name="T44" fmla="*/ 66 w 184"/>
                    <a:gd name="T45" fmla="*/ 33 h 236"/>
                    <a:gd name="T46" fmla="*/ 63 w 184"/>
                    <a:gd name="T47" fmla="*/ 3 h 236"/>
                    <a:gd name="T48" fmla="*/ 43 w 184"/>
                    <a:gd name="T49" fmla="*/ 0 h 236"/>
                    <a:gd name="T50" fmla="*/ 40 w 184"/>
                    <a:gd name="T51" fmla="*/ 11 h 236"/>
                    <a:gd name="T52" fmla="*/ 34 w 184"/>
                    <a:gd name="T53" fmla="*/ 11 h 236"/>
                    <a:gd name="T54" fmla="*/ 29 w 184"/>
                    <a:gd name="T55" fmla="*/ 17 h 236"/>
                    <a:gd name="T56" fmla="*/ 24 w 184"/>
                    <a:gd name="T57" fmla="*/ 22 h 236"/>
                    <a:gd name="T58" fmla="*/ 15 w 184"/>
                    <a:gd name="T59" fmla="*/ 27 h 236"/>
                    <a:gd name="T60" fmla="*/ 5 w 184"/>
                    <a:gd name="T61" fmla="*/ 25 h 236"/>
                    <a:gd name="T62" fmla="*/ 15 w 184"/>
                    <a:gd name="T63" fmla="*/ 43 h 236"/>
                    <a:gd name="T64" fmla="*/ 13 w 184"/>
                    <a:gd name="T65" fmla="*/ 59 h 236"/>
                    <a:gd name="T66" fmla="*/ 7 w 184"/>
                    <a:gd name="T67" fmla="*/ 65 h 236"/>
                    <a:gd name="T68" fmla="*/ 7 w 184"/>
                    <a:gd name="T69" fmla="*/ 86 h 236"/>
                    <a:gd name="T70" fmla="*/ 5 w 184"/>
                    <a:gd name="T71" fmla="*/ 113 h 236"/>
                    <a:gd name="T72" fmla="*/ 10 w 184"/>
                    <a:gd name="T73" fmla="*/ 121 h 236"/>
                    <a:gd name="T74" fmla="*/ 5 w 184"/>
                    <a:gd name="T75" fmla="*/ 124 h 236"/>
                    <a:gd name="T76" fmla="*/ 0 w 184"/>
                    <a:gd name="T77" fmla="*/ 137 h 236"/>
                    <a:gd name="T78" fmla="*/ 8 w 184"/>
                    <a:gd name="T79" fmla="*/ 145 h 236"/>
                    <a:gd name="T80" fmla="*/ 10 w 184"/>
                    <a:gd name="T81" fmla="*/ 161 h 236"/>
                    <a:gd name="T82" fmla="*/ 24 w 184"/>
                    <a:gd name="T83" fmla="*/ 174 h 236"/>
                    <a:gd name="T84" fmla="*/ 24 w 184"/>
                    <a:gd name="T85" fmla="*/ 207 h 236"/>
                    <a:gd name="T86" fmla="*/ 35 w 184"/>
                    <a:gd name="T87" fmla="*/ 228 h 236"/>
                    <a:gd name="T88" fmla="*/ 47 w 184"/>
                    <a:gd name="T89" fmla="*/ 236 h 236"/>
                    <a:gd name="T90" fmla="*/ 55 w 184"/>
                    <a:gd name="T91" fmla="*/ 215 h 236"/>
                    <a:gd name="T92" fmla="*/ 69 w 184"/>
                    <a:gd name="T93" fmla="*/ 228 h 236"/>
                    <a:gd name="T94" fmla="*/ 88 w 184"/>
                    <a:gd name="T95" fmla="*/ 234 h 236"/>
                    <a:gd name="T96" fmla="*/ 106 w 184"/>
                    <a:gd name="T97" fmla="*/ 218 h 236"/>
                    <a:gd name="T98" fmla="*/ 110 w 184"/>
                    <a:gd name="T99" fmla="*/ 193 h 236"/>
                    <a:gd name="T100" fmla="*/ 115 w 184"/>
                    <a:gd name="T101" fmla="*/ 178 h 236"/>
                    <a:gd name="T102" fmla="*/ 134 w 184"/>
                    <a:gd name="T103" fmla="*/ 172 h 236"/>
                    <a:gd name="T104" fmla="*/ 146 w 184"/>
                    <a:gd name="T105" fmla="*/ 162 h 236"/>
                    <a:gd name="T106" fmla="*/ 163 w 184"/>
                    <a:gd name="T107" fmla="*/ 170 h 236"/>
                    <a:gd name="T108" fmla="*/ 169 w 184"/>
                    <a:gd name="T109" fmla="*/ 182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84" h="236">
                      <a:moveTo>
                        <a:pt x="169" y="182"/>
                      </a:moveTo>
                      <a:lnTo>
                        <a:pt x="177" y="178"/>
                      </a:lnTo>
                      <a:lnTo>
                        <a:pt x="184" y="170"/>
                      </a:lnTo>
                      <a:lnTo>
                        <a:pt x="184" y="150"/>
                      </a:lnTo>
                      <a:lnTo>
                        <a:pt x="179" y="146"/>
                      </a:lnTo>
                      <a:lnTo>
                        <a:pt x="177" y="134"/>
                      </a:lnTo>
                      <a:lnTo>
                        <a:pt x="169" y="132"/>
                      </a:lnTo>
                      <a:lnTo>
                        <a:pt x="168" y="121"/>
                      </a:lnTo>
                      <a:lnTo>
                        <a:pt x="147" y="121"/>
                      </a:lnTo>
                      <a:lnTo>
                        <a:pt x="142" y="116"/>
                      </a:lnTo>
                      <a:lnTo>
                        <a:pt x="138" y="115"/>
                      </a:lnTo>
                      <a:lnTo>
                        <a:pt x="138" y="92"/>
                      </a:lnTo>
                      <a:lnTo>
                        <a:pt x="146" y="87"/>
                      </a:lnTo>
                      <a:lnTo>
                        <a:pt x="138" y="86"/>
                      </a:lnTo>
                      <a:lnTo>
                        <a:pt x="136" y="70"/>
                      </a:lnTo>
                      <a:lnTo>
                        <a:pt x="126" y="68"/>
                      </a:lnTo>
                      <a:lnTo>
                        <a:pt x="112" y="67"/>
                      </a:lnTo>
                      <a:lnTo>
                        <a:pt x="110" y="57"/>
                      </a:lnTo>
                      <a:lnTo>
                        <a:pt x="99" y="54"/>
                      </a:lnTo>
                      <a:lnTo>
                        <a:pt x="96" y="51"/>
                      </a:lnTo>
                      <a:lnTo>
                        <a:pt x="74" y="51"/>
                      </a:lnTo>
                      <a:lnTo>
                        <a:pt x="71" y="46"/>
                      </a:lnTo>
                      <a:lnTo>
                        <a:pt x="66" y="33"/>
                      </a:lnTo>
                      <a:lnTo>
                        <a:pt x="63" y="3"/>
                      </a:lnTo>
                      <a:lnTo>
                        <a:pt x="43" y="0"/>
                      </a:lnTo>
                      <a:lnTo>
                        <a:pt x="40" y="11"/>
                      </a:lnTo>
                      <a:lnTo>
                        <a:pt x="34" y="11"/>
                      </a:lnTo>
                      <a:lnTo>
                        <a:pt x="29" y="17"/>
                      </a:lnTo>
                      <a:lnTo>
                        <a:pt x="24" y="22"/>
                      </a:lnTo>
                      <a:lnTo>
                        <a:pt x="15" y="27"/>
                      </a:lnTo>
                      <a:lnTo>
                        <a:pt x="5" y="25"/>
                      </a:lnTo>
                      <a:lnTo>
                        <a:pt x="15" y="43"/>
                      </a:lnTo>
                      <a:lnTo>
                        <a:pt x="13" y="59"/>
                      </a:lnTo>
                      <a:lnTo>
                        <a:pt x="7" y="65"/>
                      </a:lnTo>
                      <a:lnTo>
                        <a:pt x="7" y="86"/>
                      </a:lnTo>
                      <a:lnTo>
                        <a:pt x="5" y="113"/>
                      </a:lnTo>
                      <a:lnTo>
                        <a:pt x="10" y="121"/>
                      </a:lnTo>
                      <a:lnTo>
                        <a:pt x="5" y="124"/>
                      </a:lnTo>
                      <a:lnTo>
                        <a:pt x="0" y="137"/>
                      </a:lnTo>
                      <a:lnTo>
                        <a:pt x="8" y="145"/>
                      </a:lnTo>
                      <a:lnTo>
                        <a:pt x="10" y="161"/>
                      </a:lnTo>
                      <a:lnTo>
                        <a:pt x="24" y="174"/>
                      </a:lnTo>
                      <a:lnTo>
                        <a:pt x="24" y="207"/>
                      </a:lnTo>
                      <a:lnTo>
                        <a:pt x="35" y="228"/>
                      </a:lnTo>
                      <a:lnTo>
                        <a:pt x="47" y="236"/>
                      </a:lnTo>
                      <a:lnTo>
                        <a:pt x="55" y="215"/>
                      </a:lnTo>
                      <a:lnTo>
                        <a:pt x="69" y="228"/>
                      </a:lnTo>
                      <a:lnTo>
                        <a:pt x="88" y="234"/>
                      </a:lnTo>
                      <a:lnTo>
                        <a:pt x="106" y="218"/>
                      </a:lnTo>
                      <a:lnTo>
                        <a:pt x="110" y="193"/>
                      </a:lnTo>
                      <a:lnTo>
                        <a:pt x="115" y="178"/>
                      </a:lnTo>
                      <a:lnTo>
                        <a:pt x="134" y="172"/>
                      </a:lnTo>
                      <a:lnTo>
                        <a:pt x="146" y="162"/>
                      </a:lnTo>
                      <a:lnTo>
                        <a:pt x="163" y="170"/>
                      </a:lnTo>
                      <a:lnTo>
                        <a:pt x="169" y="18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9" name="Freeform 568"/>
                <p:cNvSpPr>
                  <a:spLocks/>
                </p:cNvSpPr>
                <p:nvPr/>
              </p:nvSpPr>
              <p:spPr bwMode="auto">
                <a:xfrm>
                  <a:off x="9683751" y="1477646"/>
                  <a:ext cx="190500" cy="482600"/>
                </a:xfrm>
                <a:custGeom>
                  <a:avLst/>
                  <a:gdLst>
                    <a:gd name="T0" fmla="*/ 2 w 120"/>
                    <a:gd name="T1" fmla="*/ 116 h 304"/>
                    <a:gd name="T2" fmla="*/ 8 w 120"/>
                    <a:gd name="T3" fmla="*/ 102 h 304"/>
                    <a:gd name="T4" fmla="*/ 8 w 120"/>
                    <a:gd name="T5" fmla="*/ 71 h 304"/>
                    <a:gd name="T6" fmla="*/ 21 w 120"/>
                    <a:gd name="T7" fmla="*/ 57 h 304"/>
                    <a:gd name="T8" fmla="*/ 29 w 120"/>
                    <a:gd name="T9" fmla="*/ 36 h 304"/>
                    <a:gd name="T10" fmla="*/ 40 w 120"/>
                    <a:gd name="T11" fmla="*/ 20 h 304"/>
                    <a:gd name="T12" fmla="*/ 61 w 120"/>
                    <a:gd name="T13" fmla="*/ 11 h 304"/>
                    <a:gd name="T14" fmla="*/ 62 w 120"/>
                    <a:gd name="T15" fmla="*/ 1 h 304"/>
                    <a:gd name="T16" fmla="*/ 78 w 120"/>
                    <a:gd name="T17" fmla="*/ 0 h 304"/>
                    <a:gd name="T18" fmla="*/ 83 w 120"/>
                    <a:gd name="T19" fmla="*/ 9 h 304"/>
                    <a:gd name="T20" fmla="*/ 91 w 120"/>
                    <a:gd name="T21" fmla="*/ 25 h 304"/>
                    <a:gd name="T22" fmla="*/ 83 w 120"/>
                    <a:gd name="T23" fmla="*/ 38 h 304"/>
                    <a:gd name="T24" fmla="*/ 74 w 120"/>
                    <a:gd name="T25" fmla="*/ 46 h 304"/>
                    <a:gd name="T26" fmla="*/ 72 w 120"/>
                    <a:gd name="T27" fmla="*/ 59 h 304"/>
                    <a:gd name="T28" fmla="*/ 88 w 120"/>
                    <a:gd name="T29" fmla="*/ 62 h 304"/>
                    <a:gd name="T30" fmla="*/ 96 w 120"/>
                    <a:gd name="T31" fmla="*/ 78 h 304"/>
                    <a:gd name="T32" fmla="*/ 101 w 120"/>
                    <a:gd name="T33" fmla="*/ 103 h 304"/>
                    <a:gd name="T34" fmla="*/ 115 w 120"/>
                    <a:gd name="T35" fmla="*/ 107 h 304"/>
                    <a:gd name="T36" fmla="*/ 120 w 120"/>
                    <a:gd name="T37" fmla="*/ 116 h 304"/>
                    <a:gd name="T38" fmla="*/ 114 w 120"/>
                    <a:gd name="T39" fmla="*/ 131 h 304"/>
                    <a:gd name="T40" fmla="*/ 104 w 120"/>
                    <a:gd name="T41" fmla="*/ 138 h 304"/>
                    <a:gd name="T42" fmla="*/ 88 w 120"/>
                    <a:gd name="T43" fmla="*/ 145 h 304"/>
                    <a:gd name="T44" fmla="*/ 86 w 120"/>
                    <a:gd name="T45" fmla="*/ 174 h 304"/>
                    <a:gd name="T46" fmla="*/ 91 w 120"/>
                    <a:gd name="T47" fmla="*/ 183 h 304"/>
                    <a:gd name="T48" fmla="*/ 102 w 120"/>
                    <a:gd name="T49" fmla="*/ 201 h 304"/>
                    <a:gd name="T50" fmla="*/ 98 w 120"/>
                    <a:gd name="T51" fmla="*/ 226 h 304"/>
                    <a:gd name="T52" fmla="*/ 99 w 120"/>
                    <a:gd name="T53" fmla="*/ 239 h 304"/>
                    <a:gd name="T54" fmla="*/ 106 w 120"/>
                    <a:gd name="T55" fmla="*/ 260 h 304"/>
                    <a:gd name="T56" fmla="*/ 118 w 120"/>
                    <a:gd name="T57" fmla="*/ 271 h 304"/>
                    <a:gd name="T58" fmla="*/ 107 w 120"/>
                    <a:gd name="T59" fmla="*/ 293 h 304"/>
                    <a:gd name="T60" fmla="*/ 101 w 120"/>
                    <a:gd name="T61" fmla="*/ 304 h 304"/>
                    <a:gd name="T62" fmla="*/ 94 w 120"/>
                    <a:gd name="T63" fmla="*/ 276 h 304"/>
                    <a:gd name="T64" fmla="*/ 91 w 120"/>
                    <a:gd name="T65" fmla="*/ 255 h 304"/>
                    <a:gd name="T66" fmla="*/ 78 w 120"/>
                    <a:gd name="T67" fmla="*/ 245 h 304"/>
                    <a:gd name="T68" fmla="*/ 83 w 120"/>
                    <a:gd name="T69" fmla="*/ 207 h 304"/>
                    <a:gd name="T70" fmla="*/ 69 w 120"/>
                    <a:gd name="T71" fmla="*/ 185 h 304"/>
                    <a:gd name="T72" fmla="*/ 61 w 120"/>
                    <a:gd name="T73" fmla="*/ 198 h 304"/>
                    <a:gd name="T74" fmla="*/ 50 w 120"/>
                    <a:gd name="T75" fmla="*/ 207 h 304"/>
                    <a:gd name="T76" fmla="*/ 34 w 120"/>
                    <a:gd name="T77" fmla="*/ 202 h 304"/>
                    <a:gd name="T78" fmla="*/ 31 w 120"/>
                    <a:gd name="T79" fmla="*/ 169 h 304"/>
                    <a:gd name="T80" fmla="*/ 27 w 120"/>
                    <a:gd name="T81" fmla="*/ 153 h 304"/>
                    <a:gd name="T82" fmla="*/ 13 w 120"/>
                    <a:gd name="T83" fmla="*/ 135 h 304"/>
                    <a:gd name="T84" fmla="*/ 0 w 120"/>
                    <a:gd name="T85" fmla="*/ 123 h 304"/>
                    <a:gd name="T86" fmla="*/ 2 w 120"/>
                    <a:gd name="T87" fmla="*/ 116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0" h="304">
                      <a:moveTo>
                        <a:pt x="2" y="116"/>
                      </a:moveTo>
                      <a:lnTo>
                        <a:pt x="8" y="102"/>
                      </a:lnTo>
                      <a:lnTo>
                        <a:pt x="8" y="71"/>
                      </a:lnTo>
                      <a:lnTo>
                        <a:pt x="21" y="57"/>
                      </a:lnTo>
                      <a:lnTo>
                        <a:pt x="29" y="36"/>
                      </a:lnTo>
                      <a:lnTo>
                        <a:pt x="40" y="20"/>
                      </a:lnTo>
                      <a:lnTo>
                        <a:pt x="61" y="11"/>
                      </a:lnTo>
                      <a:lnTo>
                        <a:pt x="62" y="1"/>
                      </a:lnTo>
                      <a:lnTo>
                        <a:pt x="78" y="0"/>
                      </a:lnTo>
                      <a:lnTo>
                        <a:pt x="83" y="9"/>
                      </a:lnTo>
                      <a:lnTo>
                        <a:pt x="91" y="25"/>
                      </a:lnTo>
                      <a:lnTo>
                        <a:pt x="83" y="38"/>
                      </a:lnTo>
                      <a:lnTo>
                        <a:pt x="74" y="46"/>
                      </a:lnTo>
                      <a:lnTo>
                        <a:pt x="72" y="59"/>
                      </a:lnTo>
                      <a:lnTo>
                        <a:pt x="88" y="62"/>
                      </a:lnTo>
                      <a:lnTo>
                        <a:pt x="96" y="78"/>
                      </a:lnTo>
                      <a:lnTo>
                        <a:pt x="101" y="103"/>
                      </a:lnTo>
                      <a:lnTo>
                        <a:pt x="115" y="107"/>
                      </a:lnTo>
                      <a:lnTo>
                        <a:pt x="120" y="116"/>
                      </a:lnTo>
                      <a:lnTo>
                        <a:pt x="114" y="131"/>
                      </a:lnTo>
                      <a:lnTo>
                        <a:pt x="104" y="138"/>
                      </a:lnTo>
                      <a:lnTo>
                        <a:pt x="88" y="145"/>
                      </a:lnTo>
                      <a:lnTo>
                        <a:pt x="86" y="174"/>
                      </a:lnTo>
                      <a:lnTo>
                        <a:pt x="91" y="183"/>
                      </a:lnTo>
                      <a:lnTo>
                        <a:pt x="102" y="201"/>
                      </a:lnTo>
                      <a:lnTo>
                        <a:pt x="98" y="226"/>
                      </a:lnTo>
                      <a:lnTo>
                        <a:pt x="99" y="239"/>
                      </a:lnTo>
                      <a:lnTo>
                        <a:pt x="106" y="260"/>
                      </a:lnTo>
                      <a:lnTo>
                        <a:pt x="118" y="271"/>
                      </a:lnTo>
                      <a:lnTo>
                        <a:pt x="107" y="293"/>
                      </a:lnTo>
                      <a:lnTo>
                        <a:pt x="101" y="304"/>
                      </a:lnTo>
                      <a:lnTo>
                        <a:pt x="94" y="276"/>
                      </a:lnTo>
                      <a:lnTo>
                        <a:pt x="91" y="255"/>
                      </a:lnTo>
                      <a:lnTo>
                        <a:pt x="78" y="245"/>
                      </a:lnTo>
                      <a:lnTo>
                        <a:pt x="83" y="207"/>
                      </a:lnTo>
                      <a:lnTo>
                        <a:pt x="69" y="185"/>
                      </a:lnTo>
                      <a:lnTo>
                        <a:pt x="61" y="198"/>
                      </a:lnTo>
                      <a:lnTo>
                        <a:pt x="50" y="207"/>
                      </a:lnTo>
                      <a:lnTo>
                        <a:pt x="34" y="202"/>
                      </a:lnTo>
                      <a:lnTo>
                        <a:pt x="31" y="169"/>
                      </a:lnTo>
                      <a:lnTo>
                        <a:pt x="27" y="153"/>
                      </a:lnTo>
                      <a:lnTo>
                        <a:pt x="13" y="135"/>
                      </a:lnTo>
                      <a:lnTo>
                        <a:pt x="0" y="123"/>
                      </a:lnTo>
                      <a:lnTo>
                        <a:pt x="2" y="1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0" name="Freeform 569"/>
                <p:cNvSpPr>
                  <a:spLocks/>
                </p:cNvSpPr>
                <p:nvPr/>
              </p:nvSpPr>
              <p:spPr bwMode="auto">
                <a:xfrm>
                  <a:off x="9683751" y="1477646"/>
                  <a:ext cx="190500" cy="482600"/>
                </a:xfrm>
                <a:custGeom>
                  <a:avLst/>
                  <a:gdLst>
                    <a:gd name="T0" fmla="*/ 2 w 120"/>
                    <a:gd name="T1" fmla="*/ 116 h 304"/>
                    <a:gd name="T2" fmla="*/ 8 w 120"/>
                    <a:gd name="T3" fmla="*/ 102 h 304"/>
                    <a:gd name="T4" fmla="*/ 8 w 120"/>
                    <a:gd name="T5" fmla="*/ 71 h 304"/>
                    <a:gd name="T6" fmla="*/ 21 w 120"/>
                    <a:gd name="T7" fmla="*/ 57 h 304"/>
                    <a:gd name="T8" fmla="*/ 29 w 120"/>
                    <a:gd name="T9" fmla="*/ 36 h 304"/>
                    <a:gd name="T10" fmla="*/ 40 w 120"/>
                    <a:gd name="T11" fmla="*/ 20 h 304"/>
                    <a:gd name="T12" fmla="*/ 61 w 120"/>
                    <a:gd name="T13" fmla="*/ 11 h 304"/>
                    <a:gd name="T14" fmla="*/ 62 w 120"/>
                    <a:gd name="T15" fmla="*/ 1 h 304"/>
                    <a:gd name="T16" fmla="*/ 78 w 120"/>
                    <a:gd name="T17" fmla="*/ 0 h 304"/>
                    <a:gd name="T18" fmla="*/ 83 w 120"/>
                    <a:gd name="T19" fmla="*/ 9 h 304"/>
                    <a:gd name="T20" fmla="*/ 91 w 120"/>
                    <a:gd name="T21" fmla="*/ 25 h 304"/>
                    <a:gd name="T22" fmla="*/ 83 w 120"/>
                    <a:gd name="T23" fmla="*/ 38 h 304"/>
                    <a:gd name="T24" fmla="*/ 74 w 120"/>
                    <a:gd name="T25" fmla="*/ 46 h 304"/>
                    <a:gd name="T26" fmla="*/ 72 w 120"/>
                    <a:gd name="T27" fmla="*/ 59 h 304"/>
                    <a:gd name="T28" fmla="*/ 88 w 120"/>
                    <a:gd name="T29" fmla="*/ 62 h 304"/>
                    <a:gd name="T30" fmla="*/ 96 w 120"/>
                    <a:gd name="T31" fmla="*/ 78 h 304"/>
                    <a:gd name="T32" fmla="*/ 101 w 120"/>
                    <a:gd name="T33" fmla="*/ 103 h 304"/>
                    <a:gd name="T34" fmla="*/ 115 w 120"/>
                    <a:gd name="T35" fmla="*/ 107 h 304"/>
                    <a:gd name="T36" fmla="*/ 120 w 120"/>
                    <a:gd name="T37" fmla="*/ 116 h 304"/>
                    <a:gd name="T38" fmla="*/ 114 w 120"/>
                    <a:gd name="T39" fmla="*/ 131 h 304"/>
                    <a:gd name="T40" fmla="*/ 104 w 120"/>
                    <a:gd name="T41" fmla="*/ 138 h 304"/>
                    <a:gd name="T42" fmla="*/ 88 w 120"/>
                    <a:gd name="T43" fmla="*/ 145 h 304"/>
                    <a:gd name="T44" fmla="*/ 86 w 120"/>
                    <a:gd name="T45" fmla="*/ 174 h 304"/>
                    <a:gd name="T46" fmla="*/ 91 w 120"/>
                    <a:gd name="T47" fmla="*/ 183 h 304"/>
                    <a:gd name="T48" fmla="*/ 102 w 120"/>
                    <a:gd name="T49" fmla="*/ 201 h 304"/>
                    <a:gd name="T50" fmla="*/ 98 w 120"/>
                    <a:gd name="T51" fmla="*/ 226 h 304"/>
                    <a:gd name="T52" fmla="*/ 99 w 120"/>
                    <a:gd name="T53" fmla="*/ 239 h 304"/>
                    <a:gd name="T54" fmla="*/ 106 w 120"/>
                    <a:gd name="T55" fmla="*/ 260 h 304"/>
                    <a:gd name="T56" fmla="*/ 118 w 120"/>
                    <a:gd name="T57" fmla="*/ 271 h 304"/>
                    <a:gd name="T58" fmla="*/ 107 w 120"/>
                    <a:gd name="T59" fmla="*/ 293 h 304"/>
                    <a:gd name="T60" fmla="*/ 101 w 120"/>
                    <a:gd name="T61" fmla="*/ 304 h 304"/>
                    <a:gd name="T62" fmla="*/ 94 w 120"/>
                    <a:gd name="T63" fmla="*/ 276 h 304"/>
                    <a:gd name="T64" fmla="*/ 91 w 120"/>
                    <a:gd name="T65" fmla="*/ 255 h 304"/>
                    <a:gd name="T66" fmla="*/ 78 w 120"/>
                    <a:gd name="T67" fmla="*/ 245 h 304"/>
                    <a:gd name="T68" fmla="*/ 83 w 120"/>
                    <a:gd name="T69" fmla="*/ 207 h 304"/>
                    <a:gd name="T70" fmla="*/ 69 w 120"/>
                    <a:gd name="T71" fmla="*/ 185 h 304"/>
                    <a:gd name="T72" fmla="*/ 61 w 120"/>
                    <a:gd name="T73" fmla="*/ 198 h 304"/>
                    <a:gd name="T74" fmla="*/ 50 w 120"/>
                    <a:gd name="T75" fmla="*/ 207 h 304"/>
                    <a:gd name="T76" fmla="*/ 34 w 120"/>
                    <a:gd name="T77" fmla="*/ 202 h 304"/>
                    <a:gd name="T78" fmla="*/ 31 w 120"/>
                    <a:gd name="T79" fmla="*/ 169 h 304"/>
                    <a:gd name="T80" fmla="*/ 27 w 120"/>
                    <a:gd name="T81" fmla="*/ 153 h 304"/>
                    <a:gd name="T82" fmla="*/ 13 w 120"/>
                    <a:gd name="T83" fmla="*/ 135 h 304"/>
                    <a:gd name="T84" fmla="*/ 0 w 120"/>
                    <a:gd name="T85" fmla="*/ 123 h 304"/>
                    <a:gd name="T86" fmla="*/ 2 w 120"/>
                    <a:gd name="T87" fmla="*/ 116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0" h="304">
                      <a:moveTo>
                        <a:pt x="2" y="116"/>
                      </a:moveTo>
                      <a:lnTo>
                        <a:pt x="8" y="102"/>
                      </a:lnTo>
                      <a:lnTo>
                        <a:pt x="8" y="71"/>
                      </a:lnTo>
                      <a:lnTo>
                        <a:pt x="21" y="57"/>
                      </a:lnTo>
                      <a:lnTo>
                        <a:pt x="29" y="36"/>
                      </a:lnTo>
                      <a:lnTo>
                        <a:pt x="40" y="20"/>
                      </a:lnTo>
                      <a:lnTo>
                        <a:pt x="61" y="11"/>
                      </a:lnTo>
                      <a:lnTo>
                        <a:pt x="62" y="1"/>
                      </a:lnTo>
                      <a:lnTo>
                        <a:pt x="78" y="0"/>
                      </a:lnTo>
                      <a:lnTo>
                        <a:pt x="83" y="9"/>
                      </a:lnTo>
                      <a:lnTo>
                        <a:pt x="91" y="25"/>
                      </a:lnTo>
                      <a:lnTo>
                        <a:pt x="83" y="38"/>
                      </a:lnTo>
                      <a:lnTo>
                        <a:pt x="74" y="46"/>
                      </a:lnTo>
                      <a:lnTo>
                        <a:pt x="72" y="59"/>
                      </a:lnTo>
                      <a:lnTo>
                        <a:pt x="88" y="62"/>
                      </a:lnTo>
                      <a:lnTo>
                        <a:pt x="96" y="78"/>
                      </a:lnTo>
                      <a:lnTo>
                        <a:pt x="101" y="103"/>
                      </a:lnTo>
                      <a:lnTo>
                        <a:pt x="115" y="107"/>
                      </a:lnTo>
                      <a:lnTo>
                        <a:pt x="120" y="116"/>
                      </a:lnTo>
                      <a:lnTo>
                        <a:pt x="114" y="131"/>
                      </a:lnTo>
                      <a:lnTo>
                        <a:pt x="104" y="138"/>
                      </a:lnTo>
                      <a:lnTo>
                        <a:pt x="88" y="145"/>
                      </a:lnTo>
                      <a:lnTo>
                        <a:pt x="86" y="174"/>
                      </a:lnTo>
                      <a:lnTo>
                        <a:pt x="91" y="183"/>
                      </a:lnTo>
                      <a:lnTo>
                        <a:pt x="102" y="201"/>
                      </a:lnTo>
                      <a:lnTo>
                        <a:pt x="98" y="226"/>
                      </a:lnTo>
                      <a:lnTo>
                        <a:pt x="99" y="239"/>
                      </a:lnTo>
                      <a:lnTo>
                        <a:pt x="106" y="260"/>
                      </a:lnTo>
                      <a:lnTo>
                        <a:pt x="118" y="271"/>
                      </a:lnTo>
                      <a:lnTo>
                        <a:pt x="107" y="293"/>
                      </a:lnTo>
                      <a:lnTo>
                        <a:pt x="101" y="304"/>
                      </a:lnTo>
                      <a:lnTo>
                        <a:pt x="94" y="276"/>
                      </a:lnTo>
                      <a:lnTo>
                        <a:pt x="91" y="255"/>
                      </a:lnTo>
                      <a:lnTo>
                        <a:pt x="78" y="245"/>
                      </a:lnTo>
                      <a:lnTo>
                        <a:pt x="83" y="207"/>
                      </a:lnTo>
                      <a:lnTo>
                        <a:pt x="69" y="185"/>
                      </a:lnTo>
                      <a:lnTo>
                        <a:pt x="61" y="198"/>
                      </a:lnTo>
                      <a:lnTo>
                        <a:pt x="50" y="207"/>
                      </a:lnTo>
                      <a:lnTo>
                        <a:pt x="34" y="202"/>
                      </a:lnTo>
                      <a:lnTo>
                        <a:pt x="31" y="169"/>
                      </a:lnTo>
                      <a:lnTo>
                        <a:pt x="27" y="153"/>
                      </a:lnTo>
                      <a:lnTo>
                        <a:pt x="13" y="135"/>
                      </a:lnTo>
                      <a:lnTo>
                        <a:pt x="0" y="123"/>
                      </a:lnTo>
                      <a:lnTo>
                        <a:pt x="2" y="1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1" name="Freeform 570"/>
                <p:cNvSpPr>
                  <a:spLocks/>
                </p:cNvSpPr>
                <p:nvPr/>
              </p:nvSpPr>
              <p:spPr bwMode="auto">
                <a:xfrm>
                  <a:off x="9683751" y="1477646"/>
                  <a:ext cx="190500" cy="482600"/>
                </a:xfrm>
                <a:custGeom>
                  <a:avLst/>
                  <a:gdLst>
                    <a:gd name="T0" fmla="*/ 2 w 120"/>
                    <a:gd name="T1" fmla="*/ 116 h 304"/>
                    <a:gd name="T2" fmla="*/ 8 w 120"/>
                    <a:gd name="T3" fmla="*/ 102 h 304"/>
                    <a:gd name="T4" fmla="*/ 8 w 120"/>
                    <a:gd name="T5" fmla="*/ 71 h 304"/>
                    <a:gd name="T6" fmla="*/ 21 w 120"/>
                    <a:gd name="T7" fmla="*/ 57 h 304"/>
                    <a:gd name="T8" fmla="*/ 29 w 120"/>
                    <a:gd name="T9" fmla="*/ 36 h 304"/>
                    <a:gd name="T10" fmla="*/ 40 w 120"/>
                    <a:gd name="T11" fmla="*/ 20 h 304"/>
                    <a:gd name="T12" fmla="*/ 61 w 120"/>
                    <a:gd name="T13" fmla="*/ 11 h 304"/>
                    <a:gd name="T14" fmla="*/ 62 w 120"/>
                    <a:gd name="T15" fmla="*/ 1 h 304"/>
                    <a:gd name="T16" fmla="*/ 78 w 120"/>
                    <a:gd name="T17" fmla="*/ 0 h 304"/>
                    <a:gd name="T18" fmla="*/ 83 w 120"/>
                    <a:gd name="T19" fmla="*/ 9 h 304"/>
                    <a:gd name="T20" fmla="*/ 91 w 120"/>
                    <a:gd name="T21" fmla="*/ 25 h 304"/>
                    <a:gd name="T22" fmla="*/ 83 w 120"/>
                    <a:gd name="T23" fmla="*/ 38 h 304"/>
                    <a:gd name="T24" fmla="*/ 74 w 120"/>
                    <a:gd name="T25" fmla="*/ 46 h 304"/>
                    <a:gd name="T26" fmla="*/ 72 w 120"/>
                    <a:gd name="T27" fmla="*/ 59 h 304"/>
                    <a:gd name="T28" fmla="*/ 88 w 120"/>
                    <a:gd name="T29" fmla="*/ 62 h 304"/>
                    <a:gd name="T30" fmla="*/ 96 w 120"/>
                    <a:gd name="T31" fmla="*/ 78 h 304"/>
                    <a:gd name="T32" fmla="*/ 101 w 120"/>
                    <a:gd name="T33" fmla="*/ 103 h 304"/>
                    <a:gd name="T34" fmla="*/ 115 w 120"/>
                    <a:gd name="T35" fmla="*/ 107 h 304"/>
                    <a:gd name="T36" fmla="*/ 120 w 120"/>
                    <a:gd name="T37" fmla="*/ 116 h 304"/>
                    <a:gd name="T38" fmla="*/ 114 w 120"/>
                    <a:gd name="T39" fmla="*/ 131 h 304"/>
                    <a:gd name="T40" fmla="*/ 104 w 120"/>
                    <a:gd name="T41" fmla="*/ 138 h 304"/>
                    <a:gd name="T42" fmla="*/ 88 w 120"/>
                    <a:gd name="T43" fmla="*/ 145 h 304"/>
                    <a:gd name="T44" fmla="*/ 86 w 120"/>
                    <a:gd name="T45" fmla="*/ 174 h 304"/>
                    <a:gd name="T46" fmla="*/ 91 w 120"/>
                    <a:gd name="T47" fmla="*/ 183 h 304"/>
                    <a:gd name="T48" fmla="*/ 102 w 120"/>
                    <a:gd name="T49" fmla="*/ 201 h 304"/>
                    <a:gd name="T50" fmla="*/ 98 w 120"/>
                    <a:gd name="T51" fmla="*/ 226 h 304"/>
                    <a:gd name="T52" fmla="*/ 99 w 120"/>
                    <a:gd name="T53" fmla="*/ 239 h 304"/>
                    <a:gd name="T54" fmla="*/ 106 w 120"/>
                    <a:gd name="T55" fmla="*/ 260 h 304"/>
                    <a:gd name="T56" fmla="*/ 118 w 120"/>
                    <a:gd name="T57" fmla="*/ 271 h 304"/>
                    <a:gd name="T58" fmla="*/ 107 w 120"/>
                    <a:gd name="T59" fmla="*/ 293 h 304"/>
                    <a:gd name="T60" fmla="*/ 101 w 120"/>
                    <a:gd name="T61" fmla="*/ 304 h 304"/>
                    <a:gd name="T62" fmla="*/ 94 w 120"/>
                    <a:gd name="T63" fmla="*/ 276 h 304"/>
                    <a:gd name="T64" fmla="*/ 91 w 120"/>
                    <a:gd name="T65" fmla="*/ 255 h 304"/>
                    <a:gd name="T66" fmla="*/ 78 w 120"/>
                    <a:gd name="T67" fmla="*/ 245 h 304"/>
                    <a:gd name="T68" fmla="*/ 83 w 120"/>
                    <a:gd name="T69" fmla="*/ 207 h 304"/>
                    <a:gd name="T70" fmla="*/ 69 w 120"/>
                    <a:gd name="T71" fmla="*/ 185 h 304"/>
                    <a:gd name="T72" fmla="*/ 61 w 120"/>
                    <a:gd name="T73" fmla="*/ 198 h 304"/>
                    <a:gd name="T74" fmla="*/ 50 w 120"/>
                    <a:gd name="T75" fmla="*/ 207 h 304"/>
                    <a:gd name="T76" fmla="*/ 34 w 120"/>
                    <a:gd name="T77" fmla="*/ 202 h 304"/>
                    <a:gd name="T78" fmla="*/ 31 w 120"/>
                    <a:gd name="T79" fmla="*/ 169 h 304"/>
                    <a:gd name="T80" fmla="*/ 27 w 120"/>
                    <a:gd name="T81" fmla="*/ 153 h 304"/>
                    <a:gd name="T82" fmla="*/ 13 w 120"/>
                    <a:gd name="T83" fmla="*/ 135 h 304"/>
                    <a:gd name="T84" fmla="*/ 0 w 120"/>
                    <a:gd name="T85" fmla="*/ 123 h 304"/>
                    <a:gd name="T86" fmla="*/ 2 w 120"/>
                    <a:gd name="T87" fmla="*/ 116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0" h="304">
                      <a:moveTo>
                        <a:pt x="2" y="116"/>
                      </a:moveTo>
                      <a:lnTo>
                        <a:pt x="8" y="102"/>
                      </a:lnTo>
                      <a:lnTo>
                        <a:pt x="8" y="71"/>
                      </a:lnTo>
                      <a:lnTo>
                        <a:pt x="21" y="57"/>
                      </a:lnTo>
                      <a:lnTo>
                        <a:pt x="29" y="36"/>
                      </a:lnTo>
                      <a:lnTo>
                        <a:pt x="40" y="20"/>
                      </a:lnTo>
                      <a:lnTo>
                        <a:pt x="61" y="11"/>
                      </a:lnTo>
                      <a:lnTo>
                        <a:pt x="62" y="1"/>
                      </a:lnTo>
                      <a:lnTo>
                        <a:pt x="78" y="0"/>
                      </a:lnTo>
                      <a:lnTo>
                        <a:pt x="83" y="9"/>
                      </a:lnTo>
                      <a:lnTo>
                        <a:pt x="91" y="25"/>
                      </a:lnTo>
                      <a:lnTo>
                        <a:pt x="83" y="38"/>
                      </a:lnTo>
                      <a:lnTo>
                        <a:pt x="74" y="46"/>
                      </a:lnTo>
                      <a:lnTo>
                        <a:pt x="72" y="59"/>
                      </a:lnTo>
                      <a:lnTo>
                        <a:pt x="88" y="62"/>
                      </a:lnTo>
                      <a:lnTo>
                        <a:pt x="96" y="78"/>
                      </a:lnTo>
                      <a:lnTo>
                        <a:pt x="101" y="103"/>
                      </a:lnTo>
                      <a:lnTo>
                        <a:pt x="115" y="107"/>
                      </a:lnTo>
                      <a:lnTo>
                        <a:pt x="120" y="116"/>
                      </a:lnTo>
                      <a:lnTo>
                        <a:pt x="114" y="131"/>
                      </a:lnTo>
                      <a:lnTo>
                        <a:pt x="104" y="138"/>
                      </a:lnTo>
                      <a:lnTo>
                        <a:pt x="88" y="145"/>
                      </a:lnTo>
                      <a:lnTo>
                        <a:pt x="86" y="174"/>
                      </a:lnTo>
                      <a:lnTo>
                        <a:pt x="91" y="183"/>
                      </a:lnTo>
                      <a:lnTo>
                        <a:pt x="102" y="201"/>
                      </a:lnTo>
                      <a:lnTo>
                        <a:pt x="98" y="226"/>
                      </a:lnTo>
                      <a:lnTo>
                        <a:pt x="99" y="239"/>
                      </a:lnTo>
                      <a:lnTo>
                        <a:pt x="106" y="260"/>
                      </a:lnTo>
                      <a:lnTo>
                        <a:pt x="118" y="271"/>
                      </a:lnTo>
                      <a:lnTo>
                        <a:pt x="107" y="293"/>
                      </a:lnTo>
                      <a:lnTo>
                        <a:pt x="101" y="304"/>
                      </a:lnTo>
                      <a:lnTo>
                        <a:pt x="94" y="276"/>
                      </a:lnTo>
                      <a:lnTo>
                        <a:pt x="91" y="255"/>
                      </a:lnTo>
                      <a:lnTo>
                        <a:pt x="78" y="245"/>
                      </a:lnTo>
                      <a:lnTo>
                        <a:pt x="83" y="207"/>
                      </a:lnTo>
                      <a:lnTo>
                        <a:pt x="69" y="185"/>
                      </a:lnTo>
                      <a:lnTo>
                        <a:pt x="61" y="198"/>
                      </a:lnTo>
                      <a:lnTo>
                        <a:pt x="50" y="207"/>
                      </a:lnTo>
                      <a:lnTo>
                        <a:pt x="34" y="202"/>
                      </a:lnTo>
                      <a:lnTo>
                        <a:pt x="31" y="169"/>
                      </a:lnTo>
                      <a:lnTo>
                        <a:pt x="27" y="153"/>
                      </a:lnTo>
                      <a:lnTo>
                        <a:pt x="13" y="135"/>
                      </a:lnTo>
                      <a:lnTo>
                        <a:pt x="0" y="123"/>
                      </a:lnTo>
                      <a:lnTo>
                        <a:pt x="2" y="1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2" name="Freeform 571"/>
                <p:cNvSpPr>
                  <a:spLocks/>
                </p:cNvSpPr>
                <p:nvPr/>
              </p:nvSpPr>
              <p:spPr bwMode="auto">
                <a:xfrm>
                  <a:off x="9683751" y="1477646"/>
                  <a:ext cx="190500" cy="482600"/>
                </a:xfrm>
                <a:custGeom>
                  <a:avLst/>
                  <a:gdLst>
                    <a:gd name="T0" fmla="*/ 2 w 120"/>
                    <a:gd name="T1" fmla="*/ 116 h 304"/>
                    <a:gd name="T2" fmla="*/ 8 w 120"/>
                    <a:gd name="T3" fmla="*/ 102 h 304"/>
                    <a:gd name="T4" fmla="*/ 8 w 120"/>
                    <a:gd name="T5" fmla="*/ 71 h 304"/>
                    <a:gd name="T6" fmla="*/ 21 w 120"/>
                    <a:gd name="T7" fmla="*/ 57 h 304"/>
                    <a:gd name="T8" fmla="*/ 29 w 120"/>
                    <a:gd name="T9" fmla="*/ 36 h 304"/>
                    <a:gd name="T10" fmla="*/ 40 w 120"/>
                    <a:gd name="T11" fmla="*/ 20 h 304"/>
                    <a:gd name="T12" fmla="*/ 61 w 120"/>
                    <a:gd name="T13" fmla="*/ 11 h 304"/>
                    <a:gd name="T14" fmla="*/ 62 w 120"/>
                    <a:gd name="T15" fmla="*/ 1 h 304"/>
                    <a:gd name="T16" fmla="*/ 78 w 120"/>
                    <a:gd name="T17" fmla="*/ 0 h 304"/>
                    <a:gd name="T18" fmla="*/ 83 w 120"/>
                    <a:gd name="T19" fmla="*/ 9 h 304"/>
                    <a:gd name="T20" fmla="*/ 91 w 120"/>
                    <a:gd name="T21" fmla="*/ 25 h 304"/>
                    <a:gd name="T22" fmla="*/ 83 w 120"/>
                    <a:gd name="T23" fmla="*/ 38 h 304"/>
                    <a:gd name="T24" fmla="*/ 74 w 120"/>
                    <a:gd name="T25" fmla="*/ 46 h 304"/>
                    <a:gd name="T26" fmla="*/ 72 w 120"/>
                    <a:gd name="T27" fmla="*/ 59 h 304"/>
                    <a:gd name="T28" fmla="*/ 88 w 120"/>
                    <a:gd name="T29" fmla="*/ 62 h 304"/>
                    <a:gd name="T30" fmla="*/ 96 w 120"/>
                    <a:gd name="T31" fmla="*/ 78 h 304"/>
                    <a:gd name="T32" fmla="*/ 101 w 120"/>
                    <a:gd name="T33" fmla="*/ 103 h 304"/>
                    <a:gd name="T34" fmla="*/ 115 w 120"/>
                    <a:gd name="T35" fmla="*/ 107 h 304"/>
                    <a:gd name="T36" fmla="*/ 120 w 120"/>
                    <a:gd name="T37" fmla="*/ 116 h 304"/>
                    <a:gd name="T38" fmla="*/ 114 w 120"/>
                    <a:gd name="T39" fmla="*/ 131 h 304"/>
                    <a:gd name="T40" fmla="*/ 104 w 120"/>
                    <a:gd name="T41" fmla="*/ 138 h 304"/>
                    <a:gd name="T42" fmla="*/ 88 w 120"/>
                    <a:gd name="T43" fmla="*/ 145 h 304"/>
                    <a:gd name="T44" fmla="*/ 86 w 120"/>
                    <a:gd name="T45" fmla="*/ 174 h 304"/>
                    <a:gd name="T46" fmla="*/ 91 w 120"/>
                    <a:gd name="T47" fmla="*/ 183 h 304"/>
                    <a:gd name="T48" fmla="*/ 102 w 120"/>
                    <a:gd name="T49" fmla="*/ 201 h 304"/>
                    <a:gd name="T50" fmla="*/ 98 w 120"/>
                    <a:gd name="T51" fmla="*/ 226 h 304"/>
                    <a:gd name="T52" fmla="*/ 99 w 120"/>
                    <a:gd name="T53" fmla="*/ 239 h 304"/>
                    <a:gd name="T54" fmla="*/ 106 w 120"/>
                    <a:gd name="T55" fmla="*/ 260 h 304"/>
                    <a:gd name="T56" fmla="*/ 118 w 120"/>
                    <a:gd name="T57" fmla="*/ 271 h 304"/>
                    <a:gd name="T58" fmla="*/ 107 w 120"/>
                    <a:gd name="T59" fmla="*/ 293 h 304"/>
                    <a:gd name="T60" fmla="*/ 101 w 120"/>
                    <a:gd name="T61" fmla="*/ 304 h 304"/>
                    <a:gd name="T62" fmla="*/ 94 w 120"/>
                    <a:gd name="T63" fmla="*/ 276 h 304"/>
                    <a:gd name="T64" fmla="*/ 91 w 120"/>
                    <a:gd name="T65" fmla="*/ 255 h 304"/>
                    <a:gd name="T66" fmla="*/ 78 w 120"/>
                    <a:gd name="T67" fmla="*/ 245 h 304"/>
                    <a:gd name="T68" fmla="*/ 83 w 120"/>
                    <a:gd name="T69" fmla="*/ 207 h 304"/>
                    <a:gd name="T70" fmla="*/ 69 w 120"/>
                    <a:gd name="T71" fmla="*/ 185 h 304"/>
                    <a:gd name="T72" fmla="*/ 61 w 120"/>
                    <a:gd name="T73" fmla="*/ 198 h 304"/>
                    <a:gd name="T74" fmla="*/ 50 w 120"/>
                    <a:gd name="T75" fmla="*/ 207 h 304"/>
                    <a:gd name="T76" fmla="*/ 34 w 120"/>
                    <a:gd name="T77" fmla="*/ 202 h 304"/>
                    <a:gd name="T78" fmla="*/ 31 w 120"/>
                    <a:gd name="T79" fmla="*/ 169 h 304"/>
                    <a:gd name="T80" fmla="*/ 27 w 120"/>
                    <a:gd name="T81" fmla="*/ 153 h 304"/>
                    <a:gd name="T82" fmla="*/ 13 w 120"/>
                    <a:gd name="T83" fmla="*/ 135 h 304"/>
                    <a:gd name="T84" fmla="*/ 0 w 120"/>
                    <a:gd name="T85" fmla="*/ 123 h 304"/>
                    <a:gd name="T86" fmla="*/ 2 w 120"/>
                    <a:gd name="T87" fmla="*/ 116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0" h="304">
                      <a:moveTo>
                        <a:pt x="2" y="116"/>
                      </a:moveTo>
                      <a:lnTo>
                        <a:pt x="8" y="102"/>
                      </a:lnTo>
                      <a:lnTo>
                        <a:pt x="8" y="71"/>
                      </a:lnTo>
                      <a:lnTo>
                        <a:pt x="21" y="57"/>
                      </a:lnTo>
                      <a:lnTo>
                        <a:pt x="29" y="36"/>
                      </a:lnTo>
                      <a:lnTo>
                        <a:pt x="40" y="20"/>
                      </a:lnTo>
                      <a:lnTo>
                        <a:pt x="61" y="11"/>
                      </a:lnTo>
                      <a:lnTo>
                        <a:pt x="62" y="1"/>
                      </a:lnTo>
                      <a:lnTo>
                        <a:pt x="78" y="0"/>
                      </a:lnTo>
                      <a:lnTo>
                        <a:pt x="83" y="9"/>
                      </a:lnTo>
                      <a:lnTo>
                        <a:pt x="91" y="25"/>
                      </a:lnTo>
                      <a:lnTo>
                        <a:pt x="83" y="38"/>
                      </a:lnTo>
                      <a:lnTo>
                        <a:pt x="74" y="46"/>
                      </a:lnTo>
                      <a:lnTo>
                        <a:pt x="72" y="59"/>
                      </a:lnTo>
                      <a:lnTo>
                        <a:pt x="88" y="62"/>
                      </a:lnTo>
                      <a:lnTo>
                        <a:pt x="96" y="78"/>
                      </a:lnTo>
                      <a:lnTo>
                        <a:pt x="101" y="103"/>
                      </a:lnTo>
                      <a:lnTo>
                        <a:pt x="115" y="107"/>
                      </a:lnTo>
                      <a:lnTo>
                        <a:pt x="120" y="116"/>
                      </a:lnTo>
                      <a:lnTo>
                        <a:pt x="114" y="131"/>
                      </a:lnTo>
                      <a:lnTo>
                        <a:pt x="104" y="138"/>
                      </a:lnTo>
                      <a:lnTo>
                        <a:pt x="88" y="145"/>
                      </a:lnTo>
                      <a:lnTo>
                        <a:pt x="86" y="174"/>
                      </a:lnTo>
                      <a:lnTo>
                        <a:pt x="91" y="183"/>
                      </a:lnTo>
                      <a:lnTo>
                        <a:pt x="102" y="201"/>
                      </a:lnTo>
                      <a:lnTo>
                        <a:pt x="98" y="226"/>
                      </a:lnTo>
                      <a:lnTo>
                        <a:pt x="99" y="239"/>
                      </a:lnTo>
                      <a:lnTo>
                        <a:pt x="106" y="260"/>
                      </a:lnTo>
                      <a:lnTo>
                        <a:pt x="118" y="271"/>
                      </a:lnTo>
                      <a:lnTo>
                        <a:pt x="107" y="293"/>
                      </a:lnTo>
                      <a:lnTo>
                        <a:pt x="101" y="304"/>
                      </a:lnTo>
                      <a:lnTo>
                        <a:pt x="94" y="276"/>
                      </a:lnTo>
                      <a:lnTo>
                        <a:pt x="91" y="255"/>
                      </a:lnTo>
                      <a:lnTo>
                        <a:pt x="78" y="245"/>
                      </a:lnTo>
                      <a:lnTo>
                        <a:pt x="83" y="207"/>
                      </a:lnTo>
                      <a:lnTo>
                        <a:pt x="69" y="185"/>
                      </a:lnTo>
                      <a:lnTo>
                        <a:pt x="61" y="198"/>
                      </a:lnTo>
                      <a:lnTo>
                        <a:pt x="50" y="207"/>
                      </a:lnTo>
                      <a:lnTo>
                        <a:pt x="34" y="202"/>
                      </a:lnTo>
                      <a:lnTo>
                        <a:pt x="31" y="169"/>
                      </a:lnTo>
                      <a:lnTo>
                        <a:pt x="27" y="153"/>
                      </a:lnTo>
                      <a:lnTo>
                        <a:pt x="13" y="135"/>
                      </a:lnTo>
                      <a:lnTo>
                        <a:pt x="0" y="123"/>
                      </a:lnTo>
                      <a:lnTo>
                        <a:pt x="2" y="1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3" name="Freeform 572"/>
                <p:cNvSpPr>
                  <a:spLocks/>
                </p:cNvSpPr>
                <p:nvPr/>
              </p:nvSpPr>
              <p:spPr bwMode="auto">
                <a:xfrm>
                  <a:off x="8386763" y="1193483"/>
                  <a:ext cx="231775" cy="271463"/>
                </a:xfrm>
                <a:custGeom>
                  <a:avLst/>
                  <a:gdLst>
                    <a:gd name="T0" fmla="*/ 112 w 146"/>
                    <a:gd name="T1" fmla="*/ 171 h 171"/>
                    <a:gd name="T2" fmla="*/ 104 w 146"/>
                    <a:gd name="T3" fmla="*/ 166 h 171"/>
                    <a:gd name="T4" fmla="*/ 87 w 146"/>
                    <a:gd name="T5" fmla="*/ 155 h 171"/>
                    <a:gd name="T6" fmla="*/ 74 w 146"/>
                    <a:gd name="T7" fmla="*/ 131 h 171"/>
                    <a:gd name="T8" fmla="*/ 63 w 146"/>
                    <a:gd name="T9" fmla="*/ 126 h 171"/>
                    <a:gd name="T10" fmla="*/ 51 w 146"/>
                    <a:gd name="T11" fmla="*/ 110 h 171"/>
                    <a:gd name="T12" fmla="*/ 34 w 146"/>
                    <a:gd name="T13" fmla="*/ 110 h 171"/>
                    <a:gd name="T14" fmla="*/ 24 w 146"/>
                    <a:gd name="T15" fmla="*/ 104 h 171"/>
                    <a:gd name="T16" fmla="*/ 15 w 146"/>
                    <a:gd name="T17" fmla="*/ 96 h 171"/>
                    <a:gd name="T18" fmla="*/ 10 w 146"/>
                    <a:gd name="T19" fmla="*/ 96 h 171"/>
                    <a:gd name="T20" fmla="*/ 0 w 146"/>
                    <a:gd name="T21" fmla="*/ 80 h 171"/>
                    <a:gd name="T22" fmla="*/ 15 w 146"/>
                    <a:gd name="T23" fmla="*/ 70 h 171"/>
                    <a:gd name="T24" fmla="*/ 34 w 146"/>
                    <a:gd name="T25" fmla="*/ 57 h 171"/>
                    <a:gd name="T26" fmla="*/ 37 w 146"/>
                    <a:gd name="T27" fmla="*/ 43 h 171"/>
                    <a:gd name="T28" fmla="*/ 39 w 146"/>
                    <a:gd name="T29" fmla="*/ 22 h 171"/>
                    <a:gd name="T30" fmla="*/ 48 w 146"/>
                    <a:gd name="T31" fmla="*/ 13 h 171"/>
                    <a:gd name="T32" fmla="*/ 58 w 146"/>
                    <a:gd name="T33" fmla="*/ 3 h 171"/>
                    <a:gd name="T34" fmla="*/ 72 w 146"/>
                    <a:gd name="T35" fmla="*/ 0 h 171"/>
                    <a:gd name="T36" fmla="*/ 79 w 146"/>
                    <a:gd name="T37" fmla="*/ 10 h 171"/>
                    <a:gd name="T38" fmla="*/ 96 w 146"/>
                    <a:gd name="T39" fmla="*/ 11 h 171"/>
                    <a:gd name="T40" fmla="*/ 99 w 146"/>
                    <a:gd name="T41" fmla="*/ 24 h 171"/>
                    <a:gd name="T42" fmla="*/ 114 w 146"/>
                    <a:gd name="T43" fmla="*/ 27 h 171"/>
                    <a:gd name="T44" fmla="*/ 112 w 146"/>
                    <a:gd name="T45" fmla="*/ 43 h 171"/>
                    <a:gd name="T46" fmla="*/ 101 w 146"/>
                    <a:gd name="T47" fmla="*/ 51 h 171"/>
                    <a:gd name="T48" fmla="*/ 101 w 146"/>
                    <a:gd name="T49" fmla="*/ 67 h 171"/>
                    <a:gd name="T50" fmla="*/ 115 w 146"/>
                    <a:gd name="T51" fmla="*/ 73 h 171"/>
                    <a:gd name="T52" fmla="*/ 118 w 146"/>
                    <a:gd name="T53" fmla="*/ 88 h 171"/>
                    <a:gd name="T54" fmla="*/ 128 w 146"/>
                    <a:gd name="T55" fmla="*/ 89 h 171"/>
                    <a:gd name="T56" fmla="*/ 138 w 146"/>
                    <a:gd name="T57" fmla="*/ 88 h 171"/>
                    <a:gd name="T58" fmla="*/ 141 w 146"/>
                    <a:gd name="T59" fmla="*/ 100 h 171"/>
                    <a:gd name="T60" fmla="*/ 136 w 146"/>
                    <a:gd name="T61" fmla="*/ 115 h 171"/>
                    <a:gd name="T62" fmla="*/ 146 w 146"/>
                    <a:gd name="T63" fmla="*/ 118 h 171"/>
                    <a:gd name="T64" fmla="*/ 146 w 146"/>
                    <a:gd name="T65" fmla="*/ 134 h 171"/>
                    <a:gd name="T66" fmla="*/ 133 w 146"/>
                    <a:gd name="T67" fmla="*/ 137 h 171"/>
                    <a:gd name="T68" fmla="*/ 123 w 146"/>
                    <a:gd name="T69" fmla="*/ 140 h 171"/>
                    <a:gd name="T70" fmla="*/ 123 w 146"/>
                    <a:gd name="T71" fmla="*/ 163 h 171"/>
                    <a:gd name="T72" fmla="*/ 112 w 146"/>
                    <a:gd name="T73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6" h="171">
                      <a:moveTo>
                        <a:pt x="112" y="171"/>
                      </a:moveTo>
                      <a:lnTo>
                        <a:pt x="104" y="166"/>
                      </a:lnTo>
                      <a:lnTo>
                        <a:pt x="87" y="155"/>
                      </a:lnTo>
                      <a:lnTo>
                        <a:pt x="74" y="131"/>
                      </a:lnTo>
                      <a:lnTo>
                        <a:pt x="63" y="126"/>
                      </a:lnTo>
                      <a:lnTo>
                        <a:pt x="51" y="110"/>
                      </a:lnTo>
                      <a:lnTo>
                        <a:pt x="34" y="110"/>
                      </a:lnTo>
                      <a:lnTo>
                        <a:pt x="24" y="104"/>
                      </a:lnTo>
                      <a:lnTo>
                        <a:pt x="15" y="96"/>
                      </a:lnTo>
                      <a:lnTo>
                        <a:pt x="10" y="96"/>
                      </a:lnTo>
                      <a:lnTo>
                        <a:pt x="0" y="80"/>
                      </a:lnTo>
                      <a:lnTo>
                        <a:pt x="15" y="70"/>
                      </a:lnTo>
                      <a:lnTo>
                        <a:pt x="34" y="57"/>
                      </a:lnTo>
                      <a:lnTo>
                        <a:pt x="37" y="43"/>
                      </a:lnTo>
                      <a:lnTo>
                        <a:pt x="39" y="22"/>
                      </a:lnTo>
                      <a:lnTo>
                        <a:pt x="48" y="13"/>
                      </a:lnTo>
                      <a:lnTo>
                        <a:pt x="58" y="3"/>
                      </a:lnTo>
                      <a:lnTo>
                        <a:pt x="72" y="0"/>
                      </a:lnTo>
                      <a:lnTo>
                        <a:pt x="79" y="10"/>
                      </a:lnTo>
                      <a:lnTo>
                        <a:pt x="96" y="11"/>
                      </a:lnTo>
                      <a:lnTo>
                        <a:pt x="99" y="24"/>
                      </a:lnTo>
                      <a:lnTo>
                        <a:pt x="114" y="27"/>
                      </a:lnTo>
                      <a:lnTo>
                        <a:pt x="112" y="43"/>
                      </a:lnTo>
                      <a:lnTo>
                        <a:pt x="101" y="51"/>
                      </a:lnTo>
                      <a:lnTo>
                        <a:pt x="101" y="67"/>
                      </a:lnTo>
                      <a:lnTo>
                        <a:pt x="115" y="73"/>
                      </a:lnTo>
                      <a:lnTo>
                        <a:pt x="118" y="88"/>
                      </a:lnTo>
                      <a:lnTo>
                        <a:pt x="128" y="89"/>
                      </a:lnTo>
                      <a:lnTo>
                        <a:pt x="138" y="88"/>
                      </a:lnTo>
                      <a:lnTo>
                        <a:pt x="141" y="100"/>
                      </a:lnTo>
                      <a:lnTo>
                        <a:pt x="136" y="115"/>
                      </a:lnTo>
                      <a:lnTo>
                        <a:pt x="146" y="118"/>
                      </a:lnTo>
                      <a:lnTo>
                        <a:pt x="146" y="134"/>
                      </a:lnTo>
                      <a:lnTo>
                        <a:pt x="133" y="137"/>
                      </a:lnTo>
                      <a:lnTo>
                        <a:pt x="123" y="140"/>
                      </a:lnTo>
                      <a:lnTo>
                        <a:pt x="123" y="163"/>
                      </a:lnTo>
                      <a:lnTo>
                        <a:pt x="112" y="1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4" name="Freeform 573"/>
                <p:cNvSpPr>
                  <a:spLocks/>
                </p:cNvSpPr>
                <p:nvPr/>
              </p:nvSpPr>
              <p:spPr bwMode="auto">
                <a:xfrm>
                  <a:off x="8386763" y="1193483"/>
                  <a:ext cx="231775" cy="271463"/>
                </a:xfrm>
                <a:custGeom>
                  <a:avLst/>
                  <a:gdLst>
                    <a:gd name="T0" fmla="*/ 112 w 146"/>
                    <a:gd name="T1" fmla="*/ 171 h 171"/>
                    <a:gd name="T2" fmla="*/ 104 w 146"/>
                    <a:gd name="T3" fmla="*/ 166 h 171"/>
                    <a:gd name="T4" fmla="*/ 87 w 146"/>
                    <a:gd name="T5" fmla="*/ 155 h 171"/>
                    <a:gd name="T6" fmla="*/ 74 w 146"/>
                    <a:gd name="T7" fmla="*/ 131 h 171"/>
                    <a:gd name="T8" fmla="*/ 63 w 146"/>
                    <a:gd name="T9" fmla="*/ 126 h 171"/>
                    <a:gd name="T10" fmla="*/ 51 w 146"/>
                    <a:gd name="T11" fmla="*/ 110 h 171"/>
                    <a:gd name="T12" fmla="*/ 34 w 146"/>
                    <a:gd name="T13" fmla="*/ 110 h 171"/>
                    <a:gd name="T14" fmla="*/ 24 w 146"/>
                    <a:gd name="T15" fmla="*/ 104 h 171"/>
                    <a:gd name="T16" fmla="*/ 15 w 146"/>
                    <a:gd name="T17" fmla="*/ 96 h 171"/>
                    <a:gd name="T18" fmla="*/ 10 w 146"/>
                    <a:gd name="T19" fmla="*/ 96 h 171"/>
                    <a:gd name="T20" fmla="*/ 0 w 146"/>
                    <a:gd name="T21" fmla="*/ 80 h 171"/>
                    <a:gd name="T22" fmla="*/ 15 w 146"/>
                    <a:gd name="T23" fmla="*/ 70 h 171"/>
                    <a:gd name="T24" fmla="*/ 34 w 146"/>
                    <a:gd name="T25" fmla="*/ 57 h 171"/>
                    <a:gd name="T26" fmla="*/ 37 w 146"/>
                    <a:gd name="T27" fmla="*/ 43 h 171"/>
                    <a:gd name="T28" fmla="*/ 39 w 146"/>
                    <a:gd name="T29" fmla="*/ 22 h 171"/>
                    <a:gd name="T30" fmla="*/ 48 w 146"/>
                    <a:gd name="T31" fmla="*/ 13 h 171"/>
                    <a:gd name="T32" fmla="*/ 58 w 146"/>
                    <a:gd name="T33" fmla="*/ 3 h 171"/>
                    <a:gd name="T34" fmla="*/ 72 w 146"/>
                    <a:gd name="T35" fmla="*/ 0 h 171"/>
                    <a:gd name="T36" fmla="*/ 79 w 146"/>
                    <a:gd name="T37" fmla="*/ 10 h 171"/>
                    <a:gd name="T38" fmla="*/ 96 w 146"/>
                    <a:gd name="T39" fmla="*/ 11 h 171"/>
                    <a:gd name="T40" fmla="*/ 99 w 146"/>
                    <a:gd name="T41" fmla="*/ 24 h 171"/>
                    <a:gd name="T42" fmla="*/ 114 w 146"/>
                    <a:gd name="T43" fmla="*/ 27 h 171"/>
                    <a:gd name="T44" fmla="*/ 112 w 146"/>
                    <a:gd name="T45" fmla="*/ 43 h 171"/>
                    <a:gd name="T46" fmla="*/ 101 w 146"/>
                    <a:gd name="T47" fmla="*/ 51 h 171"/>
                    <a:gd name="T48" fmla="*/ 101 w 146"/>
                    <a:gd name="T49" fmla="*/ 67 h 171"/>
                    <a:gd name="T50" fmla="*/ 115 w 146"/>
                    <a:gd name="T51" fmla="*/ 73 h 171"/>
                    <a:gd name="T52" fmla="*/ 118 w 146"/>
                    <a:gd name="T53" fmla="*/ 88 h 171"/>
                    <a:gd name="T54" fmla="*/ 128 w 146"/>
                    <a:gd name="T55" fmla="*/ 89 h 171"/>
                    <a:gd name="T56" fmla="*/ 138 w 146"/>
                    <a:gd name="T57" fmla="*/ 88 h 171"/>
                    <a:gd name="T58" fmla="*/ 141 w 146"/>
                    <a:gd name="T59" fmla="*/ 100 h 171"/>
                    <a:gd name="T60" fmla="*/ 136 w 146"/>
                    <a:gd name="T61" fmla="*/ 115 h 171"/>
                    <a:gd name="T62" fmla="*/ 146 w 146"/>
                    <a:gd name="T63" fmla="*/ 118 h 171"/>
                    <a:gd name="T64" fmla="*/ 146 w 146"/>
                    <a:gd name="T65" fmla="*/ 134 h 171"/>
                    <a:gd name="T66" fmla="*/ 133 w 146"/>
                    <a:gd name="T67" fmla="*/ 137 h 171"/>
                    <a:gd name="T68" fmla="*/ 123 w 146"/>
                    <a:gd name="T69" fmla="*/ 140 h 171"/>
                    <a:gd name="T70" fmla="*/ 123 w 146"/>
                    <a:gd name="T71" fmla="*/ 163 h 171"/>
                    <a:gd name="T72" fmla="*/ 112 w 146"/>
                    <a:gd name="T73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6" h="171">
                      <a:moveTo>
                        <a:pt x="112" y="171"/>
                      </a:moveTo>
                      <a:lnTo>
                        <a:pt x="104" y="166"/>
                      </a:lnTo>
                      <a:lnTo>
                        <a:pt x="87" y="155"/>
                      </a:lnTo>
                      <a:lnTo>
                        <a:pt x="74" y="131"/>
                      </a:lnTo>
                      <a:lnTo>
                        <a:pt x="63" y="126"/>
                      </a:lnTo>
                      <a:lnTo>
                        <a:pt x="51" y="110"/>
                      </a:lnTo>
                      <a:lnTo>
                        <a:pt x="34" y="110"/>
                      </a:lnTo>
                      <a:lnTo>
                        <a:pt x="24" y="104"/>
                      </a:lnTo>
                      <a:lnTo>
                        <a:pt x="15" y="96"/>
                      </a:lnTo>
                      <a:lnTo>
                        <a:pt x="10" y="96"/>
                      </a:lnTo>
                      <a:lnTo>
                        <a:pt x="0" y="80"/>
                      </a:lnTo>
                      <a:lnTo>
                        <a:pt x="15" y="70"/>
                      </a:lnTo>
                      <a:lnTo>
                        <a:pt x="34" y="57"/>
                      </a:lnTo>
                      <a:lnTo>
                        <a:pt x="37" y="43"/>
                      </a:lnTo>
                      <a:lnTo>
                        <a:pt x="39" y="22"/>
                      </a:lnTo>
                      <a:lnTo>
                        <a:pt x="48" y="13"/>
                      </a:lnTo>
                      <a:lnTo>
                        <a:pt x="58" y="3"/>
                      </a:lnTo>
                      <a:lnTo>
                        <a:pt x="72" y="0"/>
                      </a:lnTo>
                      <a:lnTo>
                        <a:pt x="79" y="10"/>
                      </a:lnTo>
                      <a:lnTo>
                        <a:pt x="96" y="11"/>
                      </a:lnTo>
                      <a:lnTo>
                        <a:pt x="99" y="24"/>
                      </a:lnTo>
                      <a:lnTo>
                        <a:pt x="114" y="27"/>
                      </a:lnTo>
                      <a:lnTo>
                        <a:pt x="112" y="43"/>
                      </a:lnTo>
                      <a:lnTo>
                        <a:pt x="101" y="51"/>
                      </a:lnTo>
                      <a:lnTo>
                        <a:pt x="101" y="67"/>
                      </a:lnTo>
                      <a:lnTo>
                        <a:pt x="115" y="73"/>
                      </a:lnTo>
                      <a:lnTo>
                        <a:pt x="118" y="88"/>
                      </a:lnTo>
                      <a:lnTo>
                        <a:pt x="128" y="89"/>
                      </a:lnTo>
                      <a:lnTo>
                        <a:pt x="138" y="88"/>
                      </a:lnTo>
                      <a:lnTo>
                        <a:pt x="141" y="100"/>
                      </a:lnTo>
                      <a:lnTo>
                        <a:pt x="136" y="115"/>
                      </a:lnTo>
                      <a:lnTo>
                        <a:pt x="146" y="118"/>
                      </a:lnTo>
                      <a:lnTo>
                        <a:pt x="146" y="134"/>
                      </a:lnTo>
                      <a:lnTo>
                        <a:pt x="133" y="137"/>
                      </a:lnTo>
                      <a:lnTo>
                        <a:pt x="123" y="140"/>
                      </a:lnTo>
                      <a:lnTo>
                        <a:pt x="123" y="163"/>
                      </a:lnTo>
                      <a:lnTo>
                        <a:pt x="112" y="17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5" name="Freeform 574"/>
                <p:cNvSpPr>
                  <a:spLocks/>
                </p:cNvSpPr>
                <p:nvPr/>
              </p:nvSpPr>
              <p:spPr bwMode="auto">
                <a:xfrm>
                  <a:off x="8386763" y="1193483"/>
                  <a:ext cx="231775" cy="271463"/>
                </a:xfrm>
                <a:custGeom>
                  <a:avLst/>
                  <a:gdLst>
                    <a:gd name="T0" fmla="*/ 112 w 146"/>
                    <a:gd name="T1" fmla="*/ 171 h 171"/>
                    <a:gd name="T2" fmla="*/ 104 w 146"/>
                    <a:gd name="T3" fmla="*/ 166 h 171"/>
                    <a:gd name="T4" fmla="*/ 87 w 146"/>
                    <a:gd name="T5" fmla="*/ 155 h 171"/>
                    <a:gd name="T6" fmla="*/ 74 w 146"/>
                    <a:gd name="T7" fmla="*/ 131 h 171"/>
                    <a:gd name="T8" fmla="*/ 63 w 146"/>
                    <a:gd name="T9" fmla="*/ 126 h 171"/>
                    <a:gd name="T10" fmla="*/ 51 w 146"/>
                    <a:gd name="T11" fmla="*/ 110 h 171"/>
                    <a:gd name="T12" fmla="*/ 34 w 146"/>
                    <a:gd name="T13" fmla="*/ 110 h 171"/>
                    <a:gd name="T14" fmla="*/ 24 w 146"/>
                    <a:gd name="T15" fmla="*/ 104 h 171"/>
                    <a:gd name="T16" fmla="*/ 15 w 146"/>
                    <a:gd name="T17" fmla="*/ 96 h 171"/>
                    <a:gd name="T18" fmla="*/ 10 w 146"/>
                    <a:gd name="T19" fmla="*/ 96 h 171"/>
                    <a:gd name="T20" fmla="*/ 0 w 146"/>
                    <a:gd name="T21" fmla="*/ 80 h 171"/>
                    <a:gd name="T22" fmla="*/ 15 w 146"/>
                    <a:gd name="T23" fmla="*/ 70 h 171"/>
                    <a:gd name="T24" fmla="*/ 34 w 146"/>
                    <a:gd name="T25" fmla="*/ 57 h 171"/>
                    <a:gd name="T26" fmla="*/ 37 w 146"/>
                    <a:gd name="T27" fmla="*/ 43 h 171"/>
                    <a:gd name="T28" fmla="*/ 39 w 146"/>
                    <a:gd name="T29" fmla="*/ 22 h 171"/>
                    <a:gd name="T30" fmla="*/ 48 w 146"/>
                    <a:gd name="T31" fmla="*/ 13 h 171"/>
                    <a:gd name="T32" fmla="*/ 58 w 146"/>
                    <a:gd name="T33" fmla="*/ 3 h 171"/>
                    <a:gd name="T34" fmla="*/ 72 w 146"/>
                    <a:gd name="T35" fmla="*/ 0 h 171"/>
                    <a:gd name="T36" fmla="*/ 79 w 146"/>
                    <a:gd name="T37" fmla="*/ 10 h 171"/>
                    <a:gd name="T38" fmla="*/ 96 w 146"/>
                    <a:gd name="T39" fmla="*/ 11 h 171"/>
                    <a:gd name="T40" fmla="*/ 99 w 146"/>
                    <a:gd name="T41" fmla="*/ 24 h 171"/>
                    <a:gd name="T42" fmla="*/ 114 w 146"/>
                    <a:gd name="T43" fmla="*/ 27 h 171"/>
                    <a:gd name="T44" fmla="*/ 112 w 146"/>
                    <a:gd name="T45" fmla="*/ 43 h 171"/>
                    <a:gd name="T46" fmla="*/ 101 w 146"/>
                    <a:gd name="T47" fmla="*/ 51 h 171"/>
                    <a:gd name="T48" fmla="*/ 101 w 146"/>
                    <a:gd name="T49" fmla="*/ 67 h 171"/>
                    <a:gd name="T50" fmla="*/ 115 w 146"/>
                    <a:gd name="T51" fmla="*/ 73 h 171"/>
                    <a:gd name="T52" fmla="*/ 118 w 146"/>
                    <a:gd name="T53" fmla="*/ 88 h 171"/>
                    <a:gd name="T54" fmla="*/ 128 w 146"/>
                    <a:gd name="T55" fmla="*/ 89 h 171"/>
                    <a:gd name="T56" fmla="*/ 138 w 146"/>
                    <a:gd name="T57" fmla="*/ 88 h 171"/>
                    <a:gd name="T58" fmla="*/ 141 w 146"/>
                    <a:gd name="T59" fmla="*/ 100 h 171"/>
                    <a:gd name="T60" fmla="*/ 136 w 146"/>
                    <a:gd name="T61" fmla="*/ 115 h 171"/>
                    <a:gd name="T62" fmla="*/ 146 w 146"/>
                    <a:gd name="T63" fmla="*/ 118 h 171"/>
                    <a:gd name="T64" fmla="*/ 146 w 146"/>
                    <a:gd name="T65" fmla="*/ 134 h 171"/>
                    <a:gd name="T66" fmla="*/ 133 w 146"/>
                    <a:gd name="T67" fmla="*/ 137 h 171"/>
                    <a:gd name="T68" fmla="*/ 123 w 146"/>
                    <a:gd name="T69" fmla="*/ 140 h 171"/>
                    <a:gd name="T70" fmla="*/ 123 w 146"/>
                    <a:gd name="T71" fmla="*/ 163 h 171"/>
                    <a:gd name="T72" fmla="*/ 112 w 146"/>
                    <a:gd name="T73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6" h="171">
                      <a:moveTo>
                        <a:pt x="112" y="171"/>
                      </a:moveTo>
                      <a:lnTo>
                        <a:pt x="104" y="166"/>
                      </a:lnTo>
                      <a:lnTo>
                        <a:pt x="87" y="155"/>
                      </a:lnTo>
                      <a:lnTo>
                        <a:pt x="74" y="131"/>
                      </a:lnTo>
                      <a:lnTo>
                        <a:pt x="63" y="126"/>
                      </a:lnTo>
                      <a:lnTo>
                        <a:pt x="51" y="110"/>
                      </a:lnTo>
                      <a:lnTo>
                        <a:pt x="34" y="110"/>
                      </a:lnTo>
                      <a:lnTo>
                        <a:pt x="24" y="104"/>
                      </a:lnTo>
                      <a:lnTo>
                        <a:pt x="15" y="96"/>
                      </a:lnTo>
                      <a:lnTo>
                        <a:pt x="10" y="96"/>
                      </a:lnTo>
                      <a:lnTo>
                        <a:pt x="0" y="80"/>
                      </a:lnTo>
                      <a:lnTo>
                        <a:pt x="15" y="70"/>
                      </a:lnTo>
                      <a:lnTo>
                        <a:pt x="34" y="57"/>
                      </a:lnTo>
                      <a:lnTo>
                        <a:pt x="37" y="43"/>
                      </a:lnTo>
                      <a:lnTo>
                        <a:pt x="39" y="22"/>
                      </a:lnTo>
                      <a:lnTo>
                        <a:pt x="48" y="13"/>
                      </a:lnTo>
                      <a:lnTo>
                        <a:pt x="58" y="3"/>
                      </a:lnTo>
                      <a:lnTo>
                        <a:pt x="72" y="0"/>
                      </a:lnTo>
                      <a:lnTo>
                        <a:pt x="79" y="10"/>
                      </a:lnTo>
                      <a:lnTo>
                        <a:pt x="96" y="11"/>
                      </a:lnTo>
                      <a:lnTo>
                        <a:pt x="99" y="24"/>
                      </a:lnTo>
                      <a:lnTo>
                        <a:pt x="114" y="27"/>
                      </a:lnTo>
                      <a:lnTo>
                        <a:pt x="112" y="43"/>
                      </a:lnTo>
                      <a:lnTo>
                        <a:pt x="101" y="51"/>
                      </a:lnTo>
                      <a:lnTo>
                        <a:pt x="101" y="67"/>
                      </a:lnTo>
                      <a:lnTo>
                        <a:pt x="115" y="73"/>
                      </a:lnTo>
                      <a:lnTo>
                        <a:pt x="118" y="88"/>
                      </a:lnTo>
                      <a:lnTo>
                        <a:pt x="128" y="89"/>
                      </a:lnTo>
                      <a:lnTo>
                        <a:pt x="138" y="88"/>
                      </a:lnTo>
                      <a:lnTo>
                        <a:pt x="141" y="100"/>
                      </a:lnTo>
                      <a:lnTo>
                        <a:pt x="136" y="115"/>
                      </a:lnTo>
                      <a:lnTo>
                        <a:pt x="146" y="118"/>
                      </a:lnTo>
                      <a:lnTo>
                        <a:pt x="146" y="134"/>
                      </a:lnTo>
                      <a:lnTo>
                        <a:pt x="133" y="137"/>
                      </a:lnTo>
                      <a:lnTo>
                        <a:pt x="123" y="140"/>
                      </a:lnTo>
                      <a:lnTo>
                        <a:pt x="123" y="163"/>
                      </a:lnTo>
                      <a:lnTo>
                        <a:pt x="112" y="1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6" name="Freeform 575"/>
                <p:cNvSpPr>
                  <a:spLocks/>
                </p:cNvSpPr>
                <p:nvPr/>
              </p:nvSpPr>
              <p:spPr bwMode="auto">
                <a:xfrm>
                  <a:off x="8386763" y="1193483"/>
                  <a:ext cx="231775" cy="271463"/>
                </a:xfrm>
                <a:custGeom>
                  <a:avLst/>
                  <a:gdLst>
                    <a:gd name="T0" fmla="*/ 112 w 146"/>
                    <a:gd name="T1" fmla="*/ 171 h 171"/>
                    <a:gd name="T2" fmla="*/ 104 w 146"/>
                    <a:gd name="T3" fmla="*/ 166 h 171"/>
                    <a:gd name="T4" fmla="*/ 87 w 146"/>
                    <a:gd name="T5" fmla="*/ 155 h 171"/>
                    <a:gd name="T6" fmla="*/ 74 w 146"/>
                    <a:gd name="T7" fmla="*/ 131 h 171"/>
                    <a:gd name="T8" fmla="*/ 63 w 146"/>
                    <a:gd name="T9" fmla="*/ 126 h 171"/>
                    <a:gd name="T10" fmla="*/ 51 w 146"/>
                    <a:gd name="T11" fmla="*/ 110 h 171"/>
                    <a:gd name="T12" fmla="*/ 34 w 146"/>
                    <a:gd name="T13" fmla="*/ 110 h 171"/>
                    <a:gd name="T14" fmla="*/ 24 w 146"/>
                    <a:gd name="T15" fmla="*/ 104 h 171"/>
                    <a:gd name="T16" fmla="*/ 15 w 146"/>
                    <a:gd name="T17" fmla="*/ 96 h 171"/>
                    <a:gd name="T18" fmla="*/ 10 w 146"/>
                    <a:gd name="T19" fmla="*/ 96 h 171"/>
                    <a:gd name="T20" fmla="*/ 0 w 146"/>
                    <a:gd name="T21" fmla="*/ 80 h 171"/>
                    <a:gd name="T22" fmla="*/ 15 w 146"/>
                    <a:gd name="T23" fmla="*/ 70 h 171"/>
                    <a:gd name="T24" fmla="*/ 34 w 146"/>
                    <a:gd name="T25" fmla="*/ 57 h 171"/>
                    <a:gd name="T26" fmla="*/ 37 w 146"/>
                    <a:gd name="T27" fmla="*/ 43 h 171"/>
                    <a:gd name="T28" fmla="*/ 39 w 146"/>
                    <a:gd name="T29" fmla="*/ 22 h 171"/>
                    <a:gd name="T30" fmla="*/ 48 w 146"/>
                    <a:gd name="T31" fmla="*/ 13 h 171"/>
                    <a:gd name="T32" fmla="*/ 58 w 146"/>
                    <a:gd name="T33" fmla="*/ 3 h 171"/>
                    <a:gd name="T34" fmla="*/ 72 w 146"/>
                    <a:gd name="T35" fmla="*/ 0 h 171"/>
                    <a:gd name="T36" fmla="*/ 79 w 146"/>
                    <a:gd name="T37" fmla="*/ 10 h 171"/>
                    <a:gd name="T38" fmla="*/ 96 w 146"/>
                    <a:gd name="T39" fmla="*/ 11 h 171"/>
                    <a:gd name="T40" fmla="*/ 99 w 146"/>
                    <a:gd name="T41" fmla="*/ 24 h 171"/>
                    <a:gd name="T42" fmla="*/ 114 w 146"/>
                    <a:gd name="T43" fmla="*/ 27 h 171"/>
                    <a:gd name="T44" fmla="*/ 112 w 146"/>
                    <a:gd name="T45" fmla="*/ 43 h 171"/>
                    <a:gd name="T46" fmla="*/ 101 w 146"/>
                    <a:gd name="T47" fmla="*/ 51 h 171"/>
                    <a:gd name="T48" fmla="*/ 101 w 146"/>
                    <a:gd name="T49" fmla="*/ 67 h 171"/>
                    <a:gd name="T50" fmla="*/ 115 w 146"/>
                    <a:gd name="T51" fmla="*/ 73 h 171"/>
                    <a:gd name="T52" fmla="*/ 118 w 146"/>
                    <a:gd name="T53" fmla="*/ 88 h 171"/>
                    <a:gd name="T54" fmla="*/ 128 w 146"/>
                    <a:gd name="T55" fmla="*/ 89 h 171"/>
                    <a:gd name="T56" fmla="*/ 138 w 146"/>
                    <a:gd name="T57" fmla="*/ 88 h 171"/>
                    <a:gd name="T58" fmla="*/ 141 w 146"/>
                    <a:gd name="T59" fmla="*/ 100 h 171"/>
                    <a:gd name="T60" fmla="*/ 136 w 146"/>
                    <a:gd name="T61" fmla="*/ 115 h 171"/>
                    <a:gd name="T62" fmla="*/ 146 w 146"/>
                    <a:gd name="T63" fmla="*/ 118 h 171"/>
                    <a:gd name="T64" fmla="*/ 146 w 146"/>
                    <a:gd name="T65" fmla="*/ 134 h 171"/>
                    <a:gd name="T66" fmla="*/ 133 w 146"/>
                    <a:gd name="T67" fmla="*/ 137 h 171"/>
                    <a:gd name="T68" fmla="*/ 123 w 146"/>
                    <a:gd name="T69" fmla="*/ 140 h 171"/>
                    <a:gd name="T70" fmla="*/ 123 w 146"/>
                    <a:gd name="T71" fmla="*/ 163 h 171"/>
                    <a:gd name="T72" fmla="*/ 112 w 146"/>
                    <a:gd name="T73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6" h="171">
                      <a:moveTo>
                        <a:pt x="112" y="171"/>
                      </a:moveTo>
                      <a:lnTo>
                        <a:pt x="104" y="166"/>
                      </a:lnTo>
                      <a:lnTo>
                        <a:pt x="87" y="155"/>
                      </a:lnTo>
                      <a:lnTo>
                        <a:pt x="74" y="131"/>
                      </a:lnTo>
                      <a:lnTo>
                        <a:pt x="63" y="126"/>
                      </a:lnTo>
                      <a:lnTo>
                        <a:pt x="51" y="110"/>
                      </a:lnTo>
                      <a:lnTo>
                        <a:pt x="34" y="110"/>
                      </a:lnTo>
                      <a:lnTo>
                        <a:pt x="24" y="104"/>
                      </a:lnTo>
                      <a:lnTo>
                        <a:pt x="15" y="96"/>
                      </a:lnTo>
                      <a:lnTo>
                        <a:pt x="10" y="96"/>
                      </a:lnTo>
                      <a:lnTo>
                        <a:pt x="0" y="80"/>
                      </a:lnTo>
                      <a:lnTo>
                        <a:pt x="15" y="70"/>
                      </a:lnTo>
                      <a:lnTo>
                        <a:pt x="34" y="57"/>
                      </a:lnTo>
                      <a:lnTo>
                        <a:pt x="37" y="43"/>
                      </a:lnTo>
                      <a:lnTo>
                        <a:pt x="39" y="22"/>
                      </a:lnTo>
                      <a:lnTo>
                        <a:pt x="48" y="13"/>
                      </a:lnTo>
                      <a:lnTo>
                        <a:pt x="58" y="3"/>
                      </a:lnTo>
                      <a:lnTo>
                        <a:pt x="72" y="0"/>
                      </a:lnTo>
                      <a:lnTo>
                        <a:pt x="79" y="10"/>
                      </a:lnTo>
                      <a:lnTo>
                        <a:pt x="96" y="11"/>
                      </a:lnTo>
                      <a:lnTo>
                        <a:pt x="99" y="24"/>
                      </a:lnTo>
                      <a:lnTo>
                        <a:pt x="114" y="27"/>
                      </a:lnTo>
                      <a:lnTo>
                        <a:pt x="112" y="43"/>
                      </a:lnTo>
                      <a:lnTo>
                        <a:pt x="101" y="51"/>
                      </a:lnTo>
                      <a:lnTo>
                        <a:pt x="101" y="67"/>
                      </a:lnTo>
                      <a:lnTo>
                        <a:pt x="115" y="73"/>
                      </a:lnTo>
                      <a:lnTo>
                        <a:pt x="118" y="88"/>
                      </a:lnTo>
                      <a:lnTo>
                        <a:pt x="128" y="89"/>
                      </a:lnTo>
                      <a:lnTo>
                        <a:pt x="138" y="88"/>
                      </a:lnTo>
                      <a:lnTo>
                        <a:pt x="141" y="100"/>
                      </a:lnTo>
                      <a:lnTo>
                        <a:pt x="136" y="115"/>
                      </a:lnTo>
                      <a:lnTo>
                        <a:pt x="146" y="118"/>
                      </a:lnTo>
                      <a:lnTo>
                        <a:pt x="146" y="134"/>
                      </a:lnTo>
                      <a:lnTo>
                        <a:pt x="133" y="137"/>
                      </a:lnTo>
                      <a:lnTo>
                        <a:pt x="123" y="140"/>
                      </a:lnTo>
                      <a:lnTo>
                        <a:pt x="123" y="163"/>
                      </a:lnTo>
                      <a:lnTo>
                        <a:pt x="112" y="17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7" name="Freeform 576"/>
                <p:cNvSpPr>
                  <a:spLocks/>
                </p:cNvSpPr>
                <p:nvPr/>
              </p:nvSpPr>
              <p:spPr bwMode="auto">
                <a:xfrm>
                  <a:off x="8286751" y="1325246"/>
                  <a:ext cx="17463" cy="88900"/>
                </a:xfrm>
                <a:custGeom>
                  <a:avLst/>
                  <a:gdLst>
                    <a:gd name="T0" fmla="*/ 0 w 11"/>
                    <a:gd name="T1" fmla="*/ 32 h 56"/>
                    <a:gd name="T2" fmla="*/ 9 w 11"/>
                    <a:gd name="T3" fmla="*/ 56 h 56"/>
                    <a:gd name="T4" fmla="*/ 11 w 11"/>
                    <a:gd name="T5" fmla="*/ 32 h 56"/>
                    <a:gd name="T6" fmla="*/ 11 w 11"/>
                    <a:gd name="T7" fmla="*/ 0 h 56"/>
                    <a:gd name="T8" fmla="*/ 0 w 11"/>
                    <a:gd name="T9" fmla="*/ 3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6">
                      <a:moveTo>
                        <a:pt x="0" y="32"/>
                      </a:moveTo>
                      <a:lnTo>
                        <a:pt x="9" y="56"/>
                      </a:lnTo>
                      <a:lnTo>
                        <a:pt x="11" y="32"/>
                      </a:lnTo>
                      <a:lnTo>
                        <a:pt x="11" y="0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8" name="Freeform 577"/>
                <p:cNvSpPr>
                  <a:spLocks/>
                </p:cNvSpPr>
                <p:nvPr/>
              </p:nvSpPr>
              <p:spPr bwMode="auto">
                <a:xfrm>
                  <a:off x="8286751" y="1325246"/>
                  <a:ext cx="17463" cy="88900"/>
                </a:xfrm>
                <a:custGeom>
                  <a:avLst/>
                  <a:gdLst>
                    <a:gd name="T0" fmla="*/ 0 w 11"/>
                    <a:gd name="T1" fmla="*/ 32 h 56"/>
                    <a:gd name="T2" fmla="*/ 9 w 11"/>
                    <a:gd name="T3" fmla="*/ 56 h 56"/>
                    <a:gd name="T4" fmla="*/ 11 w 11"/>
                    <a:gd name="T5" fmla="*/ 32 h 56"/>
                    <a:gd name="T6" fmla="*/ 11 w 11"/>
                    <a:gd name="T7" fmla="*/ 0 h 56"/>
                    <a:gd name="T8" fmla="*/ 0 w 11"/>
                    <a:gd name="T9" fmla="*/ 3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6">
                      <a:moveTo>
                        <a:pt x="0" y="32"/>
                      </a:moveTo>
                      <a:lnTo>
                        <a:pt x="9" y="56"/>
                      </a:lnTo>
                      <a:lnTo>
                        <a:pt x="11" y="32"/>
                      </a:lnTo>
                      <a:lnTo>
                        <a:pt x="11" y="0"/>
                      </a:lnTo>
                      <a:lnTo>
                        <a:pt x="0" y="3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9" name="Freeform 578"/>
                <p:cNvSpPr>
                  <a:spLocks/>
                </p:cNvSpPr>
                <p:nvPr/>
              </p:nvSpPr>
              <p:spPr bwMode="auto">
                <a:xfrm>
                  <a:off x="8286751" y="1325246"/>
                  <a:ext cx="17463" cy="88900"/>
                </a:xfrm>
                <a:custGeom>
                  <a:avLst/>
                  <a:gdLst>
                    <a:gd name="T0" fmla="*/ 0 w 11"/>
                    <a:gd name="T1" fmla="*/ 32 h 56"/>
                    <a:gd name="T2" fmla="*/ 9 w 11"/>
                    <a:gd name="T3" fmla="*/ 56 h 56"/>
                    <a:gd name="T4" fmla="*/ 11 w 11"/>
                    <a:gd name="T5" fmla="*/ 32 h 56"/>
                    <a:gd name="T6" fmla="*/ 11 w 11"/>
                    <a:gd name="T7" fmla="*/ 0 h 56"/>
                    <a:gd name="T8" fmla="*/ 0 w 11"/>
                    <a:gd name="T9" fmla="*/ 3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6">
                      <a:moveTo>
                        <a:pt x="0" y="32"/>
                      </a:moveTo>
                      <a:lnTo>
                        <a:pt x="9" y="56"/>
                      </a:lnTo>
                      <a:lnTo>
                        <a:pt x="11" y="32"/>
                      </a:lnTo>
                      <a:lnTo>
                        <a:pt x="11" y="0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0" name="Freeform 579"/>
                <p:cNvSpPr>
                  <a:spLocks/>
                </p:cNvSpPr>
                <p:nvPr/>
              </p:nvSpPr>
              <p:spPr bwMode="auto">
                <a:xfrm>
                  <a:off x="8286751" y="1325246"/>
                  <a:ext cx="17463" cy="88900"/>
                </a:xfrm>
                <a:custGeom>
                  <a:avLst/>
                  <a:gdLst>
                    <a:gd name="T0" fmla="*/ 0 w 11"/>
                    <a:gd name="T1" fmla="*/ 32 h 56"/>
                    <a:gd name="T2" fmla="*/ 9 w 11"/>
                    <a:gd name="T3" fmla="*/ 56 h 56"/>
                    <a:gd name="T4" fmla="*/ 11 w 11"/>
                    <a:gd name="T5" fmla="*/ 32 h 56"/>
                    <a:gd name="T6" fmla="*/ 11 w 11"/>
                    <a:gd name="T7" fmla="*/ 0 h 56"/>
                    <a:gd name="T8" fmla="*/ 0 w 11"/>
                    <a:gd name="T9" fmla="*/ 3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6">
                      <a:moveTo>
                        <a:pt x="0" y="32"/>
                      </a:moveTo>
                      <a:lnTo>
                        <a:pt x="9" y="56"/>
                      </a:lnTo>
                      <a:lnTo>
                        <a:pt x="11" y="32"/>
                      </a:lnTo>
                      <a:lnTo>
                        <a:pt x="11" y="0"/>
                      </a:lnTo>
                      <a:lnTo>
                        <a:pt x="0" y="3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1" name="Freeform 580"/>
                <p:cNvSpPr>
                  <a:spLocks/>
                </p:cNvSpPr>
                <p:nvPr/>
              </p:nvSpPr>
              <p:spPr bwMode="auto">
                <a:xfrm>
                  <a:off x="5530851" y="2011046"/>
                  <a:ext cx="139700" cy="80963"/>
                </a:xfrm>
                <a:custGeom>
                  <a:avLst/>
                  <a:gdLst>
                    <a:gd name="T0" fmla="*/ 13 w 88"/>
                    <a:gd name="T1" fmla="*/ 5 h 51"/>
                    <a:gd name="T2" fmla="*/ 0 w 88"/>
                    <a:gd name="T3" fmla="*/ 12 h 51"/>
                    <a:gd name="T4" fmla="*/ 0 w 88"/>
                    <a:gd name="T5" fmla="*/ 27 h 51"/>
                    <a:gd name="T6" fmla="*/ 30 w 88"/>
                    <a:gd name="T7" fmla="*/ 32 h 51"/>
                    <a:gd name="T8" fmla="*/ 43 w 88"/>
                    <a:gd name="T9" fmla="*/ 42 h 51"/>
                    <a:gd name="T10" fmla="*/ 56 w 88"/>
                    <a:gd name="T11" fmla="*/ 35 h 51"/>
                    <a:gd name="T12" fmla="*/ 51 w 88"/>
                    <a:gd name="T13" fmla="*/ 23 h 51"/>
                    <a:gd name="T14" fmla="*/ 65 w 88"/>
                    <a:gd name="T15" fmla="*/ 23 h 51"/>
                    <a:gd name="T16" fmla="*/ 80 w 88"/>
                    <a:gd name="T17" fmla="*/ 40 h 51"/>
                    <a:gd name="T18" fmla="*/ 86 w 88"/>
                    <a:gd name="T19" fmla="*/ 51 h 51"/>
                    <a:gd name="T20" fmla="*/ 88 w 88"/>
                    <a:gd name="T21" fmla="*/ 18 h 51"/>
                    <a:gd name="T22" fmla="*/ 70 w 88"/>
                    <a:gd name="T23" fmla="*/ 5 h 51"/>
                    <a:gd name="T24" fmla="*/ 52 w 88"/>
                    <a:gd name="T25" fmla="*/ 0 h 51"/>
                    <a:gd name="T26" fmla="*/ 41 w 88"/>
                    <a:gd name="T27" fmla="*/ 12 h 51"/>
                    <a:gd name="T28" fmla="*/ 13 w 88"/>
                    <a:gd name="T29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8" h="51">
                      <a:moveTo>
                        <a:pt x="13" y="5"/>
                      </a:moveTo>
                      <a:lnTo>
                        <a:pt x="0" y="12"/>
                      </a:lnTo>
                      <a:lnTo>
                        <a:pt x="0" y="27"/>
                      </a:lnTo>
                      <a:lnTo>
                        <a:pt x="30" y="32"/>
                      </a:lnTo>
                      <a:lnTo>
                        <a:pt x="43" y="42"/>
                      </a:lnTo>
                      <a:lnTo>
                        <a:pt x="56" y="35"/>
                      </a:lnTo>
                      <a:lnTo>
                        <a:pt x="51" y="23"/>
                      </a:lnTo>
                      <a:lnTo>
                        <a:pt x="65" y="23"/>
                      </a:lnTo>
                      <a:lnTo>
                        <a:pt x="80" y="40"/>
                      </a:lnTo>
                      <a:lnTo>
                        <a:pt x="86" y="51"/>
                      </a:lnTo>
                      <a:lnTo>
                        <a:pt x="88" y="18"/>
                      </a:lnTo>
                      <a:lnTo>
                        <a:pt x="70" y="5"/>
                      </a:lnTo>
                      <a:lnTo>
                        <a:pt x="52" y="0"/>
                      </a:lnTo>
                      <a:lnTo>
                        <a:pt x="41" y="12"/>
                      </a:lnTo>
                      <a:lnTo>
                        <a:pt x="13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2" name="Freeform 581"/>
                <p:cNvSpPr>
                  <a:spLocks/>
                </p:cNvSpPr>
                <p:nvPr/>
              </p:nvSpPr>
              <p:spPr bwMode="auto">
                <a:xfrm>
                  <a:off x="5530851" y="2011046"/>
                  <a:ext cx="139700" cy="80963"/>
                </a:xfrm>
                <a:custGeom>
                  <a:avLst/>
                  <a:gdLst>
                    <a:gd name="T0" fmla="*/ 13 w 88"/>
                    <a:gd name="T1" fmla="*/ 5 h 51"/>
                    <a:gd name="T2" fmla="*/ 0 w 88"/>
                    <a:gd name="T3" fmla="*/ 12 h 51"/>
                    <a:gd name="T4" fmla="*/ 0 w 88"/>
                    <a:gd name="T5" fmla="*/ 27 h 51"/>
                    <a:gd name="T6" fmla="*/ 30 w 88"/>
                    <a:gd name="T7" fmla="*/ 32 h 51"/>
                    <a:gd name="T8" fmla="*/ 43 w 88"/>
                    <a:gd name="T9" fmla="*/ 42 h 51"/>
                    <a:gd name="T10" fmla="*/ 56 w 88"/>
                    <a:gd name="T11" fmla="*/ 35 h 51"/>
                    <a:gd name="T12" fmla="*/ 51 w 88"/>
                    <a:gd name="T13" fmla="*/ 23 h 51"/>
                    <a:gd name="T14" fmla="*/ 65 w 88"/>
                    <a:gd name="T15" fmla="*/ 23 h 51"/>
                    <a:gd name="T16" fmla="*/ 80 w 88"/>
                    <a:gd name="T17" fmla="*/ 40 h 51"/>
                    <a:gd name="T18" fmla="*/ 86 w 88"/>
                    <a:gd name="T19" fmla="*/ 51 h 51"/>
                    <a:gd name="T20" fmla="*/ 88 w 88"/>
                    <a:gd name="T21" fmla="*/ 18 h 51"/>
                    <a:gd name="T22" fmla="*/ 70 w 88"/>
                    <a:gd name="T23" fmla="*/ 5 h 51"/>
                    <a:gd name="T24" fmla="*/ 52 w 88"/>
                    <a:gd name="T25" fmla="*/ 0 h 51"/>
                    <a:gd name="T26" fmla="*/ 41 w 88"/>
                    <a:gd name="T27" fmla="*/ 12 h 51"/>
                    <a:gd name="T28" fmla="*/ 13 w 88"/>
                    <a:gd name="T29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8" h="51">
                      <a:moveTo>
                        <a:pt x="13" y="5"/>
                      </a:moveTo>
                      <a:lnTo>
                        <a:pt x="0" y="12"/>
                      </a:lnTo>
                      <a:lnTo>
                        <a:pt x="0" y="27"/>
                      </a:lnTo>
                      <a:lnTo>
                        <a:pt x="30" y="32"/>
                      </a:lnTo>
                      <a:lnTo>
                        <a:pt x="43" y="42"/>
                      </a:lnTo>
                      <a:lnTo>
                        <a:pt x="56" y="35"/>
                      </a:lnTo>
                      <a:lnTo>
                        <a:pt x="51" y="23"/>
                      </a:lnTo>
                      <a:lnTo>
                        <a:pt x="65" y="23"/>
                      </a:lnTo>
                      <a:lnTo>
                        <a:pt x="80" y="40"/>
                      </a:lnTo>
                      <a:lnTo>
                        <a:pt x="86" y="51"/>
                      </a:lnTo>
                      <a:lnTo>
                        <a:pt x="88" y="18"/>
                      </a:lnTo>
                      <a:lnTo>
                        <a:pt x="70" y="5"/>
                      </a:lnTo>
                      <a:lnTo>
                        <a:pt x="52" y="0"/>
                      </a:lnTo>
                      <a:lnTo>
                        <a:pt x="41" y="12"/>
                      </a:lnTo>
                      <a:lnTo>
                        <a:pt x="13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3" name="Freeform 582"/>
                <p:cNvSpPr>
                  <a:spLocks/>
                </p:cNvSpPr>
                <p:nvPr/>
              </p:nvSpPr>
              <p:spPr bwMode="auto">
                <a:xfrm>
                  <a:off x="5530851" y="2011046"/>
                  <a:ext cx="139700" cy="80963"/>
                </a:xfrm>
                <a:custGeom>
                  <a:avLst/>
                  <a:gdLst>
                    <a:gd name="T0" fmla="*/ 13 w 88"/>
                    <a:gd name="T1" fmla="*/ 5 h 51"/>
                    <a:gd name="T2" fmla="*/ 0 w 88"/>
                    <a:gd name="T3" fmla="*/ 12 h 51"/>
                    <a:gd name="T4" fmla="*/ 0 w 88"/>
                    <a:gd name="T5" fmla="*/ 27 h 51"/>
                    <a:gd name="T6" fmla="*/ 30 w 88"/>
                    <a:gd name="T7" fmla="*/ 32 h 51"/>
                    <a:gd name="T8" fmla="*/ 43 w 88"/>
                    <a:gd name="T9" fmla="*/ 42 h 51"/>
                    <a:gd name="T10" fmla="*/ 56 w 88"/>
                    <a:gd name="T11" fmla="*/ 35 h 51"/>
                    <a:gd name="T12" fmla="*/ 51 w 88"/>
                    <a:gd name="T13" fmla="*/ 23 h 51"/>
                    <a:gd name="T14" fmla="*/ 65 w 88"/>
                    <a:gd name="T15" fmla="*/ 23 h 51"/>
                    <a:gd name="T16" fmla="*/ 80 w 88"/>
                    <a:gd name="T17" fmla="*/ 40 h 51"/>
                    <a:gd name="T18" fmla="*/ 86 w 88"/>
                    <a:gd name="T19" fmla="*/ 51 h 51"/>
                    <a:gd name="T20" fmla="*/ 88 w 88"/>
                    <a:gd name="T21" fmla="*/ 18 h 51"/>
                    <a:gd name="T22" fmla="*/ 70 w 88"/>
                    <a:gd name="T23" fmla="*/ 5 h 51"/>
                    <a:gd name="T24" fmla="*/ 52 w 88"/>
                    <a:gd name="T25" fmla="*/ 0 h 51"/>
                    <a:gd name="T26" fmla="*/ 41 w 88"/>
                    <a:gd name="T27" fmla="*/ 12 h 51"/>
                    <a:gd name="T28" fmla="*/ 13 w 88"/>
                    <a:gd name="T29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8" h="51">
                      <a:moveTo>
                        <a:pt x="13" y="5"/>
                      </a:moveTo>
                      <a:lnTo>
                        <a:pt x="0" y="12"/>
                      </a:lnTo>
                      <a:lnTo>
                        <a:pt x="0" y="27"/>
                      </a:lnTo>
                      <a:lnTo>
                        <a:pt x="30" y="32"/>
                      </a:lnTo>
                      <a:lnTo>
                        <a:pt x="43" y="42"/>
                      </a:lnTo>
                      <a:lnTo>
                        <a:pt x="56" y="35"/>
                      </a:lnTo>
                      <a:lnTo>
                        <a:pt x="51" y="23"/>
                      </a:lnTo>
                      <a:lnTo>
                        <a:pt x="65" y="23"/>
                      </a:lnTo>
                      <a:lnTo>
                        <a:pt x="80" y="40"/>
                      </a:lnTo>
                      <a:lnTo>
                        <a:pt x="86" y="51"/>
                      </a:lnTo>
                      <a:lnTo>
                        <a:pt x="88" y="18"/>
                      </a:lnTo>
                      <a:lnTo>
                        <a:pt x="70" y="5"/>
                      </a:lnTo>
                      <a:lnTo>
                        <a:pt x="52" y="0"/>
                      </a:lnTo>
                      <a:lnTo>
                        <a:pt x="41" y="12"/>
                      </a:lnTo>
                      <a:lnTo>
                        <a:pt x="13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4" name="Freeform 583"/>
                <p:cNvSpPr>
                  <a:spLocks/>
                </p:cNvSpPr>
                <p:nvPr/>
              </p:nvSpPr>
              <p:spPr bwMode="auto">
                <a:xfrm>
                  <a:off x="5530851" y="2011046"/>
                  <a:ext cx="139700" cy="80963"/>
                </a:xfrm>
                <a:custGeom>
                  <a:avLst/>
                  <a:gdLst>
                    <a:gd name="T0" fmla="*/ 13 w 88"/>
                    <a:gd name="T1" fmla="*/ 5 h 51"/>
                    <a:gd name="T2" fmla="*/ 0 w 88"/>
                    <a:gd name="T3" fmla="*/ 12 h 51"/>
                    <a:gd name="T4" fmla="*/ 0 w 88"/>
                    <a:gd name="T5" fmla="*/ 27 h 51"/>
                    <a:gd name="T6" fmla="*/ 30 w 88"/>
                    <a:gd name="T7" fmla="*/ 32 h 51"/>
                    <a:gd name="T8" fmla="*/ 43 w 88"/>
                    <a:gd name="T9" fmla="*/ 42 h 51"/>
                    <a:gd name="T10" fmla="*/ 56 w 88"/>
                    <a:gd name="T11" fmla="*/ 35 h 51"/>
                    <a:gd name="T12" fmla="*/ 51 w 88"/>
                    <a:gd name="T13" fmla="*/ 23 h 51"/>
                    <a:gd name="T14" fmla="*/ 65 w 88"/>
                    <a:gd name="T15" fmla="*/ 23 h 51"/>
                    <a:gd name="T16" fmla="*/ 80 w 88"/>
                    <a:gd name="T17" fmla="*/ 40 h 51"/>
                    <a:gd name="T18" fmla="*/ 86 w 88"/>
                    <a:gd name="T19" fmla="*/ 51 h 51"/>
                    <a:gd name="T20" fmla="*/ 88 w 88"/>
                    <a:gd name="T21" fmla="*/ 18 h 51"/>
                    <a:gd name="T22" fmla="*/ 70 w 88"/>
                    <a:gd name="T23" fmla="*/ 5 h 51"/>
                    <a:gd name="T24" fmla="*/ 52 w 88"/>
                    <a:gd name="T25" fmla="*/ 0 h 51"/>
                    <a:gd name="T26" fmla="*/ 41 w 88"/>
                    <a:gd name="T27" fmla="*/ 12 h 51"/>
                    <a:gd name="T28" fmla="*/ 13 w 88"/>
                    <a:gd name="T29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8" h="51">
                      <a:moveTo>
                        <a:pt x="13" y="5"/>
                      </a:moveTo>
                      <a:lnTo>
                        <a:pt x="0" y="12"/>
                      </a:lnTo>
                      <a:lnTo>
                        <a:pt x="0" y="27"/>
                      </a:lnTo>
                      <a:lnTo>
                        <a:pt x="30" y="32"/>
                      </a:lnTo>
                      <a:lnTo>
                        <a:pt x="43" y="42"/>
                      </a:lnTo>
                      <a:lnTo>
                        <a:pt x="56" y="35"/>
                      </a:lnTo>
                      <a:lnTo>
                        <a:pt x="51" y="23"/>
                      </a:lnTo>
                      <a:lnTo>
                        <a:pt x="65" y="23"/>
                      </a:lnTo>
                      <a:lnTo>
                        <a:pt x="80" y="40"/>
                      </a:lnTo>
                      <a:lnTo>
                        <a:pt x="86" y="51"/>
                      </a:lnTo>
                      <a:lnTo>
                        <a:pt x="88" y="18"/>
                      </a:lnTo>
                      <a:lnTo>
                        <a:pt x="70" y="5"/>
                      </a:lnTo>
                      <a:lnTo>
                        <a:pt x="52" y="0"/>
                      </a:lnTo>
                      <a:lnTo>
                        <a:pt x="41" y="12"/>
                      </a:lnTo>
                      <a:lnTo>
                        <a:pt x="13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5" name="Freeform 584"/>
                <p:cNvSpPr>
                  <a:spLocks/>
                </p:cNvSpPr>
                <p:nvPr/>
              </p:nvSpPr>
              <p:spPr bwMode="auto">
                <a:xfrm>
                  <a:off x="8812213" y="929958"/>
                  <a:ext cx="301625" cy="271463"/>
                </a:xfrm>
                <a:custGeom>
                  <a:avLst/>
                  <a:gdLst>
                    <a:gd name="T0" fmla="*/ 154 w 190"/>
                    <a:gd name="T1" fmla="*/ 171 h 171"/>
                    <a:gd name="T2" fmla="*/ 142 w 190"/>
                    <a:gd name="T3" fmla="*/ 166 h 171"/>
                    <a:gd name="T4" fmla="*/ 123 w 190"/>
                    <a:gd name="T5" fmla="*/ 164 h 171"/>
                    <a:gd name="T6" fmla="*/ 123 w 190"/>
                    <a:gd name="T7" fmla="*/ 153 h 171"/>
                    <a:gd name="T8" fmla="*/ 117 w 190"/>
                    <a:gd name="T9" fmla="*/ 150 h 171"/>
                    <a:gd name="T10" fmla="*/ 107 w 190"/>
                    <a:gd name="T11" fmla="*/ 155 h 171"/>
                    <a:gd name="T12" fmla="*/ 74 w 190"/>
                    <a:gd name="T13" fmla="*/ 128 h 171"/>
                    <a:gd name="T14" fmla="*/ 77 w 190"/>
                    <a:gd name="T15" fmla="*/ 115 h 171"/>
                    <a:gd name="T16" fmla="*/ 69 w 190"/>
                    <a:gd name="T17" fmla="*/ 112 h 171"/>
                    <a:gd name="T18" fmla="*/ 61 w 190"/>
                    <a:gd name="T19" fmla="*/ 112 h 171"/>
                    <a:gd name="T20" fmla="*/ 50 w 190"/>
                    <a:gd name="T21" fmla="*/ 110 h 171"/>
                    <a:gd name="T22" fmla="*/ 53 w 190"/>
                    <a:gd name="T23" fmla="*/ 102 h 171"/>
                    <a:gd name="T24" fmla="*/ 45 w 190"/>
                    <a:gd name="T25" fmla="*/ 96 h 171"/>
                    <a:gd name="T26" fmla="*/ 40 w 190"/>
                    <a:gd name="T27" fmla="*/ 86 h 171"/>
                    <a:gd name="T28" fmla="*/ 31 w 190"/>
                    <a:gd name="T29" fmla="*/ 91 h 171"/>
                    <a:gd name="T30" fmla="*/ 21 w 190"/>
                    <a:gd name="T31" fmla="*/ 94 h 171"/>
                    <a:gd name="T32" fmla="*/ 18 w 190"/>
                    <a:gd name="T33" fmla="*/ 105 h 171"/>
                    <a:gd name="T34" fmla="*/ 0 w 190"/>
                    <a:gd name="T35" fmla="*/ 101 h 171"/>
                    <a:gd name="T36" fmla="*/ 12 w 190"/>
                    <a:gd name="T37" fmla="*/ 26 h 171"/>
                    <a:gd name="T38" fmla="*/ 44 w 190"/>
                    <a:gd name="T39" fmla="*/ 0 h 171"/>
                    <a:gd name="T40" fmla="*/ 47 w 190"/>
                    <a:gd name="T41" fmla="*/ 38 h 171"/>
                    <a:gd name="T42" fmla="*/ 61 w 190"/>
                    <a:gd name="T43" fmla="*/ 38 h 171"/>
                    <a:gd name="T44" fmla="*/ 71 w 190"/>
                    <a:gd name="T45" fmla="*/ 45 h 171"/>
                    <a:gd name="T46" fmla="*/ 88 w 190"/>
                    <a:gd name="T47" fmla="*/ 45 h 171"/>
                    <a:gd name="T48" fmla="*/ 90 w 190"/>
                    <a:gd name="T49" fmla="*/ 21 h 171"/>
                    <a:gd name="T50" fmla="*/ 99 w 190"/>
                    <a:gd name="T51" fmla="*/ 40 h 171"/>
                    <a:gd name="T52" fmla="*/ 104 w 190"/>
                    <a:gd name="T53" fmla="*/ 51 h 171"/>
                    <a:gd name="T54" fmla="*/ 122 w 190"/>
                    <a:gd name="T55" fmla="*/ 46 h 171"/>
                    <a:gd name="T56" fmla="*/ 139 w 190"/>
                    <a:gd name="T57" fmla="*/ 48 h 171"/>
                    <a:gd name="T58" fmla="*/ 157 w 190"/>
                    <a:gd name="T59" fmla="*/ 56 h 171"/>
                    <a:gd name="T60" fmla="*/ 158 w 190"/>
                    <a:gd name="T61" fmla="*/ 78 h 171"/>
                    <a:gd name="T62" fmla="*/ 163 w 190"/>
                    <a:gd name="T63" fmla="*/ 91 h 171"/>
                    <a:gd name="T64" fmla="*/ 179 w 190"/>
                    <a:gd name="T65" fmla="*/ 101 h 171"/>
                    <a:gd name="T66" fmla="*/ 190 w 190"/>
                    <a:gd name="T67" fmla="*/ 107 h 171"/>
                    <a:gd name="T68" fmla="*/ 182 w 190"/>
                    <a:gd name="T69" fmla="*/ 126 h 171"/>
                    <a:gd name="T70" fmla="*/ 170 w 190"/>
                    <a:gd name="T71" fmla="*/ 142 h 171"/>
                    <a:gd name="T72" fmla="*/ 154 w 190"/>
                    <a:gd name="T73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0" h="171">
                      <a:moveTo>
                        <a:pt x="154" y="171"/>
                      </a:moveTo>
                      <a:lnTo>
                        <a:pt x="142" y="166"/>
                      </a:lnTo>
                      <a:lnTo>
                        <a:pt x="123" y="164"/>
                      </a:lnTo>
                      <a:lnTo>
                        <a:pt x="123" y="153"/>
                      </a:lnTo>
                      <a:lnTo>
                        <a:pt x="117" y="150"/>
                      </a:lnTo>
                      <a:lnTo>
                        <a:pt x="107" y="155"/>
                      </a:lnTo>
                      <a:lnTo>
                        <a:pt x="74" y="128"/>
                      </a:lnTo>
                      <a:lnTo>
                        <a:pt x="77" y="115"/>
                      </a:lnTo>
                      <a:lnTo>
                        <a:pt x="69" y="112"/>
                      </a:lnTo>
                      <a:lnTo>
                        <a:pt x="61" y="112"/>
                      </a:lnTo>
                      <a:lnTo>
                        <a:pt x="50" y="110"/>
                      </a:lnTo>
                      <a:lnTo>
                        <a:pt x="53" y="102"/>
                      </a:lnTo>
                      <a:lnTo>
                        <a:pt x="45" y="96"/>
                      </a:lnTo>
                      <a:lnTo>
                        <a:pt x="40" y="86"/>
                      </a:lnTo>
                      <a:lnTo>
                        <a:pt x="31" y="91"/>
                      </a:lnTo>
                      <a:lnTo>
                        <a:pt x="21" y="94"/>
                      </a:lnTo>
                      <a:lnTo>
                        <a:pt x="18" y="105"/>
                      </a:lnTo>
                      <a:lnTo>
                        <a:pt x="0" y="101"/>
                      </a:lnTo>
                      <a:lnTo>
                        <a:pt x="12" y="26"/>
                      </a:lnTo>
                      <a:lnTo>
                        <a:pt x="44" y="0"/>
                      </a:lnTo>
                      <a:lnTo>
                        <a:pt x="47" y="38"/>
                      </a:lnTo>
                      <a:lnTo>
                        <a:pt x="61" y="38"/>
                      </a:lnTo>
                      <a:lnTo>
                        <a:pt x="71" y="45"/>
                      </a:lnTo>
                      <a:lnTo>
                        <a:pt x="88" y="45"/>
                      </a:lnTo>
                      <a:lnTo>
                        <a:pt x="90" y="21"/>
                      </a:lnTo>
                      <a:lnTo>
                        <a:pt x="99" y="40"/>
                      </a:lnTo>
                      <a:lnTo>
                        <a:pt x="104" y="51"/>
                      </a:lnTo>
                      <a:lnTo>
                        <a:pt x="122" y="46"/>
                      </a:lnTo>
                      <a:lnTo>
                        <a:pt x="139" y="48"/>
                      </a:lnTo>
                      <a:lnTo>
                        <a:pt x="157" y="56"/>
                      </a:lnTo>
                      <a:lnTo>
                        <a:pt x="158" y="78"/>
                      </a:lnTo>
                      <a:lnTo>
                        <a:pt x="163" y="91"/>
                      </a:lnTo>
                      <a:lnTo>
                        <a:pt x="179" y="101"/>
                      </a:lnTo>
                      <a:lnTo>
                        <a:pt x="190" y="107"/>
                      </a:lnTo>
                      <a:lnTo>
                        <a:pt x="182" y="126"/>
                      </a:lnTo>
                      <a:lnTo>
                        <a:pt x="170" y="142"/>
                      </a:lnTo>
                      <a:lnTo>
                        <a:pt x="154" y="1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6" name="Freeform 586"/>
                <p:cNvSpPr>
                  <a:spLocks/>
                </p:cNvSpPr>
                <p:nvPr/>
              </p:nvSpPr>
              <p:spPr bwMode="auto">
                <a:xfrm>
                  <a:off x="8812213" y="929958"/>
                  <a:ext cx="301625" cy="271463"/>
                </a:xfrm>
                <a:custGeom>
                  <a:avLst/>
                  <a:gdLst>
                    <a:gd name="T0" fmla="*/ 154 w 190"/>
                    <a:gd name="T1" fmla="*/ 171 h 171"/>
                    <a:gd name="T2" fmla="*/ 142 w 190"/>
                    <a:gd name="T3" fmla="*/ 166 h 171"/>
                    <a:gd name="T4" fmla="*/ 123 w 190"/>
                    <a:gd name="T5" fmla="*/ 164 h 171"/>
                    <a:gd name="T6" fmla="*/ 123 w 190"/>
                    <a:gd name="T7" fmla="*/ 153 h 171"/>
                    <a:gd name="T8" fmla="*/ 117 w 190"/>
                    <a:gd name="T9" fmla="*/ 150 h 171"/>
                    <a:gd name="T10" fmla="*/ 107 w 190"/>
                    <a:gd name="T11" fmla="*/ 155 h 171"/>
                    <a:gd name="T12" fmla="*/ 74 w 190"/>
                    <a:gd name="T13" fmla="*/ 128 h 171"/>
                    <a:gd name="T14" fmla="*/ 77 w 190"/>
                    <a:gd name="T15" fmla="*/ 115 h 171"/>
                    <a:gd name="T16" fmla="*/ 69 w 190"/>
                    <a:gd name="T17" fmla="*/ 112 h 171"/>
                    <a:gd name="T18" fmla="*/ 61 w 190"/>
                    <a:gd name="T19" fmla="*/ 112 h 171"/>
                    <a:gd name="T20" fmla="*/ 50 w 190"/>
                    <a:gd name="T21" fmla="*/ 110 h 171"/>
                    <a:gd name="T22" fmla="*/ 53 w 190"/>
                    <a:gd name="T23" fmla="*/ 102 h 171"/>
                    <a:gd name="T24" fmla="*/ 45 w 190"/>
                    <a:gd name="T25" fmla="*/ 96 h 171"/>
                    <a:gd name="T26" fmla="*/ 40 w 190"/>
                    <a:gd name="T27" fmla="*/ 86 h 171"/>
                    <a:gd name="T28" fmla="*/ 31 w 190"/>
                    <a:gd name="T29" fmla="*/ 91 h 171"/>
                    <a:gd name="T30" fmla="*/ 21 w 190"/>
                    <a:gd name="T31" fmla="*/ 94 h 171"/>
                    <a:gd name="T32" fmla="*/ 18 w 190"/>
                    <a:gd name="T33" fmla="*/ 105 h 171"/>
                    <a:gd name="T34" fmla="*/ 0 w 190"/>
                    <a:gd name="T35" fmla="*/ 101 h 171"/>
                    <a:gd name="T36" fmla="*/ 12 w 190"/>
                    <a:gd name="T37" fmla="*/ 26 h 171"/>
                    <a:gd name="T38" fmla="*/ 44 w 190"/>
                    <a:gd name="T39" fmla="*/ 0 h 171"/>
                    <a:gd name="T40" fmla="*/ 47 w 190"/>
                    <a:gd name="T41" fmla="*/ 38 h 171"/>
                    <a:gd name="T42" fmla="*/ 61 w 190"/>
                    <a:gd name="T43" fmla="*/ 38 h 171"/>
                    <a:gd name="T44" fmla="*/ 71 w 190"/>
                    <a:gd name="T45" fmla="*/ 45 h 171"/>
                    <a:gd name="T46" fmla="*/ 88 w 190"/>
                    <a:gd name="T47" fmla="*/ 45 h 171"/>
                    <a:gd name="T48" fmla="*/ 90 w 190"/>
                    <a:gd name="T49" fmla="*/ 21 h 171"/>
                    <a:gd name="T50" fmla="*/ 99 w 190"/>
                    <a:gd name="T51" fmla="*/ 40 h 171"/>
                    <a:gd name="T52" fmla="*/ 104 w 190"/>
                    <a:gd name="T53" fmla="*/ 51 h 171"/>
                    <a:gd name="T54" fmla="*/ 122 w 190"/>
                    <a:gd name="T55" fmla="*/ 46 h 171"/>
                    <a:gd name="T56" fmla="*/ 139 w 190"/>
                    <a:gd name="T57" fmla="*/ 48 h 171"/>
                    <a:gd name="T58" fmla="*/ 157 w 190"/>
                    <a:gd name="T59" fmla="*/ 56 h 171"/>
                    <a:gd name="T60" fmla="*/ 158 w 190"/>
                    <a:gd name="T61" fmla="*/ 78 h 171"/>
                    <a:gd name="T62" fmla="*/ 163 w 190"/>
                    <a:gd name="T63" fmla="*/ 91 h 171"/>
                    <a:gd name="T64" fmla="*/ 179 w 190"/>
                    <a:gd name="T65" fmla="*/ 101 h 171"/>
                    <a:gd name="T66" fmla="*/ 190 w 190"/>
                    <a:gd name="T67" fmla="*/ 107 h 171"/>
                    <a:gd name="T68" fmla="*/ 182 w 190"/>
                    <a:gd name="T69" fmla="*/ 126 h 171"/>
                    <a:gd name="T70" fmla="*/ 170 w 190"/>
                    <a:gd name="T71" fmla="*/ 142 h 171"/>
                    <a:gd name="T72" fmla="*/ 154 w 190"/>
                    <a:gd name="T73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90" h="171">
                      <a:moveTo>
                        <a:pt x="154" y="171"/>
                      </a:moveTo>
                      <a:lnTo>
                        <a:pt x="142" y="166"/>
                      </a:lnTo>
                      <a:lnTo>
                        <a:pt x="123" y="164"/>
                      </a:lnTo>
                      <a:lnTo>
                        <a:pt x="123" y="153"/>
                      </a:lnTo>
                      <a:lnTo>
                        <a:pt x="117" y="150"/>
                      </a:lnTo>
                      <a:lnTo>
                        <a:pt x="107" y="155"/>
                      </a:lnTo>
                      <a:lnTo>
                        <a:pt x="74" y="128"/>
                      </a:lnTo>
                      <a:lnTo>
                        <a:pt x="77" y="115"/>
                      </a:lnTo>
                      <a:lnTo>
                        <a:pt x="69" y="112"/>
                      </a:lnTo>
                      <a:lnTo>
                        <a:pt x="61" y="112"/>
                      </a:lnTo>
                      <a:lnTo>
                        <a:pt x="50" y="110"/>
                      </a:lnTo>
                      <a:lnTo>
                        <a:pt x="53" y="102"/>
                      </a:lnTo>
                      <a:lnTo>
                        <a:pt x="45" y="96"/>
                      </a:lnTo>
                      <a:lnTo>
                        <a:pt x="40" y="86"/>
                      </a:lnTo>
                      <a:lnTo>
                        <a:pt x="31" y="91"/>
                      </a:lnTo>
                      <a:lnTo>
                        <a:pt x="21" y="94"/>
                      </a:lnTo>
                      <a:lnTo>
                        <a:pt x="18" y="105"/>
                      </a:lnTo>
                      <a:lnTo>
                        <a:pt x="0" y="101"/>
                      </a:lnTo>
                      <a:lnTo>
                        <a:pt x="12" y="26"/>
                      </a:lnTo>
                      <a:lnTo>
                        <a:pt x="44" y="0"/>
                      </a:lnTo>
                      <a:lnTo>
                        <a:pt x="47" y="38"/>
                      </a:lnTo>
                      <a:lnTo>
                        <a:pt x="61" y="38"/>
                      </a:lnTo>
                      <a:lnTo>
                        <a:pt x="71" y="45"/>
                      </a:lnTo>
                      <a:lnTo>
                        <a:pt x="88" y="45"/>
                      </a:lnTo>
                      <a:lnTo>
                        <a:pt x="90" y="21"/>
                      </a:lnTo>
                      <a:lnTo>
                        <a:pt x="99" y="40"/>
                      </a:lnTo>
                      <a:lnTo>
                        <a:pt x="104" y="51"/>
                      </a:lnTo>
                      <a:lnTo>
                        <a:pt x="122" y="46"/>
                      </a:lnTo>
                      <a:lnTo>
                        <a:pt x="139" y="48"/>
                      </a:lnTo>
                      <a:lnTo>
                        <a:pt x="157" y="56"/>
                      </a:lnTo>
                      <a:lnTo>
                        <a:pt x="158" y="78"/>
                      </a:lnTo>
                      <a:lnTo>
                        <a:pt x="163" y="91"/>
                      </a:lnTo>
                      <a:lnTo>
                        <a:pt x="179" y="101"/>
                      </a:lnTo>
                      <a:lnTo>
                        <a:pt x="190" y="107"/>
                      </a:lnTo>
                      <a:lnTo>
                        <a:pt x="182" y="126"/>
                      </a:lnTo>
                      <a:lnTo>
                        <a:pt x="170" y="142"/>
                      </a:lnTo>
                      <a:lnTo>
                        <a:pt x="154" y="17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7" name="Freeform 588"/>
                <p:cNvSpPr>
                  <a:spLocks/>
                </p:cNvSpPr>
                <p:nvPr/>
              </p:nvSpPr>
              <p:spPr bwMode="auto">
                <a:xfrm>
                  <a:off x="8529638" y="1001396"/>
                  <a:ext cx="119063" cy="149225"/>
                </a:xfrm>
                <a:custGeom>
                  <a:avLst/>
                  <a:gdLst>
                    <a:gd name="T0" fmla="*/ 0 w 75"/>
                    <a:gd name="T1" fmla="*/ 8 h 94"/>
                    <a:gd name="T2" fmla="*/ 5 w 75"/>
                    <a:gd name="T3" fmla="*/ 32 h 94"/>
                    <a:gd name="T4" fmla="*/ 16 w 75"/>
                    <a:gd name="T5" fmla="*/ 56 h 94"/>
                    <a:gd name="T6" fmla="*/ 28 w 75"/>
                    <a:gd name="T7" fmla="*/ 84 h 94"/>
                    <a:gd name="T8" fmla="*/ 17 w 75"/>
                    <a:gd name="T9" fmla="*/ 94 h 94"/>
                    <a:gd name="T10" fmla="*/ 35 w 75"/>
                    <a:gd name="T11" fmla="*/ 94 h 94"/>
                    <a:gd name="T12" fmla="*/ 40 w 75"/>
                    <a:gd name="T13" fmla="*/ 79 h 94"/>
                    <a:gd name="T14" fmla="*/ 49 w 75"/>
                    <a:gd name="T15" fmla="*/ 73 h 94"/>
                    <a:gd name="T16" fmla="*/ 54 w 75"/>
                    <a:gd name="T17" fmla="*/ 94 h 94"/>
                    <a:gd name="T18" fmla="*/ 62 w 75"/>
                    <a:gd name="T19" fmla="*/ 87 h 94"/>
                    <a:gd name="T20" fmla="*/ 65 w 75"/>
                    <a:gd name="T21" fmla="*/ 71 h 94"/>
                    <a:gd name="T22" fmla="*/ 75 w 75"/>
                    <a:gd name="T23" fmla="*/ 67 h 94"/>
                    <a:gd name="T24" fmla="*/ 73 w 75"/>
                    <a:gd name="T25" fmla="*/ 57 h 94"/>
                    <a:gd name="T26" fmla="*/ 57 w 75"/>
                    <a:gd name="T27" fmla="*/ 46 h 94"/>
                    <a:gd name="T28" fmla="*/ 43 w 75"/>
                    <a:gd name="T29" fmla="*/ 30 h 94"/>
                    <a:gd name="T30" fmla="*/ 28 w 75"/>
                    <a:gd name="T31" fmla="*/ 0 h 94"/>
                    <a:gd name="T32" fmla="*/ 0 w 75"/>
                    <a:gd name="T33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5" h="94">
                      <a:moveTo>
                        <a:pt x="0" y="8"/>
                      </a:moveTo>
                      <a:lnTo>
                        <a:pt x="5" y="32"/>
                      </a:lnTo>
                      <a:lnTo>
                        <a:pt x="16" y="56"/>
                      </a:lnTo>
                      <a:lnTo>
                        <a:pt x="28" y="84"/>
                      </a:lnTo>
                      <a:lnTo>
                        <a:pt x="17" y="94"/>
                      </a:lnTo>
                      <a:lnTo>
                        <a:pt x="35" y="94"/>
                      </a:lnTo>
                      <a:lnTo>
                        <a:pt x="40" y="79"/>
                      </a:lnTo>
                      <a:lnTo>
                        <a:pt x="49" y="73"/>
                      </a:lnTo>
                      <a:lnTo>
                        <a:pt x="54" y="94"/>
                      </a:lnTo>
                      <a:lnTo>
                        <a:pt x="62" y="87"/>
                      </a:lnTo>
                      <a:lnTo>
                        <a:pt x="65" y="71"/>
                      </a:lnTo>
                      <a:lnTo>
                        <a:pt x="75" y="67"/>
                      </a:lnTo>
                      <a:lnTo>
                        <a:pt x="73" y="57"/>
                      </a:lnTo>
                      <a:lnTo>
                        <a:pt x="57" y="46"/>
                      </a:lnTo>
                      <a:lnTo>
                        <a:pt x="43" y="30"/>
                      </a:lnTo>
                      <a:lnTo>
                        <a:pt x="28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8" name="Freeform 589"/>
                <p:cNvSpPr>
                  <a:spLocks/>
                </p:cNvSpPr>
                <p:nvPr/>
              </p:nvSpPr>
              <p:spPr bwMode="auto">
                <a:xfrm>
                  <a:off x="8529638" y="1001396"/>
                  <a:ext cx="119063" cy="149225"/>
                </a:xfrm>
                <a:custGeom>
                  <a:avLst/>
                  <a:gdLst>
                    <a:gd name="T0" fmla="*/ 0 w 75"/>
                    <a:gd name="T1" fmla="*/ 8 h 94"/>
                    <a:gd name="T2" fmla="*/ 5 w 75"/>
                    <a:gd name="T3" fmla="*/ 32 h 94"/>
                    <a:gd name="T4" fmla="*/ 16 w 75"/>
                    <a:gd name="T5" fmla="*/ 56 h 94"/>
                    <a:gd name="T6" fmla="*/ 28 w 75"/>
                    <a:gd name="T7" fmla="*/ 84 h 94"/>
                    <a:gd name="T8" fmla="*/ 17 w 75"/>
                    <a:gd name="T9" fmla="*/ 94 h 94"/>
                    <a:gd name="T10" fmla="*/ 35 w 75"/>
                    <a:gd name="T11" fmla="*/ 94 h 94"/>
                    <a:gd name="T12" fmla="*/ 40 w 75"/>
                    <a:gd name="T13" fmla="*/ 79 h 94"/>
                    <a:gd name="T14" fmla="*/ 49 w 75"/>
                    <a:gd name="T15" fmla="*/ 73 h 94"/>
                    <a:gd name="T16" fmla="*/ 54 w 75"/>
                    <a:gd name="T17" fmla="*/ 94 h 94"/>
                    <a:gd name="T18" fmla="*/ 62 w 75"/>
                    <a:gd name="T19" fmla="*/ 87 h 94"/>
                    <a:gd name="T20" fmla="*/ 65 w 75"/>
                    <a:gd name="T21" fmla="*/ 71 h 94"/>
                    <a:gd name="T22" fmla="*/ 75 w 75"/>
                    <a:gd name="T23" fmla="*/ 67 h 94"/>
                    <a:gd name="T24" fmla="*/ 73 w 75"/>
                    <a:gd name="T25" fmla="*/ 57 h 94"/>
                    <a:gd name="T26" fmla="*/ 57 w 75"/>
                    <a:gd name="T27" fmla="*/ 46 h 94"/>
                    <a:gd name="T28" fmla="*/ 43 w 75"/>
                    <a:gd name="T29" fmla="*/ 30 h 94"/>
                    <a:gd name="T30" fmla="*/ 28 w 75"/>
                    <a:gd name="T31" fmla="*/ 0 h 94"/>
                    <a:gd name="T32" fmla="*/ 0 w 75"/>
                    <a:gd name="T33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5" h="94">
                      <a:moveTo>
                        <a:pt x="0" y="8"/>
                      </a:moveTo>
                      <a:lnTo>
                        <a:pt x="5" y="32"/>
                      </a:lnTo>
                      <a:lnTo>
                        <a:pt x="16" y="56"/>
                      </a:lnTo>
                      <a:lnTo>
                        <a:pt x="28" y="84"/>
                      </a:lnTo>
                      <a:lnTo>
                        <a:pt x="17" y="94"/>
                      </a:lnTo>
                      <a:lnTo>
                        <a:pt x="35" y="94"/>
                      </a:lnTo>
                      <a:lnTo>
                        <a:pt x="40" y="79"/>
                      </a:lnTo>
                      <a:lnTo>
                        <a:pt x="49" y="73"/>
                      </a:lnTo>
                      <a:lnTo>
                        <a:pt x="54" y="94"/>
                      </a:lnTo>
                      <a:lnTo>
                        <a:pt x="62" y="87"/>
                      </a:lnTo>
                      <a:lnTo>
                        <a:pt x="65" y="71"/>
                      </a:lnTo>
                      <a:lnTo>
                        <a:pt x="75" y="67"/>
                      </a:lnTo>
                      <a:lnTo>
                        <a:pt x="73" y="57"/>
                      </a:lnTo>
                      <a:lnTo>
                        <a:pt x="57" y="46"/>
                      </a:lnTo>
                      <a:lnTo>
                        <a:pt x="43" y="30"/>
                      </a:lnTo>
                      <a:lnTo>
                        <a:pt x="28" y="0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9" name="Freeform 590"/>
                <p:cNvSpPr>
                  <a:spLocks/>
                </p:cNvSpPr>
                <p:nvPr/>
              </p:nvSpPr>
              <p:spPr bwMode="auto">
                <a:xfrm>
                  <a:off x="8529638" y="1001396"/>
                  <a:ext cx="119063" cy="149225"/>
                </a:xfrm>
                <a:custGeom>
                  <a:avLst/>
                  <a:gdLst>
                    <a:gd name="T0" fmla="*/ 0 w 75"/>
                    <a:gd name="T1" fmla="*/ 8 h 94"/>
                    <a:gd name="T2" fmla="*/ 5 w 75"/>
                    <a:gd name="T3" fmla="*/ 32 h 94"/>
                    <a:gd name="T4" fmla="*/ 16 w 75"/>
                    <a:gd name="T5" fmla="*/ 56 h 94"/>
                    <a:gd name="T6" fmla="*/ 28 w 75"/>
                    <a:gd name="T7" fmla="*/ 84 h 94"/>
                    <a:gd name="T8" fmla="*/ 17 w 75"/>
                    <a:gd name="T9" fmla="*/ 94 h 94"/>
                    <a:gd name="T10" fmla="*/ 35 w 75"/>
                    <a:gd name="T11" fmla="*/ 94 h 94"/>
                    <a:gd name="T12" fmla="*/ 40 w 75"/>
                    <a:gd name="T13" fmla="*/ 79 h 94"/>
                    <a:gd name="T14" fmla="*/ 49 w 75"/>
                    <a:gd name="T15" fmla="*/ 73 h 94"/>
                    <a:gd name="T16" fmla="*/ 54 w 75"/>
                    <a:gd name="T17" fmla="*/ 94 h 94"/>
                    <a:gd name="T18" fmla="*/ 62 w 75"/>
                    <a:gd name="T19" fmla="*/ 87 h 94"/>
                    <a:gd name="T20" fmla="*/ 65 w 75"/>
                    <a:gd name="T21" fmla="*/ 71 h 94"/>
                    <a:gd name="T22" fmla="*/ 75 w 75"/>
                    <a:gd name="T23" fmla="*/ 67 h 94"/>
                    <a:gd name="T24" fmla="*/ 73 w 75"/>
                    <a:gd name="T25" fmla="*/ 57 h 94"/>
                    <a:gd name="T26" fmla="*/ 57 w 75"/>
                    <a:gd name="T27" fmla="*/ 46 h 94"/>
                    <a:gd name="T28" fmla="*/ 43 w 75"/>
                    <a:gd name="T29" fmla="*/ 30 h 94"/>
                    <a:gd name="T30" fmla="*/ 28 w 75"/>
                    <a:gd name="T31" fmla="*/ 0 h 94"/>
                    <a:gd name="T32" fmla="*/ 0 w 75"/>
                    <a:gd name="T33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5" h="94">
                      <a:moveTo>
                        <a:pt x="0" y="8"/>
                      </a:moveTo>
                      <a:lnTo>
                        <a:pt x="5" y="32"/>
                      </a:lnTo>
                      <a:lnTo>
                        <a:pt x="16" y="56"/>
                      </a:lnTo>
                      <a:lnTo>
                        <a:pt x="28" y="84"/>
                      </a:lnTo>
                      <a:lnTo>
                        <a:pt x="17" y="94"/>
                      </a:lnTo>
                      <a:lnTo>
                        <a:pt x="35" y="94"/>
                      </a:lnTo>
                      <a:lnTo>
                        <a:pt x="40" y="79"/>
                      </a:lnTo>
                      <a:lnTo>
                        <a:pt x="49" y="73"/>
                      </a:lnTo>
                      <a:lnTo>
                        <a:pt x="54" y="94"/>
                      </a:lnTo>
                      <a:lnTo>
                        <a:pt x="62" y="87"/>
                      </a:lnTo>
                      <a:lnTo>
                        <a:pt x="65" y="71"/>
                      </a:lnTo>
                      <a:lnTo>
                        <a:pt x="75" y="67"/>
                      </a:lnTo>
                      <a:lnTo>
                        <a:pt x="73" y="57"/>
                      </a:lnTo>
                      <a:lnTo>
                        <a:pt x="57" y="46"/>
                      </a:lnTo>
                      <a:lnTo>
                        <a:pt x="43" y="30"/>
                      </a:lnTo>
                      <a:lnTo>
                        <a:pt x="28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0" name="Freeform 591"/>
                <p:cNvSpPr>
                  <a:spLocks/>
                </p:cNvSpPr>
                <p:nvPr/>
              </p:nvSpPr>
              <p:spPr bwMode="auto">
                <a:xfrm>
                  <a:off x="8529638" y="1001396"/>
                  <a:ext cx="119063" cy="149225"/>
                </a:xfrm>
                <a:custGeom>
                  <a:avLst/>
                  <a:gdLst>
                    <a:gd name="T0" fmla="*/ 0 w 75"/>
                    <a:gd name="T1" fmla="*/ 8 h 94"/>
                    <a:gd name="T2" fmla="*/ 5 w 75"/>
                    <a:gd name="T3" fmla="*/ 32 h 94"/>
                    <a:gd name="T4" fmla="*/ 16 w 75"/>
                    <a:gd name="T5" fmla="*/ 56 h 94"/>
                    <a:gd name="T6" fmla="*/ 28 w 75"/>
                    <a:gd name="T7" fmla="*/ 84 h 94"/>
                    <a:gd name="T8" fmla="*/ 17 w 75"/>
                    <a:gd name="T9" fmla="*/ 94 h 94"/>
                    <a:gd name="T10" fmla="*/ 35 w 75"/>
                    <a:gd name="T11" fmla="*/ 94 h 94"/>
                    <a:gd name="T12" fmla="*/ 40 w 75"/>
                    <a:gd name="T13" fmla="*/ 79 h 94"/>
                    <a:gd name="T14" fmla="*/ 49 w 75"/>
                    <a:gd name="T15" fmla="*/ 73 h 94"/>
                    <a:gd name="T16" fmla="*/ 54 w 75"/>
                    <a:gd name="T17" fmla="*/ 94 h 94"/>
                    <a:gd name="T18" fmla="*/ 62 w 75"/>
                    <a:gd name="T19" fmla="*/ 87 h 94"/>
                    <a:gd name="T20" fmla="*/ 65 w 75"/>
                    <a:gd name="T21" fmla="*/ 71 h 94"/>
                    <a:gd name="T22" fmla="*/ 75 w 75"/>
                    <a:gd name="T23" fmla="*/ 67 h 94"/>
                    <a:gd name="T24" fmla="*/ 73 w 75"/>
                    <a:gd name="T25" fmla="*/ 57 h 94"/>
                    <a:gd name="T26" fmla="*/ 57 w 75"/>
                    <a:gd name="T27" fmla="*/ 46 h 94"/>
                    <a:gd name="T28" fmla="*/ 43 w 75"/>
                    <a:gd name="T29" fmla="*/ 30 h 94"/>
                    <a:gd name="T30" fmla="*/ 28 w 75"/>
                    <a:gd name="T31" fmla="*/ 0 h 94"/>
                    <a:gd name="T32" fmla="*/ 0 w 75"/>
                    <a:gd name="T33" fmla="*/ 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5" h="94">
                      <a:moveTo>
                        <a:pt x="0" y="8"/>
                      </a:moveTo>
                      <a:lnTo>
                        <a:pt x="5" y="32"/>
                      </a:lnTo>
                      <a:lnTo>
                        <a:pt x="16" y="56"/>
                      </a:lnTo>
                      <a:lnTo>
                        <a:pt x="28" y="84"/>
                      </a:lnTo>
                      <a:lnTo>
                        <a:pt x="17" y="94"/>
                      </a:lnTo>
                      <a:lnTo>
                        <a:pt x="35" y="94"/>
                      </a:lnTo>
                      <a:lnTo>
                        <a:pt x="40" y="79"/>
                      </a:lnTo>
                      <a:lnTo>
                        <a:pt x="49" y="73"/>
                      </a:lnTo>
                      <a:lnTo>
                        <a:pt x="54" y="94"/>
                      </a:lnTo>
                      <a:lnTo>
                        <a:pt x="62" y="87"/>
                      </a:lnTo>
                      <a:lnTo>
                        <a:pt x="65" y="71"/>
                      </a:lnTo>
                      <a:lnTo>
                        <a:pt x="75" y="67"/>
                      </a:lnTo>
                      <a:lnTo>
                        <a:pt x="73" y="57"/>
                      </a:lnTo>
                      <a:lnTo>
                        <a:pt x="57" y="46"/>
                      </a:lnTo>
                      <a:lnTo>
                        <a:pt x="43" y="30"/>
                      </a:lnTo>
                      <a:lnTo>
                        <a:pt x="28" y="0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1" name="Freeform 592"/>
                <p:cNvSpPr>
                  <a:spLocks/>
                </p:cNvSpPr>
                <p:nvPr/>
              </p:nvSpPr>
              <p:spPr bwMode="auto">
                <a:xfrm>
                  <a:off x="5387976" y="1879283"/>
                  <a:ext cx="38100" cy="31750"/>
                </a:xfrm>
                <a:custGeom>
                  <a:avLst/>
                  <a:gdLst>
                    <a:gd name="T0" fmla="*/ 24 w 24"/>
                    <a:gd name="T1" fmla="*/ 20 h 20"/>
                    <a:gd name="T2" fmla="*/ 24 w 24"/>
                    <a:gd name="T3" fmla="*/ 2 h 20"/>
                    <a:gd name="T4" fmla="*/ 10 w 24"/>
                    <a:gd name="T5" fmla="*/ 0 h 20"/>
                    <a:gd name="T6" fmla="*/ 0 w 24"/>
                    <a:gd name="T7" fmla="*/ 5 h 20"/>
                    <a:gd name="T8" fmla="*/ 24 w 24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0">
                      <a:moveTo>
                        <a:pt x="24" y="20"/>
                      </a:moveTo>
                      <a:lnTo>
                        <a:pt x="24" y="2"/>
                      </a:lnTo>
                      <a:lnTo>
                        <a:pt x="10" y="0"/>
                      </a:lnTo>
                      <a:lnTo>
                        <a:pt x="0" y="5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2" name="Freeform 593"/>
                <p:cNvSpPr>
                  <a:spLocks/>
                </p:cNvSpPr>
                <p:nvPr/>
              </p:nvSpPr>
              <p:spPr bwMode="auto">
                <a:xfrm>
                  <a:off x="5387976" y="1879283"/>
                  <a:ext cx="38100" cy="31750"/>
                </a:xfrm>
                <a:custGeom>
                  <a:avLst/>
                  <a:gdLst>
                    <a:gd name="T0" fmla="*/ 24 w 24"/>
                    <a:gd name="T1" fmla="*/ 20 h 20"/>
                    <a:gd name="T2" fmla="*/ 24 w 24"/>
                    <a:gd name="T3" fmla="*/ 2 h 20"/>
                    <a:gd name="T4" fmla="*/ 10 w 24"/>
                    <a:gd name="T5" fmla="*/ 0 h 20"/>
                    <a:gd name="T6" fmla="*/ 0 w 24"/>
                    <a:gd name="T7" fmla="*/ 5 h 20"/>
                    <a:gd name="T8" fmla="*/ 24 w 24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0">
                      <a:moveTo>
                        <a:pt x="24" y="20"/>
                      </a:moveTo>
                      <a:lnTo>
                        <a:pt x="24" y="2"/>
                      </a:lnTo>
                      <a:lnTo>
                        <a:pt x="10" y="0"/>
                      </a:lnTo>
                      <a:lnTo>
                        <a:pt x="0" y="5"/>
                      </a:lnTo>
                      <a:lnTo>
                        <a:pt x="24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3" name="Freeform 594"/>
                <p:cNvSpPr>
                  <a:spLocks/>
                </p:cNvSpPr>
                <p:nvPr/>
              </p:nvSpPr>
              <p:spPr bwMode="auto">
                <a:xfrm>
                  <a:off x="5387976" y="1879283"/>
                  <a:ext cx="38100" cy="31750"/>
                </a:xfrm>
                <a:custGeom>
                  <a:avLst/>
                  <a:gdLst>
                    <a:gd name="T0" fmla="*/ 24 w 24"/>
                    <a:gd name="T1" fmla="*/ 20 h 20"/>
                    <a:gd name="T2" fmla="*/ 24 w 24"/>
                    <a:gd name="T3" fmla="*/ 2 h 20"/>
                    <a:gd name="T4" fmla="*/ 10 w 24"/>
                    <a:gd name="T5" fmla="*/ 0 h 20"/>
                    <a:gd name="T6" fmla="*/ 0 w 24"/>
                    <a:gd name="T7" fmla="*/ 5 h 20"/>
                    <a:gd name="T8" fmla="*/ 24 w 24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0">
                      <a:moveTo>
                        <a:pt x="24" y="20"/>
                      </a:moveTo>
                      <a:lnTo>
                        <a:pt x="24" y="2"/>
                      </a:lnTo>
                      <a:lnTo>
                        <a:pt x="10" y="0"/>
                      </a:lnTo>
                      <a:lnTo>
                        <a:pt x="0" y="5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4" name="Freeform 595"/>
                <p:cNvSpPr>
                  <a:spLocks/>
                </p:cNvSpPr>
                <p:nvPr/>
              </p:nvSpPr>
              <p:spPr bwMode="auto">
                <a:xfrm>
                  <a:off x="5387976" y="1879283"/>
                  <a:ext cx="38100" cy="31750"/>
                </a:xfrm>
                <a:custGeom>
                  <a:avLst/>
                  <a:gdLst>
                    <a:gd name="T0" fmla="*/ 24 w 24"/>
                    <a:gd name="T1" fmla="*/ 20 h 20"/>
                    <a:gd name="T2" fmla="*/ 24 w 24"/>
                    <a:gd name="T3" fmla="*/ 2 h 20"/>
                    <a:gd name="T4" fmla="*/ 10 w 24"/>
                    <a:gd name="T5" fmla="*/ 0 h 20"/>
                    <a:gd name="T6" fmla="*/ 0 w 24"/>
                    <a:gd name="T7" fmla="*/ 5 h 20"/>
                    <a:gd name="T8" fmla="*/ 24 w 24"/>
                    <a:gd name="T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20">
                      <a:moveTo>
                        <a:pt x="24" y="20"/>
                      </a:moveTo>
                      <a:lnTo>
                        <a:pt x="24" y="2"/>
                      </a:lnTo>
                      <a:lnTo>
                        <a:pt x="10" y="0"/>
                      </a:lnTo>
                      <a:lnTo>
                        <a:pt x="0" y="5"/>
                      </a:lnTo>
                      <a:lnTo>
                        <a:pt x="24" y="2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5" name="Freeform 596"/>
                <p:cNvSpPr>
                  <a:spLocks/>
                </p:cNvSpPr>
                <p:nvPr/>
              </p:nvSpPr>
              <p:spPr bwMode="auto">
                <a:xfrm>
                  <a:off x="5429251" y="1869758"/>
                  <a:ext cx="109538" cy="111125"/>
                </a:xfrm>
                <a:custGeom>
                  <a:avLst/>
                  <a:gdLst>
                    <a:gd name="T0" fmla="*/ 64 w 69"/>
                    <a:gd name="T1" fmla="*/ 3 h 70"/>
                    <a:gd name="T2" fmla="*/ 40 w 69"/>
                    <a:gd name="T3" fmla="*/ 0 h 70"/>
                    <a:gd name="T4" fmla="*/ 35 w 69"/>
                    <a:gd name="T5" fmla="*/ 18 h 70"/>
                    <a:gd name="T6" fmla="*/ 16 w 69"/>
                    <a:gd name="T7" fmla="*/ 19 h 70"/>
                    <a:gd name="T8" fmla="*/ 0 w 69"/>
                    <a:gd name="T9" fmla="*/ 27 h 70"/>
                    <a:gd name="T10" fmla="*/ 8 w 69"/>
                    <a:gd name="T11" fmla="*/ 35 h 70"/>
                    <a:gd name="T12" fmla="*/ 16 w 69"/>
                    <a:gd name="T13" fmla="*/ 56 h 70"/>
                    <a:gd name="T14" fmla="*/ 27 w 69"/>
                    <a:gd name="T15" fmla="*/ 69 h 70"/>
                    <a:gd name="T16" fmla="*/ 59 w 69"/>
                    <a:gd name="T17" fmla="*/ 70 h 70"/>
                    <a:gd name="T18" fmla="*/ 64 w 69"/>
                    <a:gd name="T19" fmla="*/ 21 h 70"/>
                    <a:gd name="T20" fmla="*/ 69 w 69"/>
                    <a:gd name="T21" fmla="*/ 10 h 70"/>
                    <a:gd name="T22" fmla="*/ 64 w 69"/>
                    <a:gd name="T2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64" y="3"/>
                      </a:moveTo>
                      <a:lnTo>
                        <a:pt x="40" y="0"/>
                      </a:lnTo>
                      <a:lnTo>
                        <a:pt x="35" y="18"/>
                      </a:lnTo>
                      <a:lnTo>
                        <a:pt x="16" y="19"/>
                      </a:lnTo>
                      <a:lnTo>
                        <a:pt x="0" y="27"/>
                      </a:lnTo>
                      <a:lnTo>
                        <a:pt x="8" y="35"/>
                      </a:lnTo>
                      <a:lnTo>
                        <a:pt x="16" y="56"/>
                      </a:lnTo>
                      <a:lnTo>
                        <a:pt x="27" y="69"/>
                      </a:lnTo>
                      <a:lnTo>
                        <a:pt x="59" y="70"/>
                      </a:lnTo>
                      <a:lnTo>
                        <a:pt x="64" y="21"/>
                      </a:lnTo>
                      <a:lnTo>
                        <a:pt x="69" y="10"/>
                      </a:lnTo>
                      <a:lnTo>
                        <a:pt x="64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6" name="Freeform 597"/>
                <p:cNvSpPr>
                  <a:spLocks/>
                </p:cNvSpPr>
                <p:nvPr/>
              </p:nvSpPr>
              <p:spPr bwMode="auto">
                <a:xfrm>
                  <a:off x="5429251" y="1869758"/>
                  <a:ext cx="109538" cy="111125"/>
                </a:xfrm>
                <a:custGeom>
                  <a:avLst/>
                  <a:gdLst>
                    <a:gd name="T0" fmla="*/ 64 w 69"/>
                    <a:gd name="T1" fmla="*/ 3 h 70"/>
                    <a:gd name="T2" fmla="*/ 40 w 69"/>
                    <a:gd name="T3" fmla="*/ 0 h 70"/>
                    <a:gd name="T4" fmla="*/ 35 w 69"/>
                    <a:gd name="T5" fmla="*/ 18 h 70"/>
                    <a:gd name="T6" fmla="*/ 16 w 69"/>
                    <a:gd name="T7" fmla="*/ 19 h 70"/>
                    <a:gd name="T8" fmla="*/ 0 w 69"/>
                    <a:gd name="T9" fmla="*/ 27 h 70"/>
                    <a:gd name="T10" fmla="*/ 8 w 69"/>
                    <a:gd name="T11" fmla="*/ 35 h 70"/>
                    <a:gd name="T12" fmla="*/ 16 w 69"/>
                    <a:gd name="T13" fmla="*/ 56 h 70"/>
                    <a:gd name="T14" fmla="*/ 27 w 69"/>
                    <a:gd name="T15" fmla="*/ 69 h 70"/>
                    <a:gd name="T16" fmla="*/ 59 w 69"/>
                    <a:gd name="T17" fmla="*/ 70 h 70"/>
                    <a:gd name="T18" fmla="*/ 64 w 69"/>
                    <a:gd name="T19" fmla="*/ 21 h 70"/>
                    <a:gd name="T20" fmla="*/ 69 w 69"/>
                    <a:gd name="T21" fmla="*/ 10 h 70"/>
                    <a:gd name="T22" fmla="*/ 64 w 69"/>
                    <a:gd name="T2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64" y="3"/>
                      </a:moveTo>
                      <a:lnTo>
                        <a:pt x="40" y="0"/>
                      </a:lnTo>
                      <a:lnTo>
                        <a:pt x="35" y="18"/>
                      </a:lnTo>
                      <a:lnTo>
                        <a:pt x="16" y="19"/>
                      </a:lnTo>
                      <a:lnTo>
                        <a:pt x="0" y="27"/>
                      </a:lnTo>
                      <a:lnTo>
                        <a:pt x="8" y="35"/>
                      </a:lnTo>
                      <a:lnTo>
                        <a:pt x="16" y="56"/>
                      </a:lnTo>
                      <a:lnTo>
                        <a:pt x="27" y="69"/>
                      </a:lnTo>
                      <a:lnTo>
                        <a:pt x="59" y="70"/>
                      </a:lnTo>
                      <a:lnTo>
                        <a:pt x="64" y="21"/>
                      </a:lnTo>
                      <a:lnTo>
                        <a:pt x="69" y="10"/>
                      </a:lnTo>
                      <a:lnTo>
                        <a:pt x="64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7" name="Freeform 598"/>
                <p:cNvSpPr>
                  <a:spLocks/>
                </p:cNvSpPr>
                <p:nvPr/>
              </p:nvSpPr>
              <p:spPr bwMode="auto">
                <a:xfrm>
                  <a:off x="5429251" y="1869758"/>
                  <a:ext cx="109538" cy="111125"/>
                </a:xfrm>
                <a:custGeom>
                  <a:avLst/>
                  <a:gdLst>
                    <a:gd name="T0" fmla="*/ 64 w 69"/>
                    <a:gd name="T1" fmla="*/ 3 h 70"/>
                    <a:gd name="T2" fmla="*/ 40 w 69"/>
                    <a:gd name="T3" fmla="*/ 0 h 70"/>
                    <a:gd name="T4" fmla="*/ 35 w 69"/>
                    <a:gd name="T5" fmla="*/ 18 h 70"/>
                    <a:gd name="T6" fmla="*/ 16 w 69"/>
                    <a:gd name="T7" fmla="*/ 19 h 70"/>
                    <a:gd name="T8" fmla="*/ 0 w 69"/>
                    <a:gd name="T9" fmla="*/ 27 h 70"/>
                    <a:gd name="T10" fmla="*/ 8 w 69"/>
                    <a:gd name="T11" fmla="*/ 35 h 70"/>
                    <a:gd name="T12" fmla="*/ 16 w 69"/>
                    <a:gd name="T13" fmla="*/ 56 h 70"/>
                    <a:gd name="T14" fmla="*/ 27 w 69"/>
                    <a:gd name="T15" fmla="*/ 69 h 70"/>
                    <a:gd name="T16" fmla="*/ 59 w 69"/>
                    <a:gd name="T17" fmla="*/ 70 h 70"/>
                    <a:gd name="T18" fmla="*/ 64 w 69"/>
                    <a:gd name="T19" fmla="*/ 21 h 70"/>
                    <a:gd name="T20" fmla="*/ 69 w 69"/>
                    <a:gd name="T21" fmla="*/ 10 h 70"/>
                    <a:gd name="T22" fmla="*/ 64 w 69"/>
                    <a:gd name="T2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64" y="3"/>
                      </a:moveTo>
                      <a:lnTo>
                        <a:pt x="40" y="0"/>
                      </a:lnTo>
                      <a:lnTo>
                        <a:pt x="35" y="18"/>
                      </a:lnTo>
                      <a:lnTo>
                        <a:pt x="16" y="19"/>
                      </a:lnTo>
                      <a:lnTo>
                        <a:pt x="0" y="27"/>
                      </a:lnTo>
                      <a:lnTo>
                        <a:pt x="8" y="35"/>
                      </a:lnTo>
                      <a:lnTo>
                        <a:pt x="16" y="56"/>
                      </a:lnTo>
                      <a:lnTo>
                        <a:pt x="27" y="69"/>
                      </a:lnTo>
                      <a:lnTo>
                        <a:pt x="59" y="70"/>
                      </a:lnTo>
                      <a:lnTo>
                        <a:pt x="64" y="21"/>
                      </a:lnTo>
                      <a:lnTo>
                        <a:pt x="69" y="10"/>
                      </a:lnTo>
                      <a:lnTo>
                        <a:pt x="64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8" name="Freeform 599"/>
                <p:cNvSpPr>
                  <a:spLocks/>
                </p:cNvSpPr>
                <p:nvPr/>
              </p:nvSpPr>
              <p:spPr bwMode="auto">
                <a:xfrm>
                  <a:off x="5429251" y="1869758"/>
                  <a:ext cx="109538" cy="111125"/>
                </a:xfrm>
                <a:custGeom>
                  <a:avLst/>
                  <a:gdLst>
                    <a:gd name="T0" fmla="*/ 64 w 69"/>
                    <a:gd name="T1" fmla="*/ 3 h 70"/>
                    <a:gd name="T2" fmla="*/ 40 w 69"/>
                    <a:gd name="T3" fmla="*/ 0 h 70"/>
                    <a:gd name="T4" fmla="*/ 35 w 69"/>
                    <a:gd name="T5" fmla="*/ 18 h 70"/>
                    <a:gd name="T6" fmla="*/ 16 w 69"/>
                    <a:gd name="T7" fmla="*/ 19 h 70"/>
                    <a:gd name="T8" fmla="*/ 0 w 69"/>
                    <a:gd name="T9" fmla="*/ 27 h 70"/>
                    <a:gd name="T10" fmla="*/ 8 w 69"/>
                    <a:gd name="T11" fmla="*/ 35 h 70"/>
                    <a:gd name="T12" fmla="*/ 16 w 69"/>
                    <a:gd name="T13" fmla="*/ 56 h 70"/>
                    <a:gd name="T14" fmla="*/ 27 w 69"/>
                    <a:gd name="T15" fmla="*/ 69 h 70"/>
                    <a:gd name="T16" fmla="*/ 59 w 69"/>
                    <a:gd name="T17" fmla="*/ 70 h 70"/>
                    <a:gd name="T18" fmla="*/ 64 w 69"/>
                    <a:gd name="T19" fmla="*/ 21 h 70"/>
                    <a:gd name="T20" fmla="*/ 69 w 69"/>
                    <a:gd name="T21" fmla="*/ 10 h 70"/>
                    <a:gd name="T22" fmla="*/ 64 w 69"/>
                    <a:gd name="T2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9" h="70">
                      <a:moveTo>
                        <a:pt x="64" y="3"/>
                      </a:moveTo>
                      <a:lnTo>
                        <a:pt x="40" y="0"/>
                      </a:lnTo>
                      <a:lnTo>
                        <a:pt x="35" y="18"/>
                      </a:lnTo>
                      <a:lnTo>
                        <a:pt x="16" y="19"/>
                      </a:lnTo>
                      <a:lnTo>
                        <a:pt x="0" y="27"/>
                      </a:lnTo>
                      <a:lnTo>
                        <a:pt x="8" y="35"/>
                      </a:lnTo>
                      <a:lnTo>
                        <a:pt x="16" y="56"/>
                      </a:lnTo>
                      <a:lnTo>
                        <a:pt x="27" y="69"/>
                      </a:lnTo>
                      <a:lnTo>
                        <a:pt x="59" y="70"/>
                      </a:lnTo>
                      <a:lnTo>
                        <a:pt x="64" y="21"/>
                      </a:lnTo>
                      <a:lnTo>
                        <a:pt x="69" y="10"/>
                      </a:lnTo>
                      <a:lnTo>
                        <a:pt x="64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9" name="Freeform 600"/>
                <p:cNvSpPr>
                  <a:spLocks/>
                </p:cNvSpPr>
                <p:nvPr/>
              </p:nvSpPr>
              <p:spPr bwMode="auto">
                <a:xfrm>
                  <a:off x="10099676" y="2072958"/>
                  <a:ext cx="252413" cy="182563"/>
                </a:xfrm>
                <a:custGeom>
                  <a:avLst/>
                  <a:gdLst>
                    <a:gd name="T0" fmla="*/ 0 w 159"/>
                    <a:gd name="T1" fmla="*/ 87 h 115"/>
                    <a:gd name="T2" fmla="*/ 30 w 159"/>
                    <a:gd name="T3" fmla="*/ 115 h 115"/>
                    <a:gd name="T4" fmla="*/ 84 w 159"/>
                    <a:gd name="T5" fmla="*/ 83 h 115"/>
                    <a:gd name="T6" fmla="*/ 112 w 159"/>
                    <a:gd name="T7" fmla="*/ 78 h 115"/>
                    <a:gd name="T8" fmla="*/ 120 w 159"/>
                    <a:gd name="T9" fmla="*/ 48 h 115"/>
                    <a:gd name="T10" fmla="*/ 137 w 159"/>
                    <a:gd name="T11" fmla="*/ 43 h 115"/>
                    <a:gd name="T12" fmla="*/ 159 w 159"/>
                    <a:gd name="T13" fmla="*/ 30 h 115"/>
                    <a:gd name="T14" fmla="*/ 159 w 159"/>
                    <a:gd name="T15" fmla="*/ 16 h 115"/>
                    <a:gd name="T16" fmla="*/ 137 w 159"/>
                    <a:gd name="T17" fmla="*/ 12 h 115"/>
                    <a:gd name="T18" fmla="*/ 110 w 159"/>
                    <a:gd name="T19" fmla="*/ 0 h 115"/>
                    <a:gd name="T20" fmla="*/ 110 w 159"/>
                    <a:gd name="T21" fmla="*/ 24 h 115"/>
                    <a:gd name="T22" fmla="*/ 86 w 159"/>
                    <a:gd name="T23" fmla="*/ 41 h 115"/>
                    <a:gd name="T24" fmla="*/ 65 w 159"/>
                    <a:gd name="T25" fmla="*/ 49 h 115"/>
                    <a:gd name="T26" fmla="*/ 57 w 159"/>
                    <a:gd name="T27" fmla="*/ 67 h 115"/>
                    <a:gd name="T28" fmla="*/ 40 w 159"/>
                    <a:gd name="T29" fmla="*/ 67 h 115"/>
                    <a:gd name="T30" fmla="*/ 38 w 159"/>
                    <a:gd name="T31" fmla="*/ 83 h 115"/>
                    <a:gd name="T32" fmla="*/ 30 w 159"/>
                    <a:gd name="T33" fmla="*/ 89 h 115"/>
                    <a:gd name="T34" fmla="*/ 0 w 159"/>
                    <a:gd name="T35" fmla="*/ 87 h 115"/>
                    <a:gd name="T36" fmla="*/ 0 w 159"/>
                    <a:gd name="T37" fmla="*/ 87 h 115"/>
                    <a:gd name="T38" fmla="*/ 0 w 159"/>
                    <a:gd name="T39" fmla="*/ 87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9" h="115">
                      <a:moveTo>
                        <a:pt x="0" y="87"/>
                      </a:moveTo>
                      <a:lnTo>
                        <a:pt x="30" y="115"/>
                      </a:lnTo>
                      <a:lnTo>
                        <a:pt x="84" y="83"/>
                      </a:lnTo>
                      <a:lnTo>
                        <a:pt x="112" y="78"/>
                      </a:lnTo>
                      <a:lnTo>
                        <a:pt x="120" y="48"/>
                      </a:lnTo>
                      <a:lnTo>
                        <a:pt x="137" y="43"/>
                      </a:lnTo>
                      <a:lnTo>
                        <a:pt x="159" y="30"/>
                      </a:lnTo>
                      <a:lnTo>
                        <a:pt x="159" y="16"/>
                      </a:lnTo>
                      <a:lnTo>
                        <a:pt x="137" y="12"/>
                      </a:lnTo>
                      <a:lnTo>
                        <a:pt x="110" y="0"/>
                      </a:lnTo>
                      <a:lnTo>
                        <a:pt x="110" y="24"/>
                      </a:lnTo>
                      <a:lnTo>
                        <a:pt x="86" y="41"/>
                      </a:lnTo>
                      <a:lnTo>
                        <a:pt x="65" y="49"/>
                      </a:lnTo>
                      <a:lnTo>
                        <a:pt x="57" y="67"/>
                      </a:lnTo>
                      <a:lnTo>
                        <a:pt x="40" y="67"/>
                      </a:lnTo>
                      <a:lnTo>
                        <a:pt x="38" y="83"/>
                      </a:lnTo>
                      <a:lnTo>
                        <a:pt x="30" y="89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0" name="Freeform 601"/>
                <p:cNvSpPr>
                  <a:spLocks/>
                </p:cNvSpPr>
                <p:nvPr/>
              </p:nvSpPr>
              <p:spPr bwMode="auto">
                <a:xfrm>
                  <a:off x="10099676" y="2072958"/>
                  <a:ext cx="252413" cy="182563"/>
                </a:xfrm>
                <a:custGeom>
                  <a:avLst/>
                  <a:gdLst>
                    <a:gd name="T0" fmla="*/ 0 w 159"/>
                    <a:gd name="T1" fmla="*/ 87 h 115"/>
                    <a:gd name="T2" fmla="*/ 30 w 159"/>
                    <a:gd name="T3" fmla="*/ 115 h 115"/>
                    <a:gd name="T4" fmla="*/ 84 w 159"/>
                    <a:gd name="T5" fmla="*/ 83 h 115"/>
                    <a:gd name="T6" fmla="*/ 112 w 159"/>
                    <a:gd name="T7" fmla="*/ 78 h 115"/>
                    <a:gd name="T8" fmla="*/ 120 w 159"/>
                    <a:gd name="T9" fmla="*/ 48 h 115"/>
                    <a:gd name="T10" fmla="*/ 137 w 159"/>
                    <a:gd name="T11" fmla="*/ 43 h 115"/>
                    <a:gd name="T12" fmla="*/ 159 w 159"/>
                    <a:gd name="T13" fmla="*/ 30 h 115"/>
                    <a:gd name="T14" fmla="*/ 159 w 159"/>
                    <a:gd name="T15" fmla="*/ 16 h 115"/>
                    <a:gd name="T16" fmla="*/ 137 w 159"/>
                    <a:gd name="T17" fmla="*/ 12 h 115"/>
                    <a:gd name="T18" fmla="*/ 110 w 159"/>
                    <a:gd name="T19" fmla="*/ 0 h 115"/>
                    <a:gd name="T20" fmla="*/ 110 w 159"/>
                    <a:gd name="T21" fmla="*/ 24 h 115"/>
                    <a:gd name="T22" fmla="*/ 86 w 159"/>
                    <a:gd name="T23" fmla="*/ 41 h 115"/>
                    <a:gd name="T24" fmla="*/ 65 w 159"/>
                    <a:gd name="T25" fmla="*/ 49 h 115"/>
                    <a:gd name="T26" fmla="*/ 57 w 159"/>
                    <a:gd name="T27" fmla="*/ 67 h 115"/>
                    <a:gd name="T28" fmla="*/ 40 w 159"/>
                    <a:gd name="T29" fmla="*/ 67 h 115"/>
                    <a:gd name="T30" fmla="*/ 38 w 159"/>
                    <a:gd name="T31" fmla="*/ 83 h 115"/>
                    <a:gd name="T32" fmla="*/ 30 w 159"/>
                    <a:gd name="T33" fmla="*/ 89 h 115"/>
                    <a:gd name="T34" fmla="*/ 0 w 159"/>
                    <a:gd name="T35" fmla="*/ 87 h 115"/>
                    <a:gd name="T36" fmla="*/ 0 w 159"/>
                    <a:gd name="T37" fmla="*/ 87 h 115"/>
                    <a:gd name="T38" fmla="*/ 0 w 159"/>
                    <a:gd name="T39" fmla="*/ 87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9" h="115">
                      <a:moveTo>
                        <a:pt x="0" y="87"/>
                      </a:moveTo>
                      <a:lnTo>
                        <a:pt x="30" y="115"/>
                      </a:lnTo>
                      <a:lnTo>
                        <a:pt x="84" y="83"/>
                      </a:lnTo>
                      <a:lnTo>
                        <a:pt x="112" y="78"/>
                      </a:lnTo>
                      <a:lnTo>
                        <a:pt x="120" y="48"/>
                      </a:lnTo>
                      <a:lnTo>
                        <a:pt x="137" y="43"/>
                      </a:lnTo>
                      <a:lnTo>
                        <a:pt x="159" y="30"/>
                      </a:lnTo>
                      <a:lnTo>
                        <a:pt x="159" y="16"/>
                      </a:lnTo>
                      <a:lnTo>
                        <a:pt x="137" y="12"/>
                      </a:lnTo>
                      <a:lnTo>
                        <a:pt x="110" y="0"/>
                      </a:lnTo>
                      <a:lnTo>
                        <a:pt x="110" y="24"/>
                      </a:lnTo>
                      <a:lnTo>
                        <a:pt x="86" y="41"/>
                      </a:lnTo>
                      <a:lnTo>
                        <a:pt x="65" y="49"/>
                      </a:lnTo>
                      <a:lnTo>
                        <a:pt x="57" y="67"/>
                      </a:lnTo>
                      <a:lnTo>
                        <a:pt x="40" y="67"/>
                      </a:lnTo>
                      <a:lnTo>
                        <a:pt x="38" y="83"/>
                      </a:lnTo>
                      <a:lnTo>
                        <a:pt x="30" y="89"/>
                      </a:lnTo>
                      <a:lnTo>
                        <a:pt x="0" y="87"/>
                      </a:lnTo>
                      <a:lnTo>
                        <a:pt x="0" y="87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1" name="Freeform 602"/>
                <p:cNvSpPr>
                  <a:spLocks/>
                </p:cNvSpPr>
                <p:nvPr/>
              </p:nvSpPr>
              <p:spPr bwMode="auto">
                <a:xfrm>
                  <a:off x="10252076" y="2082483"/>
                  <a:ext cx="26988" cy="41275"/>
                </a:xfrm>
                <a:custGeom>
                  <a:avLst/>
                  <a:gdLst>
                    <a:gd name="T0" fmla="*/ 16 w 17"/>
                    <a:gd name="T1" fmla="*/ 0 h 26"/>
                    <a:gd name="T2" fmla="*/ 3 w 17"/>
                    <a:gd name="T3" fmla="*/ 8 h 26"/>
                    <a:gd name="T4" fmla="*/ 0 w 17"/>
                    <a:gd name="T5" fmla="*/ 26 h 26"/>
                    <a:gd name="T6" fmla="*/ 14 w 17"/>
                    <a:gd name="T7" fmla="*/ 18 h 26"/>
                    <a:gd name="T8" fmla="*/ 17 w 17"/>
                    <a:gd name="T9" fmla="*/ 10 h 26"/>
                    <a:gd name="T10" fmla="*/ 16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16" y="0"/>
                      </a:moveTo>
                      <a:lnTo>
                        <a:pt x="3" y="8"/>
                      </a:lnTo>
                      <a:lnTo>
                        <a:pt x="0" y="26"/>
                      </a:lnTo>
                      <a:lnTo>
                        <a:pt x="14" y="18"/>
                      </a:lnTo>
                      <a:lnTo>
                        <a:pt x="17" y="1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2" name="Freeform 603"/>
                <p:cNvSpPr>
                  <a:spLocks/>
                </p:cNvSpPr>
                <p:nvPr/>
              </p:nvSpPr>
              <p:spPr bwMode="auto">
                <a:xfrm>
                  <a:off x="10252076" y="2082483"/>
                  <a:ext cx="26988" cy="41275"/>
                </a:xfrm>
                <a:custGeom>
                  <a:avLst/>
                  <a:gdLst>
                    <a:gd name="T0" fmla="*/ 16 w 17"/>
                    <a:gd name="T1" fmla="*/ 0 h 26"/>
                    <a:gd name="T2" fmla="*/ 3 w 17"/>
                    <a:gd name="T3" fmla="*/ 8 h 26"/>
                    <a:gd name="T4" fmla="*/ 0 w 17"/>
                    <a:gd name="T5" fmla="*/ 26 h 26"/>
                    <a:gd name="T6" fmla="*/ 14 w 17"/>
                    <a:gd name="T7" fmla="*/ 18 h 26"/>
                    <a:gd name="T8" fmla="*/ 17 w 17"/>
                    <a:gd name="T9" fmla="*/ 10 h 26"/>
                    <a:gd name="T10" fmla="*/ 16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16" y="0"/>
                      </a:moveTo>
                      <a:lnTo>
                        <a:pt x="3" y="8"/>
                      </a:lnTo>
                      <a:lnTo>
                        <a:pt x="0" y="26"/>
                      </a:lnTo>
                      <a:lnTo>
                        <a:pt x="14" y="18"/>
                      </a:lnTo>
                      <a:lnTo>
                        <a:pt x="17" y="10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3" name="Freeform 604"/>
                <p:cNvSpPr>
                  <a:spLocks/>
                </p:cNvSpPr>
                <p:nvPr/>
              </p:nvSpPr>
              <p:spPr bwMode="auto">
                <a:xfrm>
                  <a:off x="10252076" y="2082483"/>
                  <a:ext cx="26988" cy="41275"/>
                </a:xfrm>
                <a:custGeom>
                  <a:avLst/>
                  <a:gdLst>
                    <a:gd name="T0" fmla="*/ 16 w 17"/>
                    <a:gd name="T1" fmla="*/ 0 h 26"/>
                    <a:gd name="T2" fmla="*/ 3 w 17"/>
                    <a:gd name="T3" fmla="*/ 8 h 26"/>
                    <a:gd name="T4" fmla="*/ 0 w 17"/>
                    <a:gd name="T5" fmla="*/ 26 h 26"/>
                    <a:gd name="T6" fmla="*/ 14 w 17"/>
                    <a:gd name="T7" fmla="*/ 18 h 26"/>
                    <a:gd name="T8" fmla="*/ 17 w 17"/>
                    <a:gd name="T9" fmla="*/ 10 h 26"/>
                    <a:gd name="T10" fmla="*/ 16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16" y="0"/>
                      </a:moveTo>
                      <a:lnTo>
                        <a:pt x="3" y="8"/>
                      </a:lnTo>
                      <a:lnTo>
                        <a:pt x="0" y="26"/>
                      </a:lnTo>
                      <a:lnTo>
                        <a:pt x="14" y="18"/>
                      </a:lnTo>
                      <a:lnTo>
                        <a:pt x="17" y="1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4" name="Freeform 605"/>
                <p:cNvSpPr>
                  <a:spLocks/>
                </p:cNvSpPr>
                <p:nvPr/>
              </p:nvSpPr>
              <p:spPr bwMode="auto">
                <a:xfrm>
                  <a:off x="10252076" y="2082483"/>
                  <a:ext cx="26988" cy="41275"/>
                </a:xfrm>
                <a:custGeom>
                  <a:avLst/>
                  <a:gdLst>
                    <a:gd name="T0" fmla="*/ 16 w 17"/>
                    <a:gd name="T1" fmla="*/ 0 h 26"/>
                    <a:gd name="T2" fmla="*/ 3 w 17"/>
                    <a:gd name="T3" fmla="*/ 8 h 26"/>
                    <a:gd name="T4" fmla="*/ 0 w 17"/>
                    <a:gd name="T5" fmla="*/ 26 h 26"/>
                    <a:gd name="T6" fmla="*/ 14 w 17"/>
                    <a:gd name="T7" fmla="*/ 18 h 26"/>
                    <a:gd name="T8" fmla="*/ 17 w 17"/>
                    <a:gd name="T9" fmla="*/ 10 h 26"/>
                    <a:gd name="T10" fmla="*/ 16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16" y="0"/>
                      </a:moveTo>
                      <a:lnTo>
                        <a:pt x="3" y="8"/>
                      </a:lnTo>
                      <a:lnTo>
                        <a:pt x="0" y="26"/>
                      </a:lnTo>
                      <a:lnTo>
                        <a:pt x="14" y="18"/>
                      </a:lnTo>
                      <a:lnTo>
                        <a:pt x="17" y="10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5" name="Freeform 606"/>
                <p:cNvSpPr>
                  <a:spLocks/>
                </p:cNvSpPr>
                <p:nvPr/>
              </p:nvSpPr>
              <p:spPr bwMode="auto">
                <a:xfrm>
                  <a:off x="6016626" y="3865246"/>
                  <a:ext cx="68263" cy="69850"/>
                </a:xfrm>
                <a:custGeom>
                  <a:avLst/>
                  <a:gdLst>
                    <a:gd name="T0" fmla="*/ 0 w 43"/>
                    <a:gd name="T1" fmla="*/ 37 h 44"/>
                    <a:gd name="T2" fmla="*/ 10 w 43"/>
                    <a:gd name="T3" fmla="*/ 0 h 44"/>
                    <a:gd name="T4" fmla="*/ 13 w 43"/>
                    <a:gd name="T5" fmla="*/ 0 h 44"/>
                    <a:gd name="T6" fmla="*/ 22 w 43"/>
                    <a:gd name="T7" fmla="*/ 13 h 44"/>
                    <a:gd name="T8" fmla="*/ 43 w 43"/>
                    <a:gd name="T9" fmla="*/ 32 h 44"/>
                    <a:gd name="T10" fmla="*/ 21 w 43"/>
                    <a:gd name="T11" fmla="*/ 29 h 44"/>
                    <a:gd name="T12" fmla="*/ 16 w 43"/>
                    <a:gd name="T13" fmla="*/ 44 h 44"/>
                    <a:gd name="T14" fmla="*/ 0 w 43"/>
                    <a:gd name="T15" fmla="*/ 37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44">
                      <a:moveTo>
                        <a:pt x="0" y="37"/>
                      </a:moveTo>
                      <a:lnTo>
                        <a:pt x="10" y="0"/>
                      </a:lnTo>
                      <a:lnTo>
                        <a:pt x="13" y="0"/>
                      </a:lnTo>
                      <a:lnTo>
                        <a:pt x="22" y="13"/>
                      </a:lnTo>
                      <a:lnTo>
                        <a:pt x="43" y="32"/>
                      </a:lnTo>
                      <a:lnTo>
                        <a:pt x="21" y="29"/>
                      </a:lnTo>
                      <a:lnTo>
                        <a:pt x="16" y="44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6" name="Freeform 607"/>
                <p:cNvSpPr>
                  <a:spLocks/>
                </p:cNvSpPr>
                <p:nvPr/>
              </p:nvSpPr>
              <p:spPr bwMode="auto">
                <a:xfrm>
                  <a:off x="6016626" y="3865246"/>
                  <a:ext cx="68263" cy="69850"/>
                </a:xfrm>
                <a:custGeom>
                  <a:avLst/>
                  <a:gdLst>
                    <a:gd name="T0" fmla="*/ 0 w 43"/>
                    <a:gd name="T1" fmla="*/ 37 h 44"/>
                    <a:gd name="T2" fmla="*/ 10 w 43"/>
                    <a:gd name="T3" fmla="*/ 0 h 44"/>
                    <a:gd name="T4" fmla="*/ 13 w 43"/>
                    <a:gd name="T5" fmla="*/ 0 h 44"/>
                    <a:gd name="T6" fmla="*/ 22 w 43"/>
                    <a:gd name="T7" fmla="*/ 13 h 44"/>
                    <a:gd name="T8" fmla="*/ 43 w 43"/>
                    <a:gd name="T9" fmla="*/ 32 h 44"/>
                    <a:gd name="T10" fmla="*/ 21 w 43"/>
                    <a:gd name="T11" fmla="*/ 29 h 44"/>
                    <a:gd name="T12" fmla="*/ 16 w 43"/>
                    <a:gd name="T13" fmla="*/ 44 h 44"/>
                    <a:gd name="T14" fmla="*/ 0 w 43"/>
                    <a:gd name="T15" fmla="*/ 37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44">
                      <a:moveTo>
                        <a:pt x="0" y="37"/>
                      </a:moveTo>
                      <a:lnTo>
                        <a:pt x="10" y="0"/>
                      </a:lnTo>
                      <a:lnTo>
                        <a:pt x="13" y="0"/>
                      </a:lnTo>
                      <a:lnTo>
                        <a:pt x="22" y="13"/>
                      </a:lnTo>
                      <a:lnTo>
                        <a:pt x="43" y="32"/>
                      </a:lnTo>
                      <a:lnTo>
                        <a:pt x="21" y="29"/>
                      </a:lnTo>
                      <a:lnTo>
                        <a:pt x="16" y="44"/>
                      </a:lnTo>
                      <a:lnTo>
                        <a:pt x="0" y="3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7" name="Freeform 609"/>
                <p:cNvSpPr>
                  <a:spLocks/>
                </p:cNvSpPr>
                <p:nvPr/>
              </p:nvSpPr>
              <p:spPr bwMode="auto">
                <a:xfrm>
                  <a:off x="6016626" y="3865245"/>
                  <a:ext cx="68263" cy="69850"/>
                </a:xfrm>
                <a:custGeom>
                  <a:avLst/>
                  <a:gdLst>
                    <a:gd name="T0" fmla="*/ 0 w 43"/>
                    <a:gd name="T1" fmla="*/ 37 h 44"/>
                    <a:gd name="T2" fmla="*/ 10 w 43"/>
                    <a:gd name="T3" fmla="*/ 0 h 44"/>
                    <a:gd name="T4" fmla="*/ 13 w 43"/>
                    <a:gd name="T5" fmla="*/ 0 h 44"/>
                    <a:gd name="T6" fmla="*/ 22 w 43"/>
                    <a:gd name="T7" fmla="*/ 13 h 44"/>
                    <a:gd name="T8" fmla="*/ 43 w 43"/>
                    <a:gd name="T9" fmla="*/ 32 h 44"/>
                    <a:gd name="T10" fmla="*/ 21 w 43"/>
                    <a:gd name="T11" fmla="*/ 29 h 44"/>
                    <a:gd name="T12" fmla="*/ 16 w 43"/>
                    <a:gd name="T13" fmla="*/ 44 h 44"/>
                    <a:gd name="T14" fmla="*/ 0 w 43"/>
                    <a:gd name="T15" fmla="*/ 37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44">
                      <a:moveTo>
                        <a:pt x="0" y="37"/>
                      </a:moveTo>
                      <a:lnTo>
                        <a:pt x="10" y="0"/>
                      </a:lnTo>
                      <a:lnTo>
                        <a:pt x="13" y="0"/>
                      </a:lnTo>
                      <a:lnTo>
                        <a:pt x="22" y="13"/>
                      </a:lnTo>
                      <a:lnTo>
                        <a:pt x="43" y="32"/>
                      </a:lnTo>
                      <a:lnTo>
                        <a:pt x="21" y="29"/>
                      </a:lnTo>
                      <a:lnTo>
                        <a:pt x="16" y="44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8" name="Freeform 610"/>
                <p:cNvSpPr>
                  <a:spLocks/>
                </p:cNvSpPr>
                <p:nvPr/>
              </p:nvSpPr>
              <p:spPr bwMode="auto">
                <a:xfrm>
                  <a:off x="6016626" y="3865245"/>
                  <a:ext cx="68263" cy="69850"/>
                </a:xfrm>
                <a:custGeom>
                  <a:avLst/>
                  <a:gdLst>
                    <a:gd name="T0" fmla="*/ 0 w 43"/>
                    <a:gd name="T1" fmla="*/ 37 h 44"/>
                    <a:gd name="T2" fmla="*/ 10 w 43"/>
                    <a:gd name="T3" fmla="*/ 0 h 44"/>
                    <a:gd name="T4" fmla="*/ 13 w 43"/>
                    <a:gd name="T5" fmla="*/ 0 h 44"/>
                    <a:gd name="T6" fmla="*/ 22 w 43"/>
                    <a:gd name="T7" fmla="*/ 13 h 44"/>
                    <a:gd name="T8" fmla="*/ 43 w 43"/>
                    <a:gd name="T9" fmla="*/ 32 h 44"/>
                    <a:gd name="T10" fmla="*/ 21 w 43"/>
                    <a:gd name="T11" fmla="*/ 29 h 44"/>
                    <a:gd name="T12" fmla="*/ 16 w 43"/>
                    <a:gd name="T13" fmla="*/ 44 h 44"/>
                    <a:gd name="T14" fmla="*/ 0 w 43"/>
                    <a:gd name="T15" fmla="*/ 37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44">
                      <a:moveTo>
                        <a:pt x="0" y="37"/>
                      </a:moveTo>
                      <a:lnTo>
                        <a:pt x="10" y="0"/>
                      </a:lnTo>
                      <a:lnTo>
                        <a:pt x="13" y="0"/>
                      </a:lnTo>
                      <a:lnTo>
                        <a:pt x="22" y="13"/>
                      </a:lnTo>
                      <a:lnTo>
                        <a:pt x="43" y="32"/>
                      </a:lnTo>
                      <a:lnTo>
                        <a:pt x="21" y="29"/>
                      </a:lnTo>
                      <a:lnTo>
                        <a:pt x="16" y="44"/>
                      </a:lnTo>
                      <a:lnTo>
                        <a:pt x="0" y="3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9" name="Freeform 611"/>
                <p:cNvSpPr>
                  <a:spLocks/>
                </p:cNvSpPr>
                <p:nvPr/>
              </p:nvSpPr>
              <p:spPr bwMode="auto">
                <a:xfrm>
                  <a:off x="5976938" y="3855720"/>
                  <a:ext cx="57150" cy="68263"/>
                </a:xfrm>
                <a:custGeom>
                  <a:avLst/>
                  <a:gdLst>
                    <a:gd name="T0" fmla="*/ 35 w 36"/>
                    <a:gd name="T1" fmla="*/ 6 h 43"/>
                    <a:gd name="T2" fmla="*/ 24 w 36"/>
                    <a:gd name="T3" fmla="*/ 43 h 43"/>
                    <a:gd name="T4" fmla="*/ 0 w 36"/>
                    <a:gd name="T5" fmla="*/ 29 h 43"/>
                    <a:gd name="T6" fmla="*/ 4 w 36"/>
                    <a:gd name="T7" fmla="*/ 8 h 43"/>
                    <a:gd name="T8" fmla="*/ 16 w 36"/>
                    <a:gd name="T9" fmla="*/ 0 h 43"/>
                    <a:gd name="T10" fmla="*/ 36 w 36"/>
                    <a:gd name="T11" fmla="*/ 6 h 43"/>
                    <a:gd name="T12" fmla="*/ 35 w 36"/>
                    <a:gd name="T13" fmla="*/ 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3">
                      <a:moveTo>
                        <a:pt x="35" y="6"/>
                      </a:moveTo>
                      <a:lnTo>
                        <a:pt x="24" y="43"/>
                      </a:lnTo>
                      <a:lnTo>
                        <a:pt x="0" y="29"/>
                      </a:lnTo>
                      <a:lnTo>
                        <a:pt x="4" y="8"/>
                      </a:lnTo>
                      <a:lnTo>
                        <a:pt x="16" y="0"/>
                      </a:lnTo>
                      <a:lnTo>
                        <a:pt x="36" y="6"/>
                      </a:lnTo>
                      <a:lnTo>
                        <a:pt x="35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0" name="Freeform 612"/>
                <p:cNvSpPr>
                  <a:spLocks/>
                </p:cNvSpPr>
                <p:nvPr/>
              </p:nvSpPr>
              <p:spPr bwMode="auto">
                <a:xfrm>
                  <a:off x="5976938" y="3855720"/>
                  <a:ext cx="57150" cy="68263"/>
                </a:xfrm>
                <a:custGeom>
                  <a:avLst/>
                  <a:gdLst>
                    <a:gd name="T0" fmla="*/ 35 w 36"/>
                    <a:gd name="T1" fmla="*/ 6 h 43"/>
                    <a:gd name="T2" fmla="*/ 24 w 36"/>
                    <a:gd name="T3" fmla="*/ 43 h 43"/>
                    <a:gd name="T4" fmla="*/ 0 w 36"/>
                    <a:gd name="T5" fmla="*/ 29 h 43"/>
                    <a:gd name="T6" fmla="*/ 4 w 36"/>
                    <a:gd name="T7" fmla="*/ 8 h 43"/>
                    <a:gd name="T8" fmla="*/ 16 w 36"/>
                    <a:gd name="T9" fmla="*/ 0 h 43"/>
                    <a:gd name="T10" fmla="*/ 36 w 36"/>
                    <a:gd name="T11" fmla="*/ 6 h 43"/>
                    <a:gd name="T12" fmla="*/ 35 w 36"/>
                    <a:gd name="T13" fmla="*/ 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3">
                      <a:moveTo>
                        <a:pt x="35" y="6"/>
                      </a:moveTo>
                      <a:lnTo>
                        <a:pt x="24" y="43"/>
                      </a:lnTo>
                      <a:lnTo>
                        <a:pt x="0" y="29"/>
                      </a:lnTo>
                      <a:lnTo>
                        <a:pt x="4" y="8"/>
                      </a:lnTo>
                      <a:lnTo>
                        <a:pt x="16" y="0"/>
                      </a:lnTo>
                      <a:lnTo>
                        <a:pt x="36" y="6"/>
                      </a:lnTo>
                      <a:lnTo>
                        <a:pt x="35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1" name="Freeform 613"/>
                <p:cNvSpPr>
                  <a:spLocks/>
                </p:cNvSpPr>
                <p:nvPr/>
              </p:nvSpPr>
              <p:spPr bwMode="auto">
                <a:xfrm>
                  <a:off x="5976938" y="3855720"/>
                  <a:ext cx="57150" cy="68263"/>
                </a:xfrm>
                <a:custGeom>
                  <a:avLst/>
                  <a:gdLst>
                    <a:gd name="T0" fmla="*/ 35 w 36"/>
                    <a:gd name="T1" fmla="*/ 6 h 43"/>
                    <a:gd name="T2" fmla="*/ 24 w 36"/>
                    <a:gd name="T3" fmla="*/ 43 h 43"/>
                    <a:gd name="T4" fmla="*/ 0 w 36"/>
                    <a:gd name="T5" fmla="*/ 29 h 43"/>
                    <a:gd name="T6" fmla="*/ 4 w 36"/>
                    <a:gd name="T7" fmla="*/ 8 h 43"/>
                    <a:gd name="T8" fmla="*/ 16 w 36"/>
                    <a:gd name="T9" fmla="*/ 0 h 43"/>
                    <a:gd name="T10" fmla="*/ 36 w 36"/>
                    <a:gd name="T11" fmla="*/ 6 h 43"/>
                    <a:gd name="T12" fmla="*/ 35 w 36"/>
                    <a:gd name="T13" fmla="*/ 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3">
                      <a:moveTo>
                        <a:pt x="35" y="6"/>
                      </a:moveTo>
                      <a:lnTo>
                        <a:pt x="24" y="43"/>
                      </a:lnTo>
                      <a:lnTo>
                        <a:pt x="0" y="29"/>
                      </a:lnTo>
                      <a:lnTo>
                        <a:pt x="4" y="8"/>
                      </a:lnTo>
                      <a:lnTo>
                        <a:pt x="16" y="0"/>
                      </a:lnTo>
                      <a:lnTo>
                        <a:pt x="36" y="6"/>
                      </a:lnTo>
                      <a:lnTo>
                        <a:pt x="35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2" name="Freeform 614"/>
                <p:cNvSpPr>
                  <a:spLocks/>
                </p:cNvSpPr>
                <p:nvPr/>
              </p:nvSpPr>
              <p:spPr bwMode="auto">
                <a:xfrm>
                  <a:off x="5976938" y="3855720"/>
                  <a:ext cx="57150" cy="68263"/>
                </a:xfrm>
                <a:custGeom>
                  <a:avLst/>
                  <a:gdLst>
                    <a:gd name="T0" fmla="*/ 35 w 36"/>
                    <a:gd name="T1" fmla="*/ 6 h 43"/>
                    <a:gd name="T2" fmla="*/ 24 w 36"/>
                    <a:gd name="T3" fmla="*/ 43 h 43"/>
                    <a:gd name="T4" fmla="*/ 0 w 36"/>
                    <a:gd name="T5" fmla="*/ 29 h 43"/>
                    <a:gd name="T6" fmla="*/ 4 w 36"/>
                    <a:gd name="T7" fmla="*/ 8 h 43"/>
                    <a:gd name="T8" fmla="*/ 16 w 36"/>
                    <a:gd name="T9" fmla="*/ 0 h 43"/>
                    <a:gd name="T10" fmla="*/ 36 w 36"/>
                    <a:gd name="T11" fmla="*/ 6 h 43"/>
                    <a:gd name="T12" fmla="*/ 35 w 36"/>
                    <a:gd name="T13" fmla="*/ 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3">
                      <a:moveTo>
                        <a:pt x="35" y="6"/>
                      </a:moveTo>
                      <a:lnTo>
                        <a:pt x="24" y="43"/>
                      </a:lnTo>
                      <a:lnTo>
                        <a:pt x="0" y="29"/>
                      </a:lnTo>
                      <a:lnTo>
                        <a:pt x="4" y="8"/>
                      </a:lnTo>
                      <a:lnTo>
                        <a:pt x="16" y="0"/>
                      </a:lnTo>
                      <a:lnTo>
                        <a:pt x="36" y="6"/>
                      </a:lnTo>
                      <a:lnTo>
                        <a:pt x="35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3" name="Freeform 615"/>
                <p:cNvSpPr>
                  <a:spLocks/>
                </p:cNvSpPr>
                <p:nvPr/>
              </p:nvSpPr>
              <p:spPr bwMode="auto">
                <a:xfrm>
                  <a:off x="6157913" y="3774758"/>
                  <a:ext cx="88900" cy="58738"/>
                </a:xfrm>
                <a:custGeom>
                  <a:avLst/>
                  <a:gdLst>
                    <a:gd name="T0" fmla="*/ 16 w 56"/>
                    <a:gd name="T1" fmla="*/ 10 h 37"/>
                    <a:gd name="T2" fmla="*/ 2 w 56"/>
                    <a:gd name="T3" fmla="*/ 11 h 37"/>
                    <a:gd name="T4" fmla="*/ 0 w 56"/>
                    <a:gd name="T5" fmla="*/ 26 h 37"/>
                    <a:gd name="T6" fmla="*/ 4 w 56"/>
                    <a:gd name="T7" fmla="*/ 37 h 37"/>
                    <a:gd name="T8" fmla="*/ 15 w 56"/>
                    <a:gd name="T9" fmla="*/ 26 h 37"/>
                    <a:gd name="T10" fmla="*/ 23 w 56"/>
                    <a:gd name="T11" fmla="*/ 30 h 37"/>
                    <a:gd name="T12" fmla="*/ 44 w 56"/>
                    <a:gd name="T13" fmla="*/ 24 h 37"/>
                    <a:gd name="T14" fmla="*/ 56 w 56"/>
                    <a:gd name="T15" fmla="*/ 18 h 37"/>
                    <a:gd name="T16" fmla="*/ 40 w 56"/>
                    <a:gd name="T17" fmla="*/ 10 h 37"/>
                    <a:gd name="T18" fmla="*/ 31 w 56"/>
                    <a:gd name="T19" fmla="*/ 0 h 37"/>
                    <a:gd name="T20" fmla="*/ 31 w 56"/>
                    <a:gd name="T21" fmla="*/ 11 h 37"/>
                    <a:gd name="T22" fmla="*/ 16 w 56"/>
                    <a:gd name="T2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" h="37">
                      <a:moveTo>
                        <a:pt x="16" y="10"/>
                      </a:moveTo>
                      <a:lnTo>
                        <a:pt x="2" y="11"/>
                      </a:lnTo>
                      <a:lnTo>
                        <a:pt x="0" y="26"/>
                      </a:lnTo>
                      <a:lnTo>
                        <a:pt x="4" y="37"/>
                      </a:lnTo>
                      <a:lnTo>
                        <a:pt x="15" y="26"/>
                      </a:lnTo>
                      <a:lnTo>
                        <a:pt x="23" y="30"/>
                      </a:lnTo>
                      <a:lnTo>
                        <a:pt x="44" y="24"/>
                      </a:lnTo>
                      <a:lnTo>
                        <a:pt x="56" y="18"/>
                      </a:lnTo>
                      <a:lnTo>
                        <a:pt x="40" y="10"/>
                      </a:lnTo>
                      <a:lnTo>
                        <a:pt x="31" y="0"/>
                      </a:lnTo>
                      <a:lnTo>
                        <a:pt x="31" y="11"/>
                      </a:lnTo>
                      <a:lnTo>
                        <a:pt x="16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4" name="Freeform 616"/>
                <p:cNvSpPr>
                  <a:spLocks/>
                </p:cNvSpPr>
                <p:nvPr/>
              </p:nvSpPr>
              <p:spPr bwMode="auto">
                <a:xfrm>
                  <a:off x="6157913" y="3774758"/>
                  <a:ext cx="88900" cy="58738"/>
                </a:xfrm>
                <a:custGeom>
                  <a:avLst/>
                  <a:gdLst>
                    <a:gd name="T0" fmla="*/ 16 w 56"/>
                    <a:gd name="T1" fmla="*/ 10 h 37"/>
                    <a:gd name="T2" fmla="*/ 2 w 56"/>
                    <a:gd name="T3" fmla="*/ 11 h 37"/>
                    <a:gd name="T4" fmla="*/ 0 w 56"/>
                    <a:gd name="T5" fmla="*/ 26 h 37"/>
                    <a:gd name="T6" fmla="*/ 4 w 56"/>
                    <a:gd name="T7" fmla="*/ 37 h 37"/>
                    <a:gd name="T8" fmla="*/ 15 w 56"/>
                    <a:gd name="T9" fmla="*/ 26 h 37"/>
                    <a:gd name="T10" fmla="*/ 23 w 56"/>
                    <a:gd name="T11" fmla="*/ 30 h 37"/>
                    <a:gd name="T12" fmla="*/ 44 w 56"/>
                    <a:gd name="T13" fmla="*/ 24 h 37"/>
                    <a:gd name="T14" fmla="*/ 56 w 56"/>
                    <a:gd name="T15" fmla="*/ 18 h 37"/>
                    <a:gd name="T16" fmla="*/ 40 w 56"/>
                    <a:gd name="T17" fmla="*/ 10 h 37"/>
                    <a:gd name="T18" fmla="*/ 31 w 56"/>
                    <a:gd name="T19" fmla="*/ 0 h 37"/>
                    <a:gd name="T20" fmla="*/ 31 w 56"/>
                    <a:gd name="T21" fmla="*/ 11 h 37"/>
                    <a:gd name="T22" fmla="*/ 16 w 56"/>
                    <a:gd name="T2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" h="37">
                      <a:moveTo>
                        <a:pt x="16" y="10"/>
                      </a:moveTo>
                      <a:lnTo>
                        <a:pt x="2" y="11"/>
                      </a:lnTo>
                      <a:lnTo>
                        <a:pt x="0" y="26"/>
                      </a:lnTo>
                      <a:lnTo>
                        <a:pt x="4" y="37"/>
                      </a:lnTo>
                      <a:lnTo>
                        <a:pt x="15" y="26"/>
                      </a:lnTo>
                      <a:lnTo>
                        <a:pt x="23" y="30"/>
                      </a:lnTo>
                      <a:lnTo>
                        <a:pt x="44" y="24"/>
                      </a:lnTo>
                      <a:lnTo>
                        <a:pt x="56" y="18"/>
                      </a:lnTo>
                      <a:lnTo>
                        <a:pt x="40" y="10"/>
                      </a:lnTo>
                      <a:lnTo>
                        <a:pt x="31" y="0"/>
                      </a:lnTo>
                      <a:lnTo>
                        <a:pt x="31" y="11"/>
                      </a:lnTo>
                      <a:lnTo>
                        <a:pt x="16" y="1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5" name="Freeform 617"/>
                <p:cNvSpPr>
                  <a:spLocks/>
                </p:cNvSpPr>
                <p:nvPr/>
              </p:nvSpPr>
              <p:spPr bwMode="auto">
                <a:xfrm>
                  <a:off x="6157913" y="3774758"/>
                  <a:ext cx="88900" cy="58738"/>
                </a:xfrm>
                <a:custGeom>
                  <a:avLst/>
                  <a:gdLst>
                    <a:gd name="T0" fmla="*/ 16 w 56"/>
                    <a:gd name="T1" fmla="*/ 10 h 37"/>
                    <a:gd name="T2" fmla="*/ 2 w 56"/>
                    <a:gd name="T3" fmla="*/ 11 h 37"/>
                    <a:gd name="T4" fmla="*/ 0 w 56"/>
                    <a:gd name="T5" fmla="*/ 26 h 37"/>
                    <a:gd name="T6" fmla="*/ 4 w 56"/>
                    <a:gd name="T7" fmla="*/ 37 h 37"/>
                    <a:gd name="T8" fmla="*/ 15 w 56"/>
                    <a:gd name="T9" fmla="*/ 26 h 37"/>
                    <a:gd name="T10" fmla="*/ 23 w 56"/>
                    <a:gd name="T11" fmla="*/ 30 h 37"/>
                    <a:gd name="T12" fmla="*/ 44 w 56"/>
                    <a:gd name="T13" fmla="*/ 24 h 37"/>
                    <a:gd name="T14" fmla="*/ 56 w 56"/>
                    <a:gd name="T15" fmla="*/ 18 h 37"/>
                    <a:gd name="T16" fmla="*/ 40 w 56"/>
                    <a:gd name="T17" fmla="*/ 10 h 37"/>
                    <a:gd name="T18" fmla="*/ 31 w 56"/>
                    <a:gd name="T19" fmla="*/ 0 h 37"/>
                    <a:gd name="T20" fmla="*/ 31 w 56"/>
                    <a:gd name="T21" fmla="*/ 11 h 37"/>
                    <a:gd name="T22" fmla="*/ 16 w 56"/>
                    <a:gd name="T2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" h="37">
                      <a:moveTo>
                        <a:pt x="16" y="10"/>
                      </a:moveTo>
                      <a:lnTo>
                        <a:pt x="2" y="11"/>
                      </a:lnTo>
                      <a:lnTo>
                        <a:pt x="0" y="26"/>
                      </a:lnTo>
                      <a:lnTo>
                        <a:pt x="4" y="37"/>
                      </a:lnTo>
                      <a:lnTo>
                        <a:pt x="15" y="26"/>
                      </a:lnTo>
                      <a:lnTo>
                        <a:pt x="23" y="30"/>
                      </a:lnTo>
                      <a:lnTo>
                        <a:pt x="44" y="24"/>
                      </a:lnTo>
                      <a:lnTo>
                        <a:pt x="56" y="18"/>
                      </a:lnTo>
                      <a:lnTo>
                        <a:pt x="40" y="10"/>
                      </a:lnTo>
                      <a:lnTo>
                        <a:pt x="31" y="0"/>
                      </a:lnTo>
                      <a:lnTo>
                        <a:pt x="31" y="11"/>
                      </a:lnTo>
                      <a:lnTo>
                        <a:pt x="16" y="1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6" name="Freeform 618"/>
                <p:cNvSpPr>
                  <a:spLocks/>
                </p:cNvSpPr>
                <p:nvPr/>
              </p:nvSpPr>
              <p:spPr bwMode="auto">
                <a:xfrm>
                  <a:off x="6157913" y="3774758"/>
                  <a:ext cx="88900" cy="58738"/>
                </a:xfrm>
                <a:custGeom>
                  <a:avLst/>
                  <a:gdLst>
                    <a:gd name="T0" fmla="*/ 16 w 56"/>
                    <a:gd name="T1" fmla="*/ 10 h 37"/>
                    <a:gd name="T2" fmla="*/ 2 w 56"/>
                    <a:gd name="T3" fmla="*/ 11 h 37"/>
                    <a:gd name="T4" fmla="*/ 0 w 56"/>
                    <a:gd name="T5" fmla="*/ 26 h 37"/>
                    <a:gd name="T6" fmla="*/ 4 w 56"/>
                    <a:gd name="T7" fmla="*/ 37 h 37"/>
                    <a:gd name="T8" fmla="*/ 15 w 56"/>
                    <a:gd name="T9" fmla="*/ 26 h 37"/>
                    <a:gd name="T10" fmla="*/ 23 w 56"/>
                    <a:gd name="T11" fmla="*/ 30 h 37"/>
                    <a:gd name="T12" fmla="*/ 44 w 56"/>
                    <a:gd name="T13" fmla="*/ 24 h 37"/>
                    <a:gd name="T14" fmla="*/ 56 w 56"/>
                    <a:gd name="T15" fmla="*/ 18 h 37"/>
                    <a:gd name="T16" fmla="*/ 40 w 56"/>
                    <a:gd name="T17" fmla="*/ 10 h 37"/>
                    <a:gd name="T18" fmla="*/ 31 w 56"/>
                    <a:gd name="T19" fmla="*/ 0 h 37"/>
                    <a:gd name="T20" fmla="*/ 31 w 56"/>
                    <a:gd name="T21" fmla="*/ 11 h 37"/>
                    <a:gd name="T22" fmla="*/ 16 w 56"/>
                    <a:gd name="T2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6" h="37">
                      <a:moveTo>
                        <a:pt x="16" y="10"/>
                      </a:moveTo>
                      <a:lnTo>
                        <a:pt x="2" y="11"/>
                      </a:lnTo>
                      <a:lnTo>
                        <a:pt x="0" y="26"/>
                      </a:lnTo>
                      <a:lnTo>
                        <a:pt x="4" y="37"/>
                      </a:lnTo>
                      <a:lnTo>
                        <a:pt x="15" y="26"/>
                      </a:lnTo>
                      <a:lnTo>
                        <a:pt x="23" y="30"/>
                      </a:lnTo>
                      <a:lnTo>
                        <a:pt x="44" y="24"/>
                      </a:lnTo>
                      <a:lnTo>
                        <a:pt x="56" y="18"/>
                      </a:lnTo>
                      <a:lnTo>
                        <a:pt x="40" y="10"/>
                      </a:lnTo>
                      <a:lnTo>
                        <a:pt x="31" y="0"/>
                      </a:lnTo>
                      <a:lnTo>
                        <a:pt x="31" y="11"/>
                      </a:lnTo>
                      <a:lnTo>
                        <a:pt x="16" y="1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7" name="Freeform 619"/>
                <p:cNvSpPr>
                  <a:spLocks/>
                </p:cNvSpPr>
                <p:nvPr/>
              </p:nvSpPr>
              <p:spPr bwMode="auto">
                <a:xfrm>
                  <a:off x="8883651" y="899795"/>
                  <a:ext cx="79375" cy="98425"/>
                </a:xfrm>
                <a:custGeom>
                  <a:avLst/>
                  <a:gdLst>
                    <a:gd name="T0" fmla="*/ 13 w 50"/>
                    <a:gd name="T1" fmla="*/ 0 h 62"/>
                    <a:gd name="T2" fmla="*/ 13 w 50"/>
                    <a:gd name="T3" fmla="*/ 16 h 62"/>
                    <a:gd name="T4" fmla="*/ 0 w 50"/>
                    <a:gd name="T5" fmla="*/ 19 h 62"/>
                    <a:gd name="T6" fmla="*/ 2 w 50"/>
                    <a:gd name="T7" fmla="*/ 56 h 62"/>
                    <a:gd name="T8" fmla="*/ 16 w 50"/>
                    <a:gd name="T9" fmla="*/ 56 h 62"/>
                    <a:gd name="T10" fmla="*/ 24 w 50"/>
                    <a:gd name="T11" fmla="*/ 62 h 62"/>
                    <a:gd name="T12" fmla="*/ 42 w 50"/>
                    <a:gd name="T13" fmla="*/ 62 h 62"/>
                    <a:gd name="T14" fmla="*/ 43 w 50"/>
                    <a:gd name="T15" fmla="*/ 40 h 62"/>
                    <a:gd name="T16" fmla="*/ 50 w 50"/>
                    <a:gd name="T17" fmla="*/ 32 h 62"/>
                    <a:gd name="T18" fmla="*/ 42 w 50"/>
                    <a:gd name="T19" fmla="*/ 21 h 62"/>
                    <a:gd name="T20" fmla="*/ 42 w 50"/>
                    <a:gd name="T21" fmla="*/ 0 h 62"/>
                    <a:gd name="T22" fmla="*/ 13 w 50"/>
                    <a:gd name="T2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62">
                      <a:moveTo>
                        <a:pt x="13" y="0"/>
                      </a:moveTo>
                      <a:lnTo>
                        <a:pt x="13" y="16"/>
                      </a:lnTo>
                      <a:lnTo>
                        <a:pt x="0" y="19"/>
                      </a:lnTo>
                      <a:lnTo>
                        <a:pt x="2" y="56"/>
                      </a:lnTo>
                      <a:lnTo>
                        <a:pt x="16" y="56"/>
                      </a:lnTo>
                      <a:lnTo>
                        <a:pt x="24" y="62"/>
                      </a:lnTo>
                      <a:lnTo>
                        <a:pt x="42" y="62"/>
                      </a:lnTo>
                      <a:lnTo>
                        <a:pt x="43" y="40"/>
                      </a:lnTo>
                      <a:lnTo>
                        <a:pt x="50" y="32"/>
                      </a:lnTo>
                      <a:lnTo>
                        <a:pt x="42" y="21"/>
                      </a:lnTo>
                      <a:lnTo>
                        <a:pt x="42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8" name="Freeform 620"/>
                <p:cNvSpPr>
                  <a:spLocks/>
                </p:cNvSpPr>
                <p:nvPr/>
              </p:nvSpPr>
              <p:spPr bwMode="auto">
                <a:xfrm>
                  <a:off x="8883651" y="899795"/>
                  <a:ext cx="79375" cy="98425"/>
                </a:xfrm>
                <a:custGeom>
                  <a:avLst/>
                  <a:gdLst>
                    <a:gd name="T0" fmla="*/ 13 w 50"/>
                    <a:gd name="T1" fmla="*/ 0 h 62"/>
                    <a:gd name="T2" fmla="*/ 13 w 50"/>
                    <a:gd name="T3" fmla="*/ 16 h 62"/>
                    <a:gd name="T4" fmla="*/ 0 w 50"/>
                    <a:gd name="T5" fmla="*/ 19 h 62"/>
                    <a:gd name="T6" fmla="*/ 2 w 50"/>
                    <a:gd name="T7" fmla="*/ 56 h 62"/>
                    <a:gd name="T8" fmla="*/ 16 w 50"/>
                    <a:gd name="T9" fmla="*/ 56 h 62"/>
                    <a:gd name="T10" fmla="*/ 24 w 50"/>
                    <a:gd name="T11" fmla="*/ 62 h 62"/>
                    <a:gd name="T12" fmla="*/ 42 w 50"/>
                    <a:gd name="T13" fmla="*/ 62 h 62"/>
                    <a:gd name="T14" fmla="*/ 43 w 50"/>
                    <a:gd name="T15" fmla="*/ 40 h 62"/>
                    <a:gd name="T16" fmla="*/ 50 w 50"/>
                    <a:gd name="T17" fmla="*/ 32 h 62"/>
                    <a:gd name="T18" fmla="*/ 42 w 50"/>
                    <a:gd name="T19" fmla="*/ 21 h 62"/>
                    <a:gd name="T20" fmla="*/ 42 w 50"/>
                    <a:gd name="T21" fmla="*/ 0 h 62"/>
                    <a:gd name="T22" fmla="*/ 13 w 50"/>
                    <a:gd name="T2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62">
                      <a:moveTo>
                        <a:pt x="13" y="0"/>
                      </a:moveTo>
                      <a:lnTo>
                        <a:pt x="13" y="16"/>
                      </a:lnTo>
                      <a:lnTo>
                        <a:pt x="0" y="19"/>
                      </a:lnTo>
                      <a:lnTo>
                        <a:pt x="2" y="56"/>
                      </a:lnTo>
                      <a:lnTo>
                        <a:pt x="16" y="56"/>
                      </a:lnTo>
                      <a:lnTo>
                        <a:pt x="24" y="62"/>
                      </a:lnTo>
                      <a:lnTo>
                        <a:pt x="42" y="62"/>
                      </a:lnTo>
                      <a:lnTo>
                        <a:pt x="43" y="40"/>
                      </a:lnTo>
                      <a:lnTo>
                        <a:pt x="50" y="32"/>
                      </a:lnTo>
                      <a:lnTo>
                        <a:pt x="42" y="21"/>
                      </a:lnTo>
                      <a:lnTo>
                        <a:pt x="42" y="0"/>
                      </a:lnTo>
                      <a:lnTo>
                        <a:pt x="1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9" name="Freeform 621"/>
                <p:cNvSpPr>
                  <a:spLocks/>
                </p:cNvSpPr>
                <p:nvPr/>
              </p:nvSpPr>
              <p:spPr bwMode="auto">
                <a:xfrm>
                  <a:off x="8883651" y="899795"/>
                  <a:ext cx="79375" cy="98425"/>
                </a:xfrm>
                <a:custGeom>
                  <a:avLst/>
                  <a:gdLst>
                    <a:gd name="T0" fmla="*/ 13 w 50"/>
                    <a:gd name="T1" fmla="*/ 0 h 62"/>
                    <a:gd name="T2" fmla="*/ 13 w 50"/>
                    <a:gd name="T3" fmla="*/ 16 h 62"/>
                    <a:gd name="T4" fmla="*/ 0 w 50"/>
                    <a:gd name="T5" fmla="*/ 19 h 62"/>
                    <a:gd name="T6" fmla="*/ 2 w 50"/>
                    <a:gd name="T7" fmla="*/ 56 h 62"/>
                    <a:gd name="T8" fmla="*/ 16 w 50"/>
                    <a:gd name="T9" fmla="*/ 56 h 62"/>
                    <a:gd name="T10" fmla="*/ 24 w 50"/>
                    <a:gd name="T11" fmla="*/ 62 h 62"/>
                    <a:gd name="T12" fmla="*/ 42 w 50"/>
                    <a:gd name="T13" fmla="*/ 62 h 62"/>
                    <a:gd name="T14" fmla="*/ 43 w 50"/>
                    <a:gd name="T15" fmla="*/ 40 h 62"/>
                    <a:gd name="T16" fmla="*/ 50 w 50"/>
                    <a:gd name="T17" fmla="*/ 32 h 62"/>
                    <a:gd name="T18" fmla="*/ 42 w 50"/>
                    <a:gd name="T19" fmla="*/ 21 h 62"/>
                    <a:gd name="T20" fmla="*/ 42 w 50"/>
                    <a:gd name="T21" fmla="*/ 0 h 62"/>
                    <a:gd name="T22" fmla="*/ 13 w 50"/>
                    <a:gd name="T2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62">
                      <a:moveTo>
                        <a:pt x="13" y="0"/>
                      </a:moveTo>
                      <a:lnTo>
                        <a:pt x="13" y="16"/>
                      </a:lnTo>
                      <a:lnTo>
                        <a:pt x="0" y="19"/>
                      </a:lnTo>
                      <a:lnTo>
                        <a:pt x="2" y="56"/>
                      </a:lnTo>
                      <a:lnTo>
                        <a:pt x="16" y="56"/>
                      </a:lnTo>
                      <a:lnTo>
                        <a:pt x="24" y="62"/>
                      </a:lnTo>
                      <a:lnTo>
                        <a:pt x="42" y="62"/>
                      </a:lnTo>
                      <a:lnTo>
                        <a:pt x="43" y="40"/>
                      </a:lnTo>
                      <a:lnTo>
                        <a:pt x="50" y="32"/>
                      </a:lnTo>
                      <a:lnTo>
                        <a:pt x="42" y="21"/>
                      </a:lnTo>
                      <a:lnTo>
                        <a:pt x="42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0" name="Freeform 622"/>
                <p:cNvSpPr>
                  <a:spLocks/>
                </p:cNvSpPr>
                <p:nvPr/>
              </p:nvSpPr>
              <p:spPr bwMode="auto">
                <a:xfrm>
                  <a:off x="8883651" y="899795"/>
                  <a:ext cx="79375" cy="98425"/>
                </a:xfrm>
                <a:custGeom>
                  <a:avLst/>
                  <a:gdLst>
                    <a:gd name="T0" fmla="*/ 13 w 50"/>
                    <a:gd name="T1" fmla="*/ 0 h 62"/>
                    <a:gd name="T2" fmla="*/ 13 w 50"/>
                    <a:gd name="T3" fmla="*/ 16 h 62"/>
                    <a:gd name="T4" fmla="*/ 0 w 50"/>
                    <a:gd name="T5" fmla="*/ 19 h 62"/>
                    <a:gd name="T6" fmla="*/ 2 w 50"/>
                    <a:gd name="T7" fmla="*/ 56 h 62"/>
                    <a:gd name="T8" fmla="*/ 16 w 50"/>
                    <a:gd name="T9" fmla="*/ 56 h 62"/>
                    <a:gd name="T10" fmla="*/ 24 w 50"/>
                    <a:gd name="T11" fmla="*/ 62 h 62"/>
                    <a:gd name="T12" fmla="*/ 42 w 50"/>
                    <a:gd name="T13" fmla="*/ 62 h 62"/>
                    <a:gd name="T14" fmla="*/ 43 w 50"/>
                    <a:gd name="T15" fmla="*/ 40 h 62"/>
                    <a:gd name="T16" fmla="*/ 50 w 50"/>
                    <a:gd name="T17" fmla="*/ 32 h 62"/>
                    <a:gd name="T18" fmla="*/ 42 w 50"/>
                    <a:gd name="T19" fmla="*/ 21 h 62"/>
                    <a:gd name="T20" fmla="*/ 42 w 50"/>
                    <a:gd name="T21" fmla="*/ 0 h 62"/>
                    <a:gd name="T22" fmla="*/ 13 w 50"/>
                    <a:gd name="T23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62">
                      <a:moveTo>
                        <a:pt x="13" y="0"/>
                      </a:moveTo>
                      <a:lnTo>
                        <a:pt x="13" y="16"/>
                      </a:lnTo>
                      <a:lnTo>
                        <a:pt x="0" y="19"/>
                      </a:lnTo>
                      <a:lnTo>
                        <a:pt x="2" y="56"/>
                      </a:lnTo>
                      <a:lnTo>
                        <a:pt x="16" y="56"/>
                      </a:lnTo>
                      <a:lnTo>
                        <a:pt x="24" y="62"/>
                      </a:lnTo>
                      <a:lnTo>
                        <a:pt x="42" y="62"/>
                      </a:lnTo>
                      <a:lnTo>
                        <a:pt x="43" y="40"/>
                      </a:lnTo>
                      <a:lnTo>
                        <a:pt x="50" y="32"/>
                      </a:lnTo>
                      <a:lnTo>
                        <a:pt x="42" y="21"/>
                      </a:lnTo>
                      <a:lnTo>
                        <a:pt x="42" y="0"/>
                      </a:lnTo>
                      <a:lnTo>
                        <a:pt x="1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1" name="Freeform 623"/>
                <p:cNvSpPr>
                  <a:spLocks/>
                </p:cNvSpPr>
                <p:nvPr/>
              </p:nvSpPr>
              <p:spPr bwMode="auto">
                <a:xfrm>
                  <a:off x="7505701" y="1920558"/>
                  <a:ext cx="79375" cy="171450"/>
                </a:xfrm>
                <a:custGeom>
                  <a:avLst/>
                  <a:gdLst>
                    <a:gd name="T0" fmla="*/ 0 w 50"/>
                    <a:gd name="T1" fmla="*/ 38 h 108"/>
                    <a:gd name="T2" fmla="*/ 7 w 50"/>
                    <a:gd name="T3" fmla="*/ 49 h 108"/>
                    <a:gd name="T4" fmla="*/ 10 w 50"/>
                    <a:gd name="T5" fmla="*/ 70 h 108"/>
                    <a:gd name="T6" fmla="*/ 11 w 50"/>
                    <a:gd name="T7" fmla="*/ 89 h 108"/>
                    <a:gd name="T8" fmla="*/ 18 w 50"/>
                    <a:gd name="T9" fmla="*/ 108 h 108"/>
                    <a:gd name="T10" fmla="*/ 37 w 50"/>
                    <a:gd name="T11" fmla="*/ 100 h 108"/>
                    <a:gd name="T12" fmla="*/ 32 w 50"/>
                    <a:gd name="T13" fmla="*/ 65 h 108"/>
                    <a:gd name="T14" fmla="*/ 42 w 50"/>
                    <a:gd name="T15" fmla="*/ 54 h 108"/>
                    <a:gd name="T16" fmla="*/ 50 w 50"/>
                    <a:gd name="T17" fmla="*/ 21 h 108"/>
                    <a:gd name="T18" fmla="*/ 48 w 50"/>
                    <a:gd name="T19" fmla="*/ 0 h 108"/>
                    <a:gd name="T20" fmla="*/ 32 w 50"/>
                    <a:gd name="T21" fmla="*/ 3 h 108"/>
                    <a:gd name="T22" fmla="*/ 29 w 50"/>
                    <a:gd name="T23" fmla="*/ 17 h 108"/>
                    <a:gd name="T24" fmla="*/ 11 w 50"/>
                    <a:gd name="T25" fmla="*/ 22 h 108"/>
                    <a:gd name="T26" fmla="*/ 0 w 50"/>
                    <a:gd name="T27" fmla="*/ 3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108">
                      <a:moveTo>
                        <a:pt x="0" y="38"/>
                      </a:moveTo>
                      <a:lnTo>
                        <a:pt x="7" y="49"/>
                      </a:lnTo>
                      <a:lnTo>
                        <a:pt x="10" y="70"/>
                      </a:lnTo>
                      <a:lnTo>
                        <a:pt x="11" y="89"/>
                      </a:lnTo>
                      <a:lnTo>
                        <a:pt x="18" y="108"/>
                      </a:lnTo>
                      <a:lnTo>
                        <a:pt x="37" y="100"/>
                      </a:lnTo>
                      <a:lnTo>
                        <a:pt x="32" y="65"/>
                      </a:lnTo>
                      <a:lnTo>
                        <a:pt x="42" y="54"/>
                      </a:lnTo>
                      <a:lnTo>
                        <a:pt x="50" y="21"/>
                      </a:lnTo>
                      <a:lnTo>
                        <a:pt x="48" y="0"/>
                      </a:lnTo>
                      <a:lnTo>
                        <a:pt x="32" y="3"/>
                      </a:lnTo>
                      <a:lnTo>
                        <a:pt x="29" y="17"/>
                      </a:lnTo>
                      <a:lnTo>
                        <a:pt x="11" y="22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2" name="Freeform 624"/>
                <p:cNvSpPr>
                  <a:spLocks/>
                </p:cNvSpPr>
                <p:nvPr/>
              </p:nvSpPr>
              <p:spPr bwMode="auto">
                <a:xfrm>
                  <a:off x="7505701" y="1920558"/>
                  <a:ext cx="79375" cy="171450"/>
                </a:xfrm>
                <a:custGeom>
                  <a:avLst/>
                  <a:gdLst>
                    <a:gd name="T0" fmla="*/ 0 w 50"/>
                    <a:gd name="T1" fmla="*/ 38 h 108"/>
                    <a:gd name="T2" fmla="*/ 7 w 50"/>
                    <a:gd name="T3" fmla="*/ 49 h 108"/>
                    <a:gd name="T4" fmla="*/ 10 w 50"/>
                    <a:gd name="T5" fmla="*/ 70 h 108"/>
                    <a:gd name="T6" fmla="*/ 11 w 50"/>
                    <a:gd name="T7" fmla="*/ 89 h 108"/>
                    <a:gd name="T8" fmla="*/ 18 w 50"/>
                    <a:gd name="T9" fmla="*/ 108 h 108"/>
                    <a:gd name="T10" fmla="*/ 37 w 50"/>
                    <a:gd name="T11" fmla="*/ 100 h 108"/>
                    <a:gd name="T12" fmla="*/ 32 w 50"/>
                    <a:gd name="T13" fmla="*/ 65 h 108"/>
                    <a:gd name="T14" fmla="*/ 42 w 50"/>
                    <a:gd name="T15" fmla="*/ 54 h 108"/>
                    <a:gd name="T16" fmla="*/ 50 w 50"/>
                    <a:gd name="T17" fmla="*/ 21 h 108"/>
                    <a:gd name="T18" fmla="*/ 48 w 50"/>
                    <a:gd name="T19" fmla="*/ 0 h 108"/>
                    <a:gd name="T20" fmla="*/ 32 w 50"/>
                    <a:gd name="T21" fmla="*/ 3 h 108"/>
                    <a:gd name="T22" fmla="*/ 29 w 50"/>
                    <a:gd name="T23" fmla="*/ 17 h 108"/>
                    <a:gd name="T24" fmla="*/ 11 w 50"/>
                    <a:gd name="T25" fmla="*/ 22 h 108"/>
                    <a:gd name="T26" fmla="*/ 0 w 50"/>
                    <a:gd name="T27" fmla="*/ 3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108">
                      <a:moveTo>
                        <a:pt x="0" y="38"/>
                      </a:moveTo>
                      <a:lnTo>
                        <a:pt x="7" y="49"/>
                      </a:lnTo>
                      <a:lnTo>
                        <a:pt x="10" y="70"/>
                      </a:lnTo>
                      <a:lnTo>
                        <a:pt x="11" y="89"/>
                      </a:lnTo>
                      <a:lnTo>
                        <a:pt x="18" y="108"/>
                      </a:lnTo>
                      <a:lnTo>
                        <a:pt x="37" y="100"/>
                      </a:lnTo>
                      <a:lnTo>
                        <a:pt x="32" y="65"/>
                      </a:lnTo>
                      <a:lnTo>
                        <a:pt x="42" y="54"/>
                      </a:lnTo>
                      <a:lnTo>
                        <a:pt x="50" y="21"/>
                      </a:lnTo>
                      <a:lnTo>
                        <a:pt x="48" y="0"/>
                      </a:lnTo>
                      <a:lnTo>
                        <a:pt x="32" y="3"/>
                      </a:lnTo>
                      <a:lnTo>
                        <a:pt x="29" y="17"/>
                      </a:lnTo>
                      <a:lnTo>
                        <a:pt x="11" y="22"/>
                      </a:lnTo>
                      <a:lnTo>
                        <a:pt x="0" y="3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3" name="Freeform 625"/>
                <p:cNvSpPr>
                  <a:spLocks/>
                </p:cNvSpPr>
                <p:nvPr/>
              </p:nvSpPr>
              <p:spPr bwMode="auto">
                <a:xfrm>
                  <a:off x="7505701" y="1920558"/>
                  <a:ext cx="79375" cy="171450"/>
                </a:xfrm>
                <a:custGeom>
                  <a:avLst/>
                  <a:gdLst>
                    <a:gd name="T0" fmla="*/ 0 w 50"/>
                    <a:gd name="T1" fmla="*/ 38 h 108"/>
                    <a:gd name="T2" fmla="*/ 7 w 50"/>
                    <a:gd name="T3" fmla="*/ 49 h 108"/>
                    <a:gd name="T4" fmla="*/ 10 w 50"/>
                    <a:gd name="T5" fmla="*/ 70 h 108"/>
                    <a:gd name="T6" fmla="*/ 11 w 50"/>
                    <a:gd name="T7" fmla="*/ 89 h 108"/>
                    <a:gd name="T8" fmla="*/ 18 w 50"/>
                    <a:gd name="T9" fmla="*/ 108 h 108"/>
                    <a:gd name="T10" fmla="*/ 37 w 50"/>
                    <a:gd name="T11" fmla="*/ 100 h 108"/>
                    <a:gd name="T12" fmla="*/ 32 w 50"/>
                    <a:gd name="T13" fmla="*/ 65 h 108"/>
                    <a:gd name="T14" fmla="*/ 42 w 50"/>
                    <a:gd name="T15" fmla="*/ 54 h 108"/>
                    <a:gd name="T16" fmla="*/ 50 w 50"/>
                    <a:gd name="T17" fmla="*/ 21 h 108"/>
                    <a:gd name="T18" fmla="*/ 48 w 50"/>
                    <a:gd name="T19" fmla="*/ 0 h 108"/>
                    <a:gd name="T20" fmla="*/ 32 w 50"/>
                    <a:gd name="T21" fmla="*/ 3 h 108"/>
                    <a:gd name="T22" fmla="*/ 29 w 50"/>
                    <a:gd name="T23" fmla="*/ 17 h 108"/>
                    <a:gd name="T24" fmla="*/ 11 w 50"/>
                    <a:gd name="T25" fmla="*/ 22 h 108"/>
                    <a:gd name="T26" fmla="*/ 0 w 50"/>
                    <a:gd name="T27" fmla="*/ 3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108">
                      <a:moveTo>
                        <a:pt x="0" y="38"/>
                      </a:moveTo>
                      <a:lnTo>
                        <a:pt x="7" y="49"/>
                      </a:lnTo>
                      <a:lnTo>
                        <a:pt x="10" y="70"/>
                      </a:lnTo>
                      <a:lnTo>
                        <a:pt x="11" y="89"/>
                      </a:lnTo>
                      <a:lnTo>
                        <a:pt x="18" y="108"/>
                      </a:lnTo>
                      <a:lnTo>
                        <a:pt x="37" y="100"/>
                      </a:lnTo>
                      <a:lnTo>
                        <a:pt x="32" y="65"/>
                      </a:lnTo>
                      <a:lnTo>
                        <a:pt x="42" y="54"/>
                      </a:lnTo>
                      <a:lnTo>
                        <a:pt x="50" y="21"/>
                      </a:lnTo>
                      <a:lnTo>
                        <a:pt x="48" y="0"/>
                      </a:lnTo>
                      <a:lnTo>
                        <a:pt x="32" y="3"/>
                      </a:lnTo>
                      <a:lnTo>
                        <a:pt x="29" y="17"/>
                      </a:lnTo>
                      <a:lnTo>
                        <a:pt x="11" y="22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4" name="Freeform 626"/>
                <p:cNvSpPr>
                  <a:spLocks/>
                </p:cNvSpPr>
                <p:nvPr/>
              </p:nvSpPr>
              <p:spPr bwMode="auto">
                <a:xfrm>
                  <a:off x="7505701" y="1920558"/>
                  <a:ext cx="79375" cy="171450"/>
                </a:xfrm>
                <a:custGeom>
                  <a:avLst/>
                  <a:gdLst>
                    <a:gd name="T0" fmla="*/ 0 w 50"/>
                    <a:gd name="T1" fmla="*/ 38 h 108"/>
                    <a:gd name="T2" fmla="*/ 7 w 50"/>
                    <a:gd name="T3" fmla="*/ 49 h 108"/>
                    <a:gd name="T4" fmla="*/ 10 w 50"/>
                    <a:gd name="T5" fmla="*/ 70 h 108"/>
                    <a:gd name="T6" fmla="*/ 11 w 50"/>
                    <a:gd name="T7" fmla="*/ 89 h 108"/>
                    <a:gd name="T8" fmla="*/ 18 w 50"/>
                    <a:gd name="T9" fmla="*/ 108 h 108"/>
                    <a:gd name="T10" fmla="*/ 37 w 50"/>
                    <a:gd name="T11" fmla="*/ 100 h 108"/>
                    <a:gd name="T12" fmla="*/ 32 w 50"/>
                    <a:gd name="T13" fmla="*/ 65 h 108"/>
                    <a:gd name="T14" fmla="*/ 42 w 50"/>
                    <a:gd name="T15" fmla="*/ 54 h 108"/>
                    <a:gd name="T16" fmla="*/ 50 w 50"/>
                    <a:gd name="T17" fmla="*/ 21 h 108"/>
                    <a:gd name="T18" fmla="*/ 48 w 50"/>
                    <a:gd name="T19" fmla="*/ 0 h 108"/>
                    <a:gd name="T20" fmla="*/ 32 w 50"/>
                    <a:gd name="T21" fmla="*/ 3 h 108"/>
                    <a:gd name="T22" fmla="*/ 29 w 50"/>
                    <a:gd name="T23" fmla="*/ 17 h 108"/>
                    <a:gd name="T24" fmla="*/ 11 w 50"/>
                    <a:gd name="T25" fmla="*/ 22 h 108"/>
                    <a:gd name="T26" fmla="*/ 0 w 50"/>
                    <a:gd name="T27" fmla="*/ 3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0" h="108">
                      <a:moveTo>
                        <a:pt x="0" y="38"/>
                      </a:moveTo>
                      <a:lnTo>
                        <a:pt x="7" y="49"/>
                      </a:lnTo>
                      <a:lnTo>
                        <a:pt x="10" y="70"/>
                      </a:lnTo>
                      <a:lnTo>
                        <a:pt x="11" y="89"/>
                      </a:lnTo>
                      <a:lnTo>
                        <a:pt x="18" y="108"/>
                      </a:lnTo>
                      <a:lnTo>
                        <a:pt x="37" y="100"/>
                      </a:lnTo>
                      <a:lnTo>
                        <a:pt x="32" y="65"/>
                      </a:lnTo>
                      <a:lnTo>
                        <a:pt x="42" y="54"/>
                      </a:lnTo>
                      <a:lnTo>
                        <a:pt x="50" y="21"/>
                      </a:lnTo>
                      <a:lnTo>
                        <a:pt x="48" y="0"/>
                      </a:lnTo>
                      <a:lnTo>
                        <a:pt x="32" y="3"/>
                      </a:lnTo>
                      <a:lnTo>
                        <a:pt x="29" y="17"/>
                      </a:lnTo>
                      <a:lnTo>
                        <a:pt x="11" y="22"/>
                      </a:lnTo>
                      <a:lnTo>
                        <a:pt x="0" y="3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5" name="Freeform 627"/>
                <p:cNvSpPr>
                  <a:spLocks/>
                </p:cNvSpPr>
                <p:nvPr/>
              </p:nvSpPr>
              <p:spPr bwMode="auto">
                <a:xfrm>
                  <a:off x="11122026" y="2295208"/>
                  <a:ext cx="38100" cy="71438"/>
                </a:xfrm>
                <a:custGeom>
                  <a:avLst/>
                  <a:gdLst>
                    <a:gd name="T0" fmla="*/ 0 w 24"/>
                    <a:gd name="T1" fmla="*/ 0 h 45"/>
                    <a:gd name="T2" fmla="*/ 10 w 24"/>
                    <a:gd name="T3" fmla="*/ 22 h 45"/>
                    <a:gd name="T4" fmla="*/ 20 w 24"/>
                    <a:gd name="T5" fmla="*/ 45 h 45"/>
                    <a:gd name="T6" fmla="*/ 24 w 24"/>
                    <a:gd name="T7" fmla="*/ 18 h 45"/>
                    <a:gd name="T8" fmla="*/ 0 w 24"/>
                    <a:gd name="T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5">
                      <a:moveTo>
                        <a:pt x="0" y="0"/>
                      </a:moveTo>
                      <a:lnTo>
                        <a:pt x="10" y="22"/>
                      </a:lnTo>
                      <a:lnTo>
                        <a:pt x="20" y="45"/>
                      </a:lnTo>
                      <a:lnTo>
                        <a:pt x="24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6" name="Freeform 628"/>
                <p:cNvSpPr>
                  <a:spLocks/>
                </p:cNvSpPr>
                <p:nvPr/>
              </p:nvSpPr>
              <p:spPr bwMode="auto">
                <a:xfrm>
                  <a:off x="11122026" y="2295208"/>
                  <a:ext cx="38100" cy="71438"/>
                </a:xfrm>
                <a:custGeom>
                  <a:avLst/>
                  <a:gdLst>
                    <a:gd name="T0" fmla="*/ 0 w 24"/>
                    <a:gd name="T1" fmla="*/ 0 h 45"/>
                    <a:gd name="T2" fmla="*/ 10 w 24"/>
                    <a:gd name="T3" fmla="*/ 22 h 45"/>
                    <a:gd name="T4" fmla="*/ 20 w 24"/>
                    <a:gd name="T5" fmla="*/ 45 h 45"/>
                    <a:gd name="T6" fmla="*/ 24 w 24"/>
                    <a:gd name="T7" fmla="*/ 18 h 45"/>
                    <a:gd name="T8" fmla="*/ 0 w 24"/>
                    <a:gd name="T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5">
                      <a:moveTo>
                        <a:pt x="0" y="0"/>
                      </a:moveTo>
                      <a:lnTo>
                        <a:pt x="10" y="22"/>
                      </a:lnTo>
                      <a:lnTo>
                        <a:pt x="20" y="45"/>
                      </a:lnTo>
                      <a:lnTo>
                        <a:pt x="24" y="18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7" name="Freeform 629"/>
                <p:cNvSpPr>
                  <a:spLocks/>
                </p:cNvSpPr>
                <p:nvPr/>
              </p:nvSpPr>
              <p:spPr bwMode="auto">
                <a:xfrm>
                  <a:off x="11122026" y="2295208"/>
                  <a:ext cx="38100" cy="71438"/>
                </a:xfrm>
                <a:custGeom>
                  <a:avLst/>
                  <a:gdLst>
                    <a:gd name="T0" fmla="*/ 0 w 24"/>
                    <a:gd name="T1" fmla="*/ 0 h 45"/>
                    <a:gd name="T2" fmla="*/ 10 w 24"/>
                    <a:gd name="T3" fmla="*/ 22 h 45"/>
                    <a:gd name="T4" fmla="*/ 20 w 24"/>
                    <a:gd name="T5" fmla="*/ 45 h 45"/>
                    <a:gd name="T6" fmla="*/ 24 w 24"/>
                    <a:gd name="T7" fmla="*/ 18 h 45"/>
                    <a:gd name="T8" fmla="*/ 0 w 24"/>
                    <a:gd name="T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5">
                      <a:moveTo>
                        <a:pt x="0" y="0"/>
                      </a:moveTo>
                      <a:lnTo>
                        <a:pt x="10" y="22"/>
                      </a:lnTo>
                      <a:lnTo>
                        <a:pt x="20" y="45"/>
                      </a:lnTo>
                      <a:lnTo>
                        <a:pt x="24" y="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8" name="Freeform 630"/>
                <p:cNvSpPr>
                  <a:spLocks/>
                </p:cNvSpPr>
                <p:nvPr/>
              </p:nvSpPr>
              <p:spPr bwMode="auto">
                <a:xfrm>
                  <a:off x="11122026" y="2295208"/>
                  <a:ext cx="38100" cy="71438"/>
                </a:xfrm>
                <a:custGeom>
                  <a:avLst/>
                  <a:gdLst>
                    <a:gd name="T0" fmla="*/ 0 w 24"/>
                    <a:gd name="T1" fmla="*/ 0 h 45"/>
                    <a:gd name="T2" fmla="*/ 10 w 24"/>
                    <a:gd name="T3" fmla="*/ 22 h 45"/>
                    <a:gd name="T4" fmla="*/ 20 w 24"/>
                    <a:gd name="T5" fmla="*/ 45 h 45"/>
                    <a:gd name="T6" fmla="*/ 24 w 24"/>
                    <a:gd name="T7" fmla="*/ 18 h 45"/>
                    <a:gd name="T8" fmla="*/ 0 w 24"/>
                    <a:gd name="T9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5">
                      <a:moveTo>
                        <a:pt x="0" y="0"/>
                      </a:moveTo>
                      <a:lnTo>
                        <a:pt x="10" y="22"/>
                      </a:lnTo>
                      <a:lnTo>
                        <a:pt x="20" y="45"/>
                      </a:lnTo>
                      <a:lnTo>
                        <a:pt x="24" y="18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9" name="Freeform 631"/>
                <p:cNvSpPr>
                  <a:spLocks/>
                </p:cNvSpPr>
                <p:nvPr/>
              </p:nvSpPr>
              <p:spPr bwMode="auto">
                <a:xfrm>
                  <a:off x="11061701" y="2366645"/>
                  <a:ext cx="68263" cy="60325"/>
                </a:xfrm>
                <a:custGeom>
                  <a:avLst/>
                  <a:gdLst>
                    <a:gd name="T0" fmla="*/ 2 w 43"/>
                    <a:gd name="T1" fmla="*/ 19 h 38"/>
                    <a:gd name="T2" fmla="*/ 0 w 43"/>
                    <a:gd name="T3" fmla="*/ 33 h 38"/>
                    <a:gd name="T4" fmla="*/ 18 w 43"/>
                    <a:gd name="T5" fmla="*/ 38 h 38"/>
                    <a:gd name="T6" fmla="*/ 35 w 43"/>
                    <a:gd name="T7" fmla="*/ 27 h 38"/>
                    <a:gd name="T8" fmla="*/ 43 w 43"/>
                    <a:gd name="T9" fmla="*/ 14 h 38"/>
                    <a:gd name="T10" fmla="*/ 42 w 43"/>
                    <a:gd name="T11" fmla="*/ 0 h 38"/>
                    <a:gd name="T12" fmla="*/ 29 w 43"/>
                    <a:gd name="T13" fmla="*/ 3 h 38"/>
                    <a:gd name="T14" fmla="*/ 26 w 43"/>
                    <a:gd name="T15" fmla="*/ 14 h 38"/>
                    <a:gd name="T16" fmla="*/ 2 w 43"/>
                    <a:gd name="T17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38">
                      <a:moveTo>
                        <a:pt x="2" y="19"/>
                      </a:moveTo>
                      <a:lnTo>
                        <a:pt x="0" y="33"/>
                      </a:lnTo>
                      <a:lnTo>
                        <a:pt x="18" y="38"/>
                      </a:lnTo>
                      <a:lnTo>
                        <a:pt x="35" y="27"/>
                      </a:lnTo>
                      <a:lnTo>
                        <a:pt x="43" y="14"/>
                      </a:lnTo>
                      <a:lnTo>
                        <a:pt x="42" y="0"/>
                      </a:lnTo>
                      <a:lnTo>
                        <a:pt x="29" y="3"/>
                      </a:lnTo>
                      <a:lnTo>
                        <a:pt x="26" y="14"/>
                      </a:lnTo>
                      <a:lnTo>
                        <a:pt x="2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0" name="Freeform 632"/>
                <p:cNvSpPr>
                  <a:spLocks/>
                </p:cNvSpPr>
                <p:nvPr/>
              </p:nvSpPr>
              <p:spPr bwMode="auto">
                <a:xfrm>
                  <a:off x="11061701" y="2366645"/>
                  <a:ext cx="68263" cy="60325"/>
                </a:xfrm>
                <a:custGeom>
                  <a:avLst/>
                  <a:gdLst>
                    <a:gd name="T0" fmla="*/ 2 w 43"/>
                    <a:gd name="T1" fmla="*/ 19 h 38"/>
                    <a:gd name="T2" fmla="*/ 0 w 43"/>
                    <a:gd name="T3" fmla="*/ 33 h 38"/>
                    <a:gd name="T4" fmla="*/ 18 w 43"/>
                    <a:gd name="T5" fmla="*/ 38 h 38"/>
                    <a:gd name="T6" fmla="*/ 35 w 43"/>
                    <a:gd name="T7" fmla="*/ 27 h 38"/>
                    <a:gd name="T8" fmla="*/ 43 w 43"/>
                    <a:gd name="T9" fmla="*/ 14 h 38"/>
                    <a:gd name="T10" fmla="*/ 42 w 43"/>
                    <a:gd name="T11" fmla="*/ 0 h 38"/>
                    <a:gd name="T12" fmla="*/ 29 w 43"/>
                    <a:gd name="T13" fmla="*/ 3 h 38"/>
                    <a:gd name="T14" fmla="*/ 26 w 43"/>
                    <a:gd name="T15" fmla="*/ 14 h 38"/>
                    <a:gd name="T16" fmla="*/ 2 w 43"/>
                    <a:gd name="T17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38">
                      <a:moveTo>
                        <a:pt x="2" y="19"/>
                      </a:moveTo>
                      <a:lnTo>
                        <a:pt x="0" y="33"/>
                      </a:lnTo>
                      <a:lnTo>
                        <a:pt x="18" y="38"/>
                      </a:lnTo>
                      <a:lnTo>
                        <a:pt x="35" y="27"/>
                      </a:lnTo>
                      <a:lnTo>
                        <a:pt x="43" y="14"/>
                      </a:lnTo>
                      <a:lnTo>
                        <a:pt x="42" y="0"/>
                      </a:lnTo>
                      <a:lnTo>
                        <a:pt x="29" y="3"/>
                      </a:lnTo>
                      <a:lnTo>
                        <a:pt x="26" y="14"/>
                      </a:lnTo>
                      <a:lnTo>
                        <a:pt x="2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1" name="Freeform 633"/>
                <p:cNvSpPr>
                  <a:spLocks/>
                </p:cNvSpPr>
                <p:nvPr/>
              </p:nvSpPr>
              <p:spPr bwMode="auto">
                <a:xfrm>
                  <a:off x="11061701" y="2366645"/>
                  <a:ext cx="68263" cy="60325"/>
                </a:xfrm>
                <a:custGeom>
                  <a:avLst/>
                  <a:gdLst>
                    <a:gd name="T0" fmla="*/ 2 w 43"/>
                    <a:gd name="T1" fmla="*/ 19 h 38"/>
                    <a:gd name="T2" fmla="*/ 0 w 43"/>
                    <a:gd name="T3" fmla="*/ 33 h 38"/>
                    <a:gd name="T4" fmla="*/ 18 w 43"/>
                    <a:gd name="T5" fmla="*/ 38 h 38"/>
                    <a:gd name="T6" fmla="*/ 35 w 43"/>
                    <a:gd name="T7" fmla="*/ 27 h 38"/>
                    <a:gd name="T8" fmla="*/ 43 w 43"/>
                    <a:gd name="T9" fmla="*/ 14 h 38"/>
                    <a:gd name="T10" fmla="*/ 42 w 43"/>
                    <a:gd name="T11" fmla="*/ 0 h 38"/>
                    <a:gd name="T12" fmla="*/ 29 w 43"/>
                    <a:gd name="T13" fmla="*/ 3 h 38"/>
                    <a:gd name="T14" fmla="*/ 26 w 43"/>
                    <a:gd name="T15" fmla="*/ 14 h 38"/>
                    <a:gd name="T16" fmla="*/ 2 w 43"/>
                    <a:gd name="T17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38">
                      <a:moveTo>
                        <a:pt x="2" y="19"/>
                      </a:moveTo>
                      <a:lnTo>
                        <a:pt x="0" y="33"/>
                      </a:lnTo>
                      <a:lnTo>
                        <a:pt x="18" y="38"/>
                      </a:lnTo>
                      <a:lnTo>
                        <a:pt x="35" y="27"/>
                      </a:lnTo>
                      <a:lnTo>
                        <a:pt x="43" y="14"/>
                      </a:lnTo>
                      <a:lnTo>
                        <a:pt x="42" y="0"/>
                      </a:lnTo>
                      <a:lnTo>
                        <a:pt x="29" y="3"/>
                      </a:lnTo>
                      <a:lnTo>
                        <a:pt x="26" y="14"/>
                      </a:lnTo>
                      <a:lnTo>
                        <a:pt x="2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2" name="Freeform 634"/>
                <p:cNvSpPr>
                  <a:spLocks/>
                </p:cNvSpPr>
                <p:nvPr/>
              </p:nvSpPr>
              <p:spPr bwMode="auto">
                <a:xfrm>
                  <a:off x="11061701" y="2366645"/>
                  <a:ext cx="68263" cy="60325"/>
                </a:xfrm>
                <a:custGeom>
                  <a:avLst/>
                  <a:gdLst>
                    <a:gd name="T0" fmla="*/ 2 w 43"/>
                    <a:gd name="T1" fmla="*/ 19 h 38"/>
                    <a:gd name="T2" fmla="*/ 0 w 43"/>
                    <a:gd name="T3" fmla="*/ 33 h 38"/>
                    <a:gd name="T4" fmla="*/ 18 w 43"/>
                    <a:gd name="T5" fmla="*/ 38 h 38"/>
                    <a:gd name="T6" fmla="*/ 35 w 43"/>
                    <a:gd name="T7" fmla="*/ 27 h 38"/>
                    <a:gd name="T8" fmla="*/ 43 w 43"/>
                    <a:gd name="T9" fmla="*/ 14 h 38"/>
                    <a:gd name="T10" fmla="*/ 42 w 43"/>
                    <a:gd name="T11" fmla="*/ 0 h 38"/>
                    <a:gd name="T12" fmla="*/ 29 w 43"/>
                    <a:gd name="T13" fmla="*/ 3 h 38"/>
                    <a:gd name="T14" fmla="*/ 26 w 43"/>
                    <a:gd name="T15" fmla="*/ 14 h 38"/>
                    <a:gd name="T16" fmla="*/ 2 w 43"/>
                    <a:gd name="T17" fmla="*/ 1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38">
                      <a:moveTo>
                        <a:pt x="2" y="19"/>
                      </a:moveTo>
                      <a:lnTo>
                        <a:pt x="0" y="33"/>
                      </a:lnTo>
                      <a:lnTo>
                        <a:pt x="18" y="38"/>
                      </a:lnTo>
                      <a:lnTo>
                        <a:pt x="35" y="27"/>
                      </a:lnTo>
                      <a:lnTo>
                        <a:pt x="43" y="14"/>
                      </a:lnTo>
                      <a:lnTo>
                        <a:pt x="42" y="0"/>
                      </a:lnTo>
                      <a:lnTo>
                        <a:pt x="29" y="3"/>
                      </a:lnTo>
                      <a:lnTo>
                        <a:pt x="26" y="14"/>
                      </a:lnTo>
                      <a:lnTo>
                        <a:pt x="2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3" name="Freeform 635"/>
                <p:cNvSpPr>
                  <a:spLocks/>
                </p:cNvSpPr>
                <p:nvPr/>
              </p:nvSpPr>
              <p:spPr bwMode="auto">
                <a:xfrm>
                  <a:off x="11172826" y="2387283"/>
                  <a:ext cx="38100" cy="30163"/>
                </a:xfrm>
                <a:custGeom>
                  <a:avLst/>
                  <a:gdLst>
                    <a:gd name="T0" fmla="*/ 12 w 24"/>
                    <a:gd name="T1" fmla="*/ 19 h 19"/>
                    <a:gd name="T2" fmla="*/ 13 w 24"/>
                    <a:gd name="T3" fmla="*/ 19 h 19"/>
                    <a:gd name="T4" fmla="*/ 15 w 24"/>
                    <a:gd name="T5" fmla="*/ 19 h 19"/>
                    <a:gd name="T6" fmla="*/ 15 w 24"/>
                    <a:gd name="T7" fmla="*/ 19 h 19"/>
                    <a:gd name="T8" fmla="*/ 16 w 24"/>
                    <a:gd name="T9" fmla="*/ 19 h 19"/>
                    <a:gd name="T10" fmla="*/ 18 w 24"/>
                    <a:gd name="T11" fmla="*/ 17 h 19"/>
                    <a:gd name="T12" fmla="*/ 18 w 24"/>
                    <a:gd name="T13" fmla="*/ 17 h 19"/>
                    <a:gd name="T14" fmla="*/ 19 w 24"/>
                    <a:gd name="T15" fmla="*/ 16 h 19"/>
                    <a:gd name="T16" fmla="*/ 21 w 24"/>
                    <a:gd name="T17" fmla="*/ 16 h 19"/>
                    <a:gd name="T18" fmla="*/ 21 w 24"/>
                    <a:gd name="T19" fmla="*/ 16 h 19"/>
                    <a:gd name="T20" fmla="*/ 21 w 24"/>
                    <a:gd name="T21" fmla="*/ 16 h 19"/>
                    <a:gd name="T22" fmla="*/ 23 w 24"/>
                    <a:gd name="T23" fmla="*/ 14 h 19"/>
                    <a:gd name="T24" fmla="*/ 23 w 24"/>
                    <a:gd name="T25" fmla="*/ 12 h 19"/>
                    <a:gd name="T26" fmla="*/ 23 w 24"/>
                    <a:gd name="T27" fmla="*/ 12 h 19"/>
                    <a:gd name="T28" fmla="*/ 23 w 24"/>
                    <a:gd name="T29" fmla="*/ 11 h 19"/>
                    <a:gd name="T30" fmla="*/ 24 w 24"/>
                    <a:gd name="T31" fmla="*/ 9 h 19"/>
                    <a:gd name="T32" fmla="*/ 23 w 24"/>
                    <a:gd name="T33" fmla="*/ 9 h 19"/>
                    <a:gd name="T34" fmla="*/ 23 w 24"/>
                    <a:gd name="T35" fmla="*/ 8 h 19"/>
                    <a:gd name="T36" fmla="*/ 23 w 24"/>
                    <a:gd name="T37" fmla="*/ 6 h 19"/>
                    <a:gd name="T38" fmla="*/ 23 w 24"/>
                    <a:gd name="T39" fmla="*/ 6 h 19"/>
                    <a:gd name="T40" fmla="*/ 23 w 24"/>
                    <a:gd name="T41" fmla="*/ 4 h 19"/>
                    <a:gd name="T42" fmla="*/ 21 w 24"/>
                    <a:gd name="T43" fmla="*/ 4 h 19"/>
                    <a:gd name="T44" fmla="*/ 21 w 24"/>
                    <a:gd name="T45" fmla="*/ 3 h 19"/>
                    <a:gd name="T46" fmla="*/ 19 w 24"/>
                    <a:gd name="T47" fmla="*/ 3 h 19"/>
                    <a:gd name="T48" fmla="*/ 18 w 24"/>
                    <a:gd name="T49" fmla="*/ 3 h 19"/>
                    <a:gd name="T50" fmla="*/ 18 w 24"/>
                    <a:gd name="T51" fmla="*/ 1 h 19"/>
                    <a:gd name="T52" fmla="*/ 16 w 24"/>
                    <a:gd name="T53" fmla="*/ 1 h 19"/>
                    <a:gd name="T54" fmla="*/ 15 w 24"/>
                    <a:gd name="T55" fmla="*/ 1 h 19"/>
                    <a:gd name="T56" fmla="*/ 15 w 24"/>
                    <a:gd name="T57" fmla="*/ 0 h 19"/>
                    <a:gd name="T58" fmla="*/ 13 w 24"/>
                    <a:gd name="T59" fmla="*/ 0 h 19"/>
                    <a:gd name="T60" fmla="*/ 12 w 24"/>
                    <a:gd name="T61" fmla="*/ 0 h 19"/>
                    <a:gd name="T62" fmla="*/ 10 w 24"/>
                    <a:gd name="T63" fmla="*/ 0 h 19"/>
                    <a:gd name="T64" fmla="*/ 10 w 24"/>
                    <a:gd name="T65" fmla="*/ 0 h 19"/>
                    <a:gd name="T66" fmla="*/ 8 w 24"/>
                    <a:gd name="T67" fmla="*/ 1 h 19"/>
                    <a:gd name="T68" fmla="*/ 7 w 24"/>
                    <a:gd name="T69" fmla="*/ 1 h 19"/>
                    <a:gd name="T70" fmla="*/ 5 w 24"/>
                    <a:gd name="T71" fmla="*/ 1 h 19"/>
                    <a:gd name="T72" fmla="*/ 5 w 24"/>
                    <a:gd name="T73" fmla="*/ 3 h 19"/>
                    <a:gd name="T74" fmla="*/ 4 w 24"/>
                    <a:gd name="T75" fmla="*/ 3 h 19"/>
                    <a:gd name="T76" fmla="*/ 2 w 24"/>
                    <a:gd name="T77" fmla="*/ 3 h 19"/>
                    <a:gd name="T78" fmla="*/ 2 w 24"/>
                    <a:gd name="T79" fmla="*/ 3 h 19"/>
                    <a:gd name="T80" fmla="*/ 2 w 24"/>
                    <a:gd name="T81" fmla="*/ 4 h 19"/>
                    <a:gd name="T82" fmla="*/ 0 w 24"/>
                    <a:gd name="T83" fmla="*/ 4 h 19"/>
                    <a:gd name="T84" fmla="*/ 0 w 24"/>
                    <a:gd name="T85" fmla="*/ 6 h 19"/>
                    <a:gd name="T86" fmla="*/ 0 w 24"/>
                    <a:gd name="T87" fmla="*/ 6 h 19"/>
                    <a:gd name="T88" fmla="*/ 0 w 24"/>
                    <a:gd name="T89" fmla="*/ 8 h 19"/>
                    <a:gd name="T90" fmla="*/ 0 w 24"/>
                    <a:gd name="T91" fmla="*/ 9 h 19"/>
                    <a:gd name="T92" fmla="*/ 0 w 24"/>
                    <a:gd name="T93" fmla="*/ 9 h 19"/>
                    <a:gd name="T94" fmla="*/ 0 w 24"/>
                    <a:gd name="T95" fmla="*/ 11 h 19"/>
                    <a:gd name="T96" fmla="*/ 0 w 24"/>
                    <a:gd name="T97" fmla="*/ 12 h 19"/>
                    <a:gd name="T98" fmla="*/ 0 w 24"/>
                    <a:gd name="T99" fmla="*/ 12 h 19"/>
                    <a:gd name="T100" fmla="*/ 0 w 24"/>
                    <a:gd name="T101" fmla="*/ 14 h 19"/>
                    <a:gd name="T102" fmla="*/ 2 w 24"/>
                    <a:gd name="T103" fmla="*/ 16 h 19"/>
                    <a:gd name="T104" fmla="*/ 2 w 24"/>
                    <a:gd name="T105" fmla="*/ 16 h 19"/>
                    <a:gd name="T106" fmla="*/ 4 w 24"/>
                    <a:gd name="T107" fmla="*/ 16 h 19"/>
                    <a:gd name="T108" fmla="*/ 5 w 24"/>
                    <a:gd name="T109" fmla="*/ 17 h 19"/>
                    <a:gd name="T110" fmla="*/ 5 w 24"/>
                    <a:gd name="T111" fmla="*/ 17 h 19"/>
                    <a:gd name="T112" fmla="*/ 7 w 24"/>
                    <a:gd name="T113" fmla="*/ 19 h 19"/>
                    <a:gd name="T114" fmla="*/ 8 w 24"/>
                    <a:gd name="T115" fmla="*/ 19 h 19"/>
                    <a:gd name="T116" fmla="*/ 10 w 24"/>
                    <a:gd name="T117" fmla="*/ 19 h 19"/>
                    <a:gd name="T118" fmla="*/ 10 w 24"/>
                    <a:gd name="T119" fmla="*/ 19 h 19"/>
                    <a:gd name="T120" fmla="*/ 12 w 24"/>
                    <a:gd name="T12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4" h="19">
                      <a:moveTo>
                        <a:pt x="12" y="19"/>
                      </a:moveTo>
                      <a:lnTo>
                        <a:pt x="13" y="19"/>
                      </a:lnTo>
                      <a:lnTo>
                        <a:pt x="15" y="19"/>
                      </a:lnTo>
                      <a:lnTo>
                        <a:pt x="15" y="19"/>
                      </a:lnTo>
                      <a:lnTo>
                        <a:pt x="16" y="19"/>
                      </a:lnTo>
                      <a:lnTo>
                        <a:pt x="18" y="17"/>
                      </a:lnTo>
                      <a:lnTo>
                        <a:pt x="18" y="17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3" y="14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1"/>
                      </a:lnTo>
                      <a:lnTo>
                        <a:pt x="24" y="9"/>
                      </a:lnTo>
                      <a:lnTo>
                        <a:pt x="23" y="9"/>
                      </a:lnTo>
                      <a:lnTo>
                        <a:pt x="23" y="8"/>
                      </a:lnTo>
                      <a:lnTo>
                        <a:pt x="23" y="6"/>
                      </a:lnTo>
                      <a:lnTo>
                        <a:pt x="23" y="6"/>
                      </a:lnTo>
                      <a:lnTo>
                        <a:pt x="23" y="4"/>
                      </a:lnTo>
                      <a:lnTo>
                        <a:pt x="21" y="4"/>
                      </a:lnTo>
                      <a:lnTo>
                        <a:pt x="21" y="3"/>
                      </a:lnTo>
                      <a:lnTo>
                        <a:pt x="19" y="3"/>
                      </a:lnTo>
                      <a:lnTo>
                        <a:pt x="18" y="3"/>
                      </a:lnTo>
                      <a:lnTo>
                        <a:pt x="18" y="1"/>
                      </a:lnTo>
                      <a:lnTo>
                        <a:pt x="16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4" y="16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7" y="19"/>
                      </a:lnTo>
                      <a:lnTo>
                        <a:pt x="8" y="19"/>
                      </a:lnTo>
                      <a:lnTo>
                        <a:pt x="10" y="19"/>
                      </a:lnTo>
                      <a:lnTo>
                        <a:pt x="10" y="19"/>
                      </a:lnTo>
                      <a:lnTo>
                        <a:pt x="12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4" name="Freeform 636"/>
                <p:cNvSpPr>
                  <a:spLocks/>
                </p:cNvSpPr>
                <p:nvPr/>
              </p:nvSpPr>
              <p:spPr bwMode="auto">
                <a:xfrm>
                  <a:off x="11172826" y="2387283"/>
                  <a:ext cx="38100" cy="30163"/>
                </a:xfrm>
                <a:custGeom>
                  <a:avLst/>
                  <a:gdLst>
                    <a:gd name="T0" fmla="*/ 12 w 24"/>
                    <a:gd name="T1" fmla="*/ 19 h 19"/>
                    <a:gd name="T2" fmla="*/ 13 w 24"/>
                    <a:gd name="T3" fmla="*/ 19 h 19"/>
                    <a:gd name="T4" fmla="*/ 15 w 24"/>
                    <a:gd name="T5" fmla="*/ 19 h 19"/>
                    <a:gd name="T6" fmla="*/ 15 w 24"/>
                    <a:gd name="T7" fmla="*/ 19 h 19"/>
                    <a:gd name="T8" fmla="*/ 16 w 24"/>
                    <a:gd name="T9" fmla="*/ 19 h 19"/>
                    <a:gd name="T10" fmla="*/ 18 w 24"/>
                    <a:gd name="T11" fmla="*/ 17 h 19"/>
                    <a:gd name="T12" fmla="*/ 18 w 24"/>
                    <a:gd name="T13" fmla="*/ 17 h 19"/>
                    <a:gd name="T14" fmla="*/ 19 w 24"/>
                    <a:gd name="T15" fmla="*/ 16 h 19"/>
                    <a:gd name="T16" fmla="*/ 21 w 24"/>
                    <a:gd name="T17" fmla="*/ 16 h 19"/>
                    <a:gd name="T18" fmla="*/ 21 w 24"/>
                    <a:gd name="T19" fmla="*/ 16 h 19"/>
                    <a:gd name="T20" fmla="*/ 21 w 24"/>
                    <a:gd name="T21" fmla="*/ 16 h 19"/>
                    <a:gd name="T22" fmla="*/ 23 w 24"/>
                    <a:gd name="T23" fmla="*/ 14 h 19"/>
                    <a:gd name="T24" fmla="*/ 23 w 24"/>
                    <a:gd name="T25" fmla="*/ 12 h 19"/>
                    <a:gd name="T26" fmla="*/ 23 w 24"/>
                    <a:gd name="T27" fmla="*/ 12 h 19"/>
                    <a:gd name="T28" fmla="*/ 23 w 24"/>
                    <a:gd name="T29" fmla="*/ 11 h 19"/>
                    <a:gd name="T30" fmla="*/ 24 w 24"/>
                    <a:gd name="T31" fmla="*/ 9 h 19"/>
                    <a:gd name="T32" fmla="*/ 23 w 24"/>
                    <a:gd name="T33" fmla="*/ 9 h 19"/>
                    <a:gd name="T34" fmla="*/ 23 w 24"/>
                    <a:gd name="T35" fmla="*/ 8 h 19"/>
                    <a:gd name="T36" fmla="*/ 23 w 24"/>
                    <a:gd name="T37" fmla="*/ 6 h 19"/>
                    <a:gd name="T38" fmla="*/ 23 w 24"/>
                    <a:gd name="T39" fmla="*/ 6 h 19"/>
                    <a:gd name="T40" fmla="*/ 23 w 24"/>
                    <a:gd name="T41" fmla="*/ 4 h 19"/>
                    <a:gd name="T42" fmla="*/ 21 w 24"/>
                    <a:gd name="T43" fmla="*/ 4 h 19"/>
                    <a:gd name="T44" fmla="*/ 21 w 24"/>
                    <a:gd name="T45" fmla="*/ 3 h 19"/>
                    <a:gd name="T46" fmla="*/ 19 w 24"/>
                    <a:gd name="T47" fmla="*/ 3 h 19"/>
                    <a:gd name="T48" fmla="*/ 18 w 24"/>
                    <a:gd name="T49" fmla="*/ 3 h 19"/>
                    <a:gd name="T50" fmla="*/ 18 w 24"/>
                    <a:gd name="T51" fmla="*/ 1 h 19"/>
                    <a:gd name="T52" fmla="*/ 16 w 24"/>
                    <a:gd name="T53" fmla="*/ 1 h 19"/>
                    <a:gd name="T54" fmla="*/ 15 w 24"/>
                    <a:gd name="T55" fmla="*/ 1 h 19"/>
                    <a:gd name="T56" fmla="*/ 15 w 24"/>
                    <a:gd name="T57" fmla="*/ 0 h 19"/>
                    <a:gd name="T58" fmla="*/ 13 w 24"/>
                    <a:gd name="T59" fmla="*/ 0 h 19"/>
                    <a:gd name="T60" fmla="*/ 12 w 24"/>
                    <a:gd name="T61" fmla="*/ 0 h 19"/>
                    <a:gd name="T62" fmla="*/ 10 w 24"/>
                    <a:gd name="T63" fmla="*/ 0 h 19"/>
                    <a:gd name="T64" fmla="*/ 10 w 24"/>
                    <a:gd name="T65" fmla="*/ 0 h 19"/>
                    <a:gd name="T66" fmla="*/ 8 w 24"/>
                    <a:gd name="T67" fmla="*/ 1 h 19"/>
                    <a:gd name="T68" fmla="*/ 7 w 24"/>
                    <a:gd name="T69" fmla="*/ 1 h 19"/>
                    <a:gd name="T70" fmla="*/ 5 w 24"/>
                    <a:gd name="T71" fmla="*/ 1 h 19"/>
                    <a:gd name="T72" fmla="*/ 5 w 24"/>
                    <a:gd name="T73" fmla="*/ 3 h 19"/>
                    <a:gd name="T74" fmla="*/ 4 w 24"/>
                    <a:gd name="T75" fmla="*/ 3 h 19"/>
                    <a:gd name="T76" fmla="*/ 2 w 24"/>
                    <a:gd name="T77" fmla="*/ 3 h 19"/>
                    <a:gd name="T78" fmla="*/ 2 w 24"/>
                    <a:gd name="T79" fmla="*/ 3 h 19"/>
                    <a:gd name="T80" fmla="*/ 2 w 24"/>
                    <a:gd name="T81" fmla="*/ 4 h 19"/>
                    <a:gd name="T82" fmla="*/ 0 w 24"/>
                    <a:gd name="T83" fmla="*/ 4 h 19"/>
                    <a:gd name="T84" fmla="*/ 0 w 24"/>
                    <a:gd name="T85" fmla="*/ 6 h 19"/>
                    <a:gd name="T86" fmla="*/ 0 w 24"/>
                    <a:gd name="T87" fmla="*/ 6 h 19"/>
                    <a:gd name="T88" fmla="*/ 0 w 24"/>
                    <a:gd name="T89" fmla="*/ 8 h 19"/>
                    <a:gd name="T90" fmla="*/ 0 w 24"/>
                    <a:gd name="T91" fmla="*/ 9 h 19"/>
                    <a:gd name="T92" fmla="*/ 0 w 24"/>
                    <a:gd name="T93" fmla="*/ 9 h 19"/>
                    <a:gd name="T94" fmla="*/ 0 w 24"/>
                    <a:gd name="T95" fmla="*/ 11 h 19"/>
                    <a:gd name="T96" fmla="*/ 0 w 24"/>
                    <a:gd name="T97" fmla="*/ 12 h 19"/>
                    <a:gd name="T98" fmla="*/ 0 w 24"/>
                    <a:gd name="T99" fmla="*/ 12 h 19"/>
                    <a:gd name="T100" fmla="*/ 0 w 24"/>
                    <a:gd name="T101" fmla="*/ 14 h 19"/>
                    <a:gd name="T102" fmla="*/ 2 w 24"/>
                    <a:gd name="T103" fmla="*/ 16 h 19"/>
                    <a:gd name="T104" fmla="*/ 2 w 24"/>
                    <a:gd name="T105" fmla="*/ 16 h 19"/>
                    <a:gd name="T106" fmla="*/ 4 w 24"/>
                    <a:gd name="T107" fmla="*/ 16 h 19"/>
                    <a:gd name="T108" fmla="*/ 5 w 24"/>
                    <a:gd name="T109" fmla="*/ 17 h 19"/>
                    <a:gd name="T110" fmla="*/ 5 w 24"/>
                    <a:gd name="T111" fmla="*/ 17 h 19"/>
                    <a:gd name="T112" fmla="*/ 7 w 24"/>
                    <a:gd name="T113" fmla="*/ 19 h 19"/>
                    <a:gd name="T114" fmla="*/ 8 w 24"/>
                    <a:gd name="T115" fmla="*/ 19 h 19"/>
                    <a:gd name="T116" fmla="*/ 10 w 24"/>
                    <a:gd name="T117" fmla="*/ 19 h 19"/>
                    <a:gd name="T118" fmla="*/ 10 w 24"/>
                    <a:gd name="T119" fmla="*/ 19 h 19"/>
                    <a:gd name="T120" fmla="*/ 12 w 24"/>
                    <a:gd name="T12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4" h="19">
                      <a:moveTo>
                        <a:pt x="12" y="19"/>
                      </a:moveTo>
                      <a:lnTo>
                        <a:pt x="13" y="19"/>
                      </a:lnTo>
                      <a:lnTo>
                        <a:pt x="15" y="19"/>
                      </a:lnTo>
                      <a:lnTo>
                        <a:pt x="15" y="19"/>
                      </a:lnTo>
                      <a:lnTo>
                        <a:pt x="16" y="19"/>
                      </a:lnTo>
                      <a:lnTo>
                        <a:pt x="18" y="17"/>
                      </a:lnTo>
                      <a:lnTo>
                        <a:pt x="18" y="17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3" y="14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1"/>
                      </a:lnTo>
                      <a:lnTo>
                        <a:pt x="24" y="9"/>
                      </a:lnTo>
                      <a:lnTo>
                        <a:pt x="23" y="9"/>
                      </a:lnTo>
                      <a:lnTo>
                        <a:pt x="23" y="8"/>
                      </a:lnTo>
                      <a:lnTo>
                        <a:pt x="23" y="6"/>
                      </a:lnTo>
                      <a:lnTo>
                        <a:pt x="23" y="6"/>
                      </a:lnTo>
                      <a:lnTo>
                        <a:pt x="23" y="4"/>
                      </a:lnTo>
                      <a:lnTo>
                        <a:pt x="21" y="4"/>
                      </a:lnTo>
                      <a:lnTo>
                        <a:pt x="21" y="3"/>
                      </a:lnTo>
                      <a:lnTo>
                        <a:pt x="19" y="3"/>
                      </a:lnTo>
                      <a:lnTo>
                        <a:pt x="18" y="3"/>
                      </a:lnTo>
                      <a:lnTo>
                        <a:pt x="18" y="1"/>
                      </a:lnTo>
                      <a:lnTo>
                        <a:pt x="16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4" y="16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7" y="19"/>
                      </a:lnTo>
                      <a:lnTo>
                        <a:pt x="8" y="19"/>
                      </a:lnTo>
                      <a:lnTo>
                        <a:pt x="10" y="19"/>
                      </a:lnTo>
                      <a:lnTo>
                        <a:pt x="10" y="19"/>
                      </a:lnTo>
                      <a:lnTo>
                        <a:pt x="12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5" name="Freeform 637"/>
                <p:cNvSpPr>
                  <a:spLocks/>
                </p:cNvSpPr>
                <p:nvPr/>
              </p:nvSpPr>
              <p:spPr bwMode="auto">
                <a:xfrm>
                  <a:off x="11172826" y="2387283"/>
                  <a:ext cx="38100" cy="30163"/>
                </a:xfrm>
                <a:custGeom>
                  <a:avLst/>
                  <a:gdLst>
                    <a:gd name="T0" fmla="*/ 12 w 24"/>
                    <a:gd name="T1" fmla="*/ 19 h 19"/>
                    <a:gd name="T2" fmla="*/ 13 w 24"/>
                    <a:gd name="T3" fmla="*/ 19 h 19"/>
                    <a:gd name="T4" fmla="*/ 15 w 24"/>
                    <a:gd name="T5" fmla="*/ 19 h 19"/>
                    <a:gd name="T6" fmla="*/ 15 w 24"/>
                    <a:gd name="T7" fmla="*/ 19 h 19"/>
                    <a:gd name="T8" fmla="*/ 16 w 24"/>
                    <a:gd name="T9" fmla="*/ 19 h 19"/>
                    <a:gd name="T10" fmla="*/ 18 w 24"/>
                    <a:gd name="T11" fmla="*/ 17 h 19"/>
                    <a:gd name="T12" fmla="*/ 18 w 24"/>
                    <a:gd name="T13" fmla="*/ 17 h 19"/>
                    <a:gd name="T14" fmla="*/ 19 w 24"/>
                    <a:gd name="T15" fmla="*/ 16 h 19"/>
                    <a:gd name="T16" fmla="*/ 21 w 24"/>
                    <a:gd name="T17" fmla="*/ 16 h 19"/>
                    <a:gd name="T18" fmla="*/ 21 w 24"/>
                    <a:gd name="T19" fmla="*/ 16 h 19"/>
                    <a:gd name="T20" fmla="*/ 21 w 24"/>
                    <a:gd name="T21" fmla="*/ 16 h 19"/>
                    <a:gd name="T22" fmla="*/ 23 w 24"/>
                    <a:gd name="T23" fmla="*/ 14 h 19"/>
                    <a:gd name="T24" fmla="*/ 23 w 24"/>
                    <a:gd name="T25" fmla="*/ 12 h 19"/>
                    <a:gd name="T26" fmla="*/ 23 w 24"/>
                    <a:gd name="T27" fmla="*/ 12 h 19"/>
                    <a:gd name="T28" fmla="*/ 23 w 24"/>
                    <a:gd name="T29" fmla="*/ 11 h 19"/>
                    <a:gd name="T30" fmla="*/ 24 w 24"/>
                    <a:gd name="T31" fmla="*/ 9 h 19"/>
                    <a:gd name="T32" fmla="*/ 23 w 24"/>
                    <a:gd name="T33" fmla="*/ 9 h 19"/>
                    <a:gd name="T34" fmla="*/ 23 w 24"/>
                    <a:gd name="T35" fmla="*/ 8 h 19"/>
                    <a:gd name="T36" fmla="*/ 23 w 24"/>
                    <a:gd name="T37" fmla="*/ 6 h 19"/>
                    <a:gd name="T38" fmla="*/ 23 w 24"/>
                    <a:gd name="T39" fmla="*/ 6 h 19"/>
                    <a:gd name="T40" fmla="*/ 23 w 24"/>
                    <a:gd name="T41" fmla="*/ 4 h 19"/>
                    <a:gd name="T42" fmla="*/ 21 w 24"/>
                    <a:gd name="T43" fmla="*/ 4 h 19"/>
                    <a:gd name="T44" fmla="*/ 21 w 24"/>
                    <a:gd name="T45" fmla="*/ 3 h 19"/>
                    <a:gd name="T46" fmla="*/ 19 w 24"/>
                    <a:gd name="T47" fmla="*/ 3 h 19"/>
                    <a:gd name="T48" fmla="*/ 18 w 24"/>
                    <a:gd name="T49" fmla="*/ 3 h 19"/>
                    <a:gd name="T50" fmla="*/ 18 w 24"/>
                    <a:gd name="T51" fmla="*/ 1 h 19"/>
                    <a:gd name="T52" fmla="*/ 16 w 24"/>
                    <a:gd name="T53" fmla="*/ 1 h 19"/>
                    <a:gd name="T54" fmla="*/ 15 w 24"/>
                    <a:gd name="T55" fmla="*/ 1 h 19"/>
                    <a:gd name="T56" fmla="*/ 15 w 24"/>
                    <a:gd name="T57" fmla="*/ 0 h 19"/>
                    <a:gd name="T58" fmla="*/ 13 w 24"/>
                    <a:gd name="T59" fmla="*/ 0 h 19"/>
                    <a:gd name="T60" fmla="*/ 12 w 24"/>
                    <a:gd name="T61" fmla="*/ 0 h 19"/>
                    <a:gd name="T62" fmla="*/ 10 w 24"/>
                    <a:gd name="T63" fmla="*/ 0 h 19"/>
                    <a:gd name="T64" fmla="*/ 10 w 24"/>
                    <a:gd name="T65" fmla="*/ 0 h 19"/>
                    <a:gd name="T66" fmla="*/ 8 w 24"/>
                    <a:gd name="T67" fmla="*/ 1 h 19"/>
                    <a:gd name="T68" fmla="*/ 7 w 24"/>
                    <a:gd name="T69" fmla="*/ 1 h 19"/>
                    <a:gd name="T70" fmla="*/ 5 w 24"/>
                    <a:gd name="T71" fmla="*/ 1 h 19"/>
                    <a:gd name="T72" fmla="*/ 5 w 24"/>
                    <a:gd name="T73" fmla="*/ 3 h 19"/>
                    <a:gd name="T74" fmla="*/ 4 w 24"/>
                    <a:gd name="T75" fmla="*/ 3 h 19"/>
                    <a:gd name="T76" fmla="*/ 2 w 24"/>
                    <a:gd name="T77" fmla="*/ 3 h 19"/>
                    <a:gd name="T78" fmla="*/ 2 w 24"/>
                    <a:gd name="T79" fmla="*/ 3 h 19"/>
                    <a:gd name="T80" fmla="*/ 2 w 24"/>
                    <a:gd name="T81" fmla="*/ 4 h 19"/>
                    <a:gd name="T82" fmla="*/ 0 w 24"/>
                    <a:gd name="T83" fmla="*/ 4 h 19"/>
                    <a:gd name="T84" fmla="*/ 0 w 24"/>
                    <a:gd name="T85" fmla="*/ 6 h 19"/>
                    <a:gd name="T86" fmla="*/ 0 w 24"/>
                    <a:gd name="T87" fmla="*/ 6 h 19"/>
                    <a:gd name="T88" fmla="*/ 0 w 24"/>
                    <a:gd name="T89" fmla="*/ 8 h 19"/>
                    <a:gd name="T90" fmla="*/ 0 w 24"/>
                    <a:gd name="T91" fmla="*/ 9 h 19"/>
                    <a:gd name="T92" fmla="*/ 0 w 24"/>
                    <a:gd name="T93" fmla="*/ 9 h 19"/>
                    <a:gd name="T94" fmla="*/ 0 w 24"/>
                    <a:gd name="T95" fmla="*/ 11 h 19"/>
                    <a:gd name="T96" fmla="*/ 0 w 24"/>
                    <a:gd name="T97" fmla="*/ 12 h 19"/>
                    <a:gd name="T98" fmla="*/ 0 w 24"/>
                    <a:gd name="T99" fmla="*/ 12 h 19"/>
                    <a:gd name="T100" fmla="*/ 0 w 24"/>
                    <a:gd name="T101" fmla="*/ 14 h 19"/>
                    <a:gd name="T102" fmla="*/ 2 w 24"/>
                    <a:gd name="T103" fmla="*/ 16 h 19"/>
                    <a:gd name="T104" fmla="*/ 2 w 24"/>
                    <a:gd name="T105" fmla="*/ 16 h 19"/>
                    <a:gd name="T106" fmla="*/ 4 w 24"/>
                    <a:gd name="T107" fmla="*/ 16 h 19"/>
                    <a:gd name="T108" fmla="*/ 5 w 24"/>
                    <a:gd name="T109" fmla="*/ 17 h 19"/>
                    <a:gd name="T110" fmla="*/ 5 w 24"/>
                    <a:gd name="T111" fmla="*/ 17 h 19"/>
                    <a:gd name="T112" fmla="*/ 7 w 24"/>
                    <a:gd name="T113" fmla="*/ 19 h 19"/>
                    <a:gd name="T114" fmla="*/ 8 w 24"/>
                    <a:gd name="T115" fmla="*/ 19 h 19"/>
                    <a:gd name="T116" fmla="*/ 10 w 24"/>
                    <a:gd name="T117" fmla="*/ 19 h 19"/>
                    <a:gd name="T118" fmla="*/ 10 w 24"/>
                    <a:gd name="T119" fmla="*/ 19 h 19"/>
                    <a:gd name="T120" fmla="*/ 12 w 24"/>
                    <a:gd name="T12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4" h="19">
                      <a:moveTo>
                        <a:pt x="12" y="19"/>
                      </a:moveTo>
                      <a:lnTo>
                        <a:pt x="13" y="19"/>
                      </a:lnTo>
                      <a:lnTo>
                        <a:pt x="15" y="19"/>
                      </a:lnTo>
                      <a:lnTo>
                        <a:pt x="15" y="19"/>
                      </a:lnTo>
                      <a:lnTo>
                        <a:pt x="16" y="19"/>
                      </a:lnTo>
                      <a:lnTo>
                        <a:pt x="18" y="17"/>
                      </a:lnTo>
                      <a:lnTo>
                        <a:pt x="18" y="17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3" y="14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1"/>
                      </a:lnTo>
                      <a:lnTo>
                        <a:pt x="24" y="9"/>
                      </a:lnTo>
                      <a:lnTo>
                        <a:pt x="23" y="9"/>
                      </a:lnTo>
                      <a:lnTo>
                        <a:pt x="23" y="8"/>
                      </a:lnTo>
                      <a:lnTo>
                        <a:pt x="23" y="6"/>
                      </a:lnTo>
                      <a:lnTo>
                        <a:pt x="23" y="6"/>
                      </a:lnTo>
                      <a:lnTo>
                        <a:pt x="23" y="4"/>
                      </a:lnTo>
                      <a:lnTo>
                        <a:pt x="21" y="4"/>
                      </a:lnTo>
                      <a:lnTo>
                        <a:pt x="21" y="3"/>
                      </a:lnTo>
                      <a:lnTo>
                        <a:pt x="19" y="3"/>
                      </a:lnTo>
                      <a:lnTo>
                        <a:pt x="18" y="3"/>
                      </a:lnTo>
                      <a:lnTo>
                        <a:pt x="18" y="1"/>
                      </a:lnTo>
                      <a:lnTo>
                        <a:pt x="16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4" y="16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7" y="19"/>
                      </a:lnTo>
                      <a:lnTo>
                        <a:pt x="8" y="19"/>
                      </a:lnTo>
                      <a:lnTo>
                        <a:pt x="10" y="19"/>
                      </a:lnTo>
                      <a:lnTo>
                        <a:pt x="10" y="19"/>
                      </a:lnTo>
                      <a:lnTo>
                        <a:pt x="12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6" name="Freeform 638"/>
                <p:cNvSpPr>
                  <a:spLocks/>
                </p:cNvSpPr>
                <p:nvPr/>
              </p:nvSpPr>
              <p:spPr bwMode="auto">
                <a:xfrm>
                  <a:off x="11172826" y="2387283"/>
                  <a:ext cx="38100" cy="30163"/>
                </a:xfrm>
                <a:custGeom>
                  <a:avLst/>
                  <a:gdLst>
                    <a:gd name="T0" fmla="*/ 12 w 24"/>
                    <a:gd name="T1" fmla="*/ 19 h 19"/>
                    <a:gd name="T2" fmla="*/ 13 w 24"/>
                    <a:gd name="T3" fmla="*/ 19 h 19"/>
                    <a:gd name="T4" fmla="*/ 15 w 24"/>
                    <a:gd name="T5" fmla="*/ 19 h 19"/>
                    <a:gd name="T6" fmla="*/ 15 w 24"/>
                    <a:gd name="T7" fmla="*/ 19 h 19"/>
                    <a:gd name="T8" fmla="*/ 16 w 24"/>
                    <a:gd name="T9" fmla="*/ 19 h 19"/>
                    <a:gd name="T10" fmla="*/ 18 w 24"/>
                    <a:gd name="T11" fmla="*/ 17 h 19"/>
                    <a:gd name="T12" fmla="*/ 18 w 24"/>
                    <a:gd name="T13" fmla="*/ 17 h 19"/>
                    <a:gd name="T14" fmla="*/ 19 w 24"/>
                    <a:gd name="T15" fmla="*/ 16 h 19"/>
                    <a:gd name="T16" fmla="*/ 21 w 24"/>
                    <a:gd name="T17" fmla="*/ 16 h 19"/>
                    <a:gd name="T18" fmla="*/ 21 w 24"/>
                    <a:gd name="T19" fmla="*/ 16 h 19"/>
                    <a:gd name="T20" fmla="*/ 21 w 24"/>
                    <a:gd name="T21" fmla="*/ 16 h 19"/>
                    <a:gd name="T22" fmla="*/ 23 w 24"/>
                    <a:gd name="T23" fmla="*/ 14 h 19"/>
                    <a:gd name="T24" fmla="*/ 23 w 24"/>
                    <a:gd name="T25" fmla="*/ 12 h 19"/>
                    <a:gd name="T26" fmla="*/ 23 w 24"/>
                    <a:gd name="T27" fmla="*/ 12 h 19"/>
                    <a:gd name="T28" fmla="*/ 23 w 24"/>
                    <a:gd name="T29" fmla="*/ 11 h 19"/>
                    <a:gd name="T30" fmla="*/ 24 w 24"/>
                    <a:gd name="T31" fmla="*/ 9 h 19"/>
                    <a:gd name="T32" fmla="*/ 23 w 24"/>
                    <a:gd name="T33" fmla="*/ 9 h 19"/>
                    <a:gd name="T34" fmla="*/ 23 w 24"/>
                    <a:gd name="T35" fmla="*/ 8 h 19"/>
                    <a:gd name="T36" fmla="*/ 23 w 24"/>
                    <a:gd name="T37" fmla="*/ 6 h 19"/>
                    <a:gd name="T38" fmla="*/ 23 w 24"/>
                    <a:gd name="T39" fmla="*/ 6 h 19"/>
                    <a:gd name="T40" fmla="*/ 23 w 24"/>
                    <a:gd name="T41" fmla="*/ 4 h 19"/>
                    <a:gd name="T42" fmla="*/ 21 w 24"/>
                    <a:gd name="T43" fmla="*/ 4 h 19"/>
                    <a:gd name="T44" fmla="*/ 21 w 24"/>
                    <a:gd name="T45" fmla="*/ 3 h 19"/>
                    <a:gd name="T46" fmla="*/ 19 w 24"/>
                    <a:gd name="T47" fmla="*/ 3 h 19"/>
                    <a:gd name="T48" fmla="*/ 18 w 24"/>
                    <a:gd name="T49" fmla="*/ 3 h 19"/>
                    <a:gd name="T50" fmla="*/ 18 w 24"/>
                    <a:gd name="T51" fmla="*/ 1 h 19"/>
                    <a:gd name="T52" fmla="*/ 16 w 24"/>
                    <a:gd name="T53" fmla="*/ 1 h 19"/>
                    <a:gd name="T54" fmla="*/ 15 w 24"/>
                    <a:gd name="T55" fmla="*/ 1 h 19"/>
                    <a:gd name="T56" fmla="*/ 15 w 24"/>
                    <a:gd name="T57" fmla="*/ 0 h 19"/>
                    <a:gd name="T58" fmla="*/ 13 w 24"/>
                    <a:gd name="T59" fmla="*/ 0 h 19"/>
                    <a:gd name="T60" fmla="*/ 12 w 24"/>
                    <a:gd name="T61" fmla="*/ 0 h 19"/>
                    <a:gd name="T62" fmla="*/ 10 w 24"/>
                    <a:gd name="T63" fmla="*/ 0 h 19"/>
                    <a:gd name="T64" fmla="*/ 10 w 24"/>
                    <a:gd name="T65" fmla="*/ 0 h 19"/>
                    <a:gd name="T66" fmla="*/ 8 w 24"/>
                    <a:gd name="T67" fmla="*/ 1 h 19"/>
                    <a:gd name="T68" fmla="*/ 7 w 24"/>
                    <a:gd name="T69" fmla="*/ 1 h 19"/>
                    <a:gd name="T70" fmla="*/ 5 w 24"/>
                    <a:gd name="T71" fmla="*/ 1 h 19"/>
                    <a:gd name="T72" fmla="*/ 5 w 24"/>
                    <a:gd name="T73" fmla="*/ 3 h 19"/>
                    <a:gd name="T74" fmla="*/ 4 w 24"/>
                    <a:gd name="T75" fmla="*/ 3 h 19"/>
                    <a:gd name="T76" fmla="*/ 2 w 24"/>
                    <a:gd name="T77" fmla="*/ 3 h 19"/>
                    <a:gd name="T78" fmla="*/ 2 w 24"/>
                    <a:gd name="T79" fmla="*/ 3 h 19"/>
                    <a:gd name="T80" fmla="*/ 2 w 24"/>
                    <a:gd name="T81" fmla="*/ 4 h 19"/>
                    <a:gd name="T82" fmla="*/ 0 w 24"/>
                    <a:gd name="T83" fmla="*/ 4 h 19"/>
                    <a:gd name="T84" fmla="*/ 0 w 24"/>
                    <a:gd name="T85" fmla="*/ 6 h 19"/>
                    <a:gd name="T86" fmla="*/ 0 w 24"/>
                    <a:gd name="T87" fmla="*/ 6 h 19"/>
                    <a:gd name="T88" fmla="*/ 0 w 24"/>
                    <a:gd name="T89" fmla="*/ 8 h 19"/>
                    <a:gd name="T90" fmla="*/ 0 w 24"/>
                    <a:gd name="T91" fmla="*/ 9 h 19"/>
                    <a:gd name="T92" fmla="*/ 0 w 24"/>
                    <a:gd name="T93" fmla="*/ 9 h 19"/>
                    <a:gd name="T94" fmla="*/ 0 w 24"/>
                    <a:gd name="T95" fmla="*/ 11 h 19"/>
                    <a:gd name="T96" fmla="*/ 0 w 24"/>
                    <a:gd name="T97" fmla="*/ 12 h 19"/>
                    <a:gd name="T98" fmla="*/ 0 w 24"/>
                    <a:gd name="T99" fmla="*/ 12 h 19"/>
                    <a:gd name="T100" fmla="*/ 0 w 24"/>
                    <a:gd name="T101" fmla="*/ 14 h 19"/>
                    <a:gd name="T102" fmla="*/ 2 w 24"/>
                    <a:gd name="T103" fmla="*/ 16 h 19"/>
                    <a:gd name="T104" fmla="*/ 2 w 24"/>
                    <a:gd name="T105" fmla="*/ 16 h 19"/>
                    <a:gd name="T106" fmla="*/ 4 w 24"/>
                    <a:gd name="T107" fmla="*/ 16 h 19"/>
                    <a:gd name="T108" fmla="*/ 5 w 24"/>
                    <a:gd name="T109" fmla="*/ 17 h 19"/>
                    <a:gd name="T110" fmla="*/ 5 w 24"/>
                    <a:gd name="T111" fmla="*/ 17 h 19"/>
                    <a:gd name="T112" fmla="*/ 7 w 24"/>
                    <a:gd name="T113" fmla="*/ 19 h 19"/>
                    <a:gd name="T114" fmla="*/ 8 w 24"/>
                    <a:gd name="T115" fmla="*/ 19 h 19"/>
                    <a:gd name="T116" fmla="*/ 10 w 24"/>
                    <a:gd name="T117" fmla="*/ 19 h 19"/>
                    <a:gd name="T118" fmla="*/ 10 w 24"/>
                    <a:gd name="T119" fmla="*/ 19 h 19"/>
                    <a:gd name="T120" fmla="*/ 12 w 24"/>
                    <a:gd name="T12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4" h="19">
                      <a:moveTo>
                        <a:pt x="12" y="19"/>
                      </a:moveTo>
                      <a:lnTo>
                        <a:pt x="13" y="19"/>
                      </a:lnTo>
                      <a:lnTo>
                        <a:pt x="15" y="19"/>
                      </a:lnTo>
                      <a:lnTo>
                        <a:pt x="15" y="19"/>
                      </a:lnTo>
                      <a:lnTo>
                        <a:pt x="16" y="19"/>
                      </a:lnTo>
                      <a:lnTo>
                        <a:pt x="18" y="17"/>
                      </a:lnTo>
                      <a:lnTo>
                        <a:pt x="18" y="17"/>
                      </a:lnTo>
                      <a:lnTo>
                        <a:pt x="19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1" y="16"/>
                      </a:lnTo>
                      <a:lnTo>
                        <a:pt x="23" y="14"/>
                      </a:lnTo>
                      <a:lnTo>
                        <a:pt x="23" y="12"/>
                      </a:lnTo>
                      <a:lnTo>
                        <a:pt x="23" y="12"/>
                      </a:lnTo>
                      <a:lnTo>
                        <a:pt x="23" y="11"/>
                      </a:lnTo>
                      <a:lnTo>
                        <a:pt x="24" y="9"/>
                      </a:lnTo>
                      <a:lnTo>
                        <a:pt x="23" y="9"/>
                      </a:lnTo>
                      <a:lnTo>
                        <a:pt x="23" y="8"/>
                      </a:lnTo>
                      <a:lnTo>
                        <a:pt x="23" y="6"/>
                      </a:lnTo>
                      <a:lnTo>
                        <a:pt x="23" y="6"/>
                      </a:lnTo>
                      <a:lnTo>
                        <a:pt x="23" y="4"/>
                      </a:lnTo>
                      <a:lnTo>
                        <a:pt x="21" y="4"/>
                      </a:lnTo>
                      <a:lnTo>
                        <a:pt x="21" y="3"/>
                      </a:lnTo>
                      <a:lnTo>
                        <a:pt x="19" y="3"/>
                      </a:lnTo>
                      <a:lnTo>
                        <a:pt x="18" y="3"/>
                      </a:lnTo>
                      <a:lnTo>
                        <a:pt x="18" y="1"/>
                      </a:lnTo>
                      <a:lnTo>
                        <a:pt x="16" y="1"/>
                      </a:lnTo>
                      <a:lnTo>
                        <a:pt x="15" y="1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1"/>
                      </a:lnTo>
                      <a:lnTo>
                        <a:pt x="7" y="1"/>
                      </a:lnTo>
                      <a:lnTo>
                        <a:pt x="5" y="1"/>
                      </a:lnTo>
                      <a:lnTo>
                        <a:pt x="5" y="3"/>
                      </a:lnTo>
                      <a:lnTo>
                        <a:pt x="4" y="3"/>
                      </a:lnTo>
                      <a:lnTo>
                        <a:pt x="2" y="3"/>
                      </a:lnTo>
                      <a:lnTo>
                        <a:pt x="2" y="3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0" y="9"/>
                      </a:lnTo>
                      <a:lnTo>
                        <a:pt x="0" y="9"/>
                      </a:lnTo>
                      <a:lnTo>
                        <a:pt x="0" y="11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4" y="16"/>
                      </a:lnTo>
                      <a:lnTo>
                        <a:pt x="5" y="17"/>
                      </a:lnTo>
                      <a:lnTo>
                        <a:pt x="5" y="17"/>
                      </a:lnTo>
                      <a:lnTo>
                        <a:pt x="7" y="19"/>
                      </a:lnTo>
                      <a:lnTo>
                        <a:pt x="8" y="19"/>
                      </a:lnTo>
                      <a:lnTo>
                        <a:pt x="10" y="19"/>
                      </a:lnTo>
                      <a:lnTo>
                        <a:pt x="10" y="19"/>
                      </a:lnTo>
                      <a:lnTo>
                        <a:pt x="12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7" name="Freeform 639"/>
                <p:cNvSpPr>
                  <a:spLocks/>
                </p:cNvSpPr>
                <p:nvPr/>
              </p:nvSpPr>
              <p:spPr bwMode="auto">
                <a:xfrm>
                  <a:off x="9380538" y="1415733"/>
                  <a:ext cx="200025" cy="100013"/>
                </a:xfrm>
                <a:custGeom>
                  <a:avLst/>
                  <a:gdLst>
                    <a:gd name="T0" fmla="*/ 0 w 126"/>
                    <a:gd name="T1" fmla="*/ 0 h 63"/>
                    <a:gd name="T2" fmla="*/ 16 w 126"/>
                    <a:gd name="T3" fmla="*/ 0 h 63"/>
                    <a:gd name="T4" fmla="*/ 29 w 126"/>
                    <a:gd name="T5" fmla="*/ 13 h 63"/>
                    <a:gd name="T6" fmla="*/ 44 w 126"/>
                    <a:gd name="T7" fmla="*/ 20 h 63"/>
                    <a:gd name="T8" fmla="*/ 51 w 126"/>
                    <a:gd name="T9" fmla="*/ 10 h 63"/>
                    <a:gd name="T10" fmla="*/ 52 w 126"/>
                    <a:gd name="T11" fmla="*/ 26 h 63"/>
                    <a:gd name="T12" fmla="*/ 64 w 126"/>
                    <a:gd name="T13" fmla="*/ 32 h 63"/>
                    <a:gd name="T14" fmla="*/ 78 w 126"/>
                    <a:gd name="T15" fmla="*/ 39 h 63"/>
                    <a:gd name="T16" fmla="*/ 111 w 126"/>
                    <a:gd name="T17" fmla="*/ 42 h 63"/>
                    <a:gd name="T18" fmla="*/ 126 w 126"/>
                    <a:gd name="T19" fmla="*/ 47 h 63"/>
                    <a:gd name="T20" fmla="*/ 118 w 126"/>
                    <a:gd name="T21" fmla="*/ 61 h 63"/>
                    <a:gd name="T22" fmla="*/ 104 w 126"/>
                    <a:gd name="T23" fmla="*/ 61 h 63"/>
                    <a:gd name="T24" fmla="*/ 88 w 126"/>
                    <a:gd name="T25" fmla="*/ 63 h 63"/>
                    <a:gd name="T26" fmla="*/ 75 w 126"/>
                    <a:gd name="T27" fmla="*/ 55 h 63"/>
                    <a:gd name="T28" fmla="*/ 56 w 126"/>
                    <a:gd name="T29" fmla="*/ 51 h 63"/>
                    <a:gd name="T30" fmla="*/ 32 w 126"/>
                    <a:gd name="T31" fmla="*/ 43 h 63"/>
                    <a:gd name="T32" fmla="*/ 14 w 126"/>
                    <a:gd name="T33" fmla="*/ 39 h 63"/>
                    <a:gd name="T34" fmla="*/ 1 w 126"/>
                    <a:gd name="T35" fmla="*/ 24 h 63"/>
                    <a:gd name="T36" fmla="*/ 0 w 126"/>
                    <a:gd name="T3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6" h="63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29" y="13"/>
                      </a:lnTo>
                      <a:lnTo>
                        <a:pt x="44" y="20"/>
                      </a:lnTo>
                      <a:lnTo>
                        <a:pt x="51" y="10"/>
                      </a:lnTo>
                      <a:lnTo>
                        <a:pt x="52" y="26"/>
                      </a:lnTo>
                      <a:lnTo>
                        <a:pt x="64" y="32"/>
                      </a:lnTo>
                      <a:lnTo>
                        <a:pt x="78" y="39"/>
                      </a:lnTo>
                      <a:lnTo>
                        <a:pt x="111" y="42"/>
                      </a:lnTo>
                      <a:lnTo>
                        <a:pt x="126" y="47"/>
                      </a:lnTo>
                      <a:lnTo>
                        <a:pt x="118" y="61"/>
                      </a:lnTo>
                      <a:lnTo>
                        <a:pt x="104" y="61"/>
                      </a:lnTo>
                      <a:lnTo>
                        <a:pt x="88" y="63"/>
                      </a:lnTo>
                      <a:lnTo>
                        <a:pt x="75" y="55"/>
                      </a:lnTo>
                      <a:lnTo>
                        <a:pt x="56" y="51"/>
                      </a:lnTo>
                      <a:lnTo>
                        <a:pt x="32" y="43"/>
                      </a:lnTo>
                      <a:lnTo>
                        <a:pt x="14" y="39"/>
                      </a:lnTo>
                      <a:lnTo>
                        <a:pt x="1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8" name="Freeform 640"/>
                <p:cNvSpPr>
                  <a:spLocks/>
                </p:cNvSpPr>
                <p:nvPr/>
              </p:nvSpPr>
              <p:spPr bwMode="auto">
                <a:xfrm>
                  <a:off x="9380538" y="1415733"/>
                  <a:ext cx="200025" cy="100013"/>
                </a:xfrm>
                <a:custGeom>
                  <a:avLst/>
                  <a:gdLst>
                    <a:gd name="T0" fmla="*/ 0 w 126"/>
                    <a:gd name="T1" fmla="*/ 0 h 63"/>
                    <a:gd name="T2" fmla="*/ 16 w 126"/>
                    <a:gd name="T3" fmla="*/ 0 h 63"/>
                    <a:gd name="T4" fmla="*/ 29 w 126"/>
                    <a:gd name="T5" fmla="*/ 13 h 63"/>
                    <a:gd name="T6" fmla="*/ 44 w 126"/>
                    <a:gd name="T7" fmla="*/ 20 h 63"/>
                    <a:gd name="T8" fmla="*/ 51 w 126"/>
                    <a:gd name="T9" fmla="*/ 10 h 63"/>
                    <a:gd name="T10" fmla="*/ 52 w 126"/>
                    <a:gd name="T11" fmla="*/ 26 h 63"/>
                    <a:gd name="T12" fmla="*/ 64 w 126"/>
                    <a:gd name="T13" fmla="*/ 32 h 63"/>
                    <a:gd name="T14" fmla="*/ 78 w 126"/>
                    <a:gd name="T15" fmla="*/ 39 h 63"/>
                    <a:gd name="T16" fmla="*/ 111 w 126"/>
                    <a:gd name="T17" fmla="*/ 42 h 63"/>
                    <a:gd name="T18" fmla="*/ 126 w 126"/>
                    <a:gd name="T19" fmla="*/ 47 h 63"/>
                    <a:gd name="T20" fmla="*/ 118 w 126"/>
                    <a:gd name="T21" fmla="*/ 61 h 63"/>
                    <a:gd name="T22" fmla="*/ 104 w 126"/>
                    <a:gd name="T23" fmla="*/ 61 h 63"/>
                    <a:gd name="T24" fmla="*/ 88 w 126"/>
                    <a:gd name="T25" fmla="*/ 63 h 63"/>
                    <a:gd name="T26" fmla="*/ 75 w 126"/>
                    <a:gd name="T27" fmla="*/ 55 h 63"/>
                    <a:gd name="T28" fmla="*/ 56 w 126"/>
                    <a:gd name="T29" fmla="*/ 51 h 63"/>
                    <a:gd name="T30" fmla="*/ 32 w 126"/>
                    <a:gd name="T31" fmla="*/ 43 h 63"/>
                    <a:gd name="T32" fmla="*/ 14 w 126"/>
                    <a:gd name="T33" fmla="*/ 39 h 63"/>
                    <a:gd name="T34" fmla="*/ 1 w 126"/>
                    <a:gd name="T35" fmla="*/ 24 h 63"/>
                    <a:gd name="T36" fmla="*/ 0 w 126"/>
                    <a:gd name="T3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6" h="63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29" y="13"/>
                      </a:lnTo>
                      <a:lnTo>
                        <a:pt x="44" y="20"/>
                      </a:lnTo>
                      <a:lnTo>
                        <a:pt x="51" y="10"/>
                      </a:lnTo>
                      <a:lnTo>
                        <a:pt x="52" y="26"/>
                      </a:lnTo>
                      <a:lnTo>
                        <a:pt x="64" y="32"/>
                      </a:lnTo>
                      <a:lnTo>
                        <a:pt x="78" y="39"/>
                      </a:lnTo>
                      <a:lnTo>
                        <a:pt x="111" y="42"/>
                      </a:lnTo>
                      <a:lnTo>
                        <a:pt x="126" y="47"/>
                      </a:lnTo>
                      <a:lnTo>
                        <a:pt x="118" y="61"/>
                      </a:lnTo>
                      <a:lnTo>
                        <a:pt x="104" y="61"/>
                      </a:lnTo>
                      <a:lnTo>
                        <a:pt x="88" y="63"/>
                      </a:lnTo>
                      <a:lnTo>
                        <a:pt x="75" y="55"/>
                      </a:lnTo>
                      <a:lnTo>
                        <a:pt x="56" y="51"/>
                      </a:lnTo>
                      <a:lnTo>
                        <a:pt x="32" y="43"/>
                      </a:lnTo>
                      <a:lnTo>
                        <a:pt x="14" y="39"/>
                      </a:lnTo>
                      <a:lnTo>
                        <a:pt x="1" y="24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9" name="Freeform 641"/>
                <p:cNvSpPr>
                  <a:spLocks/>
                </p:cNvSpPr>
                <p:nvPr/>
              </p:nvSpPr>
              <p:spPr bwMode="auto">
                <a:xfrm>
                  <a:off x="9380538" y="1415733"/>
                  <a:ext cx="200025" cy="100013"/>
                </a:xfrm>
                <a:custGeom>
                  <a:avLst/>
                  <a:gdLst>
                    <a:gd name="T0" fmla="*/ 0 w 126"/>
                    <a:gd name="T1" fmla="*/ 0 h 63"/>
                    <a:gd name="T2" fmla="*/ 16 w 126"/>
                    <a:gd name="T3" fmla="*/ 0 h 63"/>
                    <a:gd name="T4" fmla="*/ 29 w 126"/>
                    <a:gd name="T5" fmla="*/ 13 h 63"/>
                    <a:gd name="T6" fmla="*/ 44 w 126"/>
                    <a:gd name="T7" fmla="*/ 20 h 63"/>
                    <a:gd name="T8" fmla="*/ 51 w 126"/>
                    <a:gd name="T9" fmla="*/ 10 h 63"/>
                    <a:gd name="T10" fmla="*/ 52 w 126"/>
                    <a:gd name="T11" fmla="*/ 26 h 63"/>
                    <a:gd name="T12" fmla="*/ 64 w 126"/>
                    <a:gd name="T13" fmla="*/ 32 h 63"/>
                    <a:gd name="T14" fmla="*/ 78 w 126"/>
                    <a:gd name="T15" fmla="*/ 39 h 63"/>
                    <a:gd name="T16" fmla="*/ 111 w 126"/>
                    <a:gd name="T17" fmla="*/ 42 h 63"/>
                    <a:gd name="T18" fmla="*/ 126 w 126"/>
                    <a:gd name="T19" fmla="*/ 47 h 63"/>
                    <a:gd name="T20" fmla="*/ 118 w 126"/>
                    <a:gd name="T21" fmla="*/ 61 h 63"/>
                    <a:gd name="T22" fmla="*/ 104 w 126"/>
                    <a:gd name="T23" fmla="*/ 61 h 63"/>
                    <a:gd name="T24" fmla="*/ 88 w 126"/>
                    <a:gd name="T25" fmla="*/ 63 h 63"/>
                    <a:gd name="T26" fmla="*/ 75 w 126"/>
                    <a:gd name="T27" fmla="*/ 55 h 63"/>
                    <a:gd name="T28" fmla="*/ 56 w 126"/>
                    <a:gd name="T29" fmla="*/ 51 h 63"/>
                    <a:gd name="T30" fmla="*/ 32 w 126"/>
                    <a:gd name="T31" fmla="*/ 43 h 63"/>
                    <a:gd name="T32" fmla="*/ 14 w 126"/>
                    <a:gd name="T33" fmla="*/ 39 h 63"/>
                    <a:gd name="T34" fmla="*/ 1 w 126"/>
                    <a:gd name="T35" fmla="*/ 24 h 63"/>
                    <a:gd name="T36" fmla="*/ 0 w 126"/>
                    <a:gd name="T3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6" h="63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29" y="13"/>
                      </a:lnTo>
                      <a:lnTo>
                        <a:pt x="44" y="20"/>
                      </a:lnTo>
                      <a:lnTo>
                        <a:pt x="51" y="10"/>
                      </a:lnTo>
                      <a:lnTo>
                        <a:pt x="52" y="26"/>
                      </a:lnTo>
                      <a:lnTo>
                        <a:pt x="64" y="32"/>
                      </a:lnTo>
                      <a:lnTo>
                        <a:pt x="78" y="39"/>
                      </a:lnTo>
                      <a:lnTo>
                        <a:pt x="111" y="42"/>
                      </a:lnTo>
                      <a:lnTo>
                        <a:pt x="126" y="47"/>
                      </a:lnTo>
                      <a:lnTo>
                        <a:pt x="118" y="61"/>
                      </a:lnTo>
                      <a:lnTo>
                        <a:pt x="104" y="61"/>
                      </a:lnTo>
                      <a:lnTo>
                        <a:pt x="88" y="63"/>
                      </a:lnTo>
                      <a:lnTo>
                        <a:pt x="75" y="55"/>
                      </a:lnTo>
                      <a:lnTo>
                        <a:pt x="56" y="51"/>
                      </a:lnTo>
                      <a:lnTo>
                        <a:pt x="32" y="43"/>
                      </a:lnTo>
                      <a:lnTo>
                        <a:pt x="14" y="39"/>
                      </a:lnTo>
                      <a:lnTo>
                        <a:pt x="1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0" name="Freeform 642"/>
                <p:cNvSpPr>
                  <a:spLocks/>
                </p:cNvSpPr>
                <p:nvPr/>
              </p:nvSpPr>
              <p:spPr bwMode="auto">
                <a:xfrm>
                  <a:off x="9380538" y="1415733"/>
                  <a:ext cx="200025" cy="100013"/>
                </a:xfrm>
                <a:custGeom>
                  <a:avLst/>
                  <a:gdLst>
                    <a:gd name="T0" fmla="*/ 0 w 126"/>
                    <a:gd name="T1" fmla="*/ 0 h 63"/>
                    <a:gd name="T2" fmla="*/ 16 w 126"/>
                    <a:gd name="T3" fmla="*/ 0 h 63"/>
                    <a:gd name="T4" fmla="*/ 29 w 126"/>
                    <a:gd name="T5" fmla="*/ 13 h 63"/>
                    <a:gd name="T6" fmla="*/ 44 w 126"/>
                    <a:gd name="T7" fmla="*/ 20 h 63"/>
                    <a:gd name="T8" fmla="*/ 51 w 126"/>
                    <a:gd name="T9" fmla="*/ 10 h 63"/>
                    <a:gd name="T10" fmla="*/ 52 w 126"/>
                    <a:gd name="T11" fmla="*/ 26 h 63"/>
                    <a:gd name="T12" fmla="*/ 64 w 126"/>
                    <a:gd name="T13" fmla="*/ 32 h 63"/>
                    <a:gd name="T14" fmla="*/ 78 w 126"/>
                    <a:gd name="T15" fmla="*/ 39 h 63"/>
                    <a:gd name="T16" fmla="*/ 111 w 126"/>
                    <a:gd name="T17" fmla="*/ 42 h 63"/>
                    <a:gd name="T18" fmla="*/ 126 w 126"/>
                    <a:gd name="T19" fmla="*/ 47 h 63"/>
                    <a:gd name="T20" fmla="*/ 118 w 126"/>
                    <a:gd name="T21" fmla="*/ 61 h 63"/>
                    <a:gd name="T22" fmla="*/ 104 w 126"/>
                    <a:gd name="T23" fmla="*/ 61 h 63"/>
                    <a:gd name="T24" fmla="*/ 88 w 126"/>
                    <a:gd name="T25" fmla="*/ 63 h 63"/>
                    <a:gd name="T26" fmla="*/ 75 w 126"/>
                    <a:gd name="T27" fmla="*/ 55 h 63"/>
                    <a:gd name="T28" fmla="*/ 56 w 126"/>
                    <a:gd name="T29" fmla="*/ 51 h 63"/>
                    <a:gd name="T30" fmla="*/ 32 w 126"/>
                    <a:gd name="T31" fmla="*/ 43 h 63"/>
                    <a:gd name="T32" fmla="*/ 14 w 126"/>
                    <a:gd name="T33" fmla="*/ 39 h 63"/>
                    <a:gd name="T34" fmla="*/ 1 w 126"/>
                    <a:gd name="T35" fmla="*/ 24 h 63"/>
                    <a:gd name="T36" fmla="*/ 0 w 126"/>
                    <a:gd name="T3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6" h="63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29" y="13"/>
                      </a:lnTo>
                      <a:lnTo>
                        <a:pt x="44" y="20"/>
                      </a:lnTo>
                      <a:lnTo>
                        <a:pt x="51" y="10"/>
                      </a:lnTo>
                      <a:lnTo>
                        <a:pt x="52" y="26"/>
                      </a:lnTo>
                      <a:lnTo>
                        <a:pt x="64" y="32"/>
                      </a:lnTo>
                      <a:lnTo>
                        <a:pt x="78" y="39"/>
                      </a:lnTo>
                      <a:lnTo>
                        <a:pt x="111" y="42"/>
                      </a:lnTo>
                      <a:lnTo>
                        <a:pt x="126" y="47"/>
                      </a:lnTo>
                      <a:lnTo>
                        <a:pt x="118" y="61"/>
                      </a:lnTo>
                      <a:lnTo>
                        <a:pt x="104" y="61"/>
                      </a:lnTo>
                      <a:lnTo>
                        <a:pt x="88" y="63"/>
                      </a:lnTo>
                      <a:lnTo>
                        <a:pt x="75" y="55"/>
                      </a:lnTo>
                      <a:lnTo>
                        <a:pt x="56" y="51"/>
                      </a:lnTo>
                      <a:lnTo>
                        <a:pt x="32" y="43"/>
                      </a:lnTo>
                      <a:lnTo>
                        <a:pt x="14" y="39"/>
                      </a:lnTo>
                      <a:lnTo>
                        <a:pt x="1" y="24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1" name="Freeform 643"/>
                <p:cNvSpPr>
                  <a:spLocks/>
                </p:cNvSpPr>
                <p:nvPr/>
              </p:nvSpPr>
              <p:spPr bwMode="auto">
                <a:xfrm>
                  <a:off x="8499476" y="58420"/>
                  <a:ext cx="38100" cy="38100"/>
                </a:xfrm>
                <a:custGeom>
                  <a:avLst/>
                  <a:gdLst>
                    <a:gd name="T0" fmla="*/ 12 w 24"/>
                    <a:gd name="T1" fmla="*/ 0 h 24"/>
                    <a:gd name="T2" fmla="*/ 0 w 24"/>
                    <a:gd name="T3" fmla="*/ 14 h 24"/>
                    <a:gd name="T4" fmla="*/ 4 w 24"/>
                    <a:gd name="T5" fmla="*/ 24 h 24"/>
                    <a:gd name="T6" fmla="*/ 14 w 24"/>
                    <a:gd name="T7" fmla="*/ 24 h 24"/>
                    <a:gd name="T8" fmla="*/ 24 w 24"/>
                    <a:gd name="T9" fmla="*/ 10 h 24"/>
                    <a:gd name="T10" fmla="*/ 12 w 24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4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4" y="24"/>
                      </a:lnTo>
                      <a:lnTo>
                        <a:pt x="14" y="24"/>
                      </a:lnTo>
                      <a:lnTo>
                        <a:pt x="24" y="1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2" name="Freeform 644"/>
                <p:cNvSpPr>
                  <a:spLocks/>
                </p:cNvSpPr>
                <p:nvPr/>
              </p:nvSpPr>
              <p:spPr bwMode="auto">
                <a:xfrm>
                  <a:off x="8499476" y="58420"/>
                  <a:ext cx="38100" cy="38100"/>
                </a:xfrm>
                <a:custGeom>
                  <a:avLst/>
                  <a:gdLst>
                    <a:gd name="T0" fmla="*/ 12 w 24"/>
                    <a:gd name="T1" fmla="*/ 0 h 24"/>
                    <a:gd name="T2" fmla="*/ 0 w 24"/>
                    <a:gd name="T3" fmla="*/ 14 h 24"/>
                    <a:gd name="T4" fmla="*/ 4 w 24"/>
                    <a:gd name="T5" fmla="*/ 24 h 24"/>
                    <a:gd name="T6" fmla="*/ 14 w 24"/>
                    <a:gd name="T7" fmla="*/ 24 h 24"/>
                    <a:gd name="T8" fmla="*/ 24 w 24"/>
                    <a:gd name="T9" fmla="*/ 10 h 24"/>
                    <a:gd name="T10" fmla="*/ 12 w 24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4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4" y="24"/>
                      </a:lnTo>
                      <a:lnTo>
                        <a:pt x="14" y="24"/>
                      </a:lnTo>
                      <a:lnTo>
                        <a:pt x="24" y="10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3" name="Freeform 645"/>
                <p:cNvSpPr>
                  <a:spLocks/>
                </p:cNvSpPr>
                <p:nvPr/>
              </p:nvSpPr>
              <p:spPr bwMode="auto">
                <a:xfrm>
                  <a:off x="8499476" y="58420"/>
                  <a:ext cx="38100" cy="38100"/>
                </a:xfrm>
                <a:custGeom>
                  <a:avLst/>
                  <a:gdLst>
                    <a:gd name="T0" fmla="*/ 12 w 24"/>
                    <a:gd name="T1" fmla="*/ 0 h 24"/>
                    <a:gd name="T2" fmla="*/ 0 w 24"/>
                    <a:gd name="T3" fmla="*/ 14 h 24"/>
                    <a:gd name="T4" fmla="*/ 4 w 24"/>
                    <a:gd name="T5" fmla="*/ 24 h 24"/>
                    <a:gd name="T6" fmla="*/ 14 w 24"/>
                    <a:gd name="T7" fmla="*/ 24 h 24"/>
                    <a:gd name="T8" fmla="*/ 24 w 24"/>
                    <a:gd name="T9" fmla="*/ 10 h 24"/>
                    <a:gd name="T10" fmla="*/ 12 w 24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4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4" y="24"/>
                      </a:lnTo>
                      <a:lnTo>
                        <a:pt x="14" y="24"/>
                      </a:lnTo>
                      <a:lnTo>
                        <a:pt x="24" y="1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4" name="Freeform 646"/>
                <p:cNvSpPr>
                  <a:spLocks/>
                </p:cNvSpPr>
                <p:nvPr/>
              </p:nvSpPr>
              <p:spPr bwMode="auto">
                <a:xfrm>
                  <a:off x="8499476" y="58420"/>
                  <a:ext cx="38100" cy="38100"/>
                </a:xfrm>
                <a:custGeom>
                  <a:avLst/>
                  <a:gdLst>
                    <a:gd name="T0" fmla="*/ 12 w 24"/>
                    <a:gd name="T1" fmla="*/ 0 h 24"/>
                    <a:gd name="T2" fmla="*/ 0 w 24"/>
                    <a:gd name="T3" fmla="*/ 14 h 24"/>
                    <a:gd name="T4" fmla="*/ 4 w 24"/>
                    <a:gd name="T5" fmla="*/ 24 h 24"/>
                    <a:gd name="T6" fmla="*/ 14 w 24"/>
                    <a:gd name="T7" fmla="*/ 24 h 24"/>
                    <a:gd name="T8" fmla="*/ 24 w 24"/>
                    <a:gd name="T9" fmla="*/ 10 h 24"/>
                    <a:gd name="T10" fmla="*/ 12 w 24"/>
                    <a:gd name="T11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4">
                      <a:moveTo>
                        <a:pt x="12" y="0"/>
                      </a:moveTo>
                      <a:lnTo>
                        <a:pt x="0" y="14"/>
                      </a:lnTo>
                      <a:lnTo>
                        <a:pt x="4" y="24"/>
                      </a:lnTo>
                      <a:lnTo>
                        <a:pt x="14" y="24"/>
                      </a:lnTo>
                      <a:lnTo>
                        <a:pt x="24" y="10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5" name="Freeform 647"/>
                <p:cNvSpPr>
                  <a:spLocks/>
                </p:cNvSpPr>
                <p:nvPr/>
              </p:nvSpPr>
              <p:spPr bwMode="auto">
                <a:xfrm>
                  <a:off x="11223626" y="-32067"/>
                  <a:ext cx="58738" cy="39688"/>
                </a:xfrm>
                <a:custGeom>
                  <a:avLst/>
                  <a:gdLst>
                    <a:gd name="T0" fmla="*/ 15 w 37"/>
                    <a:gd name="T1" fmla="*/ 3 h 25"/>
                    <a:gd name="T2" fmla="*/ 3 w 37"/>
                    <a:gd name="T3" fmla="*/ 11 h 25"/>
                    <a:gd name="T4" fmla="*/ 0 w 37"/>
                    <a:gd name="T5" fmla="*/ 25 h 25"/>
                    <a:gd name="T6" fmla="*/ 19 w 37"/>
                    <a:gd name="T7" fmla="*/ 24 h 25"/>
                    <a:gd name="T8" fmla="*/ 34 w 37"/>
                    <a:gd name="T9" fmla="*/ 22 h 25"/>
                    <a:gd name="T10" fmla="*/ 37 w 37"/>
                    <a:gd name="T11" fmla="*/ 8 h 25"/>
                    <a:gd name="T12" fmla="*/ 24 w 37"/>
                    <a:gd name="T13" fmla="*/ 0 h 25"/>
                    <a:gd name="T14" fmla="*/ 15 w 37"/>
                    <a:gd name="T1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5">
                      <a:moveTo>
                        <a:pt x="15" y="3"/>
                      </a:moveTo>
                      <a:lnTo>
                        <a:pt x="3" y="11"/>
                      </a:lnTo>
                      <a:lnTo>
                        <a:pt x="0" y="25"/>
                      </a:lnTo>
                      <a:lnTo>
                        <a:pt x="19" y="24"/>
                      </a:lnTo>
                      <a:lnTo>
                        <a:pt x="34" y="22"/>
                      </a:lnTo>
                      <a:lnTo>
                        <a:pt x="37" y="8"/>
                      </a:lnTo>
                      <a:lnTo>
                        <a:pt x="24" y="0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6" name="Freeform 648"/>
                <p:cNvSpPr>
                  <a:spLocks/>
                </p:cNvSpPr>
                <p:nvPr/>
              </p:nvSpPr>
              <p:spPr bwMode="auto">
                <a:xfrm>
                  <a:off x="11223626" y="-32067"/>
                  <a:ext cx="58738" cy="39688"/>
                </a:xfrm>
                <a:custGeom>
                  <a:avLst/>
                  <a:gdLst>
                    <a:gd name="T0" fmla="*/ 15 w 37"/>
                    <a:gd name="T1" fmla="*/ 3 h 25"/>
                    <a:gd name="T2" fmla="*/ 3 w 37"/>
                    <a:gd name="T3" fmla="*/ 11 h 25"/>
                    <a:gd name="T4" fmla="*/ 0 w 37"/>
                    <a:gd name="T5" fmla="*/ 25 h 25"/>
                    <a:gd name="T6" fmla="*/ 19 w 37"/>
                    <a:gd name="T7" fmla="*/ 24 h 25"/>
                    <a:gd name="T8" fmla="*/ 34 w 37"/>
                    <a:gd name="T9" fmla="*/ 22 h 25"/>
                    <a:gd name="T10" fmla="*/ 37 w 37"/>
                    <a:gd name="T11" fmla="*/ 8 h 25"/>
                    <a:gd name="T12" fmla="*/ 24 w 37"/>
                    <a:gd name="T13" fmla="*/ 0 h 25"/>
                    <a:gd name="T14" fmla="*/ 15 w 37"/>
                    <a:gd name="T1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5">
                      <a:moveTo>
                        <a:pt x="15" y="3"/>
                      </a:moveTo>
                      <a:lnTo>
                        <a:pt x="3" y="11"/>
                      </a:lnTo>
                      <a:lnTo>
                        <a:pt x="0" y="25"/>
                      </a:lnTo>
                      <a:lnTo>
                        <a:pt x="19" y="24"/>
                      </a:lnTo>
                      <a:lnTo>
                        <a:pt x="34" y="22"/>
                      </a:lnTo>
                      <a:lnTo>
                        <a:pt x="37" y="8"/>
                      </a:lnTo>
                      <a:lnTo>
                        <a:pt x="24" y="0"/>
                      </a:lnTo>
                      <a:lnTo>
                        <a:pt x="15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7" name="Freeform 649"/>
                <p:cNvSpPr>
                  <a:spLocks/>
                </p:cNvSpPr>
                <p:nvPr/>
              </p:nvSpPr>
              <p:spPr bwMode="auto">
                <a:xfrm>
                  <a:off x="11223626" y="-32067"/>
                  <a:ext cx="58738" cy="39688"/>
                </a:xfrm>
                <a:custGeom>
                  <a:avLst/>
                  <a:gdLst>
                    <a:gd name="T0" fmla="*/ 15 w 37"/>
                    <a:gd name="T1" fmla="*/ 3 h 25"/>
                    <a:gd name="T2" fmla="*/ 3 w 37"/>
                    <a:gd name="T3" fmla="*/ 11 h 25"/>
                    <a:gd name="T4" fmla="*/ 0 w 37"/>
                    <a:gd name="T5" fmla="*/ 25 h 25"/>
                    <a:gd name="T6" fmla="*/ 19 w 37"/>
                    <a:gd name="T7" fmla="*/ 24 h 25"/>
                    <a:gd name="T8" fmla="*/ 34 w 37"/>
                    <a:gd name="T9" fmla="*/ 22 h 25"/>
                    <a:gd name="T10" fmla="*/ 37 w 37"/>
                    <a:gd name="T11" fmla="*/ 8 h 25"/>
                    <a:gd name="T12" fmla="*/ 24 w 37"/>
                    <a:gd name="T13" fmla="*/ 0 h 25"/>
                    <a:gd name="T14" fmla="*/ 15 w 37"/>
                    <a:gd name="T1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5">
                      <a:moveTo>
                        <a:pt x="15" y="3"/>
                      </a:moveTo>
                      <a:lnTo>
                        <a:pt x="3" y="11"/>
                      </a:lnTo>
                      <a:lnTo>
                        <a:pt x="0" y="25"/>
                      </a:lnTo>
                      <a:lnTo>
                        <a:pt x="19" y="24"/>
                      </a:lnTo>
                      <a:lnTo>
                        <a:pt x="34" y="22"/>
                      </a:lnTo>
                      <a:lnTo>
                        <a:pt x="37" y="8"/>
                      </a:lnTo>
                      <a:lnTo>
                        <a:pt x="24" y="0"/>
                      </a:lnTo>
                      <a:lnTo>
                        <a:pt x="15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8" name="Freeform 650"/>
                <p:cNvSpPr>
                  <a:spLocks/>
                </p:cNvSpPr>
                <p:nvPr/>
              </p:nvSpPr>
              <p:spPr bwMode="auto">
                <a:xfrm>
                  <a:off x="11223626" y="-32067"/>
                  <a:ext cx="58738" cy="39688"/>
                </a:xfrm>
                <a:custGeom>
                  <a:avLst/>
                  <a:gdLst>
                    <a:gd name="T0" fmla="*/ 15 w 37"/>
                    <a:gd name="T1" fmla="*/ 3 h 25"/>
                    <a:gd name="T2" fmla="*/ 3 w 37"/>
                    <a:gd name="T3" fmla="*/ 11 h 25"/>
                    <a:gd name="T4" fmla="*/ 0 w 37"/>
                    <a:gd name="T5" fmla="*/ 25 h 25"/>
                    <a:gd name="T6" fmla="*/ 19 w 37"/>
                    <a:gd name="T7" fmla="*/ 24 h 25"/>
                    <a:gd name="T8" fmla="*/ 34 w 37"/>
                    <a:gd name="T9" fmla="*/ 22 h 25"/>
                    <a:gd name="T10" fmla="*/ 37 w 37"/>
                    <a:gd name="T11" fmla="*/ 8 h 25"/>
                    <a:gd name="T12" fmla="*/ 24 w 37"/>
                    <a:gd name="T13" fmla="*/ 0 h 25"/>
                    <a:gd name="T14" fmla="*/ 15 w 37"/>
                    <a:gd name="T15" fmla="*/ 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25">
                      <a:moveTo>
                        <a:pt x="15" y="3"/>
                      </a:moveTo>
                      <a:lnTo>
                        <a:pt x="3" y="11"/>
                      </a:lnTo>
                      <a:lnTo>
                        <a:pt x="0" y="25"/>
                      </a:lnTo>
                      <a:lnTo>
                        <a:pt x="19" y="24"/>
                      </a:lnTo>
                      <a:lnTo>
                        <a:pt x="34" y="22"/>
                      </a:lnTo>
                      <a:lnTo>
                        <a:pt x="37" y="8"/>
                      </a:lnTo>
                      <a:lnTo>
                        <a:pt x="24" y="0"/>
                      </a:lnTo>
                      <a:lnTo>
                        <a:pt x="15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9" name="Freeform 651"/>
                <p:cNvSpPr>
                  <a:spLocks/>
                </p:cNvSpPr>
                <p:nvPr/>
              </p:nvSpPr>
              <p:spPr bwMode="auto">
                <a:xfrm>
                  <a:off x="7799388" y="79058"/>
                  <a:ext cx="28575" cy="9525"/>
                </a:xfrm>
                <a:custGeom>
                  <a:avLst/>
                  <a:gdLst>
                    <a:gd name="T0" fmla="*/ 7 w 18"/>
                    <a:gd name="T1" fmla="*/ 0 h 6"/>
                    <a:gd name="T2" fmla="*/ 0 w 18"/>
                    <a:gd name="T3" fmla="*/ 5 h 6"/>
                    <a:gd name="T4" fmla="*/ 13 w 18"/>
                    <a:gd name="T5" fmla="*/ 6 h 6"/>
                    <a:gd name="T6" fmla="*/ 18 w 18"/>
                    <a:gd name="T7" fmla="*/ 0 h 6"/>
                    <a:gd name="T8" fmla="*/ 7 w 18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6">
                      <a:moveTo>
                        <a:pt x="7" y="0"/>
                      </a:moveTo>
                      <a:lnTo>
                        <a:pt x="0" y="5"/>
                      </a:lnTo>
                      <a:lnTo>
                        <a:pt x="13" y="6"/>
                      </a:lnTo>
                      <a:lnTo>
                        <a:pt x="1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0" name="Freeform 652"/>
                <p:cNvSpPr>
                  <a:spLocks/>
                </p:cNvSpPr>
                <p:nvPr/>
              </p:nvSpPr>
              <p:spPr bwMode="auto">
                <a:xfrm>
                  <a:off x="7799388" y="79058"/>
                  <a:ext cx="28575" cy="9525"/>
                </a:xfrm>
                <a:custGeom>
                  <a:avLst/>
                  <a:gdLst>
                    <a:gd name="T0" fmla="*/ 7 w 18"/>
                    <a:gd name="T1" fmla="*/ 0 h 6"/>
                    <a:gd name="T2" fmla="*/ 0 w 18"/>
                    <a:gd name="T3" fmla="*/ 5 h 6"/>
                    <a:gd name="T4" fmla="*/ 13 w 18"/>
                    <a:gd name="T5" fmla="*/ 6 h 6"/>
                    <a:gd name="T6" fmla="*/ 18 w 18"/>
                    <a:gd name="T7" fmla="*/ 0 h 6"/>
                    <a:gd name="T8" fmla="*/ 7 w 18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6">
                      <a:moveTo>
                        <a:pt x="7" y="0"/>
                      </a:moveTo>
                      <a:lnTo>
                        <a:pt x="0" y="5"/>
                      </a:lnTo>
                      <a:lnTo>
                        <a:pt x="13" y="6"/>
                      </a:lnTo>
                      <a:lnTo>
                        <a:pt x="18" y="0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1" name="Freeform 653"/>
                <p:cNvSpPr>
                  <a:spLocks/>
                </p:cNvSpPr>
                <p:nvPr/>
              </p:nvSpPr>
              <p:spPr bwMode="auto">
                <a:xfrm>
                  <a:off x="7799388" y="79058"/>
                  <a:ext cx="28575" cy="9525"/>
                </a:xfrm>
                <a:custGeom>
                  <a:avLst/>
                  <a:gdLst>
                    <a:gd name="T0" fmla="*/ 7 w 18"/>
                    <a:gd name="T1" fmla="*/ 0 h 6"/>
                    <a:gd name="T2" fmla="*/ 0 w 18"/>
                    <a:gd name="T3" fmla="*/ 5 h 6"/>
                    <a:gd name="T4" fmla="*/ 13 w 18"/>
                    <a:gd name="T5" fmla="*/ 6 h 6"/>
                    <a:gd name="T6" fmla="*/ 18 w 18"/>
                    <a:gd name="T7" fmla="*/ 0 h 6"/>
                    <a:gd name="T8" fmla="*/ 7 w 18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6">
                      <a:moveTo>
                        <a:pt x="7" y="0"/>
                      </a:moveTo>
                      <a:lnTo>
                        <a:pt x="0" y="5"/>
                      </a:lnTo>
                      <a:lnTo>
                        <a:pt x="13" y="6"/>
                      </a:lnTo>
                      <a:lnTo>
                        <a:pt x="1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2" name="Freeform 654"/>
                <p:cNvSpPr>
                  <a:spLocks/>
                </p:cNvSpPr>
                <p:nvPr/>
              </p:nvSpPr>
              <p:spPr bwMode="auto">
                <a:xfrm>
                  <a:off x="7799388" y="79058"/>
                  <a:ext cx="28575" cy="9525"/>
                </a:xfrm>
                <a:custGeom>
                  <a:avLst/>
                  <a:gdLst>
                    <a:gd name="T0" fmla="*/ 7 w 18"/>
                    <a:gd name="T1" fmla="*/ 0 h 6"/>
                    <a:gd name="T2" fmla="*/ 0 w 18"/>
                    <a:gd name="T3" fmla="*/ 5 h 6"/>
                    <a:gd name="T4" fmla="*/ 13 w 18"/>
                    <a:gd name="T5" fmla="*/ 6 h 6"/>
                    <a:gd name="T6" fmla="*/ 18 w 18"/>
                    <a:gd name="T7" fmla="*/ 0 h 6"/>
                    <a:gd name="T8" fmla="*/ 7 w 18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6">
                      <a:moveTo>
                        <a:pt x="7" y="0"/>
                      </a:moveTo>
                      <a:lnTo>
                        <a:pt x="0" y="5"/>
                      </a:lnTo>
                      <a:lnTo>
                        <a:pt x="13" y="6"/>
                      </a:lnTo>
                      <a:lnTo>
                        <a:pt x="18" y="0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3" name="Freeform 655"/>
                <p:cNvSpPr>
                  <a:spLocks/>
                </p:cNvSpPr>
                <p:nvPr/>
              </p:nvSpPr>
              <p:spPr bwMode="auto">
                <a:xfrm>
                  <a:off x="7850188" y="48895"/>
                  <a:ext cx="17463" cy="57150"/>
                </a:xfrm>
                <a:custGeom>
                  <a:avLst/>
                  <a:gdLst>
                    <a:gd name="T0" fmla="*/ 0 w 11"/>
                    <a:gd name="T1" fmla="*/ 0 h 36"/>
                    <a:gd name="T2" fmla="*/ 2 w 11"/>
                    <a:gd name="T3" fmla="*/ 16 h 36"/>
                    <a:gd name="T4" fmla="*/ 7 w 11"/>
                    <a:gd name="T5" fmla="*/ 19 h 36"/>
                    <a:gd name="T6" fmla="*/ 10 w 11"/>
                    <a:gd name="T7" fmla="*/ 36 h 36"/>
                    <a:gd name="T8" fmla="*/ 11 w 11"/>
                    <a:gd name="T9" fmla="*/ 24 h 36"/>
                    <a:gd name="T10" fmla="*/ 11 w 11"/>
                    <a:gd name="T11" fmla="*/ 12 h 36"/>
                    <a:gd name="T12" fmla="*/ 11 w 11"/>
                    <a:gd name="T13" fmla="*/ 0 h 36"/>
                    <a:gd name="T14" fmla="*/ 0 w 11"/>
                    <a:gd name="T1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36">
                      <a:moveTo>
                        <a:pt x="0" y="0"/>
                      </a:moveTo>
                      <a:lnTo>
                        <a:pt x="2" y="16"/>
                      </a:lnTo>
                      <a:lnTo>
                        <a:pt x="7" y="19"/>
                      </a:lnTo>
                      <a:lnTo>
                        <a:pt x="10" y="36"/>
                      </a:lnTo>
                      <a:lnTo>
                        <a:pt x="11" y="24"/>
                      </a:lnTo>
                      <a:lnTo>
                        <a:pt x="11" y="12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4" name="Freeform 656"/>
                <p:cNvSpPr>
                  <a:spLocks/>
                </p:cNvSpPr>
                <p:nvPr/>
              </p:nvSpPr>
              <p:spPr bwMode="auto">
                <a:xfrm>
                  <a:off x="7850188" y="48895"/>
                  <a:ext cx="17463" cy="57150"/>
                </a:xfrm>
                <a:custGeom>
                  <a:avLst/>
                  <a:gdLst>
                    <a:gd name="T0" fmla="*/ 0 w 11"/>
                    <a:gd name="T1" fmla="*/ 0 h 36"/>
                    <a:gd name="T2" fmla="*/ 2 w 11"/>
                    <a:gd name="T3" fmla="*/ 16 h 36"/>
                    <a:gd name="T4" fmla="*/ 7 w 11"/>
                    <a:gd name="T5" fmla="*/ 19 h 36"/>
                    <a:gd name="T6" fmla="*/ 10 w 11"/>
                    <a:gd name="T7" fmla="*/ 36 h 36"/>
                    <a:gd name="T8" fmla="*/ 11 w 11"/>
                    <a:gd name="T9" fmla="*/ 24 h 36"/>
                    <a:gd name="T10" fmla="*/ 11 w 11"/>
                    <a:gd name="T11" fmla="*/ 12 h 36"/>
                    <a:gd name="T12" fmla="*/ 11 w 11"/>
                    <a:gd name="T13" fmla="*/ 0 h 36"/>
                    <a:gd name="T14" fmla="*/ 0 w 11"/>
                    <a:gd name="T1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36">
                      <a:moveTo>
                        <a:pt x="0" y="0"/>
                      </a:moveTo>
                      <a:lnTo>
                        <a:pt x="2" y="16"/>
                      </a:lnTo>
                      <a:lnTo>
                        <a:pt x="7" y="19"/>
                      </a:lnTo>
                      <a:lnTo>
                        <a:pt x="10" y="36"/>
                      </a:lnTo>
                      <a:lnTo>
                        <a:pt x="11" y="24"/>
                      </a:lnTo>
                      <a:lnTo>
                        <a:pt x="11" y="12"/>
                      </a:lnTo>
                      <a:lnTo>
                        <a:pt x="11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5" name="Freeform 657"/>
                <p:cNvSpPr>
                  <a:spLocks/>
                </p:cNvSpPr>
                <p:nvPr/>
              </p:nvSpPr>
              <p:spPr bwMode="auto">
                <a:xfrm>
                  <a:off x="7850188" y="48895"/>
                  <a:ext cx="17463" cy="57150"/>
                </a:xfrm>
                <a:custGeom>
                  <a:avLst/>
                  <a:gdLst>
                    <a:gd name="T0" fmla="*/ 0 w 11"/>
                    <a:gd name="T1" fmla="*/ 0 h 36"/>
                    <a:gd name="T2" fmla="*/ 2 w 11"/>
                    <a:gd name="T3" fmla="*/ 16 h 36"/>
                    <a:gd name="T4" fmla="*/ 7 w 11"/>
                    <a:gd name="T5" fmla="*/ 19 h 36"/>
                    <a:gd name="T6" fmla="*/ 10 w 11"/>
                    <a:gd name="T7" fmla="*/ 36 h 36"/>
                    <a:gd name="T8" fmla="*/ 11 w 11"/>
                    <a:gd name="T9" fmla="*/ 24 h 36"/>
                    <a:gd name="T10" fmla="*/ 11 w 11"/>
                    <a:gd name="T11" fmla="*/ 12 h 36"/>
                    <a:gd name="T12" fmla="*/ 11 w 11"/>
                    <a:gd name="T13" fmla="*/ 0 h 36"/>
                    <a:gd name="T14" fmla="*/ 0 w 11"/>
                    <a:gd name="T1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36">
                      <a:moveTo>
                        <a:pt x="0" y="0"/>
                      </a:moveTo>
                      <a:lnTo>
                        <a:pt x="2" y="16"/>
                      </a:lnTo>
                      <a:lnTo>
                        <a:pt x="7" y="19"/>
                      </a:lnTo>
                      <a:lnTo>
                        <a:pt x="10" y="36"/>
                      </a:lnTo>
                      <a:lnTo>
                        <a:pt x="11" y="24"/>
                      </a:lnTo>
                      <a:lnTo>
                        <a:pt x="11" y="12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6" name="Freeform 658"/>
                <p:cNvSpPr>
                  <a:spLocks/>
                </p:cNvSpPr>
                <p:nvPr/>
              </p:nvSpPr>
              <p:spPr bwMode="auto">
                <a:xfrm>
                  <a:off x="7850188" y="48895"/>
                  <a:ext cx="17463" cy="57150"/>
                </a:xfrm>
                <a:custGeom>
                  <a:avLst/>
                  <a:gdLst>
                    <a:gd name="T0" fmla="*/ 0 w 11"/>
                    <a:gd name="T1" fmla="*/ 0 h 36"/>
                    <a:gd name="T2" fmla="*/ 2 w 11"/>
                    <a:gd name="T3" fmla="*/ 16 h 36"/>
                    <a:gd name="T4" fmla="*/ 7 w 11"/>
                    <a:gd name="T5" fmla="*/ 19 h 36"/>
                    <a:gd name="T6" fmla="*/ 10 w 11"/>
                    <a:gd name="T7" fmla="*/ 36 h 36"/>
                    <a:gd name="T8" fmla="*/ 11 w 11"/>
                    <a:gd name="T9" fmla="*/ 24 h 36"/>
                    <a:gd name="T10" fmla="*/ 11 w 11"/>
                    <a:gd name="T11" fmla="*/ 12 h 36"/>
                    <a:gd name="T12" fmla="*/ 11 w 11"/>
                    <a:gd name="T13" fmla="*/ 0 h 36"/>
                    <a:gd name="T14" fmla="*/ 0 w 11"/>
                    <a:gd name="T15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36">
                      <a:moveTo>
                        <a:pt x="0" y="0"/>
                      </a:moveTo>
                      <a:lnTo>
                        <a:pt x="2" y="16"/>
                      </a:lnTo>
                      <a:lnTo>
                        <a:pt x="7" y="19"/>
                      </a:lnTo>
                      <a:lnTo>
                        <a:pt x="10" y="36"/>
                      </a:lnTo>
                      <a:lnTo>
                        <a:pt x="11" y="24"/>
                      </a:lnTo>
                      <a:lnTo>
                        <a:pt x="11" y="12"/>
                      </a:lnTo>
                      <a:lnTo>
                        <a:pt x="11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7" name="Freeform 659"/>
                <p:cNvSpPr>
                  <a:spLocks/>
                </p:cNvSpPr>
                <p:nvPr/>
              </p:nvSpPr>
              <p:spPr bwMode="auto">
                <a:xfrm>
                  <a:off x="7880351" y="58420"/>
                  <a:ext cx="28575" cy="9525"/>
                </a:xfrm>
                <a:custGeom>
                  <a:avLst/>
                  <a:gdLst>
                    <a:gd name="T0" fmla="*/ 0 w 18"/>
                    <a:gd name="T1" fmla="*/ 2 h 6"/>
                    <a:gd name="T2" fmla="*/ 10 w 18"/>
                    <a:gd name="T3" fmla="*/ 6 h 6"/>
                    <a:gd name="T4" fmla="*/ 18 w 18"/>
                    <a:gd name="T5" fmla="*/ 0 h 6"/>
                    <a:gd name="T6" fmla="*/ 0 w 18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" h="6">
                      <a:moveTo>
                        <a:pt x="0" y="2"/>
                      </a:moveTo>
                      <a:lnTo>
                        <a:pt x="10" y="6"/>
                      </a:lnTo>
                      <a:lnTo>
                        <a:pt x="18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8" name="Freeform 660"/>
                <p:cNvSpPr>
                  <a:spLocks/>
                </p:cNvSpPr>
                <p:nvPr/>
              </p:nvSpPr>
              <p:spPr bwMode="auto">
                <a:xfrm>
                  <a:off x="7880351" y="58420"/>
                  <a:ext cx="28575" cy="9525"/>
                </a:xfrm>
                <a:custGeom>
                  <a:avLst/>
                  <a:gdLst>
                    <a:gd name="T0" fmla="*/ 0 w 18"/>
                    <a:gd name="T1" fmla="*/ 2 h 6"/>
                    <a:gd name="T2" fmla="*/ 10 w 18"/>
                    <a:gd name="T3" fmla="*/ 6 h 6"/>
                    <a:gd name="T4" fmla="*/ 18 w 18"/>
                    <a:gd name="T5" fmla="*/ 0 h 6"/>
                    <a:gd name="T6" fmla="*/ 0 w 18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" h="6">
                      <a:moveTo>
                        <a:pt x="0" y="2"/>
                      </a:moveTo>
                      <a:lnTo>
                        <a:pt x="10" y="6"/>
                      </a:lnTo>
                      <a:lnTo>
                        <a:pt x="18" y="0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9" name="Freeform 661"/>
                <p:cNvSpPr>
                  <a:spLocks/>
                </p:cNvSpPr>
                <p:nvPr/>
              </p:nvSpPr>
              <p:spPr bwMode="auto">
                <a:xfrm>
                  <a:off x="7880351" y="58420"/>
                  <a:ext cx="28575" cy="9525"/>
                </a:xfrm>
                <a:custGeom>
                  <a:avLst/>
                  <a:gdLst>
                    <a:gd name="T0" fmla="*/ 0 w 18"/>
                    <a:gd name="T1" fmla="*/ 2 h 6"/>
                    <a:gd name="T2" fmla="*/ 10 w 18"/>
                    <a:gd name="T3" fmla="*/ 6 h 6"/>
                    <a:gd name="T4" fmla="*/ 18 w 18"/>
                    <a:gd name="T5" fmla="*/ 0 h 6"/>
                    <a:gd name="T6" fmla="*/ 0 w 18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" h="6">
                      <a:moveTo>
                        <a:pt x="0" y="2"/>
                      </a:moveTo>
                      <a:lnTo>
                        <a:pt x="10" y="6"/>
                      </a:lnTo>
                      <a:lnTo>
                        <a:pt x="18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0" name="Freeform 662"/>
                <p:cNvSpPr>
                  <a:spLocks/>
                </p:cNvSpPr>
                <p:nvPr/>
              </p:nvSpPr>
              <p:spPr bwMode="auto">
                <a:xfrm>
                  <a:off x="7880351" y="58420"/>
                  <a:ext cx="28575" cy="9525"/>
                </a:xfrm>
                <a:custGeom>
                  <a:avLst/>
                  <a:gdLst>
                    <a:gd name="T0" fmla="*/ 0 w 18"/>
                    <a:gd name="T1" fmla="*/ 2 h 6"/>
                    <a:gd name="T2" fmla="*/ 10 w 18"/>
                    <a:gd name="T3" fmla="*/ 6 h 6"/>
                    <a:gd name="T4" fmla="*/ 18 w 18"/>
                    <a:gd name="T5" fmla="*/ 0 h 6"/>
                    <a:gd name="T6" fmla="*/ 0 w 18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" h="6">
                      <a:moveTo>
                        <a:pt x="0" y="2"/>
                      </a:moveTo>
                      <a:lnTo>
                        <a:pt x="10" y="6"/>
                      </a:lnTo>
                      <a:lnTo>
                        <a:pt x="18" y="0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1" name="Freeform 663"/>
                <p:cNvSpPr>
                  <a:spLocks/>
                </p:cNvSpPr>
                <p:nvPr/>
              </p:nvSpPr>
              <p:spPr bwMode="auto">
                <a:xfrm>
                  <a:off x="7708901" y="-408305"/>
                  <a:ext cx="271463" cy="163513"/>
                </a:xfrm>
                <a:custGeom>
                  <a:avLst/>
                  <a:gdLst>
                    <a:gd name="T0" fmla="*/ 67 w 171"/>
                    <a:gd name="T1" fmla="*/ 4 h 103"/>
                    <a:gd name="T2" fmla="*/ 60 w 171"/>
                    <a:gd name="T3" fmla="*/ 24 h 103"/>
                    <a:gd name="T4" fmla="*/ 43 w 171"/>
                    <a:gd name="T5" fmla="*/ 12 h 103"/>
                    <a:gd name="T6" fmla="*/ 27 w 171"/>
                    <a:gd name="T7" fmla="*/ 21 h 103"/>
                    <a:gd name="T8" fmla="*/ 19 w 171"/>
                    <a:gd name="T9" fmla="*/ 4 h 103"/>
                    <a:gd name="T10" fmla="*/ 0 w 171"/>
                    <a:gd name="T11" fmla="*/ 18 h 103"/>
                    <a:gd name="T12" fmla="*/ 5 w 171"/>
                    <a:gd name="T13" fmla="*/ 29 h 103"/>
                    <a:gd name="T14" fmla="*/ 8 w 171"/>
                    <a:gd name="T15" fmla="*/ 47 h 103"/>
                    <a:gd name="T16" fmla="*/ 30 w 171"/>
                    <a:gd name="T17" fmla="*/ 50 h 103"/>
                    <a:gd name="T18" fmla="*/ 43 w 171"/>
                    <a:gd name="T19" fmla="*/ 37 h 103"/>
                    <a:gd name="T20" fmla="*/ 54 w 171"/>
                    <a:gd name="T21" fmla="*/ 40 h 103"/>
                    <a:gd name="T22" fmla="*/ 48 w 171"/>
                    <a:gd name="T23" fmla="*/ 55 h 103"/>
                    <a:gd name="T24" fmla="*/ 46 w 171"/>
                    <a:gd name="T25" fmla="*/ 67 h 103"/>
                    <a:gd name="T26" fmla="*/ 59 w 171"/>
                    <a:gd name="T27" fmla="*/ 79 h 103"/>
                    <a:gd name="T28" fmla="*/ 68 w 171"/>
                    <a:gd name="T29" fmla="*/ 96 h 103"/>
                    <a:gd name="T30" fmla="*/ 84 w 171"/>
                    <a:gd name="T31" fmla="*/ 103 h 103"/>
                    <a:gd name="T32" fmla="*/ 89 w 171"/>
                    <a:gd name="T33" fmla="*/ 75 h 103"/>
                    <a:gd name="T34" fmla="*/ 112 w 171"/>
                    <a:gd name="T35" fmla="*/ 51 h 103"/>
                    <a:gd name="T36" fmla="*/ 124 w 171"/>
                    <a:gd name="T37" fmla="*/ 61 h 103"/>
                    <a:gd name="T38" fmla="*/ 124 w 171"/>
                    <a:gd name="T39" fmla="*/ 79 h 103"/>
                    <a:gd name="T40" fmla="*/ 150 w 171"/>
                    <a:gd name="T41" fmla="*/ 75 h 103"/>
                    <a:gd name="T42" fmla="*/ 159 w 171"/>
                    <a:gd name="T43" fmla="*/ 80 h 103"/>
                    <a:gd name="T44" fmla="*/ 171 w 171"/>
                    <a:gd name="T45" fmla="*/ 63 h 103"/>
                    <a:gd name="T46" fmla="*/ 112 w 171"/>
                    <a:gd name="T47" fmla="*/ 32 h 103"/>
                    <a:gd name="T48" fmla="*/ 92 w 171"/>
                    <a:gd name="T49" fmla="*/ 0 h 103"/>
                    <a:gd name="T50" fmla="*/ 67 w 171"/>
                    <a:gd name="T51" fmla="*/ 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71" h="103">
                      <a:moveTo>
                        <a:pt x="67" y="4"/>
                      </a:moveTo>
                      <a:lnTo>
                        <a:pt x="60" y="24"/>
                      </a:lnTo>
                      <a:lnTo>
                        <a:pt x="43" y="12"/>
                      </a:lnTo>
                      <a:lnTo>
                        <a:pt x="27" y="21"/>
                      </a:lnTo>
                      <a:lnTo>
                        <a:pt x="19" y="4"/>
                      </a:lnTo>
                      <a:lnTo>
                        <a:pt x="0" y="18"/>
                      </a:lnTo>
                      <a:lnTo>
                        <a:pt x="5" y="29"/>
                      </a:lnTo>
                      <a:lnTo>
                        <a:pt x="8" y="47"/>
                      </a:lnTo>
                      <a:lnTo>
                        <a:pt x="30" y="50"/>
                      </a:lnTo>
                      <a:lnTo>
                        <a:pt x="43" y="37"/>
                      </a:lnTo>
                      <a:lnTo>
                        <a:pt x="54" y="40"/>
                      </a:lnTo>
                      <a:lnTo>
                        <a:pt x="48" y="55"/>
                      </a:lnTo>
                      <a:lnTo>
                        <a:pt x="46" y="67"/>
                      </a:lnTo>
                      <a:lnTo>
                        <a:pt x="59" y="79"/>
                      </a:lnTo>
                      <a:lnTo>
                        <a:pt x="68" y="96"/>
                      </a:lnTo>
                      <a:lnTo>
                        <a:pt x="84" y="103"/>
                      </a:lnTo>
                      <a:lnTo>
                        <a:pt x="89" y="75"/>
                      </a:lnTo>
                      <a:lnTo>
                        <a:pt x="112" y="51"/>
                      </a:lnTo>
                      <a:lnTo>
                        <a:pt x="124" y="61"/>
                      </a:lnTo>
                      <a:lnTo>
                        <a:pt x="124" y="79"/>
                      </a:lnTo>
                      <a:lnTo>
                        <a:pt x="150" y="75"/>
                      </a:lnTo>
                      <a:lnTo>
                        <a:pt x="159" y="80"/>
                      </a:lnTo>
                      <a:lnTo>
                        <a:pt x="171" y="63"/>
                      </a:lnTo>
                      <a:lnTo>
                        <a:pt x="112" y="32"/>
                      </a:lnTo>
                      <a:lnTo>
                        <a:pt x="92" y="0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2" name="Freeform 664"/>
                <p:cNvSpPr>
                  <a:spLocks/>
                </p:cNvSpPr>
                <p:nvPr/>
              </p:nvSpPr>
              <p:spPr bwMode="auto">
                <a:xfrm>
                  <a:off x="7708901" y="-408305"/>
                  <a:ext cx="271463" cy="163513"/>
                </a:xfrm>
                <a:custGeom>
                  <a:avLst/>
                  <a:gdLst>
                    <a:gd name="T0" fmla="*/ 67 w 171"/>
                    <a:gd name="T1" fmla="*/ 4 h 103"/>
                    <a:gd name="T2" fmla="*/ 60 w 171"/>
                    <a:gd name="T3" fmla="*/ 24 h 103"/>
                    <a:gd name="T4" fmla="*/ 43 w 171"/>
                    <a:gd name="T5" fmla="*/ 12 h 103"/>
                    <a:gd name="T6" fmla="*/ 27 w 171"/>
                    <a:gd name="T7" fmla="*/ 21 h 103"/>
                    <a:gd name="T8" fmla="*/ 19 w 171"/>
                    <a:gd name="T9" fmla="*/ 4 h 103"/>
                    <a:gd name="T10" fmla="*/ 0 w 171"/>
                    <a:gd name="T11" fmla="*/ 18 h 103"/>
                    <a:gd name="T12" fmla="*/ 5 w 171"/>
                    <a:gd name="T13" fmla="*/ 29 h 103"/>
                    <a:gd name="T14" fmla="*/ 8 w 171"/>
                    <a:gd name="T15" fmla="*/ 47 h 103"/>
                    <a:gd name="T16" fmla="*/ 30 w 171"/>
                    <a:gd name="T17" fmla="*/ 50 h 103"/>
                    <a:gd name="T18" fmla="*/ 43 w 171"/>
                    <a:gd name="T19" fmla="*/ 37 h 103"/>
                    <a:gd name="T20" fmla="*/ 54 w 171"/>
                    <a:gd name="T21" fmla="*/ 40 h 103"/>
                    <a:gd name="T22" fmla="*/ 48 w 171"/>
                    <a:gd name="T23" fmla="*/ 55 h 103"/>
                    <a:gd name="T24" fmla="*/ 46 w 171"/>
                    <a:gd name="T25" fmla="*/ 67 h 103"/>
                    <a:gd name="T26" fmla="*/ 59 w 171"/>
                    <a:gd name="T27" fmla="*/ 79 h 103"/>
                    <a:gd name="T28" fmla="*/ 68 w 171"/>
                    <a:gd name="T29" fmla="*/ 96 h 103"/>
                    <a:gd name="T30" fmla="*/ 84 w 171"/>
                    <a:gd name="T31" fmla="*/ 103 h 103"/>
                    <a:gd name="T32" fmla="*/ 89 w 171"/>
                    <a:gd name="T33" fmla="*/ 75 h 103"/>
                    <a:gd name="T34" fmla="*/ 112 w 171"/>
                    <a:gd name="T35" fmla="*/ 51 h 103"/>
                    <a:gd name="T36" fmla="*/ 124 w 171"/>
                    <a:gd name="T37" fmla="*/ 61 h 103"/>
                    <a:gd name="T38" fmla="*/ 124 w 171"/>
                    <a:gd name="T39" fmla="*/ 79 h 103"/>
                    <a:gd name="T40" fmla="*/ 150 w 171"/>
                    <a:gd name="T41" fmla="*/ 75 h 103"/>
                    <a:gd name="T42" fmla="*/ 159 w 171"/>
                    <a:gd name="T43" fmla="*/ 80 h 103"/>
                    <a:gd name="T44" fmla="*/ 171 w 171"/>
                    <a:gd name="T45" fmla="*/ 63 h 103"/>
                    <a:gd name="T46" fmla="*/ 112 w 171"/>
                    <a:gd name="T47" fmla="*/ 32 h 103"/>
                    <a:gd name="T48" fmla="*/ 92 w 171"/>
                    <a:gd name="T49" fmla="*/ 0 h 103"/>
                    <a:gd name="T50" fmla="*/ 67 w 171"/>
                    <a:gd name="T51" fmla="*/ 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71" h="103">
                      <a:moveTo>
                        <a:pt x="67" y="4"/>
                      </a:moveTo>
                      <a:lnTo>
                        <a:pt x="60" y="24"/>
                      </a:lnTo>
                      <a:lnTo>
                        <a:pt x="43" y="12"/>
                      </a:lnTo>
                      <a:lnTo>
                        <a:pt x="27" y="21"/>
                      </a:lnTo>
                      <a:lnTo>
                        <a:pt x="19" y="4"/>
                      </a:lnTo>
                      <a:lnTo>
                        <a:pt x="0" y="18"/>
                      </a:lnTo>
                      <a:lnTo>
                        <a:pt x="5" y="29"/>
                      </a:lnTo>
                      <a:lnTo>
                        <a:pt x="8" y="47"/>
                      </a:lnTo>
                      <a:lnTo>
                        <a:pt x="30" y="50"/>
                      </a:lnTo>
                      <a:lnTo>
                        <a:pt x="43" y="37"/>
                      </a:lnTo>
                      <a:lnTo>
                        <a:pt x="54" y="40"/>
                      </a:lnTo>
                      <a:lnTo>
                        <a:pt x="48" y="55"/>
                      </a:lnTo>
                      <a:lnTo>
                        <a:pt x="46" y="67"/>
                      </a:lnTo>
                      <a:lnTo>
                        <a:pt x="59" y="79"/>
                      </a:lnTo>
                      <a:lnTo>
                        <a:pt x="68" y="96"/>
                      </a:lnTo>
                      <a:lnTo>
                        <a:pt x="84" y="103"/>
                      </a:lnTo>
                      <a:lnTo>
                        <a:pt x="89" y="75"/>
                      </a:lnTo>
                      <a:lnTo>
                        <a:pt x="112" y="51"/>
                      </a:lnTo>
                      <a:lnTo>
                        <a:pt x="124" y="61"/>
                      </a:lnTo>
                      <a:lnTo>
                        <a:pt x="124" y="79"/>
                      </a:lnTo>
                      <a:lnTo>
                        <a:pt x="150" y="75"/>
                      </a:lnTo>
                      <a:lnTo>
                        <a:pt x="159" y="80"/>
                      </a:lnTo>
                      <a:lnTo>
                        <a:pt x="171" y="63"/>
                      </a:lnTo>
                      <a:lnTo>
                        <a:pt x="112" y="32"/>
                      </a:lnTo>
                      <a:lnTo>
                        <a:pt x="92" y="0"/>
                      </a:lnTo>
                      <a:lnTo>
                        <a:pt x="67" y="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3" name="Freeform 665"/>
                <p:cNvSpPr>
                  <a:spLocks/>
                </p:cNvSpPr>
                <p:nvPr/>
              </p:nvSpPr>
              <p:spPr bwMode="auto">
                <a:xfrm>
                  <a:off x="7708901" y="-408305"/>
                  <a:ext cx="271463" cy="163513"/>
                </a:xfrm>
                <a:custGeom>
                  <a:avLst/>
                  <a:gdLst>
                    <a:gd name="T0" fmla="*/ 67 w 171"/>
                    <a:gd name="T1" fmla="*/ 4 h 103"/>
                    <a:gd name="T2" fmla="*/ 60 w 171"/>
                    <a:gd name="T3" fmla="*/ 24 h 103"/>
                    <a:gd name="T4" fmla="*/ 43 w 171"/>
                    <a:gd name="T5" fmla="*/ 12 h 103"/>
                    <a:gd name="T6" fmla="*/ 27 w 171"/>
                    <a:gd name="T7" fmla="*/ 21 h 103"/>
                    <a:gd name="T8" fmla="*/ 19 w 171"/>
                    <a:gd name="T9" fmla="*/ 4 h 103"/>
                    <a:gd name="T10" fmla="*/ 0 w 171"/>
                    <a:gd name="T11" fmla="*/ 18 h 103"/>
                    <a:gd name="T12" fmla="*/ 5 w 171"/>
                    <a:gd name="T13" fmla="*/ 29 h 103"/>
                    <a:gd name="T14" fmla="*/ 8 w 171"/>
                    <a:gd name="T15" fmla="*/ 47 h 103"/>
                    <a:gd name="T16" fmla="*/ 30 w 171"/>
                    <a:gd name="T17" fmla="*/ 50 h 103"/>
                    <a:gd name="T18" fmla="*/ 43 w 171"/>
                    <a:gd name="T19" fmla="*/ 37 h 103"/>
                    <a:gd name="T20" fmla="*/ 54 w 171"/>
                    <a:gd name="T21" fmla="*/ 40 h 103"/>
                    <a:gd name="T22" fmla="*/ 48 w 171"/>
                    <a:gd name="T23" fmla="*/ 55 h 103"/>
                    <a:gd name="T24" fmla="*/ 46 w 171"/>
                    <a:gd name="T25" fmla="*/ 67 h 103"/>
                    <a:gd name="T26" fmla="*/ 59 w 171"/>
                    <a:gd name="T27" fmla="*/ 79 h 103"/>
                    <a:gd name="T28" fmla="*/ 68 w 171"/>
                    <a:gd name="T29" fmla="*/ 96 h 103"/>
                    <a:gd name="T30" fmla="*/ 84 w 171"/>
                    <a:gd name="T31" fmla="*/ 103 h 103"/>
                    <a:gd name="T32" fmla="*/ 89 w 171"/>
                    <a:gd name="T33" fmla="*/ 75 h 103"/>
                    <a:gd name="T34" fmla="*/ 112 w 171"/>
                    <a:gd name="T35" fmla="*/ 51 h 103"/>
                    <a:gd name="T36" fmla="*/ 124 w 171"/>
                    <a:gd name="T37" fmla="*/ 61 h 103"/>
                    <a:gd name="T38" fmla="*/ 124 w 171"/>
                    <a:gd name="T39" fmla="*/ 79 h 103"/>
                    <a:gd name="T40" fmla="*/ 150 w 171"/>
                    <a:gd name="T41" fmla="*/ 75 h 103"/>
                    <a:gd name="T42" fmla="*/ 159 w 171"/>
                    <a:gd name="T43" fmla="*/ 80 h 103"/>
                    <a:gd name="T44" fmla="*/ 171 w 171"/>
                    <a:gd name="T45" fmla="*/ 63 h 103"/>
                    <a:gd name="T46" fmla="*/ 112 w 171"/>
                    <a:gd name="T47" fmla="*/ 32 h 103"/>
                    <a:gd name="T48" fmla="*/ 92 w 171"/>
                    <a:gd name="T49" fmla="*/ 0 h 103"/>
                    <a:gd name="T50" fmla="*/ 67 w 171"/>
                    <a:gd name="T51" fmla="*/ 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71" h="103">
                      <a:moveTo>
                        <a:pt x="67" y="4"/>
                      </a:moveTo>
                      <a:lnTo>
                        <a:pt x="60" y="24"/>
                      </a:lnTo>
                      <a:lnTo>
                        <a:pt x="43" y="12"/>
                      </a:lnTo>
                      <a:lnTo>
                        <a:pt x="27" y="21"/>
                      </a:lnTo>
                      <a:lnTo>
                        <a:pt x="19" y="4"/>
                      </a:lnTo>
                      <a:lnTo>
                        <a:pt x="0" y="18"/>
                      </a:lnTo>
                      <a:lnTo>
                        <a:pt x="5" y="29"/>
                      </a:lnTo>
                      <a:lnTo>
                        <a:pt x="8" y="47"/>
                      </a:lnTo>
                      <a:lnTo>
                        <a:pt x="30" y="50"/>
                      </a:lnTo>
                      <a:lnTo>
                        <a:pt x="43" y="37"/>
                      </a:lnTo>
                      <a:lnTo>
                        <a:pt x="54" y="40"/>
                      </a:lnTo>
                      <a:lnTo>
                        <a:pt x="48" y="55"/>
                      </a:lnTo>
                      <a:lnTo>
                        <a:pt x="46" y="67"/>
                      </a:lnTo>
                      <a:lnTo>
                        <a:pt x="59" y="79"/>
                      </a:lnTo>
                      <a:lnTo>
                        <a:pt x="68" y="96"/>
                      </a:lnTo>
                      <a:lnTo>
                        <a:pt x="84" y="103"/>
                      </a:lnTo>
                      <a:lnTo>
                        <a:pt x="89" y="75"/>
                      </a:lnTo>
                      <a:lnTo>
                        <a:pt x="112" y="51"/>
                      </a:lnTo>
                      <a:lnTo>
                        <a:pt x="124" y="61"/>
                      </a:lnTo>
                      <a:lnTo>
                        <a:pt x="124" y="79"/>
                      </a:lnTo>
                      <a:lnTo>
                        <a:pt x="150" y="75"/>
                      </a:lnTo>
                      <a:lnTo>
                        <a:pt x="159" y="80"/>
                      </a:lnTo>
                      <a:lnTo>
                        <a:pt x="171" y="63"/>
                      </a:lnTo>
                      <a:lnTo>
                        <a:pt x="112" y="32"/>
                      </a:lnTo>
                      <a:lnTo>
                        <a:pt x="92" y="0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4" name="Freeform 666"/>
                <p:cNvSpPr>
                  <a:spLocks/>
                </p:cNvSpPr>
                <p:nvPr/>
              </p:nvSpPr>
              <p:spPr bwMode="auto">
                <a:xfrm>
                  <a:off x="7708901" y="-408305"/>
                  <a:ext cx="271463" cy="163513"/>
                </a:xfrm>
                <a:custGeom>
                  <a:avLst/>
                  <a:gdLst>
                    <a:gd name="T0" fmla="*/ 67 w 171"/>
                    <a:gd name="T1" fmla="*/ 4 h 103"/>
                    <a:gd name="T2" fmla="*/ 60 w 171"/>
                    <a:gd name="T3" fmla="*/ 24 h 103"/>
                    <a:gd name="T4" fmla="*/ 43 w 171"/>
                    <a:gd name="T5" fmla="*/ 12 h 103"/>
                    <a:gd name="T6" fmla="*/ 27 w 171"/>
                    <a:gd name="T7" fmla="*/ 21 h 103"/>
                    <a:gd name="T8" fmla="*/ 19 w 171"/>
                    <a:gd name="T9" fmla="*/ 4 h 103"/>
                    <a:gd name="T10" fmla="*/ 0 w 171"/>
                    <a:gd name="T11" fmla="*/ 18 h 103"/>
                    <a:gd name="T12" fmla="*/ 5 w 171"/>
                    <a:gd name="T13" fmla="*/ 29 h 103"/>
                    <a:gd name="T14" fmla="*/ 8 w 171"/>
                    <a:gd name="T15" fmla="*/ 47 h 103"/>
                    <a:gd name="T16" fmla="*/ 30 w 171"/>
                    <a:gd name="T17" fmla="*/ 50 h 103"/>
                    <a:gd name="T18" fmla="*/ 43 w 171"/>
                    <a:gd name="T19" fmla="*/ 37 h 103"/>
                    <a:gd name="T20" fmla="*/ 54 w 171"/>
                    <a:gd name="T21" fmla="*/ 40 h 103"/>
                    <a:gd name="T22" fmla="*/ 48 w 171"/>
                    <a:gd name="T23" fmla="*/ 55 h 103"/>
                    <a:gd name="T24" fmla="*/ 46 w 171"/>
                    <a:gd name="T25" fmla="*/ 67 h 103"/>
                    <a:gd name="T26" fmla="*/ 59 w 171"/>
                    <a:gd name="T27" fmla="*/ 79 h 103"/>
                    <a:gd name="T28" fmla="*/ 68 w 171"/>
                    <a:gd name="T29" fmla="*/ 96 h 103"/>
                    <a:gd name="T30" fmla="*/ 84 w 171"/>
                    <a:gd name="T31" fmla="*/ 103 h 103"/>
                    <a:gd name="T32" fmla="*/ 89 w 171"/>
                    <a:gd name="T33" fmla="*/ 75 h 103"/>
                    <a:gd name="T34" fmla="*/ 112 w 171"/>
                    <a:gd name="T35" fmla="*/ 51 h 103"/>
                    <a:gd name="T36" fmla="*/ 124 w 171"/>
                    <a:gd name="T37" fmla="*/ 61 h 103"/>
                    <a:gd name="T38" fmla="*/ 124 w 171"/>
                    <a:gd name="T39" fmla="*/ 79 h 103"/>
                    <a:gd name="T40" fmla="*/ 150 w 171"/>
                    <a:gd name="T41" fmla="*/ 75 h 103"/>
                    <a:gd name="T42" fmla="*/ 159 w 171"/>
                    <a:gd name="T43" fmla="*/ 80 h 103"/>
                    <a:gd name="T44" fmla="*/ 171 w 171"/>
                    <a:gd name="T45" fmla="*/ 63 h 103"/>
                    <a:gd name="T46" fmla="*/ 112 w 171"/>
                    <a:gd name="T47" fmla="*/ 32 h 103"/>
                    <a:gd name="T48" fmla="*/ 92 w 171"/>
                    <a:gd name="T49" fmla="*/ 0 h 103"/>
                    <a:gd name="T50" fmla="*/ 67 w 171"/>
                    <a:gd name="T51" fmla="*/ 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71" h="103">
                      <a:moveTo>
                        <a:pt x="67" y="4"/>
                      </a:moveTo>
                      <a:lnTo>
                        <a:pt x="60" y="24"/>
                      </a:lnTo>
                      <a:lnTo>
                        <a:pt x="43" y="12"/>
                      </a:lnTo>
                      <a:lnTo>
                        <a:pt x="27" y="21"/>
                      </a:lnTo>
                      <a:lnTo>
                        <a:pt x="19" y="4"/>
                      </a:lnTo>
                      <a:lnTo>
                        <a:pt x="0" y="18"/>
                      </a:lnTo>
                      <a:lnTo>
                        <a:pt x="5" y="29"/>
                      </a:lnTo>
                      <a:lnTo>
                        <a:pt x="8" y="47"/>
                      </a:lnTo>
                      <a:lnTo>
                        <a:pt x="30" y="50"/>
                      </a:lnTo>
                      <a:lnTo>
                        <a:pt x="43" y="37"/>
                      </a:lnTo>
                      <a:lnTo>
                        <a:pt x="54" y="40"/>
                      </a:lnTo>
                      <a:lnTo>
                        <a:pt x="48" y="55"/>
                      </a:lnTo>
                      <a:lnTo>
                        <a:pt x="46" y="67"/>
                      </a:lnTo>
                      <a:lnTo>
                        <a:pt x="59" y="79"/>
                      </a:lnTo>
                      <a:lnTo>
                        <a:pt x="68" y="96"/>
                      </a:lnTo>
                      <a:lnTo>
                        <a:pt x="84" y="103"/>
                      </a:lnTo>
                      <a:lnTo>
                        <a:pt x="89" y="75"/>
                      </a:lnTo>
                      <a:lnTo>
                        <a:pt x="112" y="51"/>
                      </a:lnTo>
                      <a:lnTo>
                        <a:pt x="124" y="61"/>
                      </a:lnTo>
                      <a:lnTo>
                        <a:pt x="124" y="79"/>
                      </a:lnTo>
                      <a:lnTo>
                        <a:pt x="150" y="75"/>
                      </a:lnTo>
                      <a:lnTo>
                        <a:pt x="159" y="80"/>
                      </a:lnTo>
                      <a:lnTo>
                        <a:pt x="171" y="63"/>
                      </a:lnTo>
                      <a:lnTo>
                        <a:pt x="112" y="32"/>
                      </a:lnTo>
                      <a:lnTo>
                        <a:pt x="92" y="0"/>
                      </a:lnTo>
                      <a:lnTo>
                        <a:pt x="67" y="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5" name="Freeform 667"/>
                <p:cNvSpPr>
                  <a:spLocks/>
                </p:cNvSpPr>
                <p:nvPr/>
              </p:nvSpPr>
              <p:spPr bwMode="auto">
                <a:xfrm>
                  <a:off x="7891463" y="-427355"/>
                  <a:ext cx="149225" cy="60325"/>
                </a:xfrm>
                <a:custGeom>
                  <a:avLst/>
                  <a:gdLst>
                    <a:gd name="T0" fmla="*/ 0 w 94"/>
                    <a:gd name="T1" fmla="*/ 3 h 38"/>
                    <a:gd name="T2" fmla="*/ 4 w 94"/>
                    <a:gd name="T3" fmla="*/ 28 h 38"/>
                    <a:gd name="T4" fmla="*/ 43 w 94"/>
                    <a:gd name="T5" fmla="*/ 38 h 38"/>
                    <a:gd name="T6" fmla="*/ 71 w 94"/>
                    <a:gd name="T7" fmla="*/ 28 h 38"/>
                    <a:gd name="T8" fmla="*/ 94 w 94"/>
                    <a:gd name="T9" fmla="*/ 4 h 38"/>
                    <a:gd name="T10" fmla="*/ 52 w 94"/>
                    <a:gd name="T11" fmla="*/ 4 h 38"/>
                    <a:gd name="T12" fmla="*/ 30 w 94"/>
                    <a:gd name="T13" fmla="*/ 0 h 38"/>
                    <a:gd name="T14" fmla="*/ 0 w 94"/>
                    <a:gd name="T1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4" h="38">
                      <a:moveTo>
                        <a:pt x="0" y="3"/>
                      </a:moveTo>
                      <a:lnTo>
                        <a:pt x="4" y="28"/>
                      </a:lnTo>
                      <a:lnTo>
                        <a:pt x="43" y="38"/>
                      </a:lnTo>
                      <a:lnTo>
                        <a:pt x="71" y="28"/>
                      </a:lnTo>
                      <a:lnTo>
                        <a:pt x="94" y="4"/>
                      </a:lnTo>
                      <a:lnTo>
                        <a:pt x="52" y="4"/>
                      </a:lnTo>
                      <a:lnTo>
                        <a:pt x="3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6" name="Freeform 668"/>
                <p:cNvSpPr>
                  <a:spLocks/>
                </p:cNvSpPr>
                <p:nvPr/>
              </p:nvSpPr>
              <p:spPr bwMode="auto">
                <a:xfrm>
                  <a:off x="7891463" y="-427355"/>
                  <a:ext cx="149225" cy="60325"/>
                </a:xfrm>
                <a:custGeom>
                  <a:avLst/>
                  <a:gdLst>
                    <a:gd name="T0" fmla="*/ 0 w 94"/>
                    <a:gd name="T1" fmla="*/ 3 h 38"/>
                    <a:gd name="T2" fmla="*/ 4 w 94"/>
                    <a:gd name="T3" fmla="*/ 28 h 38"/>
                    <a:gd name="T4" fmla="*/ 43 w 94"/>
                    <a:gd name="T5" fmla="*/ 38 h 38"/>
                    <a:gd name="T6" fmla="*/ 71 w 94"/>
                    <a:gd name="T7" fmla="*/ 28 h 38"/>
                    <a:gd name="T8" fmla="*/ 94 w 94"/>
                    <a:gd name="T9" fmla="*/ 4 h 38"/>
                    <a:gd name="T10" fmla="*/ 52 w 94"/>
                    <a:gd name="T11" fmla="*/ 4 h 38"/>
                    <a:gd name="T12" fmla="*/ 30 w 94"/>
                    <a:gd name="T13" fmla="*/ 0 h 38"/>
                    <a:gd name="T14" fmla="*/ 0 w 94"/>
                    <a:gd name="T1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4" h="38">
                      <a:moveTo>
                        <a:pt x="0" y="3"/>
                      </a:moveTo>
                      <a:lnTo>
                        <a:pt x="4" y="28"/>
                      </a:lnTo>
                      <a:lnTo>
                        <a:pt x="43" y="38"/>
                      </a:lnTo>
                      <a:lnTo>
                        <a:pt x="71" y="28"/>
                      </a:lnTo>
                      <a:lnTo>
                        <a:pt x="94" y="4"/>
                      </a:lnTo>
                      <a:lnTo>
                        <a:pt x="52" y="4"/>
                      </a:lnTo>
                      <a:lnTo>
                        <a:pt x="30" y="0"/>
                      </a:lnTo>
                      <a:lnTo>
                        <a:pt x="0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7" name="Freeform 669"/>
                <p:cNvSpPr>
                  <a:spLocks/>
                </p:cNvSpPr>
                <p:nvPr/>
              </p:nvSpPr>
              <p:spPr bwMode="auto">
                <a:xfrm>
                  <a:off x="7891463" y="-427355"/>
                  <a:ext cx="149225" cy="60325"/>
                </a:xfrm>
                <a:custGeom>
                  <a:avLst/>
                  <a:gdLst>
                    <a:gd name="T0" fmla="*/ 0 w 94"/>
                    <a:gd name="T1" fmla="*/ 3 h 38"/>
                    <a:gd name="T2" fmla="*/ 4 w 94"/>
                    <a:gd name="T3" fmla="*/ 28 h 38"/>
                    <a:gd name="T4" fmla="*/ 43 w 94"/>
                    <a:gd name="T5" fmla="*/ 38 h 38"/>
                    <a:gd name="T6" fmla="*/ 71 w 94"/>
                    <a:gd name="T7" fmla="*/ 28 h 38"/>
                    <a:gd name="T8" fmla="*/ 94 w 94"/>
                    <a:gd name="T9" fmla="*/ 4 h 38"/>
                    <a:gd name="T10" fmla="*/ 52 w 94"/>
                    <a:gd name="T11" fmla="*/ 4 h 38"/>
                    <a:gd name="T12" fmla="*/ 30 w 94"/>
                    <a:gd name="T13" fmla="*/ 0 h 38"/>
                    <a:gd name="T14" fmla="*/ 0 w 94"/>
                    <a:gd name="T1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4" h="38">
                      <a:moveTo>
                        <a:pt x="0" y="3"/>
                      </a:moveTo>
                      <a:lnTo>
                        <a:pt x="4" y="28"/>
                      </a:lnTo>
                      <a:lnTo>
                        <a:pt x="43" y="38"/>
                      </a:lnTo>
                      <a:lnTo>
                        <a:pt x="71" y="28"/>
                      </a:lnTo>
                      <a:lnTo>
                        <a:pt x="94" y="4"/>
                      </a:lnTo>
                      <a:lnTo>
                        <a:pt x="52" y="4"/>
                      </a:lnTo>
                      <a:lnTo>
                        <a:pt x="3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8" name="Freeform 670"/>
                <p:cNvSpPr>
                  <a:spLocks/>
                </p:cNvSpPr>
                <p:nvPr/>
              </p:nvSpPr>
              <p:spPr bwMode="auto">
                <a:xfrm>
                  <a:off x="7891463" y="-427355"/>
                  <a:ext cx="149225" cy="60325"/>
                </a:xfrm>
                <a:custGeom>
                  <a:avLst/>
                  <a:gdLst>
                    <a:gd name="T0" fmla="*/ 0 w 94"/>
                    <a:gd name="T1" fmla="*/ 3 h 38"/>
                    <a:gd name="T2" fmla="*/ 4 w 94"/>
                    <a:gd name="T3" fmla="*/ 28 h 38"/>
                    <a:gd name="T4" fmla="*/ 43 w 94"/>
                    <a:gd name="T5" fmla="*/ 38 h 38"/>
                    <a:gd name="T6" fmla="*/ 71 w 94"/>
                    <a:gd name="T7" fmla="*/ 28 h 38"/>
                    <a:gd name="T8" fmla="*/ 94 w 94"/>
                    <a:gd name="T9" fmla="*/ 4 h 38"/>
                    <a:gd name="T10" fmla="*/ 52 w 94"/>
                    <a:gd name="T11" fmla="*/ 4 h 38"/>
                    <a:gd name="T12" fmla="*/ 30 w 94"/>
                    <a:gd name="T13" fmla="*/ 0 h 38"/>
                    <a:gd name="T14" fmla="*/ 0 w 94"/>
                    <a:gd name="T1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4" h="38">
                      <a:moveTo>
                        <a:pt x="0" y="3"/>
                      </a:moveTo>
                      <a:lnTo>
                        <a:pt x="4" y="28"/>
                      </a:lnTo>
                      <a:lnTo>
                        <a:pt x="43" y="38"/>
                      </a:lnTo>
                      <a:lnTo>
                        <a:pt x="71" y="28"/>
                      </a:lnTo>
                      <a:lnTo>
                        <a:pt x="94" y="4"/>
                      </a:lnTo>
                      <a:lnTo>
                        <a:pt x="52" y="4"/>
                      </a:lnTo>
                      <a:lnTo>
                        <a:pt x="30" y="0"/>
                      </a:lnTo>
                      <a:lnTo>
                        <a:pt x="0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9" name="Freeform 671"/>
                <p:cNvSpPr>
                  <a:spLocks/>
                </p:cNvSpPr>
                <p:nvPr/>
              </p:nvSpPr>
              <p:spPr bwMode="auto">
                <a:xfrm>
                  <a:off x="6076951" y="-589280"/>
                  <a:ext cx="1182688" cy="1020763"/>
                </a:xfrm>
                <a:custGeom>
                  <a:avLst/>
                  <a:gdLst>
                    <a:gd name="T0" fmla="*/ 142 w 745"/>
                    <a:gd name="T1" fmla="*/ 87 h 643"/>
                    <a:gd name="T2" fmla="*/ 96 w 745"/>
                    <a:gd name="T3" fmla="*/ 129 h 643"/>
                    <a:gd name="T4" fmla="*/ 31 w 745"/>
                    <a:gd name="T5" fmla="*/ 164 h 643"/>
                    <a:gd name="T6" fmla="*/ 2 w 745"/>
                    <a:gd name="T7" fmla="*/ 185 h 643"/>
                    <a:gd name="T8" fmla="*/ 67 w 745"/>
                    <a:gd name="T9" fmla="*/ 197 h 643"/>
                    <a:gd name="T10" fmla="*/ 21 w 745"/>
                    <a:gd name="T11" fmla="*/ 207 h 643"/>
                    <a:gd name="T12" fmla="*/ 149 w 745"/>
                    <a:gd name="T13" fmla="*/ 232 h 643"/>
                    <a:gd name="T14" fmla="*/ 187 w 745"/>
                    <a:gd name="T15" fmla="*/ 301 h 643"/>
                    <a:gd name="T16" fmla="*/ 197 w 745"/>
                    <a:gd name="T17" fmla="*/ 363 h 643"/>
                    <a:gd name="T18" fmla="*/ 227 w 745"/>
                    <a:gd name="T19" fmla="*/ 376 h 643"/>
                    <a:gd name="T20" fmla="*/ 237 w 745"/>
                    <a:gd name="T21" fmla="*/ 400 h 643"/>
                    <a:gd name="T22" fmla="*/ 203 w 745"/>
                    <a:gd name="T23" fmla="*/ 448 h 643"/>
                    <a:gd name="T24" fmla="*/ 208 w 745"/>
                    <a:gd name="T25" fmla="*/ 518 h 643"/>
                    <a:gd name="T26" fmla="*/ 249 w 745"/>
                    <a:gd name="T27" fmla="*/ 617 h 643"/>
                    <a:gd name="T28" fmla="*/ 289 w 745"/>
                    <a:gd name="T29" fmla="*/ 643 h 643"/>
                    <a:gd name="T30" fmla="*/ 339 w 745"/>
                    <a:gd name="T31" fmla="*/ 571 h 643"/>
                    <a:gd name="T32" fmla="*/ 359 w 745"/>
                    <a:gd name="T33" fmla="*/ 513 h 643"/>
                    <a:gd name="T34" fmla="*/ 449 w 745"/>
                    <a:gd name="T35" fmla="*/ 493 h 643"/>
                    <a:gd name="T36" fmla="*/ 530 w 745"/>
                    <a:gd name="T37" fmla="*/ 450 h 643"/>
                    <a:gd name="T38" fmla="*/ 603 w 745"/>
                    <a:gd name="T39" fmla="*/ 389 h 643"/>
                    <a:gd name="T40" fmla="*/ 546 w 745"/>
                    <a:gd name="T41" fmla="*/ 376 h 643"/>
                    <a:gd name="T42" fmla="*/ 570 w 745"/>
                    <a:gd name="T43" fmla="*/ 351 h 643"/>
                    <a:gd name="T44" fmla="*/ 610 w 745"/>
                    <a:gd name="T45" fmla="*/ 378 h 643"/>
                    <a:gd name="T46" fmla="*/ 608 w 745"/>
                    <a:gd name="T47" fmla="*/ 336 h 643"/>
                    <a:gd name="T48" fmla="*/ 581 w 745"/>
                    <a:gd name="T49" fmla="*/ 306 h 643"/>
                    <a:gd name="T50" fmla="*/ 610 w 745"/>
                    <a:gd name="T51" fmla="*/ 315 h 643"/>
                    <a:gd name="T52" fmla="*/ 640 w 745"/>
                    <a:gd name="T53" fmla="*/ 296 h 643"/>
                    <a:gd name="T54" fmla="*/ 650 w 745"/>
                    <a:gd name="T55" fmla="*/ 284 h 643"/>
                    <a:gd name="T56" fmla="*/ 670 w 745"/>
                    <a:gd name="T57" fmla="*/ 252 h 643"/>
                    <a:gd name="T58" fmla="*/ 645 w 745"/>
                    <a:gd name="T59" fmla="*/ 221 h 643"/>
                    <a:gd name="T60" fmla="*/ 669 w 745"/>
                    <a:gd name="T61" fmla="*/ 207 h 643"/>
                    <a:gd name="T62" fmla="*/ 621 w 745"/>
                    <a:gd name="T63" fmla="*/ 177 h 643"/>
                    <a:gd name="T64" fmla="*/ 656 w 745"/>
                    <a:gd name="T65" fmla="*/ 135 h 643"/>
                    <a:gd name="T66" fmla="*/ 642 w 745"/>
                    <a:gd name="T67" fmla="*/ 111 h 643"/>
                    <a:gd name="T68" fmla="*/ 675 w 745"/>
                    <a:gd name="T69" fmla="*/ 100 h 643"/>
                    <a:gd name="T70" fmla="*/ 745 w 745"/>
                    <a:gd name="T71" fmla="*/ 67 h 643"/>
                    <a:gd name="T72" fmla="*/ 647 w 745"/>
                    <a:gd name="T73" fmla="*/ 71 h 643"/>
                    <a:gd name="T74" fmla="*/ 623 w 745"/>
                    <a:gd name="T75" fmla="*/ 52 h 643"/>
                    <a:gd name="T76" fmla="*/ 575 w 745"/>
                    <a:gd name="T77" fmla="*/ 47 h 643"/>
                    <a:gd name="T78" fmla="*/ 538 w 745"/>
                    <a:gd name="T79" fmla="*/ 39 h 643"/>
                    <a:gd name="T80" fmla="*/ 621 w 745"/>
                    <a:gd name="T81" fmla="*/ 23 h 643"/>
                    <a:gd name="T82" fmla="*/ 489 w 745"/>
                    <a:gd name="T83" fmla="*/ 20 h 643"/>
                    <a:gd name="T84" fmla="*/ 430 w 745"/>
                    <a:gd name="T85" fmla="*/ 3 h 643"/>
                    <a:gd name="T86" fmla="*/ 353 w 745"/>
                    <a:gd name="T87" fmla="*/ 15 h 643"/>
                    <a:gd name="T88" fmla="*/ 347 w 745"/>
                    <a:gd name="T89" fmla="*/ 60 h 643"/>
                    <a:gd name="T90" fmla="*/ 313 w 745"/>
                    <a:gd name="T91" fmla="*/ 43 h 643"/>
                    <a:gd name="T92" fmla="*/ 294 w 745"/>
                    <a:gd name="T93" fmla="*/ 70 h 643"/>
                    <a:gd name="T94" fmla="*/ 267 w 745"/>
                    <a:gd name="T95" fmla="*/ 47 h 643"/>
                    <a:gd name="T96" fmla="*/ 249 w 745"/>
                    <a:gd name="T97" fmla="*/ 59 h 643"/>
                    <a:gd name="T98" fmla="*/ 190 w 745"/>
                    <a:gd name="T99" fmla="*/ 52 h 643"/>
                    <a:gd name="T100" fmla="*/ 155 w 745"/>
                    <a:gd name="T101" fmla="*/ 70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45" h="643">
                      <a:moveTo>
                        <a:pt x="155" y="70"/>
                      </a:moveTo>
                      <a:lnTo>
                        <a:pt x="142" y="87"/>
                      </a:lnTo>
                      <a:lnTo>
                        <a:pt x="98" y="97"/>
                      </a:lnTo>
                      <a:lnTo>
                        <a:pt x="96" y="129"/>
                      </a:lnTo>
                      <a:lnTo>
                        <a:pt x="63" y="140"/>
                      </a:lnTo>
                      <a:lnTo>
                        <a:pt x="31" y="164"/>
                      </a:lnTo>
                      <a:lnTo>
                        <a:pt x="0" y="175"/>
                      </a:lnTo>
                      <a:lnTo>
                        <a:pt x="2" y="185"/>
                      </a:lnTo>
                      <a:lnTo>
                        <a:pt x="56" y="181"/>
                      </a:lnTo>
                      <a:lnTo>
                        <a:pt x="67" y="197"/>
                      </a:lnTo>
                      <a:lnTo>
                        <a:pt x="43" y="204"/>
                      </a:lnTo>
                      <a:lnTo>
                        <a:pt x="21" y="207"/>
                      </a:lnTo>
                      <a:lnTo>
                        <a:pt x="56" y="232"/>
                      </a:lnTo>
                      <a:lnTo>
                        <a:pt x="149" y="232"/>
                      </a:lnTo>
                      <a:lnTo>
                        <a:pt x="171" y="260"/>
                      </a:lnTo>
                      <a:lnTo>
                        <a:pt x="187" y="301"/>
                      </a:lnTo>
                      <a:lnTo>
                        <a:pt x="195" y="344"/>
                      </a:lnTo>
                      <a:lnTo>
                        <a:pt x="197" y="363"/>
                      </a:lnTo>
                      <a:lnTo>
                        <a:pt x="219" y="351"/>
                      </a:lnTo>
                      <a:lnTo>
                        <a:pt x="227" y="376"/>
                      </a:lnTo>
                      <a:lnTo>
                        <a:pt x="200" y="384"/>
                      </a:lnTo>
                      <a:lnTo>
                        <a:pt x="237" y="400"/>
                      </a:lnTo>
                      <a:lnTo>
                        <a:pt x="232" y="432"/>
                      </a:lnTo>
                      <a:lnTo>
                        <a:pt x="203" y="448"/>
                      </a:lnTo>
                      <a:lnTo>
                        <a:pt x="195" y="472"/>
                      </a:lnTo>
                      <a:lnTo>
                        <a:pt x="208" y="518"/>
                      </a:lnTo>
                      <a:lnTo>
                        <a:pt x="225" y="569"/>
                      </a:lnTo>
                      <a:lnTo>
                        <a:pt x="249" y="617"/>
                      </a:lnTo>
                      <a:lnTo>
                        <a:pt x="276" y="622"/>
                      </a:lnTo>
                      <a:lnTo>
                        <a:pt x="289" y="643"/>
                      </a:lnTo>
                      <a:lnTo>
                        <a:pt x="311" y="638"/>
                      </a:lnTo>
                      <a:lnTo>
                        <a:pt x="339" y="571"/>
                      </a:lnTo>
                      <a:lnTo>
                        <a:pt x="356" y="547"/>
                      </a:lnTo>
                      <a:lnTo>
                        <a:pt x="359" y="513"/>
                      </a:lnTo>
                      <a:lnTo>
                        <a:pt x="402" y="502"/>
                      </a:lnTo>
                      <a:lnTo>
                        <a:pt x="449" y="493"/>
                      </a:lnTo>
                      <a:lnTo>
                        <a:pt x="473" y="445"/>
                      </a:lnTo>
                      <a:lnTo>
                        <a:pt x="530" y="450"/>
                      </a:lnTo>
                      <a:lnTo>
                        <a:pt x="580" y="416"/>
                      </a:lnTo>
                      <a:lnTo>
                        <a:pt x="603" y="389"/>
                      </a:lnTo>
                      <a:lnTo>
                        <a:pt x="576" y="381"/>
                      </a:lnTo>
                      <a:lnTo>
                        <a:pt x="546" y="376"/>
                      </a:lnTo>
                      <a:lnTo>
                        <a:pt x="551" y="357"/>
                      </a:lnTo>
                      <a:lnTo>
                        <a:pt x="570" y="351"/>
                      </a:lnTo>
                      <a:lnTo>
                        <a:pt x="591" y="368"/>
                      </a:lnTo>
                      <a:lnTo>
                        <a:pt x="610" y="378"/>
                      </a:lnTo>
                      <a:lnTo>
                        <a:pt x="621" y="363"/>
                      </a:lnTo>
                      <a:lnTo>
                        <a:pt x="608" y="336"/>
                      </a:lnTo>
                      <a:lnTo>
                        <a:pt x="580" y="325"/>
                      </a:lnTo>
                      <a:lnTo>
                        <a:pt x="581" y="306"/>
                      </a:lnTo>
                      <a:lnTo>
                        <a:pt x="603" y="306"/>
                      </a:lnTo>
                      <a:lnTo>
                        <a:pt x="610" y="315"/>
                      </a:lnTo>
                      <a:lnTo>
                        <a:pt x="618" y="301"/>
                      </a:lnTo>
                      <a:lnTo>
                        <a:pt x="640" y="296"/>
                      </a:lnTo>
                      <a:lnTo>
                        <a:pt x="632" y="284"/>
                      </a:lnTo>
                      <a:lnTo>
                        <a:pt x="650" y="284"/>
                      </a:lnTo>
                      <a:lnTo>
                        <a:pt x="666" y="266"/>
                      </a:lnTo>
                      <a:lnTo>
                        <a:pt x="670" y="252"/>
                      </a:lnTo>
                      <a:lnTo>
                        <a:pt x="647" y="240"/>
                      </a:lnTo>
                      <a:lnTo>
                        <a:pt x="645" y="221"/>
                      </a:lnTo>
                      <a:lnTo>
                        <a:pt x="656" y="209"/>
                      </a:lnTo>
                      <a:lnTo>
                        <a:pt x="669" y="207"/>
                      </a:lnTo>
                      <a:lnTo>
                        <a:pt x="666" y="181"/>
                      </a:lnTo>
                      <a:lnTo>
                        <a:pt x="621" y="177"/>
                      </a:lnTo>
                      <a:lnTo>
                        <a:pt x="632" y="151"/>
                      </a:lnTo>
                      <a:lnTo>
                        <a:pt x="656" y="135"/>
                      </a:lnTo>
                      <a:lnTo>
                        <a:pt x="669" y="124"/>
                      </a:lnTo>
                      <a:lnTo>
                        <a:pt x="642" y="111"/>
                      </a:lnTo>
                      <a:lnTo>
                        <a:pt x="661" y="103"/>
                      </a:lnTo>
                      <a:lnTo>
                        <a:pt x="675" y="100"/>
                      </a:lnTo>
                      <a:lnTo>
                        <a:pt x="712" y="90"/>
                      </a:lnTo>
                      <a:lnTo>
                        <a:pt x="745" y="67"/>
                      </a:lnTo>
                      <a:lnTo>
                        <a:pt x="680" y="60"/>
                      </a:lnTo>
                      <a:lnTo>
                        <a:pt x="647" y="71"/>
                      </a:lnTo>
                      <a:lnTo>
                        <a:pt x="600" y="95"/>
                      </a:lnTo>
                      <a:lnTo>
                        <a:pt x="623" y="52"/>
                      </a:lnTo>
                      <a:lnTo>
                        <a:pt x="572" y="71"/>
                      </a:lnTo>
                      <a:lnTo>
                        <a:pt x="575" y="47"/>
                      </a:lnTo>
                      <a:lnTo>
                        <a:pt x="489" y="55"/>
                      </a:lnTo>
                      <a:lnTo>
                        <a:pt x="538" y="39"/>
                      </a:lnTo>
                      <a:lnTo>
                        <a:pt x="600" y="28"/>
                      </a:lnTo>
                      <a:lnTo>
                        <a:pt x="621" y="23"/>
                      </a:lnTo>
                      <a:lnTo>
                        <a:pt x="580" y="7"/>
                      </a:lnTo>
                      <a:lnTo>
                        <a:pt x="489" y="20"/>
                      </a:lnTo>
                      <a:lnTo>
                        <a:pt x="538" y="0"/>
                      </a:lnTo>
                      <a:lnTo>
                        <a:pt x="430" y="3"/>
                      </a:lnTo>
                      <a:lnTo>
                        <a:pt x="398" y="31"/>
                      </a:lnTo>
                      <a:lnTo>
                        <a:pt x="353" y="15"/>
                      </a:lnTo>
                      <a:lnTo>
                        <a:pt x="353" y="36"/>
                      </a:lnTo>
                      <a:lnTo>
                        <a:pt x="347" y="60"/>
                      </a:lnTo>
                      <a:lnTo>
                        <a:pt x="331" y="43"/>
                      </a:lnTo>
                      <a:lnTo>
                        <a:pt x="313" y="43"/>
                      </a:lnTo>
                      <a:lnTo>
                        <a:pt x="294" y="43"/>
                      </a:lnTo>
                      <a:lnTo>
                        <a:pt x="294" y="70"/>
                      </a:lnTo>
                      <a:lnTo>
                        <a:pt x="270" y="70"/>
                      </a:lnTo>
                      <a:lnTo>
                        <a:pt x="267" y="47"/>
                      </a:lnTo>
                      <a:lnTo>
                        <a:pt x="244" y="44"/>
                      </a:lnTo>
                      <a:lnTo>
                        <a:pt x="249" y="59"/>
                      </a:lnTo>
                      <a:lnTo>
                        <a:pt x="208" y="43"/>
                      </a:lnTo>
                      <a:lnTo>
                        <a:pt x="190" y="52"/>
                      </a:lnTo>
                      <a:lnTo>
                        <a:pt x="174" y="52"/>
                      </a:lnTo>
                      <a:lnTo>
                        <a:pt x="155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0" name="Freeform 672"/>
                <p:cNvSpPr>
                  <a:spLocks/>
                </p:cNvSpPr>
                <p:nvPr/>
              </p:nvSpPr>
              <p:spPr bwMode="auto">
                <a:xfrm>
                  <a:off x="6076951" y="-589280"/>
                  <a:ext cx="1182688" cy="1020763"/>
                </a:xfrm>
                <a:custGeom>
                  <a:avLst/>
                  <a:gdLst>
                    <a:gd name="T0" fmla="*/ 142 w 745"/>
                    <a:gd name="T1" fmla="*/ 87 h 643"/>
                    <a:gd name="T2" fmla="*/ 96 w 745"/>
                    <a:gd name="T3" fmla="*/ 129 h 643"/>
                    <a:gd name="T4" fmla="*/ 31 w 745"/>
                    <a:gd name="T5" fmla="*/ 164 h 643"/>
                    <a:gd name="T6" fmla="*/ 2 w 745"/>
                    <a:gd name="T7" fmla="*/ 185 h 643"/>
                    <a:gd name="T8" fmla="*/ 67 w 745"/>
                    <a:gd name="T9" fmla="*/ 197 h 643"/>
                    <a:gd name="T10" fmla="*/ 21 w 745"/>
                    <a:gd name="T11" fmla="*/ 207 h 643"/>
                    <a:gd name="T12" fmla="*/ 149 w 745"/>
                    <a:gd name="T13" fmla="*/ 232 h 643"/>
                    <a:gd name="T14" fmla="*/ 187 w 745"/>
                    <a:gd name="T15" fmla="*/ 301 h 643"/>
                    <a:gd name="T16" fmla="*/ 197 w 745"/>
                    <a:gd name="T17" fmla="*/ 363 h 643"/>
                    <a:gd name="T18" fmla="*/ 227 w 745"/>
                    <a:gd name="T19" fmla="*/ 376 h 643"/>
                    <a:gd name="T20" fmla="*/ 237 w 745"/>
                    <a:gd name="T21" fmla="*/ 400 h 643"/>
                    <a:gd name="T22" fmla="*/ 203 w 745"/>
                    <a:gd name="T23" fmla="*/ 448 h 643"/>
                    <a:gd name="T24" fmla="*/ 208 w 745"/>
                    <a:gd name="T25" fmla="*/ 518 h 643"/>
                    <a:gd name="T26" fmla="*/ 249 w 745"/>
                    <a:gd name="T27" fmla="*/ 617 h 643"/>
                    <a:gd name="T28" fmla="*/ 289 w 745"/>
                    <a:gd name="T29" fmla="*/ 643 h 643"/>
                    <a:gd name="T30" fmla="*/ 339 w 745"/>
                    <a:gd name="T31" fmla="*/ 571 h 643"/>
                    <a:gd name="T32" fmla="*/ 359 w 745"/>
                    <a:gd name="T33" fmla="*/ 513 h 643"/>
                    <a:gd name="T34" fmla="*/ 449 w 745"/>
                    <a:gd name="T35" fmla="*/ 493 h 643"/>
                    <a:gd name="T36" fmla="*/ 530 w 745"/>
                    <a:gd name="T37" fmla="*/ 450 h 643"/>
                    <a:gd name="T38" fmla="*/ 603 w 745"/>
                    <a:gd name="T39" fmla="*/ 389 h 643"/>
                    <a:gd name="T40" fmla="*/ 546 w 745"/>
                    <a:gd name="T41" fmla="*/ 376 h 643"/>
                    <a:gd name="T42" fmla="*/ 570 w 745"/>
                    <a:gd name="T43" fmla="*/ 351 h 643"/>
                    <a:gd name="T44" fmla="*/ 610 w 745"/>
                    <a:gd name="T45" fmla="*/ 378 h 643"/>
                    <a:gd name="T46" fmla="*/ 608 w 745"/>
                    <a:gd name="T47" fmla="*/ 336 h 643"/>
                    <a:gd name="T48" fmla="*/ 581 w 745"/>
                    <a:gd name="T49" fmla="*/ 306 h 643"/>
                    <a:gd name="T50" fmla="*/ 610 w 745"/>
                    <a:gd name="T51" fmla="*/ 315 h 643"/>
                    <a:gd name="T52" fmla="*/ 640 w 745"/>
                    <a:gd name="T53" fmla="*/ 296 h 643"/>
                    <a:gd name="T54" fmla="*/ 650 w 745"/>
                    <a:gd name="T55" fmla="*/ 284 h 643"/>
                    <a:gd name="T56" fmla="*/ 670 w 745"/>
                    <a:gd name="T57" fmla="*/ 252 h 643"/>
                    <a:gd name="T58" fmla="*/ 645 w 745"/>
                    <a:gd name="T59" fmla="*/ 221 h 643"/>
                    <a:gd name="T60" fmla="*/ 669 w 745"/>
                    <a:gd name="T61" fmla="*/ 207 h 643"/>
                    <a:gd name="T62" fmla="*/ 621 w 745"/>
                    <a:gd name="T63" fmla="*/ 177 h 643"/>
                    <a:gd name="T64" fmla="*/ 656 w 745"/>
                    <a:gd name="T65" fmla="*/ 135 h 643"/>
                    <a:gd name="T66" fmla="*/ 642 w 745"/>
                    <a:gd name="T67" fmla="*/ 111 h 643"/>
                    <a:gd name="T68" fmla="*/ 675 w 745"/>
                    <a:gd name="T69" fmla="*/ 100 h 643"/>
                    <a:gd name="T70" fmla="*/ 745 w 745"/>
                    <a:gd name="T71" fmla="*/ 67 h 643"/>
                    <a:gd name="T72" fmla="*/ 647 w 745"/>
                    <a:gd name="T73" fmla="*/ 71 h 643"/>
                    <a:gd name="T74" fmla="*/ 623 w 745"/>
                    <a:gd name="T75" fmla="*/ 52 h 643"/>
                    <a:gd name="T76" fmla="*/ 575 w 745"/>
                    <a:gd name="T77" fmla="*/ 47 h 643"/>
                    <a:gd name="T78" fmla="*/ 538 w 745"/>
                    <a:gd name="T79" fmla="*/ 39 h 643"/>
                    <a:gd name="T80" fmla="*/ 621 w 745"/>
                    <a:gd name="T81" fmla="*/ 23 h 643"/>
                    <a:gd name="T82" fmla="*/ 489 w 745"/>
                    <a:gd name="T83" fmla="*/ 20 h 643"/>
                    <a:gd name="T84" fmla="*/ 430 w 745"/>
                    <a:gd name="T85" fmla="*/ 3 h 643"/>
                    <a:gd name="T86" fmla="*/ 353 w 745"/>
                    <a:gd name="T87" fmla="*/ 15 h 643"/>
                    <a:gd name="T88" fmla="*/ 347 w 745"/>
                    <a:gd name="T89" fmla="*/ 60 h 643"/>
                    <a:gd name="T90" fmla="*/ 313 w 745"/>
                    <a:gd name="T91" fmla="*/ 43 h 643"/>
                    <a:gd name="T92" fmla="*/ 294 w 745"/>
                    <a:gd name="T93" fmla="*/ 70 h 643"/>
                    <a:gd name="T94" fmla="*/ 267 w 745"/>
                    <a:gd name="T95" fmla="*/ 47 h 643"/>
                    <a:gd name="T96" fmla="*/ 249 w 745"/>
                    <a:gd name="T97" fmla="*/ 59 h 643"/>
                    <a:gd name="T98" fmla="*/ 190 w 745"/>
                    <a:gd name="T99" fmla="*/ 52 h 643"/>
                    <a:gd name="T100" fmla="*/ 155 w 745"/>
                    <a:gd name="T101" fmla="*/ 70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45" h="643">
                      <a:moveTo>
                        <a:pt x="155" y="70"/>
                      </a:moveTo>
                      <a:lnTo>
                        <a:pt x="142" y="87"/>
                      </a:lnTo>
                      <a:lnTo>
                        <a:pt x="98" y="97"/>
                      </a:lnTo>
                      <a:lnTo>
                        <a:pt x="96" y="129"/>
                      </a:lnTo>
                      <a:lnTo>
                        <a:pt x="63" y="140"/>
                      </a:lnTo>
                      <a:lnTo>
                        <a:pt x="31" y="164"/>
                      </a:lnTo>
                      <a:lnTo>
                        <a:pt x="0" y="175"/>
                      </a:lnTo>
                      <a:lnTo>
                        <a:pt x="2" y="185"/>
                      </a:lnTo>
                      <a:lnTo>
                        <a:pt x="56" y="181"/>
                      </a:lnTo>
                      <a:lnTo>
                        <a:pt x="67" y="197"/>
                      </a:lnTo>
                      <a:lnTo>
                        <a:pt x="43" y="204"/>
                      </a:lnTo>
                      <a:lnTo>
                        <a:pt x="21" y="207"/>
                      </a:lnTo>
                      <a:lnTo>
                        <a:pt x="56" y="232"/>
                      </a:lnTo>
                      <a:lnTo>
                        <a:pt x="149" y="232"/>
                      </a:lnTo>
                      <a:lnTo>
                        <a:pt x="171" y="260"/>
                      </a:lnTo>
                      <a:lnTo>
                        <a:pt x="187" y="301"/>
                      </a:lnTo>
                      <a:lnTo>
                        <a:pt x="195" y="344"/>
                      </a:lnTo>
                      <a:lnTo>
                        <a:pt x="197" y="363"/>
                      </a:lnTo>
                      <a:lnTo>
                        <a:pt x="219" y="351"/>
                      </a:lnTo>
                      <a:lnTo>
                        <a:pt x="227" y="376"/>
                      </a:lnTo>
                      <a:lnTo>
                        <a:pt x="200" y="384"/>
                      </a:lnTo>
                      <a:lnTo>
                        <a:pt x="237" y="400"/>
                      </a:lnTo>
                      <a:lnTo>
                        <a:pt x="232" y="432"/>
                      </a:lnTo>
                      <a:lnTo>
                        <a:pt x="203" y="448"/>
                      </a:lnTo>
                      <a:lnTo>
                        <a:pt x="195" y="472"/>
                      </a:lnTo>
                      <a:lnTo>
                        <a:pt x="208" y="518"/>
                      </a:lnTo>
                      <a:lnTo>
                        <a:pt x="225" y="569"/>
                      </a:lnTo>
                      <a:lnTo>
                        <a:pt x="249" y="617"/>
                      </a:lnTo>
                      <a:lnTo>
                        <a:pt x="276" y="622"/>
                      </a:lnTo>
                      <a:lnTo>
                        <a:pt x="289" y="643"/>
                      </a:lnTo>
                      <a:lnTo>
                        <a:pt x="311" y="638"/>
                      </a:lnTo>
                      <a:lnTo>
                        <a:pt x="339" y="571"/>
                      </a:lnTo>
                      <a:lnTo>
                        <a:pt x="356" y="547"/>
                      </a:lnTo>
                      <a:lnTo>
                        <a:pt x="359" y="513"/>
                      </a:lnTo>
                      <a:lnTo>
                        <a:pt x="402" y="502"/>
                      </a:lnTo>
                      <a:lnTo>
                        <a:pt x="449" y="493"/>
                      </a:lnTo>
                      <a:lnTo>
                        <a:pt x="473" y="445"/>
                      </a:lnTo>
                      <a:lnTo>
                        <a:pt x="530" y="450"/>
                      </a:lnTo>
                      <a:lnTo>
                        <a:pt x="580" y="416"/>
                      </a:lnTo>
                      <a:lnTo>
                        <a:pt x="603" y="389"/>
                      </a:lnTo>
                      <a:lnTo>
                        <a:pt x="576" y="381"/>
                      </a:lnTo>
                      <a:lnTo>
                        <a:pt x="546" y="376"/>
                      </a:lnTo>
                      <a:lnTo>
                        <a:pt x="551" y="357"/>
                      </a:lnTo>
                      <a:lnTo>
                        <a:pt x="570" y="351"/>
                      </a:lnTo>
                      <a:lnTo>
                        <a:pt x="591" y="368"/>
                      </a:lnTo>
                      <a:lnTo>
                        <a:pt x="610" y="378"/>
                      </a:lnTo>
                      <a:lnTo>
                        <a:pt x="621" y="363"/>
                      </a:lnTo>
                      <a:lnTo>
                        <a:pt x="608" y="336"/>
                      </a:lnTo>
                      <a:lnTo>
                        <a:pt x="580" y="325"/>
                      </a:lnTo>
                      <a:lnTo>
                        <a:pt x="581" y="306"/>
                      </a:lnTo>
                      <a:lnTo>
                        <a:pt x="603" y="306"/>
                      </a:lnTo>
                      <a:lnTo>
                        <a:pt x="610" y="315"/>
                      </a:lnTo>
                      <a:lnTo>
                        <a:pt x="618" y="301"/>
                      </a:lnTo>
                      <a:lnTo>
                        <a:pt x="640" y="296"/>
                      </a:lnTo>
                      <a:lnTo>
                        <a:pt x="632" y="284"/>
                      </a:lnTo>
                      <a:lnTo>
                        <a:pt x="650" y="284"/>
                      </a:lnTo>
                      <a:lnTo>
                        <a:pt x="666" y="266"/>
                      </a:lnTo>
                      <a:lnTo>
                        <a:pt x="670" y="252"/>
                      </a:lnTo>
                      <a:lnTo>
                        <a:pt x="647" y="240"/>
                      </a:lnTo>
                      <a:lnTo>
                        <a:pt x="645" y="221"/>
                      </a:lnTo>
                      <a:lnTo>
                        <a:pt x="656" y="209"/>
                      </a:lnTo>
                      <a:lnTo>
                        <a:pt x="669" y="207"/>
                      </a:lnTo>
                      <a:lnTo>
                        <a:pt x="666" y="181"/>
                      </a:lnTo>
                      <a:lnTo>
                        <a:pt x="621" y="177"/>
                      </a:lnTo>
                      <a:lnTo>
                        <a:pt x="632" y="151"/>
                      </a:lnTo>
                      <a:lnTo>
                        <a:pt x="656" y="135"/>
                      </a:lnTo>
                      <a:lnTo>
                        <a:pt x="669" y="124"/>
                      </a:lnTo>
                      <a:lnTo>
                        <a:pt x="642" y="111"/>
                      </a:lnTo>
                      <a:lnTo>
                        <a:pt x="661" y="103"/>
                      </a:lnTo>
                      <a:lnTo>
                        <a:pt x="675" y="100"/>
                      </a:lnTo>
                      <a:lnTo>
                        <a:pt x="712" y="90"/>
                      </a:lnTo>
                      <a:lnTo>
                        <a:pt x="745" y="67"/>
                      </a:lnTo>
                      <a:lnTo>
                        <a:pt x="680" y="60"/>
                      </a:lnTo>
                      <a:lnTo>
                        <a:pt x="647" y="71"/>
                      </a:lnTo>
                      <a:lnTo>
                        <a:pt x="600" y="95"/>
                      </a:lnTo>
                      <a:lnTo>
                        <a:pt x="623" y="52"/>
                      </a:lnTo>
                      <a:lnTo>
                        <a:pt x="572" y="71"/>
                      </a:lnTo>
                      <a:lnTo>
                        <a:pt x="575" y="47"/>
                      </a:lnTo>
                      <a:lnTo>
                        <a:pt x="489" y="55"/>
                      </a:lnTo>
                      <a:lnTo>
                        <a:pt x="538" y="39"/>
                      </a:lnTo>
                      <a:lnTo>
                        <a:pt x="600" y="28"/>
                      </a:lnTo>
                      <a:lnTo>
                        <a:pt x="621" y="23"/>
                      </a:lnTo>
                      <a:lnTo>
                        <a:pt x="580" y="7"/>
                      </a:lnTo>
                      <a:lnTo>
                        <a:pt x="489" y="20"/>
                      </a:lnTo>
                      <a:lnTo>
                        <a:pt x="538" y="0"/>
                      </a:lnTo>
                      <a:lnTo>
                        <a:pt x="430" y="3"/>
                      </a:lnTo>
                      <a:lnTo>
                        <a:pt x="398" y="31"/>
                      </a:lnTo>
                      <a:lnTo>
                        <a:pt x="353" y="15"/>
                      </a:lnTo>
                      <a:lnTo>
                        <a:pt x="353" y="36"/>
                      </a:lnTo>
                      <a:lnTo>
                        <a:pt x="347" y="60"/>
                      </a:lnTo>
                      <a:lnTo>
                        <a:pt x="331" y="43"/>
                      </a:lnTo>
                      <a:lnTo>
                        <a:pt x="313" y="43"/>
                      </a:lnTo>
                      <a:lnTo>
                        <a:pt x="294" y="43"/>
                      </a:lnTo>
                      <a:lnTo>
                        <a:pt x="294" y="70"/>
                      </a:lnTo>
                      <a:lnTo>
                        <a:pt x="270" y="70"/>
                      </a:lnTo>
                      <a:lnTo>
                        <a:pt x="267" y="47"/>
                      </a:lnTo>
                      <a:lnTo>
                        <a:pt x="244" y="44"/>
                      </a:lnTo>
                      <a:lnTo>
                        <a:pt x="249" y="59"/>
                      </a:lnTo>
                      <a:lnTo>
                        <a:pt x="208" y="43"/>
                      </a:lnTo>
                      <a:lnTo>
                        <a:pt x="190" y="52"/>
                      </a:lnTo>
                      <a:lnTo>
                        <a:pt x="174" y="52"/>
                      </a:lnTo>
                      <a:lnTo>
                        <a:pt x="155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1" name="Freeform 673"/>
                <p:cNvSpPr>
                  <a:spLocks/>
                </p:cNvSpPr>
                <p:nvPr/>
              </p:nvSpPr>
              <p:spPr bwMode="auto">
                <a:xfrm>
                  <a:off x="6076951" y="-589280"/>
                  <a:ext cx="1182688" cy="1020763"/>
                </a:xfrm>
                <a:custGeom>
                  <a:avLst/>
                  <a:gdLst>
                    <a:gd name="T0" fmla="*/ 142 w 745"/>
                    <a:gd name="T1" fmla="*/ 87 h 643"/>
                    <a:gd name="T2" fmla="*/ 96 w 745"/>
                    <a:gd name="T3" fmla="*/ 129 h 643"/>
                    <a:gd name="T4" fmla="*/ 31 w 745"/>
                    <a:gd name="T5" fmla="*/ 164 h 643"/>
                    <a:gd name="T6" fmla="*/ 2 w 745"/>
                    <a:gd name="T7" fmla="*/ 185 h 643"/>
                    <a:gd name="T8" fmla="*/ 67 w 745"/>
                    <a:gd name="T9" fmla="*/ 197 h 643"/>
                    <a:gd name="T10" fmla="*/ 21 w 745"/>
                    <a:gd name="T11" fmla="*/ 207 h 643"/>
                    <a:gd name="T12" fmla="*/ 149 w 745"/>
                    <a:gd name="T13" fmla="*/ 232 h 643"/>
                    <a:gd name="T14" fmla="*/ 187 w 745"/>
                    <a:gd name="T15" fmla="*/ 301 h 643"/>
                    <a:gd name="T16" fmla="*/ 197 w 745"/>
                    <a:gd name="T17" fmla="*/ 363 h 643"/>
                    <a:gd name="T18" fmla="*/ 227 w 745"/>
                    <a:gd name="T19" fmla="*/ 376 h 643"/>
                    <a:gd name="T20" fmla="*/ 237 w 745"/>
                    <a:gd name="T21" fmla="*/ 400 h 643"/>
                    <a:gd name="T22" fmla="*/ 203 w 745"/>
                    <a:gd name="T23" fmla="*/ 448 h 643"/>
                    <a:gd name="T24" fmla="*/ 208 w 745"/>
                    <a:gd name="T25" fmla="*/ 518 h 643"/>
                    <a:gd name="T26" fmla="*/ 249 w 745"/>
                    <a:gd name="T27" fmla="*/ 617 h 643"/>
                    <a:gd name="T28" fmla="*/ 289 w 745"/>
                    <a:gd name="T29" fmla="*/ 643 h 643"/>
                    <a:gd name="T30" fmla="*/ 339 w 745"/>
                    <a:gd name="T31" fmla="*/ 571 h 643"/>
                    <a:gd name="T32" fmla="*/ 359 w 745"/>
                    <a:gd name="T33" fmla="*/ 513 h 643"/>
                    <a:gd name="T34" fmla="*/ 449 w 745"/>
                    <a:gd name="T35" fmla="*/ 493 h 643"/>
                    <a:gd name="T36" fmla="*/ 530 w 745"/>
                    <a:gd name="T37" fmla="*/ 450 h 643"/>
                    <a:gd name="T38" fmla="*/ 603 w 745"/>
                    <a:gd name="T39" fmla="*/ 389 h 643"/>
                    <a:gd name="T40" fmla="*/ 546 w 745"/>
                    <a:gd name="T41" fmla="*/ 376 h 643"/>
                    <a:gd name="T42" fmla="*/ 570 w 745"/>
                    <a:gd name="T43" fmla="*/ 351 h 643"/>
                    <a:gd name="T44" fmla="*/ 610 w 745"/>
                    <a:gd name="T45" fmla="*/ 378 h 643"/>
                    <a:gd name="T46" fmla="*/ 608 w 745"/>
                    <a:gd name="T47" fmla="*/ 336 h 643"/>
                    <a:gd name="T48" fmla="*/ 581 w 745"/>
                    <a:gd name="T49" fmla="*/ 306 h 643"/>
                    <a:gd name="T50" fmla="*/ 610 w 745"/>
                    <a:gd name="T51" fmla="*/ 315 h 643"/>
                    <a:gd name="T52" fmla="*/ 640 w 745"/>
                    <a:gd name="T53" fmla="*/ 296 h 643"/>
                    <a:gd name="T54" fmla="*/ 650 w 745"/>
                    <a:gd name="T55" fmla="*/ 284 h 643"/>
                    <a:gd name="T56" fmla="*/ 670 w 745"/>
                    <a:gd name="T57" fmla="*/ 252 h 643"/>
                    <a:gd name="T58" fmla="*/ 645 w 745"/>
                    <a:gd name="T59" fmla="*/ 221 h 643"/>
                    <a:gd name="T60" fmla="*/ 669 w 745"/>
                    <a:gd name="T61" fmla="*/ 207 h 643"/>
                    <a:gd name="T62" fmla="*/ 621 w 745"/>
                    <a:gd name="T63" fmla="*/ 177 h 643"/>
                    <a:gd name="T64" fmla="*/ 656 w 745"/>
                    <a:gd name="T65" fmla="*/ 135 h 643"/>
                    <a:gd name="T66" fmla="*/ 642 w 745"/>
                    <a:gd name="T67" fmla="*/ 111 h 643"/>
                    <a:gd name="T68" fmla="*/ 675 w 745"/>
                    <a:gd name="T69" fmla="*/ 100 h 643"/>
                    <a:gd name="T70" fmla="*/ 745 w 745"/>
                    <a:gd name="T71" fmla="*/ 67 h 643"/>
                    <a:gd name="T72" fmla="*/ 647 w 745"/>
                    <a:gd name="T73" fmla="*/ 71 h 643"/>
                    <a:gd name="T74" fmla="*/ 623 w 745"/>
                    <a:gd name="T75" fmla="*/ 52 h 643"/>
                    <a:gd name="T76" fmla="*/ 575 w 745"/>
                    <a:gd name="T77" fmla="*/ 47 h 643"/>
                    <a:gd name="T78" fmla="*/ 538 w 745"/>
                    <a:gd name="T79" fmla="*/ 39 h 643"/>
                    <a:gd name="T80" fmla="*/ 621 w 745"/>
                    <a:gd name="T81" fmla="*/ 23 h 643"/>
                    <a:gd name="T82" fmla="*/ 489 w 745"/>
                    <a:gd name="T83" fmla="*/ 20 h 643"/>
                    <a:gd name="T84" fmla="*/ 430 w 745"/>
                    <a:gd name="T85" fmla="*/ 3 h 643"/>
                    <a:gd name="T86" fmla="*/ 353 w 745"/>
                    <a:gd name="T87" fmla="*/ 15 h 643"/>
                    <a:gd name="T88" fmla="*/ 347 w 745"/>
                    <a:gd name="T89" fmla="*/ 60 h 643"/>
                    <a:gd name="T90" fmla="*/ 313 w 745"/>
                    <a:gd name="T91" fmla="*/ 43 h 643"/>
                    <a:gd name="T92" fmla="*/ 294 w 745"/>
                    <a:gd name="T93" fmla="*/ 70 h 643"/>
                    <a:gd name="T94" fmla="*/ 267 w 745"/>
                    <a:gd name="T95" fmla="*/ 47 h 643"/>
                    <a:gd name="T96" fmla="*/ 249 w 745"/>
                    <a:gd name="T97" fmla="*/ 59 h 643"/>
                    <a:gd name="T98" fmla="*/ 190 w 745"/>
                    <a:gd name="T99" fmla="*/ 52 h 643"/>
                    <a:gd name="T100" fmla="*/ 155 w 745"/>
                    <a:gd name="T101" fmla="*/ 70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45" h="643">
                      <a:moveTo>
                        <a:pt x="155" y="70"/>
                      </a:moveTo>
                      <a:lnTo>
                        <a:pt x="142" y="87"/>
                      </a:lnTo>
                      <a:lnTo>
                        <a:pt x="98" y="97"/>
                      </a:lnTo>
                      <a:lnTo>
                        <a:pt x="96" y="129"/>
                      </a:lnTo>
                      <a:lnTo>
                        <a:pt x="63" y="140"/>
                      </a:lnTo>
                      <a:lnTo>
                        <a:pt x="31" y="164"/>
                      </a:lnTo>
                      <a:lnTo>
                        <a:pt x="0" y="175"/>
                      </a:lnTo>
                      <a:lnTo>
                        <a:pt x="2" y="185"/>
                      </a:lnTo>
                      <a:lnTo>
                        <a:pt x="56" y="181"/>
                      </a:lnTo>
                      <a:lnTo>
                        <a:pt x="67" y="197"/>
                      </a:lnTo>
                      <a:lnTo>
                        <a:pt x="43" y="204"/>
                      </a:lnTo>
                      <a:lnTo>
                        <a:pt x="21" y="207"/>
                      </a:lnTo>
                      <a:lnTo>
                        <a:pt x="56" y="232"/>
                      </a:lnTo>
                      <a:lnTo>
                        <a:pt x="149" y="232"/>
                      </a:lnTo>
                      <a:lnTo>
                        <a:pt x="171" y="260"/>
                      </a:lnTo>
                      <a:lnTo>
                        <a:pt x="187" y="301"/>
                      </a:lnTo>
                      <a:lnTo>
                        <a:pt x="195" y="344"/>
                      </a:lnTo>
                      <a:lnTo>
                        <a:pt x="197" y="363"/>
                      </a:lnTo>
                      <a:lnTo>
                        <a:pt x="219" y="351"/>
                      </a:lnTo>
                      <a:lnTo>
                        <a:pt x="227" y="376"/>
                      </a:lnTo>
                      <a:lnTo>
                        <a:pt x="200" y="384"/>
                      </a:lnTo>
                      <a:lnTo>
                        <a:pt x="237" y="400"/>
                      </a:lnTo>
                      <a:lnTo>
                        <a:pt x="232" y="432"/>
                      </a:lnTo>
                      <a:lnTo>
                        <a:pt x="203" y="448"/>
                      </a:lnTo>
                      <a:lnTo>
                        <a:pt x="195" y="472"/>
                      </a:lnTo>
                      <a:lnTo>
                        <a:pt x="208" y="518"/>
                      </a:lnTo>
                      <a:lnTo>
                        <a:pt x="225" y="569"/>
                      </a:lnTo>
                      <a:lnTo>
                        <a:pt x="249" y="617"/>
                      </a:lnTo>
                      <a:lnTo>
                        <a:pt x="276" y="622"/>
                      </a:lnTo>
                      <a:lnTo>
                        <a:pt x="289" y="643"/>
                      </a:lnTo>
                      <a:lnTo>
                        <a:pt x="311" y="638"/>
                      </a:lnTo>
                      <a:lnTo>
                        <a:pt x="339" y="571"/>
                      </a:lnTo>
                      <a:lnTo>
                        <a:pt x="356" y="547"/>
                      </a:lnTo>
                      <a:lnTo>
                        <a:pt x="359" y="513"/>
                      </a:lnTo>
                      <a:lnTo>
                        <a:pt x="402" y="502"/>
                      </a:lnTo>
                      <a:lnTo>
                        <a:pt x="449" y="493"/>
                      </a:lnTo>
                      <a:lnTo>
                        <a:pt x="473" y="445"/>
                      </a:lnTo>
                      <a:lnTo>
                        <a:pt x="530" y="450"/>
                      </a:lnTo>
                      <a:lnTo>
                        <a:pt x="580" y="416"/>
                      </a:lnTo>
                      <a:lnTo>
                        <a:pt x="603" y="389"/>
                      </a:lnTo>
                      <a:lnTo>
                        <a:pt x="576" y="381"/>
                      </a:lnTo>
                      <a:lnTo>
                        <a:pt x="546" y="376"/>
                      </a:lnTo>
                      <a:lnTo>
                        <a:pt x="551" y="357"/>
                      </a:lnTo>
                      <a:lnTo>
                        <a:pt x="570" y="351"/>
                      </a:lnTo>
                      <a:lnTo>
                        <a:pt x="591" y="368"/>
                      </a:lnTo>
                      <a:lnTo>
                        <a:pt x="610" y="378"/>
                      </a:lnTo>
                      <a:lnTo>
                        <a:pt x="621" y="363"/>
                      </a:lnTo>
                      <a:lnTo>
                        <a:pt x="608" y="336"/>
                      </a:lnTo>
                      <a:lnTo>
                        <a:pt x="580" y="325"/>
                      </a:lnTo>
                      <a:lnTo>
                        <a:pt x="581" y="306"/>
                      </a:lnTo>
                      <a:lnTo>
                        <a:pt x="603" y="306"/>
                      </a:lnTo>
                      <a:lnTo>
                        <a:pt x="610" y="315"/>
                      </a:lnTo>
                      <a:lnTo>
                        <a:pt x="618" y="301"/>
                      </a:lnTo>
                      <a:lnTo>
                        <a:pt x="640" y="296"/>
                      </a:lnTo>
                      <a:lnTo>
                        <a:pt x="632" y="284"/>
                      </a:lnTo>
                      <a:lnTo>
                        <a:pt x="650" y="284"/>
                      </a:lnTo>
                      <a:lnTo>
                        <a:pt x="666" y="266"/>
                      </a:lnTo>
                      <a:lnTo>
                        <a:pt x="670" y="252"/>
                      </a:lnTo>
                      <a:lnTo>
                        <a:pt x="647" y="240"/>
                      </a:lnTo>
                      <a:lnTo>
                        <a:pt x="645" y="221"/>
                      </a:lnTo>
                      <a:lnTo>
                        <a:pt x="656" y="209"/>
                      </a:lnTo>
                      <a:lnTo>
                        <a:pt x="669" y="207"/>
                      </a:lnTo>
                      <a:lnTo>
                        <a:pt x="666" y="181"/>
                      </a:lnTo>
                      <a:lnTo>
                        <a:pt x="621" y="177"/>
                      </a:lnTo>
                      <a:lnTo>
                        <a:pt x="632" y="151"/>
                      </a:lnTo>
                      <a:lnTo>
                        <a:pt x="656" y="135"/>
                      </a:lnTo>
                      <a:lnTo>
                        <a:pt x="669" y="124"/>
                      </a:lnTo>
                      <a:lnTo>
                        <a:pt x="642" y="111"/>
                      </a:lnTo>
                      <a:lnTo>
                        <a:pt x="661" y="103"/>
                      </a:lnTo>
                      <a:lnTo>
                        <a:pt x="675" y="100"/>
                      </a:lnTo>
                      <a:lnTo>
                        <a:pt x="712" y="90"/>
                      </a:lnTo>
                      <a:lnTo>
                        <a:pt x="745" y="67"/>
                      </a:lnTo>
                      <a:lnTo>
                        <a:pt x="680" y="60"/>
                      </a:lnTo>
                      <a:lnTo>
                        <a:pt x="647" y="71"/>
                      </a:lnTo>
                      <a:lnTo>
                        <a:pt x="600" y="95"/>
                      </a:lnTo>
                      <a:lnTo>
                        <a:pt x="623" y="52"/>
                      </a:lnTo>
                      <a:lnTo>
                        <a:pt x="572" y="71"/>
                      </a:lnTo>
                      <a:lnTo>
                        <a:pt x="575" y="47"/>
                      </a:lnTo>
                      <a:lnTo>
                        <a:pt x="489" y="55"/>
                      </a:lnTo>
                      <a:lnTo>
                        <a:pt x="538" y="39"/>
                      </a:lnTo>
                      <a:lnTo>
                        <a:pt x="600" y="28"/>
                      </a:lnTo>
                      <a:lnTo>
                        <a:pt x="621" y="23"/>
                      </a:lnTo>
                      <a:lnTo>
                        <a:pt x="580" y="7"/>
                      </a:lnTo>
                      <a:lnTo>
                        <a:pt x="489" y="20"/>
                      </a:lnTo>
                      <a:lnTo>
                        <a:pt x="538" y="0"/>
                      </a:lnTo>
                      <a:lnTo>
                        <a:pt x="430" y="3"/>
                      </a:lnTo>
                      <a:lnTo>
                        <a:pt x="398" y="31"/>
                      </a:lnTo>
                      <a:lnTo>
                        <a:pt x="353" y="15"/>
                      </a:lnTo>
                      <a:lnTo>
                        <a:pt x="353" y="36"/>
                      </a:lnTo>
                      <a:lnTo>
                        <a:pt x="347" y="60"/>
                      </a:lnTo>
                      <a:lnTo>
                        <a:pt x="331" y="43"/>
                      </a:lnTo>
                      <a:lnTo>
                        <a:pt x="313" y="43"/>
                      </a:lnTo>
                      <a:lnTo>
                        <a:pt x="294" y="43"/>
                      </a:lnTo>
                      <a:lnTo>
                        <a:pt x="294" y="70"/>
                      </a:lnTo>
                      <a:lnTo>
                        <a:pt x="270" y="70"/>
                      </a:lnTo>
                      <a:lnTo>
                        <a:pt x="267" y="47"/>
                      </a:lnTo>
                      <a:lnTo>
                        <a:pt x="244" y="44"/>
                      </a:lnTo>
                      <a:lnTo>
                        <a:pt x="249" y="59"/>
                      </a:lnTo>
                      <a:lnTo>
                        <a:pt x="208" y="43"/>
                      </a:lnTo>
                      <a:lnTo>
                        <a:pt x="190" y="52"/>
                      </a:lnTo>
                      <a:lnTo>
                        <a:pt x="174" y="52"/>
                      </a:lnTo>
                      <a:lnTo>
                        <a:pt x="155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2" name="Freeform 674"/>
                <p:cNvSpPr>
                  <a:spLocks/>
                </p:cNvSpPr>
                <p:nvPr/>
              </p:nvSpPr>
              <p:spPr bwMode="auto">
                <a:xfrm>
                  <a:off x="6076951" y="-589280"/>
                  <a:ext cx="1182688" cy="1020763"/>
                </a:xfrm>
                <a:custGeom>
                  <a:avLst/>
                  <a:gdLst>
                    <a:gd name="T0" fmla="*/ 142 w 745"/>
                    <a:gd name="T1" fmla="*/ 87 h 643"/>
                    <a:gd name="T2" fmla="*/ 96 w 745"/>
                    <a:gd name="T3" fmla="*/ 129 h 643"/>
                    <a:gd name="T4" fmla="*/ 31 w 745"/>
                    <a:gd name="T5" fmla="*/ 164 h 643"/>
                    <a:gd name="T6" fmla="*/ 2 w 745"/>
                    <a:gd name="T7" fmla="*/ 185 h 643"/>
                    <a:gd name="T8" fmla="*/ 67 w 745"/>
                    <a:gd name="T9" fmla="*/ 197 h 643"/>
                    <a:gd name="T10" fmla="*/ 21 w 745"/>
                    <a:gd name="T11" fmla="*/ 207 h 643"/>
                    <a:gd name="T12" fmla="*/ 149 w 745"/>
                    <a:gd name="T13" fmla="*/ 232 h 643"/>
                    <a:gd name="T14" fmla="*/ 187 w 745"/>
                    <a:gd name="T15" fmla="*/ 301 h 643"/>
                    <a:gd name="T16" fmla="*/ 197 w 745"/>
                    <a:gd name="T17" fmla="*/ 363 h 643"/>
                    <a:gd name="T18" fmla="*/ 227 w 745"/>
                    <a:gd name="T19" fmla="*/ 376 h 643"/>
                    <a:gd name="T20" fmla="*/ 237 w 745"/>
                    <a:gd name="T21" fmla="*/ 400 h 643"/>
                    <a:gd name="T22" fmla="*/ 203 w 745"/>
                    <a:gd name="T23" fmla="*/ 448 h 643"/>
                    <a:gd name="T24" fmla="*/ 208 w 745"/>
                    <a:gd name="T25" fmla="*/ 518 h 643"/>
                    <a:gd name="T26" fmla="*/ 249 w 745"/>
                    <a:gd name="T27" fmla="*/ 617 h 643"/>
                    <a:gd name="T28" fmla="*/ 289 w 745"/>
                    <a:gd name="T29" fmla="*/ 643 h 643"/>
                    <a:gd name="T30" fmla="*/ 339 w 745"/>
                    <a:gd name="T31" fmla="*/ 571 h 643"/>
                    <a:gd name="T32" fmla="*/ 359 w 745"/>
                    <a:gd name="T33" fmla="*/ 513 h 643"/>
                    <a:gd name="T34" fmla="*/ 449 w 745"/>
                    <a:gd name="T35" fmla="*/ 493 h 643"/>
                    <a:gd name="T36" fmla="*/ 530 w 745"/>
                    <a:gd name="T37" fmla="*/ 450 h 643"/>
                    <a:gd name="T38" fmla="*/ 603 w 745"/>
                    <a:gd name="T39" fmla="*/ 389 h 643"/>
                    <a:gd name="T40" fmla="*/ 546 w 745"/>
                    <a:gd name="T41" fmla="*/ 376 h 643"/>
                    <a:gd name="T42" fmla="*/ 570 w 745"/>
                    <a:gd name="T43" fmla="*/ 351 h 643"/>
                    <a:gd name="T44" fmla="*/ 610 w 745"/>
                    <a:gd name="T45" fmla="*/ 378 h 643"/>
                    <a:gd name="T46" fmla="*/ 608 w 745"/>
                    <a:gd name="T47" fmla="*/ 336 h 643"/>
                    <a:gd name="T48" fmla="*/ 581 w 745"/>
                    <a:gd name="T49" fmla="*/ 306 h 643"/>
                    <a:gd name="T50" fmla="*/ 610 w 745"/>
                    <a:gd name="T51" fmla="*/ 315 h 643"/>
                    <a:gd name="T52" fmla="*/ 640 w 745"/>
                    <a:gd name="T53" fmla="*/ 296 h 643"/>
                    <a:gd name="T54" fmla="*/ 650 w 745"/>
                    <a:gd name="T55" fmla="*/ 284 h 643"/>
                    <a:gd name="T56" fmla="*/ 670 w 745"/>
                    <a:gd name="T57" fmla="*/ 252 h 643"/>
                    <a:gd name="T58" fmla="*/ 645 w 745"/>
                    <a:gd name="T59" fmla="*/ 221 h 643"/>
                    <a:gd name="T60" fmla="*/ 669 w 745"/>
                    <a:gd name="T61" fmla="*/ 207 h 643"/>
                    <a:gd name="T62" fmla="*/ 621 w 745"/>
                    <a:gd name="T63" fmla="*/ 177 h 643"/>
                    <a:gd name="T64" fmla="*/ 656 w 745"/>
                    <a:gd name="T65" fmla="*/ 135 h 643"/>
                    <a:gd name="T66" fmla="*/ 642 w 745"/>
                    <a:gd name="T67" fmla="*/ 111 h 643"/>
                    <a:gd name="T68" fmla="*/ 675 w 745"/>
                    <a:gd name="T69" fmla="*/ 100 h 643"/>
                    <a:gd name="T70" fmla="*/ 745 w 745"/>
                    <a:gd name="T71" fmla="*/ 67 h 643"/>
                    <a:gd name="T72" fmla="*/ 647 w 745"/>
                    <a:gd name="T73" fmla="*/ 71 h 643"/>
                    <a:gd name="T74" fmla="*/ 623 w 745"/>
                    <a:gd name="T75" fmla="*/ 52 h 643"/>
                    <a:gd name="T76" fmla="*/ 575 w 745"/>
                    <a:gd name="T77" fmla="*/ 47 h 643"/>
                    <a:gd name="T78" fmla="*/ 538 w 745"/>
                    <a:gd name="T79" fmla="*/ 39 h 643"/>
                    <a:gd name="T80" fmla="*/ 621 w 745"/>
                    <a:gd name="T81" fmla="*/ 23 h 643"/>
                    <a:gd name="T82" fmla="*/ 489 w 745"/>
                    <a:gd name="T83" fmla="*/ 20 h 643"/>
                    <a:gd name="T84" fmla="*/ 430 w 745"/>
                    <a:gd name="T85" fmla="*/ 3 h 643"/>
                    <a:gd name="T86" fmla="*/ 353 w 745"/>
                    <a:gd name="T87" fmla="*/ 15 h 643"/>
                    <a:gd name="T88" fmla="*/ 347 w 745"/>
                    <a:gd name="T89" fmla="*/ 60 h 643"/>
                    <a:gd name="T90" fmla="*/ 313 w 745"/>
                    <a:gd name="T91" fmla="*/ 43 h 643"/>
                    <a:gd name="T92" fmla="*/ 294 w 745"/>
                    <a:gd name="T93" fmla="*/ 70 h 643"/>
                    <a:gd name="T94" fmla="*/ 267 w 745"/>
                    <a:gd name="T95" fmla="*/ 47 h 643"/>
                    <a:gd name="T96" fmla="*/ 249 w 745"/>
                    <a:gd name="T97" fmla="*/ 59 h 643"/>
                    <a:gd name="T98" fmla="*/ 190 w 745"/>
                    <a:gd name="T99" fmla="*/ 52 h 643"/>
                    <a:gd name="T100" fmla="*/ 155 w 745"/>
                    <a:gd name="T101" fmla="*/ 70 h 6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45" h="643">
                      <a:moveTo>
                        <a:pt x="155" y="70"/>
                      </a:moveTo>
                      <a:lnTo>
                        <a:pt x="142" y="87"/>
                      </a:lnTo>
                      <a:lnTo>
                        <a:pt x="98" y="97"/>
                      </a:lnTo>
                      <a:lnTo>
                        <a:pt x="96" y="129"/>
                      </a:lnTo>
                      <a:lnTo>
                        <a:pt x="63" y="140"/>
                      </a:lnTo>
                      <a:lnTo>
                        <a:pt x="31" y="164"/>
                      </a:lnTo>
                      <a:lnTo>
                        <a:pt x="0" y="175"/>
                      </a:lnTo>
                      <a:lnTo>
                        <a:pt x="2" y="185"/>
                      </a:lnTo>
                      <a:lnTo>
                        <a:pt x="56" y="181"/>
                      </a:lnTo>
                      <a:lnTo>
                        <a:pt x="67" y="197"/>
                      </a:lnTo>
                      <a:lnTo>
                        <a:pt x="43" y="204"/>
                      </a:lnTo>
                      <a:lnTo>
                        <a:pt x="21" y="207"/>
                      </a:lnTo>
                      <a:lnTo>
                        <a:pt x="56" y="232"/>
                      </a:lnTo>
                      <a:lnTo>
                        <a:pt x="149" y="232"/>
                      </a:lnTo>
                      <a:lnTo>
                        <a:pt x="171" y="260"/>
                      </a:lnTo>
                      <a:lnTo>
                        <a:pt x="187" y="301"/>
                      </a:lnTo>
                      <a:lnTo>
                        <a:pt x="195" y="344"/>
                      </a:lnTo>
                      <a:lnTo>
                        <a:pt x="197" y="363"/>
                      </a:lnTo>
                      <a:lnTo>
                        <a:pt x="219" y="351"/>
                      </a:lnTo>
                      <a:lnTo>
                        <a:pt x="227" y="376"/>
                      </a:lnTo>
                      <a:lnTo>
                        <a:pt x="200" y="384"/>
                      </a:lnTo>
                      <a:lnTo>
                        <a:pt x="237" y="400"/>
                      </a:lnTo>
                      <a:lnTo>
                        <a:pt x="232" y="432"/>
                      </a:lnTo>
                      <a:lnTo>
                        <a:pt x="203" y="448"/>
                      </a:lnTo>
                      <a:lnTo>
                        <a:pt x="195" y="472"/>
                      </a:lnTo>
                      <a:lnTo>
                        <a:pt x="208" y="518"/>
                      </a:lnTo>
                      <a:lnTo>
                        <a:pt x="225" y="569"/>
                      </a:lnTo>
                      <a:lnTo>
                        <a:pt x="249" y="617"/>
                      </a:lnTo>
                      <a:lnTo>
                        <a:pt x="276" y="622"/>
                      </a:lnTo>
                      <a:lnTo>
                        <a:pt x="289" y="643"/>
                      </a:lnTo>
                      <a:lnTo>
                        <a:pt x="311" y="638"/>
                      </a:lnTo>
                      <a:lnTo>
                        <a:pt x="339" y="571"/>
                      </a:lnTo>
                      <a:lnTo>
                        <a:pt x="356" y="547"/>
                      </a:lnTo>
                      <a:lnTo>
                        <a:pt x="359" y="513"/>
                      </a:lnTo>
                      <a:lnTo>
                        <a:pt x="402" y="502"/>
                      </a:lnTo>
                      <a:lnTo>
                        <a:pt x="449" y="493"/>
                      </a:lnTo>
                      <a:lnTo>
                        <a:pt x="473" y="445"/>
                      </a:lnTo>
                      <a:lnTo>
                        <a:pt x="530" y="450"/>
                      </a:lnTo>
                      <a:lnTo>
                        <a:pt x="580" y="416"/>
                      </a:lnTo>
                      <a:lnTo>
                        <a:pt x="603" y="389"/>
                      </a:lnTo>
                      <a:lnTo>
                        <a:pt x="576" y="381"/>
                      </a:lnTo>
                      <a:lnTo>
                        <a:pt x="546" y="376"/>
                      </a:lnTo>
                      <a:lnTo>
                        <a:pt x="551" y="357"/>
                      </a:lnTo>
                      <a:lnTo>
                        <a:pt x="570" y="351"/>
                      </a:lnTo>
                      <a:lnTo>
                        <a:pt x="591" y="368"/>
                      </a:lnTo>
                      <a:lnTo>
                        <a:pt x="610" y="378"/>
                      </a:lnTo>
                      <a:lnTo>
                        <a:pt x="621" y="363"/>
                      </a:lnTo>
                      <a:lnTo>
                        <a:pt x="608" y="336"/>
                      </a:lnTo>
                      <a:lnTo>
                        <a:pt x="580" y="325"/>
                      </a:lnTo>
                      <a:lnTo>
                        <a:pt x="581" y="306"/>
                      </a:lnTo>
                      <a:lnTo>
                        <a:pt x="603" y="306"/>
                      </a:lnTo>
                      <a:lnTo>
                        <a:pt x="610" y="315"/>
                      </a:lnTo>
                      <a:lnTo>
                        <a:pt x="618" y="301"/>
                      </a:lnTo>
                      <a:lnTo>
                        <a:pt x="640" y="296"/>
                      </a:lnTo>
                      <a:lnTo>
                        <a:pt x="632" y="284"/>
                      </a:lnTo>
                      <a:lnTo>
                        <a:pt x="650" y="284"/>
                      </a:lnTo>
                      <a:lnTo>
                        <a:pt x="666" y="266"/>
                      </a:lnTo>
                      <a:lnTo>
                        <a:pt x="670" y="252"/>
                      </a:lnTo>
                      <a:lnTo>
                        <a:pt x="647" y="240"/>
                      </a:lnTo>
                      <a:lnTo>
                        <a:pt x="645" y="221"/>
                      </a:lnTo>
                      <a:lnTo>
                        <a:pt x="656" y="209"/>
                      </a:lnTo>
                      <a:lnTo>
                        <a:pt x="669" y="207"/>
                      </a:lnTo>
                      <a:lnTo>
                        <a:pt x="666" y="181"/>
                      </a:lnTo>
                      <a:lnTo>
                        <a:pt x="621" y="177"/>
                      </a:lnTo>
                      <a:lnTo>
                        <a:pt x="632" y="151"/>
                      </a:lnTo>
                      <a:lnTo>
                        <a:pt x="656" y="135"/>
                      </a:lnTo>
                      <a:lnTo>
                        <a:pt x="669" y="124"/>
                      </a:lnTo>
                      <a:lnTo>
                        <a:pt x="642" y="111"/>
                      </a:lnTo>
                      <a:lnTo>
                        <a:pt x="661" y="103"/>
                      </a:lnTo>
                      <a:lnTo>
                        <a:pt x="675" y="100"/>
                      </a:lnTo>
                      <a:lnTo>
                        <a:pt x="712" y="90"/>
                      </a:lnTo>
                      <a:lnTo>
                        <a:pt x="745" y="67"/>
                      </a:lnTo>
                      <a:lnTo>
                        <a:pt x="680" y="60"/>
                      </a:lnTo>
                      <a:lnTo>
                        <a:pt x="647" y="71"/>
                      </a:lnTo>
                      <a:lnTo>
                        <a:pt x="600" y="95"/>
                      </a:lnTo>
                      <a:lnTo>
                        <a:pt x="623" y="52"/>
                      </a:lnTo>
                      <a:lnTo>
                        <a:pt x="572" y="71"/>
                      </a:lnTo>
                      <a:lnTo>
                        <a:pt x="575" y="47"/>
                      </a:lnTo>
                      <a:lnTo>
                        <a:pt x="489" y="55"/>
                      </a:lnTo>
                      <a:lnTo>
                        <a:pt x="538" y="39"/>
                      </a:lnTo>
                      <a:lnTo>
                        <a:pt x="600" y="28"/>
                      </a:lnTo>
                      <a:lnTo>
                        <a:pt x="621" y="23"/>
                      </a:lnTo>
                      <a:lnTo>
                        <a:pt x="580" y="7"/>
                      </a:lnTo>
                      <a:lnTo>
                        <a:pt x="489" y="20"/>
                      </a:lnTo>
                      <a:lnTo>
                        <a:pt x="538" y="0"/>
                      </a:lnTo>
                      <a:lnTo>
                        <a:pt x="430" y="3"/>
                      </a:lnTo>
                      <a:lnTo>
                        <a:pt x="398" y="31"/>
                      </a:lnTo>
                      <a:lnTo>
                        <a:pt x="353" y="15"/>
                      </a:lnTo>
                      <a:lnTo>
                        <a:pt x="353" y="36"/>
                      </a:lnTo>
                      <a:lnTo>
                        <a:pt x="347" y="60"/>
                      </a:lnTo>
                      <a:lnTo>
                        <a:pt x="331" y="43"/>
                      </a:lnTo>
                      <a:lnTo>
                        <a:pt x="313" y="43"/>
                      </a:lnTo>
                      <a:lnTo>
                        <a:pt x="294" y="43"/>
                      </a:lnTo>
                      <a:lnTo>
                        <a:pt x="294" y="70"/>
                      </a:lnTo>
                      <a:lnTo>
                        <a:pt x="270" y="70"/>
                      </a:lnTo>
                      <a:lnTo>
                        <a:pt x="267" y="47"/>
                      </a:lnTo>
                      <a:lnTo>
                        <a:pt x="244" y="44"/>
                      </a:lnTo>
                      <a:lnTo>
                        <a:pt x="249" y="59"/>
                      </a:lnTo>
                      <a:lnTo>
                        <a:pt x="208" y="43"/>
                      </a:lnTo>
                      <a:lnTo>
                        <a:pt x="190" y="52"/>
                      </a:lnTo>
                      <a:lnTo>
                        <a:pt x="174" y="52"/>
                      </a:lnTo>
                      <a:lnTo>
                        <a:pt x="155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3" name="Freeform 675"/>
                <p:cNvSpPr>
                  <a:spLocks/>
                </p:cNvSpPr>
                <p:nvPr/>
              </p:nvSpPr>
              <p:spPr bwMode="auto">
                <a:xfrm>
                  <a:off x="7304088" y="-13017"/>
                  <a:ext cx="36513" cy="49213"/>
                </a:xfrm>
                <a:custGeom>
                  <a:avLst/>
                  <a:gdLst>
                    <a:gd name="T0" fmla="*/ 8 w 23"/>
                    <a:gd name="T1" fmla="*/ 0 h 31"/>
                    <a:gd name="T2" fmla="*/ 0 w 23"/>
                    <a:gd name="T3" fmla="*/ 31 h 31"/>
                    <a:gd name="T4" fmla="*/ 23 w 23"/>
                    <a:gd name="T5" fmla="*/ 12 h 31"/>
                    <a:gd name="T6" fmla="*/ 8 w 23"/>
                    <a:gd name="T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31">
                      <a:moveTo>
                        <a:pt x="8" y="0"/>
                      </a:moveTo>
                      <a:lnTo>
                        <a:pt x="0" y="31"/>
                      </a:lnTo>
                      <a:lnTo>
                        <a:pt x="23" y="1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4" name="Freeform 676"/>
                <p:cNvSpPr>
                  <a:spLocks/>
                </p:cNvSpPr>
                <p:nvPr/>
              </p:nvSpPr>
              <p:spPr bwMode="auto">
                <a:xfrm>
                  <a:off x="7304088" y="-13017"/>
                  <a:ext cx="36513" cy="49213"/>
                </a:xfrm>
                <a:custGeom>
                  <a:avLst/>
                  <a:gdLst>
                    <a:gd name="T0" fmla="*/ 8 w 23"/>
                    <a:gd name="T1" fmla="*/ 0 h 31"/>
                    <a:gd name="T2" fmla="*/ 0 w 23"/>
                    <a:gd name="T3" fmla="*/ 31 h 31"/>
                    <a:gd name="T4" fmla="*/ 23 w 23"/>
                    <a:gd name="T5" fmla="*/ 12 h 31"/>
                    <a:gd name="T6" fmla="*/ 8 w 23"/>
                    <a:gd name="T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31">
                      <a:moveTo>
                        <a:pt x="8" y="0"/>
                      </a:moveTo>
                      <a:lnTo>
                        <a:pt x="0" y="31"/>
                      </a:lnTo>
                      <a:lnTo>
                        <a:pt x="23" y="12"/>
                      </a:lnTo>
                      <a:lnTo>
                        <a:pt x="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5" name="Freeform 677"/>
                <p:cNvSpPr>
                  <a:spLocks/>
                </p:cNvSpPr>
                <p:nvPr/>
              </p:nvSpPr>
              <p:spPr bwMode="auto">
                <a:xfrm>
                  <a:off x="7304088" y="-13017"/>
                  <a:ext cx="36513" cy="49213"/>
                </a:xfrm>
                <a:custGeom>
                  <a:avLst/>
                  <a:gdLst>
                    <a:gd name="T0" fmla="*/ 8 w 23"/>
                    <a:gd name="T1" fmla="*/ 0 h 31"/>
                    <a:gd name="T2" fmla="*/ 0 w 23"/>
                    <a:gd name="T3" fmla="*/ 31 h 31"/>
                    <a:gd name="T4" fmla="*/ 23 w 23"/>
                    <a:gd name="T5" fmla="*/ 12 h 31"/>
                    <a:gd name="T6" fmla="*/ 8 w 23"/>
                    <a:gd name="T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31">
                      <a:moveTo>
                        <a:pt x="8" y="0"/>
                      </a:moveTo>
                      <a:lnTo>
                        <a:pt x="0" y="31"/>
                      </a:lnTo>
                      <a:lnTo>
                        <a:pt x="23" y="1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6" name="Freeform 678"/>
                <p:cNvSpPr>
                  <a:spLocks/>
                </p:cNvSpPr>
                <p:nvPr/>
              </p:nvSpPr>
              <p:spPr bwMode="auto">
                <a:xfrm>
                  <a:off x="7304088" y="-13017"/>
                  <a:ext cx="36513" cy="49213"/>
                </a:xfrm>
                <a:custGeom>
                  <a:avLst/>
                  <a:gdLst>
                    <a:gd name="T0" fmla="*/ 8 w 23"/>
                    <a:gd name="T1" fmla="*/ 0 h 31"/>
                    <a:gd name="T2" fmla="*/ 0 w 23"/>
                    <a:gd name="T3" fmla="*/ 31 h 31"/>
                    <a:gd name="T4" fmla="*/ 23 w 23"/>
                    <a:gd name="T5" fmla="*/ 12 h 31"/>
                    <a:gd name="T6" fmla="*/ 8 w 23"/>
                    <a:gd name="T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31">
                      <a:moveTo>
                        <a:pt x="8" y="0"/>
                      </a:moveTo>
                      <a:lnTo>
                        <a:pt x="0" y="31"/>
                      </a:lnTo>
                      <a:lnTo>
                        <a:pt x="23" y="12"/>
                      </a:lnTo>
                      <a:lnTo>
                        <a:pt x="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7" name="Freeform 679"/>
                <p:cNvSpPr>
                  <a:spLocks/>
                </p:cNvSpPr>
                <p:nvPr/>
              </p:nvSpPr>
              <p:spPr bwMode="auto">
                <a:xfrm>
                  <a:off x="10363201" y="1031558"/>
                  <a:ext cx="119063" cy="149225"/>
                </a:xfrm>
                <a:custGeom>
                  <a:avLst/>
                  <a:gdLst>
                    <a:gd name="T0" fmla="*/ 73 w 75"/>
                    <a:gd name="T1" fmla="*/ 0 h 94"/>
                    <a:gd name="T2" fmla="*/ 75 w 75"/>
                    <a:gd name="T3" fmla="*/ 27 h 94"/>
                    <a:gd name="T4" fmla="*/ 65 w 75"/>
                    <a:gd name="T5" fmla="*/ 32 h 94"/>
                    <a:gd name="T6" fmla="*/ 56 w 75"/>
                    <a:gd name="T7" fmla="*/ 46 h 94"/>
                    <a:gd name="T8" fmla="*/ 41 w 75"/>
                    <a:gd name="T9" fmla="*/ 54 h 94"/>
                    <a:gd name="T10" fmla="*/ 59 w 75"/>
                    <a:gd name="T11" fmla="*/ 70 h 94"/>
                    <a:gd name="T12" fmla="*/ 54 w 75"/>
                    <a:gd name="T13" fmla="*/ 86 h 94"/>
                    <a:gd name="T14" fmla="*/ 32 w 75"/>
                    <a:gd name="T15" fmla="*/ 94 h 94"/>
                    <a:gd name="T16" fmla="*/ 22 w 75"/>
                    <a:gd name="T17" fmla="*/ 84 h 94"/>
                    <a:gd name="T18" fmla="*/ 3 w 75"/>
                    <a:gd name="T19" fmla="*/ 76 h 94"/>
                    <a:gd name="T20" fmla="*/ 16 w 75"/>
                    <a:gd name="T21" fmla="*/ 67 h 94"/>
                    <a:gd name="T22" fmla="*/ 17 w 75"/>
                    <a:gd name="T23" fmla="*/ 51 h 94"/>
                    <a:gd name="T24" fmla="*/ 3 w 75"/>
                    <a:gd name="T25" fmla="*/ 46 h 94"/>
                    <a:gd name="T26" fmla="*/ 0 w 75"/>
                    <a:gd name="T27" fmla="*/ 46 h 94"/>
                    <a:gd name="T28" fmla="*/ 14 w 75"/>
                    <a:gd name="T29" fmla="*/ 38 h 94"/>
                    <a:gd name="T30" fmla="*/ 22 w 75"/>
                    <a:gd name="T31" fmla="*/ 13 h 94"/>
                    <a:gd name="T32" fmla="*/ 37 w 75"/>
                    <a:gd name="T33" fmla="*/ 17 h 94"/>
                    <a:gd name="T34" fmla="*/ 51 w 75"/>
                    <a:gd name="T35" fmla="*/ 17 h 94"/>
                    <a:gd name="T36" fmla="*/ 68 w 75"/>
                    <a:gd name="T37" fmla="*/ 0 h 94"/>
                    <a:gd name="T38" fmla="*/ 73 w 75"/>
                    <a:gd name="T3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4">
                      <a:moveTo>
                        <a:pt x="73" y="0"/>
                      </a:moveTo>
                      <a:lnTo>
                        <a:pt x="75" y="27"/>
                      </a:lnTo>
                      <a:lnTo>
                        <a:pt x="65" y="32"/>
                      </a:lnTo>
                      <a:lnTo>
                        <a:pt x="56" y="46"/>
                      </a:lnTo>
                      <a:lnTo>
                        <a:pt x="41" y="54"/>
                      </a:lnTo>
                      <a:lnTo>
                        <a:pt x="59" y="70"/>
                      </a:lnTo>
                      <a:lnTo>
                        <a:pt x="54" y="86"/>
                      </a:lnTo>
                      <a:lnTo>
                        <a:pt x="32" y="94"/>
                      </a:lnTo>
                      <a:lnTo>
                        <a:pt x="22" y="84"/>
                      </a:lnTo>
                      <a:lnTo>
                        <a:pt x="3" y="76"/>
                      </a:lnTo>
                      <a:lnTo>
                        <a:pt x="16" y="67"/>
                      </a:lnTo>
                      <a:lnTo>
                        <a:pt x="17" y="51"/>
                      </a:lnTo>
                      <a:lnTo>
                        <a:pt x="3" y="46"/>
                      </a:lnTo>
                      <a:lnTo>
                        <a:pt x="0" y="46"/>
                      </a:lnTo>
                      <a:lnTo>
                        <a:pt x="14" y="38"/>
                      </a:lnTo>
                      <a:lnTo>
                        <a:pt x="22" y="13"/>
                      </a:lnTo>
                      <a:lnTo>
                        <a:pt x="37" y="17"/>
                      </a:lnTo>
                      <a:lnTo>
                        <a:pt x="51" y="17"/>
                      </a:lnTo>
                      <a:lnTo>
                        <a:pt x="68" y="0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8" name="Freeform 680"/>
                <p:cNvSpPr>
                  <a:spLocks/>
                </p:cNvSpPr>
                <p:nvPr/>
              </p:nvSpPr>
              <p:spPr bwMode="auto">
                <a:xfrm>
                  <a:off x="10363201" y="1031558"/>
                  <a:ext cx="119063" cy="149225"/>
                </a:xfrm>
                <a:custGeom>
                  <a:avLst/>
                  <a:gdLst>
                    <a:gd name="T0" fmla="*/ 73 w 75"/>
                    <a:gd name="T1" fmla="*/ 0 h 94"/>
                    <a:gd name="T2" fmla="*/ 75 w 75"/>
                    <a:gd name="T3" fmla="*/ 27 h 94"/>
                    <a:gd name="T4" fmla="*/ 65 w 75"/>
                    <a:gd name="T5" fmla="*/ 32 h 94"/>
                    <a:gd name="T6" fmla="*/ 56 w 75"/>
                    <a:gd name="T7" fmla="*/ 46 h 94"/>
                    <a:gd name="T8" fmla="*/ 41 w 75"/>
                    <a:gd name="T9" fmla="*/ 54 h 94"/>
                    <a:gd name="T10" fmla="*/ 59 w 75"/>
                    <a:gd name="T11" fmla="*/ 70 h 94"/>
                    <a:gd name="T12" fmla="*/ 54 w 75"/>
                    <a:gd name="T13" fmla="*/ 86 h 94"/>
                    <a:gd name="T14" fmla="*/ 32 w 75"/>
                    <a:gd name="T15" fmla="*/ 94 h 94"/>
                    <a:gd name="T16" fmla="*/ 22 w 75"/>
                    <a:gd name="T17" fmla="*/ 84 h 94"/>
                    <a:gd name="T18" fmla="*/ 3 w 75"/>
                    <a:gd name="T19" fmla="*/ 76 h 94"/>
                    <a:gd name="T20" fmla="*/ 16 w 75"/>
                    <a:gd name="T21" fmla="*/ 67 h 94"/>
                    <a:gd name="T22" fmla="*/ 17 w 75"/>
                    <a:gd name="T23" fmla="*/ 51 h 94"/>
                    <a:gd name="T24" fmla="*/ 3 w 75"/>
                    <a:gd name="T25" fmla="*/ 46 h 94"/>
                    <a:gd name="T26" fmla="*/ 0 w 75"/>
                    <a:gd name="T27" fmla="*/ 46 h 94"/>
                    <a:gd name="T28" fmla="*/ 14 w 75"/>
                    <a:gd name="T29" fmla="*/ 38 h 94"/>
                    <a:gd name="T30" fmla="*/ 22 w 75"/>
                    <a:gd name="T31" fmla="*/ 13 h 94"/>
                    <a:gd name="T32" fmla="*/ 37 w 75"/>
                    <a:gd name="T33" fmla="*/ 17 h 94"/>
                    <a:gd name="T34" fmla="*/ 51 w 75"/>
                    <a:gd name="T35" fmla="*/ 17 h 94"/>
                    <a:gd name="T36" fmla="*/ 68 w 75"/>
                    <a:gd name="T37" fmla="*/ 0 h 94"/>
                    <a:gd name="T38" fmla="*/ 73 w 75"/>
                    <a:gd name="T3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4">
                      <a:moveTo>
                        <a:pt x="73" y="0"/>
                      </a:moveTo>
                      <a:lnTo>
                        <a:pt x="75" y="27"/>
                      </a:lnTo>
                      <a:lnTo>
                        <a:pt x="65" y="32"/>
                      </a:lnTo>
                      <a:lnTo>
                        <a:pt x="56" y="46"/>
                      </a:lnTo>
                      <a:lnTo>
                        <a:pt x="41" y="54"/>
                      </a:lnTo>
                      <a:lnTo>
                        <a:pt x="59" y="70"/>
                      </a:lnTo>
                      <a:lnTo>
                        <a:pt x="54" y="86"/>
                      </a:lnTo>
                      <a:lnTo>
                        <a:pt x="32" y="94"/>
                      </a:lnTo>
                      <a:lnTo>
                        <a:pt x="22" y="84"/>
                      </a:lnTo>
                      <a:lnTo>
                        <a:pt x="3" y="76"/>
                      </a:lnTo>
                      <a:lnTo>
                        <a:pt x="16" y="67"/>
                      </a:lnTo>
                      <a:lnTo>
                        <a:pt x="17" y="51"/>
                      </a:lnTo>
                      <a:lnTo>
                        <a:pt x="3" y="46"/>
                      </a:lnTo>
                      <a:lnTo>
                        <a:pt x="0" y="46"/>
                      </a:lnTo>
                      <a:lnTo>
                        <a:pt x="14" y="38"/>
                      </a:lnTo>
                      <a:lnTo>
                        <a:pt x="22" y="13"/>
                      </a:lnTo>
                      <a:lnTo>
                        <a:pt x="37" y="17"/>
                      </a:lnTo>
                      <a:lnTo>
                        <a:pt x="51" y="17"/>
                      </a:lnTo>
                      <a:lnTo>
                        <a:pt x="68" y="0"/>
                      </a:lnTo>
                      <a:lnTo>
                        <a:pt x="7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9" name="Freeform 681"/>
                <p:cNvSpPr>
                  <a:spLocks/>
                </p:cNvSpPr>
                <p:nvPr/>
              </p:nvSpPr>
              <p:spPr bwMode="auto">
                <a:xfrm>
                  <a:off x="10363201" y="1031558"/>
                  <a:ext cx="119063" cy="149225"/>
                </a:xfrm>
                <a:custGeom>
                  <a:avLst/>
                  <a:gdLst>
                    <a:gd name="T0" fmla="*/ 73 w 75"/>
                    <a:gd name="T1" fmla="*/ 0 h 94"/>
                    <a:gd name="T2" fmla="*/ 75 w 75"/>
                    <a:gd name="T3" fmla="*/ 27 h 94"/>
                    <a:gd name="T4" fmla="*/ 65 w 75"/>
                    <a:gd name="T5" fmla="*/ 32 h 94"/>
                    <a:gd name="T6" fmla="*/ 56 w 75"/>
                    <a:gd name="T7" fmla="*/ 46 h 94"/>
                    <a:gd name="T8" fmla="*/ 41 w 75"/>
                    <a:gd name="T9" fmla="*/ 54 h 94"/>
                    <a:gd name="T10" fmla="*/ 59 w 75"/>
                    <a:gd name="T11" fmla="*/ 70 h 94"/>
                    <a:gd name="T12" fmla="*/ 54 w 75"/>
                    <a:gd name="T13" fmla="*/ 86 h 94"/>
                    <a:gd name="T14" fmla="*/ 32 w 75"/>
                    <a:gd name="T15" fmla="*/ 94 h 94"/>
                    <a:gd name="T16" fmla="*/ 22 w 75"/>
                    <a:gd name="T17" fmla="*/ 84 h 94"/>
                    <a:gd name="T18" fmla="*/ 3 w 75"/>
                    <a:gd name="T19" fmla="*/ 76 h 94"/>
                    <a:gd name="T20" fmla="*/ 16 w 75"/>
                    <a:gd name="T21" fmla="*/ 67 h 94"/>
                    <a:gd name="T22" fmla="*/ 17 w 75"/>
                    <a:gd name="T23" fmla="*/ 51 h 94"/>
                    <a:gd name="T24" fmla="*/ 3 w 75"/>
                    <a:gd name="T25" fmla="*/ 46 h 94"/>
                    <a:gd name="T26" fmla="*/ 0 w 75"/>
                    <a:gd name="T27" fmla="*/ 46 h 94"/>
                    <a:gd name="T28" fmla="*/ 14 w 75"/>
                    <a:gd name="T29" fmla="*/ 38 h 94"/>
                    <a:gd name="T30" fmla="*/ 22 w 75"/>
                    <a:gd name="T31" fmla="*/ 13 h 94"/>
                    <a:gd name="T32" fmla="*/ 37 w 75"/>
                    <a:gd name="T33" fmla="*/ 17 h 94"/>
                    <a:gd name="T34" fmla="*/ 51 w 75"/>
                    <a:gd name="T35" fmla="*/ 17 h 94"/>
                    <a:gd name="T36" fmla="*/ 68 w 75"/>
                    <a:gd name="T37" fmla="*/ 0 h 94"/>
                    <a:gd name="T38" fmla="*/ 73 w 75"/>
                    <a:gd name="T3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4">
                      <a:moveTo>
                        <a:pt x="73" y="0"/>
                      </a:moveTo>
                      <a:lnTo>
                        <a:pt x="75" y="27"/>
                      </a:lnTo>
                      <a:lnTo>
                        <a:pt x="65" y="32"/>
                      </a:lnTo>
                      <a:lnTo>
                        <a:pt x="56" y="46"/>
                      </a:lnTo>
                      <a:lnTo>
                        <a:pt x="41" y="54"/>
                      </a:lnTo>
                      <a:lnTo>
                        <a:pt x="59" y="70"/>
                      </a:lnTo>
                      <a:lnTo>
                        <a:pt x="54" y="86"/>
                      </a:lnTo>
                      <a:lnTo>
                        <a:pt x="32" y="94"/>
                      </a:lnTo>
                      <a:lnTo>
                        <a:pt x="22" y="84"/>
                      </a:lnTo>
                      <a:lnTo>
                        <a:pt x="3" y="76"/>
                      </a:lnTo>
                      <a:lnTo>
                        <a:pt x="16" y="67"/>
                      </a:lnTo>
                      <a:lnTo>
                        <a:pt x="17" y="51"/>
                      </a:lnTo>
                      <a:lnTo>
                        <a:pt x="3" y="46"/>
                      </a:lnTo>
                      <a:lnTo>
                        <a:pt x="0" y="46"/>
                      </a:lnTo>
                      <a:lnTo>
                        <a:pt x="14" y="38"/>
                      </a:lnTo>
                      <a:lnTo>
                        <a:pt x="22" y="13"/>
                      </a:lnTo>
                      <a:lnTo>
                        <a:pt x="37" y="17"/>
                      </a:lnTo>
                      <a:lnTo>
                        <a:pt x="51" y="17"/>
                      </a:lnTo>
                      <a:lnTo>
                        <a:pt x="68" y="0"/>
                      </a:lnTo>
                      <a:lnTo>
                        <a:pt x="7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0" name="Freeform 682"/>
                <p:cNvSpPr>
                  <a:spLocks/>
                </p:cNvSpPr>
                <p:nvPr/>
              </p:nvSpPr>
              <p:spPr bwMode="auto">
                <a:xfrm>
                  <a:off x="10363201" y="1031558"/>
                  <a:ext cx="119063" cy="149225"/>
                </a:xfrm>
                <a:custGeom>
                  <a:avLst/>
                  <a:gdLst>
                    <a:gd name="T0" fmla="*/ 73 w 75"/>
                    <a:gd name="T1" fmla="*/ 0 h 94"/>
                    <a:gd name="T2" fmla="*/ 75 w 75"/>
                    <a:gd name="T3" fmla="*/ 27 h 94"/>
                    <a:gd name="T4" fmla="*/ 65 w 75"/>
                    <a:gd name="T5" fmla="*/ 32 h 94"/>
                    <a:gd name="T6" fmla="*/ 56 w 75"/>
                    <a:gd name="T7" fmla="*/ 46 h 94"/>
                    <a:gd name="T8" fmla="*/ 41 w 75"/>
                    <a:gd name="T9" fmla="*/ 54 h 94"/>
                    <a:gd name="T10" fmla="*/ 59 w 75"/>
                    <a:gd name="T11" fmla="*/ 70 h 94"/>
                    <a:gd name="T12" fmla="*/ 54 w 75"/>
                    <a:gd name="T13" fmla="*/ 86 h 94"/>
                    <a:gd name="T14" fmla="*/ 32 w 75"/>
                    <a:gd name="T15" fmla="*/ 94 h 94"/>
                    <a:gd name="T16" fmla="*/ 22 w 75"/>
                    <a:gd name="T17" fmla="*/ 84 h 94"/>
                    <a:gd name="T18" fmla="*/ 3 w 75"/>
                    <a:gd name="T19" fmla="*/ 76 h 94"/>
                    <a:gd name="T20" fmla="*/ 16 w 75"/>
                    <a:gd name="T21" fmla="*/ 67 h 94"/>
                    <a:gd name="T22" fmla="*/ 17 w 75"/>
                    <a:gd name="T23" fmla="*/ 51 h 94"/>
                    <a:gd name="T24" fmla="*/ 3 w 75"/>
                    <a:gd name="T25" fmla="*/ 46 h 94"/>
                    <a:gd name="T26" fmla="*/ 0 w 75"/>
                    <a:gd name="T27" fmla="*/ 46 h 94"/>
                    <a:gd name="T28" fmla="*/ 14 w 75"/>
                    <a:gd name="T29" fmla="*/ 38 h 94"/>
                    <a:gd name="T30" fmla="*/ 22 w 75"/>
                    <a:gd name="T31" fmla="*/ 13 h 94"/>
                    <a:gd name="T32" fmla="*/ 37 w 75"/>
                    <a:gd name="T33" fmla="*/ 17 h 94"/>
                    <a:gd name="T34" fmla="*/ 51 w 75"/>
                    <a:gd name="T35" fmla="*/ 17 h 94"/>
                    <a:gd name="T36" fmla="*/ 68 w 75"/>
                    <a:gd name="T37" fmla="*/ 0 h 94"/>
                    <a:gd name="T38" fmla="*/ 73 w 75"/>
                    <a:gd name="T3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4">
                      <a:moveTo>
                        <a:pt x="73" y="0"/>
                      </a:moveTo>
                      <a:lnTo>
                        <a:pt x="75" y="27"/>
                      </a:lnTo>
                      <a:lnTo>
                        <a:pt x="65" y="32"/>
                      </a:lnTo>
                      <a:lnTo>
                        <a:pt x="56" y="46"/>
                      </a:lnTo>
                      <a:lnTo>
                        <a:pt x="41" y="54"/>
                      </a:lnTo>
                      <a:lnTo>
                        <a:pt x="59" y="70"/>
                      </a:lnTo>
                      <a:lnTo>
                        <a:pt x="54" y="86"/>
                      </a:lnTo>
                      <a:lnTo>
                        <a:pt x="32" y="94"/>
                      </a:lnTo>
                      <a:lnTo>
                        <a:pt x="22" y="84"/>
                      </a:lnTo>
                      <a:lnTo>
                        <a:pt x="3" y="76"/>
                      </a:lnTo>
                      <a:lnTo>
                        <a:pt x="16" y="67"/>
                      </a:lnTo>
                      <a:lnTo>
                        <a:pt x="17" y="51"/>
                      </a:lnTo>
                      <a:lnTo>
                        <a:pt x="3" y="46"/>
                      </a:lnTo>
                      <a:lnTo>
                        <a:pt x="0" y="46"/>
                      </a:lnTo>
                      <a:lnTo>
                        <a:pt x="14" y="38"/>
                      </a:lnTo>
                      <a:lnTo>
                        <a:pt x="22" y="13"/>
                      </a:lnTo>
                      <a:lnTo>
                        <a:pt x="37" y="17"/>
                      </a:lnTo>
                      <a:lnTo>
                        <a:pt x="51" y="17"/>
                      </a:lnTo>
                      <a:lnTo>
                        <a:pt x="68" y="0"/>
                      </a:lnTo>
                      <a:lnTo>
                        <a:pt x="7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1" name="Freeform 683"/>
                <p:cNvSpPr>
                  <a:spLocks/>
                </p:cNvSpPr>
                <p:nvPr/>
              </p:nvSpPr>
              <p:spPr bwMode="auto">
                <a:xfrm>
                  <a:off x="10261601" y="2487295"/>
                  <a:ext cx="17463" cy="11113"/>
                </a:xfrm>
                <a:custGeom>
                  <a:avLst/>
                  <a:gdLst>
                    <a:gd name="T0" fmla="*/ 5 w 11"/>
                    <a:gd name="T1" fmla="*/ 7 h 7"/>
                    <a:gd name="T2" fmla="*/ 6 w 11"/>
                    <a:gd name="T3" fmla="*/ 7 h 7"/>
                    <a:gd name="T4" fmla="*/ 6 w 11"/>
                    <a:gd name="T5" fmla="*/ 7 h 7"/>
                    <a:gd name="T6" fmla="*/ 8 w 11"/>
                    <a:gd name="T7" fmla="*/ 7 h 7"/>
                    <a:gd name="T8" fmla="*/ 8 w 11"/>
                    <a:gd name="T9" fmla="*/ 7 h 7"/>
                    <a:gd name="T10" fmla="*/ 10 w 11"/>
                    <a:gd name="T11" fmla="*/ 5 h 7"/>
                    <a:gd name="T12" fmla="*/ 10 w 11"/>
                    <a:gd name="T13" fmla="*/ 5 h 7"/>
                    <a:gd name="T14" fmla="*/ 11 w 11"/>
                    <a:gd name="T15" fmla="*/ 5 h 7"/>
                    <a:gd name="T16" fmla="*/ 11 w 11"/>
                    <a:gd name="T17" fmla="*/ 5 h 7"/>
                    <a:gd name="T18" fmla="*/ 11 w 11"/>
                    <a:gd name="T19" fmla="*/ 4 h 7"/>
                    <a:gd name="T20" fmla="*/ 11 w 11"/>
                    <a:gd name="T21" fmla="*/ 4 h 7"/>
                    <a:gd name="T22" fmla="*/ 11 w 11"/>
                    <a:gd name="T23" fmla="*/ 4 h 7"/>
                    <a:gd name="T24" fmla="*/ 11 w 11"/>
                    <a:gd name="T25" fmla="*/ 4 h 7"/>
                    <a:gd name="T26" fmla="*/ 11 w 11"/>
                    <a:gd name="T27" fmla="*/ 2 h 7"/>
                    <a:gd name="T28" fmla="*/ 11 w 11"/>
                    <a:gd name="T29" fmla="*/ 2 h 7"/>
                    <a:gd name="T30" fmla="*/ 10 w 11"/>
                    <a:gd name="T31" fmla="*/ 2 h 7"/>
                    <a:gd name="T32" fmla="*/ 10 w 11"/>
                    <a:gd name="T33" fmla="*/ 2 h 7"/>
                    <a:gd name="T34" fmla="*/ 10 w 11"/>
                    <a:gd name="T35" fmla="*/ 2 h 7"/>
                    <a:gd name="T36" fmla="*/ 8 w 11"/>
                    <a:gd name="T37" fmla="*/ 0 h 7"/>
                    <a:gd name="T38" fmla="*/ 8 w 11"/>
                    <a:gd name="T39" fmla="*/ 0 h 7"/>
                    <a:gd name="T40" fmla="*/ 6 w 11"/>
                    <a:gd name="T41" fmla="*/ 0 h 7"/>
                    <a:gd name="T42" fmla="*/ 6 w 11"/>
                    <a:gd name="T43" fmla="*/ 0 h 7"/>
                    <a:gd name="T44" fmla="*/ 5 w 11"/>
                    <a:gd name="T45" fmla="*/ 0 h 7"/>
                    <a:gd name="T46" fmla="*/ 5 w 11"/>
                    <a:gd name="T47" fmla="*/ 0 h 7"/>
                    <a:gd name="T48" fmla="*/ 3 w 11"/>
                    <a:gd name="T49" fmla="*/ 0 h 7"/>
                    <a:gd name="T50" fmla="*/ 3 w 11"/>
                    <a:gd name="T51" fmla="*/ 0 h 7"/>
                    <a:gd name="T52" fmla="*/ 3 w 11"/>
                    <a:gd name="T53" fmla="*/ 0 h 7"/>
                    <a:gd name="T54" fmla="*/ 2 w 11"/>
                    <a:gd name="T55" fmla="*/ 2 h 7"/>
                    <a:gd name="T56" fmla="*/ 2 w 11"/>
                    <a:gd name="T57" fmla="*/ 2 h 7"/>
                    <a:gd name="T58" fmla="*/ 2 w 11"/>
                    <a:gd name="T59" fmla="*/ 2 h 7"/>
                    <a:gd name="T60" fmla="*/ 0 w 11"/>
                    <a:gd name="T61" fmla="*/ 2 h 7"/>
                    <a:gd name="T62" fmla="*/ 0 w 11"/>
                    <a:gd name="T63" fmla="*/ 2 h 7"/>
                    <a:gd name="T64" fmla="*/ 0 w 11"/>
                    <a:gd name="T65" fmla="*/ 4 h 7"/>
                    <a:gd name="T66" fmla="*/ 0 w 11"/>
                    <a:gd name="T67" fmla="*/ 4 h 7"/>
                    <a:gd name="T68" fmla="*/ 0 w 11"/>
                    <a:gd name="T69" fmla="*/ 4 h 7"/>
                    <a:gd name="T70" fmla="*/ 0 w 11"/>
                    <a:gd name="T71" fmla="*/ 4 h 7"/>
                    <a:gd name="T72" fmla="*/ 0 w 11"/>
                    <a:gd name="T73" fmla="*/ 5 h 7"/>
                    <a:gd name="T74" fmla="*/ 0 w 11"/>
                    <a:gd name="T75" fmla="*/ 5 h 7"/>
                    <a:gd name="T76" fmla="*/ 2 w 11"/>
                    <a:gd name="T77" fmla="*/ 5 h 7"/>
                    <a:gd name="T78" fmla="*/ 2 w 11"/>
                    <a:gd name="T79" fmla="*/ 5 h 7"/>
                    <a:gd name="T80" fmla="*/ 3 w 11"/>
                    <a:gd name="T81" fmla="*/ 7 h 7"/>
                    <a:gd name="T82" fmla="*/ 3 w 11"/>
                    <a:gd name="T83" fmla="*/ 7 h 7"/>
                    <a:gd name="T84" fmla="*/ 3 w 11"/>
                    <a:gd name="T85" fmla="*/ 7 h 7"/>
                    <a:gd name="T86" fmla="*/ 5 w 11"/>
                    <a:gd name="T87" fmla="*/ 7 h 7"/>
                    <a:gd name="T88" fmla="*/ 5 w 11"/>
                    <a:gd name="T8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" h="7">
                      <a:moveTo>
                        <a:pt x="5" y="7"/>
                      </a:moveTo>
                      <a:lnTo>
                        <a:pt x="6" y="7"/>
                      </a:lnTo>
                      <a:lnTo>
                        <a:pt x="6" y="7"/>
                      </a:lnTo>
                      <a:lnTo>
                        <a:pt x="8" y="7"/>
                      </a:lnTo>
                      <a:lnTo>
                        <a:pt x="8" y="7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5" y="7"/>
                      </a:lnTo>
                      <a:lnTo>
                        <a:pt x="5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2" name="Freeform 684"/>
                <p:cNvSpPr>
                  <a:spLocks/>
                </p:cNvSpPr>
                <p:nvPr/>
              </p:nvSpPr>
              <p:spPr bwMode="auto">
                <a:xfrm>
                  <a:off x="10261601" y="2487295"/>
                  <a:ext cx="17463" cy="11113"/>
                </a:xfrm>
                <a:custGeom>
                  <a:avLst/>
                  <a:gdLst>
                    <a:gd name="T0" fmla="*/ 5 w 11"/>
                    <a:gd name="T1" fmla="*/ 7 h 7"/>
                    <a:gd name="T2" fmla="*/ 6 w 11"/>
                    <a:gd name="T3" fmla="*/ 7 h 7"/>
                    <a:gd name="T4" fmla="*/ 6 w 11"/>
                    <a:gd name="T5" fmla="*/ 7 h 7"/>
                    <a:gd name="T6" fmla="*/ 8 w 11"/>
                    <a:gd name="T7" fmla="*/ 7 h 7"/>
                    <a:gd name="T8" fmla="*/ 8 w 11"/>
                    <a:gd name="T9" fmla="*/ 7 h 7"/>
                    <a:gd name="T10" fmla="*/ 10 w 11"/>
                    <a:gd name="T11" fmla="*/ 5 h 7"/>
                    <a:gd name="T12" fmla="*/ 10 w 11"/>
                    <a:gd name="T13" fmla="*/ 5 h 7"/>
                    <a:gd name="T14" fmla="*/ 11 w 11"/>
                    <a:gd name="T15" fmla="*/ 5 h 7"/>
                    <a:gd name="T16" fmla="*/ 11 w 11"/>
                    <a:gd name="T17" fmla="*/ 5 h 7"/>
                    <a:gd name="T18" fmla="*/ 11 w 11"/>
                    <a:gd name="T19" fmla="*/ 4 h 7"/>
                    <a:gd name="T20" fmla="*/ 11 w 11"/>
                    <a:gd name="T21" fmla="*/ 4 h 7"/>
                    <a:gd name="T22" fmla="*/ 11 w 11"/>
                    <a:gd name="T23" fmla="*/ 4 h 7"/>
                    <a:gd name="T24" fmla="*/ 11 w 11"/>
                    <a:gd name="T25" fmla="*/ 4 h 7"/>
                    <a:gd name="T26" fmla="*/ 11 w 11"/>
                    <a:gd name="T27" fmla="*/ 2 h 7"/>
                    <a:gd name="T28" fmla="*/ 11 w 11"/>
                    <a:gd name="T29" fmla="*/ 2 h 7"/>
                    <a:gd name="T30" fmla="*/ 10 w 11"/>
                    <a:gd name="T31" fmla="*/ 2 h 7"/>
                    <a:gd name="T32" fmla="*/ 10 w 11"/>
                    <a:gd name="T33" fmla="*/ 2 h 7"/>
                    <a:gd name="T34" fmla="*/ 10 w 11"/>
                    <a:gd name="T35" fmla="*/ 2 h 7"/>
                    <a:gd name="T36" fmla="*/ 8 w 11"/>
                    <a:gd name="T37" fmla="*/ 0 h 7"/>
                    <a:gd name="T38" fmla="*/ 8 w 11"/>
                    <a:gd name="T39" fmla="*/ 0 h 7"/>
                    <a:gd name="T40" fmla="*/ 6 w 11"/>
                    <a:gd name="T41" fmla="*/ 0 h 7"/>
                    <a:gd name="T42" fmla="*/ 6 w 11"/>
                    <a:gd name="T43" fmla="*/ 0 h 7"/>
                    <a:gd name="T44" fmla="*/ 5 w 11"/>
                    <a:gd name="T45" fmla="*/ 0 h 7"/>
                    <a:gd name="T46" fmla="*/ 5 w 11"/>
                    <a:gd name="T47" fmla="*/ 0 h 7"/>
                    <a:gd name="T48" fmla="*/ 3 w 11"/>
                    <a:gd name="T49" fmla="*/ 0 h 7"/>
                    <a:gd name="T50" fmla="*/ 3 w 11"/>
                    <a:gd name="T51" fmla="*/ 0 h 7"/>
                    <a:gd name="T52" fmla="*/ 3 w 11"/>
                    <a:gd name="T53" fmla="*/ 0 h 7"/>
                    <a:gd name="T54" fmla="*/ 2 w 11"/>
                    <a:gd name="T55" fmla="*/ 2 h 7"/>
                    <a:gd name="T56" fmla="*/ 2 w 11"/>
                    <a:gd name="T57" fmla="*/ 2 h 7"/>
                    <a:gd name="T58" fmla="*/ 2 w 11"/>
                    <a:gd name="T59" fmla="*/ 2 h 7"/>
                    <a:gd name="T60" fmla="*/ 0 w 11"/>
                    <a:gd name="T61" fmla="*/ 2 h 7"/>
                    <a:gd name="T62" fmla="*/ 0 w 11"/>
                    <a:gd name="T63" fmla="*/ 2 h 7"/>
                    <a:gd name="T64" fmla="*/ 0 w 11"/>
                    <a:gd name="T65" fmla="*/ 4 h 7"/>
                    <a:gd name="T66" fmla="*/ 0 w 11"/>
                    <a:gd name="T67" fmla="*/ 4 h 7"/>
                    <a:gd name="T68" fmla="*/ 0 w 11"/>
                    <a:gd name="T69" fmla="*/ 4 h 7"/>
                    <a:gd name="T70" fmla="*/ 0 w 11"/>
                    <a:gd name="T71" fmla="*/ 4 h 7"/>
                    <a:gd name="T72" fmla="*/ 0 w 11"/>
                    <a:gd name="T73" fmla="*/ 5 h 7"/>
                    <a:gd name="T74" fmla="*/ 0 w 11"/>
                    <a:gd name="T75" fmla="*/ 5 h 7"/>
                    <a:gd name="T76" fmla="*/ 2 w 11"/>
                    <a:gd name="T77" fmla="*/ 5 h 7"/>
                    <a:gd name="T78" fmla="*/ 2 w 11"/>
                    <a:gd name="T79" fmla="*/ 5 h 7"/>
                    <a:gd name="T80" fmla="*/ 3 w 11"/>
                    <a:gd name="T81" fmla="*/ 7 h 7"/>
                    <a:gd name="T82" fmla="*/ 3 w 11"/>
                    <a:gd name="T83" fmla="*/ 7 h 7"/>
                    <a:gd name="T84" fmla="*/ 3 w 11"/>
                    <a:gd name="T85" fmla="*/ 7 h 7"/>
                    <a:gd name="T86" fmla="*/ 5 w 11"/>
                    <a:gd name="T87" fmla="*/ 7 h 7"/>
                    <a:gd name="T88" fmla="*/ 5 w 11"/>
                    <a:gd name="T8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" h="7">
                      <a:moveTo>
                        <a:pt x="5" y="7"/>
                      </a:moveTo>
                      <a:lnTo>
                        <a:pt x="6" y="7"/>
                      </a:lnTo>
                      <a:lnTo>
                        <a:pt x="6" y="7"/>
                      </a:lnTo>
                      <a:lnTo>
                        <a:pt x="8" y="7"/>
                      </a:lnTo>
                      <a:lnTo>
                        <a:pt x="8" y="7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5" y="7"/>
                      </a:lnTo>
                      <a:lnTo>
                        <a:pt x="5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3" name="Freeform 685"/>
                <p:cNvSpPr>
                  <a:spLocks/>
                </p:cNvSpPr>
                <p:nvPr/>
              </p:nvSpPr>
              <p:spPr bwMode="auto">
                <a:xfrm>
                  <a:off x="10261601" y="2487295"/>
                  <a:ext cx="17463" cy="11113"/>
                </a:xfrm>
                <a:custGeom>
                  <a:avLst/>
                  <a:gdLst>
                    <a:gd name="T0" fmla="*/ 5 w 11"/>
                    <a:gd name="T1" fmla="*/ 7 h 7"/>
                    <a:gd name="T2" fmla="*/ 6 w 11"/>
                    <a:gd name="T3" fmla="*/ 7 h 7"/>
                    <a:gd name="T4" fmla="*/ 6 w 11"/>
                    <a:gd name="T5" fmla="*/ 7 h 7"/>
                    <a:gd name="T6" fmla="*/ 8 w 11"/>
                    <a:gd name="T7" fmla="*/ 7 h 7"/>
                    <a:gd name="T8" fmla="*/ 8 w 11"/>
                    <a:gd name="T9" fmla="*/ 7 h 7"/>
                    <a:gd name="T10" fmla="*/ 10 w 11"/>
                    <a:gd name="T11" fmla="*/ 5 h 7"/>
                    <a:gd name="T12" fmla="*/ 10 w 11"/>
                    <a:gd name="T13" fmla="*/ 5 h 7"/>
                    <a:gd name="T14" fmla="*/ 11 w 11"/>
                    <a:gd name="T15" fmla="*/ 5 h 7"/>
                    <a:gd name="T16" fmla="*/ 11 w 11"/>
                    <a:gd name="T17" fmla="*/ 5 h 7"/>
                    <a:gd name="T18" fmla="*/ 11 w 11"/>
                    <a:gd name="T19" fmla="*/ 4 h 7"/>
                    <a:gd name="T20" fmla="*/ 11 w 11"/>
                    <a:gd name="T21" fmla="*/ 4 h 7"/>
                    <a:gd name="T22" fmla="*/ 11 w 11"/>
                    <a:gd name="T23" fmla="*/ 4 h 7"/>
                    <a:gd name="T24" fmla="*/ 11 w 11"/>
                    <a:gd name="T25" fmla="*/ 4 h 7"/>
                    <a:gd name="T26" fmla="*/ 11 w 11"/>
                    <a:gd name="T27" fmla="*/ 2 h 7"/>
                    <a:gd name="T28" fmla="*/ 11 w 11"/>
                    <a:gd name="T29" fmla="*/ 2 h 7"/>
                    <a:gd name="T30" fmla="*/ 10 w 11"/>
                    <a:gd name="T31" fmla="*/ 2 h 7"/>
                    <a:gd name="T32" fmla="*/ 10 w 11"/>
                    <a:gd name="T33" fmla="*/ 2 h 7"/>
                    <a:gd name="T34" fmla="*/ 10 w 11"/>
                    <a:gd name="T35" fmla="*/ 2 h 7"/>
                    <a:gd name="T36" fmla="*/ 8 w 11"/>
                    <a:gd name="T37" fmla="*/ 0 h 7"/>
                    <a:gd name="T38" fmla="*/ 8 w 11"/>
                    <a:gd name="T39" fmla="*/ 0 h 7"/>
                    <a:gd name="T40" fmla="*/ 6 w 11"/>
                    <a:gd name="T41" fmla="*/ 0 h 7"/>
                    <a:gd name="T42" fmla="*/ 6 w 11"/>
                    <a:gd name="T43" fmla="*/ 0 h 7"/>
                    <a:gd name="T44" fmla="*/ 5 w 11"/>
                    <a:gd name="T45" fmla="*/ 0 h 7"/>
                    <a:gd name="T46" fmla="*/ 5 w 11"/>
                    <a:gd name="T47" fmla="*/ 0 h 7"/>
                    <a:gd name="T48" fmla="*/ 3 w 11"/>
                    <a:gd name="T49" fmla="*/ 0 h 7"/>
                    <a:gd name="T50" fmla="*/ 3 w 11"/>
                    <a:gd name="T51" fmla="*/ 0 h 7"/>
                    <a:gd name="T52" fmla="*/ 3 w 11"/>
                    <a:gd name="T53" fmla="*/ 0 h 7"/>
                    <a:gd name="T54" fmla="*/ 2 w 11"/>
                    <a:gd name="T55" fmla="*/ 2 h 7"/>
                    <a:gd name="T56" fmla="*/ 2 w 11"/>
                    <a:gd name="T57" fmla="*/ 2 h 7"/>
                    <a:gd name="T58" fmla="*/ 2 w 11"/>
                    <a:gd name="T59" fmla="*/ 2 h 7"/>
                    <a:gd name="T60" fmla="*/ 0 w 11"/>
                    <a:gd name="T61" fmla="*/ 2 h 7"/>
                    <a:gd name="T62" fmla="*/ 0 w 11"/>
                    <a:gd name="T63" fmla="*/ 2 h 7"/>
                    <a:gd name="T64" fmla="*/ 0 w 11"/>
                    <a:gd name="T65" fmla="*/ 4 h 7"/>
                    <a:gd name="T66" fmla="*/ 0 w 11"/>
                    <a:gd name="T67" fmla="*/ 4 h 7"/>
                    <a:gd name="T68" fmla="*/ 0 w 11"/>
                    <a:gd name="T69" fmla="*/ 4 h 7"/>
                    <a:gd name="T70" fmla="*/ 0 w 11"/>
                    <a:gd name="T71" fmla="*/ 4 h 7"/>
                    <a:gd name="T72" fmla="*/ 0 w 11"/>
                    <a:gd name="T73" fmla="*/ 5 h 7"/>
                    <a:gd name="T74" fmla="*/ 0 w 11"/>
                    <a:gd name="T75" fmla="*/ 5 h 7"/>
                    <a:gd name="T76" fmla="*/ 2 w 11"/>
                    <a:gd name="T77" fmla="*/ 5 h 7"/>
                    <a:gd name="T78" fmla="*/ 2 w 11"/>
                    <a:gd name="T79" fmla="*/ 5 h 7"/>
                    <a:gd name="T80" fmla="*/ 3 w 11"/>
                    <a:gd name="T81" fmla="*/ 7 h 7"/>
                    <a:gd name="T82" fmla="*/ 3 w 11"/>
                    <a:gd name="T83" fmla="*/ 7 h 7"/>
                    <a:gd name="T84" fmla="*/ 3 w 11"/>
                    <a:gd name="T85" fmla="*/ 7 h 7"/>
                    <a:gd name="T86" fmla="*/ 5 w 11"/>
                    <a:gd name="T87" fmla="*/ 7 h 7"/>
                    <a:gd name="T88" fmla="*/ 5 w 11"/>
                    <a:gd name="T8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" h="7">
                      <a:moveTo>
                        <a:pt x="5" y="7"/>
                      </a:moveTo>
                      <a:lnTo>
                        <a:pt x="6" y="7"/>
                      </a:lnTo>
                      <a:lnTo>
                        <a:pt x="6" y="7"/>
                      </a:lnTo>
                      <a:lnTo>
                        <a:pt x="8" y="7"/>
                      </a:lnTo>
                      <a:lnTo>
                        <a:pt x="8" y="7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5" y="7"/>
                      </a:lnTo>
                      <a:lnTo>
                        <a:pt x="5" y="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4" name="Freeform 686"/>
                <p:cNvSpPr>
                  <a:spLocks/>
                </p:cNvSpPr>
                <p:nvPr/>
              </p:nvSpPr>
              <p:spPr bwMode="auto">
                <a:xfrm>
                  <a:off x="10261601" y="2487295"/>
                  <a:ext cx="17463" cy="11113"/>
                </a:xfrm>
                <a:custGeom>
                  <a:avLst/>
                  <a:gdLst>
                    <a:gd name="T0" fmla="*/ 5 w 11"/>
                    <a:gd name="T1" fmla="*/ 7 h 7"/>
                    <a:gd name="T2" fmla="*/ 6 w 11"/>
                    <a:gd name="T3" fmla="*/ 7 h 7"/>
                    <a:gd name="T4" fmla="*/ 6 w 11"/>
                    <a:gd name="T5" fmla="*/ 7 h 7"/>
                    <a:gd name="T6" fmla="*/ 8 w 11"/>
                    <a:gd name="T7" fmla="*/ 7 h 7"/>
                    <a:gd name="T8" fmla="*/ 8 w 11"/>
                    <a:gd name="T9" fmla="*/ 7 h 7"/>
                    <a:gd name="T10" fmla="*/ 10 w 11"/>
                    <a:gd name="T11" fmla="*/ 5 h 7"/>
                    <a:gd name="T12" fmla="*/ 10 w 11"/>
                    <a:gd name="T13" fmla="*/ 5 h 7"/>
                    <a:gd name="T14" fmla="*/ 11 w 11"/>
                    <a:gd name="T15" fmla="*/ 5 h 7"/>
                    <a:gd name="T16" fmla="*/ 11 w 11"/>
                    <a:gd name="T17" fmla="*/ 5 h 7"/>
                    <a:gd name="T18" fmla="*/ 11 w 11"/>
                    <a:gd name="T19" fmla="*/ 4 h 7"/>
                    <a:gd name="T20" fmla="*/ 11 w 11"/>
                    <a:gd name="T21" fmla="*/ 4 h 7"/>
                    <a:gd name="T22" fmla="*/ 11 w 11"/>
                    <a:gd name="T23" fmla="*/ 4 h 7"/>
                    <a:gd name="T24" fmla="*/ 11 w 11"/>
                    <a:gd name="T25" fmla="*/ 4 h 7"/>
                    <a:gd name="T26" fmla="*/ 11 w 11"/>
                    <a:gd name="T27" fmla="*/ 2 h 7"/>
                    <a:gd name="T28" fmla="*/ 11 w 11"/>
                    <a:gd name="T29" fmla="*/ 2 h 7"/>
                    <a:gd name="T30" fmla="*/ 10 w 11"/>
                    <a:gd name="T31" fmla="*/ 2 h 7"/>
                    <a:gd name="T32" fmla="*/ 10 w 11"/>
                    <a:gd name="T33" fmla="*/ 2 h 7"/>
                    <a:gd name="T34" fmla="*/ 10 w 11"/>
                    <a:gd name="T35" fmla="*/ 2 h 7"/>
                    <a:gd name="T36" fmla="*/ 8 w 11"/>
                    <a:gd name="T37" fmla="*/ 0 h 7"/>
                    <a:gd name="T38" fmla="*/ 8 w 11"/>
                    <a:gd name="T39" fmla="*/ 0 h 7"/>
                    <a:gd name="T40" fmla="*/ 6 w 11"/>
                    <a:gd name="T41" fmla="*/ 0 h 7"/>
                    <a:gd name="T42" fmla="*/ 6 w 11"/>
                    <a:gd name="T43" fmla="*/ 0 h 7"/>
                    <a:gd name="T44" fmla="*/ 5 w 11"/>
                    <a:gd name="T45" fmla="*/ 0 h 7"/>
                    <a:gd name="T46" fmla="*/ 5 w 11"/>
                    <a:gd name="T47" fmla="*/ 0 h 7"/>
                    <a:gd name="T48" fmla="*/ 3 w 11"/>
                    <a:gd name="T49" fmla="*/ 0 h 7"/>
                    <a:gd name="T50" fmla="*/ 3 w 11"/>
                    <a:gd name="T51" fmla="*/ 0 h 7"/>
                    <a:gd name="T52" fmla="*/ 3 w 11"/>
                    <a:gd name="T53" fmla="*/ 0 h 7"/>
                    <a:gd name="T54" fmla="*/ 2 w 11"/>
                    <a:gd name="T55" fmla="*/ 2 h 7"/>
                    <a:gd name="T56" fmla="*/ 2 w 11"/>
                    <a:gd name="T57" fmla="*/ 2 h 7"/>
                    <a:gd name="T58" fmla="*/ 2 w 11"/>
                    <a:gd name="T59" fmla="*/ 2 h 7"/>
                    <a:gd name="T60" fmla="*/ 0 w 11"/>
                    <a:gd name="T61" fmla="*/ 2 h 7"/>
                    <a:gd name="T62" fmla="*/ 0 w 11"/>
                    <a:gd name="T63" fmla="*/ 2 h 7"/>
                    <a:gd name="T64" fmla="*/ 0 w 11"/>
                    <a:gd name="T65" fmla="*/ 4 h 7"/>
                    <a:gd name="T66" fmla="*/ 0 w 11"/>
                    <a:gd name="T67" fmla="*/ 4 h 7"/>
                    <a:gd name="T68" fmla="*/ 0 w 11"/>
                    <a:gd name="T69" fmla="*/ 4 h 7"/>
                    <a:gd name="T70" fmla="*/ 0 w 11"/>
                    <a:gd name="T71" fmla="*/ 4 h 7"/>
                    <a:gd name="T72" fmla="*/ 0 w 11"/>
                    <a:gd name="T73" fmla="*/ 5 h 7"/>
                    <a:gd name="T74" fmla="*/ 0 w 11"/>
                    <a:gd name="T75" fmla="*/ 5 h 7"/>
                    <a:gd name="T76" fmla="*/ 2 w 11"/>
                    <a:gd name="T77" fmla="*/ 5 h 7"/>
                    <a:gd name="T78" fmla="*/ 2 w 11"/>
                    <a:gd name="T79" fmla="*/ 5 h 7"/>
                    <a:gd name="T80" fmla="*/ 3 w 11"/>
                    <a:gd name="T81" fmla="*/ 7 h 7"/>
                    <a:gd name="T82" fmla="*/ 3 w 11"/>
                    <a:gd name="T83" fmla="*/ 7 h 7"/>
                    <a:gd name="T84" fmla="*/ 3 w 11"/>
                    <a:gd name="T85" fmla="*/ 7 h 7"/>
                    <a:gd name="T86" fmla="*/ 5 w 11"/>
                    <a:gd name="T87" fmla="*/ 7 h 7"/>
                    <a:gd name="T88" fmla="*/ 5 w 11"/>
                    <a:gd name="T8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" h="7">
                      <a:moveTo>
                        <a:pt x="5" y="7"/>
                      </a:moveTo>
                      <a:lnTo>
                        <a:pt x="6" y="7"/>
                      </a:lnTo>
                      <a:lnTo>
                        <a:pt x="6" y="7"/>
                      </a:lnTo>
                      <a:lnTo>
                        <a:pt x="8" y="7"/>
                      </a:lnTo>
                      <a:lnTo>
                        <a:pt x="8" y="7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2"/>
                      </a:lnTo>
                      <a:lnTo>
                        <a:pt x="11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3" y="7"/>
                      </a:lnTo>
                      <a:lnTo>
                        <a:pt x="5" y="7"/>
                      </a:lnTo>
                      <a:lnTo>
                        <a:pt x="5" y="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5" name="Freeform 687"/>
                <p:cNvSpPr>
                  <a:spLocks/>
                </p:cNvSpPr>
                <p:nvPr/>
              </p:nvSpPr>
              <p:spPr bwMode="auto">
                <a:xfrm>
                  <a:off x="10321926" y="2477770"/>
                  <a:ext cx="17463" cy="20638"/>
                </a:xfrm>
                <a:custGeom>
                  <a:avLst/>
                  <a:gdLst>
                    <a:gd name="T0" fmla="*/ 0 w 11"/>
                    <a:gd name="T1" fmla="*/ 5 h 13"/>
                    <a:gd name="T2" fmla="*/ 7 w 11"/>
                    <a:gd name="T3" fmla="*/ 0 h 13"/>
                    <a:gd name="T4" fmla="*/ 11 w 11"/>
                    <a:gd name="T5" fmla="*/ 5 h 13"/>
                    <a:gd name="T6" fmla="*/ 10 w 11"/>
                    <a:gd name="T7" fmla="*/ 13 h 13"/>
                    <a:gd name="T8" fmla="*/ 0 w 11"/>
                    <a:gd name="T9" fmla="*/ 8 h 13"/>
                    <a:gd name="T10" fmla="*/ 0 w 11"/>
                    <a:gd name="T11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13">
                      <a:moveTo>
                        <a:pt x="0" y="5"/>
                      </a:moveTo>
                      <a:lnTo>
                        <a:pt x="7" y="0"/>
                      </a:lnTo>
                      <a:lnTo>
                        <a:pt x="11" y="5"/>
                      </a:lnTo>
                      <a:lnTo>
                        <a:pt x="10" y="13"/>
                      </a:lnTo>
                      <a:lnTo>
                        <a:pt x="0" y="8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6" name="Freeform 688"/>
                <p:cNvSpPr>
                  <a:spLocks/>
                </p:cNvSpPr>
                <p:nvPr/>
              </p:nvSpPr>
              <p:spPr bwMode="auto">
                <a:xfrm>
                  <a:off x="10321926" y="2477770"/>
                  <a:ext cx="17463" cy="20638"/>
                </a:xfrm>
                <a:custGeom>
                  <a:avLst/>
                  <a:gdLst>
                    <a:gd name="T0" fmla="*/ 0 w 11"/>
                    <a:gd name="T1" fmla="*/ 5 h 13"/>
                    <a:gd name="T2" fmla="*/ 7 w 11"/>
                    <a:gd name="T3" fmla="*/ 0 h 13"/>
                    <a:gd name="T4" fmla="*/ 11 w 11"/>
                    <a:gd name="T5" fmla="*/ 5 h 13"/>
                    <a:gd name="T6" fmla="*/ 10 w 11"/>
                    <a:gd name="T7" fmla="*/ 13 h 13"/>
                    <a:gd name="T8" fmla="*/ 0 w 11"/>
                    <a:gd name="T9" fmla="*/ 8 h 13"/>
                    <a:gd name="T10" fmla="*/ 0 w 11"/>
                    <a:gd name="T11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13">
                      <a:moveTo>
                        <a:pt x="0" y="5"/>
                      </a:moveTo>
                      <a:lnTo>
                        <a:pt x="7" y="0"/>
                      </a:lnTo>
                      <a:lnTo>
                        <a:pt x="11" y="5"/>
                      </a:lnTo>
                      <a:lnTo>
                        <a:pt x="10" y="13"/>
                      </a:lnTo>
                      <a:lnTo>
                        <a:pt x="0" y="8"/>
                      </a:lnTo>
                      <a:lnTo>
                        <a:pt x="0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7" name="Freeform 689"/>
                <p:cNvSpPr>
                  <a:spLocks/>
                </p:cNvSpPr>
                <p:nvPr/>
              </p:nvSpPr>
              <p:spPr bwMode="auto">
                <a:xfrm>
                  <a:off x="10321926" y="2477770"/>
                  <a:ext cx="17463" cy="20638"/>
                </a:xfrm>
                <a:custGeom>
                  <a:avLst/>
                  <a:gdLst>
                    <a:gd name="T0" fmla="*/ 0 w 11"/>
                    <a:gd name="T1" fmla="*/ 5 h 13"/>
                    <a:gd name="T2" fmla="*/ 7 w 11"/>
                    <a:gd name="T3" fmla="*/ 0 h 13"/>
                    <a:gd name="T4" fmla="*/ 11 w 11"/>
                    <a:gd name="T5" fmla="*/ 5 h 13"/>
                    <a:gd name="T6" fmla="*/ 10 w 11"/>
                    <a:gd name="T7" fmla="*/ 13 h 13"/>
                    <a:gd name="T8" fmla="*/ 0 w 11"/>
                    <a:gd name="T9" fmla="*/ 8 h 13"/>
                    <a:gd name="T10" fmla="*/ 0 w 11"/>
                    <a:gd name="T11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13">
                      <a:moveTo>
                        <a:pt x="0" y="5"/>
                      </a:moveTo>
                      <a:lnTo>
                        <a:pt x="7" y="0"/>
                      </a:lnTo>
                      <a:lnTo>
                        <a:pt x="11" y="5"/>
                      </a:lnTo>
                      <a:lnTo>
                        <a:pt x="10" y="13"/>
                      </a:lnTo>
                      <a:lnTo>
                        <a:pt x="0" y="8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8" name="Freeform 690"/>
                <p:cNvSpPr>
                  <a:spLocks/>
                </p:cNvSpPr>
                <p:nvPr/>
              </p:nvSpPr>
              <p:spPr bwMode="auto">
                <a:xfrm>
                  <a:off x="10321926" y="2477770"/>
                  <a:ext cx="17463" cy="20638"/>
                </a:xfrm>
                <a:custGeom>
                  <a:avLst/>
                  <a:gdLst>
                    <a:gd name="T0" fmla="*/ 0 w 11"/>
                    <a:gd name="T1" fmla="*/ 5 h 13"/>
                    <a:gd name="T2" fmla="*/ 7 w 11"/>
                    <a:gd name="T3" fmla="*/ 0 h 13"/>
                    <a:gd name="T4" fmla="*/ 11 w 11"/>
                    <a:gd name="T5" fmla="*/ 5 h 13"/>
                    <a:gd name="T6" fmla="*/ 10 w 11"/>
                    <a:gd name="T7" fmla="*/ 13 h 13"/>
                    <a:gd name="T8" fmla="*/ 0 w 11"/>
                    <a:gd name="T9" fmla="*/ 8 h 13"/>
                    <a:gd name="T10" fmla="*/ 0 w 11"/>
                    <a:gd name="T11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13">
                      <a:moveTo>
                        <a:pt x="0" y="5"/>
                      </a:moveTo>
                      <a:lnTo>
                        <a:pt x="7" y="0"/>
                      </a:lnTo>
                      <a:lnTo>
                        <a:pt x="11" y="5"/>
                      </a:lnTo>
                      <a:lnTo>
                        <a:pt x="10" y="13"/>
                      </a:lnTo>
                      <a:lnTo>
                        <a:pt x="0" y="8"/>
                      </a:lnTo>
                      <a:lnTo>
                        <a:pt x="0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9" name="Freeform 691"/>
                <p:cNvSpPr>
                  <a:spLocks/>
                </p:cNvSpPr>
                <p:nvPr/>
              </p:nvSpPr>
              <p:spPr bwMode="auto">
                <a:xfrm>
                  <a:off x="10352088" y="2519045"/>
                  <a:ext cx="28575" cy="19050"/>
                </a:xfrm>
                <a:custGeom>
                  <a:avLst/>
                  <a:gdLst>
                    <a:gd name="T0" fmla="*/ 2 w 18"/>
                    <a:gd name="T1" fmla="*/ 1 h 12"/>
                    <a:gd name="T2" fmla="*/ 0 w 18"/>
                    <a:gd name="T3" fmla="*/ 12 h 12"/>
                    <a:gd name="T4" fmla="*/ 15 w 18"/>
                    <a:gd name="T5" fmla="*/ 6 h 12"/>
                    <a:gd name="T6" fmla="*/ 18 w 18"/>
                    <a:gd name="T7" fmla="*/ 0 h 12"/>
                    <a:gd name="T8" fmla="*/ 2 w 18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2">
                      <a:moveTo>
                        <a:pt x="2" y="1"/>
                      </a:moveTo>
                      <a:lnTo>
                        <a:pt x="0" y="12"/>
                      </a:lnTo>
                      <a:lnTo>
                        <a:pt x="15" y="6"/>
                      </a:lnTo>
                      <a:lnTo>
                        <a:pt x="18" y="0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0" name="Freeform 692"/>
                <p:cNvSpPr>
                  <a:spLocks/>
                </p:cNvSpPr>
                <p:nvPr/>
              </p:nvSpPr>
              <p:spPr bwMode="auto">
                <a:xfrm>
                  <a:off x="10352088" y="2519045"/>
                  <a:ext cx="28575" cy="19050"/>
                </a:xfrm>
                <a:custGeom>
                  <a:avLst/>
                  <a:gdLst>
                    <a:gd name="T0" fmla="*/ 2 w 18"/>
                    <a:gd name="T1" fmla="*/ 1 h 12"/>
                    <a:gd name="T2" fmla="*/ 0 w 18"/>
                    <a:gd name="T3" fmla="*/ 12 h 12"/>
                    <a:gd name="T4" fmla="*/ 15 w 18"/>
                    <a:gd name="T5" fmla="*/ 6 h 12"/>
                    <a:gd name="T6" fmla="*/ 18 w 18"/>
                    <a:gd name="T7" fmla="*/ 0 h 12"/>
                    <a:gd name="T8" fmla="*/ 2 w 18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2">
                      <a:moveTo>
                        <a:pt x="2" y="1"/>
                      </a:moveTo>
                      <a:lnTo>
                        <a:pt x="0" y="12"/>
                      </a:lnTo>
                      <a:lnTo>
                        <a:pt x="15" y="6"/>
                      </a:lnTo>
                      <a:lnTo>
                        <a:pt x="18" y="0"/>
                      </a:lnTo>
                      <a:lnTo>
                        <a:pt x="2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1" name="Freeform 693"/>
                <p:cNvSpPr>
                  <a:spLocks/>
                </p:cNvSpPr>
                <p:nvPr/>
              </p:nvSpPr>
              <p:spPr bwMode="auto">
                <a:xfrm>
                  <a:off x="10352088" y="2519045"/>
                  <a:ext cx="28575" cy="19050"/>
                </a:xfrm>
                <a:custGeom>
                  <a:avLst/>
                  <a:gdLst>
                    <a:gd name="T0" fmla="*/ 2 w 18"/>
                    <a:gd name="T1" fmla="*/ 1 h 12"/>
                    <a:gd name="T2" fmla="*/ 0 w 18"/>
                    <a:gd name="T3" fmla="*/ 12 h 12"/>
                    <a:gd name="T4" fmla="*/ 15 w 18"/>
                    <a:gd name="T5" fmla="*/ 6 h 12"/>
                    <a:gd name="T6" fmla="*/ 18 w 18"/>
                    <a:gd name="T7" fmla="*/ 0 h 12"/>
                    <a:gd name="T8" fmla="*/ 2 w 18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2">
                      <a:moveTo>
                        <a:pt x="2" y="1"/>
                      </a:moveTo>
                      <a:lnTo>
                        <a:pt x="0" y="12"/>
                      </a:lnTo>
                      <a:lnTo>
                        <a:pt x="15" y="6"/>
                      </a:lnTo>
                      <a:lnTo>
                        <a:pt x="18" y="0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2" name="Freeform 694"/>
                <p:cNvSpPr>
                  <a:spLocks/>
                </p:cNvSpPr>
                <p:nvPr/>
              </p:nvSpPr>
              <p:spPr bwMode="auto">
                <a:xfrm>
                  <a:off x="10352088" y="2519045"/>
                  <a:ext cx="28575" cy="19050"/>
                </a:xfrm>
                <a:custGeom>
                  <a:avLst/>
                  <a:gdLst>
                    <a:gd name="T0" fmla="*/ 2 w 18"/>
                    <a:gd name="T1" fmla="*/ 1 h 12"/>
                    <a:gd name="T2" fmla="*/ 0 w 18"/>
                    <a:gd name="T3" fmla="*/ 12 h 12"/>
                    <a:gd name="T4" fmla="*/ 15 w 18"/>
                    <a:gd name="T5" fmla="*/ 6 h 12"/>
                    <a:gd name="T6" fmla="*/ 18 w 18"/>
                    <a:gd name="T7" fmla="*/ 0 h 12"/>
                    <a:gd name="T8" fmla="*/ 2 w 18"/>
                    <a:gd name="T9" fmla="*/ 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2">
                      <a:moveTo>
                        <a:pt x="2" y="1"/>
                      </a:moveTo>
                      <a:lnTo>
                        <a:pt x="0" y="12"/>
                      </a:lnTo>
                      <a:lnTo>
                        <a:pt x="15" y="6"/>
                      </a:lnTo>
                      <a:lnTo>
                        <a:pt x="18" y="0"/>
                      </a:lnTo>
                      <a:lnTo>
                        <a:pt x="2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3" name="Freeform 695"/>
                <p:cNvSpPr>
                  <a:spLocks/>
                </p:cNvSpPr>
                <p:nvPr/>
              </p:nvSpPr>
              <p:spPr bwMode="auto">
                <a:xfrm>
                  <a:off x="10444163" y="2519045"/>
                  <a:ext cx="26988" cy="19050"/>
                </a:xfrm>
                <a:custGeom>
                  <a:avLst/>
                  <a:gdLst>
                    <a:gd name="T0" fmla="*/ 17 w 17"/>
                    <a:gd name="T1" fmla="*/ 0 h 12"/>
                    <a:gd name="T2" fmla="*/ 5 w 17"/>
                    <a:gd name="T3" fmla="*/ 1 h 12"/>
                    <a:gd name="T4" fmla="*/ 0 w 17"/>
                    <a:gd name="T5" fmla="*/ 12 h 12"/>
                    <a:gd name="T6" fmla="*/ 8 w 17"/>
                    <a:gd name="T7" fmla="*/ 12 h 12"/>
                    <a:gd name="T8" fmla="*/ 17 w 17"/>
                    <a:gd name="T9" fmla="*/ 4 h 12"/>
                    <a:gd name="T10" fmla="*/ 17 w 17"/>
                    <a:gd name="T1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2">
                      <a:moveTo>
                        <a:pt x="17" y="0"/>
                      </a:moveTo>
                      <a:lnTo>
                        <a:pt x="5" y="1"/>
                      </a:lnTo>
                      <a:lnTo>
                        <a:pt x="0" y="12"/>
                      </a:lnTo>
                      <a:lnTo>
                        <a:pt x="8" y="12"/>
                      </a:lnTo>
                      <a:lnTo>
                        <a:pt x="17" y="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4" name="Freeform 696"/>
                <p:cNvSpPr>
                  <a:spLocks/>
                </p:cNvSpPr>
                <p:nvPr/>
              </p:nvSpPr>
              <p:spPr bwMode="auto">
                <a:xfrm>
                  <a:off x="10444163" y="2519045"/>
                  <a:ext cx="26988" cy="19050"/>
                </a:xfrm>
                <a:custGeom>
                  <a:avLst/>
                  <a:gdLst>
                    <a:gd name="T0" fmla="*/ 17 w 17"/>
                    <a:gd name="T1" fmla="*/ 0 h 12"/>
                    <a:gd name="T2" fmla="*/ 5 w 17"/>
                    <a:gd name="T3" fmla="*/ 1 h 12"/>
                    <a:gd name="T4" fmla="*/ 0 w 17"/>
                    <a:gd name="T5" fmla="*/ 12 h 12"/>
                    <a:gd name="T6" fmla="*/ 8 w 17"/>
                    <a:gd name="T7" fmla="*/ 12 h 12"/>
                    <a:gd name="T8" fmla="*/ 17 w 17"/>
                    <a:gd name="T9" fmla="*/ 4 h 12"/>
                    <a:gd name="T10" fmla="*/ 17 w 17"/>
                    <a:gd name="T1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2">
                      <a:moveTo>
                        <a:pt x="17" y="0"/>
                      </a:moveTo>
                      <a:lnTo>
                        <a:pt x="5" y="1"/>
                      </a:lnTo>
                      <a:lnTo>
                        <a:pt x="0" y="12"/>
                      </a:lnTo>
                      <a:lnTo>
                        <a:pt x="8" y="12"/>
                      </a:lnTo>
                      <a:lnTo>
                        <a:pt x="17" y="4"/>
                      </a:lnTo>
                      <a:lnTo>
                        <a:pt x="1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5" name="Freeform 697"/>
                <p:cNvSpPr>
                  <a:spLocks/>
                </p:cNvSpPr>
                <p:nvPr/>
              </p:nvSpPr>
              <p:spPr bwMode="auto">
                <a:xfrm>
                  <a:off x="10444163" y="2519045"/>
                  <a:ext cx="26988" cy="19050"/>
                </a:xfrm>
                <a:custGeom>
                  <a:avLst/>
                  <a:gdLst>
                    <a:gd name="T0" fmla="*/ 17 w 17"/>
                    <a:gd name="T1" fmla="*/ 0 h 12"/>
                    <a:gd name="T2" fmla="*/ 5 w 17"/>
                    <a:gd name="T3" fmla="*/ 1 h 12"/>
                    <a:gd name="T4" fmla="*/ 0 w 17"/>
                    <a:gd name="T5" fmla="*/ 12 h 12"/>
                    <a:gd name="T6" fmla="*/ 8 w 17"/>
                    <a:gd name="T7" fmla="*/ 12 h 12"/>
                    <a:gd name="T8" fmla="*/ 17 w 17"/>
                    <a:gd name="T9" fmla="*/ 4 h 12"/>
                    <a:gd name="T10" fmla="*/ 17 w 17"/>
                    <a:gd name="T1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2">
                      <a:moveTo>
                        <a:pt x="17" y="0"/>
                      </a:moveTo>
                      <a:lnTo>
                        <a:pt x="5" y="1"/>
                      </a:lnTo>
                      <a:lnTo>
                        <a:pt x="0" y="12"/>
                      </a:lnTo>
                      <a:lnTo>
                        <a:pt x="8" y="12"/>
                      </a:lnTo>
                      <a:lnTo>
                        <a:pt x="17" y="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6" name="Freeform 698"/>
                <p:cNvSpPr>
                  <a:spLocks/>
                </p:cNvSpPr>
                <p:nvPr/>
              </p:nvSpPr>
              <p:spPr bwMode="auto">
                <a:xfrm>
                  <a:off x="10444163" y="2519045"/>
                  <a:ext cx="26988" cy="19050"/>
                </a:xfrm>
                <a:custGeom>
                  <a:avLst/>
                  <a:gdLst>
                    <a:gd name="T0" fmla="*/ 17 w 17"/>
                    <a:gd name="T1" fmla="*/ 0 h 12"/>
                    <a:gd name="T2" fmla="*/ 5 w 17"/>
                    <a:gd name="T3" fmla="*/ 1 h 12"/>
                    <a:gd name="T4" fmla="*/ 0 w 17"/>
                    <a:gd name="T5" fmla="*/ 12 h 12"/>
                    <a:gd name="T6" fmla="*/ 8 w 17"/>
                    <a:gd name="T7" fmla="*/ 12 h 12"/>
                    <a:gd name="T8" fmla="*/ 17 w 17"/>
                    <a:gd name="T9" fmla="*/ 4 h 12"/>
                    <a:gd name="T10" fmla="*/ 17 w 17"/>
                    <a:gd name="T1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2">
                      <a:moveTo>
                        <a:pt x="17" y="0"/>
                      </a:moveTo>
                      <a:lnTo>
                        <a:pt x="5" y="1"/>
                      </a:lnTo>
                      <a:lnTo>
                        <a:pt x="0" y="12"/>
                      </a:lnTo>
                      <a:lnTo>
                        <a:pt x="8" y="12"/>
                      </a:lnTo>
                      <a:lnTo>
                        <a:pt x="17" y="4"/>
                      </a:lnTo>
                      <a:lnTo>
                        <a:pt x="1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7" name="Freeform 699"/>
                <p:cNvSpPr>
                  <a:spLocks/>
                </p:cNvSpPr>
                <p:nvPr/>
              </p:nvSpPr>
              <p:spPr bwMode="auto">
                <a:xfrm>
                  <a:off x="7780338" y="2426970"/>
                  <a:ext cx="290513" cy="334963"/>
                </a:xfrm>
                <a:custGeom>
                  <a:avLst/>
                  <a:gdLst>
                    <a:gd name="T0" fmla="*/ 7 w 183"/>
                    <a:gd name="T1" fmla="*/ 3 h 211"/>
                    <a:gd name="T2" fmla="*/ 14 w 183"/>
                    <a:gd name="T3" fmla="*/ 5 h 211"/>
                    <a:gd name="T4" fmla="*/ 35 w 183"/>
                    <a:gd name="T5" fmla="*/ 6 h 211"/>
                    <a:gd name="T6" fmla="*/ 51 w 183"/>
                    <a:gd name="T7" fmla="*/ 0 h 211"/>
                    <a:gd name="T8" fmla="*/ 79 w 183"/>
                    <a:gd name="T9" fmla="*/ 3 h 211"/>
                    <a:gd name="T10" fmla="*/ 84 w 183"/>
                    <a:gd name="T11" fmla="*/ 29 h 211"/>
                    <a:gd name="T12" fmla="*/ 90 w 183"/>
                    <a:gd name="T13" fmla="*/ 32 h 211"/>
                    <a:gd name="T14" fmla="*/ 92 w 183"/>
                    <a:gd name="T15" fmla="*/ 42 h 211"/>
                    <a:gd name="T16" fmla="*/ 118 w 183"/>
                    <a:gd name="T17" fmla="*/ 42 h 211"/>
                    <a:gd name="T18" fmla="*/ 119 w 183"/>
                    <a:gd name="T19" fmla="*/ 24 h 211"/>
                    <a:gd name="T20" fmla="*/ 127 w 183"/>
                    <a:gd name="T21" fmla="*/ 18 h 211"/>
                    <a:gd name="T22" fmla="*/ 135 w 183"/>
                    <a:gd name="T23" fmla="*/ 37 h 211"/>
                    <a:gd name="T24" fmla="*/ 140 w 183"/>
                    <a:gd name="T25" fmla="*/ 32 h 211"/>
                    <a:gd name="T26" fmla="*/ 151 w 183"/>
                    <a:gd name="T27" fmla="*/ 30 h 211"/>
                    <a:gd name="T28" fmla="*/ 156 w 183"/>
                    <a:gd name="T29" fmla="*/ 38 h 211"/>
                    <a:gd name="T30" fmla="*/ 157 w 183"/>
                    <a:gd name="T31" fmla="*/ 72 h 211"/>
                    <a:gd name="T32" fmla="*/ 157 w 183"/>
                    <a:gd name="T33" fmla="*/ 85 h 211"/>
                    <a:gd name="T34" fmla="*/ 167 w 183"/>
                    <a:gd name="T35" fmla="*/ 93 h 211"/>
                    <a:gd name="T36" fmla="*/ 183 w 183"/>
                    <a:gd name="T37" fmla="*/ 93 h 211"/>
                    <a:gd name="T38" fmla="*/ 181 w 183"/>
                    <a:gd name="T39" fmla="*/ 126 h 211"/>
                    <a:gd name="T40" fmla="*/ 169 w 183"/>
                    <a:gd name="T41" fmla="*/ 126 h 211"/>
                    <a:gd name="T42" fmla="*/ 164 w 183"/>
                    <a:gd name="T43" fmla="*/ 118 h 211"/>
                    <a:gd name="T44" fmla="*/ 157 w 183"/>
                    <a:gd name="T45" fmla="*/ 118 h 211"/>
                    <a:gd name="T46" fmla="*/ 156 w 183"/>
                    <a:gd name="T47" fmla="*/ 126 h 211"/>
                    <a:gd name="T48" fmla="*/ 148 w 183"/>
                    <a:gd name="T49" fmla="*/ 128 h 211"/>
                    <a:gd name="T50" fmla="*/ 146 w 183"/>
                    <a:gd name="T51" fmla="*/ 168 h 211"/>
                    <a:gd name="T52" fmla="*/ 148 w 183"/>
                    <a:gd name="T53" fmla="*/ 180 h 211"/>
                    <a:gd name="T54" fmla="*/ 161 w 183"/>
                    <a:gd name="T55" fmla="*/ 196 h 211"/>
                    <a:gd name="T56" fmla="*/ 161 w 183"/>
                    <a:gd name="T57" fmla="*/ 203 h 211"/>
                    <a:gd name="T58" fmla="*/ 143 w 183"/>
                    <a:gd name="T59" fmla="*/ 211 h 211"/>
                    <a:gd name="T60" fmla="*/ 130 w 183"/>
                    <a:gd name="T61" fmla="*/ 208 h 211"/>
                    <a:gd name="T62" fmla="*/ 100 w 183"/>
                    <a:gd name="T63" fmla="*/ 204 h 211"/>
                    <a:gd name="T64" fmla="*/ 95 w 183"/>
                    <a:gd name="T65" fmla="*/ 196 h 211"/>
                    <a:gd name="T66" fmla="*/ 55 w 183"/>
                    <a:gd name="T67" fmla="*/ 196 h 211"/>
                    <a:gd name="T68" fmla="*/ 30 w 183"/>
                    <a:gd name="T69" fmla="*/ 195 h 211"/>
                    <a:gd name="T70" fmla="*/ 14 w 183"/>
                    <a:gd name="T71" fmla="*/ 187 h 211"/>
                    <a:gd name="T72" fmla="*/ 0 w 183"/>
                    <a:gd name="T73" fmla="*/ 193 h 211"/>
                    <a:gd name="T74" fmla="*/ 0 w 183"/>
                    <a:gd name="T75" fmla="*/ 168 h 211"/>
                    <a:gd name="T76" fmla="*/ 15 w 183"/>
                    <a:gd name="T77" fmla="*/ 139 h 211"/>
                    <a:gd name="T78" fmla="*/ 25 w 183"/>
                    <a:gd name="T79" fmla="*/ 120 h 211"/>
                    <a:gd name="T80" fmla="*/ 27 w 183"/>
                    <a:gd name="T81" fmla="*/ 115 h 211"/>
                    <a:gd name="T82" fmla="*/ 33 w 183"/>
                    <a:gd name="T83" fmla="*/ 113 h 211"/>
                    <a:gd name="T84" fmla="*/ 36 w 183"/>
                    <a:gd name="T85" fmla="*/ 97 h 211"/>
                    <a:gd name="T86" fmla="*/ 27 w 183"/>
                    <a:gd name="T87" fmla="*/ 81 h 211"/>
                    <a:gd name="T88" fmla="*/ 22 w 183"/>
                    <a:gd name="T89" fmla="*/ 62 h 211"/>
                    <a:gd name="T90" fmla="*/ 20 w 183"/>
                    <a:gd name="T91" fmla="*/ 40 h 211"/>
                    <a:gd name="T92" fmla="*/ 12 w 183"/>
                    <a:gd name="T93" fmla="*/ 35 h 211"/>
                    <a:gd name="T94" fmla="*/ 12 w 183"/>
                    <a:gd name="T95" fmla="*/ 13 h 211"/>
                    <a:gd name="T96" fmla="*/ 4 w 183"/>
                    <a:gd name="T97" fmla="*/ 13 h 211"/>
                    <a:gd name="T98" fmla="*/ 7 w 183"/>
                    <a:gd name="T99" fmla="*/ 3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83" h="211">
                      <a:moveTo>
                        <a:pt x="7" y="3"/>
                      </a:moveTo>
                      <a:lnTo>
                        <a:pt x="14" y="5"/>
                      </a:lnTo>
                      <a:lnTo>
                        <a:pt x="35" y="6"/>
                      </a:lnTo>
                      <a:lnTo>
                        <a:pt x="51" y="0"/>
                      </a:lnTo>
                      <a:lnTo>
                        <a:pt x="79" y="3"/>
                      </a:lnTo>
                      <a:lnTo>
                        <a:pt x="84" y="29"/>
                      </a:lnTo>
                      <a:lnTo>
                        <a:pt x="90" y="32"/>
                      </a:lnTo>
                      <a:lnTo>
                        <a:pt x="92" y="42"/>
                      </a:lnTo>
                      <a:lnTo>
                        <a:pt x="118" y="42"/>
                      </a:lnTo>
                      <a:lnTo>
                        <a:pt x="119" y="24"/>
                      </a:lnTo>
                      <a:lnTo>
                        <a:pt x="127" y="18"/>
                      </a:lnTo>
                      <a:lnTo>
                        <a:pt x="135" y="37"/>
                      </a:lnTo>
                      <a:lnTo>
                        <a:pt x="140" y="32"/>
                      </a:lnTo>
                      <a:lnTo>
                        <a:pt x="151" y="30"/>
                      </a:lnTo>
                      <a:lnTo>
                        <a:pt x="156" y="38"/>
                      </a:lnTo>
                      <a:lnTo>
                        <a:pt x="157" y="72"/>
                      </a:lnTo>
                      <a:lnTo>
                        <a:pt x="157" y="85"/>
                      </a:lnTo>
                      <a:lnTo>
                        <a:pt x="167" y="93"/>
                      </a:lnTo>
                      <a:lnTo>
                        <a:pt x="183" y="93"/>
                      </a:lnTo>
                      <a:lnTo>
                        <a:pt x="181" y="126"/>
                      </a:lnTo>
                      <a:lnTo>
                        <a:pt x="169" y="126"/>
                      </a:lnTo>
                      <a:lnTo>
                        <a:pt x="164" y="118"/>
                      </a:lnTo>
                      <a:lnTo>
                        <a:pt x="157" y="118"/>
                      </a:lnTo>
                      <a:lnTo>
                        <a:pt x="156" y="126"/>
                      </a:lnTo>
                      <a:lnTo>
                        <a:pt x="148" y="128"/>
                      </a:lnTo>
                      <a:lnTo>
                        <a:pt x="146" y="168"/>
                      </a:lnTo>
                      <a:lnTo>
                        <a:pt x="148" y="180"/>
                      </a:lnTo>
                      <a:lnTo>
                        <a:pt x="161" y="196"/>
                      </a:lnTo>
                      <a:lnTo>
                        <a:pt x="161" y="203"/>
                      </a:lnTo>
                      <a:lnTo>
                        <a:pt x="143" y="211"/>
                      </a:lnTo>
                      <a:lnTo>
                        <a:pt x="130" y="208"/>
                      </a:lnTo>
                      <a:lnTo>
                        <a:pt x="100" y="204"/>
                      </a:lnTo>
                      <a:lnTo>
                        <a:pt x="95" y="196"/>
                      </a:lnTo>
                      <a:lnTo>
                        <a:pt x="55" y="196"/>
                      </a:lnTo>
                      <a:lnTo>
                        <a:pt x="30" y="195"/>
                      </a:lnTo>
                      <a:lnTo>
                        <a:pt x="14" y="187"/>
                      </a:lnTo>
                      <a:lnTo>
                        <a:pt x="0" y="193"/>
                      </a:lnTo>
                      <a:lnTo>
                        <a:pt x="0" y="168"/>
                      </a:lnTo>
                      <a:lnTo>
                        <a:pt x="15" y="139"/>
                      </a:lnTo>
                      <a:lnTo>
                        <a:pt x="25" y="120"/>
                      </a:lnTo>
                      <a:lnTo>
                        <a:pt x="27" y="115"/>
                      </a:lnTo>
                      <a:lnTo>
                        <a:pt x="33" y="113"/>
                      </a:lnTo>
                      <a:lnTo>
                        <a:pt x="36" y="97"/>
                      </a:lnTo>
                      <a:lnTo>
                        <a:pt x="27" y="81"/>
                      </a:lnTo>
                      <a:lnTo>
                        <a:pt x="22" y="62"/>
                      </a:lnTo>
                      <a:lnTo>
                        <a:pt x="20" y="40"/>
                      </a:lnTo>
                      <a:lnTo>
                        <a:pt x="12" y="35"/>
                      </a:lnTo>
                      <a:lnTo>
                        <a:pt x="12" y="13"/>
                      </a:lnTo>
                      <a:lnTo>
                        <a:pt x="4" y="13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8" name="Freeform 700"/>
                <p:cNvSpPr>
                  <a:spLocks/>
                </p:cNvSpPr>
                <p:nvPr/>
              </p:nvSpPr>
              <p:spPr bwMode="auto">
                <a:xfrm>
                  <a:off x="7780338" y="2426970"/>
                  <a:ext cx="290513" cy="334963"/>
                </a:xfrm>
                <a:custGeom>
                  <a:avLst/>
                  <a:gdLst>
                    <a:gd name="T0" fmla="*/ 7 w 183"/>
                    <a:gd name="T1" fmla="*/ 3 h 211"/>
                    <a:gd name="T2" fmla="*/ 14 w 183"/>
                    <a:gd name="T3" fmla="*/ 5 h 211"/>
                    <a:gd name="T4" fmla="*/ 35 w 183"/>
                    <a:gd name="T5" fmla="*/ 6 h 211"/>
                    <a:gd name="T6" fmla="*/ 51 w 183"/>
                    <a:gd name="T7" fmla="*/ 0 h 211"/>
                    <a:gd name="T8" fmla="*/ 79 w 183"/>
                    <a:gd name="T9" fmla="*/ 3 h 211"/>
                    <a:gd name="T10" fmla="*/ 84 w 183"/>
                    <a:gd name="T11" fmla="*/ 29 h 211"/>
                    <a:gd name="T12" fmla="*/ 90 w 183"/>
                    <a:gd name="T13" fmla="*/ 32 h 211"/>
                    <a:gd name="T14" fmla="*/ 92 w 183"/>
                    <a:gd name="T15" fmla="*/ 42 h 211"/>
                    <a:gd name="T16" fmla="*/ 118 w 183"/>
                    <a:gd name="T17" fmla="*/ 42 h 211"/>
                    <a:gd name="T18" fmla="*/ 119 w 183"/>
                    <a:gd name="T19" fmla="*/ 24 h 211"/>
                    <a:gd name="T20" fmla="*/ 127 w 183"/>
                    <a:gd name="T21" fmla="*/ 18 h 211"/>
                    <a:gd name="T22" fmla="*/ 135 w 183"/>
                    <a:gd name="T23" fmla="*/ 37 h 211"/>
                    <a:gd name="T24" fmla="*/ 140 w 183"/>
                    <a:gd name="T25" fmla="*/ 32 h 211"/>
                    <a:gd name="T26" fmla="*/ 151 w 183"/>
                    <a:gd name="T27" fmla="*/ 30 h 211"/>
                    <a:gd name="T28" fmla="*/ 156 w 183"/>
                    <a:gd name="T29" fmla="*/ 38 h 211"/>
                    <a:gd name="T30" fmla="*/ 157 w 183"/>
                    <a:gd name="T31" fmla="*/ 72 h 211"/>
                    <a:gd name="T32" fmla="*/ 157 w 183"/>
                    <a:gd name="T33" fmla="*/ 85 h 211"/>
                    <a:gd name="T34" fmla="*/ 167 w 183"/>
                    <a:gd name="T35" fmla="*/ 93 h 211"/>
                    <a:gd name="T36" fmla="*/ 183 w 183"/>
                    <a:gd name="T37" fmla="*/ 93 h 211"/>
                    <a:gd name="T38" fmla="*/ 181 w 183"/>
                    <a:gd name="T39" fmla="*/ 126 h 211"/>
                    <a:gd name="T40" fmla="*/ 169 w 183"/>
                    <a:gd name="T41" fmla="*/ 126 h 211"/>
                    <a:gd name="T42" fmla="*/ 164 w 183"/>
                    <a:gd name="T43" fmla="*/ 118 h 211"/>
                    <a:gd name="T44" fmla="*/ 157 w 183"/>
                    <a:gd name="T45" fmla="*/ 118 h 211"/>
                    <a:gd name="T46" fmla="*/ 156 w 183"/>
                    <a:gd name="T47" fmla="*/ 126 h 211"/>
                    <a:gd name="T48" fmla="*/ 148 w 183"/>
                    <a:gd name="T49" fmla="*/ 128 h 211"/>
                    <a:gd name="T50" fmla="*/ 146 w 183"/>
                    <a:gd name="T51" fmla="*/ 168 h 211"/>
                    <a:gd name="T52" fmla="*/ 148 w 183"/>
                    <a:gd name="T53" fmla="*/ 180 h 211"/>
                    <a:gd name="T54" fmla="*/ 161 w 183"/>
                    <a:gd name="T55" fmla="*/ 196 h 211"/>
                    <a:gd name="T56" fmla="*/ 161 w 183"/>
                    <a:gd name="T57" fmla="*/ 203 h 211"/>
                    <a:gd name="T58" fmla="*/ 143 w 183"/>
                    <a:gd name="T59" fmla="*/ 211 h 211"/>
                    <a:gd name="T60" fmla="*/ 130 w 183"/>
                    <a:gd name="T61" fmla="*/ 208 h 211"/>
                    <a:gd name="T62" fmla="*/ 100 w 183"/>
                    <a:gd name="T63" fmla="*/ 204 h 211"/>
                    <a:gd name="T64" fmla="*/ 95 w 183"/>
                    <a:gd name="T65" fmla="*/ 196 h 211"/>
                    <a:gd name="T66" fmla="*/ 55 w 183"/>
                    <a:gd name="T67" fmla="*/ 196 h 211"/>
                    <a:gd name="T68" fmla="*/ 30 w 183"/>
                    <a:gd name="T69" fmla="*/ 195 h 211"/>
                    <a:gd name="T70" fmla="*/ 14 w 183"/>
                    <a:gd name="T71" fmla="*/ 187 h 211"/>
                    <a:gd name="T72" fmla="*/ 0 w 183"/>
                    <a:gd name="T73" fmla="*/ 193 h 211"/>
                    <a:gd name="T74" fmla="*/ 0 w 183"/>
                    <a:gd name="T75" fmla="*/ 168 h 211"/>
                    <a:gd name="T76" fmla="*/ 15 w 183"/>
                    <a:gd name="T77" fmla="*/ 139 h 211"/>
                    <a:gd name="T78" fmla="*/ 25 w 183"/>
                    <a:gd name="T79" fmla="*/ 120 h 211"/>
                    <a:gd name="T80" fmla="*/ 27 w 183"/>
                    <a:gd name="T81" fmla="*/ 115 h 211"/>
                    <a:gd name="T82" fmla="*/ 33 w 183"/>
                    <a:gd name="T83" fmla="*/ 113 h 211"/>
                    <a:gd name="T84" fmla="*/ 36 w 183"/>
                    <a:gd name="T85" fmla="*/ 97 h 211"/>
                    <a:gd name="T86" fmla="*/ 27 w 183"/>
                    <a:gd name="T87" fmla="*/ 81 h 211"/>
                    <a:gd name="T88" fmla="*/ 22 w 183"/>
                    <a:gd name="T89" fmla="*/ 62 h 211"/>
                    <a:gd name="T90" fmla="*/ 20 w 183"/>
                    <a:gd name="T91" fmla="*/ 40 h 211"/>
                    <a:gd name="T92" fmla="*/ 12 w 183"/>
                    <a:gd name="T93" fmla="*/ 35 h 211"/>
                    <a:gd name="T94" fmla="*/ 12 w 183"/>
                    <a:gd name="T95" fmla="*/ 13 h 211"/>
                    <a:gd name="T96" fmla="*/ 4 w 183"/>
                    <a:gd name="T97" fmla="*/ 13 h 211"/>
                    <a:gd name="T98" fmla="*/ 7 w 183"/>
                    <a:gd name="T99" fmla="*/ 3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83" h="211">
                      <a:moveTo>
                        <a:pt x="7" y="3"/>
                      </a:moveTo>
                      <a:lnTo>
                        <a:pt x="14" y="5"/>
                      </a:lnTo>
                      <a:lnTo>
                        <a:pt x="35" y="6"/>
                      </a:lnTo>
                      <a:lnTo>
                        <a:pt x="51" y="0"/>
                      </a:lnTo>
                      <a:lnTo>
                        <a:pt x="79" y="3"/>
                      </a:lnTo>
                      <a:lnTo>
                        <a:pt x="84" y="29"/>
                      </a:lnTo>
                      <a:lnTo>
                        <a:pt x="90" y="32"/>
                      </a:lnTo>
                      <a:lnTo>
                        <a:pt x="92" y="42"/>
                      </a:lnTo>
                      <a:lnTo>
                        <a:pt x="118" y="42"/>
                      </a:lnTo>
                      <a:lnTo>
                        <a:pt x="119" y="24"/>
                      </a:lnTo>
                      <a:lnTo>
                        <a:pt x="127" y="18"/>
                      </a:lnTo>
                      <a:lnTo>
                        <a:pt x="135" y="37"/>
                      </a:lnTo>
                      <a:lnTo>
                        <a:pt x="140" y="32"/>
                      </a:lnTo>
                      <a:lnTo>
                        <a:pt x="151" y="30"/>
                      </a:lnTo>
                      <a:lnTo>
                        <a:pt x="156" y="38"/>
                      </a:lnTo>
                      <a:lnTo>
                        <a:pt x="157" y="72"/>
                      </a:lnTo>
                      <a:lnTo>
                        <a:pt x="157" y="85"/>
                      </a:lnTo>
                      <a:lnTo>
                        <a:pt x="167" y="93"/>
                      </a:lnTo>
                      <a:lnTo>
                        <a:pt x="183" y="93"/>
                      </a:lnTo>
                      <a:lnTo>
                        <a:pt x="181" y="126"/>
                      </a:lnTo>
                      <a:lnTo>
                        <a:pt x="169" y="126"/>
                      </a:lnTo>
                      <a:lnTo>
                        <a:pt x="164" y="118"/>
                      </a:lnTo>
                      <a:lnTo>
                        <a:pt x="157" y="118"/>
                      </a:lnTo>
                      <a:lnTo>
                        <a:pt x="156" y="126"/>
                      </a:lnTo>
                      <a:lnTo>
                        <a:pt x="148" y="128"/>
                      </a:lnTo>
                      <a:lnTo>
                        <a:pt x="146" y="168"/>
                      </a:lnTo>
                      <a:lnTo>
                        <a:pt x="148" y="180"/>
                      </a:lnTo>
                      <a:lnTo>
                        <a:pt x="161" y="196"/>
                      </a:lnTo>
                      <a:lnTo>
                        <a:pt x="161" y="203"/>
                      </a:lnTo>
                      <a:lnTo>
                        <a:pt x="143" y="211"/>
                      </a:lnTo>
                      <a:lnTo>
                        <a:pt x="130" y="208"/>
                      </a:lnTo>
                      <a:lnTo>
                        <a:pt x="100" y="204"/>
                      </a:lnTo>
                      <a:lnTo>
                        <a:pt x="95" y="196"/>
                      </a:lnTo>
                      <a:lnTo>
                        <a:pt x="55" y="196"/>
                      </a:lnTo>
                      <a:lnTo>
                        <a:pt x="30" y="195"/>
                      </a:lnTo>
                      <a:lnTo>
                        <a:pt x="14" y="187"/>
                      </a:lnTo>
                      <a:lnTo>
                        <a:pt x="0" y="193"/>
                      </a:lnTo>
                      <a:lnTo>
                        <a:pt x="0" y="168"/>
                      </a:lnTo>
                      <a:lnTo>
                        <a:pt x="15" y="139"/>
                      </a:lnTo>
                      <a:lnTo>
                        <a:pt x="25" y="120"/>
                      </a:lnTo>
                      <a:lnTo>
                        <a:pt x="27" y="115"/>
                      </a:lnTo>
                      <a:lnTo>
                        <a:pt x="33" y="113"/>
                      </a:lnTo>
                      <a:lnTo>
                        <a:pt x="36" y="97"/>
                      </a:lnTo>
                      <a:lnTo>
                        <a:pt x="27" y="81"/>
                      </a:lnTo>
                      <a:lnTo>
                        <a:pt x="22" y="62"/>
                      </a:lnTo>
                      <a:lnTo>
                        <a:pt x="20" y="40"/>
                      </a:lnTo>
                      <a:lnTo>
                        <a:pt x="12" y="35"/>
                      </a:lnTo>
                      <a:lnTo>
                        <a:pt x="12" y="13"/>
                      </a:lnTo>
                      <a:lnTo>
                        <a:pt x="4" y="13"/>
                      </a:lnTo>
                      <a:lnTo>
                        <a:pt x="7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9" name="Freeform 701"/>
                <p:cNvSpPr>
                  <a:spLocks/>
                </p:cNvSpPr>
                <p:nvPr/>
              </p:nvSpPr>
              <p:spPr bwMode="auto">
                <a:xfrm>
                  <a:off x="7780338" y="2426970"/>
                  <a:ext cx="290513" cy="334963"/>
                </a:xfrm>
                <a:custGeom>
                  <a:avLst/>
                  <a:gdLst>
                    <a:gd name="T0" fmla="*/ 7 w 183"/>
                    <a:gd name="T1" fmla="*/ 3 h 211"/>
                    <a:gd name="T2" fmla="*/ 14 w 183"/>
                    <a:gd name="T3" fmla="*/ 5 h 211"/>
                    <a:gd name="T4" fmla="*/ 35 w 183"/>
                    <a:gd name="T5" fmla="*/ 6 h 211"/>
                    <a:gd name="T6" fmla="*/ 51 w 183"/>
                    <a:gd name="T7" fmla="*/ 0 h 211"/>
                    <a:gd name="T8" fmla="*/ 79 w 183"/>
                    <a:gd name="T9" fmla="*/ 3 h 211"/>
                    <a:gd name="T10" fmla="*/ 84 w 183"/>
                    <a:gd name="T11" fmla="*/ 29 h 211"/>
                    <a:gd name="T12" fmla="*/ 90 w 183"/>
                    <a:gd name="T13" fmla="*/ 32 h 211"/>
                    <a:gd name="T14" fmla="*/ 92 w 183"/>
                    <a:gd name="T15" fmla="*/ 42 h 211"/>
                    <a:gd name="T16" fmla="*/ 118 w 183"/>
                    <a:gd name="T17" fmla="*/ 42 h 211"/>
                    <a:gd name="T18" fmla="*/ 119 w 183"/>
                    <a:gd name="T19" fmla="*/ 24 h 211"/>
                    <a:gd name="T20" fmla="*/ 127 w 183"/>
                    <a:gd name="T21" fmla="*/ 18 h 211"/>
                    <a:gd name="T22" fmla="*/ 135 w 183"/>
                    <a:gd name="T23" fmla="*/ 37 h 211"/>
                    <a:gd name="T24" fmla="*/ 140 w 183"/>
                    <a:gd name="T25" fmla="*/ 32 h 211"/>
                    <a:gd name="T26" fmla="*/ 151 w 183"/>
                    <a:gd name="T27" fmla="*/ 30 h 211"/>
                    <a:gd name="T28" fmla="*/ 156 w 183"/>
                    <a:gd name="T29" fmla="*/ 38 h 211"/>
                    <a:gd name="T30" fmla="*/ 157 w 183"/>
                    <a:gd name="T31" fmla="*/ 72 h 211"/>
                    <a:gd name="T32" fmla="*/ 157 w 183"/>
                    <a:gd name="T33" fmla="*/ 85 h 211"/>
                    <a:gd name="T34" fmla="*/ 167 w 183"/>
                    <a:gd name="T35" fmla="*/ 93 h 211"/>
                    <a:gd name="T36" fmla="*/ 183 w 183"/>
                    <a:gd name="T37" fmla="*/ 93 h 211"/>
                    <a:gd name="T38" fmla="*/ 181 w 183"/>
                    <a:gd name="T39" fmla="*/ 126 h 211"/>
                    <a:gd name="T40" fmla="*/ 169 w 183"/>
                    <a:gd name="T41" fmla="*/ 126 h 211"/>
                    <a:gd name="T42" fmla="*/ 164 w 183"/>
                    <a:gd name="T43" fmla="*/ 118 h 211"/>
                    <a:gd name="T44" fmla="*/ 157 w 183"/>
                    <a:gd name="T45" fmla="*/ 118 h 211"/>
                    <a:gd name="T46" fmla="*/ 156 w 183"/>
                    <a:gd name="T47" fmla="*/ 126 h 211"/>
                    <a:gd name="T48" fmla="*/ 148 w 183"/>
                    <a:gd name="T49" fmla="*/ 128 h 211"/>
                    <a:gd name="T50" fmla="*/ 146 w 183"/>
                    <a:gd name="T51" fmla="*/ 168 h 211"/>
                    <a:gd name="T52" fmla="*/ 148 w 183"/>
                    <a:gd name="T53" fmla="*/ 180 h 211"/>
                    <a:gd name="T54" fmla="*/ 161 w 183"/>
                    <a:gd name="T55" fmla="*/ 196 h 211"/>
                    <a:gd name="T56" fmla="*/ 161 w 183"/>
                    <a:gd name="T57" fmla="*/ 203 h 211"/>
                    <a:gd name="T58" fmla="*/ 143 w 183"/>
                    <a:gd name="T59" fmla="*/ 211 h 211"/>
                    <a:gd name="T60" fmla="*/ 130 w 183"/>
                    <a:gd name="T61" fmla="*/ 208 h 211"/>
                    <a:gd name="T62" fmla="*/ 100 w 183"/>
                    <a:gd name="T63" fmla="*/ 204 h 211"/>
                    <a:gd name="T64" fmla="*/ 95 w 183"/>
                    <a:gd name="T65" fmla="*/ 196 h 211"/>
                    <a:gd name="T66" fmla="*/ 55 w 183"/>
                    <a:gd name="T67" fmla="*/ 196 h 211"/>
                    <a:gd name="T68" fmla="*/ 30 w 183"/>
                    <a:gd name="T69" fmla="*/ 195 h 211"/>
                    <a:gd name="T70" fmla="*/ 14 w 183"/>
                    <a:gd name="T71" fmla="*/ 187 h 211"/>
                    <a:gd name="T72" fmla="*/ 0 w 183"/>
                    <a:gd name="T73" fmla="*/ 193 h 211"/>
                    <a:gd name="T74" fmla="*/ 0 w 183"/>
                    <a:gd name="T75" fmla="*/ 168 h 211"/>
                    <a:gd name="T76" fmla="*/ 15 w 183"/>
                    <a:gd name="T77" fmla="*/ 139 h 211"/>
                    <a:gd name="T78" fmla="*/ 25 w 183"/>
                    <a:gd name="T79" fmla="*/ 120 h 211"/>
                    <a:gd name="T80" fmla="*/ 27 w 183"/>
                    <a:gd name="T81" fmla="*/ 115 h 211"/>
                    <a:gd name="T82" fmla="*/ 33 w 183"/>
                    <a:gd name="T83" fmla="*/ 113 h 211"/>
                    <a:gd name="T84" fmla="*/ 36 w 183"/>
                    <a:gd name="T85" fmla="*/ 97 h 211"/>
                    <a:gd name="T86" fmla="*/ 27 w 183"/>
                    <a:gd name="T87" fmla="*/ 81 h 211"/>
                    <a:gd name="T88" fmla="*/ 22 w 183"/>
                    <a:gd name="T89" fmla="*/ 62 h 211"/>
                    <a:gd name="T90" fmla="*/ 20 w 183"/>
                    <a:gd name="T91" fmla="*/ 40 h 211"/>
                    <a:gd name="T92" fmla="*/ 12 w 183"/>
                    <a:gd name="T93" fmla="*/ 35 h 211"/>
                    <a:gd name="T94" fmla="*/ 12 w 183"/>
                    <a:gd name="T95" fmla="*/ 13 h 211"/>
                    <a:gd name="T96" fmla="*/ 4 w 183"/>
                    <a:gd name="T97" fmla="*/ 13 h 211"/>
                    <a:gd name="T98" fmla="*/ 7 w 183"/>
                    <a:gd name="T99" fmla="*/ 3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83" h="211">
                      <a:moveTo>
                        <a:pt x="7" y="3"/>
                      </a:moveTo>
                      <a:lnTo>
                        <a:pt x="14" y="5"/>
                      </a:lnTo>
                      <a:lnTo>
                        <a:pt x="35" y="6"/>
                      </a:lnTo>
                      <a:lnTo>
                        <a:pt x="51" y="0"/>
                      </a:lnTo>
                      <a:lnTo>
                        <a:pt x="79" y="3"/>
                      </a:lnTo>
                      <a:lnTo>
                        <a:pt x="84" y="29"/>
                      </a:lnTo>
                      <a:lnTo>
                        <a:pt x="90" y="32"/>
                      </a:lnTo>
                      <a:lnTo>
                        <a:pt x="92" y="42"/>
                      </a:lnTo>
                      <a:lnTo>
                        <a:pt x="118" y="42"/>
                      </a:lnTo>
                      <a:lnTo>
                        <a:pt x="119" y="24"/>
                      </a:lnTo>
                      <a:lnTo>
                        <a:pt x="127" y="18"/>
                      </a:lnTo>
                      <a:lnTo>
                        <a:pt x="135" y="37"/>
                      </a:lnTo>
                      <a:lnTo>
                        <a:pt x="140" y="32"/>
                      </a:lnTo>
                      <a:lnTo>
                        <a:pt x="151" y="30"/>
                      </a:lnTo>
                      <a:lnTo>
                        <a:pt x="156" y="38"/>
                      </a:lnTo>
                      <a:lnTo>
                        <a:pt x="157" y="72"/>
                      </a:lnTo>
                      <a:lnTo>
                        <a:pt x="157" y="85"/>
                      </a:lnTo>
                      <a:lnTo>
                        <a:pt x="167" y="93"/>
                      </a:lnTo>
                      <a:lnTo>
                        <a:pt x="183" y="93"/>
                      </a:lnTo>
                      <a:lnTo>
                        <a:pt x="181" y="126"/>
                      </a:lnTo>
                      <a:lnTo>
                        <a:pt x="169" y="126"/>
                      </a:lnTo>
                      <a:lnTo>
                        <a:pt x="164" y="118"/>
                      </a:lnTo>
                      <a:lnTo>
                        <a:pt x="157" y="118"/>
                      </a:lnTo>
                      <a:lnTo>
                        <a:pt x="156" y="126"/>
                      </a:lnTo>
                      <a:lnTo>
                        <a:pt x="148" y="128"/>
                      </a:lnTo>
                      <a:lnTo>
                        <a:pt x="146" y="168"/>
                      </a:lnTo>
                      <a:lnTo>
                        <a:pt x="148" y="180"/>
                      </a:lnTo>
                      <a:lnTo>
                        <a:pt x="161" y="196"/>
                      </a:lnTo>
                      <a:lnTo>
                        <a:pt x="161" y="203"/>
                      </a:lnTo>
                      <a:lnTo>
                        <a:pt x="143" y="211"/>
                      </a:lnTo>
                      <a:lnTo>
                        <a:pt x="130" y="208"/>
                      </a:lnTo>
                      <a:lnTo>
                        <a:pt x="100" y="204"/>
                      </a:lnTo>
                      <a:lnTo>
                        <a:pt x="95" y="196"/>
                      </a:lnTo>
                      <a:lnTo>
                        <a:pt x="55" y="196"/>
                      </a:lnTo>
                      <a:lnTo>
                        <a:pt x="30" y="195"/>
                      </a:lnTo>
                      <a:lnTo>
                        <a:pt x="14" y="187"/>
                      </a:lnTo>
                      <a:lnTo>
                        <a:pt x="0" y="193"/>
                      </a:lnTo>
                      <a:lnTo>
                        <a:pt x="0" y="168"/>
                      </a:lnTo>
                      <a:lnTo>
                        <a:pt x="15" y="139"/>
                      </a:lnTo>
                      <a:lnTo>
                        <a:pt x="25" y="120"/>
                      </a:lnTo>
                      <a:lnTo>
                        <a:pt x="27" y="115"/>
                      </a:lnTo>
                      <a:lnTo>
                        <a:pt x="33" y="113"/>
                      </a:lnTo>
                      <a:lnTo>
                        <a:pt x="36" y="97"/>
                      </a:lnTo>
                      <a:lnTo>
                        <a:pt x="27" y="81"/>
                      </a:lnTo>
                      <a:lnTo>
                        <a:pt x="22" y="62"/>
                      </a:lnTo>
                      <a:lnTo>
                        <a:pt x="20" y="40"/>
                      </a:lnTo>
                      <a:lnTo>
                        <a:pt x="12" y="35"/>
                      </a:lnTo>
                      <a:lnTo>
                        <a:pt x="12" y="13"/>
                      </a:lnTo>
                      <a:lnTo>
                        <a:pt x="4" y="13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0" name="Freeform 702"/>
                <p:cNvSpPr>
                  <a:spLocks/>
                </p:cNvSpPr>
                <p:nvPr/>
              </p:nvSpPr>
              <p:spPr bwMode="auto">
                <a:xfrm>
                  <a:off x="7780338" y="2426970"/>
                  <a:ext cx="290513" cy="334963"/>
                </a:xfrm>
                <a:custGeom>
                  <a:avLst/>
                  <a:gdLst>
                    <a:gd name="T0" fmla="*/ 7 w 183"/>
                    <a:gd name="T1" fmla="*/ 3 h 211"/>
                    <a:gd name="T2" fmla="*/ 14 w 183"/>
                    <a:gd name="T3" fmla="*/ 5 h 211"/>
                    <a:gd name="T4" fmla="*/ 35 w 183"/>
                    <a:gd name="T5" fmla="*/ 6 h 211"/>
                    <a:gd name="T6" fmla="*/ 51 w 183"/>
                    <a:gd name="T7" fmla="*/ 0 h 211"/>
                    <a:gd name="T8" fmla="*/ 79 w 183"/>
                    <a:gd name="T9" fmla="*/ 3 h 211"/>
                    <a:gd name="T10" fmla="*/ 84 w 183"/>
                    <a:gd name="T11" fmla="*/ 29 h 211"/>
                    <a:gd name="T12" fmla="*/ 90 w 183"/>
                    <a:gd name="T13" fmla="*/ 32 h 211"/>
                    <a:gd name="T14" fmla="*/ 92 w 183"/>
                    <a:gd name="T15" fmla="*/ 42 h 211"/>
                    <a:gd name="T16" fmla="*/ 118 w 183"/>
                    <a:gd name="T17" fmla="*/ 42 h 211"/>
                    <a:gd name="T18" fmla="*/ 119 w 183"/>
                    <a:gd name="T19" fmla="*/ 24 h 211"/>
                    <a:gd name="T20" fmla="*/ 127 w 183"/>
                    <a:gd name="T21" fmla="*/ 18 h 211"/>
                    <a:gd name="T22" fmla="*/ 135 w 183"/>
                    <a:gd name="T23" fmla="*/ 37 h 211"/>
                    <a:gd name="T24" fmla="*/ 140 w 183"/>
                    <a:gd name="T25" fmla="*/ 32 h 211"/>
                    <a:gd name="T26" fmla="*/ 151 w 183"/>
                    <a:gd name="T27" fmla="*/ 30 h 211"/>
                    <a:gd name="T28" fmla="*/ 156 w 183"/>
                    <a:gd name="T29" fmla="*/ 38 h 211"/>
                    <a:gd name="T30" fmla="*/ 157 w 183"/>
                    <a:gd name="T31" fmla="*/ 72 h 211"/>
                    <a:gd name="T32" fmla="*/ 157 w 183"/>
                    <a:gd name="T33" fmla="*/ 85 h 211"/>
                    <a:gd name="T34" fmla="*/ 167 w 183"/>
                    <a:gd name="T35" fmla="*/ 93 h 211"/>
                    <a:gd name="T36" fmla="*/ 183 w 183"/>
                    <a:gd name="T37" fmla="*/ 93 h 211"/>
                    <a:gd name="T38" fmla="*/ 181 w 183"/>
                    <a:gd name="T39" fmla="*/ 126 h 211"/>
                    <a:gd name="T40" fmla="*/ 169 w 183"/>
                    <a:gd name="T41" fmla="*/ 126 h 211"/>
                    <a:gd name="T42" fmla="*/ 164 w 183"/>
                    <a:gd name="T43" fmla="*/ 118 h 211"/>
                    <a:gd name="T44" fmla="*/ 157 w 183"/>
                    <a:gd name="T45" fmla="*/ 118 h 211"/>
                    <a:gd name="T46" fmla="*/ 156 w 183"/>
                    <a:gd name="T47" fmla="*/ 126 h 211"/>
                    <a:gd name="T48" fmla="*/ 148 w 183"/>
                    <a:gd name="T49" fmla="*/ 128 h 211"/>
                    <a:gd name="T50" fmla="*/ 146 w 183"/>
                    <a:gd name="T51" fmla="*/ 168 h 211"/>
                    <a:gd name="T52" fmla="*/ 148 w 183"/>
                    <a:gd name="T53" fmla="*/ 180 h 211"/>
                    <a:gd name="T54" fmla="*/ 161 w 183"/>
                    <a:gd name="T55" fmla="*/ 196 h 211"/>
                    <a:gd name="T56" fmla="*/ 161 w 183"/>
                    <a:gd name="T57" fmla="*/ 203 h 211"/>
                    <a:gd name="T58" fmla="*/ 143 w 183"/>
                    <a:gd name="T59" fmla="*/ 211 h 211"/>
                    <a:gd name="T60" fmla="*/ 130 w 183"/>
                    <a:gd name="T61" fmla="*/ 208 h 211"/>
                    <a:gd name="T62" fmla="*/ 100 w 183"/>
                    <a:gd name="T63" fmla="*/ 204 h 211"/>
                    <a:gd name="T64" fmla="*/ 95 w 183"/>
                    <a:gd name="T65" fmla="*/ 196 h 211"/>
                    <a:gd name="T66" fmla="*/ 55 w 183"/>
                    <a:gd name="T67" fmla="*/ 196 h 211"/>
                    <a:gd name="T68" fmla="*/ 30 w 183"/>
                    <a:gd name="T69" fmla="*/ 195 h 211"/>
                    <a:gd name="T70" fmla="*/ 14 w 183"/>
                    <a:gd name="T71" fmla="*/ 187 h 211"/>
                    <a:gd name="T72" fmla="*/ 0 w 183"/>
                    <a:gd name="T73" fmla="*/ 193 h 211"/>
                    <a:gd name="T74" fmla="*/ 0 w 183"/>
                    <a:gd name="T75" fmla="*/ 168 h 211"/>
                    <a:gd name="T76" fmla="*/ 15 w 183"/>
                    <a:gd name="T77" fmla="*/ 139 h 211"/>
                    <a:gd name="T78" fmla="*/ 25 w 183"/>
                    <a:gd name="T79" fmla="*/ 120 h 211"/>
                    <a:gd name="T80" fmla="*/ 27 w 183"/>
                    <a:gd name="T81" fmla="*/ 115 h 211"/>
                    <a:gd name="T82" fmla="*/ 33 w 183"/>
                    <a:gd name="T83" fmla="*/ 113 h 211"/>
                    <a:gd name="T84" fmla="*/ 36 w 183"/>
                    <a:gd name="T85" fmla="*/ 97 h 211"/>
                    <a:gd name="T86" fmla="*/ 27 w 183"/>
                    <a:gd name="T87" fmla="*/ 81 h 211"/>
                    <a:gd name="T88" fmla="*/ 22 w 183"/>
                    <a:gd name="T89" fmla="*/ 62 h 211"/>
                    <a:gd name="T90" fmla="*/ 20 w 183"/>
                    <a:gd name="T91" fmla="*/ 40 h 211"/>
                    <a:gd name="T92" fmla="*/ 12 w 183"/>
                    <a:gd name="T93" fmla="*/ 35 h 211"/>
                    <a:gd name="T94" fmla="*/ 12 w 183"/>
                    <a:gd name="T95" fmla="*/ 13 h 211"/>
                    <a:gd name="T96" fmla="*/ 4 w 183"/>
                    <a:gd name="T97" fmla="*/ 13 h 211"/>
                    <a:gd name="T98" fmla="*/ 7 w 183"/>
                    <a:gd name="T99" fmla="*/ 3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83" h="211">
                      <a:moveTo>
                        <a:pt x="7" y="3"/>
                      </a:moveTo>
                      <a:lnTo>
                        <a:pt x="14" y="5"/>
                      </a:lnTo>
                      <a:lnTo>
                        <a:pt x="35" y="6"/>
                      </a:lnTo>
                      <a:lnTo>
                        <a:pt x="51" y="0"/>
                      </a:lnTo>
                      <a:lnTo>
                        <a:pt x="79" y="3"/>
                      </a:lnTo>
                      <a:lnTo>
                        <a:pt x="84" y="29"/>
                      </a:lnTo>
                      <a:lnTo>
                        <a:pt x="90" y="32"/>
                      </a:lnTo>
                      <a:lnTo>
                        <a:pt x="92" y="42"/>
                      </a:lnTo>
                      <a:lnTo>
                        <a:pt x="118" y="42"/>
                      </a:lnTo>
                      <a:lnTo>
                        <a:pt x="119" y="24"/>
                      </a:lnTo>
                      <a:lnTo>
                        <a:pt x="127" y="18"/>
                      </a:lnTo>
                      <a:lnTo>
                        <a:pt x="135" y="37"/>
                      </a:lnTo>
                      <a:lnTo>
                        <a:pt x="140" y="32"/>
                      </a:lnTo>
                      <a:lnTo>
                        <a:pt x="151" y="30"/>
                      </a:lnTo>
                      <a:lnTo>
                        <a:pt x="156" y="38"/>
                      </a:lnTo>
                      <a:lnTo>
                        <a:pt x="157" y="72"/>
                      </a:lnTo>
                      <a:lnTo>
                        <a:pt x="157" y="85"/>
                      </a:lnTo>
                      <a:lnTo>
                        <a:pt x="167" y="93"/>
                      </a:lnTo>
                      <a:lnTo>
                        <a:pt x="183" y="93"/>
                      </a:lnTo>
                      <a:lnTo>
                        <a:pt x="181" y="126"/>
                      </a:lnTo>
                      <a:lnTo>
                        <a:pt x="169" y="126"/>
                      </a:lnTo>
                      <a:lnTo>
                        <a:pt x="164" y="118"/>
                      </a:lnTo>
                      <a:lnTo>
                        <a:pt x="157" y="118"/>
                      </a:lnTo>
                      <a:lnTo>
                        <a:pt x="156" y="126"/>
                      </a:lnTo>
                      <a:lnTo>
                        <a:pt x="148" y="128"/>
                      </a:lnTo>
                      <a:lnTo>
                        <a:pt x="146" y="168"/>
                      </a:lnTo>
                      <a:lnTo>
                        <a:pt x="148" y="180"/>
                      </a:lnTo>
                      <a:lnTo>
                        <a:pt x="161" y="196"/>
                      </a:lnTo>
                      <a:lnTo>
                        <a:pt x="161" y="203"/>
                      </a:lnTo>
                      <a:lnTo>
                        <a:pt x="143" y="211"/>
                      </a:lnTo>
                      <a:lnTo>
                        <a:pt x="130" y="208"/>
                      </a:lnTo>
                      <a:lnTo>
                        <a:pt x="100" y="204"/>
                      </a:lnTo>
                      <a:lnTo>
                        <a:pt x="95" y="196"/>
                      </a:lnTo>
                      <a:lnTo>
                        <a:pt x="55" y="196"/>
                      </a:lnTo>
                      <a:lnTo>
                        <a:pt x="30" y="195"/>
                      </a:lnTo>
                      <a:lnTo>
                        <a:pt x="14" y="187"/>
                      </a:lnTo>
                      <a:lnTo>
                        <a:pt x="0" y="193"/>
                      </a:lnTo>
                      <a:lnTo>
                        <a:pt x="0" y="168"/>
                      </a:lnTo>
                      <a:lnTo>
                        <a:pt x="15" y="139"/>
                      </a:lnTo>
                      <a:lnTo>
                        <a:pt x="25" y="120"/>
                      </a:lnTo>
                      <a:lnTo>
                        <a:pt x="27" y="115"/>
                      </a:lnTo>
                      <a:lnTo>
                        <a:pt x="33" y="113"/>
                      </a:lnTo>
                      <a:lnTo>
                        <a:pt x="36" y="97"/>
                      </a:lnTo>
                      <a:lnTo>
                        <a:pt x="27" y="81"/>
                      </a:lnTo>
                      <a:lnTo>
                        <a:pt x="22" y="62"/>
                      </a:lnTo>
                      <a:lnTo>
                        <a:pt x="20" y="40"/>
                      </a:lnTo>
                      <a:lnTo>
                        <a:pt x="12" y="35"/>
                      </a:lnTo>
                      <a:lnTo>
                        <a:pt x="12" y="13"/>
                      </a:lnTo>
                      <a:lnTo>
                        <a:pt x="4" y="13"/>
                      </a:lnTo>
                      <a:lnTo>
                        <a:pt x="7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1" name="Freeform 703"/>
                <p:cNvSpPr>
                  <a:spLocks/>
                </p:cNvSpPr>
                <p:nvPr/>
              </p:nvSpPr>
              <p:spPr bwMode="auto">
                <a:xfrm>
                  <a:off x="8467726" y="1920558"/>
                  <a:ext cx="261938" cy="384175"/>
                </a:xfrm>
                <a:custGeom>
                  <a:avLst/>
                  <a:gdLst>
                    <a:gd name="T0" fmla="*/ 26 w 165"/>
                    <a:gd name="T1" fmla="*/ 35 h 242"/>
                    <a:gd name="T2" fmla="*/ 37 w 165"/>
                    <a:gd name="T3" fmla="*/ 46 h 242"/>
                    <a:gd name="T4" fmla="*/ 63 w 165"/>
                    <a:gd name="T5" fmla="*/ 70 h 242"/>
                    <a:gd name="T6" fmla="*/ 80 w 165"/>
                    <a:gd name="T7" fmla="*/ 69 h 242"/>
                    <a:gd name="T8" fmla="*/ 96 w 165"/>
                    <a:gd name="T9" fmla="*/ 84 h 242"/>
                    <a:gd name="T10" fmla="*/ 79 w 165"/>
                    <a:gd name="T11" fmla="*/ 97 h 242"/>
                    <a:gd name="T12" fmla="*/ 77 w 165"/>
                    <a:gd name="T13" fmla="*/ 118 h 242"/>
                    <a:gd name="T14" fmla="*/ 61 w 165"/>
                    <a:gd name="T15" fmla="*/ 134 h 242"/>
                    <a:gd name="T16" fmla="*/ 40 w 165"/>
                    <a:gd name="T17" fmla="*/ 139 h 242"/>
                    <a:gd name="T18" fmla="*/ 26 w 165"/>
                    <a:gd name="T19" fmla="*/ 139 h 242"/>
                    <a:gd name="T20" fmla="*/ 13 w 165"/>
                    <a:gd name="T21" fmla="*/ 155 h 242"/>
                    <a:gd name="T22" fmla="*/ 4 w 165"/>
                    <a:gd name="T23" fmla="*/ 161 h 242"/>
                    <a:gd name="T24" fmla="*/ 0 w 165"/>
                    <a:gd name="T25" fmla="*/ 172 h 242"/>
                    <a:gd name="T26" fmla="*/ 4 w 165"/>
                    <a:gd name="T27" fmla="*/ 238 h 242"/>
                    <a:gd name="T28" fmla="*/ 10 w 165"/>
                    <a:gd name="T29" fmla="*/ 242 h 242"/>
                    <a:gd name="T30" fmla="*/ 21 w 165"/>
                    <a:gd name="T31" fmla="*/ 227 h 242"/>
                    <a:gd name="T32" fmla="*/ 31 w 165"/>
                    <a:gd name="T33" fmla="*/ 211 h 242"/>
                    <a:gd name="T34" fmla="*/ 48 w 165"/>
                    <a:gd name="T35" fmla="*/ 199 h 242"/>
                    <a:gd name="T36" fmla="*/ 77 w 165"/>
                    <a:gd name="T37" fmla="*/ 172 h 242"/>
                    <a:gd name="T38" fmla="*/ 106 w 165"/>
                    <a:gd name="T39" fmla="*/ 145 h 242"/>
                    <a:gd name="T40" fmla="*/ 123 w 165"/>
                    <a:gd name="T41" fmla="*/ 121 h 242"/>
                    <a:gd name="T42" fmla="*/ 130 w 165"/>
                    <a:gd name="T43" fmla="*/ 92 h 242"/>
                    <a:gd name="T44" fmla="*/ 138 w 165"/>
                    <a:gd name="T45" fmla="*/ 70 h 242"/>
                    <a:gd name="T46" fmla="*/ 152 w 165"/>
                    <a:gd name="T47" fmla="*/ 54 h 242"/>
                    <a:gd name="T48" fmla="*/ 157 w 165"/>
                    <a:gd name="T49" fmla="*/ 35 h 242"/>
                    <a:gd name="T50" fmla="*/ 165 w 165"/>
                    <a:gd name="T51" fmla="*/ 25 h 242"/>
                    <a:gd name="T52" fmla="*/ 155 w 165"/>
                    <a:gd name="T53" fmla="*/ 17 h 242"/>
                    <a:gd name="T54" fmla="*/ 144 w 165"/>
                    <a:gd name="T55" fmla="*/ 0 h 242"/>
                    <a:gd name="T56" fmla="*/ 128 w 165"/>
                    <a:gd name="T57" fmla="*/ 16 h 242"/>
                    <a:gd name="T58" fmla="*/ 111 w 165"/>
                    <a:gd name="T59" fmla="*/ 17 h 242"/>
                    <a:gd name="T60" fmla="*/ 99 w 165"/>
                    <a:gd name="T61" fmla="*/ 24 h 242"/>
                    <a:gd name="T62" fmla="*/ 90 w 165"/>
                    <a:gd name="T63" fmla="*/ 30 h 242"/>
                    <a:gd name="T64" fmla="*/ 58 w 165"/>
                    <a:gd name="T65" fmla="*/ 29 h 242"/>
                    <a:gd name="T66" fmla="*/ 40 w 165"/>
                    <a:gd name="T67" fmla="*/ 22 h 242"/>
                    <a:gd name="T68" fmla="*/ 26 w 165"/>
                    <a:gd name="T69" fmla="*/ 35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5" h="242">
                      <a:moveTo>
                        <a:pt x="26" y="35"/>
                      </a:moveTo>
                      <a:lnTo>
                        <a:pt x="37" y="46"/>
                      </a:lnTo>
                      <a:lnTo>
                        <a:pt x="63" y="70"/>
                      </a:lnTo>
                      <a:lnTo>
                        <a:pt x="80" y="69"/>
                      </a:lnTo>
                      <a:lnTo>
                        <a:pt x="96" y="84"/>
                      </a:lnTo>
                      <a:lnTo>
                        <a:pt x="79" y="97"/>
                      </a:lnTo>
                      <a:lnTo>
                        <a:pt x="77" y="118"/>
                      </a:lnTo>
                      <a:lnTo>
                        <a:pt x="61" y="134"/>
                      </a:lnTo>
                      <a:lnTo>
                        <a:pt x="40" y="139"/>
                      </a:lnTo>
                      <a:lnTo>
                        <a:pt x="26" y="139"/>
                      </a:lnTo>
                      <a:lnTo>
                        <a:pt x="13" y="155"/>
                      </a:lnTo>
                      <a:lnTo>
                        <a:pt x="4" y="161"/>
                      </a:lnTo>
                      <a:lnTo>
                        <a:pt x="0" y="172"/>
                      </a:lnTo>
                      <a:lnTo>
                        <a:pt x="4" y="238"/>
                      </a:lnTo>
                      <a:lnTo>
                        <a:pt x="10" y="242"/>
                      </a:lnTo>
                      <a:lnTo>
                        <a:pt x="21" y="227"/>
                      </a:lnTo>
                      <a:lnTo>
                        <a:pt x="31" y="211"/>
                      </a:lnTo>
                      <a:lnTo>
                        <a:pt x="48" y="199"/>
                      </a:lnTo>
                      <a:lnTo>
                        <a:pt x="77" y="172"/>
                      </a:lnTo>
                      <a:lnTo>
                        <a:pt x="106" y="145"/>
                      </a:lnTo>
                      <a:lnTo>
                        <a:pt x="123" y="121"/>
                      </a:lnTo>
                      <a:lnTo>
                        <a:pt x="130" y="92"/>
                      </a:lnTo>
                      <a:lnTo>
                        <a:pt x="138" y="70"/>
                      </a:lnTo>
                      <a:lnTo>
                        <a:pt x="152" y="54"/>
                      </a:lnTo>
                      <a:lnTo>
                        <a:pt x="157" y="35"/>
                      </a:lnTo>
                      <a:lnTo>
                        <a:pt x="165" y="25"/>
                      </a:lnTo>
                      <a:lnTo>
                        <a:pt x="155" y="17"/>
                      </a:lnTo>
                      <a:lnTo>
                        <a:pt x="144" y="0"/>
                      </a:lnTo>
                      <a:lnTo>
                        <a:pt x="128" y="16"/>
                      </a:lnTo>
                      <a:lnTo>
                        <a:pt x="111" y="17"/>
                      </a:lnTo>
                      <a:lnTo>
                        <a:pt x="99" y="24"/>
                      </a:lnTo>
                      <a:lnTo>
                        <a:pt x="90" y="30"/>
                      </a:lnTo>
                      <a:lnTo>
                        <a:pt x="58" y="29"/>
                      </a:lnTo>
                      <a:lnTo>
                        <a:pt x="40" y="22"/>
                      </a:lnTo>
                      <a:lnTo>
                        <a:pt x="26" y="3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2" name="Freeform 704"/>
                <p:cNvSpPr>
                  <a:spLocks/>
                </p:cNvSpPr>
                <p:nvPr/>
              </p:nvSpPr>
              <p:spPr bwMode="auto">
                <a:xfrm>
                  <a:off x="8467726" y="1920558"/>
                  <a:ext cx="261938" cy="384175"/>
                </a:xfrm>
                <a:custGeom>
                  <a:avLst/>
                  <a:gdLst>
                    <a:gd name="T0" fmla="*/ 26 w 165"/>
                    <a:gd name="T1" fmla="*/ 35 h 242"/>
                    <a:gd name="T2" fmla="*/ 37 w 165"/>
                    <a:gd name="T3" fmla="*/ 46 h 242"/>
                    <a:gd name="T4" fmla="*/ 63 w 165"/>
                    <a:gd name="T5" fmla="*/ 70 h 242"/>
                    <a:gd name="T6" fmla="*/ 80 w 165"/>
                    <a:gd name="T7" fmla="*/ 69 h 242"/>
                    <a:gd name="T8" fmla="*/ 96 w 165"/>
                    <a:gd name="T9" fmla="*/ 84 h 242"/>
                    <a:gd name="T10" fmla="*/ 79 w 165"/>
                    <a:gd name="T11" fmla="*/ 97 h 242"/>
                    <a:gd name="T12" fmla="*/ 77 w 165"/>
                    <a:gd name="T13" fmla="*/ 118 h 242"/>
                    <a:gd name="T14" fmla="*/ 61 w 165"/>
                    <a:gd name="T15" fmla="*/ 134 h 242"/>
                    <a:gd name="T16" fmla="*/ 40 w 165"/>
                    <a:gd name="T17" fmla="*/ 139 h 242"/>
                    <a:gd name="T18" fmla="*/ 26 w 165"/>
                    <a:gd name="T19" fmla="*/ 139 h 242"/>
                    <a:gd name="T20" fmla="*/ 13 w 165"/>
                    <a:gd name="T21" fmla="*/ 155 h 242"/>
                    <a:gd name="T22" fmla="*/ 4 w 165"/>
                    <a:gd name="T23" fmla="*/ 161 h 242"/>
                    <a:gd name="T24" fmla="*/ 0 w 165"/>
                    <a:gd name="T25" fmla="*/ 172 h 242"/>
                    <a:gd name="T26" fmla="*/ 4 w 165"/>
                    <a:gd name="T27" fmla="*/ 238 h 242"/>
                    <a:gd name="T28" fmla="*/ 10 w 165"/>
                    <a:gd name="T29" fmla="*/ 242 h 242"/>
                    <a:gd name="T30" fmla="*/ 21 w 165"/>
                    <a:gd name="T31" fmla="*/ 227 h 242"/>
                    <a:gd name="T32" fmla="*/ 31 w 165"/>
                    <a:gd name="T33" fmla="*/ 211 h 242"/>
                    <a:gd name="T34" fmla="*/ 48 w 165"/>
                    <a:gd name="T35" fmla="*/ 199 h 242"/>
                    <a:gd name="T36" fmla="*/ 77 w 165"/>
                    <a:gd name="T37" fmla="*/ 172 h 242"/>
                    <a:gd name="T38" fmla="*/ 106 w 165"/>
                    <a:gd name="T39" fmla="*/ 145 h 242"/>
                    <a:gd name="T40" fmla="*/ 123 w 165"/>
                    <a:gd name="T41" fmla="*/ 121 h 242"/>
                    <a:gd name="T42" fmla="*/ 130 w 165"/>
                    <a:gd name="T43" fmla="*/ 92 h 242"/>
                    <a:gd name="T44" fmla="*/ 138 w 165"/>
                    <a:gd name="T45" fmla="*/ 70 h 242"/>
                    <a:gd name="T46" fmla="*/ 152 w 165"/>
                    <a:gd name="T47" fmla="*/ 54 h 242"/>
                    <a:gd name="T48" fmla="*/ 157 w 165"/>
                    <a:gd name="T49" fmla="*/ 35 h 242"/>
                    <a:gd name="T50" fmla="*/ 165 w 165"/>
                    <a:gd name="T51" fmla="*/ 25 h 242"/>
                    <a:gd name="T52" fmla="*/ 155 w 165"/>
                    <a:gd name="T53" fmla="*/ 17 h 242"/>
                    <a:gd name="T54" fmla="*/ 144 w 165"/>
                    <a:gd name="T55" fmla="*/ 0 h 242"/>
                    <a:gd name="T56" fmla="*/ 128 w 165"/>
                    <a:gd name="T57" fmla="*/ 16 h 242"/>
                    <a:gd name="T58" fmla="*/ 111 w 165"/>
                    <a:gd name="T59" fmla="*/ 17 h 242"/>
                    <a:gd name="T60" fmla="*/ 99 w 165"/>
                    <a:gd name="T61" fmla="*/ 24 h 242"/>
                    <a:gd name="T62" fmla="*/ 90 w 165"/>
                    <a:gd name="T63" fmla="*/ 30 h 242"/>
                    <a:gd name="T64" fmla="*/ 58 w 165"/>
                    <a:gd name="T65" fmla="*/ 29 h 242"/>
                    <a:gd name="T66" fmla="*/ 40 w 165"/>
                    <a:gd name="T67" fmla="*/ 22 h 242"/>
                    <a:gd name="T68" fmla="*/ 26 w 165"/>
                    <a:gd name="T69" fmla="*/ 35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5" h="242">
                      <a:moveTo>
                        <a:pt x="26" y="35"/>
                      </a:moveTo>
                      <a:lnTo>
                        <a:pt x="37" y="46"/>
                      </a:lnTo>
                      <a:lnTo>
                        <a:pt x="63" y="70"/>
                      </a:lnTo>
                      <a:lnTo>
                        <a:pt x="80" y="69"/>
                      </a:lnTo>
                      <a:lnTo>
                        <a:pt x="96" y="84"/>
                      </a:lnTo>
                      <a:lnTo>
                        <a:pt x="79" y="97"/>
                      </a:lnTo>
                      <a:lnTo>
                        <a:pt x="77" y="118"/>
                      </a:lnTo>
                      <a:lnTo>
                        <a:pt x="61" y="134"/>
                      </a:lnTo>
                      <a:lnTo>
                        <a:pt x="40" y="139"/>
                      </a:lnTo>
                      <a:lnTo>
                        <a:pt x="26" y="139"/>
                      </a:lnTo>
                      <a:lnTo>
                        <a:pt x="13" y="155"/>
                      </a:lnTo>
                      <a:lnTo>
                        <a:pt x="4" y="161"/>
                      </a:lnTo>
                      <a:lnTo>
                        <a:pt x="0" y="172"/>
                      </a:lnTo>
                      <a:lnTo>
                        <a:pt x="4" y="238"/>
                      </a:lnTo>
                      <a:lnTo>
                        <a:pt x="10" y="242"/>
                      </a:lnTo>
                      <a:lnTo>
                        <a:pt x="21" y="227"/>
                      </a:lnTo>
                      <a:lnTo>
                        <a:pt x="31" y="211"/>
                      </a:lnTo>
                      <a:lnTo>
                        <a:pt x="48" y="199"/>
                      </a:lnTo>
                      <a:lnTo>
                        <a:pt x="77" y="172"/>
                      </a:lnTo>
                      <a:lnTo>
                        <a:pt x="106" y="145"/>
                      </a:lnTo>
                      <a:lnTo>
                        <a:pt x="123" y="121"/>
                      </a:lnTo>
                      <a:lnTo>
                        <a:pt x="130" y="92"/>
                      </a:lnTo>
                      <a:lnTo>
                        <a:pt x="138" y="70"/>
                      </a:lnTo>
                      <a:lnTo>
                        <a:pt x="152" y="54"/>
                      </a:lnTo>
                      <a:lnTo>
                        <a:pt x="157" y="35"/>
                      </a:lnTo>
                      <a:lnTo>
                        <a:pt x="165" y="25"/>
                      </a:lnTo>
                      <a:lnTo>
                        <a:pt x="155" y="17"/>
                      </a:lnTo>
                      <a:lnTo>
                        <a:pt x="144" y="0"/>
                      </a:lnTo>
                      <a:lnTo>
                        <a:pt x="128" y="16"/>
                      </a:lnTo>
                      <a:lnTo>
                        <a:pt x="111" y="17"/>
                      </a:lnTo>
                      <a:lnTo>
                        <a:pt x="99" y="24"/>
                      </a:lnTo>
                      <a:lnTo>
                        <a:pt x="90" y="30"/>
                      </a:lnTo>
                      <a:lnTo>
                        <a:pt x="58" y="29"/>
                      </a:lnTo>
                      <a:lnTo>
                        <a:pt x="40" y="22"/>
                      </a:lnTo>
                      <a:lnTo>
                        <a:pt x="26" y="3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3" name="Freeform 705"/>
                <p:cNvSpPr>
                  <a:spLocks/>
                </p:cNvSpPr>
                <p:nvPr/>
              </p:nvSpPr>
              <p:spPr bwMode="auto">
                <a:xfrm>
                  <a:off x="8467726" y="1920558"/>
                  <a:ext cx="261938" cy="384175"/>
                </a:xfrm>
                <a:custGeom>
                  <a:avLst/>
                  <a:gdLst>
                    <a:gd name="T0" fmla="*/ 26 w 165"/>
                    <a:gd name="T1" fmla="*/ 35 h 242"/>
                    <a:gd name="T2" fmla="*/ 37 w 165"/>
                    <a:gd name="T3" fmla="*/ 46 h 242"/>
                    <a:gd name="T4" fmla="*/ 63 w 165"/>
                    <a:gd name="T5" fmla="*/ 70 h 242"/>
                    <a:gd name="T6" fmla="*/ 80 w 165"/>
                    <a:gd name="T7" fmla="*/ 69 h 242"/>
                    <a:gd name="T8" fmla="*/ 96 w 165"/>
                    <a:gd name="T9" fmla="*/ 84 h 242"/>
                    <a:gd name="T10" fmla="*/ 79 w 165"/>
                    <a:gd name="T11" fmla="*/ 97 h 242"/>
                    <a:gd name="T12" fmla="*/ 77 w 165"/>
                    <a:gd name="T13" fmla="*/ 118 h 242"/>
                    <a:gd name="T14" fmla="*/ 61 w 165"/>
                    <a:gd name="T15" fmla="*/ 134 h 242"/>
                    <a:gd name="T16" fmla="*/ 40 w 165"/>
                    <a:gd name="T17" fmla="*/ 139 h 242"/>
                    <a:gd name="T18" fmla="*/ 26 w 165"/>
                    <a:gd name="T19" fmla="*/ 139 h 242"/>
                    <a:gd name="T20" fmla="*/ 13 w 165"/>
                    <a:gd name="T21" fmla="*/ 155 h 242"/>
                    <a:gd name="T22" fmla="*/ 4 w 165"/>
                    <a:gd name="T23" fmla="*/ 161 h 242"/>
                    <a:gd name="T24" fmla="*/ 0 w 165"/>
                    <a:gd name="T25" fmla="*/ 172 h 242"/>
                    <a:gd name="T26" fmla="*/ 4 w 165"/>
                    <a:gd name="T27" fmla="*/ 238 h 242"/>
                    <a:gd name="T28" fmla="*/ 10 w 165"/>
                    <a:gd name="T29" fmla="*/ 242 h 242"/>
                    <a:gd name="T30" fmla="*/ 21 w 165"/>
                    <a:gd name="T31" fmla="*/ 227 h 242"/>
                    <a:gd name="T32" fmla="*/ 31 w 165"/>
                    <a:gd name="T33" fmla="*/ 211 h 242"/>
                    <a:gd name="T34" fmla="*/ 48 w 165"/>
                    <a:gd name="T35" fmla="*/ 199 h 242"/>
                    <a:gd name="T36" fmla="*/ 77 w 165"/>
                    <a:gd name="T37" fmla="*/ 172 h 242"/>
                    <a:gd name="T38" fmla="*/ 106 w 165"/>
                    <a:gd name="T39" fmla="*/ 145 h 242"/>
                    <a:gd name="T40" fmla="*/ 123 w 165"/>
                    <a:gd name="T41" fmla="*/ 121 h 242"/>
                    <a:gd name="T42" fmla="*/ 130 w 165"/>
                    <a:gd name="T43" fmla="*/ 92 h 242"/>
                    <a:gd name="T44" fmla="*/ 138 w 165"/>
                    <a:gd name="T45" fmla="*/ 70 h 242"/>
                    <a:gd name="T46" fmla="*/ 152 w 165"/>
                    <a:gd name="T47" fmla="*/ 54 h 242"/>
                    <a:gd name="T48" fmla="*/ 157 w 165"/>
                    <a:gd name="T49" fmla="*/ 35 h 242"/>
                    <a:gd name="T50" fmla="*/ 165 w 165"/>
                    <a:gd name="T51" fmla="*/ 25 h 242"/>
                    <a:gd name="T52" fmla="*/ 155 w 165"/>
                    <a:gd name="T53" fmla="*/ 17 h 242"/>
                    <a:gd name="T54" fmla="*/ 144 w 165"/>
                    <a:gd name="T55" fmla="*/ 0 h 242"/>
                    <a:gd name="T56" fmla="*/ 128 w 165"/>
                    <a:gd name="T57" fmla="*/ 16 h 242"/>
                    <a:gd name="T58" fmla="*/ 111 w 165"/>
                    <a:gd name="T59" fmla="*/ 17 h 242"/>
                    <a:gd name="T60" fmla="*/ 99 w 165"/>
                    <a:gd name="T61" fmla="*/ 24 h 242"/>
                    <a:gd name="T62" fmla="*/ 90 w 165"/>
                    <a:gd name="T63" fmla="*/ 30 h 242"/>
                    <a:gd name="T64" fmla="*/ 58 w 165"/>
                    <a:gd name="T65" fmla="*/ 29 h 242"/>
                    <a:gd name="T66" fmla="*/ 40 w 165"/>
                    <a:gd name="T67" fmla="*/ 22 h 242"/>
                    <a:gd name="T68" fmla="*/ 26 w 165"/>
                    <a:gd name="T69" fmla="*/ 35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5" h="242">
                      <a:moveTo>
                        <a:pt x="26" y="35"/>
                      </a:moveTo>
                      <a:lnTo>
                        <a:pt x="37" y="46"/>
                      </a:lnTo>
                      <a:lnTo>
                        <a:pt x="63" y="70"/>
                      </a:lnTo>
                      <a:lnTo>
                        <a:pt x="80" y="69"/>
                      </a:lnTo>
                      <a:lnTo>
                        <a:pt x="96" y="84"/>
                      </a:lnTo>
                      <a:lnTo>
                        <a:pt x="79" y="97"/>
                      </a:lnTo>
                      <a:lnTo>
                        <a:pt x="77" y="118"/>
                      </a:lnTo>
                      <a:lnTo>
                        <a:pt x="61" y="134"/>
                      </a:lnTo>
                      <a:lnTo>
                        <a:pt x="40" y="139"/>
                      </a:lnTo>
                      <a:lnTo>
                        <a:pt x="26" y="139"/>
                      </a:lnTo>
                      <a:lnTo>
                        <a:pt x="13" y="155"/>
                      </a:lnTo>
                      <a:lnTo>
                        <a:pt x="4" y="161"/>
                      </a:lnTo>
                      <a:lnTo>
                        <a:pt x="0" y="172"/>
                      </a:lnTo>
                      <a:lnTo>
                        <a:pt x="4" y="238"/>
                      </a:lnTo>
                      <a:lnTo>
                        <a:pt x="10" y="242"/>
                      </a:lnTo>
                      <a:lnTo>
                        <a:pt x="21" y="227"/>
                      </a:lnTo>
                      <a:lnTo>
                        <a:pt x="31" y="211"/>
                      </a:lnTo>
                      <a:lnTo>
                        <a:pt x="48" y="199"/>
                      </a:lnTo>
                      <a:lnTo>
                        <a:pt x="77" y="172"/>
                      </a:lnTo>
                      <a:lnTo>
                        <a:pt x="106" y="145"/>
                      </a:lnTo>
                      <a:lnTo>
                        <a:pt x="123" y="121"/>
                      </a:lnTo>
                      <a:lnTo>
                        <a:pt x="130" y="92"/>
                      </a:lnTo>
                      <a:lnTo>
                        <a:pt x="138" y="70"/>
                      </a:lnTo>
                      <a:lnTo>
                        <a:pt x="152" y="54"/>
                      </a:lnTo>
                      <a:lnTo>
                        <a:pt x="157" y="35"/>
                      </a:lnTo>
                      <a:lnTo>
                        <a:pt x="165" y="25"/>
                      </a:lnTo>
                      <a:lnTo>
                        <a:pt x="155" y="17"/>
                      </a:lnTo>
                      <a:lnTo>
                        <a:pt x="144" y="0"/>
                      </a:lnTo>
                      <a:lnTo>
                        <a:pt x="128" y="16"/>
                      </a:lnTo>
                      <a:lnTo>
                        <a:pt x="111" y="17"/>
                      </a:lnTo>
                      <a:lnTo>
                        <a:pt x="99" y="24"/>
                      </a:lnTo>
                      <a:lnTo>
                        <a:pt x="90" y="30"/>
                      </a:lnTo>
                      <a:lnTo>
                        <a:pt x="58" y="29"/>
                      </a:lnTo>
                      <a:lnTo>
                        <a:pt x="40" y="22"/>
                      </a:lnTo>
                      <a:lnTo>
                        <a:pt x="26" y="3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4" name="Freeform 706"/>
                <p:cNvSpPr>
                  <a:spLocks/>
                </p:cNvSpPr>
                <p:nvPr/>
              </p:nvSpPr>
              <p:spPr bwMode="auto">
                <a:xfrm>
                  <a:off x="8467726" y="1920558"/>
                  <a:ext cx="261938" cy="384175"/>
                </a:xfrm>
                <a:custGeom>
                  <a:avLst/>
                  <a:gdLst>
                    <a:gd name="T0" fmla="*/ 26 w 165"/>
                    <a:gd name="T1" fmla="*/ 35 h 242"/>
                    <a:gd name="T2" fmla="*/ 37 w 165"/>
                    <a:gd name="T3" fmla="*/ 46 h 242"/>
                    <a:gd name="T4" fmla="*/ 63 w 165"/>
                    <a:gd name="T5" fmla="*/ 70 h 242"/>
                    <a:gd name="T6" fmla="*/ 80 w 165"/>
                    <a:gd name="T7" fmla="*/ 69 h 242"/>
                    <a:gd name="T8" fmla="*/ 96 w 165"/>
                    <a:gd name="T9" fmla="*/ 84 h 242"/>
                    <a:gd name="T10" fmla="*/ 79 w 165"/>
                    <a:gd name="T11" fmla="*/ 97 h 242"/>
                    <a:gd name="T12" fmla="*/ 77 w 165"/>
                    <a:gd name="T13" fmla="*/ 118 h 242"/>
                    <a:gd name="T14" fmla="*/ 61 w 165"/>
                    <a:gd name="T15" fmla="*/ 134 h 242"/>
                    <a:gd name="T16" fmla="*/ 40 w 165"/>
                    <a:gd name="T17" fmla="*/ 139 h 242"/>
                    <a:gd name="T18" fmla="*/ 26 w 165"/>
                    <a:gd name="T19" fmla="*/ 139 h 242"/>
                    <a:gd name="T20" fmla="*/ 13 w 165"/>
                    <a:gd name="T21" fmla="*/ 155 h 242"/>
                    <a:gd name="T22" fmla="*/ 4 w 165"/>
                    <a:gd name="T23" fmla="*/ 161 h 242"/>
                    <a:gd name="T24" fmla="*/ 0 w 165"/>
                    <a:gd name="T25" fmla="*/ 172 h 242"/>
                    <a:gd name="T26" fmla="*/ 4 w 165"/>
                    <a:gd name="T27" fmla="*/ 238 h 242"/>
                    <a:gd name="T28" fmla="*/ 10 w 165"/>
                    <a:gd name="T29" fmla="*/ 242 h 242"/>
                    <a:gd name="T30" fmla="*/ 21 w 165"/>
                    <a:gd name="T31" fmla="*/ 227 h 242"/>
                    <a:gd name="T32" fmla="*/ 31 w 165"/>
                    <a:gd name="T33" fmla="*/ 211 h 242"/>
                    <a:gd name="T34" fmla="*/ 48 w 165"/>
                    <a:gd name="T35" fmla="*/ 199 h 242"/>
                    <a:gd name="T36" fmla="*/ 77 w 165"/>
                    <a:gd name="T37" fmla="*/ 172 h 242"/>
                    <a:gd name="T38" fmla="*/ 106 w 165"/>
                    <a:gd name="T39" fmla="*/ 145 h 242"/>
                    <a:gd name="T40" fmla="*/ 123 w 165"/>
                    <a:gd name="T41" fmla="*/ 121 h 242"/>
                    <a:gd name="T42" fmla="*/ 130 w 165"/>
                    <a:gd name="T43" fmla="*/ 92 h 242"/>
                    <a:gd name="T44" fmla="*/ 138 w 165"/>
                    <a:gd name="T45" fmla="*/ 70 h 242"/>
                    <a:gd name="T46" fmla="*/ 152 w 165"/>
                    <a:gd name="T47" fmla="*/ 54 h 242"/>
                    <a:gd name="T48" fmla="*/ 157 w 165"/>
                    <a:gd name="T49" fmla="*/ 35 h 242"/>
                    <a:gd name="T50" fmla="*/ 165 w 165"/>
                    <a:gd name="T51" fmla="*/ 25 h 242"/>
                    <a:gd name="T52" fmla="*/ 155 w 165"/>
                    <a:gd name="T53" fmla="*/ 17 h 242"/>
                    <a:gd name="T54" fmla="*/ 144 w 165"/>
                    <a:gd name="T55" fmla="*/ 0 h 242"/>
                    <a:gd name="T56" fmla="*/ 128 w 165"/>
                    <a:gd name="T57" fmla="*/ 16 h 242"/>
                    <a:gd name="T58" fmla="*/ 111 w 165"/>
                    <a:gd name="T59" fmla="*/ 17 h 242"/>
                    <a:gd name="T60" fmla="*/ 99 w 165"/>
                    <a:gd name="T61" fmla="*/ 24 h 242"/>
                    <a:gd name="T62" fmla="*/ 90 w 165"/>
                    <a:gd name="T63" fmla="*/ 30 h 242"/>
                    <a:gd name="T64" fmla="*/ 58 w 165"/>
                    <a:gd name="T65" fmla="*/ 29 h 242"/>
                    <a:gd name="T66" fmla="*/ 40 w 165"/>
                    <a:gd name="T67" fmla="*/ 22 h 242"/>
                    <a:gd name="T68" fmla="*/ 26 w 165"/>
                    <a:gd name="T69" fmla="*/ 35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65" h="242">
                      <a:moveTo>
                        <a:pt x="26" y="35"/>
                      </a:moveTo>
                      <a:lnTo>
                        <a:pt x="37" y="46"/>
                      </a:lnTo>
                      <a:lnTo>
                        <a:pt x="63" y="70"/>
                      </a:lnTo>
                      <a:lnTo>
                        <a:pt x="80" y="69"/>
                      </a:lnTo>
                      <a:lnTo>
                        <a:pt x="96" y="84"/>
                      </a:lnTo>
                      <a:lnTo>
                        <a:pt x="79" y="97"/>
                      </a:lnTo>
                      <a:lnTo>
                        <a:pt x="77" y="118"/>
                      </a:lnTo>
                      <a:lnTo>
                        <a:pt x="61" y="134"/>
                      </a:lnTo>
                      <a:lnTo>
                        <a:pt x="40" y="139"/>
                      </a:lnTo>
                      <a:lnTo>
                        <a:pt x="26" y="139"/>
                      </a:lnTo>
                      <a:lnTo>
                        <a:pt x="13" y="155"/>
                      </a:lnTo>
                      <a:lnTo>
                        <a:pt x="4" y="161"/>
                      </a:lnTo>
                      <a:lnTo>
                        <a:pt x="0" y="172"/>
                      </a:lnTo>
                      <a:lnTo>
                        <a:pt x="4" y="238"/>
                      </a:lnTo>
                      <a:lnTo>
                        <a:pt x="10" y="242"/>
                      </a:lnTo>
                      <a:lnTo>
                        <a:pt x="21" y="227"/>
                      </a:lnTo>
                      <a:lnTo>
                        <a:pt x="31" y="211"/>
                      </a:lnTo>
                      <a:lnTo>
                        <a:pt x="48" y="199"/>
                      </a:lnTo>
                      <a:lnTo>
                        <a:pt x="77" y="172"/>
                      </a:lnTo>
                      <a:lnTo>
                        <a:pt x="106" y="145"/>
                      </a:lnTo>
                      <a:lnTo>
                        <a:pt x="123" y="121"/>
                      </a:lnTo>
                      <a:lnTo>
                        <a:pt x="130" y="92"/>
                      </a:lnTo>
                      <a:lnTo>
                        <a:pt x="138" y="70"/>
                      </a:lnTo>
                      <a:lnTo>
                        <a:pt x="152" y="54"/>
                      </a:lnTo>
                      <a:lnTo>
                        <a:pt x="157" y="35"/>
                      </a:lnTo>
                      <a:lnTo>
                        <a:pt x="165" y="25"/>
                      </a:lnTo>
                      <a:lnTo>
                        <a:pt x="155" y="17"/>
                      </a:lnTo>
                      <a:lnTo>
                        <a:pt x="144" y="0"/>
                      </a:lnTo>
                      <a:lnTo>
                        <a:pt x="128" y="16"/>
                      </a:lnTo>
                      <a:lnTo>
                        <a:pt x="111" y="17"/>
                      </a:lnTo>
                      <a:lnTo>
                        <a:pt x="99" y="24"/>
                      </a:lnTo>
                      <a:lnTo>
                        <a:pt x="90" y="30"/>
                      </a:lnTo>
                      <a:lnTo>
                        <a:pt x="58" y="29"/>
                      </a:lnTo>
                      <a:lnTo>
                        <a:pt x="40" y="22"/>
                      </a:lnTo>
                      <a:lnTo>
                        <a:pt x="26" y="3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5" name="Freeform 707"/>
                <p:cNvSpPr>
                  <a:spLocks/>
                </p:cNvSpPr>
                <p:nvPr/>
              </p:nvSpPr>
              <p:spPr bwMode="auto">
                <a:xfrm>
                  <a:off x="7718426" y="1325245"/>
                  <a:ext cx="361950" cy="433388"/>
                </a:xfrm>
                <a:custGeom>
                  <a:avLst/>
                  <a:gdLst>
                    <a:gd name="T0" fmla="*/ 29 w 228"/>
                    <a:gd name="T1" fmla="*/ 0 h 273"/>
                    <a:gd name="T2" fmla="*/ 40 w 228"/>
                    <a:gd name="T3" fmla="*/ 8 h 273"/>
                    <a:gd name="T4" fmla="*/ 50 w 228"/>
                    <a:gd name="T5" fmla="*/ 9 h 273"/>
                    <a:gd name="T6" fmla="*/ 83 w 228"/>
                    <a:gd name="T7" fmla="*/ 14 h 273"/>
                    <a:gd name="T8" fmla="*/ 88 w 228"/>
                    <a:gd name="T9" fmla="*/ 27 h 273"/>
                    <a:gd name="T10" fmla="*/ 112 w 228"/>
                    <a:gd name="T11" fmla="*/ 30 h 273"/>
                    <a:gd name="T12" fmla="*/ 113 w 228"/>
                    <a:gd name="T13" fmla="*/ 38 h 273"/>
                    <a:gd name="T14" fmla="*/ 134 w 228"/>
                    <a:gd name="T15" fmla="*/ 43 h 273"/>
                    <a:gd name="T16" fmla="*/ 147 w 228"/>
                    <a:gd name="T17" fmla="*/ 48 h 273"/>
                    <a:gd name="T18" fmla="*/ 152 w 228"/>
                    <a:gd name="T19" fmla="*/ 41 h 273"/>
                    <a:gd name="T20" fmla="*/ 152 w 228"/>
                    <a:gd name="T21" fmla="*/ 19 h 273"/>
                    <a:gd name="T22" fmla="*/ 158 w 228"/>
                    <a:gd name="T23" fmla="*/ 13 h 273"/>
                    <a:gd name="T24" fmla="*/ 165 w 228"/>
                    <a:gd name="T25" fmla="*/ 3 h 273"/>
                    <a:gd name="T26" fmla="*/ 163 w 228"/>
                    <a:gd name="T27" fmla="*/ 8 h 273"/>
                    <a:gd name="T28" fmla="*/ 185 w 228"/>
                    <a:gd name="T29" fmla="*/ 0 h 273"/>
                    <a:gd name="T30" fmla="*/ 195 w 228"/>
                    <a:gd name="T31" fmla="*/ 9 h 273"/>
                    <a:gd name="T32" fmla="*/ 201 w 228"/>
                    <a:gd name="T33" fmla="*/ 16 h 273"/>
                    <a:gd name="T34" fmla="*/ 216 w 228"/>
                    <a:gd name="T35" fmla="*/ 14 h 273"/>
                    <a:gd name="T36" fmla="*/ 228 w 228"/>
                    <a:gd name="T37" fmla="*/ 19 h 273"/>
                    <a:gd name="T38" fmla="*/ 227 w 228"/>
                    <a:gd name="T39" fmla="*/ 33 h 273"/>
                    <a:gd name="T40" fmla="*/ 228 w 228"/>
                    <a:gd name="T41" fmla="*/ 217 h 273"/>
                    <a:gd name="T42" fmla="*/ 227 w 228"/>
                    <a:gd name="T43" fmla="*/ 242 h 273"/>
                    <a:gd name="T44" fmla="*/ 216 w 228"/>
                    <a:gd name="T45" fmla="*/ 244 h 273"/>
                    <a:gd name="T46" fmla="*/ 219 w 228"/>
                    <a:gd name="T47" fmla="*/ 273 h 273"/>
                    <a:gd name="T48" fmla="*/ 209 w 228"/>
                    <a:gd name="T49" fmla="*/ 271 h 273"/>
                    <a:gd name="T50" fmla="*/ 184 w 228"/>
                    <a:gd name="T51" fmla="*/ 252 h 273"/>
                    <a:gd name="T52" fmla="*/ 173 w 228"/>
                    <a:gd name="T53" fmla="*/ 246 h 273"/>
                    <a:gd name="T54" fmla="*/ 150 w 228"/>
                    <a:gd name="T55" fmla="*/ 234 h 273"/>
                    <a:gd name="T56" fmla="*/ 142 w 228"/>
                    <a:gd name="T57" fmla="*/ 222 h 273"/>
                    <a:gd name="T58" fmla="*/ 117 w 228"/>
                    <a:gd name="T59" fmla="*/ 217 h 273"/>
                    <a:gd name="T60" fmla="*/ 112 w 228"/>
                    <a:gd name="T61" fmla="*/ 204 h 273"/>
                    <a:gd name="T62" fmla="*/ 99 w 228"/>
                    <a:gd name="T63" fmla="*/ 199 h 273"/>
                    <a:gd name="T64" fmla="*/ 98 w 228"/>
                    <a:gd name="T65" fmla="*/ 195 h 273"/>
                    <a:gd name="T66" fmla="*/ 83 w 228"/>
                    <a:gd name="T67" fmla="*/ 191 h 273"/>
                    <a:gd name="T68" fmla="*/ 74 w 228"/>
                    <a:gd name="T69" fmla="*/ 188 h 273"/>
                    <a:gd name="T70" fmla="*/ 56 w 228"/>
                    <a:gd name="T71" fmla="*/ 187 h 273"/>
                    <a:gd name="T72" fmla="*/ 54 w 228"/>
                    <a:gd name="T73" fmla="*/ 179 h 273"/>
                    <a:gd name="T74" fmla="*/ 34 w 228"/>
                    <a:gd name="T75" fmla="*/ 179 h 273"/>
                    <a:gd name="T76" fmla="*/ 32 w 228"/>
                    <a:gd name="T77" fmla="*/ 164 h 273"/>
                    <a:gd name="T78" fmla="*/ 10 w 228"/>
                    <a:gd name="T79" fmla="*/ 159 h 273"/>
                    <a:gd name="T80" fmla="*/ 0 w 228"/>
                    <a:gd name="T81" fmla="*/ 152 h 273"/>
                    <a:gd name="T82" fmla="*/ 0 w 228"/>
                    <a:gd name="T83" fmla="*/ 134 h 273"/>
                    <a:gd name="T84" fmla="*/ 3 w 228"/>
                    <a:gd name="T85" fmla="*/ 32 h 273"/>
                    <a:gd name="T86" fmla="*/ 18 w 228"/>
                    <a:gd name="T87" fmla="*/ 25 h 273"/>
                    <a:gd name="T88" fmla="*/ 26 w 228"/>
                    <a:gd name="T89" fmla="*/ 24 h 273"/>
                    <a:gd name="T90" fmla="*/ 29 w 228"/>
                    <a:gd name="T9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8" h="273">
                      <a:moveTo>
                        <a:pt x="29" y="0"/>
                      </a:moveTo>
                      <a:lnTo>
                        <a:pt x="40" y="8"/>
                      </a:lnTo>
                      <a:lnTo>
                        <a:pt x="50" y="9"/>
                      </a:lnTo>
                      <a:lnTo>
                        <a:pt x="83" y="14"/>
                      </a:lnTo>
                      <a:lnTo>
                        <a:pt x="88" y="27"/>
                      </a:lnTo>
                      <a:lnTo>
                        <a:pt x="112" y="30"/>
                      </a:lnTo>
                      <a:lnTo>
                        <a:pt x="113" y="38"/>
                      </a:lnTo>
                      <a:lnTo>
                        <a:pt x="134" y="43"/>
                      </a:lnTo>
                      <a:lnTo>
                        <a:pt x="147" y="48"/>
                      </a:lnTo>
                      <a:lnTo>
                        <a:pt x="152" y="41"/>
                      </a:lnTo>
                      <a:lnTo>
                        <a:pt x="152" y="19"/>
                      </a:lnTo>
                      <a:lnTo>
                        <a:pt x="158" y="13"/>
                      </a:lnTo>
                      <a:lnTo>
                        <a:pt x="165" y="3"/>
                      </a:lnTo>
                      <a:lnTo>
                        <a:pt x="163" y="8"/>
                      </a:lnTo>
                      <a:lnTo>
                        <a:pt x="185" y="0"/>
                      </a:lnTo>
                      <a:lnTo>
                        <a:pt x="195" y="9"/>
                      </a:lnTo>
                      <a:lnTo>
                        <a:pt x="201" y="16"/>
                      </a:lnTo>
                      <a:lnTo>
                        <a:pt x="216" y="14"/>
                      </a:lnTo>
                      <a:lnTo>
                        <a:pt x="228" y="19"/>
                      </a:lnTo>
                      <a:lnTo>
                        <a:pt x="227" y="33"/>
                      </a:lnTo>
                      <a:lnTo>
                        <a:pt x="228" y="217"/>
                      </a:lnTo>
                      <a:lnTo>
                        <a:pt x="227" y="242"/>
                      </a:lnTo>
                      <a:lnTo>
                        <a:pt x="216" y="244"/>
                      </a:lnTo>
                      <a:lnTo>
                        <a:pt x="219" y="273"/>
                      </a:lnTo>
                      <a:lnTo>
                        <a:pt x="209" y="271"/>
                      </a:lnTo>
                      <a:lnTo>
                        <a:pt x="184" y="252"/>
                      </a:lnTo>
                      <a:lnTo>
                        <a:pt x="173" y="246"/>
                      </a:lnTo>
                      <a:lnTo>
                        <a:pt x="150" y="234"/>
                      </a:lnTo>
                      <a:lnTo>
                        <a:pt x="142" y="222"/>
                      </a:lnTo>
                      <a:lnTo>
                        <a:pt x="117" y="217"/>
                      </a:lnTo>
                      <a:lnTo>
                        <a:pt x="112" y="204"/>
                      </a:lnTo>
                      <a:lnTo>
                        <a:pt x="99" y="199"/>
                      </a:lnTo>
                      <a:lnTo>
                        <a:pt x="98" y="195"/>
                      </a:lnTo>
                      <a:lnTo>
                        <a:pt x="83" y="191"/>
                      </a:lnTo>
                      <a:lnTo>
                        <a:pt x="74" y="188"/>
                      </a:lnTo>
                      <a:lnTo>
                        <a:pt x="56" y="187"/>
                      </a:lnTo>
                      <a:lnTo>
                        <a:pt x="54" y="179"/>
                      </a:lnTo>
                      <a:lnTo>
                        <a:pt x="34" y="179"/>
                      </a:lnTo>
                      <a:lnTo>
                        <a:pt x="32" y="164"/>
                      </a:lnTo>
                      <a:lnTo>
                        <a:pt x="10" y="159"/>
                      </a:lnTo>
                      <a:lnTo>
                        <a:pt x="0" y="152"/>
                      </a:lnTo>
                      <a:lnTo>
                        <a:pt x="0" y="134"/>
                      </a:lnTo>
                      <a:lnTo>
                        <a:pt x="3" y="32"/>
                      </a:lnTo>
                      <a:lnTo>
                        <a:pt x="18" y="25"/>
                      </a:lnTo>
                      <a:lnTo>
                        <a:pt x="26" y="2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6" name="Freeform 708"/>
                <p:cNvSpPr>
                  <a:spLocks/>
                </p:cNvSpPr>
                <p:nvPr/>
              </p:nvSpPr>
              <p:spPr bwMode="auto">
                <a:xfrm>
                  <a:off x="7718426" y="1325245"/>
                  <a:ext cx="361950" cy="433388"/>
                </a:xfrm>
                <a:custGeom>
                  <a:avLst/>
                  <a:gdLst>
                    <a:gd name="T0" fmla="*/ 29 w 228"/>
                    <a:gd name="T1" fmla="*/ 0 h 273"/>
                    <a:gd name="T2" fmla="*/ 40 w 228"/>
                    <a:gd name="T3" fmla="*/ 8 h 273"/>
                    <a:gd name="T4" fmla="*/ 50 w 228"/>
                    <a:gd name="T5" fmla="*/ 9 h 273"/>
                    <a:gd name="T6" fmla="*/ 83 w 228"/>
                    <a:gd name="T7" fmla="*/ 14 h 273"/>
                    <a:gd name="T8" fmla="*/ 88 w 228"/>
                    <a:gd name="T9" fmla="*/ 27 h 273"/>
                    <a:gd name="T10" fmla="*/ 112 w 228"/>
                    <a:gd name="T11" fmla="*/ 30 h 273"/>
                    <a:gd name="T12" fmla="*/ 113 w 228"/>
                    <a:gd name="T13" fmla="*/ 38 h 273"/>
                    <a:gd name="T14" fmla="*/ 134 w 228"/>
                    <a:gd name="T15" fmla="*/ 43 h 273"/>
                    <a:gd name="T16" fmla="*/ 147 w 228"/>
                    <a:gd name="T17" fmla="*/ 48 h 273"/>
                    <a:gd name="T18" fmla="*/ 152 w 228"/>
                    <a:gd name="T19" fmla="*/ 41 h 273"/>
                    <a:gd name="T20" fmla="*/ 152 w 228"/>
                    <a:gd name="T21" fmla="*/ 19 h 273"/>
                    <a:gd name="T22" fmla="*/ 158 w 228"/>
                    <a:gd name="T23" fmla="*/ 13 h 273"/>
                    <a:gd name="T24" fmla="*/ 165 w 228"/>
                    <a:gd name="T25" fmla="*/ 3 h 273"/>
                    <a:gd name="T26" fmla="*/ 163 w 228"/>
                    <a:gd name="T27" fmla="*/ 8 h 273"/>
                    <a:gd name="T28" fmla="*/ 185 w 228"/>
                    <a:gd name="T29" fmla="*/ 0 h 273"/>
                    <a:gd name="T30" fmla="*/ 195 w 228"/>
                    <a:gd name="T31" fmla="*/ 9 h 273"/>
                    <a:gd name="T32" fmla="*/ 201 w 228"/>
                    <a:gd name="T33" fmla="*/ 16 h 273"/>
                    <a:gd name="T34" fmla="*/ 216 w 228"/>
                    <a:gd name="T35" fmla="*/ 14 h 273"/>
                    <a:gd name="T36" fmla="*/ 228 w 228"/>
                    <a:gd name="T37" fmla="*/ 19 h 273"/>
                    <a:gd name="T38" fmla="*/ 227 w 228"/>
                    <a:gd name="T39" fmla="*/ 33 h 273"/>
                    <a:gd name="T40" fmla="*/ 228 w 228"/>
                    <a:gd name="T41" fmla="*/ 217 h 273"/>
                    <a:gd name="T42" fmla="*/ 227 w 228"/>
                    <a:gd name="T43" fmla="*/ 242 h 273"/>
                    <a:gd name="T44" fmla="*/ 216 w 228"/>
                    <a:gd name="T45" fmla="*/ 244 h 273"/>
                    <a:gd name="T46" fmla="*/ 219 w 228"/>
                    <a:gd name="T47" fmla="*/ 273 h 273"/>
                    <a:gd name="T48" fmla="*/ 209 w 228"/>
                    <a:gd name="T49" fmla="*/ 271 h 273"/>
                    <a:gd name="T50" fmla="*/ 184 w 228"/>
                    <a:gd name="T51" fmla="*/ 252 h 273"/>
                    <a:gd name="T52" fmla="*/ 173 w 228"/>
                    <a:gd name="T53" fmla="*/ 246 h 273"/>
                    <a:gd name="T54" fmla="*/ 150 w 228"/>
                    <a:gd name="T55" fmla="*/ 234 h 273"/>
                    <a:gd name="T56" fmla="*/ 142 w 228"/>
                    <a:gd name="T57" fmla="*/ 222 h 273"/>
                    <a:gd name="T58" fmla="*/ 117 w 228"/>
                    <a:gd name="T59" fmla="*/ 217 h 273"/>
                    <a:gd name="T60" fmla="*/ 112 w 228"/>
                    <a:gd name="T61" fmla="*/ 204 h 273"/>
                    <a:gd name="T62" fmla="*/ 99 w 228"/>
                    <a:gd name="T63" fmla="*/ 199 h 273"/>
                    <a:gd name="T64" fmla="*/ 98 w 228"/>
                    <a:gd name="T65" fmla="*/ 195 h 273"/>
                    <a:gd name="T66" fmla="*/ 83 w 228"/>
                    <a:gd name="T67" fmla="*/ 191 h 273"/>
                    <a:gd name="T68" fmla="*/ 74 w 228"/>
                    <a:gd name="T69" fmla="*/ 188 h 273"/>
                    <a:gd name="T70" fmla="*/ 56 w 228"/>
                    <a:gd name="T71" fmla="*/ 187 h 273"/>
                    <a:gd name="T72" fmla="*/ 54 w 228"/>
                    <a:gd name="T73" fmla="*/ 179 h 273"/>
                    <a:gd name="T74" fmla="*/ 34 w 228"/>
                    <a:gd name="T75" fmla="*/ 179 h 273"/>
                    <a:gd name="T76" fmla="*/ 32 w 228"/>
                    <a:gd name="T77" fmla="*/ 164 h 273"/>
                    <a:gd name="T78" fmla="*/ 10 w 228"/>
                    <a:gd name="T79" fmla="*/ 159 h 273"/>
                    <a:gd name="T80" fmla="*/ 0 w 228"/>
                    <a:gd name="T81" fmla="*/ 152 h 273"/>
                    <a:gd name="T82" fmla="*/ 0 w 228"/>
                    <a:gd name="T83" fmla="*/ 134 h 273"/>
                    <a:gd name="T84" fmla="*/ 3 w 228"/>
                    <a:gd name="T85" fmla="*/ 32 h 273"/>
                    <a:gd name="T86" fmla="*/ 18 w 228"/>
                    <a:gd name="T87" fmla="*/ 25 h 273"/>
                    <a:gd name="T88" fmla="*/ 26 w 228"/>
                    <a:gd name="T89" fmla="*/ 24 h 273"/>
                    <a:gd name="T90" fmla="*/ 29 w 228"/>
                    <a:gd name="T9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8" h="273">
                      <a:moveTo>
                        <a:pt x="29" y="0"/>
                      </a:moveTo>
                      <a:lnTo>
                        <a:pt x="40" y="8"/>
                      </a:lnTo>
                      <a:lnTo>
                        <a:pt x="50" y="9"/>
                      </a:lnTo>
                      <a:lnTo>
                        <a:pt x="83" y="14"/>
                      </a:lnTo>
                      <a:lnTo>
                        <a:pt x="88" y="27"/>
                      </a:lnTo>
                      <a:lnTo>
                        <a:pt x="112" y="30"/>
                      </a:lnTo>
                      <a:lnTo>
                        <a:pt x="113" y="38"/>
                      </a:lnTo>
                      <a:lnTo>
                        <a:pt x="134" y="43"/>
                      </a:lnTo>
                      <a:lnTo>
                        <a:pt x="147" y="48"/>
                      </a:lnTo>
                      <a:lnTo>
                        <a:pt x="152" y="41"/>
                      </a:lnTo>
                      <a:lnTo>
                        <a:pt x="152" y="19"/>
                      </a:lnTo>
                      <a:lnTo>
                        <a:pt x="158" y="13"/>
                      </a:lnTo>
                      <a:lnTo>
                        <a:pt x="165" y="3"/>
                      </a:lnTo>
                      <a:lnTo>
                        <a:pt x="163" y="8"/>
                      </a:lnTo>
                      <a:lnTo>
                        <a:pt x="185" y="0"/>
                      </a:lnTo>
                      <a:lnTo>
                        <a:pt x="195" y="9"/>
                      </a:lnTo>
                      <a:lnTo>
                        <a:pt x="201" y="16"/>
                      </a:lnTo>
                      <a:lnTo>
                        <a:pt x="216" y="14"/>
                      </a:lnTo>
                      <a:lnTo>
                        <a:pt x="228" y="19"/>
                      </a:lnTo>
                      <a:lnTo>
                        <a:pt x="227" y="33"/>
                      </a:lnTo>
                      <a:lnTo>
                        <a:pt x="228" y="217"/>
                      </a:lnTo>
                      <a:lnTo>
                        <a:pt x="227" y="242"/>
                      </a:lnTo>
                      <a:lnTo>
                        <a:pt x="216" y="244"/>
                      </a:lnTo>
                      <a:lnTo>
                        <a:pt x="219" y="273"/>
                      </a:lnTo>
                      <a:lnTo>
                        <a:pt x="209" y="271"/>
                      </a:lnTo>
                      <a:lnTo>
                        <a:pt x="184" y="252"/>
                      </a:lnTo>
                      <a:lnTo>
                        <a:pt x="173" y="246"/>
                      </a:lnTo>
                      <a:lnTo>
                        <a:pt x="150" y="234"/>
                      </a:lnTo>
                      <a:lnTo>
                        <a:pt x="142" y="222"/>
                      </a:lnTo>
                      <a:lnTo>
                        <a:pt x="117" y="217"/>
                      </a:lnTo>
                      <a:lnTo>
                        <a:pt x="112" y="204"/>
                      </a:lnTo>
                      <a:lnTo>
                        <a:pt x="99" y="199"/>
                      </a:lnTo>
                      <a:lnTo>
                        <a:pt x="98" y="195"/>
                      </a:lnTo>
                      <a:lnTo>
                        <a:pt x="83" y="191"/>
                      </a:lnTo>
                      <a:lnTo>
                        <a:pt x="74" y="188"/>
                      </a:lnTo>
                      <a:lnTo>
                        <a:pt x="56" y="187"/>
                      </a:lnTo>
                      <a:lnTo>
                        <a:pt x="54" y="179"/>
                      </a:lnTo>
                      <a:lnTo>
                        <a:pt x="34" y="179"/>
                      </a:lnTo>
                      <a:lnTo>
                        <a:pt x="32" y="164"/>
                      </a:lnTo>
                      <a:lnTo>
                        <a:pt x="10" y="159"/>
                      </a:lnTo>
                      <a:lnTo>
                        <a:pt x="0" y="152"/>
                      </a:lnTo>
                      <a:lnTo>
                        <a:pt x="0" y="134"/>
                      </a:lnTo>
                      <a:lnTo>
                        <a:pt x="3" y="32"/>
                      </a:lnTo>
                      <a:lnTo>
                        <a:pt x="18" y="25"/>
                      </a:lnTo>
                      <a:lnTo>
                        <a:pt x="26" y="24"/>
                      </a:lnTo>
                      <a:lnTo>
                        <a:pt x="29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7" name="Freeform 709"/>
                <p:cNvSpPr>
                  <a:spLocks/>
                </p:cNvSpPr>
                <p:nvPr/>
              </p:nvSpPr>
              <p:spPr bwMode="auto">
                <a:xfrm>
                  <a:off x="7718426" y="1325245"/>
                  <a:ext cx="361950" cy="433388"/>
                </a:xfrm>
                <a:custGeom>
                  <a:avLst/>
                  <a:gdLst>
                    <a:gd name="T0" fmla="*/ 29 w 228"/>
                    <a:gd name="T1" fmla="*/ 0 h 273"/>
                    <a:gd name="T2" fmla="*/ 40 w 228"/>
                    <a:gd name="T3" fmla="*/ 8 h 273"/>
                    <a:gd name="T4" fmla="*/ 50 w 228"/>
                    <a:gd name="T5" fmla="*/ 9 h 273"/>
                    <a:gd name="T6" fmla="*/ 83 w 228"/>
                    <a:gd name="T7" fmla="*/ 14 h 273"/>
                    <a:gd name="T8" fmla="*/ 88 w 228"/>
                    <a:gd name="T9" fmla="*/ 27 h 273"/>
                    <a:gd name="T10" fmla="*/ 112 w 228"/>
                    <a:gd name="T11" fmla="*/ 30 h 273"/>
                    <a:gd name="T12" fmla="*/ 113 w 228"/>
                    <a:gd name="T13" fmla="*/ 38 h 273"/>
                    <a:gd name="T14" fmla="*/ 134 w 228"/>
                    <a:gd name="T15" fmla="*/ 43 h 273"/>
                    <a:gd name="T16" fmla="*/ 147 w 228"/>
                    <a:gd name="T17" fmla="*/ 48 h 273"/>
                    <a:gd name="T18" fmla="*/ 152 w 228"/>
                    <a:gd name="T19" fmla="*/ 41 h 273"/>
                    <a:gd name="T20" fmla="*/ 152 w 228"/>
                    <a:gd name="T21" fmla="*/ 19 h 273"/>
                    <a:gd name="T22" fmla="*/ 158 w 228"/>
                    <a:gd name="T23" fmla="*/ 13 h 273"/>
                    <a:gd name="T24" fmla="*/ 165 w 228"/>
                    <a:gd name="T25" fmla="*/ 3 h 273"/>
                    <a:gd name="T26" fmla="*/ 163 w 228"/>
                    <a:gd name="T27" fmla="*/ 8 h 273"/>
                    <a:gd name="T28" fmla="*/ 185 w 228"/>
                    <a:gd name="T29" fmla="*/ 0 h 273"/>
                    <a:gd name="T30" fmla="*/ 195 w 228"/>
                    <a:gd name="T31" fmla="*/ 9 h 273"/>
                    <a:gd name="T32" fmla="*/ 201 w 228"/>
                    <a:gd name="T33" fmla="*/ 16 h 273"/>
                    <a:gd name="T34" fmla="*/ 216 w 228"/>
                    <a:gd name="T35" fmla="*/ 14 h 273"/>
                    <a:gd name="T36" fmla="*/ 228 w 228"/>
                    <a:gd name="T37" fmla="*/ 19 h 273"/>
                    <a:gd name="T38" fmla="*/ 227 w 228"/>
                    <a:gd name="T39" fmla="*/ 33 h 273"/>
                    <a:gd name="T40" fmla="*/ 228 w 228"/>
                    <a:gd name="T41" fmla="*/ 217 h 273"/>
                    <a:gd name="T42" fmla="*/ 227 w 228"/>
                    <a:gd name="T43" fmla="*/ 242 h 273"/>
                    <a:gd name="T44" fmla="*/ 216 w 228"/>
                    <a:gd name="T45" fmla="*/ 244 h 273"/>
                    <a:gd name="T46" fmla="*/ 219 w 228"/>
                    <a:gd name="T47" fmla="*/ 273 h 273"/>
                    <a:gd name="T48" fmla="*/ 209 w 228"/>
                    <a:gd name="T49" fmla="*/ 271 h 273"/>
                    <a:gd name="T50" fmla="*/ 184 w 228"/>
                    <a:gd name="T51" fmla="*/ 252 h 273"/>
                    <a:gd name="T52" fmla="*/ 173 w 228"/>
                    <a:gd name="T53" fmla="*/ 246 h 273"/>
                    <a:gd name="T54" fmla="*/ 150 w 228"/>
                    <a:gd name="T55" fmla="*/ 234 h 273"/>
                    <a:gd name="T56" fmla="*/ 142 w 228"/>
                    <a:gd name="T57" fmla="*/ 222 h 273"/>
                    <a:gd name="T58" fmla="*/ 117 w 228"/>
                    <a:gd name="T59" fmla="*/ 217 h 273"/>
                    <a:gd name="T60" fmla="*/ 112 w 228"/>
                    <a:gd name="T61" fmla="*/ 204 h 273"/>
                    <a:gd name="T62" fmla="*/ 99 w 228"/>
                    <a:gd name="T63" fmla="*/ 199 h 273"/>
                    <a:gd name="T64" fmla="*/ 98 w 228"/>
                    <a:gd name="T65" fmla="*/ 195 h 273"/>
                    <a:gd name="T66" fmla="*/ 83 w 228"/>
                    <a:gd name="T67" fmla="*/ 191 h 273"/>
                    <a:gd name="T68" fmla="*/ 74 w 228"/>
                    <a:gd name="T69" fmla="*/ 188 h 273"/>
                    <a:gd name="T70" fmla="*/ 56 w 228"/>
                    <a:gd name="T71" fmla="*/ 187 h 273"/>
                    <a:gd name="T72" fmla="*/ 54 w 228"/>
                    <a:gd name="T73" fmla="*/ 179 h 273"/>
                    <a:gd name="T74" fmla="*/ 34 w 228"/>
                    <a:gd name="T75" fmla="*/ 179 h 273"/>
                    <a:gd name="T76" fmla="*/ 32 w 228"/>
                    <a:gd name="T77" fmla="*/ 164 h 273"/>
                    <a:gd name="T78" fmla="*/ 10 w 228"/>
                    <a:gd name="T79" fmla="*/ 159 h 273"/>
                    <a:gd name="T80" fmla="*/ 0 w 228"/>
                    <a:gd name="T81" fmla="*/ 152 h 273"/>
                    <a:gd name="T82" fmla="*/ 0 w 228"/>
                    <a:gd name="T83" fmla="*/ 134 h 273"/>
                    <a:gd name="T84" fmla="*/ 3 w 228"/>
                    <a:gd name="T85" fmla="*/ 32 h 273"/>
                    <a:gd name="T86" fmla="*/ 18 w 228"/>
                    <a:gd name="T87" fmla="*/ 25 h 273"/>
                    <a:gd name="T88" fmla="*/ 26 w 228"/>
                    <a:gd name="T89" fmla="*/ 24 h 273"/>
                    <a:gd name="T90" fmla="*/ 29 w 228"/>
                    <a:gd name="T9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8" h="273">
                      <a:moveTo>
                        <a:pt x="29" y="0"/>
                      </a:moveTo>
                      <a:lnTo>
                        <a:pt x="40" y="8"/>
                      </a:lnTo>
                      <a:lnTo>
                        <a:pt x="50" y="9"/>
                      </a:lnTo>
                      <a:lnTo>
                        <a:pt x="83" y="14"/>
                      </a:lnTo>
                      <a:lnTo>
                        <a:pt x="88" y="27"/>
                      </a:lnTo>
                      <a:lnTo>
                        <a:pt x="112" y="30"/>
                      </a:lnTo>
                      <a:lnTo>
                        <a:pt x="113" y="38"/>
                      </a:lnTo>
                      <a:lnTo>
                        <a:pt x="134" y="43"/>
                      </a:lnTo>
                      <a:lnTo>
                        <a:pt x="147" y="48"/>
                      </a:lnTo>
                      <a:lnTo>
                        <a:pt x="152" y="41"/>
                      </a:lnTo>
                      <a:lnTo>
                        <a:pt x="152" y="19"/>
                      </a:lnTo>
                      <a:lnTo>
                        <a:pt x="158" y="13"/>
                      </a:lnTo>
                      <a:lnTo>
                        <a:pt x="165" y="3"/>
                      </a:lnTo>
                      <a:lnTo>
                        <a:pt x="163" y="8"/>
                      </a:lnTo>
                      <a:lnTo>
                        <a:pt x="185" y="0"/>
                      </a:lnTo>
                      <a:lnTo>
                        <a:pt x="195" y="9"/>
                      </a:lnTo>
                      <a:lnTo>
                        <a:pt x="201" y="16"/>
                      </a:lnTo>
                      <a:lnTo>
                        <a:pt x="216" y="14"/>
                      </a:lnTo>
                      <a:lnTo>
                        <a:pt x="228" y="19"/>
                      </a:lnTo>
                      <a:lnTo>
                        <a:pt x="227" y="33"/>
                      </a:lnTo>
                      <a:lnTo>
                        <a:pt x="228" y="217"/>
                      </a:lnTo>
                      <a:lnTo>
                        <a:pt x="227" y="242"/>
                      </a:lnTo>
                      <a:lnTo>
                        <a:pt x="216" y="244"/>
                      </a:lnTo>
                      <a:lnTo>
                        <a:pt x="219" y="273"/>
                      </a:lnTo>
                      <a:lnTo>
                        <a:pt x="209" y="271"/>
                      </a:lnTo>
                      <a:lnTo>
                        <a:pt x="184" y="252"/>
                      </a:lnTo>
                      <a:lnTo>
                        <a:pt x="173" y="246"/>
                      </a:lnTo>
                      <a:lnTo>
                        <a:pt x="150" y="234"/>
                      </a:lnTo>
                      <a:lnTo>
                        <a:pt x="142" y="222"/>
                      </a:lnTo>
                      <a:lnTo>
                        <a:pt x="117" y="217"/>
                      </a:lnTo>
                      <a:lnTo>
                        <a:pt x="112" y="204"/>
                      </a:lnTo>
                      <a:lnTo>
                        <a:pt x="99" y="199"/>
                      </a:lnTo>
                      <a:lnTo>
                        <a:pt x="98" y="195"/>
                      </a:lnTo>
                      <a:lnTo>
                        <a:pt x="83" y="191"/>
                      </a:lnTo>
                      <a:lnTo>
                        <a:pt x="74" y="188"/>
                      </a:lnTo>
                      <a:lnTo>
                        <a:pt x="56" y="187"/>
                      </a:lnTo>
                      <a:lnTo>
                        <a:pt x="54" y="179"/>
                      </a:lnTo>
                      <a:lnTo>
                        <a:pt x="34" y="179"/>
                      </a:lnTo>
                      <a:lnTo>
                        <a:pt x="32" y="164"/>
                      </a:lnTo>
                      <a:lnTo>
                        <a:pt x="10" y="159"/>
                      </a:lnTo>
                      <a:lnTo>
                        <a:pt x="0" y="152"/>
                      </a:lnTo>
                      <a:lnTo>
                        <a:pt x="0" y="134"/>
                      </a:lnTo>
                      <a:lnTo>
                        <a:pt x="3" y="32"/>
                      </a:lnTo>
                      <a:lnTo>
                        <a:pt x="18" y="25"/>
                      </a:lnTo>
                      <a:lnTo>
                        <a:pt x="26" y="24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8" name="Freeform 710"/>
                <p:cNvSpPr>
                  <a:spLocks/>
                </p:cNvSpPr>
                <p:nvPr/>
              </p:nvSpPr>
              <p:spPr bwMode="auto">
                <a:xfrm>
                  <a:off x="7718426" y="1325245"/>
                  <a:ext cx="361950" cy="433388"/>
                </a:xfrm>
                <a:custGeom>
                  <a:avLst/>
                  <a:gdLst>
                    <a:gd name="T0" fmla="*/ 29 w 228"/>
                    <a:gd name="T1" fmla="*/ 0 h 273"/>
                    <a:gd name="T2" fmla="*/ 40 w 228"/>
                    <a:gd name="T3" fmla="*/ 8 h 273"/>
                    <a:gd name="T4" fmla="*/ 50 w 228"/>
                    <a:gd name="T5" fmla="*/ 9 h 273"/>
                    <a:gd name="T6" fmla="*/ 83 w 228"/>
                    <a:gd name="T7" fmla="*/ 14 h 273"/>
                    <a:gd name="T8" fmla="*/ 88 w 228"/>
                    <a:gd name="T9" fmla="*/ 27 h 273"/>
                    <a:gd name="T10" fmla="*/ 112 w 228"/>
                    <a:gd name="T11" fmla="*/ 30 h 273"/>
                    <a:gd name="T12" fmla="*/ 113 w 228"/>
                    <a:gd name="T13" fmla="*/ 38 h 273"/>
                    <a:gd name="T14" fmla="*/ 134 w 228"/>
                    <a:gd name="T15" fmla="*/ 43 h 273"/>
                    <a:gd name="T16" fmla="*/ 147 w 228"/>
                    <a:gd name="T17" fmla="*/ 48 h 273"/>
                    <a:gd name="T18" fmla="*/ 152 w 228"/>
                    <a:gd name="T19" fmla="*/ 41 h 273"/>
                    <a:gd name="T20" fmla="*/ 152 w 228"/>
                    <a:gd name="T21" fmla="*/ 19 h 273"/>
                    <a:gd name="T22" fmla="*/ 158 w 228"/>
                    <a:gd name="T23" fmla="*/ 13 h 273"/>
                    <a:gd name="T24" fmla="*/ 165 w 228"/>
                    <a:gd name="T25" fmla="*/ 3 h 273"/>
                    <a:gd name="T26" fmla="*/ 163 w 228"/>
                    <a:gd name="T27" fmla="*/ 8 h 273"/>
                    <a:gd name="T28" fmla="*/ 185 w 228"/>
                    <a:gd name="T29" fmla="*/ 0 h 273"/>
                    <a:gd name="T30" fmla="*/ 195 w 228"/>
                    <a:gd name="T31" fmla="*/ 9 h 273"/>
                    <a:gd name="T32" fmla="*/ 201 w 228"/>
                    <a:gd name="T33" fmla="*/ 16 h 273"/>
                    <a:gd name="T34" fmla="*/ 216 w 228"/>
                    <a:gd name="T35" fmla="*/ 14 h 273"/>
                    <a:gd name="T36" fmla="*/ 228 w 228"/>
                    <a:gd name="T37" fmla="*/ 19 h 273"/>
                    <a:gd name="T38" fmla="*/ 227 w 228"/>
                    <a:gd name="T39" fmla="*/ 33 h 273"/>
                    <a:gd name="T40" fmla="*/ 228 w 228"/>
                    <a:gd name="T41" fmla="*/ 217 h 273"/>
                    <a:gd name="T42" fmla="*/ 227 w 228"/>
                    <a:gd name="T43" fmla="*/ 242 h 273"/>
                    <a:gd name="T44" fmla="*/ 216 w 228"/>
                    <a:gd name="T45" fmla="*/ 244 h 273"/>
                    <a:gd name="T46" fmla="*/ 219 w 228"/>
                    <a:gd name="T47" fmla="*/ 273 h 273"/>
                    <a:gd name="T48" fmla="*/ 209 w 228"/>
                    <a:gd name="T49" fmla="*/ 271 h 273"/>
                    <a:gd name="T50" fmla="*/ 184 w 228"/>
                    <a:gd name="T51" fmla="*/ 252 h 273"/>
                    <a:gd name="T52" fmla="*/ 173 w 228"/>
                    <a:gd name="T53" fmla="*/ 246 h 273"/>
                    <a:gd name="T54" fmla="*/ 150 w 228"/>
                    <a:gd name="T55" fmla="*/ 234 h 273"/>
                    <a:gd name="T56" fmla="*/ 142 w 228"/>
                    <a:gd name="T57" fmla="*/ 222 h 273"/>
                    <a:gd name="T58" fmla="*/ 117 w 228"/>
                    <a:gd name="T59" fmla="*/ 217 h 273"/>
                    <a:gd name="T60" fmla="*/ 112 w 228"/>
                    <a:gd name="T61" fmla="*/ 204 h 273"/>
                    <a:gd name="T62" fmla="*/ 99 w 228"/>
                    <a:gd name="T63" fmla="*/ 199 h 273"/>
                    <a:gd name="T64" fmla="*/ 98 w 228"/>
                    <a:gd name="T65" fmla="*/ 195 h 273"/>
                    <a:gd name="T66" fmla="*/ 83 w 228"/>
                    <a:gd name="T67" fmla="*/ 191 h 273"/>
                    <a:gd name="T68" fmla="*/ 74 w 228"/>
                    <a:gd name="T69" fmla="*/ 188 h 273"/>
                    <a:gd name="T70" fmla="*/ 56 w 228"/>
                    <a:gd name="T71" fmla="*/ 187 h 273"/>
                    <a:gd name="T72" fmla="*/ 54 w 228"/>
                    <a:gd name="T73" fmla="*/ 179 h 273"/>
                    <a:gd name="T74" fmla="*/ 34 w 228"/>
                    <a:gd name="T75" fmla="*/ 179 h 273"/>
                    <a:gd name="T76" fmla="*/ 32 w 228"/>
                    <a:gd name="T77" fmla="*/ 164 h 273"/>
                    <a:gd name="T78" fmla="*/ 10 w 228"/>
                    <a:gd name="T79" fmla="*/ 159 h 273"/>
                    <a:gd name="T80" fmla="*/ 0 w 228"/>
                    <a:gd name="T81" fmla="*/ 152 h 273"/>
                    <a:gd name="T82" fmla="*/ 0 w 228"/>
                    <a:gd name="T83" fmla="*/ 134 h 273"/>
                    <a:gd name="T84" fmla="*/ 3 w 228"/>
                    <a:gd name="T85" fmla="*/ 32 h 273"/>
                    <a:gd name="T86" fmla="*/ 18 w 228"/>
                    <a:gd name="T87" fmla="*/ 25 h 273"/>
                    <a:gd name="T88" fmla="*/ 26 w 228"/>
                    <a:gd name="T89" fmla="*/ 24 h 273"/>
                    <a:gd name="T90" fmla="*/ 29 w 228"/>
                    <a:gd name="T9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8" h="273">
                      <a:moveTo>
                        <a:pt x="29" y="0"/>
                      </a:moveTo>
                      <a:lnTo>
                        <a:pt x="40" y="8"/>
                      </a:lnTo>
                      <a:lnTo>
                        <a:pt x="50" y="9"/>
                      </a:lnTo>
                      <a:lnTo>
                        <a:pt x="83" y="14"/>
                      </a:lnTo>
                      <a:lnTo>
                        <a:pt x="88" y="27"/>
                      </a:lnTo>
                      <a:lnTo>
                        <a:pt x="112" y="30"/>
                      </a:lnTo>
                      <a:lnTo>
                        <a:pt x="113" y="38"/>
                      </a:lnTo>
                      <a:lnTo>
                        <a:pt x="134" y="43"/>
                      </a:lnTo>
                      <a:lnTo>
                        <a:pt x="147" y="48"/>
                      </a:lnTo>
                      <a:lnTo>
                        <a:pt x="152" y="41"/>
                      </a:lnTo>
                      <a:lnTo>
                        <a:pt x="152" y="19"/>
                      </a:lnTo>
                      <a:lnTo>
                        <a:pt x="158" y="13"/>
                      </a:lnTo>
                      <a:lnTo>
                        <a:pt x="165" y="3"/>
                      </a:lnTo>
                      <a:lnTo>
                        <a:pt x="163" y="8"/>
                      </a:lnTo>
                      <a:lnTo>
                        <a:pt x="185" y="0"/>
                      </a:lnTo>
                      <a:lnTo>
                        <a:pt x="195" y="9"/>
                      </a:lnTo>
                      <a:lnTo>
                        <a:pt x="201" y="16"/>
                      </a:lnTo>
                      <a:lnTo>
                        <a:pt x="216" y="14"/>
                      </a:lnTo>
                      <a:lnTo>
                        <a:pt x="228" y="19"/>
                      </a:lnTo>
                      <a:lnTo>
                        <a:pt x="227" y="33"/>
                      </a:lnTo>
                      <a:lnTo>
                        <a:pt x="228" y="217"/>
                      </a:lnTo>
                      <a:lnTo>
                        <a:pt x="227" y="242"/>
                      </a:lnTo>
                      <a:lnTo>
                        <a:pt x="216" y="244"/>
                      </a:lnTo>
                      <a:lnTo>
                        <a:pt x="219" y="273"/>
                      </a:lnTo>
                      <a:lnTo>
                        <a:pt x="209" y="271"/>
                      </a:lnTo>
                      <a:lnTo>
                        <a:pt x="184" y="252"/>
                      </a:lnTo>
                      <a:lnTo>
                        <a:pt x="173" y="246"/>
                      </a:lnTo>
                      <a:lnTo>
                        <a:pt x="150" y="234"/>
                      </a:lnTo>
                      <a:lnTo>
                        <a:pt x="142" y="222"/>
                      </a:lnTo>
                      <a:lnTo>
                        <a:pt x="117" y="217"/>
                      </a:lnTo>
                      <a:lnTo>
                        <a:pt x="112" y="204"/>
                      </a:lnTo>
                      <a:lnTo>
                        <a:pt x="99" y="199"/>
                      </a:lnTo>
                      <a:lnTo>
                        <a:pt x="98" y="195"/>
                      </a:lnTo>
                      <a:lnTo>
                        <a:pt x="83" y="191"/>
                      </a:lnTo>
                      <a:lnTo>
                        <a:pt x="74" y="188"/>
                      </a:lnTo>
                      <a:lnTo>
                        <a:pt x="56" y="187"/>
                      </a:lnTo>
                      <a:lnTo>
                        <a:pt x="54" y="179"/>
                      </a:lnTo>
                      <a:lnTo>
                        <a:pt x="34" y="179"/>
                      </a:lnTo>
                      <a:lnTo>
                        <a:pt x="32" y="164"/>
                      </a:lnTo>
                      <a:lnTo>
                        <a:pt x="10" y="159"/>
                      </a:lnTo>
                      <a:lnTo>
                        <a:pt x="0" y="152"/>
                      </a:lnTo>
                      <a:lnTo>
                        <a:pt x="0" y="134"/>
                      </a:lnTo>
                      <a:lnTo>
                        <a:pt x="3" y="32"/>
                      </a:lnTo>
                      <a:lnTo>
                        <a:pt x="18" y="25"/>
                      </a:lnTo>
                      <a:lnTo>
                        <a:pt x="26" y="24"/>
                      </a:lnTo>
                      <a:lnTo>
                        <a:pt x="29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9" name="Freeform 711"/>
                <p:cNvSpPr>
                  <a:spLocks/>
                </p:cNvSpPr>
                <p:nvPr/>
              </p:nvSpPr>
              <p:spPr bwMode="auto">
                <a:xfrm>
                  <a:off x="6057901" y="2042795"/>
                  <a:ext cx="107950" cy="201613"/>
                </a:xfrm>
                <a:custGeom>
                  <a:avLst/>
                  <a:gdLst>
                    <a:gd name="T0" fmla="*/ 19 w 68"/>
                    <a:gd name="T1" fmla="*/ 0 h 127"/>
                    <a:gd name="T2" fmla="*/ 19 w 68"/>
                    <a:gd name="T3" fmla="*/ 15 h 127"/>
                    <a:gd name="T4" fmla="*/ 12 w 68"/>
                    <a:gd name="T5" fmla="*/ 22 h 127"/>
                    <a:gd name="T6" fmla="*/ 9 w 68"/>
                    <a:gd name="T7" fmla="*/ 30 h 127"/>
                    <a:gd name="T8" fmla="*/ 0 w 68"/>
                    <a:gd name="T9" fmla="*/ 38 h 127"/>
                    <a:gd name="T10" fmla="*/ 0 w 68"/>
                    <a:gd name="T11" fmla="*/ 52 h 127"/>
                    <a:gd name="T12" fmla="*/ 6 w 68"/>
                    <a:gd name="T13" fmla="*/ 62 h 127"/>
                    <a:gd name="T14" fmla="*/ 6 w 68"/>
                    <a:gd name="T15" fmla="*/ 71 h 127"/>
                    <a:gd name="T16" fmla="*/ 20 w 68"/>
                    <a:gd name="T17" fmla="*/ 76 h 127"/>
                    <a:gd name="T18" fmla="*/ 24 w 68"/>
                    <a:gd name="T19" fmla="*/ 92 h 127"/>
                    <a:gd name="T20" fmla="*/ 19 w 68"/>
                    <a:gd name="T21" fmla="*/ 103 h 127"/>
                    <a:gd name="T22" fmla="*/ 27 w 68"/>
                    <a:gd name="T23" fmla="*/ 119 h 127"/>
                    <a:gd name="T24" fmla="*/ 33 w 68"/>
                    <a:gd name="T25" fmla="*/ 127 h 127"/>
                    <a:gd name="T26" fmla="*/ 44 w 68"/>
                    <a:gd name="T27" fmla="*/ 126 h 127"/>
                    <a:gd name="T28" fmla="*/ 49 w 68"/>
                    <a:gd name="T29" fmla="*/ 121 h 127"/>
                    <a:gd name="T30" fmla="*/ 62 w 68"/>
                    <a:gd name="T31" fmla="*/ 119 h 127"/>
                    <a:gd name="T32" fmla="*/ 65 w 68"/>
                    <a:gd name="T33" fmla="*/ 111 h 127"/>
                    <a:gd name="T34" fmla="*/ 63 w 68"/>
                    <a:gd name="T35" fmla="*/ 97 h 127"/>
                    <a:gd name="T36" fmla="*/ 55 w 68"/>
                    <a:gd name="T37" fmla="*/ 92 h 127"/>
                    <a:gd name="T38" fmla="*/ 49 w 68"/>
                    <a:gd name="T39" fmla="*/ 86 h 127"/>
                    <a:gd name="T40" fmla="*/ 47 w 68"/>
                    <a:gd name="T41" fmla="*/ 71 h 127"/>
                    <a:gd name="T42" fmla="*/ 55 w 68"/>
                    <a:gd name="T43" fmla="*/ 68 h 127"/>
                    <a:gd name="T44" fmla="*/ 68 w 68"/>
                    <a:gd name="T45" fmla="*/ 68 h 127"/>
                    <a:gd name="T46" fmla="*/ 68 w 68"/>
                    <a:gd name="T47" fmla="*/ 52 h 127"/>
                    <a:gd name="T48" fmla="*/ 67 w 68"/>
                    <a:gd name="T49" fmla="*/ 36 h 127"/>
                    <a:gd name="T50" fmla="*/ 60 w 68"/>
                    <a:gd name="T51" fmla="*/ 31 h 127"/>
                    <a:gd name="T52" fmla="*/ 47 w 68"/>
                    <a:gd name="T53" fmla="*/ 31 h 127"/>
                    <a:gd name="T54" fmla="*/ 44 w 68"/>
                    <a:gd name="T55" fmla="*/ 17 h 127"/>
                    <a:gd name="T56" fmla="*/ 36 w 68"/>
                    <a:gd name="T57" fmla="*/ 15 h 127"/>
                    <a:gd name="T58" fmla="*/ 30 w 68"/>
                    <a:gd name="T59" fmla="*/ 3 h 127"/>
                    <a:gd name="T60" fmla="*/ 19 w 68"/>
                    <a:gd name="T61" fmla="*/ 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8" h="127">
                      <a:moveTo>
                        <a:pt x="19" y="0"/>
                      </a:moveTo>
                      <a:lnTo>
                        <a:pt x="19" y="15"/>
                      </a:lnTo>
                      <a:lnTo>
                        <a:pt x="12" y="22"/>
                      </a:lnTo>
                      <a:lnTo>
                        <a:pt x="9" y="30"/>
                      </a:lnTo>
                      <a:lnTo>
                        <a:pt x="0" y="38"/>
                      </a:lnTo>
                      <a:lnTo>
                        <a:pt x="0" y="52"/>
                      </a:lnTo>
                      <a:lnTo>
                        <a:pt x="6" y="62"/>
                      </a:lnTo>
                      <a:lnTo>
                        <a:pt x="6" y="71"/>
                      </a:lnTo>
                      <a:lnTo>
                        <a:pt x="20" y="76"/>
                      </a:lnTo>
                      <a:lnTo>
                        <a:pt x="24" y="92"/>
                      </a:lnTo>
                      <a:lnTo>
                        <a:pt x="19" y="103"/>
                      </a:lnTo>
                      <a:lnTo>
                        <a:pt x="27" y="119"/>
                      </a:lnTo>
                      <a:lnTo>
                        <a:pt x="33" y="127"/>
                      </a:lnTo>
                      <a:lnTo>
                        <a:pt x="44" y="126"/>
                      </a:lnTo>
                      <a:lnTo>
                        <a:pt x="49" y="121"/>
                      </a:lnTo>
                      <a:lnTo>
                        <a:pt x="62" y="119"/>
                      </a:lnTo>
                      <a:lnTo>
                        <a:pt x="65" y="111"/>
                      </a:lnTo>
                      <a:lnTo>
                        <a:pt x="63" y="97"/>
                      </a:lnTo>
                      <a:lnTo>
                        <a:pt x="55" y="92"/>
                      </a:lnTo>
                      <a:lnTo>
                        <a:pt x="49" y="86"/>
                      </a:lnTo>
                      <a:lnTo>
                        <a:pt x="47" y="71"/>
                      </a:lnTo>
                      <a:lnTo>
                        <a:pt x="55" y="68"/>
                      </a:lnTo>
                      <a:lnTo>
                        <a:pt x="68" y="68"/>
                      </a:lnTo>
                      <a:lnTo>
                        <a:pt x="68" y="52"/>
                      </a:lnTo>
                      <a:lnTo>
                        <a:pt x="67" y="36"/>
                      </a:lnTo>
                      <a:lnTo>
                        <a:pt x="60" y="31"/>
                      </a:lnTo>
                      <a:lnTo>
                        <a:pt x="47" y="31"/>
                      </a:lnTo>
                      <a:lnTo>
                        <a:pt x="44" y="17"/>
                      </a:lnTo>
                      <a:lnTo>
                        <a:pt x="36" y="15"/>
                      </a:lnTo>
                      <a:lnTo>
                        <a:pt x="30" y="3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0" name="Freeform 712"/>
                <p:cNvSpPr>
                  <a:spLocks/>
                </p:cNvSpPr>
                <p:nvPr/>
              </p:nvSpPr>
              <p:spPr bwMode="auto">
                <a:xfrm>
                  <a:off x="6057901" y="2042795"/>
                  <a:ext cx="107950" cy="201613"/>
                </a:xfrm>
                <a:custGeom>
                  <a:avLst/>
                  <a:gdLst>
                    <a:gd name="T0" fmla="*/ 19 w 68"/>
                    <a:gd name="T1" fmla="*/ 0 h 127"/>
                    <a:gd name="T2" fmla="*/ 19 w 68"/>
                    <a:gd name="T3" fmla="*/ 15 h 127"/>
                    <a:gd name="T4" fmla="*/ 12 w 68"/>
                    <a:gd name="T5" fmla="*/ 22 h 127"/>
                    <a:gd name="T6" fmla="*/ 9 w 68"/>
                    <a:gd name="T7" fmla="*/ 30 h 127"/>
                    <a:gd name="T8" fmla="*/ 0 w 68"/>
                    <a:gd name="T9" fmla="*/ 38 h 127"/>
                    <a:gd name="T10" fmla="*/ 0 w 68"/>
                    <a:gd name="T11" fmla="*/ 52 h 127"/>
                    <a:gd name="T12" fmla="*/ 6 w 68"/>
                    <a:gd name="T13" fmla="*/ 62 h 127"/>
                    <a:gd name="T14" fmla="*/ 6 w 68"/>
                    <a:gd name="T15" fmla="*/ 71 h 127"/>
                    <a:gd name="T16" fmla="*/ 20 w 68"/>
                    <a:gd name="T17" fmla="*/ 76 h 127"/>
                    <a:gd name="T18" fmla="*/ 24 w 68"/>
                    <a:gd name="T19" fmla="*/ 92 h 127"/>
                    <a:gd name="T20" fmla="*/ 19 w 68"/>
                    <a:gd name="T21" fmla="*/ 103 h 127"/>
                    <a:gd name="T22" fmla="*/ 27 w 68"/>
                    <a:gd name="T23" fmla="*/ 119 h 127"/>
                    <a:gd name="T24" fmla="*/ 33 w 68"/>
                    <a:gd name="T25" fmla="*/ 127 h 127"/>
                    <a:gd name="T26" fmla="*/ 44 w 68"/>
                    <a:gd name="T27" fmla="*/ 126 h 127"/>
                    <a:gd name="T28" fmla="*/ 49 w 68"/>
                    <a:gd name="T29" fmla="*/ 121 h 127"/>
                    <a:gd name="T30" fmla="*/ 62 w 68"/>
                    <a:gd name="T31" fmla="*/ 119 h 127"/>
                    <a:gd name="T32" fmla="*/ 65 w 68"/>
                    <a:gd name="T33" fmla="*/ 111 h 127"/>
                    <a:gd name="T34" fmla="*/ 63 w 68"/>
                    <a:gd name="T35" fmla="*/ 97 h 127"/>
                    <a:gd name="T36" fmla="*/ 55 w 68"/>
                    <a:gd name="T37" fmla="*/ 92 h 127"/>
                    <a:gd name="T38" fmla="*/ 49 w 68"/>
                    <a:gd name="T39" fmla="*/ 86 h 127"/>
                    <a:gd name="T40" fmla="*/ 47 w 68"/>
                    <a:gd name="T41" fmla="*/ 71 h 127"/>
                    <a:gd name="T42" fmla="*/ 55 w 68"/>
                    <a:gd name="T43" fmla="*/ 68 h 127"/>
                    <a:gd name="T44" fmla="*/ 68 w 68"/>
                    <a:gd name="T45" fmla="*/ 68 h 127"/>
                    <a:gd name="T46" fmla="*/ 68 w 68"/>
                    <a:gd name="T47" fmla="*/ 52 h 127"/>
                    <a:gd name="T48" fmla="*/ 67 w 68"/>
                    <a:gd name="T49" fmla="*/ 36 h 127"/>
                    <a:gd name="T50" fmla="*/ 60 w 68"/>
                    <a:gd name="T51" fmla="*/ 31 h 127"/>
                    <a:gd name="T52" fmla="*/ 47 w 68"/>
                    <a:gd name="T53" fmla="*/ 31 h 127"/>
                    <a:gd name="T54" fmla="*/ 44 w 68"/>
                    <a:gd name="T55" fmla="*/ 17 h 127"/>
                    <a:gd name="T56" fmla="*/ 36 w 68"/>
                    <a:gd name="T57" fmla="*/ 15 h 127"/>
                    <a:gd name="T58" fmla="*/ 30 w 68"/>
                    <a:gd name="T59" fmla="*/ 3 h 127"/>
                    <a:gd name="T60" fmla="*/ 19 w 68"/>
                    <a:gd name="T61" fmla="*/ 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8" h="127">
                      <a:moveTo>
                        <a:pt x="19" y="0"/>
                      </a:moveTo>
                      <a:lnTo>
                        <a:pt x="19" y="15"/>
                      </a:lnTo>
                      <a:lnTo>
                        <a:pt x="12" y="22"/>
                      </a:lnTo>
                      <a:lnTo>
                        <a:pt x="9" y="30"/>
                      </a:lnTo>
                      <a:lnTo>
                        <a:pt x="0" y="38"/>
                      </a:lnTo>
                      <a:lnTo>
                        <a:pt x="0" y="52"/>
                      </a:lnTo>
                      <a:lnTo>
                        <a:pt x="6" y="62"/>
                      </a:lnTo>
                      <a:lnTo>
                        <a:pt x="6" y="71"/>
                      </a:lnTo>
                      <a:lnTo>
                        <a:pt x="20" y="76"/>
                      </a:lnTo>
                      <a:lnTo>
                        <a:pt x="24" y="92"/>
                      </a:lnTo>
                      <a:lnTo>
                        <a:pt x="19" y="103"/>
                      </a:lnTo>
                      <a:lnTo>
                        <a:pt x="27" y="119"/>
                      </a:lnTo>
                      <a:lnTo>
                        <a:pt x="33" y="127"/>
                      </a:lnTo>
                      <a:lnTo>
                        <a:pt x="44" y="126"/>
                      </a:lnTo>
                      <a:lnTo>
                        <a:pt x="49" y="121"/>
                      </a:lnTo>
                      <a:lnTo>
                        <a:pt x="62" y="119"/>
                      </a:lnTo>
                      <a:lnTo>
                        <a:pt x="65" y="111"/>
                      </a:lnTo>
                      <a:lnTo>
                        <a:pt x="63" y="97"/>
                      </a:lnTo>
                      <a:lnTo>
                        <a:pt x="55" y="92"/>
                      </a:lnTo>
                      <a:lnTo>
                        <a:pt x="49" y="86"/>
                      </a:lnTo>
                      <a:lnTo>
                        <a:pt x="47" y="71"/>
                      </a:lnTo>
                      <a:lnTo>
                        <a:pt x="55" y="68"/>
                      </a:lnTo>
                      <a:lnTo>
                        <a:pt x="68" y="68"/>
                      </a:lnTo>
                      <a:lnTo>
                        <a:pt x="68" y="52"/>
                      </a:lnTo>
                      <a:lnTo>
                        <a:pt x="67" y="36"/>
                      </a:lnTo>
                      <a:lnTo>
                        <a:pt x="60" y="31"/>
                      </a:lnTo>
                      <a:lnTo>
                        <a:pt x="47" y="31"/>
                      </a:lnTo>
                      <a:lnTo>
                        <a:pt x="44" y="17"/>
                      </a:lnTo>
                      <a:lnTo>
                        <a:pt x="36" y="15"/>
                      </a:lnTo>
                      <a:lnTo>
                        <a:pt x="30" y="3"/>
                      </a:lnTo>
                      <a:lnTo>
                        <a:pt x="19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1" name="Freeform 713"/>
                <p:cNvSpPr>
                  <a:spLocks/>
                </p:cNvSpPr>
                <p:nvPr/>
              </p:nvSpPr>
              <p:spPr bwMode="auto">
                <a:xfrm>
                  <a:off x="6057901" y="2042795"/>
                  <a:ext cx="107950" cy="201613"/>
                </a:xfrm>
                <a:custGeom>
                  <a:avLst/>
                  <a:gdLst>
                    <a:gd name="T0" fmla="*/ 19 w 68"/>
                    <a:gd name="T1" fmla="*/ 0 h 127"/>
                    <a:gd name="T2" fmla="*/ 19 w 68"/>
                    <a:gd name="T3" fmla="*/ 15 h 127"/>
                    <a:gd name="T4" fmla="*/ 12 w 68"/>
                    <a:gd name="T5" fmla="*/ 22 h 127"/>
                    <a:gd name="T6" fmla="*/ 9 w 68"/>
                    <a:gd name="T7" fmla="*/ 30 h 127"/>
                    <a:gd name="T8" fmla="*/ 0 w 68"/>
                    <a:gd name="T9" fmla="*/ 38 h 127"/>
                    <a:gd name="T10" fmla="*/ 0 w 68"/>
                    <a:gd name="T11" fmla="*/ 52 h 127"/>
                    <a:gd name="T12" fmla="*/ 6 w 68"/>
                    <a:gd name="T13" fmla="*/ 62 h 127"/>
                    <a:gd name="T14" fmla="*/ 6 w 68"/>
                    <a:gd name="T15" fmla="*/ 71 h 127"/>
                    <a:gd name="T16" fmla="*/ 20 w 68"/>
                    <a:gd name="T17" fmla="*/ 76 h 127"/>
                    <a:gd name="T18" fmla="*/ 24 w 68"/>
                    <a:gd name="T19" fmla="*/ 92 h 127"/>
                    <a:gd name="T20" fmla="*/ 19 w 68"/>
                    <a:gd name="T21" fmla="*/ 103 h 127"/>
                    <a:gd name="T22" fmla="*/ 27 w 68"/>
                    <a:gd name="T23" fmla="*/ 119 h 127"/>
                    <a:gd name="T24" fmla="*/ 33 w 68"/>
                    <a:gd name="T25" fmla="*/ 127 h 127"/>
                    <a:gd name="T26" fmla="*/ 44 w 68"/>
                    <a:gd name="T27" fmla="*/ 126 h 127"/>
                    <a:gd name="T28" fmla="*/ 49 w 68"/>
                    <a:gd name="T29" fmla="*/ 121 h 127"/>
                    <a:gd name="T30" fmla="*/ 62 w 68"/>
                    <a:gd name="T31" fmla="*/ 119 h 127"/>
                    <a:gd name="T32" fmla="*/ 65 w 68"/>
                    <a:gd name="T33" fmla="*/ 111 h 127"/>
                    <a:gd name="T34" fmla="*/ 63 w 68"/>
                    <a:gd name="T35" fmla="*/ 97 h 127"/>
                    <a:gd name="T36" fmla="*/ 55 w 68"/>
                    <a:gd name="T37" fmla="*/ 92 h 127"/>
                    <a:gd name="T38" fmla="*/ 49 w 68"/>
                    <a:gd name="T39" fmla="*/ 86 h 127"/>
                    <a:gd name="T40" fmla="*/ 47 w 68"/>
                    <a:gd name="T41" fmla="*/ 71 h 127"/>
                    <a:gd name="T42" fmla="*/ 55 w 68"/>
                    <a:gd name="T43" fmla="*/ 68 h 127"/>
                    <a:gd name="T44" fmla="*/ 68 w 68"/>
                    <a:gd name="T45" fmla="*/ 68 h 127"/>
                    <a:gd name="T46" fmla="*/ 68 w 68"/>
                    <a:gd name="T47" fmla="*/ 52 h 127"/>
                    <a:gd name="T48" fmla="*/ 67 w 68"/>
                    <a:gd name="T49" fmla="*/ 36 h 127"/>
                    <a:gd name="T50" fmla="*/ 60 w 68"/>
                    <a:gd name="T51" fmla="*/ 31 h 127"/>
                    <a:gd name="T52" fmla="*/ 47 w 68"/>
                    <a:gd name="T53" fmla="*/ 31 h 127"/>
                    <a:gd name="T54" fmla="*/ 44 w 68"/>
                    <a:gd name="T55" fmla="*/ 17 h 127"/>
                    <a:gd name="T56" fmla="*/ 36 w 68"/>
                    <a:gd name="T57" fmla="*/ 15 h 127"/>
                    <a:gd name="T58" fmla="*/ 30 w 68"/>
                    <a:gd name="T59" fmla="*/ 3 h 127"/>
                    <a:gd name="T60" fmla="*/ 19 w 68"/>
                    <a:gd name="T61" fmla="*/ 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8" h="127">
                      <a:moveTo>
                        <a:pt x="19" y="0"/>
                      </a:moveTo>
                      <a:lnTo>
                        <a:pt x="19" y="15"/>
                      </a:lnTo>
                      <a:lnTo>
                        <a:pt x="12" y="22"/>
                      </a:lnTo>
                      <a:lnTo>
                        <a:pt x="9" y="30"/>
                      </a:lnTo>
                      <a:lnTo>
                        <a:pt x="0" y="38"/>
                      </a:lnTo>
                      <a:lnTo>
                        <a:pt x="0" y="52"/>
                      </a:lnTo>
                      <a:lnTo>
                        <a:pt x="6" y="62"/>
                      </a:lnTo>
                      <a:lnTo>
                        <a:pt x="6" y="71"/>
                      </a:lnTo>
                      <a:lnTo>
                        <a:pt x="20" y="76"/>
                      </a:lnTo>
                      <a:lnTo>
                        <a:pt x="24" y="92"/>
                      </a:lnTo>
                      <a:lnTo>
                        <a:pt x="19" y="103"/>
                      </a:lnTo>
                      <a:lnTo>
                        <a:pt x="27" y="119"/>
                      </a:lnTo>
                      <a:lnTo>
                        <a:pt x="33" y="127"/>
                      </a:lnTo>
                      <a:lnTo>
                        <a:pt x="44" y="126"/>
                      </a:lnTo>
                      <a:lnTo>
                        <a:pt x="49" y="121"/>
                      </a:lnTo>
                      <a:lnTo>
                        <a:pt x="62" y="119"/>
                      </a:lnTo>
                      <a:lnTo>
                        <a:pt x="65" y="111"/>
                      </a:lnTo>
                      <a:lnTo>
                        <a:pt x="63" y="97"/>
                      </a:lnTo>
                      <a:lnTo>
                        <a:pt x="55" y="92"/>
                      </a:lnTo>
                      <a:lnTo>
                        <a:pt x="49" y="86"/>
                      </a:lnTo>
                      <a:lnTo>
                        <a:pt x="47" y="71"/>
                      </a:lnTo>
                      <a:lnTo>
                        <a:pt x="55" y="68"/>
                      </a:lnTo>
                      <a:lnTo>
                        <a:pt x="68" y="68"/>
                      </a:lnTo>
                      <a:lnTo>
                        <a:pt x="68" y="52"/>
                      </a:lnTo>
                      <a:lnTo>
                        <a:pt x="67" y="36"/>
                      </a:lnTo>
                      <a:lnTo>
                        <a:pt x="60" y="31"/>
                      </a:lnTo>
                      <a:lnTo>
                        <a:pt x="47" y="31"/>
                      </a:lnTo>
                      <a:lnTo>
                        <a:pt x="44" y="17"/>
                      </a:lnTo>
                      <a:lnTo>
                        <a:pt x="36" y="15"/>
                      </a:lnTo>
                      <a:lnTo>
                        <a:pt x="30" y="3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2" name="Freeform 714"/>
                <p:cNvSpPr>
                  <a:spLocks/>
                </p:cNvSpPr>
                <p:nvPr/>
              </p:nvSpPr>
              <p:spPr bwMode="auto">
                <a:xfrm>
                  <a:off x="6057901" y="2042795"/>
                  <a:ext cx="107950" cy="201613"/>
                </a:xfrm>
                <a:custGeom>
                  <a:avLst/>
                  <a:gdLst>
                    <a:gd name="T0" fmla="*/ 19 w 68"/>
                    <a:gd name="T1" fmla="*/ 0 h 127"/>
                    <a:gd name="T2" fmla="*/ 19 w 68"/>
                    <a:gd name="T3" fmla="*/ 15 h 127"/>
                    <a:gd name="T4" fmla="*/ 12 w 68"/>
                    <a:gd name="T5" fmla="*/ 22 h 127"/>
                    <a:gd name="T6" fmla="*/ 9 w 68"/>
                    <a:gd name="T7" fmla="*/ 30 h 127"/>
                    <a:gd name="T8" fmla="*/ 0 w 68"/>
                    <a:gd name="T9" fmla="*/ 38 h 127"/>
                    <a:gd name="T10" fmla="*/ 0 w 68"/>
                    <a:gd name="T11" fmla="*/ 52 h 127"/>
                    <a:gd name="T12" fmla="*/ 6 w 68"/>
                    <a:gd name="T13" fmla="*/ 62 h 127"/>
                    <a:gd name="T14" fmla="*/ 6 w 68"/>
                    <a:gd name="T15" fmla="*/ 71 h 127"/>
                    <a:gd name="T16" fmla="*/ 20 w 68"/>
                    <a:gd name="T17" fmla="*/ 76 h 127"/>
                    <a:gd name="T18" fmla="*/ 24 w 68"/>
                    <a:gd name="T19" fmla="*/ 92 h 127"/>
                    <a:gd name="T20" fmla="*/ 19 w 68"/>
                    <a:gd name="T21" fmla="*/ 103 h 127"/>
                    <a:gd name="T22" fmla="*/ 27 w 68"/>
                    <a:gd name="T23" fmla="*/ 119 h 127"/>
                    <a:gd name="T24" fmla="*/ 33 w 68"/>
                    <a:gd name="T25" fmla="*/ 127 h 127"/>
                    <a:gd name="T26" fmla="*/ 44 w 68"/>
                    <a:gd name="T27" fmla="*/ 126 h 127"/>
                    <a:gd name="T28" fmla="*/ 49 w 68"/>
                    <a:gd name="T29" fmla="*/ 121 h 127"/>
                    <a:gd name="T30" fmla="*/ 62 w 68"/>
                    <a:gd name="T31" fmla="*/ 119 h 127"/>
                    <a:gd name="T32" fmla="*/ 65 w 68"/>
                    <a:gd name="T33" fmla="*/ 111 h 127"/>
                    <a:gd name="T34" fmla="*/ 63 w 68"/>
                    <a:gd name="T35" fmla="*/ 97 h 127"/>
                    <a:gd name="T36" fmla="*/ 55 w 68"/>
                    <a:gd name="T37" fmla="*/ 92 h 127"/>
                    <a:gd name="T38" fmla="*/ 49 w 68"/>
                    <a:gd name="T39" fmla="*/ 86 h 127"/>
                    <a:gd name="T40" fmla="*/ 47 w 68"/>
                    <a:gd name="T41" fmla="*/ 71 h 127"/>
                    <a:gd name="T42" fmla="*/ 55 w 68"/>
                    <a:gd name="T43" fmla="*/ 68 h 127"/>
                    <a:gd name="T44" fmla="*/ 68 w 68"/>
                    <a:gd name="T45" fmla="*/ 68 h 127"/>
                    <a:gd name="T46" fmla="*/ 68 w 68"/>
                    <a:gd name="T47" fmla="*/ 52 h 127"/>
                    <a:gd name="T48" fmla="*/ 67 w 68"/>
                    <a:gd name="T49" fmla="*/ 36 h 127"/>
                    <a:gd name="T50" fmla="*/ 60 w 68"/>
                    <a:gd name="T51" fmla="*/ 31 h 127"/>
                    <a:gd name="T52" fmla="*/ 47 w 68"/>
                    <a:gd name="T53" fmla="*/ 31 h 127"/>
                    <a:gd name="T54" fmla="*/ 44 w 68"/>
                    <a:gd name="T55" fmla="*/ 17 h 127"/>
                    <a:gd name="T56" fmla="*/ 36 w 68"/>
                    <a:gd name="T57" fmla="*/ 15 h 127"/>
                    <a:gd name="T58" fmla="*/ 30 w 68"/>
                    <a:gd name="T59" fmla="*/ 3 h 127"/>
                    <a:gd name="T60" fmla="*/ 19 w 68"/>
                    <a:gd name="T61" fmla="*/ 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68" h="127">
                      <a:moveTo>
                        <a:pt x="19" y="0"/>
                      </a:moveTo>
                      <a:lnTo>
                        <a:pt x="19" y="15"/>
                      </a:lnTo>
                      <a:lnTo>
                        <a:pt x="12" y="22"/>
                      </a:lnTo>
                      <a:lnTo>
                        <a:pt x="9" y="30"/>
                      </a:lnTo>
                      <a:lnTo>
                        <a:pt x="0" y="38"/>
                      </a:lnTo>
                      <a:lnTo>
                        <a:pt x="0" y="52"/>
                      </a:lnTo>
                      <a:lnTo>
                        <a:pt x="6" y="62"/>
                      </a:lnTo>
                      <a:lnTo>
                        <a:pt x="6" y="71"/>
                      </a:lnTo>
                      <a:lnTo>
                        <a:pt x="20" y="76"/>
                      </a:lnTo>
                      <a:lnTo>
                        <a:pt x="24" y="92"/>
                      </a:lnTo>
                      <a:lnTo>
                        <a:pt x="19" y="103"/>
                      </a:lnTo>
                      <a:lnTo>
                        <a:pt x="27" y="119"/>
                      </a:lnTo>
                      <a:lnTo>
                        <a:pt x="33" y="127"/>
                      </a:lnTo>
                      <a:lnTo>
                        <a:pt x="44" y="126"/>
                      </a:lnTo>
                      <a:lnTo>
                        <a:pt x="49" y="121"/>
                      </a:lnTo>
                      <a:lnTo>
                        <a:pt x="62" y="119"/>
                      </a:lnTo>
                      <a:lnTo>
                        <a:pt x="65" y="111"/>
                      </a:lnTo>
                      <a:lnTo>
                        <a:pt x="63" y="97"/>
                      </a:lnTo>
                      <a:lnTo>
                        <a:pt x="55" y="92"/>
                      </a:lnTo>
                      <a:lnTo>
                        <a:pt x="49" y="86"/>
                      </a:lnTo>
                      <a:lnTo>
                        <a:pt x="47" y="71"/>
                      </a:lnTo>
                      <a:lnTo>
                        <a:pt x="55" y="68"/>
                      </a:lnTo>
                      <a:lnTo>
                        <a:pt x="68" y="68"/>
                      </a:lnTo>
                      <a:lnTo>
                        <a:pt x="68" y="52"/>
                      </a:lnTo>
                      <a:lnTo>
                        <a:pt x="67" y="36"/>
                      </a:lnTo>
                      <a:lnTo>
                        <a:pt x="60" y="31"/>
                      </a:lnTo>
                      <a:lnTo>
                        <a:pt x="47" y="31"/>
                      </a:lnTo>
                      <a:lnTo>
                        <a:pt x="44" y="17"/>
                      </a:lnTo>
                      <a:lnTo>
                        <a:pt x="36" y="15"/>
                      </a:lnTo>
                      <a:lnTo>
                        <a:pt x="30" y="3"/>
                      </a:lnTo>
                      <a:lnTo>
                        <a:pt x="19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3" name="Freeform 715"/>
                <p:cNvSpPr>
                  <a:spLocks/>
                </p:cNvSpPr>
                <p:nvPr/>
              </p:nvSpPr>
              <p:spPr bwMode="auto">
                <a:xfrm>
                  <a:off x="6127751" y="2103120"/>
                  <a:ext cx="100013" cy="131763"/>
                </a:xfrm>
                <a:custGeom>
                  <a:avLst/>
                  <a:gdLst>
                    <a:gd name="T0" fmla="*/ 19 w 63"/>
                    <a:gd name="T1" fmla="*/ 14 h 83"/>
                    <a:gd name="T2" fmla="*/ 19 w 63"/>
                    <a:gd name="T3" fmla="*/ 30 h 83"/>
                    <a:gd name="T4" fmla="*/ 8 w 63"/>
                    <a:gd name="T5" fmla="*/ 30 h 83"/>
                    <a:gd name="T6" fmla="*/ 0 w 63"/>
                    <a:gd name="T7" fmla="*/ 35 h 83"/>
                    <a:gd name="T8" fmla="*/ 0 w 63"/>
                    <a:gd name="T9" fmla="*/ 48 h 83"/>
                    <a:gd name="T10" fmla="*/ 7 w 63"/>
                    <a:gd name="T11" fmla="*/ 54 h 83"/>
                    <a:gd name="T12" fmla="*/ 15 w 63"/>
                    <a:gd name="T13" fmla="*/ 60 h 83"/>
                    <a:gd name="T14" fmla="*/ 16 w 63"/>
                    <a:gd name="T15" fmla="*/ 75 h 83"/>
                    <a:gd name="T16" fmla="*/ 13 w 63"/>
                    <a:gd name="T17" fmla="*/ 83 h 83"/>
                    <a:gd name="T18" fmla="*/ 32 w 63"/>
                    <a:gd name="T19" fmla="*/ 81 h 83"/>
                    <a:gd name="T20" fmla="*/ 32 w 63"/>
                    <a:gd name="T21" fmla="*/ 68 h 83"/>
                    <a:gd name="T22" fmla="*/ 55 w 63"/>
                    <a:gd name="T23" fmla="*/ 67 h 83"/>
                    <a:gd name="T24" fmla="*/ 59 w 63"/>
                    <a:gd name="T25" fmla="*/ 64 h 83"/>
                    <a:gd name="T26" fmla="*/ 59 w 63"/>
                    <a:gd name="T27" fmla="*/ 19 h 83"/>
                    <a:gd name="T28" fmla="*/ 63 w 63"/>
                    <a:gd name="T29" fmla="*/ 11 h 83"/>
                    <a:gd name="T30" fmla="*/ 58 w 63"/>
                    <a:gd name="T31" fmla="*/ 0 h 83"/>
                    <a:gd name="T32" fmla="*/ 39 w 63"/>
                    <a:gd name="T33" fmla="*/ 0 h 83"/>
                    <a:gd name="T34" fmla="*/ 34 w 63"/>
                    <a:gd name="T35" fmla="*/ 9 h 83"/>
                    <a:gd name="T36" fmla="*/ 19 w 63"/>
                    <a:gd name="T37" fmla="*/ 14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3" h="83">
                      <a:moveTo>
                        <a:pt x="19" y="14"/>
                      </a:moveTo>
                      <a:lnTo>
                        <a:pt x="19" y="30"/>
                      </a:lnTo>
                      <a:lnTo>
                        <a:pt x="8" y="30"/>
                      </a:lnTo>
                      <a:lnTo>
                        <a:pt x="0" y="35"/>
                      </a:lnTo>
                      <a:lnTo>
                        <a:pt x="0" y="48"/>
                      </a:lnTo>
                      <a:lnTo>
                        <a:pt x="7" y="54"/>
                      </a:lnTo>
                      <a:lnTo>
                        <a:pt x="15" y="60"/>
                      </a:lnTo>
                      <a:lnTo>
                        <a:pt x="16" y="75"/>
                      </a:lnTo>
                      <a:lnTo>
                        <a:pt x="13" y="83"/>
                      </a:lnTo>
                      <a:lnTo>
                        <a:pt x="32" y="81"/>
                      </a:lnTo>
                      <a:lnTo>
                        <a:pt x="32" y="68"/>
                      </a:lnTo>
                      <a:lnTo>
                        <a:pt x="55" y="67"/>
                      </a:lnTo>
                      <a:lnTo>
                        <a:pt x="59" y="64"/>
                      </a:lnTo>
                      <a:lnTo>
                        <a:pt x="59" y="19"/>
                      </a:lnTo>
                      <a:lnTo>
                        <a:pt x="63" y="11"/>
                      </a:lnTo>
                      <a:lnTo>
                        <a:pt x="58" y="0"/>
                      </a:lnTo>
                      <a:lnTo>
                        <a:pt x="39" y="0"/>
                      </a:lnTo>
                      <a:lnTo>
                        <a:pt x="34" y="9"/>
                      </a:lnTo>
                      <a:lnTo>
                        <a:pt x="1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4" name="Freeform 716"/>
                <p:cNvSpPr>
                  <a:spLocks/>
                </p:cNvSpPr>
                <p:nvPr/>
              </p:nvSpPr>
              <p:spPr bwMode="auto">
                <a:xfrm>
                  <a:off x="6127751" y="2103120"/>
                  <a:ext cx="100013" cy="131763"/>
                </a:xfrm>
                <a:custGeom>
                  <a:avLst/>
                  <a:gdLst>
                    <a:gd name="T0" fmla="*/ 19 w 63"/>
                    <a:gd name="T1" fmla="*/ 14 h 83"/>
                    <a:gd name="T2" fmla="*/ 19 w 63"/>
                    <a:gd name="T3" fmla="*/ 30 h 83"/>
                    <a:gd name="T4" fmla="*/ 8 w 63"/>
                    <a:gd name="T5" fmla="*/ 30 h 83"/>
                    <a:gd name="T6" fmla="*/ 0 w 63"/>
                    <a:gd name="T7" fmla="*/ 35 h 83"/>
                    <a:gd name="T8" fmla="*/ 0 w 63"/>
                    <a:gd name="T9" fmla="*/ 48 h 83"/>
                    <a:gd name="T10" fmla="*/ 7 w 63"/>
                    <a:gd name="T11" fmla="*/ 54 h 83"/>
                    <a:gd name="T12" fmla="*/ 15 w 63"/>
                    <a:gd name="T13" fmla="*/ 60 h 83"/>
                    <a:gd name="T14" fmla="*/ 16 w 63"/>
                    <a:gd name="T15" fmla="*/ 75 h 83"/>
                    <a:gd name="T16" fmla="*/ 13 w 63"/>
                    <a:gd name="T17" fmla="*/ 83 h 83"/>
                    <a:gd name="T18" fmla="*/ 32 w 63"/>
                    <a:gd name="T19" fmla="*/ 81 h 83"/>
                    <a:gd name="T20" fmla="*/ 32 w 63"/>
                    <a:gd name="T21" fmla="*/ 68 h 83"/>
                    <a:gd name="T22" fmla="*/ 55 w 63"/>
                    <a:gd name="T23" fmla="*/ 67 h 83"/>
                    <a:gd name="T24" fmla="*/ 59 w 63"/>
                    <a:gd name="T25" fmla="*/ 64 h 83"/>
                    <a:gd name="T26" fmla="*/ 59 w 63"/>
                    <a:gd name="T27" fmla="*/ 19 h 83"/>
                    <a:gd name="T28" fmla="*/ 63 w 63"/>
                    <a:gd name="T29" fmla="*/ 11 h 83"/>
                    <a:gd name="T30" fmla="*/ 58 w 63"/>
                    <a:gd name="T31" fmla="*/ 0 h 83"/>
                    <a:gd name="T32" fmla="*/ 39 w 63"/>
                    <a:gd name="T33" fmla="*/ 0 h 83"/>
                    <a:gd name="T34" fmla="*/ 34 w 63"/>
                    <a:gd name="T35" fmla="*/ 9 h 83"/>
                    <a:gd name="T36" fmla="*/ 19 w 63"/>
                    <a:gd name="T37" fmla="*/ 14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3" h="83">
                      <a:moveTo>
                        <a:pt x="19" y="14"/>
                      </a:moveTo>
                      <a:lnTo>
                        <a:pt x="19" y="30"/>
                      </a:lnTo>
                      <a:lnTo>
                        <a:pt x="8" y="30"/>
                      </a:lnTo>
                      <a:lnTo>
                        <a:pt x="0" y="35"/>
                      </a:lnTo>
                      <a:lnTo>
                        <a:pt x="0" y="48"/>
                      </a:lnTo>
                      <a:lnTo>
                        <a:pt x="7" y="54"/>
                      </a:lnTo>
                      <a:lnTo>
                        <a:pt x="15" y="60"/>
                      </a:lnTo>
                      <a:lnTo>
                        <a:pt x="16" y="75"/>
                      </a:lnTo>
                      <a:lnTo>
                        <a:pt x="13" y="83"/>
                      </a:lnTo>
                      <a:lnTo>
                        <a:pt x="32" y="81"/>
                      </a:lnTo>
                      <a:lnTo>
                        <a:pt x="32" y="68"/>
                      </a:lnTo>
                      <a:lnTo>
                        <a:pt x="55" y="67"/>
                      </a:lnTo>
                      <a:lnTo>
                        <a:pt x="59" y="64"/>
                      </a:lnTo>
                      <a:lnTo>
                        <a:pt x="59" y="19"/>
                      </a:lnTo>
                      <a:lnTo>
                        <a:pt x="63" y="11"/>
                      </a:lnTo>
                      <a:lnTo>
                        <a:pt x="58" y="0"/>
                      </a:lnTo>
                      <a:lnTo>
                        <a:pt x="39" y="0"/>
                      </a:lnTo>
                      <a:lnTo>
                        <a:pt x="34" y="9"/>
                      </a:lnTo>
                      <a:lnTo>
                        <a:pt x="19" y="1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5" name="Freeform 717"/>
                <p:cNvSpPr>
                  <a:spLocks/>
                </p:cNvSpPr>
                <p:nvPr/>
              </p:nvSpPr>
              <p:spPr bwMode="auto">
                <a:xfrm>
                  <a:off x="6127751" y="2103120"/>
                  <a:ext cx="100013" cy="131763"/>
                </a:xfrm>
                <a:custGeom>
                  <a:avLst/>
                  <a:gdLst>
                    <a:gd name="T0" fmla="*/ 19 w 63"/>
                    <a:gd name="T1" fmla="*/ 14 h 83"/>
                    <a:gd name="T2" fmla="*/ 19 w 63"/>
                    <a:gd name="T3" fmla="*/ 30 h 83"/>
                    <a:gd name="T4" fmla="*/ 8 w 63"/>
                    <a:gd name="T5" fmla="*/ 30 h 83"/>
                    <a:gd name="T6" fmla="*/ 0 w 63"/>
                    <a:gd name="T7" fmla="*/ 35 h 83"/>
                    <a:gd name="T8" fmla="*/ 0 w 63"/>
                    <a:gd name="T9" fmla="*/ 48 h 83"/>
                    <a:gd name="T10" fmla="*/ 7 w 63"/>
                    <a:gd name="T11" fmla="*/ 54 h 83"/>
                    <a:gd name="T12" fmla="*/ 15 w 63"/>
                    <a:gd name="T13" fmla="*/ 60 h 83"/>
                    <a:gd name="T14" fmla="*/ 16 w 63"/>
                    <a:gd name="T15" fmla="*/ 75 h 83"/>
                    <a:gd name="T16" fmla="*/ 13 w 63"/>
                    <a:gd name="T17" fmla="*/ 83 h 83"/>
                    <a:gd name="T18" fmla="*/ 32 w 63"/>
                    <a:gd name="T19" fmla="*/ 81 h 83"/>
                    <a:gd name="T20" fmla="*/ 32 w 63"/>
                    <a:gd name="T21" fmla="*/ 68 h 83"/>
                    <a:gd name="T22" fmla="*/ 55 w 63"/>
                    <a:gd name="T23" fmla="*/ 67 h 83"/>
                    <a:gd name="T24" fmla="*/ 59 w 63"/>
                    <a:gd name="T25" fmla="*/ 64 h 83"/>
                    <a:gd name="T26" fmla="*/ 59 w 63"/>
                    <a:gd name="T27" fmla="*/ 19 h 83"/>
                    <a:gd name="T28" fmla="*/ 63 w 63"/>
                    <a:gd name="T29" fmla="*/ 11 h 83"/>
                    <a:gd name="T30" fmla="*/ 58 w 63"/>
                    <a:gd name="T31" fmla="*/ 0 h 83"/>
                    <a:gd name="T32" fmla="*/ 39 w 63"/>
                    <a:gd name="T33" fmla="*/ 0 h 83"/>
                    <a:gd name="T34" fmla="*/ 34 w 63"/>
                    <a:gd name="T35" fmla="*/ 9 h 83"/>
                    <a:gd name="T36" fmla="*/ 19 w 63"/>
                    <a:gd name="T37" fmla="*/ 14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3" h="83">
                      <a:moveTo>
                        <a:pt x="19" y="14"/>
                      </a:moveTo>
                      <a:lnTo>
                        <a:pt x="19" y="30"/>
                      </a:lnTo>
                      <a:lnTo>
                        <a:pt x="8" y="30"/>
                      </a:lnTo>
                      <a:lnTo>
                        <a:pt x="0" y="35"/>
                      </a:lnTo>
                      <a:lnTo>
                        <a:pt x="0" y="48"/>
                      </a:lnTo>
                      <a:lnTo>
                        <a:pt x="7" y="54"/>
                      </a:lnTo>
                      <a:lnTo>
                        <a:pt x="15" y="60"/>
                      </a:lnTo>
                      <a:lnTo>
                        <a:pt x="16" y="75"/>
                      </a:lnTo>
                      <a:lnTo>
                        <a:pt x="13" y="83"/>
                      </a:lnTo>
                      <a:lnTo>
                        <a:pt x="32" y="81"/>
                      </a:lnTo>
                      <a:lnTo>
                        <a:pt x="32" y="68"/>
                      </a:lnTo>
                      <a:lnTo>
                        <a:pt x="55" y="67"/>
                      </a:lnTo>
                      <a:lnTo>
                        <a:pt x="59" y="64"/>
                      </a:lnTo>
                      <a:lnTo>
                        <a:pt x="59" y="19"/>
                      </a:lnTo>
                      <a:lnTo>
                        <a:pt x="63" y="11"/>
                      </a:lnTo>
                      <a:lnTo>
                        <a:pt x="58" y="0"/>
                      </a:lnTo>
                      <a:lnTo>
                        <a:pt x="39" y="0"/>
                      </a:lnTo>
                      <a:lnTo>
                        <a:pt x="34" y="9"/>
                      </a:lnTo>
                      <a:lnTo>
                        <a:pt x="19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6" name="Freeform 718"/>
                <p:cNvSpPr>
                  <a:spLocks/>
                </p:cNvSpPr>
                <p:nvPr/>
              </p:nvSpPr>
              <p:spPr bwMode="auto">
                <a:xfrm>
                  <a:off x="6127751" y="2103120"/>
                  <a:ext cx="100013" cy="131763"/>
                </a:xfrm>
                <a:custGeom>
                  <a:avLst/>
                  <a:gdLst>
                    <a:gd name="T0" fmla="*/ 19 w 63"/>
                    <a:gd name="T1" fmla="*/ 14 h 83"/>
                    <a:gd name="T2" fmla="*/ 19 w 63"/>
                    <a:gd name="T3" fmla="*/ 30 h 83"/>
                    <a:gd name="T4" fmla="*/ 8 w 63"/>
                    <a:gd name="T5" fmla="*/ 30 h 83"/>
                    <a:gd name="T6" fmla="*/ 0 w 63"/>
                    <a:gd name="T7" fmla="*/ 35 h 83"/>
                    <a:gd name="T8" fmla="*/ 0 w 63"/>
                    <a:gd name="T9" fmla="*/ 48 h 83"/>
                    <a:gd name="T10" fmla="*/ 7 w 63"/>
                    <a:gd name="T11" fmla="*/ 54 h 83"/>
                    <a:gd name="T12" fmla="*/ 15 w 63"/>
                    <a:gd name="T13" fmla="*/ 60 h 83"/>
                    <a:gd name="T14" fmla="*/ 16 w 63"/>
                    <a:gd name="T15" fmla="*/ 75 h 83"/>
                    <a:gd name="T16" fmla="*/ 13 w 63"/>
                    <a:gd name="T17" fmla="*/ 83 h 83"/>
                    <a:gd name="T18" fmla="*/ 32 w 63"/>
                    <a:gd name="T19" fmla="*/ 81 h 83"/>
                    <a:gd name="T20" fmla="*/ 32 w 63"/>
                    <a:gd name="T21" fmla="*/ 68 h 83"/>
                    <a:gd name="T22" fmla="*/ 55 w 63"/>
                    <a:gd name="T23" fmla="*/ 67 h 83"/>
                    <a:gd name="T24" fmla="*/ 59 w 63"/>
                    <a:gd name="T25" fmla="*/ 64 h 83"/>
                    <a:gd name="T26" fmla="*/ 59 w 63"/>
                    <a:gd name="T27" fmla="*/ 19 h 83"/>
                    <a:gd name="T28" fmla="*/ 63 w 63"/>
                    <a:gd name="T29" fmla="*/ 11 h 83"/>
                    <a:gd name="T30" fmla="*/ 58 w 63"/>
                    <a:gd name="T31" fmla="*/ 0 h 83"/>
                    <a:gd name="T32" fmla="*/ 39 w 63"/>
                    <a:gd name="T33" fmla="*/ 0 h 83"/>
                    <a:gd name="T34" fmla="*/ 34 w 63"/>
                    <a:gd name="T35" fmla="*/ 9 h 83"/>
                    <a:gd name="T36" fmla="*/ 19 w 63"/>
                    <a:gd name="T37" fmla="*/ 14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3" h="83">
                      <a:moveTo>
                        <a:pt x="19" y="14"/>
                      </a:moveTo>
                      <a:lnTo>
                        <a:pt x="19" y="30"/>
                      </a:lnTo>
                      <a:lnTo>
                        <a:pt x="8" y="30"/>
                      </a:lnTo>
                      <a:lnTo>
                        <a:pt x="0" y="35"/>
                      </a:lnTo>
                      <a:lnTo>
                        <a:pt x="0" y="48"/>
                      </a:lnTo>
                      <a:lnTo>
                        <a:pt x="7" y="54"/>
                      </a:lnTo>
                      <a:lnTo>
                        <a:pt x="15" y="60"/>
                      </a:lnTo>
                      <a:lnTo>
                        <a:pt x="16" y="75"/>
                      </a:lnTo>
                      <a:lnTo>
                        <a:pt x="13" y="83"/>
                      </a:lnTo>
                      <a:lnTo>
                        <a:pt x="32" y="81"/>
                      </a:lnTo>
                      <a:lnTo>
                        <a:pt x="32" y="68"/>
                      </a:lnTo>
                      <a:lnTo>
                        <a:pt x="55" y="67"/>
                      </a:lnTo>
                      <a:lnTo>
                        <a:pt x="59" y="64"/>
                      </a:lnTo>
                      <a:lnTo>
                        <a:pt x="59" y="19"/>
                      </a:lnTo>
                      <a:lnTo>
                        <a:pt x="63" y="11"/>
                      </a:lnTo>
                      <a:lnTo>
                        <a:pt x="58" y="0"/>
                      </a:lnTo>
                      <a:lnTo>
                        <a:pt x="39" y="0"/>
                      </a:lnTo>
                      <a:lnTo>
                        <a:pt x="34" y="9"/>
                      </a:lnTo>
                      <a:lnTo>
                        <a:pt x="19" y="1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7" name="Freeform 719"/>
                <p:cNvSpPr>
                  <a:spLocks/>
                </p:cNvSpPr>
                <p:nvPr/>
              </p:nvSpPr>
              <p:spPr bwMode="auto">
                <a:xfrm>
                  <a:off x="9491663" y="707708"/>
                  <a:ext cx="706438" cy="350838"/>
                </a:xfrm>
                <a:custGeom>
                  <a:avLst/>
                  <a:gdLst>
                    <a:gd name="T0" fmla="*/ 0 w 445"/>
                    <a:gd name="T1" fmla="*/ 84 h 221"/>
                    <a:gd name="T2" fmla="*/ 8 w 445"/>
                    <a:gd name="T3" fmla="*/ 76 h 221"/>
                    <a:gd name="T4" fmla="*/ 29 w 445"/>
                    <a:gd name="T5" fmla="*/ 71 h 221"/>
                    <a:gd name="T6" fmla="*/ 73 w 445"/>
                    <a:gd name="T7" fmla="*/ 67 h 221"/>
                    <a:gd name="T8" fmla="*/ 78 w 445"/>
                    <a:gd name="T9" fmla="*/ 75 h 221"/>
                    <a:gd name="T10" fmla="*/ 94 w 445"/>
                    <a:gd name="T11" fmla="*/ 76 h 221"/>
                    <a:gd name="T12" fmla="*/ 101 w 445"/>
                    <a:gd name="T13" fmla="*/ 83 h 221"/>
                    <a:gd name="T14" fmla="*/ 132 w 445"/>
                    <a:gd name="T15" fmla="*/ 79 h 221"/>
                    <a:gd name="T16" fmla="*/ 124 w 445"/>
                    <a:gd name="T17" fmla="*/ 62 h 221"/>
                    <a:gd name="T18" fmla="*/ 118 w 445"/>
                    <a:gd name="T19" fmla="*/ 54 h 221"/>
                    <a:gd name="T20" fmla="*/ 132 w 445"/>
                    <a:gd name="T21" fmla="*/ 52 h 221"/>
                    <a:gd name="T22" fmla="*/ 132 w 445"/>
                    <a:gd name="T23" fmla="*/ 27 h 221"/>
                    <a:gd name="T24" fmla="*/ 132 w 445"/>
                    <a:gd name="T25" fmla="*/ 0 h 221"/>
                    <a:gd name="T26" fmla="*/ 160 w 445"/>
                    <a:gd name="T27" fmla="*/ 9 h 221"/>
                    <a:gd name="T28" fmla="*/ 179 w 445"/>
                    <a:gd name="T29" fmla="*/ 11 h 221"/>
                    <a:gd name="T30" fmla="*/ 191 w 445"/>
                    <a:gd name="T31" fmla="*/ 23 h 221"/>
                    <a:gd name="T32" fmla="*/ 198 w 445"/>
                    <a:gd name="T33" fmla="*/ 38 h 221"/>
                    <a:gd name="T34" fmla="*/ 220 w 445"/>
                    <a:gd name="T35" fmla="*/ 38 h 221"/>
                    <a:gd name="T36" fmla="*/ 252 w 445"/>
                    <a:gd name="T37" fmla="*/ 41 h 221"/>
                    <a:gd name="T38" fmla="*/ 271 w 445"/>
                    <a:gd name="T39" fmla="*/ 51 h 221"/>
                    <a:gd name="T40" fmla="*/ 286 w 445"/>
                    <a:gd name="T41" fmla="*/ 54 h 221"/>
                    <a:gd name="T42" fmla="*/ 290 w 445"/>
                    <a:gd name="T43" fmla="*/ 67 h 221"/>
                    <a:gd name="T44" fmla="*/ 330 w 445"/>
                    <a:gd name="T45" fmla="*/ 62 h 221"/>
                    <a:gd name="T46" fmla="*/ 335 w 445"/>
                    <a:gd name="T47" fmla="*/ 51 h 221"/>
                    <a:gd name="T48" fmla="*/ 349 w 445"/>
                    <a:gd name="T49" fmla="*/ 59 h 221"/>
                    <a:gd name="T50" fmla="*/ 367 w 445"/>
                    <a:gd name="T51" fmla="*/ 43 h 221"/>
                    <a:gd name="T52" fmla="*/ 381 w 445"/>
                    <a:gd name="T53" fmla="*/ 41 h 221"/>
                    <a:gd name="T54" fmla="*/ 394 w 445"/>
                    <a:gd name="T55" fmla="*/ 49 h 221"/>
                    <a:gd name="T56" fmla="*/ 391 w 445"/>
                    <a:gd name="T57" fmla="*/ 62 h 221"/>
                    <a:gd name="T58" fmla="*/ 392 w 445"/>
                    <a:gd name="T59" fmla="*/ 95 h 221"/>
                    <a:gd name="T60" fmla="*/ 397 w 445"/>
                    <a:gd name="T61" fmla="*/ 102 h 221"/>
                    <a:gd name="T62" fmla="*/ 410 w 445"/>
                    <a:gd name="T63" fmla="*/ 98 h 221"/>
                    <a:gd name="T64" fmla="*/ 434 w 445"/>
                    <a:gd name="T65" fmla="*/ 95 h 221"/>
                    <a:gd name="T66" fmla="*/ 445 w 445"/>
                    <a:gd name="T67" fmla="*/ 111 h 221"/>
                    <a:gd name="T68" fmla="*/ 418 w 445"/>
                    <a:gd name="T69" fmla="*/ 122 h 221"/>
                    <a:gd name="T70" fmla="*/ 397 w 445"/>
                    <a:gd name="T71" fmla="*/ 135 h 221"/>
                    <a:gd name="T72" fmla="*/ 384 w 445"/>
                    <a:gd name="T73" fmla="*/ 146 h 221"/>
                    <a:gd name="T74" fmla="*/ 369 w 445"/>
                    <a:gd name="T75" fmla="*/ 161 h 221"/>
                    <a:gd name="T76" fmla="*/ 348 w 445"/>
                    <a:gd name="T77" fmla="*/ 154 h 221"/>
                    <a:gd name="T78" fmla="*/ 349 w 445"/>
                    <a:gd name="T79" fmla="*/ 172 h 221"/>
                    <a:gd name="T80" fmla="*/ 346 w 445"/>
                    <a:gd name="T81" fmla="*/ 191 h 221"/>
                    <a:gd name="T82" fmla="*/ 322 w 445"/>
                    <a:gd name="T83" fmla="*/ 210 h 221"/>
                    <a:gd name="T84" fmla="*/ 294 w 445"/>
                    <a:gd name="T85" fmla="*/ 207 h 221"/>
                    <a:gd name="T86" fmla="*/ 281 w 445"/>
                    <a:gd name="T87" fmla="*/ 215 h 221"/>
                    <a:gd name="T88" fmla="*/ 258 w 445"/>
                    <a:gd name="T89" fmla="*/ 221 h 221"/>
                    <a:gd name="T90" fmla="*/ 236 w 445"/>
                    <a:gd name="T91" fmla="*/ 210 h 221"/>
                    <a:gd name="T92" fmla="*/ 217 w 445"/>
                    <a:gd name="T93" fmla="*/ 204 h 221"/>
                    <a:gd name="T94" fmla="*/ 134 w 445"/>
                    <a:gd name="T95" fmla="*/ 199 h 221"/>
                    <a:gd name="T96" fmla="*/ 123 w 445"/>
                    <a:gd name="T97" fmla="*/ 188 h 221"/>
                    <a:gd name="T98" fmla="*/ 112 w 445"/>
                    <a:gd name="T99" fmla="*/ 169 h 221"/>
                    <a:gd name="T100" fmla="*/ 96 w 445"/>
                    <a:gd name="T101" fmla="*/ 159 h 221"/>
                    <a:gd name="T102" fmla="*/ 80 w 445"/>
                    <a:gd name="T103" fmla="*/ 156 h 221"/>
                    <a:gd name="T104" fmla="*/ 45 w 445"/>
                    <a:gd name="T105" fmla="*/ 150 h 221"/>
                    <a:gd name="T106" fmla="*/ 35 w 445"/>
                    <a:gd name="T107" fmla="*/ 124 h 221"/>
                    <a:gd name="T108" fmla="*/ 29 w 445"/>
                    <a:gd name="T109" fmla="*/ 108 h 221"/>
                    <a:gd name="T110" fmla="*/ 8 w 445"/>
                    <a:gd name="T111" fmla="*/ 95 h 221"/>
                    <a:gd name="T112" fmla="*/ 0 w 445"/>
                    <a:gd name="T113" fmla="*/ 84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5" h="221">
                      <a:moveTo>
                        <a:pt x="0" y="84"/>
                      </a:moveTo>
                      <a:lnTo>
                        <a:pt x="8" y="76"/>
                      </a:lnTo>
                      <a:lnTo>
                        <a:pt x="29" y="71"/>
                      </a:lnTo>
                      <a:lnTo>
                        <a:pt x="73" y="67"/>
                      </a:lnTo>
                      <a:lnTo>
                        <a:pt x="78" y="75"/>
                      </a:lnTo>
                      <a:lnTo>
                        <a:pt x="94" y="76"/>
                      </a:lnTo>
                      <a:lnTo>
                        <a:pt x="101" y="83"/>
                      </a:lnTo>
                      <a:lnTo>
                        <a:pt x="132" y="79"/>
                      </a:lnTo>
                      <a:lnTo>
                        <a:pt x="124" y="62"/>
                      </a:lnTo>
                      <a:lnTo>
                        <a:pt x="118" y="54"/>
                      </a:lnTo>
                      <a:lnTo>
                        <a:pt x="132" y="52"/>
                      </a:lnTo>
                      <a:lnTo>
                        <a:pt x="132" y="27"/>
                      </a:lnTo>
                      <a:lnTo>
                        <a:pt x="132" y="0"/>
                      </a:lnTo>
                      <a:lnTo>
                        <a:pt x="160" y="9"/>
                      </a:lnTo>
                      <a:lnTo>
                        <a:pt x="179" y="11"/>
                      </a:lnTo>
                      <a:lnTo>
                        <a:pt x="191" y="23"/>
                      </a:lnTo>
                      <a:lnTo>
                        <a:pt x="198" y="38"/>
                      </a:lnTo>
                      <a:lnTo>
                        <a:pt x="220" y="38"/>
                      </a:lnTo>
                      <a:lnTo>
                        <a:pt x="252" y="41"/>
                      </a:lnTo>
                      <a:lnTo>
                        <a:pt x="271" y="51"/>
                      </a:lnTo>
                      <a:lnTo>
                        <a:pt x="286" y="54"/>
                      </a:lnTo>
                      <a:lnTo>
                        <a:pt x="290" y="67"/>
                      </a:lnTo>
                      <a:lnTo>
                        <a:pt x="330" y="62"/>
                      </a:lnTo>
                      <a:lnTo>
                        <a:pt x="335" y="51"/>
                      </a:lnTo>
                      <a:lnTo>
                        <a:pt x="349" y="59"/>
                      </a:lnTo>
                      <a:lnTo>
                        <a:pt x="367" y="43"/>
                      </a:lnTo>
                      <a:lnTo>
                        <a:pt x="381" y="41"/>
                      </a:lnTo>
                      <a:lnTo>
                        <a:pt x="394" y="49"/>
                      </a:lnTo>
                      <a:lnTo>
                        <a:pt x="391" y="62"/>
                      </a:lnTo>
                      <a:lnTo>
                        <a:pt x="392" y="95"/>
                      </a:lnTo>
                      <a:lnTo>
                        <a:pt x="397" y="102"/>
                      </a:lnTo>
                      <a:lnTo>
                        <a:pt x="410" y="98"/>
                      </a:lnTo>
                      <a:lnTo>
                        <a:pt x="434" y="95"/>
                      </a:lnTo>
                      <a:lnTo>
                        <a:pt x="445" y="111"/>
                      </a:lnTo>
                      <a:lnTo>
                        <a:pt x="418" y="122"/>
                      </a:lnTo>
                      <a:lnTo>
                        <a:pt x="397" y="135"/>
                      </a:lnTo>
                      <a:lnTo>
                        <a:pt x="384" y="146"/>
                      </a:lnTo>
                      <a:lnTo>
                        <a:pt x="369" y="161"/>
                      </a:lnTo>
                      <a:lnTo>
                        <a:pt x="348" y="154"/>
                      </a:lnTo>
                      <a:lnTo>
                        <a:pt x="349" y="172"/>
                      </a:lnTo>
                      <a:lnTo>
                        <a:pt x="346" y="191"/>
                      </a:lnTo>
                      <a:lnTo>
                        <a:pt x="322" y="210"/>
                      </a:lnTo>
                      <a:lnTo>
                        <a:pt x="294" y="207"/>
                      </a:lnTo>
                      <a:lnTo>
                        <a:pt x="281" y="215"/>
                      </a:lnTo>
                      <a:lnTo>
                        <a:pt x="258" y="221"/>
                      </a:lnTo>
                      <a:lnTo>
                        <a:pt x="236" y="210"/>
                      </a:lnTo>
                      <a:lnTo>
                        <a:pt x="217" y="204"/>
                      </a:lnTo>
                      <a:lnTo>
                        <a:pt x="134" y="199"/>
                      </a:lnTo>
                      <a:lnTo>
                        <a:pt x="123" y="188"/>
                      </a:lnTo>
                      <a:lnTo>
                        <a:pt x="112" y="169"/>
                      </a:lnTo>
                      <a:lnTo>
                        <a:pt x="96" y="159"/>
                      </a:lnTo>
                      <a:lnTo>
                        <a:pt x="80" y="156"/>
                      </a:lnTo>
                      <a:lnTo>
                        <a:pt x="45" y="150"/>
                      </a:lnTo>
                      <a:lnTo>
                        <a:pt x="35" y="124"/>
                      </a:lnTo>
                      <a:lnTo>
                        <a:pt x="29" y="108"/>
                      </a:lnTo>
                      <a:lnTo>
                        <a:pt x="8" y="95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8" name="Freeform 720"/>
                <p:cNvSpPr>
                  <a:spLocks/>
                </p:cNvSpPr>
                <p:nvPr/>
              </p:nvSpPr>
              <p:spPr bwMode="auto">
                <a:xfrm>
                  <a:off x="9491663" y="707708"/>
                  <a:ext cx="706438" cy="350838"/>
                </a:xfrm>
                <a:custGeom>
                  <a:avLst/>
                  <a:gdLst>
                    <a:gd name="T0" fmla="*/ 0 w 445"/>
                    <a:gd name="T1" fmla="*/ 84 h 221"/>
                    <a:gd name="T2" fmla="*/ 8 w 445"/>
                    <a:gd name="T3" fmla="*/ 76 h 221"/>
                    <a:gd name="T4" fmla="*/ 29 w 445"/>
                    <a:gd name="T5" fmla="*/ 71 h 221"/>
                    <a:gd name="T6" fmla="*/ 73 w 445"/>
                    <a:gd name="T7" fmla="*/ 67 h 221"/>
                    <a:gd name="T8" fmla="*/ 78 w 445"/>
                    <a:gd name="T9" fmla="*/ 75 h 221"/>
                    <a:gd name="T10" fmla="*/ 94 w 445"/>
                    <a:gd name="T11" fmla="*/ 76 h 221"/>
                    <a:gd name="T12" fmla="*/ 101 w 445"/>
                    <a:gd name="T13" fmla="*/ 83 h 221"/>
                    <a:gd name="T14" fmla="*/ 132 w 445"/>
                    <a:gd name="T15" fmla="*/ 79 h 221"/>
                    <a:gd name="T16" fmla="*/ 124 w 445"/>
                    <a:gd name="T17" fmla="*/ 62 h 221"/>
                    <a:gd name="T18" fmla="*/ 118 w 445"/>
                    <a:gd name="T19" fmla="*/ 54 h 221"/>
                    <a:gd name="T20" fmla="*/ 132 w 445"/>
                    <a:gd name="T21" fmla="*/ 52 h 221"/>
                    <a:gd name="T22" fmla="*/ 132 w 445"/>
                    <a:gd name="T23" fmla="*/ 27 h 221"/>
                    <a:gd name="T24" fmla="*/ 132 w 445"/>
                    <a:gd name="T25" fmla="*/ 0 h 221"/>
                    <a:gd name="T26" fmla="*/ 160 w 445"/>
                    <a:gd name="T27" fmla="*/ 9 h 221"/>
                    <a:gd name="T28" fmla="*/ 179 w 445"/>
                    <a:gd name="T29" fmla="*/ 11 h 221"/>
                    <a:gd name="T30" fmla="*/ 191 w 445"/>
                    <a:gd name="T31" fmla="*/ 23 h 221"/>
                    <a:gd name="T32" fmla="*/ 198 w 445"/>
                    <a:gd name="T33" fmla="*/ 38 h 221"/>
                    <a:gd name="T34" fmla="*/ 220 w 445"/>
                    <a:gd name="T35" fmla="*/ 38 h 221"/>
                    <a:gd name="T36" fmla="*/ 252 w 445"/>
                    <a:gd name="T37" fmla="*/ 41 h 221"/>
                    <a:gd name="T38" fmla="*/ 271 w 445"/>
                    <a:gd name="T39" fmla="*/ 51 h 221"/>
                    <a:gd name="T40" fmla="*/ 286 w 445"/>
                    <a:gd name="T41" fmla="*/ 54 h 221"/>
                    <a:gd name="T42" fmla="*/ 290 w 445"/>
                    <a:gd name="T43" fmla="*/ 67 h 221"/>
                    <a:gd name="T44" fmla="*/ 330 w 445"/>
                    <a:gd name="T45" fmla="*/ 62 h 221"/>
                    <a:gd name="T46" fmla="*/ 335 w 445"/>
                    <a:gd name="T47" fmla="*/ 51 h 221"/>
                    <a:gd name="T48" fmla="*/ 349 w 445"/>
                    <a:gd name="T49" fmla="*/ 59 h 221"/>
                    <a:gd name="T50" fmla="*/ 367 w 445"/>
                    <a:gd name="T51" fmla="*/ 43 h 221"/>
                    <a:gd name="T52" fmla="*/ 381 w 445"/>
                    <a:gd name="T53" fmla="*/ 41 h 221"/>
                    <a:gd name="T54" fmla="*/ 394 w 445"/>
                    <a:gd name="T55" fmla="*/ 49 h 221"/>
                    <a:gd name="T56" fmla="*/ 391 w 445"/>
                    <a:gd name="T57" fmla="*/ 62 h 221"/>
                    <a:gd name="T58" fmla="*/ 392 w 445"/>
                    <a:gd name="T59" fmla="*/ 95 h 221"/>
                    <a:gd name="T60" fmla="*/ 397 w 445"/>
                    <a:gd name="T61" fmla="*/ 102 h 221"/>
                    <a:gd name="T62" fmla="*/ 410 w 445"/>
                    <a:gd name="T63" fmla="*/ 98 h 221"/>
                    <a:gd name="T64" fmla="*/ 434 w 445"/>
                    <a:gd name="T65" fmla="*/ 95 h 221"/>
                    <a:gd name="T66" fmla="*/ 445 w 445"/>
                    <a:gd name="T67" fmla="*/ 111 h 221"/>
                    <a:gd name="T68" fmla="*/ 418 w 445"/>
                    <a:gd name="T69" fmla="*/ 122 h 221"/>
                    <a:gd name="T70" fmla="*/ 397 w 445"/>
                    <a:gd name="T71" fmla="*/ 135 h 221"/>
                    <a:gd name="T72" fmla="*/ 384 w 445"/>
                    <a:gd name="T73" fmla="*/ 146 h 221"/>
                    <a:gd name="T74" fmla="*/ 369 w 445"/>
                    <a:gd name="T75" fmla="*/ 161 h 221"/>
                    <a:gd name="T76" fmla="*/ 348 w 445"/>
                    <a:gd name="T77" fmla="*/ 154 h 221"/>
                    <a:gd name="T78" fmla="*/ 349 w 445"/>
                    <a:gd name="T79" fmla="*/ 172 h 221"/>
                    <a:gd name="T80" fmla="*/ 346 w 445"/>
                    <a:gd name="T81" fmla="*/ 191 h 221"/>
                    <a:gd name="T82" fmla="*/ 322 w 445"/>
                    <a:gd name="T83" fmla="*/ 210 h 221"/>
                    <a:gd name="T84" fmla="*/ 294 w 445"/>
                    <a:gd name="T85" fmla="*/ 207 h 221"/>
                    <a:gd name="T86" fmla="*/ 281 w 445"/>
                    <a:gd name="T87" fmla="*/ 215 h 221"/>
                    <a:gd name="T88" fmla="*/ 258 w 445"/>
                    <a:gd name="T89" fmla="*/ 221 h 221"/>
                    <a:gd name="T90" fmla="*/ 236 w 445"/>
                    <a:gd name="T91" fmla="*/ 210 h 221"/>
                    <a:gd name="T92" fmla="*/ 217 w 445"/>
                    <a:gd name="T93" fmla="*/ 204 h 221"/>
                    <a:gd name="T94" fmla="*/ 134 w 445"/>
                    <a:gd name="T95" fmla="*/ 199 h 221"/>
                    <a:gd name="T96" fmla="*/ 123 w 445"/>
                    <a:gd name="T97" fmla="*/ 188 h 221"/>
                    <a:gd name="T98" fmla="*/ 112 w 445"/>
                    <a:gd name="T99" fmla="*/ 169 h 221"/>
                    <a:gd name="T100" fmla="*/ 96 w 445"/>
                    <a:gd name="T101" fmla="*/ 159 h 221"/>
                    <a:gd name="T102" fmla="*/ 80 w 445"/>
                    <a:gd name="T103" fmla="*/ 156 h 221"/>
                    <a:gd name="T104" fmla="*/ 45 w 445"/>
                    <a:gd name="T105" fmla="*/ 150 h 221"/>
                    <a:gd name="T106" fmla="*/ 35 w 445"/>
                    <a:gd name="T107" fmla="*/ 124 h 221"/>
                    <a:gd name="T108" fmla="*/ 29 w 445"/>
                    <a:gd name="T109" fmla="*/ 108 h 221"/>
                    <a:gd name="T110" fmla="*/ 8 w 445"/>
                    <a:gd name="T111" fmla="*/ 95 h 221"/>
                    <a:gd name="T112" fmla="*/ 0 w 445"/>
                    <a:gd name="T113" fmla="*/ 84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5" h="221">
                      <a:moveTo>
                        <a:pt x="0" y="84"/>
                      </a:moveTo>
                      <a:lnTo>
                        <a:pt x="8" y="76"/>
                      </a:lnTo>
                      <a:lnTo>
                        <a:pt x="29" y="71"/>
                      </a:lnTo>
                      <a:lnTo>
                        <a:pt x="73" y="67"/>
                      </a:lnTo>
                      <a:lnTo>
                        <a:pt x="78" y="75"/>
                      </a:lnTo>
                      <a:lnTo>
                        <a:pt x="94" y="76"/>
                      </a:lnTo>
                      <a:lnTo>
                        <a:pt x="101" y="83"/>
                      </a:lnTo>
                      <a:lnTo>
                        <a:pt x="132" y="79"/>
                      </a:lnTo>
                      <a:lnTo>
                        <a:pt x="124" y="62"/>
                      </a:lnTo>
                      <a:lnTo>
                        <a:pt x="118" y="54"/>
                      </a:lnTo>
                      <a:lnTo>
                        <a:pt x="132" y="52"/>
                      </a:lnTo>
                      <a:lnTo>
                        <a:pt x="132" y="27"/>
                      </a:lnTo>
                      <a:lnTo>
                        <a:pt x="132" y="0"/>
                      </a:lnTo>
                      <a:lnTo>
                        <a:pt x="160" y="9"/>
                      </a:lnTo>
                      <a:lnTo>
                        <a:pt x="179" y="11"/>
                      </a:lnTo>
                      <a:lnTo>
                        <a:pt x="191" y="23"/>
                      </a:lnTo>
                      <a:lnTo>
                        <a:pt x="198" y="38"/>
                      </a:lnTo>
                      <a:lnTo>
                        <a:pt x="220" y="38"/>
                      </a:lnTo>
                      <a:lnTo>
                        <a:pt x="252" y="41"/>
                      </a:lnTo>
                      <a:lnTo>
                        <a:pt x="271" y="51"/>
                      </a:lnTo>
                      <a:lnTo>
                        <a:pt x="286" y="54"/>
                      </a:lnTo>
                      <a:lnTo>
                        <a:pt x="290" y="67"/>
                      </a:lnTo>
                      <a:lnTo>
                        <a:pt x="330" y="62"/>
                      </a:lnTo>
                      <a:lnTo>
                        <a:pt x="335" y="51"/>
                      </a:lnTo>
                      <a:lnTo>
                        <a:pt x="349" y="59"/>
                      </a:lnTo>
                      <a:lnTo>
                        <a:pt x="367" y="43"/>
                      </a:lnTo>
                      <a:lnTo>
                        <a:pt x="381" y="41"/>
                      </a:lnTo>
                      <a:lnTo>
                        <a:pt x="394" y="49"/>
                      </a:lnTo>
                      <a:lnTo>
                        <a:pt x="391" y="62"/>
                      </a:lnTo>
                      <a:lnTo>
                        <a:pt x="392" y="95"/>
                      </a:lnTo>
                      <a:lnTo>
                        <a:pt x="397" y="102"/>
                      </a:lnTo>
                      <a:lnTo>
                        <a:pt x="410" y="98"/>
                      </a:lnTo>
                      <a:lnTo>
                        <a:pt x="434" y="95"/>
                      </a:lnTo>
                      <a:lnTo>
                        <a:pt x="445" y="111"/>
                      </a:lnTo>
                      <a:lnTo>
                        <a:pt x="418" y="122"/>
                      </a:lnTo>
                      <a:lnTo>
                        <a:pt x="397" y="135"/>
                      </a:lnTo>
                      <a:lnTo>
                        <a:pt x="384" y="146"/>
                      </a:lnTo>
                      <a:lnTo>
                        <a:pt x="369" y="161"/>
                      </a:lnTo>
                      <a:lnTo>
                        <a:pt x="348" y="154"/>
                      </a:lnTo>
                      <a:lnTo>
                        <a:pt x="349" y="172"/>
                      </a:lnTo>
                      <a:lnTo>
                        <a:pt x="346" y="191"/>
                      </a:lnTo>
                      <a:lnTo>
                        <a:pt x="322" y="210"/>
                      </a:lnTo>
                      <a:lnTo>
                        <a:pt x="294" y="207"/>
                      </a:lnTo>
                      <a:lnTo>
                        <a:pt x="281" y="215"/>
                      </a:lnTo>
                      <a:lnTo>
                        <a:pt x="258" y="221"/>
                      </a:lnTo>
                      <a:lnTo>
                        <a:pt x="236" y="210"/>
                      </a:lnTo>
                      <a:lnTo>
                        <a:pt x="217" y="204"/>
                      </a:lnTo>
                      <a:lnTo>
                        <a:pt x="134" y="199"/>
                      </a:lnTo>
                      <a:lnTo>
                        <a:pt x="123" y="188"/>
                      </a:lnTo>
                      <a:lnTo>
                        <a:pt x="112" y="169"/>
                      </a:lnTo>
                      <a:lnTo>
                        <a:pt x="96" y="159"/>
                      </a:lnTo>
                      <a:lnTo>
                        <a:pt x="80" y="156"/>
                      </a:lnTo>
                      <a:lnTo>
                        <a:pt x="45" y="150"/>
                      </a:lnTo>
                      <a:lnTo>
                        <a:pt x="35" y="124"/>
                      </a:lnTo>
                      <a:lnTo>
                        <a:pt x="29" y="108"/>
                      </a:lnTo>
                      <a:lnTo>
                        <a:pt x="8" y="95"/>
                      </a:lnTo>
                      <a:lnTo>
                        <a:pt x="0" y="8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9" name="Freeform 721"/>
                <p:cNvSpPr>
                  <a:spLocks/>
                </p:cNvSpPr>
                <p:nvPr/>
              </p:nvSpPr>
              <p:spPr bwMode="auto">
                <a:xfrm>
                  <a:off x="9491663" y="707708"/>
                  <a:ext cx="706438" cy="350838"/>
                </a:xfrm>
                <a:custGeom>
                  <a:avLst/>
                  <a:gdLst>
                    <a:gd name="T0" fmla="*/ 0 w 445"/>
                    <a:gd name="T1" fmla="*/ 84 h 221"/>
                    <a:gd name="T2" fmla="*/ 8 w 445"/>
                    <a:gd name="T3" fmla="*/ 76 h 221"/>
                    <a:gd name="T4" fmla="*/ 29 w 445"/>
                    <a:gd name="T5" fmla="*/ 71 h 221"/>
                    <a:gd name="T6" fmla="*/ 73 w 445"/>
                    <a:gd name="T7" fmla="*/ 67 h 221"/>
                    <a:gd name="T8" fmla="*/ 78 w 445"/>
                    <a:gd name="T9" fmla="*/ 75 h 221"/>
                    <a:gd name="T10" fmla="*/ 94 w 445"/>
                    <a:gd name="T11" fmla="*/ 76 h 221"/>
                    <a:gd name="T12" fmla="*/ 101 w 445"/>
                    <a:gd name="T13" fmla="*/ 83 h 221"/>
                    <a:gd name="T14" fmla="*/ 132 w 445"/>
                    <a:gd name="T15" fmla="*/ 79 h 221"/>
                    <a:gd name="T16" fmla="*/ 124 w 445"/>
                    <a:gd name="T17" fmla="*/ 62 h 221"/>
                    <a:gd name="T18" fmla="*/ 118 w 445"/>
                    <a:gd name="T19" fmla="*/ 54 h 221"/>
                    <a:gd name="T20" fmla="*/ 132 w 445"/>
                    <a:gd name="T21" fmla="*/ 52 h 221"/>
                    <a:gd name="T22" fmla="*/ 132 w 445"/>
                    <a:gd name="T23" fmla="*/ 27 h 221"/>
                    <a:gd name="T24" fmla="*/ 132 w 445"/>
                    <a:gd name="T25" fmla="*/ 0 h 221"/>
                    <a:gd name="T26" fmla="*/ 160 w 445"/>
                    <a:gd name="T27" fmla="*/ 9 h 221"/>
                    <a:gd name="T28" fmla="*/ 179 w 445"/>
                    <a:gd name="T29" fmla="*/ 11 h 221"/>
                    <a:gd name="T30" fmla="*/ 191 w 445"/>
                    <a:gd name="T31" fmla="*/ 23 h 221"/>
                    <a:gd name="T32" fmla="*/ 198 w 445"/>
                    <a:gd name="T33" fmla="*/ 38 h 221"/>
                    <a:gd name="T34" fmla="*/ 220 w 445"/>
                    <a:gd name="T35" fmla="*/ 38 h 221"/>
                    <a:gd name="T36" fmla="*/ 252 w 445"/>
                    <a:gd name="T37" fmla="*/ 41 h 221"/>
                    <a:gd name="T38" fmla="*/ 271 w 445"/>
                    <a:gd name="T39" fmla="*/ 51 h 221"/>
                    <a:gd name="T40" fmla="*/ 286 w 445"/>
                    <a:gd name="T41" fmla="*/ 54 h 221"/>
                    <a:gd name="T42" fmla="*/ 290 w 445"/>
                    <a:gd name="T43" fmla="*/ 67 h 221"/>
                    <a:gd name="T44" fmla="*/ 330 w 445"/>
                    <a:gd name="T45" fmla="*/ 62 h 221"/>
                    <a:gd name="T46" fmla="*/ 335 w 445"/>
                    <a:gd name="T47" fmla="*/ 51 h 221"/>
                    <a:gd name="T48" fmla="*/ 349 w 445"/>
                    <a:gd name="T49" fmla="*/ 59 h 221"/>
                    <a:gd name="T50" fmla="*/ 367 w 445"/>
                    <a:gd name="T51" fmla="*/ 43 h 221"/>
                    <a:gd name="T52" fmla="*/ 381 w 445"/>
                    <a:gd name="T53" fmla="*/ 41 h 221"/>
                    <a:gd name="T54" fmla="*/ 394 w 445"/>
                    <a:gd name="T55" fmla="*/ 49 h 221"/>
                    <a:gd name="T56" fmla="*/ 391 w 445"/>
                    <a:gd name="T57" fmla="*/ 62 h 221"/>
                    <a:gd name="T58" fmla="*/ 392 w 445"/>
                    <a:gd name="T59" fmla="*/ 95 h 221"/>
                    <a:gd name="T60" fmla="*/ 397 w 445"/>
                    <a:gd name="T61" fmla="*/ 102 h 221"/>
                    <a:gd name="T62" fmla="*/ 410 w 445"/>
                    <a:gd name="T63" fmla="*/ 98 h 221"/>
                    <a:gd name="T64" fmla="*/ 434 w 445"/>
                    <a:gd name="T65" fmla="*/ 95 h 221"/>
                    <a:gd name="T66" fmla="*/ 445 w 445"/>
                    <a:gd name="T67" fmla="*/ 111 h 221"/>
                    <a:gd name="T68" fmla="*/ 418 w 445"/>
                    <a:gd name="T69" fmla="*/ 122 h 221"/>
                    <a:gd name="T70" fmla="*/ 397 w 445"/>
                    <a:gd name="T71" fmla="*/ 135 h 221"/>
                    <a:gd name="T72" fmla="*/ 384 w 445"/>
                    <a:gd name="T73" fmla="*/ 146 h 221"/>
                    <a:gd name="T74" fmla="*/ 369 w 445"/>
                    <a:gd name="T75" fmla="*/ 161 h 221"/>
                    <a:gd name="T76" fmla="*/ 348 w 445"/>
                    <a:gd name="T77" fmla="*/ 154 h 221"/>
                    <a:gd name="T78" fmla="*/ 349 w 445"/>
                    <a:gd name="T79" fmla="*/ 172 h 221"/>
                    <a:gd name="T80" fmla="*/ 346 w 445"/>
                    <a:gd name="T81" fmla="*/ 191 h 221"/>
                    <a:gd name="T82" fmla="*/ 322 w 445"/>
                    <a:gd name="T83" fmla="*/ 210 h 221"/>
                    <a:gd name="T84" fmla="*/ 294 w 445"/>
                    <a:gd name="T85" fmla="*/ 207 h 221"/>
                    <a:gd name="T86" fmla="*/ 281 w 445"/>
                    <a:gd name="T87" fmla="*/ 215 h 221"/>
                    <a:gd name="T88" fmla="*/ 258 w 445"/>
                    <a:gd name="T89" fmla="*/ 221 h 221"/>
                    <a:gd name="T90" fmla="*/ 236 w 445"/>
                    <a:gd name="T91" fmla="*/ 210 h 221"/>
                    <a:gd name="T92" fmla="*/ 217 w 445"/>
                    <a:gd name="T93" fmla="*/ 204 h 221"/>
                    <a:gd name="T94" fmla="*/ 134 w 445"/>
                    <a:gd name="T95" fmla="*/ 199 h 221"/>
                    <a:gd name="T96" fmla="*/ 123 w 445"/>
                    <a:gd name="T97" fmla="*/ 188 h 221"/>
                    <a:gd name="T98" fmla="*/ 112 w 445"/>
                    <a:gd name="T99" fmla="*/ 169 h 221"/>
                    <a:gd name="T100" fmla="*/ 96 w 445"/>
                    <a:gd name="T101" fmla="*/ 159 h 221"/>
                    <a:gd name="T102" fmla="*/ 80 w 445"/>
                    <a:gd name="T103" fmla="*/ 156 h 221"/>
                    <a:gd name="T104" fmla="*/ 45 w 445"/>
                    <a:gd name="T105" fmla="*/ 150 h 221"/>
                    <a:gd name="T106" fmla="*/ 35 w 445"/>
                    <a:gd name="T107" fmla="*/ 124 h 221"/>
                    <a:gd name="T108" fmla="*/ 29 w 445"/>
                    <a:gd name="T109" fmla="*/ 108 h 221"/>
                    <a:gd name="T110" fmla="*/ 8 w 445"/>
                    <a:gd name="T111" fmla="*/ 95 h 221"/>
                    <a:gd name="T112" fmla="*/ 0 w 445"/>
                    <a:gd name="T113" fmla="*/ 84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5" h="221">
                      <a:moveTo>
                        <a:pt x="0" y="84"/>
                      </a:moveTo>
                      <a:lnTo>
                        <a:pt x="8" y="76"/>
                      </a:lnTo>
                      <a:lnTo>
                        <a:pt x="29" y="71"/>
                      </a:lnTo>
                      <a:lnTo>
                        <a:pt x="73" y="67"/>
                      </a:lnTo>
                      <a:lnTo>
                        <a:pt x="78" y="75"/>
                      </a:lnTo>
                      <a:lnTo>
                        <a:pt x="94" y="76"/>
                      </a:lnTo>
                      <a:lnTo>
                        <a:pt x="101" y="83"/>
                      </a:lnTo>
                      <a:lnTo>
                        <a:pt x="132" y="79"/>
                      </a:lnTo>
                      <a:lnTo>
                        <a:pt x="124" y="62"/>
                      </a:lnTo>
                      <a:lnTo>
                        <a:pt x="118" y="54"/>
                      </a:lnTo>
                      <a:lnTo>
                        <a:pt x="132" y="52"/>
                      </a:lnTo>
                      <a:lnTo>
                        <a:pt x="132" y="27"/>
                      </a:lnTo>
                      <a:lnTo>
                        <a:pt x="132" y="0"/>
                      </a:lnTo>
                      <a:lnTo>
                        <a:pt x="160" y="9"/>
                      </a:lnTo>
                      <a:lnTo>
                        <a:pt x="179" y="11"/>
                      </a:lnTo>
                      <a:lnTo>
                        <a:pt x="191" y="23"/>
                      </a:lnTo>
                      <a:lnTo>
                        <a:pt x="198" y="38"/>
                      </a:lnTo>
                      <a:lnTo>
                        <a:pt x="220" y="38"/>
                      </a:lnTo>
                      <a:lnTo>
                        <a:pt x="252" y="41"/>
                      </a:lnTo>
                      <a:lnTo>
                        <a:pt x="271" y="51"/>
                      </a:lnTo>
                      <a:lnTo>
                        <a:pt x="286" y="54"/>
                      </a:lnTo>
                      <a:lnTo>
                        <a:pt x="290" y="67"/>
                      </a:lnTo>
                      <a:lnTo>
                        <a:pt x="330" y="62"/>
                      </a:lnTo>
                      <a:lnTo>
                        <a:pt x="335" y="51"/>
                      </a:lnTo>
                      <a:lnTo>
                        <a:pt x="349" y="59"/>
                      </a:lnTo>
                      <a:lnTo>
                        <a:pt x="367" y="43"/>
                      </a:lnTo>
                      <a:lnTo>
                        <a:pt x="381" y="41"/>
                      </a:lnTo>
                      <a:lnTo>
                        <a:pt x="394" y="49"/>
                      </a:lnTo>
                      <a:lnTo>
                        <a:pt x="391" y="62"/>
                      </a:lnTo>
                      <a:lnTo>
                        <a:pt x="392" y="95"/>
                      </a:lnTo>
                      <a:lnTo>
                        <a:pt x="397" y="102"/>
                      </a:lnTo>
                      <a:lnTo>
                        <a:pt x="410" y="98"/>
                      </a:lnTo>
                      <a:lnTo>
                        <a:pt x="434" y="95"/>
                      </a:lnTo>
                      <a:lnTo>
                        <a:pt x="445" y="111"/>
                      </a:lnTo>
                      <a:lnTo>
                        <a:pt x="418" y="122"/>
                      </a:lnTo>
                      <a:lnTo>
                        <a:pt x="397" y="135"/>
                      </a:lnTo>
                      <a:lnTo>
                        <a:pt x="384" y="146"/>
                      </a:lnTo>
                      <a:lnTo>
                        <a:pt x="369" y="161"/>
                      </a:lnTo>
                      <a:lnTo>
                        <a:pt x="348" y="154"/>
                      </a:lnTo>
                      <a:lnTo>
                        <a:pt x="349" y="172"/>
                      </a:lnTo>
                      <a:lnTo>
                        <a:pt x="346" y="191"/>
                      </a:lnTo>
                      <a:lnTo>
                        <a:pt x="322" y="210"/>
                      </a:lnTo>
                      <a:lnTo>
                        <a:pt x="294" y="207"/>
                      </a:lnTo>
                      <a:lnTo>
                        <a:pt x="281" y="215"/>
                      </a:lnTo>
                      <a:lnTo>
                        <a:pt x="258" y="221"/>
                      </a:lnTo>
                      <a:lnTo>
                        <a:pt x="236" y="210"/>
                      </a:lnTo>
                      <a:lnTo>
                        <a:pt x="217" y="204"/>
                      </a:lnTo>
                      <a:lnTo>
                        <a:pt x="134" y="199"/>
                      </a:lnTo>
                      <a:lnTo>
                        <a:pt x="123" y="188"/>
                      </a:lnTo>
                      <a:lnTo>
                        <a:pt x="112" y="169"/>
                      </a:lnTo>
                      <a:lnTo>
                        <a:pt x="96" y="159"/>
                      </a:lnTo>
                      <a:lnTo>
                        <a:pt x="80" y="156"/>
                      </a:lnTo>
                      <a:lnTo>
                        <a:pt x="45" y="150"/>
                      </a:lnTo>
                      <a:lnTo>
                        <a:pt x="35" y="124"/>
                      </a:lnTo>
                      <a:lnTo>
                        <a:pt x="29" y="108"/>
                      </a:lnTo>
                      <a:lnTo>
                        <a:pt x="8" y="95"/>
                      </a:lnTo>
                      <a:lnTo>
                        <a:pt x="0" y="8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0" name="Freeform 722"/>
                <p:cNvSpPr>
                  <a:spLocks/>
                </p:cNvSpPr>
                <p:nvPr/>
              </p:nvSpPr>
              <p:spPr bwMode="auto">
                <a:xfrm>
                  <a:off x="9491663" y="707708"/>
                  <a:ext cx="706438" cy="350838"/>
                </a:xfrm>
                <a:custGeom>
                  <a:avLst/>
                  <a:gdLst>
                    <a:gd name="T0" fmla="*/ 0 w 445"/>
                    <a:gd name="T1" fmla="*/ 84 h 221"/>
                    <a:gd name="T2" fmla="*/ 8 w 445"/>
                    <a:gd name="T3" fmla="*/ 76 h 221"/>
                    <a:gd name="T4" fmla="*/ 29 w 445"/>
                    <a:gd name="T5" fmla="*/ 71 h 221"/>
                    <a:gd name="T6" fmla="*/ 73 w 445"/>
                    <a:gd name="T7" fmla="*/ 67 h 221"/>
                    <a:gd name="T8" fmla="*/ 78 w 445"/>
                    <a:gd name="T9" fmla="*/ 75 h 221"/>
                    <a:gd name="T10" fmla="*/ 94 w 445"/>
                    <a:gd name="T11" fmla="*/ 76 h 221"/>
                    <a:gd name="T12" fmla="*/ 101 w 445"/>
                    <a:gd name="T13" fmla="*/ 83 h 221"/>
                    <a:gd name="T14" fmla="*/ 132 w 445"/>
                    <a:gd name="T15" fmla="*/ 79 h 221"/>
                    <a:gd name="T16" fmla="*/ 124 w 445"/>
                    <a:gd name="T17" fmla="*/ 62 h 221"/>
                    <a:gd name="T18" fmla="*/ 118 w 445"/>
                    <a:gd name="T19" fmla="*/ 54 h 221"/>
                    <a:gd name="T20" fmla="*/ 132 w 445"/>
                    <a:gd name="T21" fmla="*/ 52 h 221"/>
                    <a:gd name="T22" fmla="*/ 132 w 445"/>
                    <a:gd name="T23" fmla="*/ 27 h 221"/>
                    <a:gd name="T24" fmla="*/ 132 w 445"/>
                    <a:gd name="T25" fmla="*/ 0 h 221"/>
                    <a:gd name="T26" fmla="*/ 160 w 445"/>
                    <a:gd name="T27" fmla="*/ 9 h 221"/>
                    <a:gd name="T28" fmla="*/ 179 w 445"/>
                    <a:gd name="T29" fmla="*/ 11 h 221"/>
                    <a:gd name="T30" fmla="*/ 191 w 445"/>
                    <a:gd name="T31" fmla="*/ 23 h 221"/>
                    <a:gd name="T32" fmla="*/ 198 w 445"/>
                    <a:gd name="T33" fmla="*/ 38 h 221"/>
                    <a:gd name="T34" fmla="*/ 220 w 445"/>
                    <a:gd name="T35" fmla="*/ 38 h 221"/>
                    <a:gd name="T36" fmla="*/ 252 w 445"/>
                    <a:gd name="T37" fmla="*/ 41 h 221"/>
                    <a:gd name="T38" fmla="*/ 271 w 445"/>
                    <a:gd name="T39" fmla="*/ 51 h 221"/>
                    <a:gd name="T40" fmla="*/ 286 w 445"/>
                    <a:gd name="T41" fmla="*/ 54 h 221"/>
                    <a:gd name="T42" fmla="*/ 290 w 445"/>
                    <a:gd name="T43" fmla="*/ 67 h 221"/>
                    <a:gd name="T44" fmla="*/ 330 w 445"/>
                    <a:gd name="T45" fmla="*/ 62 h 221"/>
                    <a:gd name="T46" fmla="*/ 335 w 445"/>
                    <a:gd name="T47" fmla="*/ 51 h 221"/>
                    <a:gd name="T48" fmla="*/ 349 w 445"/>
                    <a:gd name="T49" fmla="*/ 59 h 221"/>
                    <a:gd name="T50" fmla="*/ 367 w 445"/>
                    <a:gd name="T51" fmla="*/ 43 h 221"/>
                    <a:gd name="T52" fmla="*/ 381 w 445"/>
                    <a:gd name="T53" fmla="*/ 41 h 221"/>
                    <a:gd name="T54" fmla="*/ 394 w 445"/>
                    <a:gd name="T55" fmla="*/ 49 h 221"/>
                    <a:gd name="T56" fmla="*/ 391 w 445"/>
                    <a:gd name="T57" fmla="*/ 62 h 221"/>
                    <a:gd name="T58" fmla="*/ 392 w 445"/>
                    <a:gd name="T59" fmla="*/ 95 h 221"/>
                    <a:gd name="T60" fmla="*/ 397 w 445"/>
                    <a:gd name="T61" fmla="*/ 102 h 221"/>
                    <a:gd name="T62" fmla="*/ 410 w 445"/>
                    <a:gd name="T63" fmla="*/ 98 h 221"/>
                    <a:gd name="T64" fmla="*/ 434 w 445"/>
                    <a:gd name="T65" fmla="*/ 95 h 221"/>
                    <a:gd name="T66" fmla="*/ 445 w 445"/>
                    <a:gd name="T67" fmla="*/ 111 h 221"/>
                    <a:gd name="T68" fmla="*/ 418 w 445"/>
                    <a:gd name="T69" fmla="*/ 122 h 221"/>
                    <a:gd name="T70" fmla="*/ 397 w 445"/>
                    <a:gd name="T71" fmla="*/ 135 h 221"/>
                    <a:gd name="T72" fmla="*/ 384 w 445"/>
                    <a:gd name="T73" fmla="*/ 146 h 221"/>
                    <a:gd name="T74" fmla="*/ 369 w 445"/>
                    <a:gd name="T75" fmla="*/ 161 h 221"/>
                    <a:gd name="T76" fmla="*/ 348 w 445"/>
                    <a:gd name="T77" fmla="*/ 154 h 221"/>
                    <a:gd name="T78" fmla="*/ 349 w 445"/>
                    <a:gd name="T79" fmla="*/ 172 h 221"/>
                    <a:gd name="T80" fmla="*/ 346 w 445"/>
                    <a:gd name="T81" fmla="*/ 191 h 221"/>
                    <a:gd name="T82" fmla="*/ 322 w 445"/>
                    <a:gd name="T83" fmla="*/ 210 h 221"/>
                    <a:gd name="T84" fmla="*/ 294 w 445"/>
                    <a:gd name="T85" fmla="*/ 207 h 221"/>
                    <a:gd name="T86" fmla="*/ 281 w 445"/>
                    <a:gd name="T87" fmla="*/ 215 h 221"/>
                    <a:gd name="T88" fmla="*/ 258 w 445"/>
                    <a:gd name="T89" fmla="*/ 221 h 221"/>
                    <a:gd name="T90" fmla="*/ 236 w 445"/>
                    <a:gd name="T91" fmla="*/ 210 h 221"/>
                    <a:gd name="T92" fmla="*/ 217 w 445"/>
                    <a:gd name="T93" fmla="*/ 204 h 221"/>
                    <a:gd name="T94" fmla="*/ 134 w 445"/>
                    <a:gd name="T95" fmla="*/ 199 h 221"/>
                    <a:gd name="T96" fmla="*/ 123 w 445"/>
                    <a:gd name="T97" fmla="*/ 188 h 221"/>
                    <a:gd name="T98" fmla="*/ 112 w 445"/>
                    <a:gd name="T99" fmla="*/ 169 h 221"/>
                    <a:gd name="T100" fmla="*/ 96 w 445"/>
                    <a:gd name="T101" fmla="*/ 159 h 221"/>
                    <a:gd name="T102" fmla="*/ 80 w 445"/>
                    <a:gd name="T103" fmla="*/ 156 h 221"/>
                    <a:gd name="T104" fmla="*/ 45 w 445"/>
                    <a:gd name="T105" fmla="*/ 150 h 221"/>
                    <a:gd name="T106" fmla="*/ 35 w 445"/>
                    <a:gd name="T107" fmla="*/ 124 h 221"/>
                    <a:gd name="T108" fmla="*/ 29 w 445"/>
                    <a:gd name="T109" fmla="*/ 108 h 221"/>
                    <a:gd name="T110" fmla="*/ 8 w 445"/>
                    <a:gd name="T111" fmla="*/ 95 h 221"/>
                    <a:gd name="T112" fmla="*/ 0 w 445"/>
                    <a:gd name="T113" fmla="*/ 84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5" h="221">
                      <a:moveTo>
                        <a:pt x="0" y="84"/>
                      </a:moveTo>
                      <a:lnTo>
                        <a:pt x="8" y="76"/>
                      </a:lnTo>
                      <a:lnTo>
                        <a:pt x="29" y="71"/>
                      </a:lnTo>
                      <a:lnTo>
                        <a:pt x="73" y="67"/>
                      </a:lnTo>
                      <a:lnTo>
                        <a:pt x="78" y="75"/>
                      </a:lnTo>
                      <a:lnTo>
                        <a:pt x="94" y="76"/>
                      </a:lnTo>
                      <a:lnTo>
                        <a:pt x="101" y="83"/>
                      </a:lnTo>
                      <a:lnTo>
                        <a:pt x="132" y="79"/>
                      </a:lnTo>
                      <a:lnTo>
                        <a:pt x="124" y="62"/>
                      </a:lnTo>
                      <a:lnTo>
                        <a:pt x="118" y="54"/>
                      </a:lnTo>
                      <a:lnTo>
                        <a:pt x="132" y="52"/>
                      </a:lnTo>
                      <a:lnTo>
                        <a:pt x="132" y="27"/>
                      </a:lnTo>
                      <a:lnTo>
                        <a:pt x="132" y="0"/>
                      </a:lnTo>
                      <a:lnTo>
                        <a:pt x="160" y="9"/>
                      </a:lnTo>
                      <a:lnTo>
                        <a:pt x="179" y="11"/>
                      </a:lnTo>
                      <a:lnTo>
                        <a:pt x="191" y="23"/>
                      </a:lnTo>
                      <a:lnTo>
                        <a:pt x="198" y="38"/>
                      </a:lnTo>
                      <a:lnTo>
                        <a:pt x="220" y="38"/>
                      </a:lnTo>
                      <a:lnTo>
                        <a:pt x="252" y="41"/>
                      </a:lnTo>
                      <a:lnTo>
                        <a:pt x="271" y="51"/>
                      </a:lnTo>
                      <a:lnTo>
                        <a:pt x="286" y="54"/>
                      </a:lnTo>
                      <a:lnTo>
                        <a:pt x="290" y="67"/>
                      </a:lnTo>
                      <a:lnTo>
                        <a:pt x="330" y="62"/>
                      </a:lnTo>
                      <a:lnTo>
                        <a:pt x="335" y="51"/>
                      </a:lnTo>
                      <a:lnTo>
                        <a:pt x="349" y="59"/>
                      </a:lnTo>
                      <a:lnTo>
                        <a:pt x="367" y="43"/>
                      </a:lnTo>
                      <a:lnTo>
                        <a:pt x="381" y="41"/>
                      </a:lnTo>
                      <a:lnTo>
                        <a:pt x="394" y="49"/>
                      </a:lnTo>
                      <a:lnTo>
                        <a:pt x="391" y="62"/>
                      </a:lnTo>
                      <a:lnTo>
                        <a:pt x="392" y="95"/>
                      </a:lnTo>
                      <a:lnTo>
                        <a:pt x="397" y="102"/>
                      </a:lnTo>
                      <a:lnTo>
                        <a:pt x="410" y="98"/>
                      </a:lnTo>
                      <a:lnTo>
                        <a:pt x="434" y="95"/>
                      </a:lnTo>
                      <a:lnTo>
                        <a:pt x="445" y="111"/>
                      </a:lnTo>
                      <a:lnTo>
                        <a:pt x="418" y="122"/>
                      </a:lnTo>
                      <a:lnTo>
                        <a:pt x="397" y="135"/>
                      </a:lnTo>
                      <a:lnTo>
                        <a:pt x="384" y="146"/>
                      </a:lnTo>
                      <a:lnTo>
                        <a:pt x="369" y="161"/>
                      </a:lnTo>
                      <a:lnTo>
                        <a:pt x="348" y="154"/>
                      </a:lnTo>
                      <a:lnTo>
                        <a:pt x="349" y="172"/>
                      </a:lnTo>
                      <a:lnTo>
                        <a:pt x="346" y="191"/>
                      </a:lnTo>
                      <a:lnTo>
                        <a:pt x="322" y="210"/>
                      </a:lnTo>
                      <a:lnTo>
                        <a:pt x="294" y="207"/>
                      </a:lnTo>
                      <a:lnTo>
                        <a:pt x="281" y="215"/>
                      </a:lnTo>
                      <a:lnTo>
                        <a:pt x="258" y="221"/>
                      </a:lnTo>
                      <a:lnTo>
                        <a:pt x="236" y="210"/>
                      </a:lnTo>
                      <a:lnTo>
                        <a:pt x="217" y="204"/>
                      </a:lnTo>
                      <a:lnTo>
                        <a:pt x="134" y="199"/>
                      </a:lnTo>
                      <a:lnTo>
                        <a:pt x="123" y="188"/>
                      </a:lnTo>
                      <a:lnTo>
                        <a:pt x="112" y="169"/>
                      </a:lnTo>
                      <a:lnTo>
                        <a:pt x="96" y="159"/>
                      </a:lnTo>
                      <a:lnTo>
                        <a:pt x="80" y="156"/>
                      </a:lnTo>
                      <a:lnTo>
                        <a:pt x="45" y="150"/>
                      </a:lnTo>
                      <a:lnTo>
                        <a:pt x="35" y="124"/>
                      </a:lnTo>
                      <a:lnTo>
                        <a:pt x="29" y="108"/>
                      </a:lnTo>
                      <a:lnTo>
                        <a:pt x="8" y="95"/>
                      </a:lnTo>
                      <a:lnTo>
                        <a:pt x="0" y="8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1" name="Freeform 723"/>
                <p:cNvSpPr>
                  <a:spLocks/>
                </p:cNvSpPr>
                <p:nvPr/>
              </p:nvSpPr>
              <p:spPr bwMode="auto">
                <a:xfrm>
                  <a:off x="9390063" y="1991995"/>
                  <a:ext cx="47625" cy="100013"/>
                </a:xfrm>
                <a:custGeom>
                  <a:avLst/>
                  <a:gdLst>
                    <a:gd name="T0" fmla="*/ 11 w 30"/>
                    <a:gd name="T1" fmla="*/ 0 h 63"/>
                    <a:gd name="T2" fmla="*/ 2 w 30"/>
                    <a:gd name="T3" fmla="*/ 19 h 63"/>
                    <a:gd name="T4" fmla="*/ 0 w 30"/>
                    <a:gd name="T5" fmla="*/ 43 h 63"/>
                    <a:gd name="T6" fmla="*/ 10 w 30"/>
                    <a:gd name="T7" fmla="*/ 63 h 63"/>
                    <a:gd name="T8" fmla="*/ 30 w 30"/>
                    <a:gd name="T9" fmla="*/ 59 h 63"/>
                    <a:gd name="T10" fmla="*/ 30 w 30"/>
                    <a:gd name="T11" fmla="*/ 22 h 63"/>
                    <a:gd name="T12" fmla="*/ 24 w 30"/>
                    <a:gd name="T13" fmla="*/ 12 h 63"/>
                    <a:gd name="T14" fmla="*/ 11 w 30"/>
                    <a:gd name="T1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" h="63">
                      <a:moveTo>
                        <a:pt x="11" y="0"/>
                      </a:moveTo>
                      <a:lnTo>
                        <a:pt x="2" y="19"/>
                      </a:lnTo>
                      <a:lnTo>
                        <a:pt x="0" y="43"/>
                      </a:lnTo>
                      <a:lnTo>
                        <a:pt x="10" y="63"/>
                      </a:lnTo>
                      <a:lnTo>
                        <a:pt x="30" y="59"/>
                      </a:lnTo>
                      <a:lnTo>
                        <a:pt x="30" y="22"/>
                      </a:lnTo>
                      <a:lnTo>
                        <a:pt x="24" y="12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2" name="Freeform 724"/>
                <p:cNvSpPr>
                  <a:spLocks/>
                </p:cNvSpPr>
                <p:nvPr/>
              </p:nvSpPr>
              <p:spPr bwMode="auto">
                <a:xfrm>
                  <a:off x="9390063" y="1991995"/>
                  <a:ext cx="47625" cy="100013"/>
                </a:xfrm>
                <a:custGeom>
                  <a:avLst/>
                  <a:gdLst>
                    <a:gd name="T0" fmla="*/ 11 w 30"/>
                    <a:gd name="T1" fmla="*/ 0 h 63"/>
                    <a:gd name="T2" fmla="*/ 2 w 30"/>
                    <a:gd name="T3" fmla="*/ 19 h 63"/>
                    <a:gd name="T4" fmla="*/ 0 w 30"/>
                    <a:gd name="T5" fmla="*/ 43 h 63"/>
                    <a:gd name="T6" fmla="*/ 10 w 30"/>
                    <a:gd name="T7" fmla="*/ 63 h 63"/>
                    <a:gd name="T8" fmla="*/ 30 w 30"/>
                    <a:gd name="T9" fmla="*/ 59 h 63"/>
                    <a:gd name="T10" fmla="*/ 30 w 30"/>
                    <a:gd name="T11" fmla="*/ 22 h 63"/>
                    <a:gd name="T12" fmla="*/ 24 w 30"/>
                    <a:gd name="T13" fmla="*/ 12 h 63"/>
                    <a:gd name="T14" fmla="*/ 11 w 30"/>
                    <a:gd name="T1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" h="63">
                      <a:moveTo>
                        <a:pt x="11" y="0"/>
                      </a:moveTo>
                      <a:lnTo>
                        <a:pt x="2" y="19"/>
                      </a:lnTo>
                      <a:lnTo>
                        <a:pt x="0" y="43"/>
                      </a:lnTo>
                      <a:lnTo>
                        <a:pt x="10" y="63"/>
                      </a:lnTo>
                      <a:lnTo>
                        <a:pt x="30" y="59"/>
                      </a:lnTo>
                      <a:lnTo>
                        <a:pt x="30" y="22"/>
                      </a:lnTo>
                      <a:lnTo>
                        <a:pt x="24" y="12"/>
                      </a:lnTo>
                      <a:lnTo>
                        <a:pt x="1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3" name="Freeform 725"/>
                <p:cNvSpPr>
                  <a:spLocks/>
                </p:cNvSpPr>
                <p:nvPr/>
              </p:nvSpPr>
              <p:spPr bwMode="auto">
                <a:xfrm>
                  <a:off x="9390063" y="1991995"/>
                  <a:ext cx="47625" cy="100013"/>
                </a:xfrm>
                <a:custGeom>
                  <a:avLst/>
                  <a:gdLst>
                    <a:gd name="T0" fmla="*/ 11 w 30"/>
                    <a:gd name="T1" fmla="*/ 0 h 63"/>
                    <a:gd name="T2" fmla="*/ 2 w 30"/>
                    <a:gd name="T3" fmla="*/ 19 h 63"/>
                    <a:gd name="T4" fmla="*/ 0 w 30"/>
                    <a:gd name="T5" fmla="*/ 43 h 63"/>
                    <a:gd name="T6" fmla="*/ 10 w 30"/>
                    <a:gd name="T7" fmla="*/ 63 h 63"/>
                    <a:gd name="T8" fmla="*/ 30 w 30"/>
                    <a:gd name="T9" fmla="*/ 59 h 63"/>
                    <a:gd name="T10" fmla="*/ 30 w 30"/>
                    <a:gd name="T11" fmla="*/ 22 h 63"/>
                    <a:gd name="T12" fmla="*/ 24 w 30"/>
                    <a:gd name="T13" fmla="*/ 12 h 63"/>
                    <a:gd name="T14" fmla="*/ 11 w 30"/>
                    <a:gd name="T1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" h="63">
                      <a:moveTo>
                        <a:pt x="11" y="0"/>
                      </a:moveTo>
                      <a:lnTo>
                        <a:pt x="2" y="19"/>
                      </a:lnTo>
                      <a:lnTo>
                        <a:pt x="0" y="43"/>
                      </a:lnTo>
                      <a:lnTo>
                        <a:pt x="10" y="63"/>
                      </a:lnTo>
                      <a:lnTo>
                        <a:pt x="30" y="59"/>
                      </a:lnTo>
                      <a:lnTo>
                        <a:pt x="30" y="22"/>
                      </a:lnTo>
                      <a:lnTo>
                        <a:pt x="24" y="12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4" name="Freeform 726"/>
                <p:cNvSpPr>
                  <a:spLocks/>
                </p:cNvSpPr>
                <p:nvPr/>
              </p:nvSpPr>
              <p:spPr bwMode="auto">
                <a:xfrm>
                  <a:off x="9390063" y="1991995"/>
                  <a:ext cx="47625" cy="100013"/>
                </a:xfrm>
                <a:custGeom>
                  <a:avLst/>
                  <a:gdLst>
                    <a:gd name="T0" fmla="*/ 11 w 30"/>
                    <a:gd name="T1" fmla="*/ 0 h 63"/>
                    <a:gd name="T2" fmla="*/ 2 w 30"/>
                    <a:gd name="T3" fmla="*/ 19 h 63"/>
                    <a:gd name="T4" fmla="*/ 0 w 30"/>
                    <a:gd name="T5" fmla="*/ 43 h 63"/>
                    <a:gd name="T6" fmla="*/ 10 w 30"/>
                    <a:gd name="T7" fmla="*/ 63 h 63"/>
                    <a:gd name="T8" fmla="*/ 30 w 30"/>
                    <a:gd name="T9" fmla="*/ 59 h 63"/>
                    <a:gd name="T10" fmla="*/ 30 w 30"/>
                    <a:gd name="T11" fmla="*/ 22 h 63"/>
                    <a:gd name="T12" fmla="*/ 24 w 30"/>
                    <a:gd name="T13" fmla="*/ 12 h 63"/>
                    <a:gd name="T14" fmla="*/ 11 w 30"/>
                    <a:gd name="T1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" h="63">
                      <a:moveTo>
                        <a:pt x="11" y="0"/>
                      </a:moveTo>
                      <a:lnTo>
                        <a:pt x="2" y="19"/>
                      </a:lnTo>
                      <a:lnTo>
                        <a:pt x="0" y="43"/>
                      </a:lnTo>
                      <a:lnTo>
                        <a:pt x="10" y="63"/>
                      </a:lnTo>
                      <a:lnTo>
                        <a:pt x="30" y="59"/>
                      </a:lnTo>
                      <a:lnTo>
                        <a:pt x="30" y="22"/>
                      </a:lnTo>
                      <a:lnTo>
                        <a:pt x="24" y="12"/>
                      </a:lnTo>
                      <a:lnTo>
                        <a:pt x="1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5" name="Freeform 727"/>
                <p:cNvSpPr>
                  <a:spLocks/>
                </p:cNvSpPr>
                <p:nvPr/>
              </p:nvSpPr>
              <p:spPr bwMode="auto">
                <a:xfrm>
                  <a:off x="6978651" y="180658"/>
                  <a:ext cx="220663" cy="138113"/>
                </a:xfrm>
                <a:custGeom>
                  <a:avLst/>
                  <a:gdLst>
                    <a:gd name="T0" fmla="*/ 43 w 139"/>
                    <a:gd name="T1" fmla="*/ 16 h 87"/>
                    <a:gd name="T2" fmla="*/ 24 w 139"/>
                    <a:gd name="T3" fmla="*/ 0 h 87"/>
                    <a:gd name="T4" fmla="*/ 0 w 139"/>
                    <a:gd name="T5" fmla="*/ 27 h 87"/>
                    <a:gd name="T6" fmla="*/ 2 w 139"/>
                    <a:gd name="T7" fmla="*/ 41 h 87"/>
                    <a:gd name="T8" fmla="*/ 29 w 139"/>
                    <a:gd name="T9" fmla="*/ 35 h 87"/>
                    <a:gd name="T10" fmla="*/ 29 w 139"/>
                    <a:gd name="T11" fmla="*/ 57 h 87"/>
                    <a:gd name="T12" fmla="*/ 21 w 139"/>
                    <a:gd name="T13" fmla="*/ 71 h 87"/>
                    <a:gd name="T14" fmla="*/ 45 w 139"/>
                    <a:gd name="T15" fmla="*/ 65 h 87"/>
                    <a:gd name="T16" fmla="*/ 69 w 139"/>
                    <a:gd name="T17" fmla="*/ 76 h 87"/>
                    <a:gd name="T18" fmla="*/ 77 w 139"/>
                    <a:gd name="T19" fmla="*/ 87 h 87"/>
                    <a:gd name="T20" fmla="*/ 98 w 139"/>
                    <a:gd name="T21" fmla="*/ 65 h 87"/>
                    <a:gd name="T22" fmla="*/ 117 w 139"/>
                    <a:gd name="T23" fmla="*/ 65 h 87"/>
                    <a:gd name="T24" fmla="*/ 134 w 139"/>
                    <a:gd name="T25" fmla="*/ 52 h 87"/>
                    <a:gd name="T26" fmla="*/ 139 w 139"/>
                    <a:gd name="T27" fmla="*/ 30 h 87"/>
                    <a:gd name="T28" fmla="*/ 134 w 139"/>
                    <a:gd name="T29" fmla="*/ 4 h 87"/>
                    <a:gd name="T30" fmla="*/ 109 w 139"/>
                    <a:gd name="T31" fmla="*/ 4 h 87"/>
                    <a:gd name="T32" fmla="*/ 82 w 139"/>
                    <a:gd name="T33" fmla="*/ 12 h 87"/>
                    <a:gd name="T34" fmla="*/ 53 w 139"/>
                    <a:gd name="T35" fmla="*/ 3 h 87"/>
                    <a:gd name="T36" fmla="*/ 43 w 139"/>
                    <a:gd name="T37" fmla="*/ 1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9" h="87">
                      <a:moveTo>
                        <a:pt x="43" y="16"/>
                      </a:moveTo>
                      <a:lnTo>
                        <a:pt x="24" y="0"/>
                      </a:lnTo>
                      <a:lnTo>
                        <a:pt x="0" y="27"/>
                      </a:lnTo>
                      <a:lnTo>
                        <a:pt x="2" y="41"/>
                      </a:lnTo>
                      <a:lnTo>
                        <a:pt x="29" y="35"/>
                      </a:lnTo>
                      <a:lnTo>
                        <a:pt x="29" y="57"/>
                      </a:lnTo>
                      <a:lnTo>
                        <a:pt x="21" y="71"/>
                      </a:lnTo>
                      <a:lnTo>
                        <a:pt x="45" y="65"/>
                      </a:lnTo>
                      <a:lnTo>
                        <a:pt x="69" y="76"/>
                      </a:lnTo>
                      <a:lnTo>
                        <a:pt x="77" y="87"/>
                      </a:lnTo>
                      <a:lnTo>
                        <a:pt x="98" y="65"/>
                      </a:lnTo>
                      <a:lnTo>
                        <a:pt x="117" y="65"/>
                      </a:lnTo>
                      <a:lnTo>
                        <a:pt x="134" y="52"/>
                      </a:lnTo>
                      <a:lnTo>
                        <a:pt x="139" y="30"/>
                      </a:lnTo>
                      <a:lnTo>
                        <a:pt x="134" y="4"/>
                      </a:lnTo>
                      <a:lnTo>
                        <a:pt x="109" y="4"/>
                      </a:lnTo>
                      <a:lnTo>
                        <a:pt x="82" y="12"/>
                      </a:lnTo>
                      <a:lnTo>
                        <a:pt x="53" y="3"/>
                      </a:lnTo>
                      <a:lnTo>
                        <a:pt x="43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6" name="Freeform 728"/>
                <p:cNvSpPr>
                  <a:spLocks/>
                </p:cNvSpPr>
                <p:nvPr/>
              </p:nvSpPr>
              <p:spPr bwMode="auto">
                <a:xfrm>
                  <a:off x="6978651" y="180658"/>
                  <a:ext cx="220663" cy="138113"/>
                </a:xfrm>
                <a:custGeom>
                  <a:avLst/>
                  <a:gdLst>
                    <a:gd name="T0" fmla="*/ 43 w 139"/>
                    <a:gd name="T1" fmla="*/ 16 h 87"/>
                    <a:gd name="T2" fmla="*/ 24 w 139"/>
                    <a:gd name="T3" fmla="*/ 0 h 87"/>
                    <a:gd name="T4" fmla="*/ 0 w 139"/>
                    <a:gd name="T5" fmla="*/ 27 h 87"/>
                    <a:gd name="T6" fmla="*/ 2 w 139"/>
                    <a:gd name="T7" fmla="*/ 41 h 87"/>
                    <a:gd name="T8" fmla="*/ 29 w 139"/>
                    <a:gd name="T9" fmla="*/ 35 h 87"/>
                    <a:gd name="T10" fmla="*/ 29 w 139"/>
                    <a:gd name="T11" fmla="*/ 57 h 87"/>
                    <a:gd name="T12" fmla="*/ 21 w 139"/>
                    <a:gd name="T13" fmla="*/ 71 h 87"/>
                    <a:gd name="T14" fmla="*/ 45 w 139"/>
                    <a:gd name="T15" fmla="*/ 65 h 87"/>
                    <a:gd name="T16" fmla="*/ 69 w 139"/>
                    <a:gd name="T17" fmla="*/ 76 h 87"/>
                    <a:gd name="T18" fmla="*/ 77 w 139"/>
                    <a:gd name="T19" fmla="*/ 87 h 87"/>
                    <a:gd name="T20" fmla="*/ 98 w 139"/>
                    <a:gd name="T21" fmla="*/ 65 h 87"/>
                    <a:gd name="T22" fmla="*/ 117 w 139"/>
                    <a:gd name="T23" fmla="*/ 65 h 87"/>
                    <a:gd name="T24" fmla="*/ 134 w 139"/>
                    <a:gd name="T25" fmla="*/ 52 h 87"/>
                    <a:gd name="T26" fmla="*/ 139 w 139"/>
                    <a:gd name="T27" fmla="*/ 30 h 87"/>
                    <a:gd name="T28" fmla="*/ 134 w 139"/>
                    <a:gd name="T29" fmla="*/ 4 h 87"/>
                    <a:gd name="T30" fmla="*/ 109 w 139"/>
                    <a:gd name="T31" fmla="*/ 4 h 87"/>
                    <a:gd name="T32" fmla="*/ 82 w 139"/>
                    <a:gd name="T33" fmla="*/ 12 h 87"/>
                    <a:gd name="T34" fmla="*/ 53 w 139"/>
                    <a:gd name="T35" fmla="*/ 3 h 87"/>
                    <a:gd name="T36" fmla="*/ 43 w 139"/>
                    <a:gd name="T37" fmla="*/ 1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9" h="87">
                      <a:moveTo>
                        <a:pt x="43" y="16"/>
                      </a:moveTo>
                      <a:lnTo>
                        <a:pt x="24" y="0"/>
                      </a:lnTo>
                      <a:lnTo>
                        <a:pt x="0" y="27"/>
                      </a:lnTo>
                      <a:lnTo>
                        <a:pt x="2" y="41"/>
                      </a:lnTo>
                      <a:lnTo>
                        <a:pt x="29" y="35"/>
                      </a:lnTo>
                      <a:lnTo>
                        <a:pt x="29" y="57"/>
                      </a:lnTo>
                      <a:lnTo>
                        <a:pt x="21" y="71"/>
                      </a:lnTo>
                      <a:lnTo>
                        <a:pt x="45" y="65"/>
                      </a:lnTo>
                      <a:lnTo>
                        <a:pt x="69" y="76"/>
                      </a:lnTo>
                      <a:lnTo>
                        <a:pt x="77" y="87"/>
                      </a:lnTo>
                      <a:lnTo>
                        <a:pt x="98" y="65"/>
                      </a:lnTo>
                      <a:lnTo>
                        <a:pt x="117" y="65"/>
                      </a:lnTo>
                      <a:lnTo>
                        <a:pt x="134" y="52"/>
                      </a:lnTo>
                      <a:lnTo>
                        <a:pt x="139" y="30"/>
                      </a:lnTo>
                      <a:lnTo>
                        <a:pt x="134" y="4"/>
                      </a:lnTo>
                      <a:lnTo>
                        <a:pt x="109" y="4"/>
                      </a:lnTo>
                      <a:lnTo>
                        <a:pt x="82" y="12"/>
                      </a:lnTo>
                      <a:lnTo>
                        <a:pt x="53" y="3"/>
                      </a:lnTo>
                      <a:lnTo>
                        <a:pt x="43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7" name="Freeform 729"/>
                <p:cNvSpPr>
                  <a:spLocks/>
                </p:cNvSpPr>
                <p:nvPr/>
              </p:nvSpPr>
              <p:spPr bwMode="auto">
                <a:xfrm>
                  <a:off x="6978651" y="180658"/>
                  <a:ext cx="220663" cy="138113"/>
                </a:xfrm>
                <a:custGeom>
                  <a:avLst/>
                  <a:gdLst>
                    <a:gd name="T0" fmla="*/ 43 w 139"/>
                    <a:gd name="T1" fmla="*/ 16 h 87"/>
                    <a:gd name="T2" fmla="*/ 24 w 139"/>
                    <a:gd name="T3" fmla="*/ 0 h 87"/>
                    <a:gd name="T4" fmla="*/ 0 w 139"/>
                    <a:gd name="T5" fmla="*/ 27 h 87"/>
                    <a:gd name="T6" fmla="*/ 2 w 139"/>
                    <a:gd name="T7" fmla="*/ 41 h 87"/>
                    <a:gd name="T8" fmla="*/ 29 w 139"/>
                    <a:gd name="T9" fmla="*/ 35 h 87"/>
                    <a:gd name="T10" fmla="*/ 29 w 139"/>
                    <a:gd name="T11" fmla="*/ 57 h 87"/>
                    <a:gd name="T12" fmla="*/ 21 w 139"/>
                    <a:gd name="T13" fmla="*/ 71 h 87"/>
                    <a:gd name="T14" fmla="*/ 45 w 139"/>
                    <a:gd name="T15" fmla="*/ 65 h 87"/>
                    <a:gd name="T16" fmla="*/ 69 w 139"/>
                    <a:gd name="T17" fmla="*/ 76 h 87"/>
                    <a:gd name="T18" fmla="*/ 77 w 139"/>
                    <a:gd name="T19" fmla="*/ 87 h 87"/>
                    <a:gd name="T20" fmla="*/ 98 w 139"/>
                    <a:gd name="T21" fmla="*/ 65 h 87"/>
                    <a:gd name="T22" fmla="*/ 117 w 139"/>
                    <a:gd name="T23" fmla="*/ 65 h 87"/>
                    <a:gd name="T24" fmla="*/ 134 w 139"/>
                    <a:gd name="T25" fmla="*/ 52 h 87"/>
                    <a:gd name="T26" fmla="*/ 139 w 139"/>
                    <a:gd name="T27" fmla="*/ 30 h 87"/>
                    <a:gd name="T28" fmla="*/ 134 w 139"/>
                    <a:gd name="T29" fmla="*/ 4 h 87"/>
                    <a:gd name="T30" fmla="*/ 109 w 139"/>
                    <a:gd name="T31" fmla="*/ 4 h 87"/>
                    <a:gd name="T32" fmla="*/ 82 w 139"/>
                    <a:gd name="T33" fmla="*/ 12 h 87"/>
                    <a:gd name="T34" fmla="*/ 53 w 139"/>
                    <a:gd name="T35" fmla="*/ 3 h 87"/>
                    <a:gd name="T36" fmla="*/ 43 w 139"/>
                    <a:gd name="T37" fmla="*/ 1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9" h="87">
                      <a:moveTo>
                        <a:pt x="43" y="16"/>
                      </a:moveTo>
                      <a:lnTo>
                        <a:pt x="24" y="0"/>
                      </a:lnTo>
                      <a:lnTo>
                        <a:pt x="0" y="27"/>
                      </a:lnTo>
                      <a:lnTo>
                        <a:pt x="2" y="41"/>
                      </a:lnTo>
                      <a:lnTo>
                        <a:pt x="29" y="35"/>
                      </a:lnTo>
                      <a:lnTo>
                        <a:pt x="29" y="57"/>
                      </a:lnTo>
                      <a:lnTo>
                        <a:pt x="21" y="71"/>
                      </a:lnTo>
                      <a:lnTo>
                        <a:pt x="45" y="65"/>
                      </a:lnTo>
                      <a:lnTo>
                        <a:pt x="69" y="76"/>
                      </a:lnTo>
                      <a:lnTo>
                        <a:pt x="77" y="87"/>
                      </a:lnTo>
                      <a:lnTo>
                        <a:pt x="98" y="65"/>
                      </a:lnTo>
                      <a:lnTo>
                        <a:pt x="117" y="65"/>
                      </a:lnTo>
                      <a:lnTo>
                        <a:pt x="134" y="52"/>
                      </a:lnTo>
                      <a:lnTo>
                        <a:pt x="139" y="30"/>
                      </a:lnTo>
                      <a:lnTo>
                        <a:pt x="134" y="4"/>
                      </a:lnTo>
                      <a:lnTo>
                        <a:pt x="109" y="4"/>
                      </a:lnTo>
                      <a:lnTo>
                        <a:pt x="82" y="12"/>
                      </a:lnTo>
                      <a:lnTo>
                        <a:pt x="53" y="3"/>
                      </a:lnTo>
                      <a:lnTo>
                        <a:pt x="43" y="1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8" name="Freeform 730"/>
                <p:cNvSpPr>
                  <a:spLocks/>
                </p:cNvSpPr>
                <p:nvPr/>
              </p:nvSpPr>
              <p:spPr bwMode="auto">
                <a:xfrm>
                  <a:off x="6978651" y="180658"/>
                  <a:ext cx="220663" cy="138113"/>
                </a:xfrm>
                <a:custGeom>
                  <a:avLst/>
                  <a:gdLst>
                    <a:gd name="T0" fmla="*/ 43 w 139"/>
                    <a:gd name="T1" fmla="*/ 16 h 87"/>
                    <a:gd name="T2" fmla="*/ 24 w 139"/>
                    <a:gd name="T3" fmla="*/ 0 h 87"/>
                    <a:gd name="T4" fmla="*/ 0 w 139"/>
                    <a:gd name="T5" fmla="*/ 27 h 87"/>
                    <a:gd name="T6" fmla="*/ 2 w 139"/>
                    <a:gd name="T7" fmla="*/ 41 h 87"/>
                    <a:gd name="T8" fmla="*/ 29 w 139"/>
                    <a:gd name="T9" fmla="*/ 35 h 87"/>
                    <a:gd name="T10" fmla="*/ 29 w 139"/>
                    <a:gd name="T11" fmla="*/ 57 h 87"/>
                    <a:gd name="T12" fmla="*/ 21 w 139"/>
                    <a:gd name="T13" fmla="*/ 71 h 87"/>
                    <a:gd name="T14" fmla="*/ 45 w 139"/>
                    <a:gd name="T15" fmla="*/ 65 h 87"/>
                    <a:gd name="T16" fmla="*/ 69 w 139"/>
                    <a:gd name="T17" fmla="*/ 76 h 87"/>
                    <a:gd name="T18" fmla="*/ 77 w 139"/>
                    <a:gd name="T19" fmla="*/ 87 h 87"/>
                    <a:gd name="T20" fmla="*/ 98 w 139"/>
                    <a:gd name="T21" fmla="*/ 65 h 87"/>
                    <a:gd name="T22" fmla="*/ 117 w 139"/>
                    <a:gd name="T23" fmla="*/ 65 h 87"/>
                    <a:gd name="T24" fmla="*/ 134 w 139"/>
                    <a:gd name="T25" fmla="*/ 52 h 87"/>
                    <a:gd name="T26" fmla="*/ 139 w 139"/>
                    <a:gd name="T27" fmla="*/ 30 h 87"/>
                    <a:gd name="T28" fmla="*/ 134 w 139"/>
                    <a:gd name="T29" fmla="*/ 4 h 87"/>
                    <a:gd name="T30" fmla="*/ 109 w 139"/>
                    <a:gd name="T31" fmla="*/ 4 h 87"/>
                    <a:gd name="T32" fmla="*/ 82 w 139"/>
                    <a:gd name="T33" fmla="*/ 12 h 87"/>
                    <a:gd name="T34" fmla="*/ 53 w 139"/>
                    <a:gd name="T35" fmla="*/ 3 h 87"/>
                    <a:gd name="T36" fmla="*/ 43 w 139"/>
                    <a:gd name="T37" fmla="*/ 1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39" h="87">
                      <a:moveTo>
                        <a:pt x="43" y="16"/>
                      </a:moveTo>
                      <a:lnTo>
                        <a:pt x="24" y="0"/>
                      </a:lnTo>
                      <a:lnTo>
                        <a:pt x="0" y="27"/>
                      </a:lnTo>
                      <a:lnTo>
                        <a:pt x="2" y="41"/>
                      </a:lnTo>
                      <a:lnTo>
                        <a:pt x="29" y="35"/>
                      </a:lnTo>
                      <a:lnTo>
                        <a:pt x="29" y="57"/>
                      </a:lnTo>
                      <a:lnTo>
                        <a:pt x="21" y="71"/>
                      </a:lnTo>
                      <a:lnTo>
                        <a:pt x="45" y="65"/>
                      </a:lnTo>
                      <a:lnTo>
                        <a:pt x="69" y="76"/>
                      </a:lnTo>
                      <a:lnTo>
                        <a:pt x="77" y="87"/>
                      </a:lnTo>
                      <a:lnTo>
                        <a:pt x="98" y="65"/>
                      </a:lnTo>
                      <a:lnTo>
                        <a:pt x="117" y="65"/>
                      </a:lnTo>
                      <a:lnTo>
                        <a:pt x="134" y="52"/>
                      </a:lnTo>
                      <a:lnTo>
                        <a:pt x="139" y="30"/>
                      </a:lnTo>
                      <a:lnTo>
                        <a:pt x="134" y="4"/>
                      </a:lnTo>
                      <a:lnTo>
                        <a:pt x="109" y="4"/>
                      </a:lnTo>
                      <a:lnTo>
                        <a:pt x="82" y="12"/>
                      </a:lnTo>
                      <a:lnTo>
                        <a:pt x="53" y="3"/>
                      </a:lnTo>
                      <a:lnTo>
                        <a:pt x="43" y="1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9" name="Freeform 731"/>
                <p:cNvSpPr>
                  <a:spLocks/>
                </p:cNvSpPr>
                <p:nvPr/>
              </p:nvSpPr>
              <p:spPr bwMode="auto">
                <a:xfrm>
                  <a:off x="9866313" y="1628458"/>
                  <a:ext cx="179388" cy="250825"/>
                </a:xfrm>
                <a:custGeom>
                  <a:avLst/>
                  <a:gdLst>
                    <a:gd name="T0" fmla="*/ 0 w 113"/>
                    <a:gd name="T1" fmla="*/ 23 h 158"/>
                    <a:gd name="T2" fmla="*/ 2 w 113"/>
                    <a:gd name="T3" fmla="*/ 37 h 158"/>
                    <a:gd name="T4" fmla="*/ 7 w 113"/>
                    <a:gd name="T5" fmla="*/ 53 h 158"/>
                    <a:gd name="T6" fmla="*/ 13 w 113"/>
                    <a:gd name="T7" fmla="*/ 59 h 158"/>
                    <a:gd name="T8" fmla="*/ 24 w 113"/>
                    <a:gd name="T9" fmla="*/ 64 h 158"/>
                    <a:gd name="T10" fmla="*/ 42 w 113"/>
                    <a:gd name="T11" fmla="*/ 85 h 158"/>
                    <a:gd name="T12" fmla="*/ 53 w 113"/>
                    <a:gd name="T13" fmla="*/ 74 h 158"/>
                    <a:gd name="T14" fmla="*/ 66 w 113"/>
                    <a:gd name="T15" fmla="*/ 87 h 158"/>
                    <a:gd name="T16" fmla="*/ 74 w 113"/>
                    <a:gd name="T17" fmla="*/ 107 h 158"/>
                    <a:gd name="T18" fmla="*/ 78 w 113"/>
                    <a:gd name="T19" fmla="*/ 120 h 158"/>
                    <a:gd name="T20" fmla="*/ 88 w 113"/>
                    <a:gd name="T21" fmla="*/ 122 h 158"/>
                    <a:gd name="T22" fmla="*/ 88 w 113"/>
                    <a:gd name="T23" fmla="*/ 147 h 158"/>
                    <a:gd name="T24" fmla="*/ 97 w 113"/>
                    <a:gd name="T25" fmla="*/ 158 h 158"/>
                    <a:gd name="T26" fmla="*/ 113 w 113"/>
                    <a:gd name="T27" fmla="*/ 147 h 158"/>
                    <a:gd name="T28" fmla="*/ 113 w 113"/>
                    <a:gd name="T29" fmla="*/ 117 h 158"/>
                    <a:gd name="T30" fmla="*/ 101 w 113"/>
                    <a:gd name="T31" fmla="*/ 107 h 158"/>
                    <a:gd name="T32" fmla="*/ 75 w 113"/>
                    <a:gd name="T33" fmla="*/ 72 h 158"/>
                    <a:gd name="T34" fmla="*/ 66 w 113"/>
                    <a:gd name="T35" fmla="*/ 61 h 158"/>
                    <a:gd name="T36" fmla="*/ 69 w 113"/>
                    <a:gd name="T37" fmla="*/ 43 h 158"/>
                    <a:gd name="T38" fmla="*/ 67 w 113"/>
                    <a:gd name="T39" fmla="*/ 32 h 158"/>
                    <a:gd name="T40" fmla="*/ 38 w 113"/>
                    <a:gd name="T41" fmla="*/ 23 h 158"/>
                    <a:gd name="T42" fmla="*/ 30 w 113"/>
                    <a:gd name="T43" fmla="*/ 0 h 158"/>
                    <a:gd name="T44" fmla="*/ 18 w 113"/>
                    <a:gd name="T45" fmla="*/ 5 h 158"/>
                    <a:gd name="T46" fmla="*/ 21 w 113"/>
                    <a:gd name="T47" fmla="*/ 21 h 158"/>
                    <a:gd name="T48" fmla="*/ 0 w 113"/>
                    <a:gd name="T49" fmla="*/ 23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13" h="158">
                      <a:moveTo>
                        <a:pt x="0" y="23"/>
                      </a:moveTo>
                      <a:lnTo>
                        <a:pt x="2" y="37"/>
                      </a:lnTo>
                      <a:lnTo>
                        <a:pt x="7" y="53"/>
                      </a:lnTo>
                      <a:lnTo>
                        <a:pt x="13" y="59"/>
                      </a:lnTo>
                      <a:lnTo>
                        <a:pt x="24" y="64"/>
                      </a:lnTo>
                      <a:lnTo>
                        <a:pt x="42" y="85"/>
                      </a:lnTo>
                      <a:lnTo>
                        <a:pt x="53" y="74"/>
                      </a:lnTo>
                      <a:lnTo>
                        <a:pt x="66" y="87"/>
                      </a:lnTo>
                      <a:lnTo>
                        <a:pt x="74" y="107"/>
                      </a:lnTo>
                      <a:lnTo>
                        <a:pt x="78" y="120"/>
                      </a:lnTo>
                      <a:lnTo>
                        <a:pt x="88" y="122"/>
                      </a:lnTo>
                      <a:lnTo>
                        <a:pt x="88" y="147"/>
                      </a:lnTo>
                      <a:lnTo>
                        <a:pt x="97" y="158"/>
                      </a:lnTo>
                      <a:lnTo>
                        <a:pt x="113" y="147"/>
                      </a:lnTo>
                      <a:lnTo>
                        <a:pt x="113" y="117"/>
                      </a:lnTo>
                      <a:lnTo>
                        <a:pt x="101" y="107"/>
                      </a:lnTo>
                      <a:lnTo>
                        <a:pt x="75" y="72"/>
                      </a:lnTo>
                      <a:lnTo>
                        <a:pt x="66" y="61"/>
                      </a:lnTo>
                      <a:lnTo>
                        <a:pt x="69" y="43"/>
                      </a:lnTo>
                      <a:lnTo>
                        <a:pt x="67" y="32"/>
                      </a:lnTo>
                      <a:lnTo>
                        <a:pt x="38" y="23"/>
                      </a:lnTo>
                      <a:lnTo>
                        <a:pt x="30" y="0"/>
                      </a:lnTo>
                      <a:lnTo>
                        <a:pt x="18" y="5"/>
                      </a:lnTo>
                      <a:lnTo>
                        <a:pt x="21" y="21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0" name="Freeform 732"/>
                <p:cNvSpPr>
                  <a:spLocks/>
                </p:cNvSpPr>
                <p:nvPr/>
              </p:nvSpPr>
              <p:spPr bwMode="auto">
                <a:xfrm>
                  <a:off x="9866313" y="1628458"/>
                  <a:ext cx="179388" cy="250825"/>
                </a:xfrm>
                <a:custGeom>
                  <a:avLst/>
                  <a:gdLst>
                    <a:gd name="T0" fmla="*/ 0 w 113"/>
                    <a:gd name="T1" fmla="*/ 23 h 158"/>
                    <a:gd name="T2" fmla="*/ 2 w 113"/>
                    <a:gd name="T3" fmla="*/ 37 h 158"/>
                    <a:gd name="T4" fmla="*/ 7 w 113"/>
                    <a:gd name="T5" fmla="*/ 53 h 158"/>
                    <a:gd name="T6" fmla="*/ 13 w 113"/>
                    <a:gd name="T7" fmla="*/ 59 h 158"/>
                    <a:gd name="T8" fmla="*/ 24 w 113"/>
                    <a:gd name="T9" fmla="*/ 64 h 158"/>
                    <a:gd name="T10" fmla="*/ 42 w 113"/>
                    <a:gd name="T11" fmla="*/ 85 h 158"/>
                    <a:gd name="T12" fmla="*/ 53 w 113"/>
                    <a:gd name="T13" fmla="*/ 74 h 158"/>
                    <a:gd name="T14" fmla="*/ 66 w 113"/>
                    <a:gd name="T15" fmla="*/ 87 h 158"/>
                    <a:gd name="T16" fmla="*/ 74 w 113"/>
                    <a:gd name="T17" fmla="*/ 107 h 158"/>
                    <a:gd name="T18" fmla="*/ 78 w 113"/>
                    <a:gd name="T19" fmla="*/ 120 h 158"/>
                    <a:gd name="T20" fmla="*/ 88 w 113"/>
                    <a:gd name="T21" fmla="*/ 122 h 158"/>
                    <a:gd name="T22" fmla="*/ 88 w 113"/>
                    <a:gd name="T23" fmla="*/ 147 h 158"/>
                    <a:gd name="T24" fmla="*/ 97 w 113"/>
                    <a:gd name="T25" fmla="*/ 158 h 158"/>
                    <a:gd name="T26" fmla="*/ 113 w 113"/>
                    <a:gd name="T27" fmla="*/ 147 h 158"/>
                    <a:gd name="T28" fmla="*/ 113 w 113"/>
                    <a:gd name="T29" fmla="*/ 117 h 158"/>
                    <a:gd name="T30" fmla="*/ 101 w 113"/>
                    <a:gd name="T31" fmla="*/ 107 h 158"/>
                    <a:gd name="T32" fmla="*/ 75 w 113"/>
                    <a:gd name="T33" fmla="*/ 72 h 158"/>
                    <a:gd name="T34" fmla="*/ 66 w 113"/>
                    <a:gd name="T35" fmla="*/ 61 h 158"/>
                    <a:gd name="T36" fmla="*/ 69 w 113"/>
                    <a:gd name="T37" fmla="*/ 43 h 158"/>
                    <a:gd name="T38" fmla="*/ 67 w 113"/>
                    <a:gd name="T39" fmla="*/ 32 h 158"/>
                    <a:gd name="T40" fmla="*/ 38 w 113"/>
                    <a:gd name="T41" fmla="*/ 23 h 158"/>
                    <a:gd name="T42" fmla="*/ 30 w 113"/>
                    <a:gd name="T43" fmla="*/ 0 h 158"/>
                    <a:gd name="T44" fmla="*/ 18 w 113"/>
                    <a:gd name="T45" fmla="*/ 5 h 158"/>
                    <a:gd name="T46" fmla="*/ 21 w 113"/>
                    <a:gd name="T47" fmla="*/ 21 h 158"/>
                    <a:gd name="T48" fmla="*/ 0 w 113"/>
                    <a:gd name="T49" fmla="*/ 23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13" h="158">
                      <a:moveTo>
                        <a:pt x="0" y="23"/>
                      </a:moveTo>
                      <a:lnTo>
                        <a:pt x="2" y="37"/>
                      </a:lnTo>
                      <a:lnTo>
                        <a:pt x="7" y="53"/>
                      </a:lnTo>
                      <a:lnTo>
                        <a:pt x="13" y="59"/>
                      </a:lnTo>
                      <a:lnTo>
                        <a:pt x="24" y="64"/>
                      </a:lnTo>
                      <a:lnTo>
                        <a:pt x="42" y="85"/>
                      </a:lnTo>
                      <a:lnTo>
                        <a:pt x="53" y="74"/>
                      </a:lnTo>
                      <a:lnTo>
                        <a:pt x="66" y="87"/>
                      </a:lnTo>
                      <a:lnTo>
                        <a:pt x="74" y="107"/>
                      </a:lnTo>
                      <a:lnTo>
                        <a:pt x="78" y="120"/>
                      </a:lnTo>
                      <a:lnTo>
                        <a:pt x="88" y="122"/>
                      </a:lnTo>
                      <a:lnTo>
                        <a:pt x="88" y="147"/>
                      </a:lnTo>
                      <a:lnTo>
                        <a:pt x="97" y="158"/>
                      </a:lnTo>
                      <a:lnTo>
                        <a:pt x="113" y="147"/>
                      </a:lnTo>
                      <a:lnTo>
                        <a:pt x="113" y="117"/>
                      </a:lnTo>
                      <a:lnTo>
                        <a:pt x="101" y="107"/>
                      </a:lnTo>
                      <a:lnTo>
                        <a:pt x="75" y="72"/>
                      </a:lnTo>
                      <a:lnTo>
                        <a:pt x="66" y="61"/>
                      </a:lnTo>
                      <a:lnTo>
                        <a:pt x="69" y="43"/>
                      </a:lnTo>
                      <a:lnTo>
                        <a:pt x="67" y="32"/>
                      </a:lnTo>
                      <a:lnTo>
                        <a:pt x="38" y="23"/>
                      </a:lnTo>
                      <a:lnTo>
                        <a:pt x="30" y="0"/>
                      </a:lnTo>
                      <a:lnTo>
                        <a:pt x="18" y="5"/>
                      </a:lnTo>
                      <a:lnTo>
                        <a:pt x="21" y="21"/>
                      </a:lnTo>
                      <a:lnTo>
                        <a:pt x="0" y="2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1" name="Freeform 733"/>
                <p:cNvSpPr>
                  <a:spLocks/>
                </p:cNvSpPr>
                <p:nvPr/>
              </p:nvSpPr>
              <p:spPr bwMode="auto">
                <a:xfrm>
                  <a:off x="9866313" y="1628458"/>
                  <a:ext cx="179388" cy="250825"/>
                </a:xfrm>
                <a:custGeom>
                  <a:avLst/>
                  <a:gdLst>
                    <a:gd name="T0" fmla="*/ 0 w 113"/>
                    <a:gd name="T1" fmla="*/ 23 h 158"/>
                    <a:gd name="T2" fmla="*/ 2 w 113"/>
                    <a:gd name="T3" fmla="*/ 37 h 158"/>
                    <a:gd name="T4" fmla="*/ 7 w 113"/>
                    <a:gd name="T5" fmla="*/ 53 h 158"/>
                    <a:gd name="T6" fmla="*/ 13 w 113"/>
                    <a:gd name="T7" fmla="*/ 59 h 158"/>
                    <a:gd name="T8" fmla="*/ 24 w 113"/>
                    <a:gd name="T9" fmla="*/ 64 h 158"/>
                    <a:gd name="T10" fmla="*/ 42 w 113"/>
                    <a:gd name="T11" fmla="*/ 85 h 158"/>
                    <a:gd name="T12" fmla="*/ 53 w 113"/>
                    <a:gd name="T13" fmla="*/ 74 h 158"/>
                    <a:gd name="T14" fmla="*/ 66 w 113"/>
                    <a:gd name="T15" fmla="*/ 87 h 158"/>
                    <a:gd name="T16" fmla="*/ 74 w 113"/>
                    <a:gd name="T17" fmla="*/ 107 h 158"/>
                    <a:gd name="T18" fmla="*/ 78 w 113"/>
                    <a:gd name="T19" fmla="*/ 120 h 158"/>
                    <a:gd name="T20" fmla="*/ 88 w 113"/>
                    <a:gd name="T21" fmla="*/ 122 h 158"/>
                    <a:gd name="T22" fmla="*/ 88 w 113"/>
                    <a:gd name="T23" fmla="*/ 147 h 158"/>
                    <a:gd name="T24" fmla="*/ 97 w 113"/>
                    <a:gd name="T25" fmla="*/ 158 h 158"/>
                    <a:gd name="T26" fmla="*/ 113 w 113"/>
                    <a:gd name="T27" fmla="*/ 147 h 158"/>
                    <a:gd name="T28" fmla="*/ 113 w 113"/>
                    <a:gd name="T29" fmla="*/ 117 h 158"/>
                    <a:gd name="T30" fmla="*/ 101 w 113"/>
                    <a:gd name="T31" fmla="*/ 107 h 158"/>
                    <a:gd name="T32" fmla="*/ 75 w 113"/>
                    <a:gd name="T33" fmla="*/ 72 h 158"/>
                    <a:gd name="T34" fmla="*/ 66 w 113"/>
                    <a:gd name="T35" fmla="*/ 61 h 158"/>
                    <a:gd name="T36" fmla="*/ 69 w 113"/>
                    <a:gd name="T37" fmla="*/ 43 h 158"/>
                    <a:gd name="T38" fmla="*/ 67 w 113"/>
                    <a:gd name="T39" fmla="*/ 32 h 158"/>
                    <a:gd name="T40" fmla="*/ 38 w 113"/>
                    <a:gd name="T41" fmla="*/ 23 h 158"/>
                    <a:gd name="T42" fmla="*/ 30 w 113"/>
                    <a:gd name="T43" fmla="*/ 0 h 158"/>
                    <a:gd name="T44" fmla="*/ 18 w 113"/>
                    <a:gd name="T45" fmla="*/ 5 h 158"/>
                    <a:gd name="T46" fmla="*/ 21 w 113"/>
                    <a:gd name="T47" fmla="*/ 21 h 158"/>
                    <a:gd name="T48" fmla="*/ 0 w 113"/>
                    <a:gd name="T49" fmla="*/ 23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13" h="158">
                      <a:moveTo>
                        <a:pt x="0" y="23"/>
                      </a:moveTo>
                      <a:lnTo>
                        <a:pt x="2" y="37"/>
                      </a:lnTo>
                      <a:lnTo>
                        <a:pt x="7" y="53"/>
                      </a:lnTo>
                      <a:lnTo>
                        <a:pt x="13" y="59"/>
                      </a:lnTo>
                      <a:lnTo>
                        <a:pt x="24" y="64"/>
                      </a:lnTo>
                      <a:lnTo>
                        <a:pt x="42" y="85"/>
                      </a:lnTo>
                      <a:lnTo>
                        <a:pt x="53" y="74"/>
                      </a:lnTo>
                      <a:lnTo>
                        <a:pt x="66" y="87"/>
                      </a:lnTo>
                      <a:lnTo>
                        <a:pt x="74" y="107"/>
                      </a:lnTo>
                      <a:lnTo>
                        <a:pt x="78" y="120"/>
                      </a:lnTo>
                      <a:lnTo>
                        <a:pt x="88" y="122"/>
                      </a:lnTo>
                      <a:lnTo>
                        <a:pt x="88" y="147"/>
                      </a:lnTo>
                      <a:lnTo>
                        <a:pt x="97" y="158"/>
                      </a:lnTo>
                      <a:lnTo>
                        <a:pt x="113" y="147"/>
                      </a:lnTo>
                      <a:lnTo>
                        <a:pt x="113" y="117"/>
                      </a:lnTo>
                      <a:lnTo>
                        <a:pt x="101" y="107"/>
                      </a:lnTo>
                      <a:lnTo>
                        <a:pt x="75" y="72"/>
                      </a:lnTo>
                      <a:lnTo>
                        <a:pt x="66" y="61"/>
                      </a:lnTo>
                      <a:lnTo>
                        <a:pt x="69" y="43"/>
                      </a:lnTo>
                      <a:lnTo>
                        <a:pt x="67" y="32"/>
                      </a:lnTo>
                      <a:lnTo>
                        <a:pt x="38" y="23"/>
                      </a:lnTo>
                      <a:lnTo>
                        <a:pt x="30" y="0"/>
                      </a:lnTo>
                      <a:lnTo>
                        <a:pt x="18" y="5"/>
                      </a:lnTo>
                      <a:lnTo>
                        <a:pt x="21" y="21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2" name="Freeform 734"/>
                <p:cNvSpPr>
                  <a:spLocks/>
                </p:cNvSpPr>
                <p:nvPr/>
              </p:nvSpPr>
              <p:spPr bwMode="auto">
                <a:xfrm>
                  <a:off x="9866313" y="1628458"/>
                  <a:ext cx="179388" cy="250825"/>
                </a:xfrm>
                <a:custGeom>
                  <a:avLst/>
                  <a:gdLst>
                    <a:gd name="T0" fmla="*/ 0 w 113"/>
                    <a:gd name="T1" fmla="*/ 23 h 158"/>
                    <a:gd name="T2" fmla="*/ 2 w 113"/>
                    <a:gd name="T3" fmla="*/ 37 h 158"/>
                    <a:gd name="T4" fmla="*/ 7 w 113"/>
                    <a:gd name="T5" fmla="*/ 53 h 158"/>
                    <a:gd name="T6" fmla="*/ 13 w 113"/>
                    <a:gd name="T7" fmla="*/ 59 h 158"/>
                    <a:gd name="T8" fmla="*/ 24 w 113"/>
                    <a:gd name="T9" fmla="*/ 64 h 158"/>
                    <a:gd name="T10" fmla="*/ 42 w 113"/>
                    <a:gd name="T11" fmla="*/ 85 h 158"/>
                    <a:gd name="T12" fmla="*/ 53 w 113"/>
                    <a:gd name="T13" fmla="*/ 74 h 158"/>
                    <a:gd name="T14" fmla="*/ 66 w 113"/>
                    <a:gd name="T15" fmla="*/ 87 h 158"/>
                    <a:gd name="T16" fmla="*/ 74 w 113"/>
                    <a:gd name="T17" fmla="*/ 107 h 158"/>
                    <a:gd name="T18" fmla="*/ 78 w 113"/>
                    <a:gd name="T19" fmla="*/ 120 h 158"/>
                    <a:gd name="T20" fmla="*/ 88 w 113"/>
                    <a:gd name="T21" fmla="*/ 122 h 158"/>
                    <a:gd name="T22" fmla="*/ 88 w 113"/>
                    <a:gd name="T23" fmla="*/ 147 h 158"/>
                    <a:gd name="T24" fmla="*/ 97 w 113"/>
                    <a:gd name="T25" fmla="*/ 158 h 158"/>
                    <a:gd name="T26" fmla="*/ 113 w 113"/>
                    <a:gd name="T27" fmla="*/ 147 h 158"/>
                    <a:gd name="T28" fmla="*/ 113 w 113"/>
                    <a:gd name="T29" fmla="*/ 117 h 158"/>
                    <a:gd name="T30" fmla="*/ 101 w 113"/>
                    <a:gd name="T31" fmla="*/ 107 h 158"/>
                    <a:gd name="T32" fmla="*/ 75 w 113"/>
                    <a:gd name="T33" fmla="*/ 72 h 158"/>
                    <a:gd name="T34" fmla="*/ 66 w 113"/>
                    <a:gd name="T35" fmla="*/ 61 h 158"/>
                    <a:gd name="T36" fmla="*/ 69 w 113"/>
                    <a:gd name="T37" fmla="*/ 43 h 158"/>
                    <a:gd name="T38" fmla="*/ 67 w 113"/>
                    <a:gd name="T39" fmla="*/ 32 h 158"/>
                    <a:gd name="T40" fmla="*/ 38 w 113"/>
                    <a:gd name="T41" fmla="*/ 23 h 158"/>
                    <a:gd name="T42" fmla="*/ 30 w 113"/>
                    <a:gd name="T43" fmla="*/ 0 h 158"/>
                    <a:gd name="T44" fmla="*/ 18 w 113"/>
                    <a:gd name="T45" fmla="*/ 5 h 158"/>
                    <a:gd name="T46" fmla="*/ 21 w 113"/>
                    <a:gd name="T47" fmla="*/ 21 h 158"/>
                    <a:gd name="T48" fmla="*/ 0 w 113"/>
                    <a:gd name="T49" fmla="*/ 23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13" h="158">
                      <a:moveTo>
                        <a:pt x="0" y="23"/>
                      </a:moveTo>
                      <a:lnTo>
                        <a:pt x="2" y="37"/>
                      </a:lnTo>
                      <a:lnTo>
                        <a:pt x="7" y="53"/>
                      </a:lnTo>
                      <a:lnTo>
                        <a:pt x="13" y="59"/>
                      </a:lnTo>
                      <a:lnTo>
                        <a:pt x="24" y="64"/>
                      </a:lnTo>
                      <a:lnTo>
                        <a:pt x="42" y="85"/>
                      </a:lnTo>
                      <a:lnTo>
                        <a:pt x="53" y="74"/>
                      </a:lnTo>
                      <a:lnTo>
                        <a:pt x="66" y="87"/>
                      </a:lnTo>
                      <a:lnTo>
                        <a:pt x="74" y="107"/>
                      </a:lnTo>
                      <a:lnTo>
                        <a:pt x="78" y="120"/>
                      </a:lnTo>
                      <a:lnTo>
                        <a:pt x="88" y="122"/>
                      </a:lnTo>
                      <a:lnTo>
                        <a:pt x="88" y="147"/>
                      </a:lnTo>
                      <a:lnTo>
                        <a:pt x="97" y="158"/>
                      </a:lnTo>
                      <a:lnTo>
                        <a:pt x="113" y="147"/>
                      </a:lnTo>
                      <a:lnTo>
                        <a:pt x="113" y="117"/>
                      </a:lnTo>
                      <a:lnTo>
                        <a:pt x="101" y="107"/>
                      </a:lnTo>
                      <a:lnTo>
                        <a:pt x="75" y="72"/>
                      </a:lnTo>
                      <a:lnTo>
                        <a:pt x="66" y="61"/>
                      </a:lnTo>
                      <a:lnTo>
                        <a:pt x="69" y="43"/>
                      </a:lnTo>
                      <a:lnTo>
                        <a:pt x="67" y="32"/>
                      </a:lnTo>
                      <a:lnTo>
                        <a:pt x="38" y="23"/>
                      </a:lnTo>
                      <a:lnTo>
                        <a:pt x="30" y="0"/>
                      </a:lnTo>
                      <a:lnTo>
                        <a:pt x="18" y="5"/>
                      </a:lnTo>
                      <a:lnTo>
                        <a:pt x="21" y="21"/>
                      </a:lnTo>
                      <a:lnTo>
                        <a:pt x="0" y="2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3" name="Freeform 735"/>
                <p:cNvSpPr>
                  <a:spLocks/>
                </p:cNvSpPr>
                <p:nvPr/>
              </p:nvSpPr>
              <p:spPr bwMode="auto">
                <a:xfrm>
                  <a:off x="7131051" y="1920558"/>
                  <a:ext cx="71438" cy="39688"/>
                </a:xfrm>
                <a:custGeom>
                  <a:avLst/>
                  <a:gdLst>
                    <a:gd name="T0" fmla="*/ 2 w 28"/>
                    <a:gd name="T1" fmla="*/ 14 h 16"/>
                    <a:gd name="T2" fmla="*/ 7 w 28"/>
                    <a:gd name="T3" fmla="*/ 3 h 16"/>
                    <a:gd name="T4" fmla="*/ 18 w 28"/>
                    <a:gd name="T5" fmla="*/ 2 h 16"/>
                    <a:gd name="T6" fmla="*/ 23 w 28"/>
                    <a:gd name="T7" fmla="*/ 1 h 16"/>
                    <a:gd name="T8" fmla="*/ 23 w 28"/>
                    <a:gd name="T9" fmla="*/ 1 h 16"/>
                    <a:gd name="T10" fmla="*/ 22 w 28"/>
                    <a:gd name="T11" fmla="*/ 13 h 16"/>
                    <a:gd name="T12" fmla="*/ 21 w 28"/>
                    <a:gd name="T13" fmla="*/ 16 h 16"/>
                    <a:gd name="T14" fmla="*/ 17 w 28"/>
                    <a:gd name="T15" fmla="*/ 15 h 16"/>
                    <a:gd name="T16" fmla="*/ 2 w 28"/>
                    <a:gd name="T17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" h="16">
                      <a:moveTo>
                        <a:pt x="2" y="14"/>
                      </a:moveTo>
                      <a:cubicBezTo>
                        <a:pt x="0" y="12"/>
                        <a:pt x="5" y="6"/>
                        <a:pt x="7" y="3"/>
                      </a:cubicBezTo>
                      <a:cubicBezTo>
                        <a:pt x="11" y="2"/>
                        <a:pt x="14" y="2"/>
                        <a:pt x="18" y="2"/>
                      </a:cubicBezTo>
                      <a:cubicBezTo>
                        <a:pt x="28" y="0"/>
                        <a:pt x="26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5"/>
                        <a:pt x="23" y="9"/>
                        <a:pt x="22" y="13"/>
                      </a:cubicBezTo>
                      <a:cubicBezTo>
                        <a:pt x="22" y="14"/>
                        <a:pt x="22" y="16"/>
                        <a:pt x="21" y="16"/>
                      </a:cubicBezTo>
                      <a:cubicBezTo>
                        <a:pt x="20" y="16"/>
                        <a:pt x="19" y="15"/>
                        <a:pt x="17" y="15"/>
                      </a:cubicBezTo>
                      <a:cubicBezTo>
                        <a:pt x="16" y="15"/>
                        <a:pt x="3" y="16"/>
                        <a:pt x="2" y="14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4" name="Freeform 736"/>
                <p:cNvSpPr>
                  <a:spLocks/>
                </p:cNvSpPr>
                <p:nvPr/>
              </p:nvSpPr>
              <p:spPr bwMode="auto">
                <a:xfrm>
                  <a:off x="7131051" y="1920558"/>
                  <a:ext cx="71438" cy="39688"/>
                </a:xfrm>
                <a:custGeom>
                  <a:avLst/>
                  <a:gdLst>
                    <a:gd name="T0" fmla="*/ 2 w 28"/>
                    <a:gd name="T1" fmla="*/ 14 h 16"/>
                    <a:gd name="T2" fmla="*/ 7 w 28"/>
                    <a:gd name="T3" fmla="*/ 3 h 16"/>
                    <a:gd name="T4" fmla="*/ 18 w 28"/>
                    <a:gd name="T5" fmla="*/ 2 h 16"/>
                    <a:gd name="T6" fmla="*/ 23 w 28"/>
                    <a:gd name="T7" fmla="*/ 1 h 16"/>
                    <a:gd name="T8" fmla="*/ 23 w 28"/>
                    <a:gd name="T9" fmla="*/ 1 h 16"/>
                    <a:gd name="T10" fmla="*/ 22 w 28"/>
                    <a:gd name="T11" fmla="*/ 13 h 16"/>
                    <a:gd name="T12" fmla="*/ 21 w 28"/>
                    <a:gd name="T13" fmla="*/ 16 h 16"/>
                    <a:gd name="T14" fmla="*/ 17 w 28"/>
                    <a:gd name="T15" fmla="*/ 15 h 16"/>
                    <a:gd name="T16" fmla="*/ 2 w 28"/>
                    <a:gd name="T17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" h="16">
                      <a:moveTo>
                        <a:pt x="2" y="14"/>
                      </a:moveTo>
                      <a:cubicBezTo>
                        <a:pt x="0" y="12"/>
                        <a:pt x="5" y="6"/>
                        <a:pt x="7" y="3"/>
                      </a:cubicBezTo>
                      <a:cubicBezTo>
                        <a:pt x="11" y="2"/>
                        <a:pt x="14" y="2"/>
                        <a:pt x="18" y="2"/>
                      </a:cubicBezTo>
                      <a:cubicBezTo>
                        <a:pt x="28" y="0"/>
                        <a:pt x="26" y="1"/>
                        <a:pt x="23" y="1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3" y="5"/>
                        <a:pt x="23" y="9"/>
                        <a:pt x="22" y="13"/>
                      </a:cubicBezTo>
                      <a:cubicBezTo>
                        <a:pt x="22" y="14"/>
                        <a:pt x="22" y="16"/>
                        <a:pt x="21" y="16"/>
                      </a:cubicBezTo>
                      <a:cubicBezTo>
                        <a:pt x="20" y="16"/>
                        <a:pt x="19" y="15"/>
                        <a:pt x="17" y="15"/>
                      </a:cubicBezTo>
                      <a:cubicBezTo>
                        <a:pt x="16" y="15"/>
                        <a:pt x="3" y="16"/>
                        <a:pt x="2" y="14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5" name="Freeform 737"/>
                <p:cNvSpPr>
                  <a:spLocks/>
                </p:cNvSpPr>
                <p:nvPr/>
              </p:nvSpPr>
              <p:spPr bwMode="auto">
                <a:xfrm>
                  <a:off x="7880351" y="2882583"/>
                  <a:ext cx="393700" cy="374650"/>
                </a:xfrm>
                <a:custGeom>
                  <a:avLst/>
                  <a:gdLst>
                    <a:gd name="T0" fmla="*/ 227 w 248"/>
                    <a:gd name="T1" fmla="*/ 11 h 236"/>
                    <a:gd name="T2" fmla="*/ 211 w 248"/>
                    <a:gd name="T3" fmla="*/ 11 h 236"/>
                    <a:gd name="T4" fmla="*/ 208 w 248"/>
                    <a:gd name="T5" fmla="*/ 5 h 236"/>
                    <a:gd name="T6" fmla="*/ 197 w 248"/>
                    <a:gd name="T7" fmla="*/ 0 h 236"/>
                    <a:gd name="T8" fmla="*/ 192 w 248"/>
                    <a:gd name="T9" fmla="*/ 10 h 236"/>
                    <a:gd name="T10" fmla="*/ 184 w 248"/>
                    <a:gd name="T11" fmla="*/ 18 h 236"/>
                    <a:gd name="T12" fmla="*/ 176 w 248"/>
                    <a:gd name="T13" fmla="*/ 27 h 236"/>
                    <a:gd name="T14" fmla="*/ 163 w 248"/>
                    <a:gd name="T15" fmla="*/ 32 h 236"/>
                    <a:gd name="T16" fmla="*/ 160 w 248"/>
                    <a:gd name="T17" fmla="*/ 48 h 236"/>
                    <a:gd name="T18" fmla="*/ 150 w 248"/>
                    <a:gd name="T19" fmla="*/ 50 h 236"/>
                    <a:gd name="T20" fmla="*/ 144 w 248"/>
                    <a:gd name="T21" fmla="*/ 59 h 236"/>
                    <a:gd name="T22" fmla="*/ 134 w 248"/>
                    <a:gd name="T23" fmla="*/ 69 h 236"/>
                    <a:gd name="T24" fmla="*/ 120 w 248"/>
                    <a:gd name="T25" fmla="*/ 69 h 236"/>
                    <a:gd name="T26" fmla="*/ 110 w 248"/>
                    <a:gd name="T27" fmla="*/ 63 h 236"/>
                    <a:gd name="T28" fmla="*/ 102 w 248"/>
                    <a:gd name="T29" fmla="*/ 63 h 236"/>
                    <a:gd name="T30" fmla="*/ 96 w 248"/>
                    <a:gd name="T31" fmla="*/ 71 h 236"/>
                    <a:gd name="T32" fmla="*/ 93 w 248"/>
                    <a:gd name="T33" fmla="*/ 82 h 236"/>
                    <a:gd name="T34" fmla="*/ 85 w 248"/>
                    <a:gd name="T35" fmla="*/ 86 h 236"/>
                    <a:gd name="T36" fmla="*/ 64 w 248"/>
                    <a:gd name="T37" fmla="*/ 82 h 236"/>
                    <a:gd name="T38" fmla="*/ 59 w 248"/>
                    <a:gd name="T39" fmla="*/ 66 h 236"/>
                    <a:gd name="T40" fmla="*/ 55 w 248"/>
                    <a:gd name="T41" fmla="*/ 59 h 236"/>
                    <a:gd name="T42" fmla="*/ 50 w 248"/>
                    <a:gd name="T43" fmla="*/ 118 h 236"/>
                    <a:gd name="T44" fmla="*/ 42 w 248"/>
                    <a:gd name="T45" fmla="*/ 128 h 236"/>
                    <a:gd name="T46" fmla="*/ 23 w 248"/>
                    <a:gd name="T47" fmla="*/ 126 h 236"/>
                    <a:gd name="T48" fmla="*/ 15 w 248"/>
                    <a:gd name="T49" fmla="*/ 114 h 236"/>
                    <a:gd name="T50" fmla="*/ 11 w 248"/>
                    <a:gd name="T51" fmla="*/ 118 h 236"/>
                    <a:gd name="T52" fmla="*/ 0 w 248"/>
                    <a:gd name="T53" fmla="*/ 120 h 236"/>
                    <a:gd name="T54" fmla="*/ 2 w 248"/>
                    <a:gd name="T55" fmla="*/ 126 h 236"/>
                    <a:gd name="T56" fmla="*/ 2 w 248"/>
                    <a:gd name="T57" fmla="*/ 144 h 236"/>
                    <a:gd name="T58" fmla="*/ 13 w 248"/>
                    <a:gd name="T59" fmla="*/ 147 h 236"/>
                    <a:gd name="T60" fmla="*/ 15 w 248"/>
                    <a:gd name="T61" fmla="*/ 168 h 236"/>
                    <a:gd name="T62" fmla="*/ 21 w 248"/>
                    <a:gd name="T63" fmla="*/ 171 h 236"/>
                    <a:gd name="T64" fmla="*/ 21 w 248"/>
                    <a:gd name="T65" fmla="*/ 177 h 236"/>
                    <a:gd name="T66" fmla="*/ 29 w 248"/>
                    <a:gd name="T67" fmla="*/ 177 h 236"/>
                    <a:gd name="T68" fmla="*/ 26 w 248"/>
                    <a:gd name="T69" fmla="*/ 192 h 236"/>
                    <a:gd name="T70" fmla="*/ 18 w 248"/>
                    <a:gd name="T71" fmla="*/ 197 h 236"/>
                    <a:gd name="T72" fmla="*/ 47 w 248"/>
                    <a:gd name="T73" fmla="*/ 233 h 236"/>
                    <a:gd name="T74" fmla="*/ 64 w 248"/>
                    <a:gd name="T75" fmla="*/ 236 h 236"/>
                    <a:gd name="T76" fmla="*/ 74 w 248"/>
                    <a:gd name="T77" fmla="*/ 229 h 236"/>
                    <a:gd name="T78" fmla="*/ 82 w 248"/>
                    <a:gd name="T79" fmla="*/ 217 h 236"/>
                    <a:gd name="T80" fmla="*/ 114 w 248"/>
                    <a:gd name="T81" fmla="*/ 219 h 236"/>
                    <a:gd name="T82" fmla="*/ 117 w 248"/>
                    <a:gd name="T83" fmla="*/ 224 h 236"/>
                    <a:gd name="T84" fmla="*/ 134 w 248"/>
                    <a:gd name="T85" fmla="*/ 217 h 236"/>
                    <a:gd name="T86" fmla="*/ 142 w 248"/>
                    <a:gd name="T87" fmla="*/ 211 h 236"/>
                    <a:gd name="T88" fmla="*/ 165 w 248"/>
                    <a:gd name="T89" fmla="*/ 206 h 236"/>
                    <a:gd name="T90" fmla="*/ 176 w 248"/>
                    <a:gd name="T91" fmla="*/ 200 h 236"/>
                    <a:gd name="T92" fmla="*/ 187 w 248"/>
                    <a:gd name="T93" fmla="*/ 177 h 236"/>
                    <a:gd name="T94" fmla="*/ 201 w 248"/>
                    <a:gd name="T95" fmla="*/ 169 h 236"/>
                    <a:gd name="T96" fmla="*/ 220 w 248"/>
                    <a:gd name="T97" fmla="*/ 152 h 236"/>
                    <a:gd name="T98" fmla="*/ 224 w 248"/>
                    <a:gd name="T99" fmla="*/ 134 h 236"/>
                    <a:gd name="T100" fmla="*/ 227 w 248"/>
                    <a:gd name="T101" fmla="*/ 118 h 236"/>
                    <a:gd name="T102" fmla="*/ 240 w 248"/>
                    <a:gd name="T103" fmla="*/ 117 h 236"/>
                    <a:gd name="T104" fmla="*/ 248 w 248"/>
                    <a:gd name="T105" fmla="*/ 99 h 236"/>
                    <a:gd name="T106" fmla="*/ 236 w 248"/>
                    <a:gd name="T107" fmla="*/ 96 h 236"/>
                    <a:gd name="T108" fmla="*/ 233 w 248"/>
                    <a:gd name="T109" fmla="*/ 82 h 236"/>
                    <a:gd name="T110" fmla="*/ 227 w 248"/>
                    <a:gd name="T111" fmla="*/ 71 h 236"/>
                    <a:gd name="T112" fmla="*/ 227 w 248"/>
                    <a:gd name="T113" fmla="*/ 56 h 236"/>
                    <a:gd name="T114" fmla="*/ 227 w 248"/>
                    <a:gd name="T115" fmla="*/ 37 h 236"/>
                    <a:gd name="T116" fmla="*/ 227 w 248"/>
                    <a:gd name="T117" fmla="*/ 1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36">
                      <a:moveTo>
                        <a:pt x="227" y="11"/>
                      </a:moveTo>
                      <a:lnTo>
                        <a:pt x="211" y="11"/>
                      </a:lnTo>
                      <a:lnTo>
                        <a:pt x="208" y="5"/>
                      </a:lnTo>
                      <a:lnTo>
                        <a:pt x="197" y="0"/>
                      </a:lnTo>
                      <a:lnTo>
                        <a:pt x="192" y="10"/>
                      </a:lnTo>
                      <a:lnTo>
                        <a:pt x="184" y="18"/>
                      </a:lnTo>
                      <a:lnTo>
                        <a:pt x="176" y="27"/>
                      </a:lnTo>
                      <a:lnTo>
                        <a:pt x="163" y="32"/>
                      </a:lnTo>
                      <a:lnTo>
                        <a:pt x="160" y="48"/>
                      </a:lnTo>
                      <a:lnTo>
                        <a:pt x="150" y="50"/>
                      </a:lnTo>
                      <a:lnTo>
                        <a:pt x="144" y="59"/>
                      </a:lnTo>
                      <a:lnTo>
                        <a:pt x="134" y="69"/>
                      </a:lnTo>
                      <a:lnTo>
                        <a:pt x="120" y="69"/>
                      </a:lnTo>
                      <a:lnTo>
                        <a:pt x="110" y="63"/>
                      </a:lnTo>
                      <a:lnTo>
                        <a:pt x="102" y="63"/>
                      </a:lnTo>
                      <a:lnTo>
                        <a:pt x="96" y="71"/>
                      </a:lnTo>
                      <a:lnTo>
                        <a:pt x="93" y="82"/>
                      </a:lnTo>
                      <a:lnTo>
                        <a:pt x="85" y="86"/>
                      </a:lnTo>
                      <a:lnTo>
                        <a:pt x="64" y="82"/>
                      </a:lnTo>
                      <a:lnTo>
                        <a:pt x="59" y="66"/>
                      </a:lnTo>
                      <a:lnTo>
                        <a:pt x="55" y="59"/>
                      </a:lnTo>
                      <a:lnTo>
                        <a:pt x="50" y="118"/>
                      </a:lnTo>
                      <a:lnTo>
                        <a:pt x="42" y="128"/>
                      </a:lnTo>
                      <a:lnTo>
                        <a:pt x="23" y="126"/>
                      </a:lnTo>
                      <a:lnTo>
                        <a:pt x="15" y="114"/>
                      </a:lnTo>
                      <a:lnTo>
                        <a:pt x="11" y="118"/>
                      </a:lnTo>
                      <a:lnTo>
                        <a:pt x="0" y="120"/>
                      </a:lnTo>
                      <a:lnTo>
                        <a:pt x="2" y="126"/>
                      </a:lnTo>
                      <a:lnTo>
                        <a:pt x="2" y="144"/>
                      </a:lnTo>
                      <a:lnTo>
                        <a:pt x="13" y="147"/>
                      </a:lnTo>
                      <a:lnTo>
                        <a:pt x="15" y="168"/>
                      </a:lnTo>
                      <a:lnTo>
                        <a:pt x="21" y="171"/>
                      </a:lnTo>
                      <a:lnTo>
                        <a:pt x="21" y="177"/>
                      </a:lnTo>
                      <a:lnTo>
                        <a:pt x="29" y="177"/>
                      </a:lnTo>
                      <a:lnTo>
                        <a:pt x="26" y="192"/>
                      </a:lnTo>
                      <a:lnTo>
                        <a:pt x="18" y="197"/>
                      </a:lnTo>
                      <a:lnTo>
                        <a:pt x="47" y="233"/>
                      </a:lnTo>
                      <a:lnTo>
                        <a:pt x="64" y="236"/>
                      </a:lnTo>
                      <a:lnTo>
                        <a:pt x="74" y="229"/>
                      </a:lnTo>
                      <a:lnTo>
                        <a:pt x="82" y="217"/>
                      </a:lnTo>
                      <a:lnTo>
                        <a:pt x="114" y="219"/>
                      </a:lnTo>
                      <a:lnTo>
                        <a:pt x="117" y="224"/>
                      </a:lnTo>
                      <a:lnTo>
                        <a:pt x="134" y="217"/>
                      </a:lnTo>
                      <a:lnTo>
                        <a:pt x="142" y="211"/>
                      </a:lnTo>
                      <a:lnTo>
                        <a:pt x="165" y="206"/>
                      </a:lnTo>
                      <a:lnTo>
                        <a:pt x="176" y="200"/>
                      </a:lnTo>
                      <a:lnTo>
                        <a:pt x="187" y="177"/>
                      </a:lnTo>
                      <a:lnTo>
                        <a:pt x="201" y="169"/>
                      </a:lnTo>
                      <a:lnTo>
                        <a:pt x="220" y="152"/>
                      </a:lnTo>
                      <a:lnTo>
                        <a:pt x="224" y="134"/>
                      </a:lnTo>
                      <a:lnTo>
                        <a:pt x="227" y="118"/>
                      </a:lnTo>
                      <a:lnTo>
                        <a:pt x="240" y="117"/>
                      </a:lnTo>
                      <a:lnTo>
                        <a:pt x="248" y="99"/>
                      </a:lnTo>
                      <a:lnTo>
                        <a:pt x="236" y="96"/>
                      </a:lnTo>
                      <a:lnTo>
                        <a:pt x="233" y="82"/>
                      </a:lnTo>
                      <a:lnTo>
                        <a:pt x="227" y="71"/>
                      </a:lnTo>
                      <a:lnTo>
                        <a:pt x="227" y="56"/>
                      </a:lnTo>
                      <a:lnTo>
                        <a:pt x="227" y="37"/>
                      </a:lnTo>
                      <a:lnTo>
                        <a:pt x="227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6" name="Freeform 738"/>
                <p:cNvSpPr>
                  <a:spLocks/>
                </p:cNvSpPr>
                <p:nvPr/>
              </p:nvSpPr>
              <p:spPr bwMode="auto">
                <a:xfrm>
                  <a:off x="7880351" y="2882583"/>
                  <a:ext cx="393700" cy="374650"/>
                </a:xfrm>
                <a:custGeom>
                  <a:avLst/>
                  <a:gdLst>
                    <a:gd name="T0" fmla="*/ 227 w 248"/>
                    <a:gd name="T1" fmla="*/ 11 h 236"/>
                    <a:gd name="T2" fmla="*/ 211 w 248"/>
                    <a:gd name="T3" fmla="*/ 11 h 236"/>
                    <a:gd name="T4" fmla="*/ 208 w 248"/>
                    <a:gd name="T5" fmla="*/ 5 h 236"/>
                    <a:gd name="T6" fmla="*/ 197 w 248"/>
                    <a:gd name="T7" fmla="*/ 0 h 236"/>
                    <a:gd name="T8" fmla="*/ 192 w 248"/>
                    <a:gd name="T9" fmla="*/ 10 h 236"/>
                    <a:gd name="T10" fmla="*/ 184 w 248"/>
                    <a:gd name="T11" fmla="*/ 18 h 236"/>
                    <a:gd name="T12" fmla="*/ 176 w 248"/>
                    <a:gd name="T13" fmla="*/ 27 h 236"/>
                    <a:gd name="T14" fmla="*/ 163 w 248"/>
                    <a:gd name="T15" fmla="*/ 32 h 236"/>
                    <a:gd name="T16" fmla="*/ 160 w 248"/>
                    <a:gd name="T17" fmla="*/ 48 h 236"/>
                    <a:gd name="T18" fmla="*/ 150 w 248"/>
                    <a:gd name="T19" fmla="*/ 50 h 236"/>
                    <a:gd name="T20" fmla="*/ 144 w 248"/>
                    <a:gd name="T21" fmla="*/ 59 h 236"/>
                    <a:gd name="T22" fmla="*/ 134 w 248"/>
                    <a:gd name="T23" fmla="*/ 69 h 236"/>
                    <a:gd name="T24" fmla="*/ 120 w 248"/>
                    <a:gd name="T25" fmla="*/ 69 h 236"/>
                    <a:gd name="T26" fmla="*/ 110 w 248"/>
                    <a:gd name="T27" fmla="*/ 63 h 236"/>
                    <a:gd name="T28" fmla="*/ 102 w 248"/>
                    <a:gd name="T29" fmla="*/ 63 h 236"/>
                    <a:gd name="T30" fmla="*/ 96 w 248"/>
                    <a:gd name="T31" fmla="*/ 71 h 236"/>
                    <a:gd name="T32" fmla="*/ 93 w 248"/>
                    <a:gd name="T33" fmla="*/ 82 h 236"/>
                    <a:gd name="T34" fmla="*/ 85 w 248"/>
                    <a:gd name="T35" fmla="*/ 86 h 236"/>
                    <a:gd name="T36" fmla="*/ 64 w 248"/>
                    <a:gd name="T37" fmla="*/ 82 h 236"/>
                    <a:gd name="T38" fmla="*/ 59 w 248"/>
                    <a:gd name="T39" fmla="*/ 66 h 236"/>
                    <a:gd name="T40" fmla="*/ 55 w 248"/>
                    <a:gd name="T41" fmla="*/ 59 h 236"/>
                    <a:gd name="T42" fmla="*/ 50 w 248"/>
                    <a:gd name="T43" fmla="*/ 118 h 236"/>
                    <a:gd name="T44" fmla="*/ 42 w 248"/>
                    <a:gd name="T45" fmla="*/ 128 h 236"/>
                    <a:gd name="T46" fmla="*/ 23 w 248"/>
                    <a:gd name="T47" fmla="*/ 126 h 236"/>
                    <a:gd name="T48" fmla="*/ 15 w 248"/>
                    <a:gd name="T49" fmla="*/ 114 h 236"/>
                    <a:gd name="T50" fmla="*/ 11 w 248"/>
                    <a:gd name="T51" fmla="*/ 118 h 236"/>
                    <a:gd name="T52" fmla="*/ 0 w 248"/>
                    <a:gd name="T53" fmla="*/ 120 h 236"/>
                    <a:gd name="T54" fmla="*/ 2 w 248"/>
                    <a:gd name="T55" fmla="*/ 126 h 236"/>
                    <a:gd name="T56" fmla="*/ 2 w 248"/>
                    <a:gd name="T57" fmla="*/ 144 h 236"/>
                    <a:gd name="T58" fmla="*/ 13 w 248"/>
                    <a:gd name="T59" fmla="*/ 147 h 236"/>
                    <a:gd name="T60" fmla="*/ 15 w 248"/>
                    <a:gd name="T61" fmla="*/ 168 h 236"/>
                    <a:gd name="T62" fmla="*/ 21 w 248"/>
                    <a:gd name="T63" fmla="*/ 171 h 236"/>
                    <a:gd name="T64" fmla="*/ 21 w 248"/>
                    <a:gd name="T65" fmla="*/ 177 h 236"/>
                    <a:gd name="T66" fmla="*/ 29 w 248"/>
                    <a:gd name="T67" fmla="*/ 177 h 236"/>
                    <a:gd name="T68" fmla="*/ 26 w 248"/>
                    <a:gd name="T69" fmla="*/ 192 h 236"/>
                    <a:gd name="T70" fmla="*/ 18 w 248"/>
                    <a:gd name="T71" fmla="*/ 197 h 236"/>
                    <a:gd name="T72" fmla="*/ 47 w 248"/>
                    <a:gd name="T73" fmla="*/ 233 h 236"/>
                    <a:gd name="T74" fmla="*/ 64 w 248"/>
                    <a:gd name="T75" fmla="*/ 236 h 236"/>
                    <a:gd name="T76" fmla="*/ 74 w 248"/>
                    <a:gd name="T77" fmla="*/ 229 h 236"/>
                    <a:gd name="T78" fmla="*/ 82 w 248"/>
                    <a:gd name="T79" fmla="*/ 217 h 236"/>
                    <a:gd name="T80" fmla="*/ 114 w 248"/>
                    <a:gd name="T81" fmla="*/ 219 h 236"/>
                    <a:gd name="T82" fmla="*/ 117 w 248"/>
                    <a:gd name="T83" fmla="*/ 224 h 236"/>
                    <a:gd name="T84" fmla="*/ 134 w 248"/>
                    <a:gd name="T85" fmla="*/ 217 h 236"/>
                    <a:gd name="T86" fmla="*/ 142 w 248"/>
                    <a:gd name="T87" fmla="*/ 211 h 236"/>
                    <a:gd name="T88" fmla="*/ 165 w 248"/>
                    <a:gd name="T89" fmla="*/ 206 h 236"/>
                    <a:gd name="T90" fmla="*/ 176 w 248"/>
                    <a:gd name="T91" fmla="*/ 200 h 236"/>
                    <a:gd name="T92" fmla="*/ 187 w 248"/>
                    <a:gd name="T93" fmla="*/ 177 h 236"/>
                    <a:gd name="T94" fmla="*/ 201 w 248"/>
                    <a:gd name="T95" fmla="*/ 169 h 236"/>
                    <a:gd name="T96" fmla="*/ 220 w 248"/>
                    <a:gd name="T97" fmla="*/ 152 h 236"/>
                    <a:gd name="T98" fmla="*/ 224 w 248"/>
                    <a:gd name="T99" fmla="*/ 134 h 236"/>
                    <a:gd name="T100" fmla="*/ 227 w 248"/>
                    <a:gd name="T101" fmla="*/ 118 h 236"/>
                    <a:gd name="T102" fmla="*/ 240 w 248"/>
                    <a:gd name="T103" fmla="*/ 117 h 236"/>
                    <a:gd name="T104" fmla="*/ 248 w 248"/>
                    <a:gd name="T105" fmla="*/ 99 h 236"/>
                    <a:gd name="T106" fmla="*/ 236 w 248"/>
                    <a:gd name="T107" fmla="*/ 96 h 236"/>
                    <a:gd name="T108" fmla="*/ 233 w 248"/>
                    <a:gd name="T109" fmla="*/ 82 h 236"/>
                    <a:gd name="T110" fmla="*/ 227 w 248"/>
                    <a:gd name="T111" fmla="*/ 71 h 236"/>
                    <a:gd name="T112" fmla="*/ 227 w 248"/>
                    <a:gd name="T113" fmla="*/ 56 h 236"/>
                    <a:gd name="T114" fmla="*/ 227 w 248"/>
                    <a:gd name="T115" fmla="*/ 37 h 236"/>
                    <a:gd name="T116" fmla="*/ 227 w 248"/>
                    <a:gd name="T117" fmla="*/ 1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36">
                      <a:moveTo>
                        <a:pt x="227" y="11"/>
                      </a:moveTo>
                      <a:lnTo>
                        <a:pt x="211" y="11"/>
                      </a:lnTo>
                      <a:lnTo>
                        <a:pt x="208" y="5"/>
                      </a:lnTo>
                      <a:lnTo>
                        <a:pt x="197" y="0"/>
                      </a:lnTo>
                      <a:lnTo>
                        <a:pt x="192" y="10"/>
                      </a:lnTo>
                      <a:lnTo>
                        <a:pt x="184" y="18"/>
                      </a:lnTo>
                      <a:lnTo>
                        <a:pt x="176" y="27"/>
                      </a:lnTo>
                      <a:lnTo>
                        <a:pt x="163" y="32"/>
                      </a:lnTo>
                      <a:lnTo>
                        <a:pt x="160" y="48"/>
                      </a:lnTo>
                      <a:lnTo>
                        <a:pt x="150" y="50"/>
                      </a:lnTo>
                      <a:lnTo>
                        <a:pt x="144" y="59"/>
                      </a:lnTo>
                      <a:lnTo>
                        <a:pt x="134" y="69"/>
                      </a:lnTo>
                      <a:lnTo>
                        <a:pt x="120" y="69"/>
                      </a:lnTo>
                      <a:lnTo>
                        <a:pt x="110" y="63"/>
                      </a:lnTo>
                      <a:lnTo>
                        <a:pt x="102" y="63"/>
                      </a:lnTo>
                      <a:lnTo>
                        <a:pt x="96" y="71"/>
                      </a:lnTo>
                      <a:lnTo>
                        <a:pt x="93" y="82"/>
                      </a:lnTo>
                      <a:lnTo>
                        <a:pt x="85" y="86"/>
                      </a:lnTo>
                      <a:lnTo>
                        <a:pt x="64" y="82"/>
                      </a:lnTo>
                      <a:lnTo>
                        <a:pt x="59" y="66"/>
                      </a:lnTo>
                      <a:lnTo>
                        <a:pt x="55" y="59"/>
                      </a:lnTo>
                      <a:lnTo>
                        <a:pt x="50" y="118"/>
                      </a:lnTo>
                      <a:lnTo>
                        <a:pt x="42" y="128"/>
                      </a:lnTo>
                      <a:lnTo>
                        <a:pt x="23" y="126"/>
                      </a:lnTo>
                      <a:lnTo>
                        <a:pt x="15" y="114"/>
                      </a:lnTo>
                      <a:lnTo>
                        <a:pt x="11" y="118"/>
                      </a:lnTo>
                      <a:lnTo>
                        <a:pt x="0" y="120"/>
                      </a:lnTo>
                      <a:lnTo>
                        <a:pt x="2" y="126"/>
                      </a:lnTo>
                      <a:lnTo>
                        <a:pt x="2" y="144"/>
                      </a:lnTo>
                      <a:lnTo>
                        <a:pt x="13" y="147"/>
                      </a:lnTo>
                      <a:lnTo>
                        <a:pt x="15" y="168"/>
                      </a:lnTo>
                      <a:lnTo>
                        <a:pt x="21" y="171"/>
                      </a:lnTo>
                      <a:lnTo>
                        <a:pt x="21" y="177"/>
                      </a:lnTo>
                      <a:lnTo>
                        <a:pt x="29" y="177"/>
                      </a:lnTo>
                      <a:lnTo>
                        <a:pt x="26" y="192"/>
                      </a:lnTo>
                      <a:lnTo>
                        <a:pt x="18" y="197"/>
                      </a:lnTo>
                      <a:lnTo>
                        <a:pt x="47" y="233"/>
                      </a:lnTo>
                      <a:lnTo>
                        <a:pt x="64" y="236"/>
                      </a:lnTo>
                      <a:lnTo>
                        <a:pt x="74" y="229"/>
                      </a:lnTo>
                      <a:lnTo>
                        <a:pt x="82" y="217"/>
                      </a:lnTo>
                      <a:lnTo>
                        <a:pt x="114" y="219"/>
                      </a:lnTo>
                      <a:lnTo>
                        <a:pt x="117" y="224"/>
                      </a:lnTo>
                      <a:lnTo>
                        <a:pt x="134" y="217"/>
                      </a:lnTo>
                      <a:lnTo>
                        <a:pt x="142" y="211"/>
                      </a:lnTo>
                      <a:lnTo>
                        <a:pt x="165" y="206"/>
                      </a:lnTo>
                      <a:lnTo>
                        <a:pt x="176" y="200"/>
                      </a:lnTo>
                      <a:lnTo>
                        <a:pt x="187" y="177"/>
                      </a:lnTo>
                      <a:lnTo>
                        <a:pt x="201" y="169"/>
                      </a:lnTo>
                      <a:lnTo>
                        <a:pt x="220" y="152"/>
                      </a:lnTo>
                      <a:lnTo>
                        <a:pt x="224" y="134"/>
                      </a:lnTo>
                      <a:lnTo>
                        <a:pt x="227" y="118"/>
                      </a:lnTo>
                      <a:lnTo>
                        <a:pt x="240" y="117"/>
                      </a:lnTo>
                      <a:lnTo>
                        <a:pt x="248" y="99"/>
                      </a:lnTo>
                      <a:lnTo>
                        <a:pt x="236" y="96"/>
                      </a:lnTo>
                      <a:lnTo>
                        <a:pt x="233" y="82"/>
                      </a:lnTo>
                      <a:lnTo>
                        <a:pt x="227" y="71"/>
                      </a:lnTo>
                      <a:lnTo>
                        <a:pt x="227" y="56"/>
                      </a:lnTo>
                      <a:lnTo>
                        <a:pt x="227" y="37"/>
                      </a:lnTo>
                      <a:lnTo>
                        <a:pt x="227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7" name="Freeform 739"/>
                <p:cNvSpPr>
                  <a:spLocks/>
                </p:cNvSpPr>
                <p:nvPr/>
              </p:nvSpPr>
              <p:spPr bwMode="auto">
                <a:xfrm>
                  <a:off x="7880351" y="2882583"/>
                  <a:ext cx="393700" cy="374650"/>
                </a:xfrm>
                <a:custGeom>
                  <a:avLst/>
                  <a:gdLst>
                    <a:gd name="T0" fmla="*/ 227 w 248"/>
                    <a:gd name="T1" fmla="*/ 11 h 236"/>
                    <a:gd name="T2" fmla="*/ 211 w 248"/>
                    <a:gd name="T3" fmla="*/ 11 h 236"/>
                    <a:gd name="T4" fmla="*/ 208 w 248"/>
                    <a:gd name="T5" fmla="*/ 5 h 236"/>
                    <a:gd name="T6" fmla="*/ 197 w 248"/>
                    <a:gd name="T7" fmla="*/ 0 h 236"/>
                    <a:gd name="T8" fmla="*/ 192 w 248"/>
                    <a:gd name="T9" fmla="*/ 10 h 236"/>
                    <a:gd name="T10" fmla="*/ 184 w 248"/>
                    <a:gd name="T11" fmla="*/ 18 h 236"/>
                    <a:gd name="T12" fmla="*/ 176 w 248"/>
                    <a:gd name="T13" fmla="*/ 27 h 236"/>
                    <a:gd name="T14" fmla="*/ 163 w 248"/>
                    <a:gd name="T15" fmla="*/ 32 h 236"/>
                    <a:gd name="T16" fmla="*/ 160 w 248"/>
                    <a:gd name="T17" fmla="*/ 48 h 236"/>
                    <a:gd name="T18" fmla="*/ 150 w 248"/>
                    <a:gd name="T19" fmla="*/ 50 h 236"/>
                    <a:gd name="T20" fmla="*/ 144 w 248"/>
                    <a:gd name="T21" fmla="*/ 59 h 236"/>
                    <a:gd name="T22" fmla="*/ 134 w 248"/>
                    <a:gd name="T23" fmla="*/ 69 h 236"/>
                    <a:gd name="T24" fmla="*/ 120 w 248"/>
                    <a:gd name="T25" fmla="*/ 69 h 236"/>
                    <a:gd name="T26" fmla="*/ 110 w 248"/>
                    <a:gd name="T27" fmla="*/ 63 h 236"/>
                    <a:gd name="T28" fmla="*/ 102 w 248"/>
                    <a:gd name="T29" fmla="*/ 63 h 236"/>
                    <a:gd name="T30" fmla="*/ 96 w 248"/>
                    <a:gd name="T31" fmla="*/ 71 h 236"/>
                    <a:gd name="T32" fmla="*/ 93 w 248"/>
                    <a:gd name="T33" fmla="*/ 82 h 236"/>
                    <a:gd name="T34" fmla="*/ 85 w 248"/>
                    <a:gd name="T35" fmla="*/ 86 h 236"/>
                    <a:gd name="T36" fmla="*/ 64 w 248"/>
                    <a:gd name="T37" fmla="*/ 82 h 236"/>
                    <a:gd name="T38" fmla="*/ 59 w 248"/>
                    <a:gd name="T39" fmla="*/ 66 h 236"/>
                    <a:gd name="T40" fmla="*/ 55 w 248"/>
                    <a:gd name="T41" fmla="*/ 59 h 236"/>
                    <a:gd name="T42" fmla="*/ 50 w 248"/>
                    <a:gd name="T43" fmla="*/ 118 h 236"/>
                    <a:gd name="T44" fmla="*/ 42 w 248"/>
                    <a:gd name="T45" fmla="*/ 128 h 236"/>
                    <a:gd name="T46" fmla="*/ 23 w 248"/>
                    <a:gd name="T47" fmla="*/ 126 h 236"/>
                    <a:gd name="T48" fmla="*/ 15 w 248"/>
                    <a:gd name="T49" fmla="*/ 114 h 236"/>
                    <a:gd name="T50" fmla="*/ 11 w 248"/>
                    <a:gd name="T51" fmla="*/ 118 h 236"/>
                    <a:gd name="T52" fmla="*/ 0 w 248"/>
                    <a:gd name="T53" fmla="*/ 120 h 236"/>
                    <a:gd name="T54" fmla="*/ 2 w 248"/>
                    <a:gd name="T55" fmla="*/ 126 h 236"/>
                    <a:gd name="T56" fmla="*/ 2 w 248"/>
                    <a:gd name="T57" fmla="*/ 144 h 236"/>
                    <a:gd name="T58" fmla="*/ 13 w 248"/>
                    <a:gd name="T59" fmla="*/ 147 h 236"/>
                    <a:gd name="T60" fmla="*/ 15 w 248"/>
                    <a:gd name="T61" fmla="*/ 168 h 236"/>
                    <a:gd name="T62" fmla="*/ 21 w 248"/>
                    <a:gd name="T63" fmla="*/ 171 h 236"/>
                    <a:gd name="T64" fmla="*/ 21 w 248"/>
                    <a:gd name="T65" fmla="*/ 177 h 236"/>
                    <a:gd name="T66" fmla="*/ 29 w 248"/>
                    <a:gd name="T67" fmla="*/ 177 h 236"/>
                    <a:gd name="T68" fmla="*/ 26 w 248"/>
                    <a:gd name="T69" fmla="*/ 192 h 236"/>
                    <a:gd name="T70" fmla="*/ 18 w 248"/>
                    <a:gd name="T71" fmla="*/ 197 h 236"/>
                    <a:gd name="T72" fmla="*/ 47 w 248"/>
                    <a:gd name="T73" fmla="*/ 233 h 236"/>
                    <a:gd name="T74" fmla="*/ 64 w 248"/>
                    <a:gd name="T75" fmla="*/ 236 h 236"/>
                    <a:gd name="T76" fmla="*/ 74 w 248"/>
                    <a:gd name="T77" fmla="*/ 229 h 236"/>
                    <a:gd name="T78" fmla="*/ 82 w 248"/>
                    <a:gd name="T79" fmla="*/ 217 h 236"/>
                    <a:gd name="T80" fmla="*/ 114 w 248"/>
                    <a:gd name="T81" fmla="*/ 219 h 236"/>
                    <a:gd name="T82" fmla="*/ 117 w 248"/>
                    <a:gd name="T83" fmla="*/ 224 h 236"/>
                    <a:gd name="T84" fmla="*/ 134 w 248"/>
                    <a:gd name="T85" fmla="*/ 217 h 236"/>
                    <a:gd name="T86" fmla="*/ 142 w 248"/>
                    <a:gd name="T87" fmla="*/ 211 h 236"/>
                    <a:gd name="T88" fmla="*/ 165 w 248"/>
                    <a:gd name="T89" fmla="*/ 206 h 236"/>
                    <a:gd name="T90" fmla="*/ 176 w 248"/>
                    <a:gd name="T91" fmla="*/ 200 h 236"/>
                    <a:gd name="T92" fmla="*/ 187 w 248"/>
                    <a:gd name="T93" fmla="*/ 177 h 236"/>
                    <a:gd name="T94" fmla="*/ 201 w 248"/>
                    <a:gd name="T95" fmla="*/ 169 h 236"/>
                    <a:gd name="T96" fmla="*/ 220 w 248"/>
                    <a:gd name="T97" fmla="*/ 152 h 236"/>
                    <a:gd name="T98" fmla="*/ 224 w 248"/>
                    <a:gd name="T99" fmla="*/ 134 h 236"/>
                    <a:gd name="T100" fmla="*/ 227 w 248"/>
                    <a:gd name="T101" fmla="*/ 118 h 236"/>
                    <a:gd name="T102" fmla="*/ 240 w 248"/>
                    <a:gd name="T103" fmla="*/ 117 h 236"/>
                    <a:gd name="T104" fmla="*/ 248 w 248"/>
                    <a:gd name="T105" fmla="*/ 99 h 236"/>
                    <a:gd name="T106" fmla="*/ 236 w 248"/>
                    <a:gd name="T107" fmla="*/ 96 h 236"/>
                    <a:gd name="T108" fmla="*/ 233 w 248"/>
                    <a:gd name="T109" fmla="*/ 82 h 236"/>
                    <a:gd name="T110" fmla="*/ 227 w 248"/>
                    <a:gd name="T111" fmla="*/ 71 h 236"/>
                    <a:gd name="T112" fmla="*/ 227 w 248"/>
                    <a:gd name="T113" fmla="*/ 56 h 236"/>
                    <a:gd name="T114" fmla="*/ 227 w 248"/>
                    <a:gd name="T115" fmla="*/ 37 h 236"/>
                    <a:gd name="T116" fmla="*/ 227 w 248"/>
                    <a:gd name="T117" fmla="*/ 1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36">
                      <a:moveTo>
                        <a:pt x="227" y="11"/>
                      </a:moveTo>
                      <a:lnTo>
                        <a:pt x="211" y="11"/>
                      </a:lnTo>
                      <a:lnTo>
                        <a:pt x="208" y="5"/>
                      </a:lnTo>
                      <a:lnTo>
                        <a:pt x="197" y="0"/>
                      </a:lnTo>
                      <a:lnTo>
                        <a:pt x="192" y="10"/>
                      </a:lnTo>
                      <a:lnTo>
                        <a:pt x="184" y="18"/>
                      </a:lnTo>
                      <a:lnTo>
                        <a:pt x="176" y="27"/>
                      </a:lnTo>
                      <a:lnTo>
                        <a:pt x="163" y="32"/>
                      </a:lnTo>
                      <a:lnTo>
                        <a:pt x="160" y="48"/>
                      </a:lnTo>
                      <a:lnTo>
                        <a:pt x="150" y="50"/>
                      </a:lnTo>
                      <a:lnTo>
                        <a:pt x="144" y="59"/>
                      </a:lnTo>
                      <a:lnTo>
                        <a:pt x="134" y="69"/>
                      </a:lnTo>
                      <a:lnTo>
                        <a:pt x="120" y="69"/>
                      </a:lnTo>
                      <a:lnTo>
                        <a:pt x="110" y="63"/>
                      </a:lnTo>
                      <a:lnTo>
                        <a:pt x="102" y="63"/>
                      </a:lnTo>
                      <a:lnTo>
                        <a:pt x="96" y="71"/>
                      </a:lnTo>
                      <a:lnTo>
                        <a:pt x="93" y="82"/>
                      </a:lnTo>
                      <a:lnTo>
                        <a:pt x="85" y="86"/>
                      </a:lnTo>
                      <a:lnTo>
                        <a:pt x="64" y="82"/>
                      </a:lnTo>
                      <a:lnTo>
                        <a:pt x="59" y="66"/>
                      </a:lnTo>
                      <a:lnTo>
                        <a:pt x="55" y="59"/>
                      </a:lnTo>
                      <a:lnTo>
                        <a:pt x="50" y="118"/>
                      </a:lnTo>
                      <a:lnTo>
                        <a:pt x="42" y="128"/>
                      </a:lnTo>
                      <a:lnTo>
                        <a:pt x="23" y="126"/>
                      </a:lnTo>
                      <a:lnTo>
                        <a:pt x="15" y="114"/>
                      </a:lnTo>
                      <a:lnTo>
                        <a:pt x="11" y="118"/>
                      </a:lnTo>
                      <a:lnTo>
                        <a:pt x="0" y="120"/>
                      </a:lnTo>
                      <a:lnTo>
                        <a:pt x="2" y="126"/>
                      </a:lnTo>
                      <a:lnTo>
                        <a:pt x="2" y="144"/>
                      </a:lnTo>
                      <a:lnTo>
                        <a:pt x="13" y="147"/>
                      </a:lnTo>
                      <a:lnTo>
                        <a:pt x="15" y="168"/>
                      </a:lnTo>
                      <a:lnTo>
                        <a:pt x="21" y="171"/>
                      </a:lnTo>
                      <a:lnTo>
                        <a:pt x="21" y="177"/>
                      </a:lnTo>
                      <a:lnTo>
                        <a:pt x="29" y="177"/>
                      </a:lnTo>
                      <a:lnTo>
                        <a:pt x="26" y="192"/>
                      </a:lnTo>
                      <a:lnTo>
                        <a:pt x="18" y="197"/>
                      </a:lnTo>
                      <a:lnTo>
                        <a:pt x="47" y="233"/>
                      </a:lnTo>
                      <a:lnTo>
                        <a:pt x="64" y="236"/>
                      </a:lnTo>
                      <a:lnTo>
                        <a:pt x="74" y="229"/>
                      </a:lnTo>
                      <a:lnTo>
                        <a:pt x="82" y="217"/>
                      </a:lnTo>
                      <a:lnTo>
                        <a:pt x="114" y="219"/>
                      </a:lnTo>
                      <a:lnTo>
                        <a:pt x="117" y="224"/>
                      </a:lnTo>
                      <a:lnTo>
                        <a:pt x="134" y="217"/>
                      </a:lnTo>
                      <a:lnTo>
                        <a:pt x="142" y="211"/>
                      </a:lnTo>
                      <a:lnTo>
                        <a:pt x="165" y="206"/>
                      </a:lnTo>
                      <a:lnTo>
                        <a:pt x="176" y="200"/>
                      </a:lnTo>
                      <a:lnTo>
                        <a:pt x="187" y="177"/>
                      </a:lnTo>
                      <a:lnTo>
                        <a:pt x="201" y="169"/>
                      </a:lnTo>
                      <a:lnTo>
                        <a:pt x="220" y="152"/>
                      </a:lnTo>
                      <a:lnTo>
                        <a:pt x="224" y="134"/>
                      </a:lnTo>
                      <a:lnTo>
                        <a:pt x="227" y="118"/>
                      </a:lnTo>
                      <a:lnTo>
                        <a:pt x="240" y="117"/>
                      </a:lnTo>
                      <a:lnTo>
                        <a:pt x="248" y="99"/>
                      </a:lnTo>
                      <a:lnTo>
                        <a:pt x="236" y="96"/>
                      </a:lnTo>
                      <a:lnTo>
                        <a:pt x="233" y="82"/>
                      </a:lnTo>
                      <a:lnTo>
                        <a:pt x="227" y="71"/>
                      </a:lnTo>
                      <a:lnTo>
                        <a:pt x="227" y="56"/>
                      </a:lnTo>
                      <a:lnTo>
                        <a:pt x="227" y="37"/>
                      </a:lnTo>
                      <a:lnTo>
                        <a:pt x="227" y="1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8" name="Freeform 740"/>
                <p:cNvSpPr>
                  <a:spLocks/>
                </p:cNvSpPr>
                <p:nvPr/>
              </p:nvSpPr>
              <p:spPr bwMode="auto">
                <a:xfrm>
                  <a:off x="7880351" y="2882583"/>
                  <a:ext cx="393700" cy="374650"/>
                </a:xfrm>
                <a:custGeom>
                  <a:avLst/>
                  <a:gdLst>
                    <a:gd name="T0" fmla="*/ 227 w 248"/>
                    <a:gd name="T1" fmla="*/ 11 h 236"/>
                    <a:gd name="T2" fmla="*/ 211 w 248"/>
                    <a:gd name="T3" fmla="*/ 11 h 236"/>
                    <a:gd name="T4" fmla="*/ 208 w 248"/>
                    <a:gd name="T5" fmla="*/ 5 h 236"/>
                    <a:gd name="T6" fmla="*/ 197 w 248"/>
                    <a:gd name="T7" fmla="*/ 0 h 236"/>
                    <a:gd name="T8" fmla="*/ 192 w 248"/>
                    <a:gd name="T9" fmla="*/ 10 h 236"/>
                    <a:gd name="T10" fmla="*/ 184 w 248"/>
                    <a:gd name="T11" fmla="*/ 18 h 236"/>
                    <a:gd name="T12" fmla="*/ 176 w 248"/>
                    <a:gd name="T13" fmla="*/ 27 h 236"/>
                    <a:gd name="T14" fmla="*/ 163 w 248"/>
                    <a:gd name="T15" fmla="*/ 32 h 236"/>
                    <a:gd name="T16" fmla="*/ 160 w 248"/>
                    <a:gd name="T17" fmla="*/ 48 h 236"/>
                    <a:gd name="T18" fmla="*/ 150 w 248"/>
                    <a:gd name="T19" fmla="*/ 50 h 236"/>
                    <a:gd name="T20" fmla="*/ 144 w 248"/>
                    <a:gd name="T21" fmla="*/ 59 h 236"/>
                    <a:gd name="T22" fmla="*/ 134 w 248"/>
                    <a:gd name="T23" fmla="*/ 69 h 236"/>
                    <a:gd name="T24" fmla="*/ 120 w 248"/>
                    <a:gd name="T25" fmla="*/ 69 h 236"/>
                    <a:gd name="T26" fmla="*/ 110 w 248"/>
                    <a:gd name="T27" fmla="*/ 63 h 236"/>
                    <a:gd name="T28" fmla="*/ 102 w 248"/>
                    <a:gd name="T29" fmla="*/ 63 h 236"/>
                    <a:gd name="T30" fmla="*/ 96 w 248"/>
                    <a:gd name="T31" fmla="*/ 71 h 236"/>
                    <a:gd name="T32" fmla="*/ 93 w 248"/>
                    <a:gd name="T33" fmla="*/ 82 h 236"/>
                    <a:gd name="T34" fmla="*/ 85 w 248"/>
                    <a:gd name="T35" fmla="*/ 86 h 236"/>
                    <a:gd name="T36" fmla="*/ 64 w 248"/>
                    <a:gd name="T37" fmla="*/ 82 h 236"/>
                    <a:gd name="T38" fmla="*/ 59 w 248"/>
                    <a:gd name="T39" fmla="*/ 66 h 236"/>
                    <a:gd name="T40" fmla="*/ 55 w 248"/>
                    <a:gd name="T41" fmla="*/ 59 h 236"/>
                    <a:gd name="T42" fmla="*/ 50 w 248"/>
                    <a:gd name="T43" fmla="*/ 118 h 236"/>
                    <a:gd name="T44" fmla="*/ 42 w 248"/>
                    <a:gd name="T45" fmla="*/ 128 h 236"/>
                    <a:gd name="T46" fmla="*/ 23 w 248"/>
                    <a:gd name="T47" fmla="*/ 126 h 236"/>
                    <a:gd name="T48" fmla="*/ 15 w 248"/>
                    <a:gd name="T49" fmla="*/ 114 h 236"/>
                    <a:gd name="T50" fmla="*/ 11 w 248"/>
                    <a:gd name="T51" fmla="*/ 118 h 236"/>
                    <a:gd name="T52" fmla="*/ 0 w 248"/>
                    <a:gd name="T53" fmla="*/ 120 h 236"/>
                    <a:gd name="T54" fmla="*/ 2 w 248"/>
                    <a:gd name="T55" fmla="*/ 126 h 236"/>
                    <a:gd name="T56" fmla="*/ 2 w 248"/>
                    <a:gd name="T57" fmla="*/ 144 h 236"/>
                    <a:gd name="T58" fmla="*/ 13 w 248"/>
                    <a:gd name="T59" fmla="*/ 147 h 236"/>
                    <a:gd name="T60" fmla="*/ 15 w 248"/>
                    <a:gd name="T61" fmla="*/ 168 h 236"/>
                    <a:gd name="T62" fmla="*/ 21 w 248"/>
                    <a:gd name="T63" fmla="*/ 171 h 236"/>
                    <a:gd name="T64" fmla="*/ 21 w 248"/>
                    <a:gd name="T65" fmla="*/ 177 h 236"/>
                    <a:gd name="T66" fmla="*/ 29 w 248"/>
                    <a:gd name="T67" fmla="*/ 177 h 236"/>
                    <a:gd name="T68" fmla="*/ 26 w 248"/>
                    <a:gd name="T69" fmla="*/ 192 h 236"/>
                    <a:gd name="T70" fmla="*/ 18 w 248"/>
                    <a:gd name="T71" fmla="*/ 197 h 236"/>
                    <a:gd name="T72" fmla="*/ 47 w 248"/>
                    <a:gd name="T73" fmla="*/ 233 h 236"/>
                    <a:gd name="T74" fmla="*/ 64 w 248"/>
                    <a:gd name="T75" fmla="*/ 236 h 236"/>
                    <a:gd name="T76" fmla="*/ 74 w 248"/>
                    <a:gd name="T77" fmla="*/ 229 h 236"/>
                    <a:gd name="T78" fmla="*/ 82 w 248"/>
                    <a:gd name="T79" fmla="*/ 217 h 236"/>
                    <a:gd name="T80" fmla="*/ 114 w 248"/>
                    <a:gd name="T81" fmla="*/ 219 h 236"/>
                    <a:gd name="T82" fmla="*/ 117 w 248"/>
                    <a:gd name="T83" fmla="*/ 224 h 236"/>
                    <a:gd name="T84" fmla="*/ 134 w 248"/>
                    <a:gd name="T85" fmla="*/ 217 h 236"/>
                    <a:gd name="T86" fmla="*/ 142 w 248"/>
                    <a:gd name="T87" fmla="*/ 211 h 236"/>
                    <a:gd name="T88" fmla="*/ 165 w 248"/>
                    <a:gd name="T89" fmla="*/ 206 h 236"/>
                    <a:gd name="T90" fmla="*/ 176 w 248"/>
                    <a:gd name="T91" fmla="*/ 200 h 236"/>
                    <a:gd name="T92" fmla="*/ 187 w 248"/>
                    <a:gd name="T93" fmla="*/ 177 h 236"/>
                    <a:gd name="T94" fmla="*/ 201 w 248"/>
                    <a:gd name="T95" fmla="*/ 169 h 236"/>
                    <a:gd name="T96" fmla="*/ 220 w 248"/>
                    <a:gd name="T97" fmla="*/ 152 h 236"/>
                    <a:gd name="T98" fmla="*/ 224 w 248"/>
                    <a:gd name="T99" fmla="*/ 134 h 236"/>
                    <a:gd name="T100" fmla="*/ 227 w 248"/>
                    <a:gd name="T101" fmla="*/ 118 h 236"/>
                    <a:gd name="T102" fmla="*/ 240 w 248"/>
                    <a:gd name="T103" fmla="*/ 117 h 236"/>
                    <a:gd name="T104" fmla="*/ 248 w 248"/>
                    <a:gd name="T105" fmla="*/ 99 h 236"/>
                    <a:gd name="T106" fmla="*/ 236 w 248"/>
                    <a:gd name="T107" fmla="*/ 96 h 236"/>
                    <a:gd name="T108" fmla="*/ 233 w 248"/>
                    <a:gd name="T109" fmla="*/ 82 h 236"/>
                    <a:gd name="T110" fmla="*/ 227 w 248"/>
                    <a:gd name="T111" fmla="*/ 71 h 236"/>
                    <a:gd name="T112" fmla="*/ 227 w 248"/>
                    <a:gd name="T113" fmla="*/ 56 h 236"/>
                    <a:gd name="T114" fmla="*/ 227 w 248"/>
                    <a:gd name="T115" fmla="*/ 37 h 236"/>
                    <a:gd name="T116" fmla="*/ 227 w 248"/>
                    <a:gd name="T117" fmla="*/ 11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48" h="236">
                      <a:moveTo>
                        <a:pt x="227" y="11"/>
                      </a:moveTo>
                      <a:lnTo>
                        <a:pt x="211" y="11"/>
                      </a:lnTo>
                      <a:lnTo>
                        <a:pt x="208" y="5"/>
                      </a:lnTo>
                      <a:lnTo>
                        <a:pt x="197" y="0"/>
                      </a:lnTo>
                      <a:lnTo>
                        <a:pt x="192" y="10"/>
                      </a:lnTo>
                      <a:lnTo>
                        <a:pt x="184" y="18"/>
                      </a:lnTo>
                      <a:lnTo>
                        <a:pt x="176" y="27"/>
                      </a:lnTo>
                      <a:lnTo>
                        <a:pt x="163" y="32"/>
                      </a:lnTo>
                      <a:lnTo>
                        <a:pt x="160" y="48"/>
                      </a:lnTo>
                      <a:lnTo>
                        <a:pt x="150" y="50"/>
                      </a:lnTo>
                      <a:lnTo>
                        <a:pt x="144" y="59"/>
                      </a:lnTo>
                      <a:lnTo>
                        <a:pt x="134" y="69"/>
                      </a:lnTo>
                      <a:lnTo>
                        <a:pt x="120" y="69"/>
                      </a:lnTo>
                      <a:lnTo>
                        <a:pt x="110" y="63"/>
                      </a:lnTo>
                      <a:lnTo>
                        <a:pt x="102" y="63"/>
                      </a:lnTo>
                      <a:lnTo>
                        <a:pt x="96" y="71"/>
                      </a:lnTo>
                      <a:lnTo>
                        <a:pt x="93" y="82"/>
                      </a:lnTo>
                      <a:lnTo>
                        <a:pt x="85" y="86"/>
                      </a:lnTo>
                      <a:lnTo>
                        <a:pt x="64" y="82"/>
                      </a:lnTo>
                      <a:lnTo>
                        <a:pt x="59" y="66"/>
                      </a:lnTo>
                      <a:lnTo>
                        <a:pt x="55" y="59"/>
                      </a:lnTo>
                      <a:lnTo>
                        <a:pt x="50" y="118"/>
                      </a:lnTo>
                      <a:lnTo>
                        <a:pt x="42" y="128"/>
                      </a:lnTo>
                      <a:lnTo>
                        <a:pt x="23" y="126"/>
                      </a:lnTo>
                      <a:lnTo>
                        <a:pt x="15" y="114"/>
                      </a:lnTo>
                      <a:lnTo>
                        <a:pt x="11" y="118"/>
                      </a:lnTo>
                      <a:lnTo>
                        <a:pt x="0" y="120"/>
                      </a:lnTo>
                      <a:lnTo>
                        <a:pt x="2" y="126"/>
                      </a:lnTo>
                      <a:lnTo>
                        <a:pt x="2" y="144"/>
                      </a:lnTo>
                      <a:lnTo>
                        <a:pt x="13" y="147"/>
                      </a:lnTo>
                      <a:lnTo>
                        <a:pt x="15" y="168"/>
                      </a:lnTo>
                      <a:lnTo>
                        <a:pt x="21" y="171"/>
                      </a:lnTo>
                      <a:lnTo>
                        <a:pt x="21" y="177"/>
                      </a:lnTo>
                      <a:lnTo>
                        <a:pt x="29" y="177"/>
                      </a:lnTo>
                      <a:lnTo>
                        <a:pt x="26" y="192"/>
                      </a:lnTo>
                      <a:lnTo>
                        <a:pt x="18" y="197"/>
                      </a:lnTo>
                      <a:lnTo>
                        <a:pt x="47" y="233"/>
                      </a:lnTo>
                      <a:lnTo>
                        <a:pt x="64" y="236"/>
                      </a:lnTo>
                      <a:lnTo>
                        <a:pt x="74" y="229"/>
                      </a:lnTo>
                      <a:lnTo>
                        <a:pt x="82" y="217"/>
                      </a:lnTo>
                      <a:lnTo>
                        <a:pt x="114" y="219"/>
                      </a:lnTo>
                      <a:lnTo>
                        <a:pt x="117" y="224"/>
                      </a:lnTo>
                      <a:lnTo>
                        <a:pt x="134" y="217"/>
                      </a:lnTo>
                      <a:lnTo>
                        <a:pt x="142" y="211"/>
                      </a:lnTo>
                      <a:lnTo>
                        <a:pt x="165" y="206"/>
                      </a:lnTo>
                      <a:lnTo>
                        <a:pt x="176" y="200"/>
                      </a:lnTo>
                      <a:lnTo>
                        <a:pt x="187" y="177"/>
                      </a:lnTo>
                      <a:lnTo>
                        <a:pt x="201" y="169"/>
                      </a:lnTo>
                      <a:lnTo>
                        <a:pt x="220" y="152"/>
                      </a:lnTo>
                      <a:lnTo>
                        <a:pt x="224" y="134"/>
                      </a:lnTo>
                      <a:lnTo>
                        <a:pt x="227" y="118"/>
                      </a:lnTo>
                      <a:lnTo>
                        <a:pt x="240" y="117"/>
                      </a:lnTo>
                      <a:lnTo>
                        <a:pt x="248" y="99"/>
                      </a:lnTo>
                      <a:lnTo>
                        <a:pt x="236" y="96"/>
                      </a:lnTo>
                      <a:lnTo>
                        <a:pt x="233" y="82"/>
                      </a:lnTo>
                      <a:lnTo>
                        <a:pt x="227" y="71"/>
                      </a:lnTo>
                      <a:lnTo>
                        <a:pt x="227" y="56"/>
                      </a:lnTo>
                      <a:lnTo>
                        <a:pt x="227" y="37"/>
                      </a:lnTo>
                      <a:lnTo>
                        <a:pt x="227" y="1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9" name="Freeform 741"/>
                <p:cNvSpPr>
                  <a:spLocks/>
                </p:cNvSpPr>
                <p:nvPr/>
              </p:nvSpPr>
              <p:spPr bwMode="auto">
                <a:xfrm>
                  <a:off x="7729538" y="2223770"/>
                  <a:ext cx="26988" cy="20638"/>
                </a:xfrm>
                <a:custGeom>
                  <a:avLst/>
                  <a:gdLst>
                    <a:gd name="T0" fmla="*/ 1 w 17"/>
                    <a:gd name="T1" fmla="*/ 2 h 13"/>
                    <a:gd name="T2" fmla="*/ 17 w 17"/>
                    <a:gd name="T3" fmla="*/ 0 h 13"/>
                    <a:gd name="T4" fmla="*/ 16 w 17"/>
                    <a:gd name="T5" fmla="*/ 12 h 13"/>
                    <a:gd name="T6" fmla="*/ 1 w 17"/>
                    <a:gd name="T7" fmla="*/ 13 h 13"/>
                    <a:gd name="T8" fmla="*/ 0 w 17"/>
                    <a:gd name="T9" fmla="*/ 8 h 13"/>
                    <a:gd name="T10" fmla="*/ 1 w 1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1" y="2"/>
                      </a:moveTo>
                      <a:lnTo>
                        <a:pt x="17" y="0"/>
                      </a:lnTo>
                      <a:lnTo>
                        <a:pt x="16" y="12"/>
                      </a:lnTo>
                      <a:lnTo>
                        <a:pt x="1" y="13"/>
                      </a:lnTo>
                      <a:lnTo>
                        <a:pt x="0" y="8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0" name="Freeform 742"/>
                <p:cNvSpPr>
                  <a:spLocks/>
                </p:cNvSpPr>
                <p:nvPr/>
              </p:nvSpPr>
              <p:spPr bwMode="auto">
                <a:xfrm>
                  <a:off x="7729538" y="2223770"/>
                  <a:ext cx="26988" cy="20638"/>
                </a:xfrm>
                <a:custGeom>
                  <a:avLst/>
                  <a:gdLst>
                    <a:gd name="T0" fmla="*/ 1 w 17"/>
                    <a:gd name="T1" fmla="*/ 2 h 13"/>
                    <a:gd name="T2" fmla="*/ 17 w 17"/>
                    <a:gd name="T3" fmla="*/ 0 h 13"/>
                    <a:gd name="T4" fmla="*/ 16 w 17"/>
                    <a:gd name="T5" fmla="*/ 12 h 13"/>
                    <a:gd name="T6" fmla="*/ 1 w 17"/>
                    <a:gd name="T7" fmla="*/ 13 h 13"/>
                    <a:gd name="T8" fmla="*/ 0 w 17"/>
                    <a:gd name="T9" fmla="*/ 8 h 13"/>
                    <a:gd name="T10" fmla="*/ 1 w 1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1" y="2"/>
                      </a:moveTo>
                      <a:lnTo>
                        <a:pt x="17" y="0"/>
                      </a:lnTo>
                      <a:lnTo>
                        <a:pt x="16" y="12"/>
                      </a:lnTo>
                      <a:lnTo>
                        <a:pt x="1" y="13"/>
                      </a:lnTo>
                      <a:lnTo>
                        <a:pt x="0" y="8"/>
                      </a:lnTo>
                      <a:lnTo>
                        <a:pt x="1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1" name="Freeform 743"/>
                <p:cNvSpPr>
                  <a:spLocks/>
                </p:cNvSpPr>
                <p:nvPr/>
              </p:nvSpPr>
              <p:spPr bwMode="auto">
                <a:xfrm>
                  <a:off x="7729538" y="2223770"/>
                  <a:ext cx="26988" cy="20638"/>
                </a:xfrm>
                <a:custGeom>
                  <a:avLst/>
                  <a:gdLst>
                    <a:gd name="T0" fmla="*/ 1 w 17"/>
                    <a:gd name="T1" fmla="*/ 2 h 13"/>
                    <a:gd name="T2" fmla="*/ 17 w 17"/>
                    <a:gd name="T3" fmla="*/ 0 h 13"/>
                    <a:gd name="T4" fmla="*/ 16 w 17"/>
                    <a:gd name="T5" fmla="*/ 12 h 13"/>
                    <a:gd name="T6" fmla="*/ 1 w 17"/>
                    <a:gd name="T7" fmla="*/ 13 h 13"/>
                    <a:gd name="T8" fmla="*/ 0 w 17"/>
                    <a:gd name="T9" fmla="*/ 8 h 13"/>
                    <a:gd name="T10" fmla="*/ 1 w 1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1" y="2"/>
                      </a:moveTo>
                      <a:lnTo>
                        <a:pt x="17" y="0"/>
                      </a:lnTo>
                      <a:lnTo>
                        <a:pt x="16" y="12"/>
                      </a:lnTo>
                      <a:lnTo>
                        <a:pt x="1" y="13"/>
                      </a:lnTo>
                      <a:lnTo>
                        <a:pt x="0" y="8"/>
                      </a:ln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2" name="Freeform 744"/>
                <p:cNvSpPr>
                  <a:spLocks/>
                </p:cNvSpPr>
                <p:nvPr/>
              </p:nvSpPr>
              <p:spPr bwMode="auto">
                <a:xfrm>
                  <a:off x="7729538" y="2223770"/>
                  <a:ext cx="26988" cy="20638"/>
                </a:xfrm>
                <a:custGeom>
                  <a:avLst/>
                  <a:gdLst>
                    <a:gd name="T0" fmla="*/ 1 w 17"/>
                    <a:gd name="T1" fmla="*/ 2 h 13"/>
                    <a:gd name="T2" fmla="*/ 17 w 17"/>
                    <a:gd name="T3" fmla="*/ 0 h 13"/>
                    <a:gd name="T4" fmla="*/ 16 w 17"/>
                    <a:gd name="T5" fmla="*/ 12 h 13"/>
                    <a:gd name="T6" fmla="*/ 1 w 17"/>
                    <a:gd name="T7" fmla="*/ 13 h 13"/>
                    <a:gd name="T8" fmla="*/ 0 w 17"/>
                    <a:gd name="T9" fmla="*/ 8 h 13"/>
                    <a:gd name="T10" fmla="*/ 1 w 17"/>
                    <a:gd name="T11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1" y="2"/>
                      </a:moveTo>
                      <a:lnTo>
                        <a:pt x="17" y="0"/>
                      </a:lnTo>
                      <a:lnTo>
                        <a:pt x="16" y="12"/>
                      </a:lnTo>
                      <a:lnTo>
                        <a:pt x="1" y="13"/>
                      </a:lnTo>
                      <a:lnTo>
                        <a:pt x="0" y="8"/>
                      </a:lnTo>
                      <a:lnTo>
                        <a:pt x="1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3" name="Freeform 745"/>
                <p:cNvSpPr>
                  <a:spLocks/>
                </p:cNvSpPr>
                <p:nvPr/>
              </p:nvSpPr>
              <p:spPr bwMode="auto">
                <a:xfrm>
                  <a:off x="7121526" y="1466533"/>
                  <a:ext cx="179388" cy="211138"/>
                </a:xfrm>
                <a:custGeom>
                  <a:avLst/>
                  <a:gdLst>
                    <a:gd name="T0" fmla="*/ 113 w 113"/>
                    <a:gd name="T1" fmla="*/ 8 h 133"/>
                    <a:gd name="T2" fmla="*/ 113 w 113"/>
                    <a:gd name="T3" fmla="*/ 0 h 133"/>
                    <a:gd name="T4" fmla="*/ 103 w 113"/>
                    <a:gd name="T5" fmla="*/ 0 h 133"/>
                    <a:gd name="T6" fmla="*/ 65 w 113"/>
                    <a:gd name="T7" fmla="*/ 0 h 133"/>
                    <a:gd name="T8" fmla="*/ 60 w 113"/>
                    <a:gd name="T9" fmla="*/ 10 h 133"/>
                    <a:gd name="T10" fmla="*/ 43 w 113"/>
                    <a:gd name="T11" fmla="*/ 7 h 133"/>
                    <a:gd name="T12" fmla="*/ 41 w 113"/>
                    <a:gd name="T13" fmla="*/ 27 h 133"/>
                    <a:gd name="T14" fmla="*/ 35 w 113"/>
                    <a:gd name="T15" fmla="*/ 37 h 133"/>
                    <a:gd name="T16" fmla="*/ 22 w 113"/>
                    <a:gd name="T17" fmla="*/ 42 h 133"/>
                    <a:gd name="T18" fmla="*/ 16 w 113"/>
                    <a:gd name="T19" fmla="*/ 50 h 133"/>
                    <a:gd name="T20" fmla="*/ 17 w 113"/>
                    <a:gd name="T21" fmla="*/ 72 h 133"/>
                    <a:gd name="T22" fmla="*/ 8 w 113"/>
                    <a:gd name="T23" fmla="*/ 74 h 133"/>
                    <a:gd name="T24" fmla="*/ 9 w 113"/>
                    <a:gd name="T25" fmla="*/ 85 h 133"/>
                    <a:gd name="T26" fmla="*/ 4 w 113"/>
                    <a:gd name="T27" fmla="*/ 90 h 133"/>
                    <a:gd name="T28" fmla="*/ 0 w 113"/>
                    <a:gd name="T29" fmla="*/ 107 h 133"/>
                    <a:gd name="T30" fmla="*/ 0 w 113"/>
                    <a:gd name="T31" fmla="*/ 128 h 133"/>
                    <a:gd name="T32" fmla="*/ 4 w 113"/>
                    <a:gd name="T33" fmla="*/ 130 h 133"/>
                    <a:gd name="T34" fmla="*/ 27 w 113"/>
                    <a:gd name="T35" fmla="*/ 133 h 133"/>
                    <a:gd name="T36" fmla="*/ 40 w 113"/>
                    <a:gd name="T37" fmla="*/ 133 h 133"/>
                    <a:gd name="T38" fmla="*/ 41 w 113"/>
                    <a:gd name="T39" fmla="*/ 110 h 133"/>
                    <a:gd name="T40" fmla="*/ 44 w 113"/>
                    <a:gd name="T41" fmla="*/ 98 h 133"/>
                    <a:gd name="T42" fmla="*/ 54 w 113"/>
                    <a:gd name="T43" fmla="*/ 90 h 133"/>
                    <a:gd name="T44" fmla="*/ 65 w 113"/>
                    <a:gd name="T45" fmla="*/ 93 h 133"/>
                    <a:gd name="T46" fmla="*/ 65 w 113"/>
                    <a:gd name="T47" fmla="*/ 42 h 133"/>
                    <a:gd name="T48" fmla="*/ 102 w 113"/>
                    <a:gd name="T49" fmla="*/ 39 h 133"/>
                    <a:gd name="T50" fmla="*/ 107 w 113"/>
                    <a:gd name="T51" fmla="*/ 29 h 133"/>
                    <a:gd name="T52" fmla="*/ 113 w 113"/>
                    <a:gd name="T53" fmla="*/ 8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13" h="133">
                      <a:moveTo>
                        <a:pt x="113" y="8"/>
                      </a:moveTo>
                      <a:lnTo>
                        <a:pt x="113" y="0"/>
                      </a:lnTo>
                      <a:lnTo>
                        <a:pt x="103" y="0"/>
                      </a:lnTo>
                      <a:lnTo>
                        <a:pt x="65" y="0"/>
                      </a:lnTo>
                      <a:lnTo>
                        <a:pt x="60" y="10"/>
                      </a:lnTo>
                      <a:lnTo>
                        <a:pt x="43" y="7"/>
                      </a:lnTo>
                      <a:lnTo>
                        <a:pt x="41" y="27"/>
                      </a:lnTo>
                      <a:lnTo>
                        <a:pt x="35" y="37"/>
                      </a:lnTo>
                      <a:lnTo>
                        <a:pt x="22" y="42"/>
                      </a:lnTo>
                      <a:lnTo>
                        <a:pt x="16" y="50"/>
                      </a:lnTo>
                      <a:lnTo>
                        <a:pt x="17" y="72"/>
                      </a:lnTo>
                      <a:lnTo>
                        <a:pt x="8" y="74"/>
                      </a:lnTo>
                      <a:lnTo>
                        <a:pt x="9" y="85"/>
                      </a:lnTo>
                      <a:lnTo>
                        <a:pt x="4" y="90"/>
                      </a:lnTo>
                      <a:lnTo>
                        <a:pt x="0" y="107"/>
                      </a:lnTo>
                      <a:lnTo>
                        <a:pt x="0" y="128"/>
                      </a:lnTo>
                      <a:lnTo>
                        <a:pt x="4" y="130"/>
                      </a:lnTo>
                      <a:lnTo>
                        <a:pt x="27" y="133"/>
                      </a:lnTo>
                      <a:lnTo>
                        <a:pt x="40" y="133"/>
                      </a:lnTo>
                      <a:lnTo>
                        <a:pt x="41" y="110"/>
                      </a:lnTo>
                      <a:lnTo>
                        <a:pt x="44" y="98"/>
                      </a:lnTo>
                      <a:lnTo>
                        <a:pt x="54" y="90"/>
                      </a:lnTo>
                      <a:lnTo>
                        <a:pt x="65" y="93"/>
                      </a:lnTo>
                      <a:lnTo>
                        <a:pt x="65" y="42"/>
                      </a:lnTo>
                      <a:lnTo>
                        <a:pt x="102" y="39"/>
                      </a:lnTo>
                      <a:lnTo>
                        <a:pt x="107" y="29"/>
                      </a:lnTo>
                      <a:lnTo>
                        <a:pt x="113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4" name="Freeform 746"/>
                <p:cNvSpPr>
                  <a:spLocks/>
                </p:cNvSpPr>
                <p:nvPr/>
              </p:nvSpPr>
              <p:spPr bwMode="auto">
                <a:xfrm>
                  <a:off x="7121526" y="1466533"/>
                  <a:ext cx="179388" cy="211138"/>
                </a:xfrm>
                <a:custGeom>
                  <a:avLst/>
                  <a:gdLst>
                    <a:gd name="T0" fmla="*/ 113 w 113"/>
                    <a:gd name="T1" fmla="*/ 8 h 133"/>
                    <a:gd name="T2" fmla="*/ 113 w 113"/>
                    <a:gd name="T3" fmla="*/ 0 h 133"/>
                    <a:gd name="T4" fmla="*/ 103 w 113"/>
                    <a:gd name="T5" fmla="*/ 0 h 133"/>
                    <a:gd name="T6" fmla="*/ 65 w 113"/>
                    <a:gd name="T7" fmla="*/ 0 h 133"/>
                    <a:gd name="T8" fmla="*/ 60 w 113"/>
                    <a:gd name="T9" fmla="*/ 10 h 133"/>
                    <a:gd name="T10" fmla="*/ 43 w 113"/>
                    <a:gd name="T11" fmla="*/ 7 h 133"/>
                    <a:gd name="T12" fmla="*/ 41 w 113"/>
                    <a:gd name="T13" fmla="*/ 27 h 133"/>
                    <a:gd name="T14" fmla="*/ 35 w 113"/>
                    <a:gd name="T15" fmla="*/ 37 h 133"/>
                    <a:gd name="T16" fmla="*/ 22 w 113"/>
                    <a:gd name="T17" fmla="*/ 42 h 133"/>
                    <a:gd name="T18" fmla="*/ 16 w 113"/>
                    <a:gd name="T19" fmla="*/ 50 h 133"/>
                    <a:gd name="T20" fmla="*/ 17 w 113"/>
                    <a:gd name="T21" fmla="*/ 72 h 133"/>
                    <a:gd name="T22" fmla="*/ 8 w 113"/>
                    <a:gd name="T23" fmla="*/ 74 h 133"/>
                    <a:gd name="T24" fmla="*/ 9 w 113"/>
                    <a:gd name="T25" fmla="*/ 85 h 133"/>
                    <a:gd name="T26" fmla="*/ 4 w 113"/>
                    <a:gd name="T27" fmla="*/ 90 h 133"/>
                    <a:gd name="T28" fmla="*/ 0 w 113"/>
                    <a:gd name="T29" fmla="*/ 107 h 133"/>
                    <a:gd name="T30" fmla="*/ 0 w 113"/>
                    <a:gd name="T31" fmla="*/ 128 h 133"/>
                    <a:gd name="T32" fmla="*/ 4 w 113"/>
                    <a:gd name="T33" fmla="*/ 130 h 133"/>
                    <a:gd name="T34" fmla="*/ 27 w 113"/>
                    <a:gd name="T35" fmla="*/ 133 h 133"/>
                    <a:gd name="T36" fmla="*/ 40 w 113"/>
                    <a:gd name="T37" fmla="*/ 133 h 133"/>
                    <a:gd name="T38" fmla="*/ 41 w 113"/>
                    <a:gd name="T39" fmla="*/ 110 h 133"/>
                    <a:gd name="T40" fmla="*/ 44 w 113"/>
                    <a:gd name="T41" fmla="*/ 98 h 133"/>
                    <a:gd name="T42" fmla="*/ 54 w 113"/>
                    <a:gd name="T43" fmla="*/ 90 h 133"/>
                    <a:gd name="T44" fmla="*/ 65 w 113"/>
                    <a:gd name="T45" fmla="*/ 93 h 133"/>
                    <a:gd name="T46" fmla="*/ 65 w 113"/>
                    <a:gd name="T47" fmla="*/ 42 h 133"/>
                    <a:gd name="T48" fmla="*/ 102 w 113"/>
                    <a:gd name="T49" fmla="*/ 39 h 133"/>
                    <a:gd name="T50" fmla="*/ 107 w 113"/>
                    <a:gd name="T51" fmla="*/ 29 h 133"/>
                    <a:gd name="T52" fmla="*/ 113 w 113"/>
                    <a:gd name="T53" fmla="*/ 8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13" h="133">
                      <a:moveTo>
                        <a:pt x="113" y="8"/>
                      </a:moveTo>
                      <a:lnTo>
                        <a:pt x="113" y="0"/>
                      </a:lnTo>
                      <a:lnTo>
                        <a:pt x="103" y="0"/>
                      </a:lnTo>
                      <a:lnTo>
                        <a:pt x="65" y="0"/>
                      </a:lnTo>
                      <a:lnTo>
                        <a:pt x="60" y="10"/>
                      </a:lnTo>
                      <a:lnTo>
                        <a:pt x="43" y="7"/>
                      </a:lnTo>
                      <a:lnTo>
                        <a:pt x="41" y="27"/>
                      </a:lnTo>
                      <a:lnTo>
                        <a:pt x="35" y="37"/>
                      </a:lnTo>
                      <a:lnTo>
                        <a:pt x="22" y="42"/>
                      </a:lnTo>
                      <a:lnTo>
                        <a:pt x="16" y="50"/>
                      </a:lnTo>
                      <a:lnTo>
                        <a:pt x="17" y="72"/>
                      </a:lnTo>
                      <a:lnTo>
                        <a:pt x="8" y="74"/>
                      </a:lnTo>
                      <a:lnTo>
                        <a:pt x="9" y="85"/>
                      </a:lnTo>
                      <a:lnTo>
                        <a:pt x="4" y="90"/>
                      </a:lnTo>
                      <a:lnTo>
                        <a:pt x="0" y="107"/>
                      </a:lnTo>
                      <a:lnTo>
                        <a:pt x="0" y="128"/>
                      </a:lnTo>
                      <a:lnTo>
                        <a:pt x="4" y="130"/>
                      </a:lnTo>
                      <a:lnTo>
                        <a:pt x="27" y="133"/>
                      </a:lnTo>
                      <a:lnTo>
                        <a:pt x="40" y="133"/>
                      </a:lnTo>
                      <a:lnTo>
                        <a:pt x="41" y="110"/>
                      </a:lnTo>
                      <a:lnTo>
                        <a:pt x="44" y="98"/>
                      </a:lnTo>
                      <a:lnTo>
                        <a:pt x="54" y="90"/>
                      </a:lnTo>
                      <a:lnTo>
                        <a:pt x="65" y="93"/>
                      </a:lnTo>
                      <a:lnTo>
                        <a:pt x="65" y="42"/>
                      </a:lnTo>
                      <a:lnTo>
                        <a:pt x="102" y="39"/>
                      </a:lnTo>
                      <a:lnTo>
                        <a:pt x="107" y="29"/>
                      </a:lnTo>
                      <a:lnTo>
                        <a:pt x="113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5" name="Freeform 747"/>
                <p:cNvSpPr>
                  <a:spLocks/>
                </p:cNvSpPr>
                <p:nvPr/>
              </p:nvSpPr>
              <p:spPr bwMode="auto">
                <a:xfrm>
                  <a:off x="7121526" y="1466533"/>
                  <a:ext cx="179388" cy="211138"/>
                </a:xfrm>
                <a:custGeom>
                  <a:avLst/>
                  <a:gdLst>
                    <a:gd name="T0" fmla="*/ 113 w 113"/>
                    <a:gd name="T1" fmla="*/ 8 h 133"/>
                    <a:gd name="T2" fmla="*/ 113 w 113"/>
                    <a:gd name="T3" fmla="*/ 0 h 133"/>
                    <a:gd name="T4" fmla="*/ 103 w 113"/>
                    <a:gd name="T5" fmla="*/ 0 h 133"/>
                    <a:gd name="T6" fmla="*/ 65 w 113"/>
                    <a:gd name="T7" fmla="*/ 0 h 133"/>
                    <a:gd name="T8" fmla="*/ 60 w 113"/>
                    <a:gd name="T9" fmla="*/ 10 h 133"/>
                    <a:gd name="T10" fmla="*/ 43 w 113"/>
                    <a:gd name="T11" fmla="*/ 7 h 133"/>
                    <a:gd name="T12" fmla="*/ 41 w 113"/>
                    <a:gd name="T13" fmla="*/ 27 h 133"/>
                    <a:gd name="T14" fmla="*/ 35 w 113"/>
                    <a:gd name="T15" fmla="*/ 37 h 133"/>
                    <a:gd name="T16" fmla="*/ 22 w 113"/>
                    <a:gd name="T17" fmla="*/ 42 h 133"/>
                    <a:gd name="T18" fmla="*/ 16 w 113"/>
                    <a:gd name="T19" fmla="*/ 50 h 133"/>
                    <a:gd name="T20" fmla="*/ 17 w 113"/>
                    <a:gd name="T21" fmla="*/ 72 h 133"/>
                    <a:gd name="T22" fmla="*/ 8 w 113"/>
                    <a:gd name="T23" fmla="*/ 74 h 133"/>
                    <a:gd name="T24" fmla="*/ 9 w 113"/>
                    <a:gd name="T25" fmla="*/ 85 h 133"/>
                    <a:gd name="T26" fmla="*/ 4 w 113"/>
                    <a:gd name="T27" fmla="*/ 90 h 133"/>
                    <a:gd name="T28" fmla="*/ 0 w 113"/>
                    <a:gd name="T29" fmla="*/ 107 h 133"/>
                    <a:gd name="T30" fmla="*/ 0 w 113"/>
                    <a:gd name="T31" fmla="*/ 128 h 133"/>
                    <a:gd name="T32" fmla="*/ 4 w 113"/>
                    <a:gd name="T33" fmla="*/ 130 h 133"/>
                    <a:gd name="T34" fmla="*/ 27 w 113"/>
                    <a:gd name="T35" fmla="*/ 133 h 133"/>
                    <a:gd name="T36" fmla="*/ 40 w 113"/>
                    <a:gd name="T37" fmla="*/ 133 h 133"/>
                    <a:gd name="T38" fmla="*/ 41 w 113"/>
                    <a:gd name="T39" fmla="*/ 110 h 133"/>
                    <a:gd name="T40" fmla="*/ 44 w 113"/>
                    <a:gd name="T41" fmla="*/ 98 h 133"/>
                    <a:gd name="T42" fmla="*/ 54 w 113"/>
                    <a:gd name="T43" fmla="*/ 90 h 133"/>
                    <a:gd name="T44" fmla="*/ 65 w 113"/>
                    <a:gd name="T45" fmla="*/ 93 h 133"/>
                    <a:gd name="T46" fmla="*/ 65 w 113"/>
                    <a:gd name="T47" fmla="*/ 42 h 133"/>
                    <a:gd name="T48" fmla="*/ 102 w 113"/>
                    <a:gd name="T49" fmla="*/ 39 h 133"/>
                    <a:gd name="T50" fmla="*/ 107 w 113"/>
                    <a:gd name="T51" fmla="*/ 29 h 133"/>
                    <a:gd name="T52" fmla="*/ 113 w 113"/>
                    <a:gd name="T53" fmla="*/ 8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13" h="133">
                      <a:moveTo>
                        <a:pt x="113" y="8"/>
                      </a:moveTo>
                      <a:lnTo>
                        <a:pt x="113" y="0"/>
                      </a:lnTo>
                      <a:lnTo>
                        <a:pt x="103" y="0"/>
                      </a:lnTo>
                      <a:lnTo>
                        <a:pt x="65" y="0"/>
                      </a:lnTo>
                      <a:lnTo>
                        <a:pt x="60" y="10"/>
                      </a:lnTo>
                      <a:lnTo>
                        <a:pt x="43" y="7"/>
                      </a:lnTo>
                      <a:lnTo>
                        <a:pt x="41" y="27"/>
                      </a:lnTo>
                      <a:lnTo>
                        <a:pt x="35" y="37"/>
                      </a:lnTo>
                      <a:lnTo>
                        <a:pt x="22" y="42"/>
                      </a:lnTo>
                      <a:lnTo>
                        <a:pt x="16" y="50"/>
                      </a:lnTo>
                      <a:lnTo>
                        <a:pt x="17" y="72"/>
                      </a:lnTo>
                      <a:lnTo>
                        <a:pt x="8" y="74"/>
                      </a:lnTo>
                      <a:lnTo>
                        <a:pt x="9" y="85"/>
                      </a:lnTo>
                      <a:lnTo>
                        <a:pt x="4" y="90"/>
                      </a:lnTo>
                      <a:lnTo>
                        <a:pt x="0" y="107"/>
                      </a:lnTo>
                      <a:lnTo>
                        <a:pt x="0" y="128"/>
                      </a:lnTo>
                      <a:lnTo>
                        <a:pt x="4" y="130"/>
                      </a:lnTo>
                      <a:lnTo>
                        <a:pt x="27" y="133"/>
                      </a:lnTo>
                      <a:lnTo>
                        <a:pt x="40" y="133"/>
                      </a:lnTo>
                      <a:lnTo>
                        <a:pt x="41" y="110"/>
                      </a:lnTo>
                      <a:lnTo>
                        <a:pt x="44" y="98"/>
                      </a:lnTo>
                      <a:lnTo>
                        <a:pt x="54" y="90"/>
                      </a:lnTo>
                      <a:lnTo>
                        <a:pt x="65" y="93"/>
                      </a:lnTo>
                      <a:lnTo>
                        <a:pt x="65" y="42"/>
                      </a:lnTo>
                      <a:lnTo>
                        <a:pt x="102" y="39"/>
                      </a:lnTo>
                      <a:lnTo>
                        <a:pt x="107" y="29"/>
                      </a:lnTo>
                      <a:lnTo>
                        <a:pt x="113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6" name="Freeform 748"/>
                <p:cNvSpPr>
                  <a:spLocks/>
                </p:cNvSpPr>
                <p:nvPr/>
              </p:nvSpPr>
              <p:spPr bwMode="auto">
                <a:xfrm>
                  <a:off x="7121526" y="1466533"/>
                  <a:ext cx="179388" cy="211138"/>
                </a:xfrm>
                <a:custGeom>
                  <a:avLst/>
                  <a:gdLst>
                    <a:gd name="T0" fmla="*/ 113 w 113"/>
                    <a:gd name="T1" fmla="*/ 8 h 133"/>
                    <a:gd name="T2" fmla="*/ 113 w 113"/>
                    <a:gd name="T3" fmla="*/ 0 h 133"/>
                    <a:gd name="T4" fmla="*/ 103 w 113"/>
                    <a:gd name="T5" fmla="*/ 0 h 133"/>
                    <a:gd name="T6" fmla="*/ 65 w 113"/>
                    <a:gd name="T7" fmla="*/ 0 h 133"/>
                    <a:gd name="T8" fmla="*/ 60 w 113"/>
                    <a:gd name="T9" fmla="*/ 10 h 133"/>
                    <a:gd name="T10" fmla="*/ 43 w 113"/>
                    <a:gd name="T11" fmla="*/ 7 h 133"/>
                    <a:gd name="T12" fmla="*/ 41 w 113"/>
                    <a:gd name="T13" fmla="*/ 27 h 133"/>
                    <a:gd name="T14" fmla="*/ 35 w 113"/>
                    <a:gd name="T15" fmla="*/ 37 h 133"/>
                    <a:gd name="T16" fmla="*/ 22 w 113"/>
                    <a:gd name="T17" fmla="*/ 42 h 133"/>
                    <a:gd name="T18" fmla="*/ 16 w 113"/>
                    <a:gd name="T19" fmla="*/ 50 h 133"/>
                    <a:gd name="T20" fmla="*/ 17 w 113"/>
                    <a:gd name="T21" fmla="*/ 72 h 133"/>
                    <a:gd name="T22" fmla="*/ 8 w 113"/>
                    <a:gd name="T23" fmla="*/ 74 h 133"/>
                    <a:gd name="T24" fmla="*/ 9 w 113"/>
                    <a:gd name="T25" fmla="*/ 85 h 133"/>
                    <a:gd name="T26" fmla="*/ 4 w 113"/>
                    <a:gd name="T27" fmla="*/ 90 h 133"/>
                    <a:gd name="T28" fmla="*/ 0 w 113"/>
                    <a:gd name="T29" fmla="*/ 107 h 133"/>
                    <a:gd name="T30" fmla="*/ 0 w 113"/>
                    <a:gd name="T31" fmla="*/ 128 h 133"/>
                    <a:gd name="T32" fmla="*/ 4 w 113"/>
                    <a:gd name="T33" fmla="*/ 130 h 133"/>
                    <a:gd name="T34" fmla="*/ 27 w 113"/>
                    <a:gd name="T35" fmla="*/ 133 h 133"/>
                    <a:gd name="T36" fmla="*/ 40 w 113"/>
                    <a:gd name="T37" fmla="*/ 133 h 133"/>
                    <a:gd name="T38" fmla="*/ 41 w 113"/>
                    <a:gd name="T39" fmla="*/ 110 h 133"/>
                    <a:gd name="T40" fmla="*/ 44 w 113"/>
                    <a:gd name="T41" fmla="*/ 98 h 133"/>
                    <a:gd name="T42" fmla="*/ 54 w 113"/>
                    <a:gd name="T43" fmla="*/ 90 h 133"/>
                    <a:gd name="T44" fmla="*/ 65 w 113"/>
                    <a:gd name="T45" fmla="*/ 93 h 133"/>
                    <a:gd name="T46" fmla="*/ 65 w 113"/>
                    <a:gd name="T47" fmla="*/ 42 h 133"/>
                    <a:gd name="T48" fmla="*/ 102 w 113"/>
                    <a:gd name="T49" fmla="*/ 39 h 133"/>
                    <a:gd name="T50" fmla="*/ 107 w 113"/>
                    <a:gd name="T51" fmla="*/ 29 h 133"/>
                    <a:gd name="T52" fmla="*/ 113 w 113"/>
                    <a:gd name="T53" fmla="*/ 8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13" h="133">
                      <a:moveTo>
                        <a:pt x="113" y="8"/>
                      </a:moveTo>
                      <a:lnTo>
                        <a:pt x="113" y="0"/>
                      </a:lnTo>
                      <a:lnTo>
                        <a:pt x="103" y="0"/>
                      </a:lnTo>
                      <a:lnTo>
                        <a:pt x="65" y="0"/>
                      </a:lnTo>
                      <a:lnTo>
                        <a:pt x="60" y="10"/>
                      </a:lnTo>
                      <a:lnTo>
                        <a:pt x="43" y="7"/>
                      </a:lnTo>
                      <a:lnTo>
                        <a:pt x="41" y="27"/>
                      </a:lnTo>
                      <a:lnTo>
                        <a:pt x="35" y="37"/>
                      </a:lnTo>
                      <a:lnTo>
                        <a:pt x="22" y="42"/>
                      </a:lnTo>
                      <a:lnTo>
                        <a:pt x="16" y="50"/>
                      </a:lnTo>
                      <a:lnTo>
                        <a:pt x="17" y="72"/>
                      </a:lnTo>
                      <a:lnTo>
                        <a:pt x="8" y="74"/>
                      </a:lnTo>
                      <a:lnTo>
                        <a:pt x="9" y="85"/>
                      </a:lnTo>
                      <a:lnTo>
                        <a:pt x="4" y="90"/>
                      </a:lnTo>
                      <a:lnTo>
                        <a:pt x="0" y="107"/>
                      </a:lnTo>
                      <a:lnTo>
                        <a:pt x="0" y="128"/>
                      </a:lnTo>
                      <a:lnTo>
                        <a:pt x="4" y="130"/>
                      </a:lnTo>
                      <a:lnTo>
                        <a:pt x="27" y="133"/>
                      </a:lnTo>
                      <a:lnTo>
                        <a:pt x="40" y="133"/>
                      </a:lnTo>
                      <a:lnTo>
                        <a:pt x="41" y="110"/>
                      </a:lnTo>
                      <a:lnTo>
                        <a:pt x="44" y="98"/>
                      </a:lnTo>
                      <a:lnTo>
                        <a:pt x="54" y="90"/>
                      </a:lnTo>
                      <a:lnTo>
                        <a:pt x="65" y="93"/>
                      </a:lnTo>
                      <a:lnTo>
                        <a:pt x="65" y="42"/>
                      </a:lnTo>
                      <a:lnTo>
                        <a:pt x="102" y="39"/>
                      </a:lnTo>
                      <a:lnTo>
                        <a:pt x="107" y="29"/>
                      </a:lnTo>
                      <a:lnTo>
                        <a:pt x="113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7" name="Freeform 749"/>
                <p:cNvSpPr>
                  <a:spLocks/>
                </p:cNvSpPr>
                <p:nvPr/>
              </p:nvSpPr>
              <p:spPr bwMode="auto">
                <a:xfrm>
                  <a:off x="5764213" y="1709420"/>
                  <a:ext cx="57150" cy="69850"/>
                </a:xfrm>
                <a:custGeom>
                  <a:avLst/>
                  <a:gdLst>
                    <a:gd name="T0" fmla="*/ 28 w 36"/>
                    <a:gd name="T1" fmla="*/ 0 h 44"/>
                    <a:gd name="T2" fmla="*/ 22 w 36"/>
                    <a:gd name="T3" fmla="*/ 15 h 44"/>
                    <a:gd name="T4" fmla="*/ 28 w 36"/>
                    <a:gd name="T5" fmla="*/ 23 h 44"/>
                    <a:gd name="T6" fmla="*/ 20 w 36"/>
                    <a:gd name="T7" fmla="*/ 29 h 44"/>
                    <a:gd name="T8" fmla="*/ 0 w 36"/>
                    <a:gd name="T9" fmla="*/ 28 h 44"/>
                    <a:gd name="T10" fmla="*/ 3 w 36"/>
                    <a:gd name="T11" fmla="*/ 40 h 44"/>
                    <a:gd name="T12" fmla="*/ 17 w 36"/>
                    <a:gd name="T13" fmla="*/ 42 h 44"/>
                    <a:gd name="T14" fmla="*/ 33 w 36"/>
                    <a:gd name="T15" fmla="*/ 44 h 44"/>
                    <a:gd name="T16" fmla="*/ 36 w 36"/>
                    <a:gd name="T17" fmla="*/ 32 h 44"/>
                    <a:gd name="T18" fmla="*/ 36 w 36"/>
                    <a:gd name="T19" fmla="*/ 8 h 44"/>
                    <a:gd name="T20" fmla="*/ 36 w 36"/>
                    <a:gd name="T21" fmla="*/ 0 h 44"/>
                    <a:gd name="T22" fmla="*/ 28 w 3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" h="44">
                      <a:moveTo>
                        <a:pt x="28" y="0"/>
                      </a:moveTo>
                      <a:lnTo>
                        <a:pt x="22" y="15"/>
                      </a:lnTo>
                      <a:lnTo>
                        <a:pt x="28" y="23"/>
                      </a:lnTo>
                      <a:lnTo>
                        <a:pt x="20" y="29"/>
                      </a:lnTo>
                      <a:lnTo>
                        <a:pt x="0" y="28"/>
                      </a:lnTo>
                      <a:lnTo>
                        <a:pt x="3" y="40"/>
                      </a:lnTo>
                      <a:lnTo>
                        <a:pt x="17" y="42"/>
                      </a:lnTo>
                      <a:lnTo>
                        <a:pt x="33" y="44"/>
                      </a:lnTo>
                      <a:lnTo>
                        <a:pt x="36" y="32"/>
                      </a:lnTo>
                      <a:lnTo>
                        <a:pt x="36" y="8"/>
                      </a:lnTo>
                      <a:lnTo>
                        <a:pt x="36" y="0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8" name="Freeform 750"/>
                <p:cNvSpPr>
                  <a:spLocks/>
                </p:cNvSpPr>
                <p:nvPr/>
              </p:nvSpPr>
              <p:spPr bwMode="auto">
                <a:xfrm>
                  <a:off x="5764213" y="1709420"/>
                  <a:ext cx="57150" cy="69850"/>
                </a:xfrm>
                <a:custGeom>
                  <a:avLst/>
                  <a:gdLst>
                    <a:gd name="T0" fmla="*/ 28 w 36"/>
                    <a:gd name="T1" fmla="*/ 0 h 44"/>
                    <a:gd name="T2" fmla="*/ 22 w 36"/>
                    <a:gd name="T3" fmla="*/ 15 h 44"/>
                    <a:gd name="T4" fmla="*/ 28 w 36"/>
                    <a:gd name="T5" fmla="*/ 23 h 44"/>
                    <a:gd name="T6" fmla="*/ 20 w 36"/>
                    <a:gd name="T7" fmla="*/ 29 h 44"/>
                    <a:gd name="T8" fmla="*/ 0 w 36"/>
                    <a:gd name="T9" fmla="*/ 28 h 44"/>
                    <a:gd name="T10" fmla="*/ 3 w 36"/>
                    <a:gd name="T11" fmla="*/ 40 h 44"/>
                    <a:gd name="T12" fmla="*/ 17 w 36"/>
                    <a:gd name="T13" fmla="*/ 42 h 44"/>
                    <a:gd name="T14" fmla="*/ 33 w 36"/>
                    <a:gd name="T15" fmla="*/ 44 h 44"/>
                    <a:gd name="T16" fmla="*/ 36 w 36"/>
                    <a:gd name="T17" fmla="*/ 32 h 44"/>
                    <a:gd name="T18" fmla="*/ 36 w 36"/>
                    <a:gd name="T19" fmla="*/ 8 h 44"/>
                    <a:gd name="T20" fmla="*/ 36 w 36"/>
                    <a:gd name="T21" fmla="*/ 0 h 44"/>
                    <a:gd name="T22" fmla="*/ 28 w 3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" h="44">
                      <a:moveTo>
                        <a:pt x="28" y="0"/>
                      </a:moveTo>
                      <a:lnTo>
                        <a:pt x="22" y="15"/>
                      </a:lnTo>
                      <a:lnTo>
                        <a:pt x="28" y="23"/>
                      </a:lnTo>
                      <a:lnTo>
                        <a:pt x="20" y="29"/>
                      </a:lnTo>
                      <a:lnTo>
                        <a:pt x="0" y="28"/>
                      </a:lnTo>
                      <a:lnTo>
                        <a:pt x="3" y="40"/>
                      </a:lnTo>
                      <a:lnTo>
                        <a:pt x="17" y="42"/>
                      </a:lnTo>
                      <a:lnTo>
                        <a:pt x="33" y="44"/>
                      </a:lnTo>
                      <a:lnTo>
                        <a:pt x="36" y="32"/>
                      </a:lnTo>
                      <a:lnTo>
                        <a:pt x="36" y="8"/>
                      </a:lnTo>
                      <a:lnTo>
                        <a:pt x="36" y="0"/>
                      </a:lnTo>
                      <a:lnTo>
                        <a:pt x="2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9" name="Freeform 751"/>
                <p:cNvSpPr>
                  <a:spLocks/>
                </p:cNvSpPr>
                <p:nvPr/>
              </p:nvSpPr>
              <p:spPr bwMode="auto">
                <a:xfrm>
                  <a:off x="5764213" y="1709420"/>
                  <a:ext cx="57150" cy="69850"/>
                </a:xfrm>
                <a:custGeom>
                  <a:avLst/>
                  <a:gdLst>
                    <a:gd name="T0" fmla="*/ 28 w 36"/>
                    <a:gd name="T1" fmla="*/ 0 h 44"/>
                    <a:gd name="T2" fmla="*/ 22 w 36"/>
                    <a:gd name="T3" fmla="*/ 15 h 44"/>
                    <a:gd name="T4" fmla="*/ 28 w 36"/>
                    <a:gd name="T5" fmla="*/ 23 h 44"/>
                    <a:gd name="T6" fmla="*/ 20 w 36"/>
                    <a:gd name="T7" fmla="*/ 29 h 44"/>
                    <a:gd name="T8" fmla="*/ 0 w 36"/>
                    <a:gd name="T9" fmla="*/ 28 h 44"/>
                    <a:gd name="T10" fmla="*/ 3 w 36"/>
                    <a:gd name="T11" fmla="*/ 40 h 44"/>
                    <a:gd name="T12" fmla="*/ 17 w 36"/>
                    <a:gd name="T13" fmla="*/ 42 h 44"/>
                    <a:gd name="T14" fmla="*/ 33 w 36"/>
                    <a:gd name="T15" fmla="*/ 44 h 44"/>
                    <a:gd name="T16" fmla="*/ 36 w 36"/>
                    <a:gd name="T17" fmla="*/ 32 h 44"/>
                    <a:gd name="T18" fmla="*/ 36 w 36"/>
                    <a:gd name="T19" fmla="*/ 8 h 44"/>
                    <a:gd name="T20" fmla="*/ 36 w 36"/>
                    <a:gd name="T21" fmla="*/ 0 h 44"/>
                    <a:gd name="T22" fmla="*/ 28 w 3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" h="44">
                      <a:moveTo>
                        <a:pt x="28" y="0"/>
                      </a:moveTo>
                      <a:lnTo>
                        <a:pt x="22" y="15"/>
                      </a:lnTo>
                      <a:lnTo>
                        <a:pt x="28" y="23"/>
                      </a:lnTo>
                      <a:lnTo>
                        <a:pt x="20" y="29"/>
                      </a:lnTo>
                      <a:lnTo>
                        <a:pt x="0" y="28"/>
                      </a:lnTo>
                      <a:lnTo>
                        <a:pt x="3" y="40"/>
                      </a:lnTo>
                      <a:lnTo>
                        <a:pt x="17" y="42"/>
                      </a:lnTo>
                      <a:lnTo>
                        <a:pt x="33" y="44"/>
                      </a:lnTo>
                      <a:lnTo>
                        <a:pt x="36" y="32"/>
                      </a:lnTo>
                      <a:lnTo>
                        <a:pt x="36" y="8"/>
                      </a:lnTo>
                      <a:lnTo>
                        <a:pt x="36" y="0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0" name="Freeform 752"/>
                <p:cNvSpPr>
                  <a:spLocks/>
                </p:cNvSpPr>
                <p:nvPr/>
              </p:nvSpPr>
              <p:spPr bwMode="auto">
                <a:xfrm>
                  <a:off x="5764213" y="1709420"/>
                  <a:ext cx="57150" cy="69850"/>
                </a:xfrm>
                <a:custGeom>
                  <a:avLst/>
                  <a:gdLst>
                    <a:gd name="T0" fmla="*/ 28 w 36"/>
                    <a:gd name="T1" fmla="*/ 0 h 44"/>
                    <a:gd name="T2" fmla="*/ 22 w 36"/>
                    <a:gd name="T3" fmla="*/ 15 h 44"/>
                    <a:gd name="T4" fmla="*/ 28 w 36"/>
                    <a:gd name="T5" fmla="*/ 23 h 44"/>
                    <a:gd name="T6" fmla="*/ 20 w 36"/>
                    <a:gd name="T7" fmla="*/ 29 h 44"/>
                    <a:gd name="T8" fmla="*/ 0 w 36"/>
                    <a:gd name="T9" fmla="*/ 28 h 44"/>
                    <a:gd name="T10" fmla="*/ 3 w 36"/>
                    <a:gd name="T11" fmla="*/ 40 h 44"/>
                    <a:gd name="T12" fmla="*/ 17 w 36"/>
                    <a:gd name="T13" fmla="*/ 42 h 44"/>
                    <a:gd name="T14" fmla="*/ 33 w 36"/>
                    <a:gd name="T15" fmla="*/ 44 h 44"/>
                    <a:gd name="T16" fmla="*/ 36 w 36"/>
                    <a:gd name="T17" fmla="*/ 32 h 44"/>
                    <a:gd name="T18" fmla="*/ 36 w 36"/>
                    <a:gd name="T19" fmla="*/ 8 h 44"/>
                    <a:gd name="T20" fmla="*/ 36 w 36"/>
                    <a:gd name="T21" fmla="*/ 0 h 44"/>
                    <a:gd name="T22" fmla="*/ 28 w 36"/>
                    <a:gd name="T23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" h="44">
                      <a:moveTo>
                        <a:pt x="28" y="0"/>
                      </a:moveTo>
                      <a:lnTo>
                        <a:pt x="22" y="15"/>
                      </a:lnTo>
                      <a:lnTo>
                        <a:pt x="28" y="23"/>
                      </a:lnTo>
                      <a:lnTo>
                        <a:pt x="20" y="29"/>
                      </a:lnTo>
                      <a:lnTo>
                        <a:pt x="0" y="28"/>
                      </a:lnTo>
                      <a:lnTo>
                        <a:pt x="3" y="40"/>
                      </a:lnTo>
                      <a:lnTo>
                        <a:pt x="17" y="42"/>
                      </a:lnTo>
                      <a:lnTo>
                        <a:pt x="33" y="44"/>
                      </a:lnTo>
                      <a:lnTo>
                        <a:pt x="36" y="32"/>
                      </a:lnTo>
                      <a:lnTo>
                        <a:pt x="36" y="8"/>
                      </a:lnTo>
                      <a:lnTo>
                        <a:pt x="36" y="0"/>
                      </a:lnTo>
                      <a:lnTo>
                        <a:pt x="2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1" name="Freeform 753"/>
                <p:cNvSpPr>
                  <a:spLocks/>
                </p:cNvSpPr>
                <p:nvPr/>
              </p:nvSpPr>
              <p:spPr bwMode="auto">
                <a:xfrm>
                  <a:off x="7769226" y="2731770"/>
                  <a:ext cx="241300" cy="354013"/>
                </a:xfrm>
                <a:custGeom>
                  <a:avLst/>
                  <a:gdLst>
                    <a:gd name="T0" fmla="*/ 0 w 152"/>
                    <a:gd name="T1" fmla="*/ 6 h 223"/>
                    <a:gd name="T2" fmla="*/ 16 w 152"/>
                    <a:gd name="T3" fmla="*/ 0 h 223"/>
                    <a:gd name="T4" fmla="*/ 32 w 152"/>
                    <a:gd name="T5" fmla="*/ 8 h 223"/>
                    <a:gd name="T6" fmla="*/ 61 w 152"/>
                    <a:gd name="T7" fmla="*/ 9 h 223"/>
                    <a:gd name="T8" fmla="*/ 101 w 152"/>
                    <a:gd name="T9" fmla="*/ 9 h 223"/>
                    <a:gd name="T10" fmla="*/ 105 w 152"/>
                    <a:gd name="T11" fmla="*/ 17 h 223"/>
                    <a:gd name="T12" fmla="*/ 139 w 152"/>
                    <a:gd name="T13" fmla="*/ 20 h 223"/>
                    <a:gd name="T14" fmla="*/ 152 w 152"/>
                    <a:gd name="T15" fmla="*/ 24 h 223"/>
                    <a:gd name="T16" fmla="*/ 144 w 152"/>
                    <a:gd name="T17" fmla="*/ 38 h 223"/>
                    <a:gd name="T18" fmla="*/ 144 w 152"/>
                    <a:gd name="T19" fmla="*/ 91 h 223"/>
                    <a:gd name="T20" fmla="*/ 136 w 152"/>
                    <a:gd name="T21" fmla="*/ 97 h 223"/>
                    <a:gd name="T22" fmla="*/ 128 w 152"/>
                    <a:gd name="T23" fmla="*/ 99 h 223"/>
                    <a:gd name="T24" fmla="*/ 128 w 152"/>
                    <a:gd name="T25" fmla="*/ 154 h 223"/>
                    <a:gd name="T26" fmla="*/ 123 w 152"/>
                    <a:gd name="T27" fmla="*/ 213 h 223"/>
                    <a:gd name="T28" fmla="*/ 115 w 152"/>
                    <a:gd name="T29" fmla="*/ 223 h 223"/>
                    <a:gd name="T30" fmla="*/ 94 w 152"/>
                    <a:gd name="T31" fmla="*/ 220 h 223"/>
                    <a:gd name="T32" fmla="*/ 86 w 152"/>
                    <a:gd name="T33" fmla="*/ 207 h 223"/>
                    <a:gd name="T34" fmla="*/ 83 w 152"/>
                    <a:gd name="T35" fmla="*/ 212 h 223"/>
                    <a:gd name="T36" fmla="*/ 72 w 152"/>
                    <a:gd name="T37" fmla="*/ 213 h 223"/>
                    <a:gd name="T38" fmla="*/ 69 w 152"/>
                    <a:gd name="T39" fmla="*/ 201 h 223"/>
                    <a:gd name="T40" fmla="*/ 59 w 152"/>
                    <a:gd name="T41" fmla="*/ 191 h 223"/>
                    <a:gd name="T42" fmla="*/ 48 w 152"/>
                    <a:gd name="T43" fmla="*/ 189 h 223"/>
                    <a:gd name="T44" fmla="*/ 50 w 152"/>
                    <a:gd name="T45" fmla="*/ 169 h 223"/>
                    <a:gd name="T46" fmla="*/ 45 w 152"/>
                    <a:gd name="T47" fmla="*/ 146 h 223"/>
                    <a:gd name="T48" fmla="*/ 43 w 152"/>
                    <a:gd name="T49" fmla="*/ 129 h 223"/>
                    <a:gd name="T50" fmla="*/ 42 w 152"/>
                    <a:gd name="T51" fmla="*/ 108 h 223"/>
                    <a:gd name="T52" fmla="*/ 37 w 152"/>
                    <a:gd name="T53" fmla="*/ 94 h 223"/>
                    <a:gd name="T54" fmla="*/ 30 w 152"/>
                    <a:gd name="T55" fmla="*/ 83 h 223"/>
                    <a:gd name="T56" fmla="*/ 26 w 152"/>
                    <a:gd name="T57" fmla="*/ 71 h 223"/>
                    <a:gd name="T58" fmla="*/ 16 w 152"/>
                    <a:gd name="T59" fmla="*/ 52 h 223"/>
                    <a:gd name="T60" fmla="*/ 11 w 152"/>
                    <a:gd name="T61" fmla="*/ 41 h 223"/>
                    <a:gd name="T62" fmla="*/ 0 w 152"/>
                    <a:gd name="T63" fmla="*/ 27 h 223"/>
                    <a:gd name="T64" fmla="*/ 0 w 152"/>
                    <a:gd name="T65" fmla="*/ 6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2" h="223">
                      <a:moveTo>
                        <a:pt x="0" y="6"/>
                      </a:move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61" y="9"/>
                      </a:lnTo>
                      <a:lnTo>
                        <a:pt x="101" y="9"/>
                      </a:lnTo>
                      <a:lnTo>
                        <a:pt x="105" y="17"/>
                      </a:lnTo>
                      <a:lnTo>
                        <a:pt x="139" y="20"/>
                      </a:lnTo>
                      <a:lnTo>
                        <a:pt x="152" y="24"/>
                      </a:lnTo>
                      <a:lnTo>
                        <a:pt x="144" y="38"/>
                      </a:lnTo>
                      <a:lnTo>
                        <a:pt x="144" y="91"/>
                      </a:lnTo>
                      <a:lnTo>
                        <a:pt x="136" y="97"/>
                      </a:lnTo>
                      <a:lnTo>
                        <a:pt x="128" y="99"/>
                      </a:lnTo>
                      <a:lnTo>
                        <a:pt x="128" y="154"/>
                      </a:lnTo>
                      <a:lnTo>
                        <a:pt x="123" y="213"/>
                      </a:lnTo>
                      <a:lnTo>
                        <a:pt x="115" y="223"/>
                      </a:lnTo>
                      <a:lnTo>
                        <a:pt x="94" y="220"/>
                      </a:lnTo>
                      <a:lnTo>
                        <a:pt x="86" y="207"/>
                      </a:lnTo>
                      <a:lnTo>
                        <a:pt x="83" y="212"/>
                      </a:lnTo>
                      <a:lnTo>
                        <a:pt x="72" y="213"/>
                      </a:lnTo>
                      <a:lnTo>
                        <a:pt x="69" y="201"/>
                      </a:lnTo>
                      <a:lnTo>
                        <a:pt x="59" y="191"/>
                      </a:lnTo>
                      <a:lnTo>
                        <a:pt x="48" y="189"/>
                      </a:lnTo>
                      <a:lnTo>
                        <a:pt x="50" y="169"/>
                      </a:lnTo>
                      <a:lnTo>
                        <a:pt x="45" y="146"/>
                      </a:lnTo>
                      <a:lnTo>
                        <a:pt x="43" y="129"/>
                      </a:lnTo>
                      <a:lnTo>
                        <a:pt x="42" y="108"/>
                      </a:lnTo>
                      <a:lnTo>
                        <a:pt x="37" y="94"/>
                      </a:lnTo>
                      <a:lnTo>
                        <a:pt x="30" y="83"/>
                      </a:lnTo>
                      <a:lnTo>
                        <a:pt x="26" y="71"/>
                      </a:lnTo>
                      <a:lnTo>
                        <a:pt x="16" y="52"/>
                      </a:lnTo>
                      <a:lnTo>
                        <a:pt x="11" y="41"/>
                      </a:lnTo>
                      <a:lnTo>
                        <a:pt x="0" y="27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2" name="Freeform 754"/>
                <p:cNvSpPr>
                  <a:spLocks/>
                </p:cNvSpPr>
                <p:nvPr/>
              </p:nvSpPr>
              <p:spPr bwMode="auto">
                <a:xfrm>
                  <a:off x="7769226" y="2731770"/>
                  <a:ext cx="241300" cy="354013"/>
                </a:xfrm>
                <a:custGeom>
                  <a:avLst/>
                  <a:gdLst>
                    <a:gd name="T0" fmla="*/ 0 w 152"/>
                    <a:gd name="T1" fmla="*/ 6 h 223"/>
                    <a:gd name="T2" fmla="*/ 16 w 152"/>
                    <a:gd name="T3" fmla="*/ 0 h 223"/>
                    <a:gd name="T4" fmla="*/ 32 w 152"/>
                    <a:gd name="T5" fmla="*/ 8 h 223"/>
                    <a:gd name="T6" fmla="*/ 61 w 152"/>
                    <a:gd name="T7" fmla="*/ 9 h 223"/>
                    <a:gd name="T8" fmla="*/ 101 w 152"/>
                    <a:gd name="T9" fmla="*/ 9 h 223"/>
                    <a:gd name="T10" fmla="*/ 105 w 152"/>
                    <a:gd name="T11" fmla="*/ 17 h 223"/>
                    <a:gd name="T12" fmla="*/ 139 w 152"/>
                    <a:gd name="T13" fmla="*/ 20 h 223"/>
                    <a:gd name="T14" fmla="*/ 152 w 152"/>
                    <a:gd name="T15" fmla="*/ 24 h 223"/>
                    <a:gd name="T16" fmla="*/ 144 w 152"/>
                    <a:gd name="T17" fmla="*/ 38 h 223"/>
                    <a:gd name="T18" fmla="*/ 144 w 152"/>
                    <a:gd name="T19" fmla="*/ 91 h 223"/>
                    <a:gd name="T20" fmla="*/ 136 w 152"/>
                    <a:gd name="T21" fmla="*/ 97 h 223"/>
                    <a:gd name="T22" fmla="*/ 128 w 152"/>
                    <a:gd name="T23" fmla="*/ 99 h 223"/>
                    <a:gd name="T24" fmla="*/ 128 w 152"/>
                    <a:gd name="T25" fmla="*/ 154 h 223"/>
                    <a:gd name="T26" fmla="*/ 123 w 152"/>
                    <a:gd name="T27" fmla="*/ 213 h 223"/>
                    <a:gd name="T28" fmla="*/ 115 w 152"/>
                    <a:gd name="T29" fmla="*/ 223 h 223"/>
                    <a:gd name="T30" fmla="*/ 94 w 152"/>
                    <a:gd name="T31" fmla="*/ 220 h 223"/>
                    <a:gd name="T32" fmla="*/ 86 w 152"/>
                    <a:gd name="T33" fmla="*/ 207 h 223"/>
                    <a:gd name="T34" fmla="*/ 83 w 152"/>
                    <a:gd name="T35" fmla="*/ 212 h 223"/>
                    <a:gd name="T36" fmla="*/ 72 w 152"/>
                    <a:gd name="T37" fmla="*/ 213 h 223"/>
                    <a:gd name="T38" fmla="*/ 69 w 152"/>
                    <a:gd name="T39" fmla="*/ 201 h 223"/>
                    <a:gd name="T40" fmla="*/ 59 w 152"/>
                    <a:gd name="T41" fmla="*/ 191 h 223"/>
                    <a:gd name="T42" fmla="*/ 48 w 152"/>
                    <a:gd name="T43" fmla="*/ 189 h 223"/>
                    <a:gd name="T44" fmla="*/ 50 w 152"/>
                    <a:gd name="T45" fmla="*/ 169 h 223"/>
                    <a:gd name="T46" fmla="*/ 45 w 152"/>
                    <a:gd name="T47" fmla="*/ 146 h 223"/>
                    <a:gd name="T48" fmla="*/ 43 w 152"/>
                    <a:gd name="T49" fmla="*/ 129 h 223"/>
                    <a:gd name="T50" fmla="*/ 42 w 152"/>
                    <a:gd name="T51" fmla="*/ 108 h 223"/>
                    <a:gd name="T52" fmla="*/ 37 w 152"/>
                    <a:gd name="T53" fmla="*/ 94 h 223"/>
                    <a:gd name="T54" fmla="*/ 30 w 152"/>
                    <a:gd name="T55" fmla="*/ 83 h 223"/>
                    <a:gd name="T56" fmla="*/ 26 w 152"/>
                    <a:gd name="T57" fmla="*/ 71 h 223"/>
                    <a:gd name="T58" fmla="*/ 16 w 152"/>
                    <a:gd name="T59" fmla="*/ 52 h 223"/>
                    <a:gd name="T60" fmla="*/ 11 w 152"/>
                    <a:gd name="T61" fmla="*/ 41 h 223"/>
                    <a:gd name="T62" fmla="*/ 0 w 152"/>
                    <a:gd name="T63" fmla="*/ 27 h 223"/>
                    <a:gd name="T64" fmla="*/ 0 w 152"/>
                    <a:gd name="T65" fmla="*/ 6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2" h="223">
                      <a:moveTo>
                        <a:pt x="0" y="6"/>
                      </a:move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61" y="9"/>
                      </a:lnTo>
                      <a:lnTo>
                        <a:pt x="101" y="9"/>
                      </a:lnTo>
                      <a:lnTo>
                        <a:pt x="105" y="17"/>
                      </a:lnTo>
                      <a:lnTo>
                        <a:pt x="139" y="20"/>
                      </a:lnTo>
                      <a:lnTo>
                        <a:pt x="152" y="24"/>
                      </a:lnTo>
                      <a:lnTo>
                        <a:pt x="144" y="38"/>
                      </a:lnTo>
                      <a:lnTo>
                        <a:pt x="144" y="91"/>
                      </a:lnTo>
                      <a:lnTo>
                        <a:pt x="136" y="97"/>
                      </a:lnTo>
                      <a:lnTo>
                        <a:pt x="128" y="99"/>
                      </a:lnTo>
                      <a:lnTo>
                        <a:pt x="128" y="154"/>
                      </a:lnTo>
                      <a:lnTo>
                        <a:pt x="123" y="213"/>
                      </a:lnTo>
                      <a:lnTo>
                        <a:pt x="115" y="223"/>
                      </a:lnTo>
                      <a:lnTo>
                        <a:pt x="94" y="220"/>
                      </a:lnTo>
                      <a:lnTo>
                        <a:pt x="86" y="207"/>
                      </a:lnTo>
                      <a:lnTo>
                        <a:pt x="83" y="212"/>
                      </a:lnTo>
                      <a:lnTo>
                        <a:pt x="72" y="213"/>
                      </a:lnTo>
                      <a:lnTo>
                        <a:pt x="69" y="201"/>
                      </a:lnTo>
                      <a:lnTo>
                        <a:pt x="59" y="191"/>
                      </a:lnTo>
                      <a:lnTo>
                        <a:pt x="48" y="189"/>
                      </a:lnTo>
                      <a:lnTo>
                        <a:pt x="50" y="169"/>
                      </a:lnTo>
                      <a:lnTo>
                        <a:pt x="45" y="146"/>
                      </a:lnTo>
                      <a:lnTo>
                        <a:pt x="43" y="129"/>
                      </a:lnTo>
                      <a:lnTo>
                        <a:pt x="42" y="108"/>
                      </a:lnTo>
                      <a:lnTo>
                        <a:pt x="37" y="94"/>
                      </a:lnTo>
                      <a:lnTo>
                        <a:pt x="30" y="83"/>
                      </a:lnTo>
                      <a:lnTo>
                        <a:pt x="26" y="71"/>
                      </a:lnTo>
                      <a:lnTo>
                        <a:pt x="16" y="52"/>
                      </a:lnTo>
                      <a:lnTo>
                        <a:pt x="11" y="41"/>
                      </a:lnTo>
                      <a:lnTo>
                        <a:pt x="0" y="27"/>
                      </a:lnTo>
                      <a:lnTo>
                        <a:pt x="0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3" name="Freeform 755"/>
                <p:cNvSpPr>
                  <a:spLocks/>
                </p:cNvSpPr>
                <p:nvPr/>
              </p:nvSpPr>
              <p:spPr bwMode="auto">
                <a:xfrm>
                  <a:off x="7769226" y="2731770"/>
                  <a:ext cx="241300" cy="354013"/>
                </a:xfrm>
                <a:custGeom>
                  <a:avLst/>
                  <a:gdLst>
                    <a:gd name="T0" fmla="*/ 0 w 152"/>
                    <a:gd name="T1" fmla="*/ 6 h 223"/>
                    <a:gd name="T2" fmla="*/ 16 w 152"/>
                    <a:gd name="T3" fmla="*/ 0 h 223"/>
                    <a:gd name="T4" fmla="*/ 32 w 152"/>
                    <a:gd name="T5" fmla="*/ 8 h 223"/>
                    <a:gd name="T6" fmla="*/ 61 w 152"/>
                    <a:gd name="T7" fmla="*/ 9 h 223"/>
                    <a:gd name="T8" fmla="*/ 101 w 152"/>
                    <a:gd name="T9" fmla="*/ 9 h 223"/>
                    <a:gd name="T10" fmla="*/ 105 w 152"/>
                    <a:gd name="T11" fmla="*/ 17 h 223"/>
                    <a:gd name="T12" fmla="*/ 139 w 152"/>
                    <a:gd name="T13" fmla="*/ 20 h 223"/>
                    <a:gd name="T14" fmla="*/ 152 w 152"/>
                    <a:gd name="T15" fmla="*/ 24 h 223"/>
                    <a:gd name="T16" fmla="*/ 144 w 152"/>
                    <a:gd name="T17" fmla="*/ 38 h 223"/>
                    <a:gd name="T18" fmla="*/ 144 w 152"/>
                    <a:gd name="T19" fmla="*/ 91 h 223"/>
                    <a:gd name="T20" fmla="*/ 136 w 152"/>
                    <a:gd name="T21" fmla="*/ 97 h 223"/>
                    <a:gd name="T22" fmla="*/ 128 w 152"/>
                    <a:gd name="T23" fmla="*/ 99 h 223"/>
                    <a:gd name="T24" fmla="*/ 128 w 152"/>
                    <a:gd name="T25" fmla="*/ 154 h 223"/>
                    <a:gd name="T26" fmla="*/ 123 w 152"/>
                    <a:gd name="T27" fmla="*/ 213 h 223"/>
                    <a:gd name="T28" fmla="*/ 115 w 152"/>
                    <a:gd name="T29" fmla="*/ 223 h 223"/>
                    <a:gd name="T30" fmla="*/ 94 w 152"/>
                    <a:gd name="T31" fmla="*/ 220 h 223"/>
                    <a:gd name="T32" fmla="*/ 86 w 152"/>
                    <a:gd name="T33" fmla="*/ 207 h 223"/>
                    <a:gd name="T34" fmla="*/ 83 w 152"/>
                    <a:gd name="T35" fmla="*/ 212 h 223"/>
                    <a:gd name="T36" fmla="*/ 72 w 152"/>
                    <a:gd name="T37" fmla="*/ 213 h 223"/>
                    <a:gd name="T38" fmla="*/ 69 w 152"/>
                    <a:gd name="T39" fmla="*/ 201 h 223"/>
                    <a:gd name="T40" fmla="*/ 59 w 152"/>
                    <a:gd name="T41" fmla="*/ 191 h 223"/>
                    <a:gd name="T42" fmla="*/ 48 w 152"/>
                    <a:gd name="T43" fmla="*/ 189 h 223"/>
                    <a:gd name="T44" fmla="*/ 50 w 152"/>
                    <a:gd name="T45" fmla="*/ 169 h 223"/>
                    <a:gd name="T46" fmla="*/ 45 w 152"/>
                    <a:gd name="T47" fmla="*/ 146 h 223"/>
                    <a:gd name="T48" fmla="*/ 43 w 152"/>
                    <a:gd name="T49" fmla="*/ 129 h 223"/>
                    <a:gd name="T50" fmla="*/ 42 w 152"/>
                    <a:gd name="T51" fmla="*/ 108 h 223"/>
                    <a:gd name="T52" fmla="*/ 37 w 152"/>
                    <a:gd name="T53" fmla="*/ 94 h 223"/>
                    <a:gd name="T54" fmla="*/ 30 w 152"/>
                    <a:gd name="T55" fmla="*/ 83 h 223"/>
                    <a:gd name="T56" fmla="*/ 26 w 152"/>
                    <a:gd name="T57" fmla="*/ 71 h 223"/>
                    <a:gd name="T58" fmla="*/ 16 w 152"/>
                    <a:gd name="T59" fmla="*/ 52 h 223"/>
                    <a:gd name="T60" fmla="*/ 11 w 152"/>
                    <a:gd name="T61" fmla="*/ 41 h 223"/>
                    <a:gd name="T62" fmla="*/ 0 w 152"/>
                    <a:gd name="T63" fmla="*/ 27 h 223"/>
                    <a:gd name="T64" fmla="*/ 0 w 152"/>
                    <a:gd name="T65" fmla="*/ 6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2" h="223">
                      <a:moveTo>
                        <a:pt x="0" y="6"/>
                      </a:move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61" y="9"/>
                      </a:lnTo>
                      <a:lnTo>
                        <a:pt x="101" y="9"/>
                      </a:lnTo>
                      <a:lnTo>
                        <a:pt x="105" y="17"/>
                      </a:lnTo>
                      <a:lnTo>
                        <a:pt x="139" y="20"/>
                      </a:lnTo>
                      <a:lnTo>
                        <a:pt x="152" y="24"/>
                      </a:lnTo>
                      <a:lnTo>
                        <a:pt x="144" y="38"/>
                      </a:lnTo>
                      <a:lnTo>
                        <a:pt x="144" y="91"/>
                      </a:lnTo>
                      <a:lnTo>
                        <a:pt x="136" y="97"/>
                      </a:lnTo>
                      <a:lnTo>
                        <a:pt x="128" y="99"/>
                      </a:lnTo>
                      <a:lnTo>
                        <a:pt x="128" y="154"/>
                      </a:lnTo>
                      <a:lnTo>
                        <a:pt x="123" y="213"/>
                      </a:lnTo>
                      <a:lnTo>
                        <a:pt x="115" y="223"/>
                      </a:lnTo>
                      <a:lnTo>
                        <a:pt x="94" y="220"/>
                      </a:lnTo>
                      <a:lnTo>
                        <a:pt x="86" y="207"/>
                      </a:lnTo>
                      <a:lnTo>
                        <a:pt x="83" y="212"/>
                      </a:lnTo>
                      <a:lnTo>
                        <a:pt x="72" y="213"/>
                      </a:lnTo>
                      <a:lnTo>
                        <a:pt x="69" y="201"/>
                      </a:lnTo>
                      <a:lnTo>
                        <a:pt x="59" y="191"/>
                      </a:lnTo>
                      <a:lnTo>
                        <a:pt x="48" y="189"/>
                      </a:lnTo>
                      <a:lnTo>
                        <a:pt x="50" y="169"/>
                      </a:lnTo>
                      <a:lnTo>
                        <a:pt x="45" y="146"/>
                      </a:lnTo>
                      <a:lnTo>
                        <a:pt x="43" y="129"/>
                      </a:lnTo>
                      <a:lnTo>
                        <a:pt x="42" y="108"/>
                      </a:lnTo>
                      <a:lnTo>
                        <a:pt x="37" y="94"/>
                      </a:lnTo>
                      <a:lnTo>
                        <a:pt x="30" y="83"/>
                      </a:lnTo>
                      <a:lnTo>
                        <a:pt x="26" y="71"/>
                      </a:lnTo>
                      <a:lnTo>
                        <a:pt x="16" y="52"/>
                      </a:lnTo>
                      <a:lnTo>
                        <a:pt x="11" y="41"/>
                      </a:lnTo>
                      <a:lnTo>
                        <a:pt x="0" y="27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4" name="Freeform 756"/>
                <p:cNvSpPr>
                  <a:spLocks/>
                </p:cNvSpPr>
                <p:nvPr/>
              </p:nvSpPr>
              <p:spPr bwMode="auto">
                <a:xfrm>
                  <a:off x="7769226" y="2731770"/>
                  <a:ext cx="241300" cy="354013"/>
                </a:xfrm>
                <a:custGeom>
                  <a:avLst/>
                  <a:gdLst>
                    <a:gd name="T0" fmla="*/ 0 w 152"/>
                    <a:gd name="T1" fmla="*/ 6 h 223"/>
                    <a:gd name="T2" fmla="*/ 16 w 152"/>
                    <a:gd name="T3" fmla="*/ 0 h 223"/>
                    <a:gd name="T4" fmla="*/ 32 w 152"/>
                    <a:gd name="T5" fmla="*/ 8 h 223"/>
                    <a:gd name="T6" fmla="*/ 61 w 152"/>
                    <a:gd name="T7" fmla="*/ 9 h 223"/>
                    <a:gd name="T8" fmla="*/ 101 w 152"/>
                    <a:gd name="T9" fmla="*/ 9 h 223"/>
                    <a:gd name="T10" fmla="*/ 105 w 152"/>
                    <a:gd name="T11" fmla="*/ 17 h 223"/>
                    <a:gd name="T12" fmla="*/ 139 w 152"/>
                    <a:gd name="T13" fmla="*/ 20 h 223"/>
                    <a:gd name="T14" fmla="*/ 152 w 152"/>
                    <a:gd name="T15" fmla="*/ 24 h 223"/>
                    <a:gd name="T16" fmla="*/ 144 w 152"/>
                    <a:gd name="T17" fmla="*/ 38 h 223"/>
                    <a:gd name="T18" fmla="*/ 144 w 152"/>
                    <a:gd name="T19" fmla="*/ 91 h 223"/>
                    <a:gd name="T20" fmla="*/ 136 w 152"/>
                    <a:gd name="T21" fmla="*/ 97 h 223"/>
                    <a:gd name="T22" fmla="*/ 128 w 152"/>
                    <a:gd name="T23" fmla="*/ 99 h 223"/>
                    <a:gd name="T24" fmla="*/ 128 w 152"/>
                    <a:gd name="T25" fmla="*/ 154 h 223"/>
                    <a:gd name="T26" fmla="*/ 123 w 152"/>
                    <a:gd name="T27" fmla="*/ 213 h 223"/>
                    <a:gd name="T28" fmla="*/ 115 w 152"/>
                    <a:gd name="T29" fmla="*/ 223 h 223"/>
                    <a:gd name="T30" fmla="*/ 94 w 152"/>
                    <a:gd name="T31" fmla="*/ 220 h 223"/>
                    <a:gd name="T32" fmla="*/ 86 w 152"/>
                    <a:gd name="T33" fmla="*/ 207 h 223"/>
                    <a:gd name="T34" fmla="*/ 83 w 152"/>
                    <a:gd name="T35" fmla="*/ 212 h 223"/>
                    <a:gd name="T36" fmla="*/ 72 w 152"/>
                    <a:gd name="T37" fmla="*/ 213 h 223"/>
                    <a:gd name="T38" fmla="*/ 69 w 152"/>
                    <a:gd name="T39" fmla="*/ 201 h 223"/>
                    <a:gd name="T40" fmla="*/ 59 w 152"/>
                    <a:gd name="T41" fmla="*/ 191 h 223"/>
                    <a:gd name="T42" fmla="*/ 48 w 152"/>
                    <a:gd name="T43" fmla="*/ 189 h 223"/>
                    <a:gd name="T44" fmla="*/ 50 w 152"/>
                    <a:gd name="T45" fmla="*/ 169 h 223"/>
                    <a:gd name="T46" fmla="*/ 45 w 152"/>
                    <a:gd name="T47" fmla="*/ 146 h 223"/>
                    <a:gd name="T48" fmla="*/ 43 w 152"/>
                    <a:gd name="T49" fmla="*/ 129 h 223"/>
                    <a:gd name="T50" fmla="*/ 42 w 152"/>
                    <a:gd name="T51" fmla="*/ 108 h 223"/>
                    <a:gd name="T52" fmla="*/ 37 w 152"/>
                    <a:gd name="T53" fmla="*/ 94 h 223"/>
                    <a:gd name="T54" fmla="*/ 30 w 152"/>
                    <a:gd name="T55" fmla="*/ 83 h 223"/>
                    <a:gd name="T56" fmla="*/ 26 w 152"/>
                    <a:gd name="T57" fmla="*/ 71 h 223"/>
                    <a:gd name="T58" fmla="*/ 16 w 152"/>
                    <a:gd name="T59" fmla="*/ 52 h 223"/>
                    <a:gd name="T60" fmla="*/ 11 w 152"/>
                    <a:gd name="T61" fmla="*/ 41 h 223"/>
                    <a:gd name="T62" fmla="*/ 0 w 152"/>
                    <a:gd name="T63" fmla="*/ 27 h 223"/>
                    <a:gd name="T64" fmla="*/ 0 w 152"/>
                    <a:gd name="T65" fmla="*/ 6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52" h="223">
                      <a:moveTo>
                        <a:pt x="0" y="6"/>
                      </a:moveTo>
                      <a:lnTo>
                        <a:pt x="16" y="0"/>
                      </a:lnTo>
                      <a:lnTo>
                        <a:pt x="32" y="8"/>
                      </a:lnTo>
                      <a:lnTo>
                        <a:pt x="61" y="9"/>
                      </a:lnTo>
                      <a:lnTo>
                        <a:pt x="101" y="9"/>
                      </a:lnTo>
                      <a:lnTo>
                        <a:pt x="105" y="17"/>
                      </a:lnTo>
                      <a:lnTo>
                        <a:pt x="139" y="20"/>
                      </a:lnTo>
                      <a:lnTo>
                        <a:pt x="152" y="24"/>
                      </a:lnTo>
                      <a:lnTo>
                        <a:pt x="144" y="38"/>
                      </a:lnTo>
                      <a:lnTo>
                        <a:pt x="144" y="91"/>
                      </a:lnTo>
                      <a:lnTo>
                        <a:pt x="136" y="97"/>
                      </a:lnTo>
                      <a:lnTo>
                        <a:pt x="128" y="99"/>
                      </a:lnTo>
                      <a:lnTo>
                        <a:pt x="128" y="154"/>
                      </a:lnTo>
                      <a:lnTo>
                        <a:pt x="123" y="213"/>
                      </a:lnTo>
                      <a:lnTo>
                        <a:pt x="115" y="223"/>
                      </a:lnTo>
                      <a:lnTo>
                        <a:pt x="94" y="220"/>
                      </a:lnTo>
                      <a:lnTo>
                        <a:pt x="86" y="207"/>
                      </a:lnTo>
                      <a:lnTo>
                        <a:pt x="83" y="212"/>
                      </a:lnTo>
                      <a:lnTo>
                        <a:pt x="72" y="213"/>
                      </a:lnTo>
                      <a:lnTo>
                        <a:pt x="69" y="201"/>
                      </a:lnTo>
                      <a:lnTo>
                        <a:pt x="59" y="191"/>
                      </a:lnTo>
                      <a:lnTo>
                        <a:pt x="48" y="189"/>
                      </a:lnTo>
                      <a:lnTo>
                        <a:pt x="50" y="169"/>
                      </a:lnTo>
                      <a:lnTo>
                        <a:pt x="45" y="146"/>
                      </a:lnTo>
                      <a:lnTo>
                        <a:pt x="43" y="129"/>
                      </a:lnTo>
                      <a:lnTo>
                        <a:pt x="42" y="108"/>
                      </a:lnTo>
                      <a:lnTo>
                        <a:pt x="37" y="94"/>
                      </a:lnTo>
                      <a:lnTo>
                        <a:pt x="30" y="83"/>
                      </a:lnTo>
                      <a:lnTo>
                        <a:pt x="26" y="71"/>
                      </a:lnTo>
                      <a:lnTo>
                        <a:pt x="16" y="52"/>
                      </a:lnTo>
                      <a:lnTo>
                        <a:pt x="11" y="41"/>
                      </a:lnTo>
                      <a:lnTo>
                        <a:pt x="0" y="27"/>
                      </a:lnTo>
                      <a:lnTo>
                        <a:pt x="0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5" name="Freeform 757"/>
                <p:cNvSpPr>
                  <a:spLocks/>
                </p:cNvSpPr>
                <p:nvPr/>
              </p:nvSpPr>
              <p:spPr bwMode="auto">
                <a:xfrm>
                  <a:off x="5926138" y="1760220"/>
                  <a:ext cx="38100" cy="19050"/>
                </a:xfrm>
                <a:custGeom>
                  <a:avLst/>
                  <a:gdLst>
                    <a:gd name="T0" fmla="*/ 8 w 24"/>
                    <a:gd name="T1" fmla="*/ 0 h 12"/>
                    <a:gd name="T2" fmla="*/ 0 w 24"/>
                    <a:gd name="T3" fmla="*/ 5 h 12"/>
                    <a:gd name="T4" fmla="*/ 6 w 24"/>
                    <a:gd name="T5" fmla="*/ 8 h 12"/>
                    <a:gd name="T6" fmla="*/ 16 w 24"/>
                    <a:gd name="T7" fmla="*/ 12 h 12"/>
                    <a:gd name="T8" fmla="*/ 24 w 24"/>
                    <a:gd name="T9" fmla="*/ 8 h 12"/>
                    <a:gd name="T10" fmla="*/ 24 w 24"/>
                    <a:gd name="T11" fmla="*/ 0 h 12"/>
                    <a:gd name="T12" fmla="*/ 8 w 24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2">
                      <a:moveTo>
                        <a:pt x="8" y="0"/>
                      </a:move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6" y="12"/>
                      </a:lnTo>
                      <a:lnTo>
                        <a:pt x="24" y="8"/>
                      </a:lnTo>
                      <a:lnTo>
                        <a:pt x="24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6" name="Freeform 758"/>
                <p:cNvSpPr>
                  <a:spLocks/>
                </p:cNvSpPr>
                <p:nvPr/>
              </p:nvSpPr>
              <p:spPr bwMode="auto">
                <a:xfrm>
                  <a:off x="5926138" y="1760220"/>
                  <a:ext cx="38100" cy="19050"/>
                </a:xfrm>
                <a:custGeom>
                  <a:avLst/>
                  <a:gdLst>
                    <a:gd name="T0" fmla="*/ 8 w 24"/>
                    <a:gd name="T1" fmla="*/ 0 h 12"/>
                    <a:gd name="T2" fmla="*/ 0 w 24"/>
                    <a:gd name="T3" fmla="*/ 5 h 12"/>
                    <a:gd name="T4" fmla="*/ 6 w 24"/>
                    <a:gd name="T5" fmla="*/ 8 h 12"/>
                    <a:gd name="T6" fmla="*/ 16 w 24"/>
                    <a:gd name="T7" fmla="*/ 12 h 12"/>
                    <a:gd name="T8" fmla="*/ 24 w 24"/>
                    <a:gd name="T9" fmla="*/ 8 h 12"/>
                    <a:gd name="T10" fmla="*/ 24 w 24"/>
                    <a:gd name="T11" fmla="*/ 0 h 12"/>
                    <a:gd name="T12" fmla="*/ 8 w 24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2">
                      <a:moveTo>
                        <a:pt x="8" y="0"/>
                      </a:move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6" y="12"/>
                      </a:lnTo>
                      <a:lnTo>
                        <a:pt x="24" y="8"/>
                      </a:lnTo>
                      <a:lnTo>
                        <a:pt x="24" y="0"/>
                      </a:lnTo>
                      <a:lnTo>
                        <a:pt x="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7" name="Freeform 759"/>
                <p:cNvSpPr>
                  <a:spLocks/>
                </p:cNvSpPr>
                <p:nvPr/>
              </p:nvSpPr>
              <p:spPr bwMode="auto">
                <a:xfrm>
                  <a:off x="5926138" y="1760220"/>
                  <a:ext cx="38100" cy="19050"/>
                </a:xfrm>
                <a:custGeom>
                  <a:avLst/>
                  <a:gdLst>
                    <a:gd name="T0" fmla="*/ 8 w 24"/>
                    <a:gd name="T1" fmla="*/ 0 h 12"/>
                    <a:gd name="T2" fmla="*/ 0 w 24"/>
                    <a:gd name="T3" fmla="*/ 5 h 12"/>
                    <a:gd name="T4" fmla="*/ 6 w 24"/>
                    <a:gd name="T5" fmla="*/ 8 h 12"/>
                    <a:gd name="T6" fmla="*/ 16 w 24"/>
                    <a:gd name="T7" fmla="*/ 12 h 12"/>
                    <a:gd name="T8" fmla="*/ 24 w 24"/>
                    <a:gd name="T9" fmla="*/ 8 h 12"/>
                    <a:gd name="T10" fmla="*/ 24 w 24"/>
                    <a:gd name="T11" fmla="*/ 0 h 12"/>
                    <a:gd name="T12" fmla="*/ 8 w 24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2">
                      <a:moveTo>
                        <a:pt x="8" y="0"/>
                      </a:move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6" y="12"/>
                      </a:lnTo>
                      <a:lnTo>
                        <a:pt x="24" y="8"/>
                      </a:lnTo>
                      <a:lnTo>
                        <a:pt x="24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8" name="Freeform 760"/>
                <p:cNvSpPr>
                  <a:spLocks/>
                </p:cNvSpPr>
                <p:nvPr/>
              </p:nvSpPr>
              <p:spPr bwMode="auto">
                <a:xfrm>
                  <a:off x="5926138" y="1760220"/>
                  <a:ext cx="38100" cy="19050"/>
                </a:xfrm>
                <a:custGeom>
                  <a:avLst/>
                  <a:gdLst>
                    <a:gd name="T0" fmla="*/ 8 w 24"/>
                    <a:gd name="T1" fmla="*/ 0 h 12"/>
                    <a:gd name="T2" fmla="*/ 0 w 24"/>
                    <a:gd name="T3" fmla="*/ 5 h 12"/>
                    <a:gd name="T4" fmla="*/ 6 w 24"/>
                    <a:gd name="T5" fmla="*/ 8 h 12"/>
                    <a:gd name="T6" fmla="*/ 16 w 24"/>
                    <a:gd name="T7" fmla="*/ 12 h 12"/>
                    <a:gd name="T8" fmla="*/ 24 w 24"/>
                    <a:gd name="T9" fmla="*/ 8 h 12"/>
                    <a:gd name="T10" fmla="*/ 24 w 24"/>
                    <a:gd name="T11" fmla="*/ 0 h 12"/>
                    <a:gd name="T12" fmla="*/ 8 w 24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12">
                      <a:moveTo>
                        <a:pt x="8" y="0"/>
                      </a:moveTo>
                      <a:lnTo>
                        <a:pt x="0" y="5"/>
                      </a:lnTo>
                      <a:lnTo>
                        <a:pt x="6" y="8"/>
                      </a:lnTo>
                      <a:lnTo>
                        <a:pt x="16" y="12"/>
                      </a:lnTo>
                      <a:lnTo>
                        <a:pt x="24" y="8"/>
                      </a:lnTo>
                      <a:lnTo>
                        <a:pt x="24" y="0"/>
                      </a:lnTo>
                      <a:lnTo>
                        <a:pt x="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9" name="Freeform 761"/>
                <p:cNvSpPr>
                  <a:spLocks/>
                </p:cNvSpPr>
                <p:nvPr/>
              </p:nvSpPr>
              <p:spPr bwMode="auto">
                <a:xfrm>
                  <a:off x="7678738" y="1193483"/>
                  <a:ext cx="88900" cy="179388"/>
                </a:xfrm>
                <a:custGeom>
                  <a:avLst/>
                  <a:gdLst>
                    <a:gd name="T0" fmla="*/ 32 w 56"/>
                    <a:gd name="T1" fmla="*/ 113 h 113"/>
                    <a:gd name="T2" fmla="*/ 22 w 56"/>
                    <a:gd name="T3" fmla="*/ 113 h 113"/>
                    <a:gd name="T4" fmla="*/ 19 w 56"/>
                    <a:gd name="T5" fmla="*/ 96 h 113"/>
                    <a:gd name="T6" fmla="*/ 6 w 56"/>
                    <a:gd name="T7" fmla="*/ 91 h 113"/>
                    <a:gd name="T8" fmla="*/ 0 w 56"/>
                    <a:gd name="T9" fmla="*/ 73 h 113"/>
                    <a:gd name="T10" fmla="*/ 3 w 56"/>
                    <a:gd name="T11" fmla="*/ 57 h 113"/>
                    <a:gd name="T12" fmla="*/ 17 w 56"/>
                    <a:gd name="T13" fmla="*/ 53 h 113"/>
                    <a:gd name="T14" fmla="*/ 9 w 56"/>
                    <a:gd name="T15" fmla="*/ 40 h 113"/>
                    <a:gd name="T16" fmla="*/ 12 w 56"/>
                    <a:gd name="T17" fmla="*/ 27 h 113"/>
                    <a:gd name="T18" fmla="*/ 19 w 56"/>
                    <a:gd name="T19" fmla="*/ 27 h 113"/>
                    <a:gd name="T20" fmla="*/ 16 w 56"/>
                    <a:gd name="T21" fmla="*/ 8 h 113"/>
                    <a:gd name="T22" fmla="*/ 25 w 56"/>
                    <a:gd name="T23" fmla="*/ 0 h 113"/>
                    <a:gd name="T24" fmla="*/ 33 w 56"/>
                    <a:gd name="T25" fmla="*/ 0 h 113"/>
                    <a:gd name="T26" fmla="*/ 41 w 56"/>
                    <a:gd name="T27" fmla="*/ 5 h 113"/>
                    <a:gd name="T28" fmla="*/ 52 w 56"/>
                    <a:gd name="T29" fmla="*/ 10 h 113"/>
                    <a:gd name="T30" fmla="*/ 49 w 56"/>
                    <a:gd name="T31" fmla="*/ 22 h 113"/>
                    <a:gd name="T32" fmla="*/ 54 w 56"/>
                    <a:gd name="T33" fmla="*/ 32 h 113"/>
                    <a:gd name="T34" fmla="*/ 52 w 56"/>
                    <a:gd name="T35" fmla="*/ 51 h 113"/>
                    <a:gd name="T36" fmla="*/ 43 w 56"/>
                    <a:gd name="T37" fmla="*/ 54 h 113"/>
                    <a:gd name="T38" fmla="*/ 41 w 56"/>
                    <a:gd name="T39" fmla="*/ 69 h 113"/>
                    <a:gd name="T40" fmla="*/ 51 w 56"/>
                    <a:gd name="T41" fmla="*/ 72 h 113"/>
                    <a:gd name="T42" fmla="*/ 56 w 56"/>
                    <a:gd name="T43" fmla="*/ 80 h 113"/>
                    <a:gd name="T44" fmla="*/ 54 w 56"/>
                    <a:gd name="T45" fmla="*/ 105 h 113"/>
                    <a:gd name="T46" fmla="*/ 46 w 56"/>
                    <a:gd name="T47" fmla="*/ 107 h 113"/>
                    <a:gd name="T48" fmla="*/ 32 w 56"/>
                    <a:gd name="T49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6" h="113">
                      <a:moveTo>
                        <a:pt x="32" y="113"/>
                      </a:moveTo>
                      <a:lnTo>
                        <a:pt x="22" y="113"/>
                      </a:lnTo>
                      <a:lnTo>
                        <a:pt x="19" y="96"/>
                      </a:lnTo>
                      <a:lnTo>
                        <a:pt x="6" y="91"/>
                      </a:lnTo>
                      <a:lnTo>
                        <a:pt x="0" y="73"/>
                      </a:lnTo>
                      <a:lnTo>
                        <a:pt x="3" y="57"/>
                      </a:lnTo>
                      <a:lnTo>
                        <a:pt x="17" y="53"/>
                      </a:lnTo>
                      <a:lnTo>
                        <a:pt x="9" y="40"/>
                      </a:lnTo>
                      <a:lnTo>
                        <a:pt x="12" y="27"/>
                      </a:lnTo>
                      <a:lnTo>
                        <a:pt x="19" y="27"/>
                      </a:lnTo>
                      <a:lnTo>
                        <a:pt x="16" y="8"/>
                      </a:lnTo>
                      <a:lnTo>
                        <a:pt x="25" y="0"/>
                      </a:lnTo>
                      <a:lnTo>
                        <a:pt x="33" y="0"/>
                      </a:lnTo>
                      <a:lnTo>
                        <a:pt x="41" y="5"/>
                      </a:lnTo>
                      <a:lnTo>
                        <a:pt x="52" y="10"/>
                      </a:lnTo>
                      <a:lnTo>
                        <a:pt x="49" y="22"/>
                      </a:lnTo>
                      <a:lnTo>
                        <a:pt x="54" y="32"/>
                      </a:lnTo>
                      <a:lnTo>
                        <a:pt x="52" y="51"/>
                      </a:lnTo>
                      <a:lnTo>
                        <a:pt x="43" y="54"/>
                      </a:lnTo>
                      <a:lnTo>
                        <a:pt x="41" y="69"/>
                      </a:lnTo>
                      <a:lnTo>
                        <a:pt x="51" y="72"/>
                      </a:lnTo>
                      <a:lnTo>
                        <a:pt x="56" y="80"/>
                      </a:lnTo>
                      <a:lnTo>
                        <a:pt x="54" y="105"/>
                      </a:lnTo>
                      <a:lnTo>
                        <a:pt x="46" y="107"/>
                      </a:lnTo>
                      <a:lnTo>
                        <a:pt x="32" y="1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0" name="Freeform 762"/>
                <p:cNvSpPr>
                  <a:spLocks/>
                </p:cNvSpPr>
                <p:nvPr/>
              </p:nvSpPr>
              <p:spPr bwMode="auto">
                <a:xfrm>
                  <a:off x="7678738" y="1193483"/>
                  <a:ext cx="88900" cy="179388"/>
                </a:xfrm>
                <a:custGeom>
                  <a:avLst/>
                  <a:gdLst>
                    <a:gd name="T0" fmla="*/ 32 w 56"/>
                    <a:gd name="T1" fmla="*/ 113 h 113"/>
                    <a:gd name="T2" fmla="*/ 22 w 56"/>
                    <a:gd name="T3" fmla="*/ 113 h 113"/>
                    <a:gd name="T4" fmla="*/ 19 w 56"/>
                    <a:gd name="T5" fmla="*/ 96 h 113"/>
                    <a:gd name="T6" fmla="*/ 6 w 56"/>
                    <a:gd name="T7" fmla="*/ 91 h 113"/>
                    <a:gd name="T8" fmla="*/ 0 w 56"/>
                    <a:gd name="T9" fmla="*/ 73 h 113"/>
                    <a:gd name="T10" fmla="*/ 3 w 56"/>
                    <a:gd name="T11" fmla="*/ 57 h 113"/>
                    <a:gd name="T12" fmla="*/ 17 w 56"/>
                    <a:gd name="T13" fmla="*/ 53 h 113"/>
                    <a:gd name="T14" fmla="*/ 9 w 56"/>
                    <a:gd name="T15" fmla="*/ 40 h 113"/>
                    <a:gd name="T16" fmla="*/ 12 w 56"/>
                    <a:gd name="T17" fmla="*/ 27 h 113"/>
                    <a:gd name="T18" fmla="*/ 19 w 56"/>
                    <a:gd name="T19" fmla="*/ 27 h 113"/>
                    <a:gd name="T20" fmla="*/ 16 w 56"/>
                    <a:gd name="T21" fmla="*/ 8 h 113"/>
                    <a:gd name="T22" fmla="*/ 25 w 56"/>
                    <a:gd name="T23" fmla="*/ 0 h 113"/>
                    <a:gd name="T24" fmla="*/ 33 w 56"/>
                    <a:gd name="T25" fmla="*/ 0 h 113"/>
                    <a:gd name="T26" fmla="*/ 41 w 56"/>
                    <a:gd name="T27" fmla="*/ 5 h 113"/>
                    <a:gd name="T28" fmla="*/ 52 w 56"/>
                    <a:gd name="T29" fmla="*/ 10 h 113"/>
                    <a:gd name="T30" fmla="*/ 49 w 56"/>
                    <a:gd name="T31" fmla="*/ 22 h 113"/>
                    <a:gd name="T32" fmla="*/ 54 w 56"/>
                    <a:gd name="T33" fmla="*/ 32 h 113"/>
                    <a:gd name="T34" fmla="*/ 52 w 56"/>
                    <a:gd name="T35" fmla="*/ 51 h 113"/>
                    <a:gd name="T36" fmla="*/ 43 w 56"/>
                    <a:gd name="T37" fmla="*/ 54 h 113"/>
                    <a:gd name="T38" fmla="*/ 41 w 56"/>
                    <a:gd name="T39" fmla="*/ 69 h 113"/>
                    <a:gd name="T40" fmla="*/ 51 w 56"/>
                    <a:gd name="T41" fmla="*/ 72 h 113"/>
                    <a:gd name="T42" fmla="*/ 56 w 56"/>
                    <a:gd name="T43" fmla="*/ 80 h 113"/>
                    <a:gd name="T44" fmla="*/ 54 w 56"/>
                    <a:gd name="T45" fmla="*/ 105 h 113"/>
                    <a:gd name="T46" fmla="*/ 46 w 56"/>
                    <a:gd name="T47" fmla="*/ 107 h 113"/>
                    <a:gd name="T48" fmla="*/ 32 w 56"/>
                    <a:gd name="T49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6" h="113">
                      <a:moveTo>
                        <a:pt x="32" y="113"/>
                      </a:moveTo>
                      <a:lnTo>
                        <a:pt x="22" y="113"/>
                      </a:lnTo>
                      <a:lnTo>
                        <a:pt x="19" y="96"/>
                      </a:lnTo>
                      <a:lnTo>
                        <a:pt x="6" y="91"/>
                      </a:lnTo>
                      <a:lnTo>
                        <a:pt x="0" y="73"/>
                      </a:lnTo>
                      <a:lnTo>
                        <a:pt x="3" y="57"/>
                      </a:lnTo>
                      <a:lnTo>
                        <a:pt x="17" y="53"/>
                      </a:lnTo>
                      <a:lnTo>
                        <a:pt x="9" y="40"/>
                      </a:lnTo>
                      <a:lnTo>
                        <a:pt x="12" y="27"/>
                      </a:lnTo>
                      <a:lnTo>
                        <a:pt x="19" y="27"/>
                      </a:lnTo>
                      <a:lnTo>
                        <a:pt x="16" y="8"/>
                      </a:lnTo>
                      <a:lnTo>
                        <a:pt x="25" y="0"/>
                      </a:lnTo>
                      <a:lnTo>
                        <a:pt x="33" y="0"/>
                      </a:lnTo>
                      <a:lnTo>
                        <a:pt x="41" y="5"/>
                      </a:lnTo>
                      <a:lnTo>
                        <a:pt x="52" y="10"/>
                      </a:lnTo>
                      <a:lnTo>
                        <a:pt x="49" y="22"/>
                      </a:lnTo>
                      <a:lnTo>
                        <a:pt x="54" y="32"/>
                      </a:lnTo>
                      <a:lnTo>
                        <a:pt x="52" y="51"/>
                      </a:lnTo>
                      <a:lnTo>
                        <a:pt x="43" y="54"/>
                      </a:lnTo>
                      <a:lnTo>
                        <a:pt x="41" y="69"/>
                      </a:lnTo>
                      <a:lnTo>
                        <a:pt x="51" y="72"/>
                      </a:lnTo>
                      <a:lnTo>
                        <a:pt x="56" y="80"/>
                      </a:lnTo>
                      <a:lnTo>
                        <a:pt x="54" y="105"/>
                      </a:lnTo>
                      <a:lnTo>
                        <a:pt x="46" y="107"/>
                      </a:lnTo>
                      <a:lnTo>
                        <a:pt x="32" y="1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1" name="Freeform 763"/>
                <p:cNvSpPr>
                  <a:spLocks/>
                </p:cNvSpPr>
                <p:nvPr/>
              </p:nvSpPr>
              <p:spPr bwMode="auto">
                <a:xfrm>
                  <a:off x="7678738" y="1193483"/>
                  <a:ext cx="88900" cy="179388"/>
                </a:xfrm>
                <a:custGeom>
                  <a:avLst/>
                  <a:gdLst>
                    <a:gd name="T0" fmla="*/ 32 w 56"/>
                    <a:gd name="T1" fmla="*/ 113 h 113"/>
                    <a:gd name="T2" fmla="*/ 22 w 56"/>
                    <a:gd name="T3" fmla="*/ 113 h 113"/>
                    <a:gd name="T4" fmla="*/ 19 w 56"/>
                    <a:gd name="T5" fmla="*/ 96 h 113"/>
                    <a:gd name="T6" fmla="*/ 6 w 56"/>
                    <a:gd name="T7" fmla="*/ 91 h 113"/>
                    <a:gd name="T8" fmla="*/ 0 w 56"/>
                    <a:gd name="T9" fmla="*/ 73 h 113"/>
                    <a:gd name="T10" fmla="*/ 3 w 56"/>
                    <a:gd name="T11" fmla="*/ 57 h 113"/>
                    <a:gd name="T12" fmla="*/ 17 w 56"/>
                    <a:gd name="T13" fmla="*/ 53 h 113"/>
                    <a:gd name="T14" fmla="*/ 9 w 56"/>
                    <a:gd name="T15" fmla="*/ 40 h 113"/>
                    <a:gd name="T16" fmla="*/ 12 w 56"/>
                    <a:gd name="T17" fmla="*/ 27 h 113"/>
                    <a:gd name="T18" fmla="*/ 19 w 56"/>
                    <a:gd name="T19" fmla="*/ 27 h 113"/>
                    <a:gd name="T20" fmla="*/ 16 w 56"/>
                    <a:gd name="T21" fmla="*/ 8 h 113"/>
                    <a:gd name="T22" fmla="*/ 25 w 56"/>
                    <a:gd name="T23" fmla="*/ 0 h 113"/>
                    <a:gd name="T24" fmla="*/ 33 w 56"/>
                    <a:gd name="T25" fmla="*/ 0 h 113"/>
                    <a:gd name="T26" fmla="*/ 41 w 56"/>
                    <a:gd name="T27" fmla="*/ 5 h 113"/>
                    <a:gd name="T28" fmla="*/ 52 w 56"/>
                    <a:gd name="T29" fmla="*/ 10 h 113"/>
                    <a:gd name="T30" fmla="*/ 49 w 56"/>
                    <a:gd name="T31" fmla="*/ 22 h 113"/>
                    <a:gd name="T32" fmla="*/ 54 w 56"/>
                    <a:gd name="T33" fmla="*/ 32 h 113"/>
                    <a:gd name="T34" fmla="*/ 52 w 56"/>
                    <a:gd name="T35" fmla="*/ 51 h 113"/>
                    <a:gd name="T36" fmla="*/ 43 w 56"/>
                    <a:gd name="T37" fmla="*/ 54 h 113"/>
                    <a:gd name="T38" fmla="*/ 41 w 56"/>
                    <a:gd name="T39" fmla="*/ 69 h 113"/>
                    <a:gd name="T40" fmla="*/ 51 w 56"/>
                    <a:gd name="T41" fmla="*/ 72 h 113"/>
                    <a:gd name="T42" fmla="*/ 56 w 56"/>
                    <a:gd name="T43" fmla="*/ 80 h 113"/>
                    <a:gd name="T44" fmla="*/ 54 w 56"/>
                    <a:gd name="T45" fmla="*/ 105 h 113"/>
                    <a:gd name="T46" fmla="*/ 46 w 56"/>
                    <a:gd name="T47" fmla="*/ 107 h 113"/>
                    <a:gd name="T48" fmla="*/ 32 w 56"/>
                    <a:gd name="T49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6" h="113">
                      <a:moveTo>
                        <a:pt x="32" y="113"/>
                      </a:moveTo>
                      <a:lnTo>
                        <a:pt x="22" y="113"/>
                      </a:lnTo>
                      <a:lnTo>
                        <a:pt x="19" y="96"/>
                      </a:lnTo>
                      <a:lnTo>
                        <a:pt x="6" y="91"/>
                      </a:lnTo>
                      <a:lnTo>
                        <a:pt x="0" y="73"/>
                      </a:lnTo>
                      <a:lnTo>
                        <a:pt x="3" y="57"/>
                      </a:lnTo>
                      <a:lnTo>
                        <a:pt x="17" y="53"/>
                      </a:lnTo>
                      <a:lnTo>
                        <a:pt x="9" y="40"/>
                      </a:lnTo>
                      <a:lnTo>
                        <a:pt x="12" y="27"/>
                      </a:lnTo>
                      <a:lnTo>
                        <a:pt x="19" y="27"/>
                      </a:lnTo>
                      <a:lnTo>
                        <a:pt x="16" y="8"/>
                      </a:lnTo>
                      <a:lnTo>
                        <a:pt x="25" y="0"/>
                      </a:lnTo>
                      <a:lnTo>
                        <a:pt x="33" y="0"/>
                      </a:lnTo>
                      <a:lnTo>
                        <a:pt x="41" y="5"/>
                      </a:lnTo>
                      <a:lnTo>
                        <a:pt x="52" y="10"/>
                      </a:lnTo>
                      <a:lnTo>
                        <a:pt x="49" y="22"/>
                      </a:lnTo>
                      <a:lnTo>
                        <a:pt x="54" y="32"/>
                      </a:lnTo>
                      <a:lnTo>
                        <a:pt x="52" y="51"/>
                      </a:lnTo>
                      <a:lnTo>
                        <a:pt x="43" y="54"/>
                      </a:lnTo>
                      <a:lnTo>
                        <a:pt x="41" y="69"/>
                      </a:lnTo>
                      <a:lnTo>
                        <a:pt x="51" y="72"/>
                      </a:lnTo>
                      <a:lnTo>
                        <a:pt x="56" y="80"/>
                      </a:lnTo>
                      <a:lnTo>
                        <a:pt x="54" y="105"/>
                      </a:lnTo>
                      <a:lnTo>
                        <a:pt x="46" y="107"/>
                      </a:lnTo>
                      <a:lnTo>
                        <a:pt x="32" y="1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2" name="Freeform 764"/>
                <p:cNvSpPr>
                  <a:spLocks/>
                </p:cNvSpPr>
                <p:nvPr/>
              </p:nvSpPr>
              <p:spPr bwMode="auto">
                <a:xfrm>
                  <a:off x="7678738" y="1193483"/>
                  <a:ext cx="88900" cy="179388"/>
                </a:xfrm>
                <a:custGeom>
                  <a:avLst/>
                  <a:gdLst>
                    <a:gd name="T0" fmla="*/ 32 w 56"/>
                    <a:gd name="T1" fmla="*/ 113 h 113"/>
                    <a:gd name="T2" fmla="*/ 22 w 56"/>
                    <a:gd name="T3" fmla="*/ 113 h 113"/>
                    <a:gd name="T4" fmla="*/ 19 w 56"/>
                    <a:gd name="T5" fmla="*/ 96 h 113"/>
                    <a:gd name="T6" fmla="*/ 6 w 56"/>
                    <a:gd name="T7" fmla="*/ 91 h 113"/>
                    <a:gd name="T8" fmla="*/ 0 w 56"/>
                    <a:gd name="T9" fmla="*/ 73 h 113"/>
                    <a:gd name="T10" fmla="*/ 3 w 56"/>
                    <a:gd name="T11" fmla="*/ 57 h 113"/>
                    <a:gd name="T12" fmla="*/ 17 w 56"/>
                    <a:gd name="T13" fmla="*/ 53 h 113"/>
                    <a:gd name="T14" fmla="*/ 9 w 56"/>
                    <a:gd name="T15" fmla="*/ 40 h 113"/>
                    <a:gd name="T16" fmla="*/ 12 w 56"/>
                    <a:gd name="T17" fmla="*/ 27 h 113"/>
                    <a:gd name="T18" fmla="*/ 19 w 56"/>
                    <a:gd name="T19" fmla="*/ 27 h 113"/>
                    <a:gd name="T20" fmla="*/ 16 w 56"/>
                    <a:gd name="T21" fmla="*/ 8 h 113"/>
                    <a:gd name="T22" fmla="*/ 25 w 56"/>
                    <a:gd name="T23" fmla="*/ 0 h 113"/>
                    <a:gd name="T24" fmla="*/ 33 w 56"/>
                    <a:gd name="T25" fmla="*/ 0 h 113"/>
                    <a:gd name="T26" fmla="*/ 41 w 56"/>
                    <a:gd name="T27" fmla="*/ 5 h 113"/>
                    <a:gd name="T28" fmla="*/ 52 w 56"/>
                    <a:gd name="T29" fmla="*/ 10 h 113"/>
                    <a:gd name="T30" fmla="*/ 49 w 56"/>
                    <a:gd name="T31" fmla="*/ 22 h 113"/>
                    <a:gd name="T32" fmla="*/ 54 w 56"/>
                    <a:gd name="T33" fmla="*/ 32 h 113"/>
                    <a:gd name="T34" fmla="*/ 52 w 56"/>
                    <a:gd name="T35" fmla="*/ 51 h 113"/>
                    <a:gd name="T36" fmla="*/ 43 w 56"/>
                    <a:gd name="T37" fmla="*/ 54 h 113"/>
                    <a:gd name="T38" fmla="*/ 41 w 56"/>
                    <a:gd name="T39" fmla="*/ 69 h 113"/>
                    <a:gd name="T40" fmla="*/ 51 w 56"/>
                    <a:gd name="T41" fmla="*/ 72 h 113"/>
                    <a:gd name="T42" fmla="*/ 56 w 56"/>
                    <a:gd name="T43" fmla="*/ 80 h 113"/>
                    <a:gd name="T44" fmla="*/ 54 w 56"/>
                    <a:gd name="T45" fmla="*/ 105 h 113"/>
                    <a:gd name="T46" fmla="*/ 46 w 56"/>
                    <a:gd name="T47" fmla="*/ 107 h 113"/>
                    <a:gd name="T48" fmla="*/ 32 w 56"/>
                    <a:gd name="T49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6" h="113">
                      <a:moveTo>
                        <a:pt x="32" y="113"/>
                      </a:moveTo>
                      <a:lnTo>
                        <a:pt x="22" y="113"/>
                      </a:lnTo>
                      <a:lnTo>
                        <a:pt x="19" y="96"/>
                      </a:lnTo>
                      <a:lnTo>
                        <a:pt x="6" y="91"/>
                      </a:lnTo>
                      <a:lnTo>
                        <a:pt x="0" y="73"/>
                      </a:lnTo>
                      <a:lnTo>
                        <a:pt x="3" y="57"/>
                      </a:lnTo>
                      <a:lnTo>
                        <a:pt x="17" y="53"/>
                      </a:lnTo>
                      <a:lnTo>
                        <a:pt x="9" y="40"/>
                      </a:lnTo>
                      <a:lnTo>
                        <a:pt x="12" y="27"/>
                      </a:lnTo>
                      <a:lnTo>
                        <a:pt x="19" y="27"/>
                      </a:lnTo>
                      <a:lnTo>
                        <a:pt x="16" y="8"/>
                      </a:lnTo>
                      <a:lnTo>
                        <a:pt x="25" y="0"/>
                      </a:lnTo>
                      <a:lnTo>
                        <a:pt x="33" y="0"/>
                      </a:lnTo>
                      <a:lnTo>
                        <a:pt x="41" y="5"/>
                      </a:lnTo>
                      <a:lnTo>
                        <a:pt x="52" y="10"/>
                      </a:lnTo>
                      <a:lnTo>
                        <a:pt x="49" y="22"/>
                      </a:lnTo>
                      <a:lnTo>
                        <a:pt x="54" y="32"/>
                      </a:lnTo>
                      <a:lnTo>
                        <a:pt x="52" y="51"/>
                      </a:lnTo>
                      <a:lnTo>
                        <a:pt x="43" y="54"/>
                      </a:lnTo>
                      <a:lnTo>
                        <a:pt x="41" y="69"/>
                      </a:lnTo>
                      <a:lnTo>
                        <a:pt x="51" y="72"/>
                      </a:lnTo>
                      <a:lnTo>
                        <a:pt x="56" y="80"/>
                      </a:lnTo>
                      <a:lnTo>
                        <a:pt x="54" y="105"/>
                      </a:lnTo>
                      <a:lnTo>
                        <a:pt x="46" y="107"/>
                      </a:lnTo>
                      <a:lnTo>
                        <a:pt x="32" y="1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3" name="Freeform 765"/>
                <p:cNvSpPr>
                  <a:spLocks/>
                </p:cNvSpPr>
                <p:nvPr/>
              </p:nvSpPr>
              <p:spPr bwMode="auto">
                <a:xfrm>
                  <a:off x="10333038" y="1558608"/>
                  <a:ext cx="38100" cy="77788"/>
                </a:xfrm>
                <a:custGeom>
                  <a:avLst/>
                  <a:gdLst>
                    <a:gd name="T0" fmla="*/ 12 w 24"/>
                    <a:gd name="T1" fmla="*/ 0 h 49"/>
                    <a:gd name="T2" fmla="*/ 1 w 24"/>
                    <a:gd name="T3" fmla="*/ 12 h 49"/>
                    <a:gd name="T4" fmla="*/ 0 w 24"/>
                    <a:gd name="T5" fmla="*/ 33 h 49"/>
                    <a:gd name="T6" fmla="*/ 16 w 24"/>
                    <a:gd name="T7" fmla="*/ 49 h 49"/>
                    <a:gd name="T8" fmla="*/ 24 w 24"/>
                    <a:gd name="T9" fmla="*/ 25 h 49"/>
                    <a:gd name="T10" fmla="*/ 12 w 24"/>
                    <a:gd name="T11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49">
                      <a:moveTo>
                        <a:pt x="12" y="0"/>
                      </a:moveTo>
                      <a:lnTo>
                        <a:pt x="1" y="12"/>
                      </a:lnTo>
                      <a:lnTo>
                        <a:pt x="0" y="33"/>
                      </a:lnTo>
                      <a:lnTo>
                        <a:pt x="16" y="49"/>
                      </a:lnTo>
                      <a:lnTo>
                        <a:pt x="24" y="2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4" name="Freeform 766"/>
                <p:cNvSpPr>
                  <a:spLocks/>
                </p:cNvSpPr>
                <p:nvPr/>
              </p:nvSpPr>
              <p:spPr bwMode="auto">
                <a:xfrm>
                  <a:off x="10333038" y="1558608"/>
                  <a:ext cx="38100" cy="77788"/>
                </a:xfrm>
                <a:custGeom>
                  <a:avLst/>
                  <a:gdLst>
                    <a:gd name="T0" fmla="*/ 12 w 24"/>
                    <a:gd name="T1" fmla="*/ 0 h 49"/>
                    <a:gd name="T2" fmla="*/ 1 w 24"/>
                    <a:gd name="T3" fmla="*/ 12 h 49"/>
                    <a:gd name="T4" fmla="*/ 0 w 24"/>
                    <a:gd name="T5" fmla="*/ 33 h 49"/>
                    <a:gd name="T6" fmla="*/ 16 w 24"/>
                    <a:gd name="T7" fmla="*/ 49 h 49"/>
                    <a:gd name="T8" fmla="*/ 24 w 24"/>
                    <a:gd name="T9" fmla="*/ 25 h 49"/>
                    <a:gd name="T10" fmla="*/ 12 w 24"/>
                    <a:gd name="T11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49">
                      <a:moveTo>
                        <a:pt x="12" y="0"/>
                      </a:moveTo>
                      <a:lnTo>
                        <a:pt x="1" y="12"/>
                      </a:lnTo>
                      <a:lnTo>
                        <a:pt x="0" y="33"/>
                      </a:lnTo>
                      <a:lnTo>
                        <a:pt x="16" y="49"/>
                      </a:lnTo>
                      <a:lnTo>
                        <a:pt x="24" y="25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5" name="Freeform 767"/>
                <p:cNvSpPr>
                  <a:spLocks/>
                </p:cNvSpPr>
                <p:nvPr/>
              </p:nvSpPr>
              <p:spPr bwMode="auto">
                <a:xfrm>
                  <a:off x="10333038" y="1558608"/>
                  <a:ext cx="38100" cy="77788"/>
                </a:xfrm>
                <a:custGeom>
                  <a:avLst/>
                  <a:gdLst>
                    <a:gd name="T0" fmla="*/ 12 w 24"/>
                    <a:gd name="T1" fmla="*/ 0 h 49"/>
                    <a:gd name="T2" fmla="*/ 1 w 24"/>
                    <a:gd name="T3" fmla="*/ 12 h 49"/>
                    <a:gd name="T4" fmla="*/ 0 w 24"/>
                    <a:gd name="T5" fmla="*/ 33 h 49"/>
                    <a:gd name="T6" fmla="*/ 16 w 24"/>
                    <a:gd name="T7" fmla="*/ 49 h 49"/>
                    <a:gd name="T8" fmla="*/ 24 w 24"/>
                    <a:gd name="T9" fmla="*/ 25 h 49"/>
                    <a:gd name="T10" fmla="*/ 12 w 24"/>
                    <a:gd name="T11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49">
                      <a:moveTo>
                        <a:pt x="12" y="0"/>
                      </a:moveTo>
                      <a:lnTo>
                        <a:pt x="1" y="12"/>
                      </a:lnTo>
                      <a:lnTo>
                        <a:pt x="0" y="33"/>
                      </a:lnTo>
                      <a:lnTo>
                        <a:pt x="16" y="49"/>
                      </a:lnTo>
                      <a:lnTo>
                        <a:pt x="24" y="2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6" name="Freeform 768"/>
                <p:cNvSpPr>
                  <a:spLocks/>
                </p:cNvSpPr>
                <p:nvPr/>
              </p:nvSpPr>
              <p:spPr bwMode="auto">
                <a:xfrm>
                  <a:off x="10333038" y="1558608"/>
                  <a:ext cx="38100" cy="77788"/>
                </a:xfrm>
                <a:custGeom>
                  <a:avLst/>
                  <a:gdLst>
                    <a:gd name="T0" fmla="*/ 12 w 24"/>
                    <a:gd name="T1" fmla="*/ 0 h 49"/>
                    <a:gd name="T2" fmla="*/ 1 w 24"/>
                    <a:gd name="T3" fmla="*/ 12 h 49"/>
                    <a:gd name="T4" fmla="*/ 0 w 24"/>
                    <a:gd name="T5" fmla="*/ 33 h 49"/>
                    <a:gd name="T6" fmla="*/ 16 w 24"/>
                    <a:gd name="T7" fmla="*/ 49 h 49"/>
                    <a:gd name="T8" fmla="*/ 24 w 24"/>
                    <a:gd name="T9" fmla="*/ 25 h 49"/>
                    <a:gd name="T10" fmla="*/ 12 w 24"/>
                    <a:gd name="T11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49">
                      <a:moveTo>
                        <a:pt x="12" y="0"/>
                      </a:moveTo>
                      <a:lnTo>
                        <a:pt x="1" y="12"/>
                      </a:lnTo>
                      <a:lnTo>
                        <a:pt x="0" y="33"/>
                      </a:lnTo>
                      <a:lnTo>
                        <a:pt x="16" y="49"/>
                      </a:lnTo>
                      <a:lnTo>
                        <a:pt x="24" y="25"/>
                      </a:lnTo>
                      <a:lnTo>
                        <a:pt x="1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7" name="Freeform 769"/>
                <p:cNvSpPr>
                  <a:spLocks/>
                </p:cNvSpPr>
                <p:nvPr/>
              </p:nvSpPr>
              <p:spPr bwMode="auto">
                <a:xfrm>
                  <a:off x="7212013" y="1537970"/>
                  <a:ext cx="382588" cy="442913"/>
                </a:xfrm>
                <a:custGeom>
                  <a:avLst/>
                  <a:gdLst>
                    <a:gd name="T0" fmla="*/ 0 w 241"/>
                    <a:gd name="T1" fmla="*/ 201 h 279"/>
                    <a:gd name="T2" fmla="*/ 16 w 241"/>
                    <a:gd name="T3" fmla="*/ 180 h 279"/>
                    <a:gd name="T4" fmla="*/ 27 w 241"/>
                    <a:gd name="T5" fmla="*/ 188 h 279"/>
                    <a:gd name="T6" fmla="*/ 78 w 241"/>
                    <a:gd name="T7" fmla="*/ 191 h 279"/>
                    <a:gd name="T8" fmla="*/ 99 w 241"/>
                    <a:gd name="T9" fmla="*/ 190 h 279"/>
                    <a:gd name="T10" fmla="*/ 97 w 241"/>
                    <a:gd name="T11" fmla="*/ 171 h 279"/>
                    <a:gd name="T12" fmla="*/ 86 w 241"/>
                    <a:gd name="T13" fmla="*/ 166 h 279"/>
                    <a:gd name="T14" fmla="*/ 88 w 241"/>
                    <a:gd name="T15" fmla="*/ 49 h 279"/>
                    <a:gd name="T16" fmla="*/ 78 w 241"/>
                    <a:gd name="T17" fmla="*/ 40 h 279"/>
                    <a:gd name="T18" fmla="*/ 78 w 241"/>
                    <a:gd name="T19" fmla="*/ 18 h 279"/>
                    <a:gd name="T20" fmla="*/ 89 w 241"/>
                    <a:gd name="T21" fmla="*/ 14 h 279"/>
                    <a:gd name="T22" fmla="*/ 89 w 241"/>
                    <a:gd name="T23" fmla="*/ 0 h 279"/>
                    <a:gd name="T24" fmla="*/ 105 w 241"/>
                    <a:gd name="T25" fmla="*/ 11 h 279"/>
                    <a:gd name="T26" fmla="*/ 208 w 241"/>
                    <a:gd name="T27" fmla="*/ 94 h 279"/>
                    <a:gd name="T28" fmla="*/ 222 w 241"/>
                    <a:gd name="T29" fmla="*/ 100 h 279"/>
                    <a:gd name="T30" fmla="*/ 225 w 241"/>
                    <a:gd name="T31" fmla="*/ 126 h 279"/>
                    <a:gd name="T32" fmla="*/ 238 w 241"/>
                    <a:gd name="T33" fmla="*/ 123 h 279"/>
                    <a:gd name="T34" fmla="*/ 241 w 241"/>
                    <a:gd name="T35" fmla="*/ 172 h 279"/>
                    <a:gd name="T36" fmla="*/ 230 w 241"/>
                    <a:gd name="T37" fmla="*/ 174 h 279"/>
                    <a:gd name="T38" fmla="*/ 230 w 241"/>
                    <a:gd name="T39" fmla="*/ 183 h 279"/>
                    <a:gd name="T40" fmla="*/ 192 w 241"/>
                    <a:gd name="T41" fmla="*/ 188 h 279"/>
                    <a:gd name="T42" fmla="*/ 180 w 241"/>
                    <a:gd name="T43" fmla="*/ 196 h 279"/>
                    <a:gd name="T44" fmla="*/ 156 w 241"/>
                    <a:gd name="T45" fmla="*/ 195 h 279"/>
                    <a:gd name="T46" fmla="*/ 149 w 241"/>
                    <a:gd name="T47" fmla="*/ 206 h 279"/>
                    <a:gd name="T48" fmla="*/ 141 w 241"/>
                    <a:gd name="T49" fmla="*/ 214 h 279"/>
                    <a:gd name="T50" fmla="*/ 121 w 241"/>
                    <a:gd name="T51" fmla="*/ 220 h 279"/>
                    <a:gd name="T52" fmla="*/ 118 w 241"/>
                    <a:gd name="T53" fmla="*/ 228 h 279"/>
                    <a:gd name="T54" fmla="*/ 113 w 241"/>
                    <a:gd name="T55" fmla="*/ 239 h 279"/>
                    <a:gd name="T56" fmla="*/ 102 w 241"/>
                    <a:gd name="T57" fmla="*/ 254 h 279"/>
                    <a:gd name="T58" fmla="*/ 97 w 241"/>
                    <a:gd name="T59" fmla="*/ 274 h 279"/>
                    <a:gd name="T60" fmla="*/ 80 w 241"/>
                    <a:gd name="T61" fmla="*/ 278 h 279"/>
                    <a:gd name="T62" fmla="*/ 67 w 241"/>
                    <a:gd name="T63" fmla="*/ 279 h 279"/>
                    <a:gd name="T64" fmla="*/ 62 w 241"/>
                    <a:gd name="T65" fmla="*/ 258 h 279"/>
                    <a:gd name="T66" fmla="*/ 51 w 241"/>
                    <a:gd name="T67" fmla="*/ 247 h 279"/>
                    <a:gd name="T68" fmla="*/ 35 w 241"/>
                    <a:gd name="T69" fmla="*/ 243 h 279"/>
                    <a:gd name="T70" fmla="*/ 19 w 241"/>
                    <a:gd name="T71" fmla="*/ 238 h 279"/>
                    <a:gd name="T72" fmla="*/ 11 w 241"/>
                    <a:gd name="T73" fmla="*/ 220 h 279"/>
                    <a:gd name="T74" fmla="*/ 3 w 241"/>
                    <a:gd name="T75" fmla="*/ 215 h 279"/>
                    <a:gd name="T76" fmla="*/ 0 w 241"/>
                    <a:gd name="T77" fmla="*/ 201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41" h="279">
                      <a:moveTo>
                        <a:pt x="0" y="201"/>
                      </a:moveTo>
                      <a:lnTo>
                        <a:pt x="16" y="180"/>
                      </a:lnTo>
                      <a:lnTo>
                        <a:pt x="27" y="188"/>
                      </a:lnTo>
                      <a:lnTo>
                        <a:pt x="78" y="191"/>
                      </a:lnTo>
                      <a:lnTo>
                        <a:pt x="99" y="190"/>
                      </a:lnTo>
                      <a:lnTo>
                        <a:pt x="97" y="171"/>
                      </a:lnTo>
                      <a:lnTo>
                        <a:pt x="86" y="166"/>
                      </a:lnTo>
                      <a:lnTo>
                        <a:pt x="88" y="49"/>
                      </a:lnTo>
                      <a:lnTo>
                        <a:pt x="78" y="40"/>
                      </a:lnTo>
                      <a:lnTo>
                        <a:pt x="78" y="18"/>
                      </a:lnTo>
                      <a:lnTo>
                        <a:pt x="89" y="14"/>
                      </a:lnTo>
                      <a:lnTo>
                        <a:pt x="89" y="0"/>
                      </a:lnTo>
                      <a:lnTo>
                        <a:pt x="105" y="11"/>
                      </a:lnTo>
                      <a:lnTo>
                        <a:pt x="208" y="94"/>
                      </a:lnTo>
                      <a:lnTo>
                        <a:pt x="222" y="100"/>
                      </a:lnTo>
                      <a:lnTo>
                        <a:pt x="225" y="126"/>
                      </a:lnTo>
                      <a:lnTo>
                        <a:pt x="238" y="123"/>
                      </a:lnTo>
                      <a:lnTo>
                        <a:pt x="241" y="172"/>
                      </a:lnTo>
                      <a:lnTo>
                        <a:pt x="230" y="174"/>
                      </a:lnTo>
                      <a:lnTo>
                        <a:pt x="230" y="183"/>
                      </a:lnTo>
                      <a:lnTo>
                        <a:pt x="192" y="188"/>
                      </a:lnTo>
                      <a:lnTo>
                        <a:pt x="180" y="196"/>
                      </a:lnTo>
                      <a:lnTo>
                        <a:pt x="156" y="195"/>
                      </a:lnTo>
                      <a:lnTo>
                        <a:pt x="149" y="206"/>
                      </a:lnTo>
                      <a:lnTo>
                        <a:pt x="141" y="214"/>
                      </a:lnTo>
                      <a:lnTo>
                        <a:pt x="121" y="220"/>
                      </a:lnTo>
                      <a:lnTo>
                        <a:pt x="118" y="228"/>
                      </a:lnTo>
                      <a:lnTo>
                        <a:pt x="113" y="239"/>
                      </a:lnTo>
                      <a:lnTo>
                        <a:pt x="102" y="254"/>
                      </a:lnTo>
                      <a:lnTo>
                        <a:pt x="97" y="274"/>
                      </a:lnTo>
                      <a:lnTo>
                        <a:pt x="80" y="278"/>
                      </a:lnTo>
                      <a:lnTo>
                        <a:pt x="67" y="279"/>
                      </a:lnTo>
                      <a:lnTo>
                        <a:pt x="62" y="258"/>
                      </a:lnTo>
                      <a:lnTo>
                        <a:pt x="51" y="247"/>
                      </a:lnTo>
                      <a:lnTo>
                        <a:pt x="35" y="243"/>
                      </a:lnTo>
                      <a:lnTo>
                        <a:pt x="19" y="238"/>
                      </a:lnTo>
                      <a:lnTo>
                        <a:pt x="11" y="220"/>
                      </a:lnTo>
                      <a:lnTo>
                        <a:pt x="3" y="215"/>
                      </a:lnTo>
                      <a:lnTo>
                        <a:pt x="0" y="20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8" name="Freeform 770"/>
                <p:cNvSpPr>
                  <a:spLocks/>
                </p:cNvSpPr>
                <p:nvPr/>
              </p:nvSpPr>
              <p:spPr bwMode="auto">
                <a:xfrm>
                  <a:off x="7212013" y="1537970"/>
                  <a:ext cx="382588" cy="442913"/>
                </a:xfrm>
                <a:custGeom>
                  <a:avLst/>
                  <a:gdLst>
                    <a:gd name="T0" fmla="*/ 0 w 241"/>
                    <a:gd name="T1" fmla="*/ 201 h 279"/>
                    <a:gd name="T2" fmla="*/ 16 w 241"/>
                    <a:gd name="T3" fmla="*/ 180 h 279"/>
                    <a:gd name="T4" fmla="*/ 27 w 241"/>
                    <a:gd name="T5" fmla="*/ 188 h 279"/>
                    <a:gd name="T6" fmla="*/ 78 w 241"/>
                    <a:gd name="T7" fmla="*/ 191 h 279"/>
                    <a:gd name="T8" fmla="*/ 99 w 241"/>
                    <a:gd name="T9" fmla="*/ 190 h 279"/>
                    <a:gd name="T10" fmla="*/ 97 w 241"/>
                    <a:gd name="T11" fmla="*/ 171 h 279"/>
                    <a:gd name="T12" fmla="*/ 86 w 241"/>
                    <a:gd name="T13" fmla="*/ 166 h 279"/>
                    <a:gd name="T14" fmla="*/ 88 w 241"/>
                    <a:gd name="T15" fmla="*/ 49 h 279"/>
                    <a:gd name="T16" fmla="*/ 78 w 241"/>
                    <a:gd name="T17" fmla="*/ 40 h 279"/>
                    <a:gd name="T18" fmla="*/ 78 w 241"/>
                    <a:gd name="T19" fmla="*/ 18 h 279"/>
                    <a:gd name="T20" fmla="*/ 89 w 241"/>
                    <a:gd name="T21" fmla="*/ 14 h 279"/>
                    <a:gd name="T22" fmla="*/ 89 w 241"/>
                    <a:gd name="T23" fmla="*/ 0 h 279"/>
                    <a:gd name="T24" fmla="*/ 105 w 241"/>
                    <a:gd name="T25" fmla="*/ 11 h 279"/>
                    <a:gd name="T26" fmla="*/ 208 w 241"/>
                    <a:gd name="T27" fmla="*/ 94 h 279"/>
                    <a:gd name="T28" fmla="*/ 222 w 241"/>
                    <a:gd name="T29" fmla="*/ 100 h 279"/>
                    <a:gd name="T30" fmla="*/ 225 w 241"/>
                    <a:gd name="T31" fmla="*/ 126 h 279"/>
                    <a:gd name="T32" fmla="*/ 238 w 241"/>
                    <a:gd name="T33" fmla="*/ 123 h 279"/>
                    <a:gd name="T34" fmla="*/ 241 w 241"/>
                    <a:gd name="T35" fmla="*/ 172 h 279"/>
                    <a:gd name="T36" fmla="*/ 230 w 241"/>
                    <a:gd name="T37" fmla="*/ 174 h 279"/>
                    <a:gd name="T38" fmla="*/ 230 w 241"/>
                    <a:gd name="T39" fmla="*/ 183 h 279"/>
                    <a:gd name="T40" fmla="*/ 192 w 241"/>
                    <a:gd name="T41" fmla="*/ 188 h 279"/>
                    <a:gd name="T42" fmla="*/ 180 w 241"/>
                    <a:gd name="T43" fmla="*/ 196 h 279"/>
                    <a:gd name="T44" fmla="*/ 156 w 241"/>
                    <a:gd name="T45" fmla="*/ 195 h 279"/>
                    <a:gd name="T46" fmla="*/ 149 w 241"/>
                    <a:gd name="T47" fmla="*/ 206 h 279"/>
                    <a:gd name="T48" fmla="*/ 141 w 241"/>
                    <a:gd name="T49" fmla="*/ 214 h 279"/>
                    <a:gd name="T50" fmla="*/ 121 w 241"/>
                    <a:gd name="T51" fmla="*/ 220 h 279"/>
                    <a:gd name="T52" fmla="*/ 118 w 241"/>
                    <a:gd name="T53" fmla="*/ 228 h 279"/>
                    <a:gd name="T54" fmla="*/ 113 w 241"/>
                    <a:gd name="T55" fmla="*/ 239 h 279"/>
                    <a:gd name="T56" fmla="*/ 102 w 241"/>
                    <a:gd name="T57" fmla="*/ 254 h 279"/>
                    <a:gd name="T58" fmla="*/ 97 w 241"/>
                    <a:gd name="T59" fmla="*/ 274 h 279"/>
                    <a:gd name="T60" fmla="*/ 80 w 241"/>
                    <a:gd name="T61" fmla="*/ 278 h 279"/>
                    <a:gd name="T62" fmla="*/ 67 w 241"/>
                    <a:gd name="T63" fmla="*/ 279 h 279"/>
                    <a:gd name="T64" fmla="*/ 62 w 241"/>
                    <a:gd name="T65" fmla="*/ 258 h 279"/>
                    <a:gd name="T66" fmla="*/ 51 w 241"/>
                    <a:gd name="T67" fmla="*/ 247 h 279"/>
                    <a:gd name="T68" fmla="*/ 35 w 241"/>
                    <a:gd name="T69" fmla="*/ 243 h 279"/>
                    <a:gd name="T70" fmla="*/ 19 w 241"/>
                    <a:gd name="T71" fmla="*/ 238 h 279"/>
                    <a:gd name="T72" fmla="*/ 11 w 241"/>
                    <a:gd name="T73" fmla="*/ 220 h 279"/>
                    <a:gd name="T74" fmla="*/ 3 w 241"/>
                    <a:gd name="T75" fmla="*/ 215 h 279"/>
                    <a:gd name="T76" fmla="*/ 0 w 241"/>
                    <a:gd name="T77" fmla="*/ 201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41" h="279">
                      <a:moveTo>
                        <a:pt x="0" y="201"/>
                      </a:moveTo>
                      <a:lnTo>
                        <a:pt x="16" y="180"/>
                      </a:lnTo>
                      <a:lnTo>
                        <a:pt x="27" y="188"/>
                      </a:lnTo>
                      <a:lnTo>
                        <a:pt x="78" y="191"/>
                      </a:lnTo>
                      <a:lnTo>
                        <a:pt x="99" y="190"/>
                      </a:lnTo>
                      <a:lnTo>
                        <a:pt x="97" y="171"/>
                      </a:lnTo>
                      <a:lnTo>
                        <a:pt x="86" y="166"/>
                      </a:lnTo>
                      <a:lnTo>
                        <a:pt x="88" y="49"/>
                      </a:lnTo>
                      <a:lnTo>
                        <a:pt x="78" y="40"/>
                      </a:lnTo>
                      <a:lnTo>
                        <a:pt x="78" y="18"/>
                      </a:lnTo>
                      <a:lnTo>
                        <a:pt x="89" y="14"/>
                      </a:lnTo>
                      <a:lnTo>
                        <a:pt x="89" y="0"/>
                      </a:lnTo>
                      <a:lnTo>
                        <a:pt x="105" y="11"/>
                      </a:lnTo>
                      <a:lnTo>
                        <a:pt x="208" y="94"/>
                      </a:lnTo>
                      <a:lnTo>
                        <a:pt x="222" y="100"/>
                      </a:lnTo>
                      <a:lnTo>
                        <a:pt x="225" y="126"/>
                      </a:lnTo>
                      <a:lnTo>
                        <a:pt x="238" y="123"/>
                      </a:lnTo>
                      <a:lnTo>
                        <a:pt x="241" y="172"/>
                      </a:lnTo>
                      <a:lnTo>
                        <a:pt x="230" y="174"/>
                      </a:lnTo>
                      <a:lnTo>
                        <a:pt x="230" y="183"/>
                      </a:lnTo>
                      <a:lnTo>
                        <a:pt x="192" y="188"/>
                      </a:lnTo>
                      <a:lnTo>
                        <a:pt x="180" y="196"/>
                      </a:lnTo>
                      <a:lnTo>
                        <a:pt x="156" y="195"/>
                      </a:lnTo>
                      <a:lnTo>
                        <a:pt x="149" y="206"/>
                      </a:lnTo>
                      <a:lnTo>
                        <a:pt x="141" y="214"/>
                      </a:lnTo>
                      <a:lnTo>
                        <a:pt x="121" y="220"/>
                      </a:lnTo>
                      <a:lnTo>
                        <a:pt x="118" y="228"/>
                      </a:lnTo>
                      <a:lnTo>
                        <a:pt x="113" y="239"/>
                      </a:lnTo>
                      <a:lnTo>
                        <a:pt x="102" y="254"/>
                      </a:lnTo>
                      <a:lnTo>
                        <a:pt x="97" y="274"/>
                      </a:lnTo>
                      <a:lnTo>
                        <a:pt x="80" y="278"/>
                      </a:lnTo>
                      <a:lnTo>
                        <a:pt x="67" y="279"/>
                      </a:lnTo>
                      <a:lnTo>
                        <a:pt x="62" y="258"/>
                      </a:lnTo>
                      <a:lnTo>
                        <a:pt x="51" y="247"/>
                      </a:lnTo>
                      <a:lnTo>
                        <a:pt x="35" y="243"/>
                      </a:lnTo>
                      <a:lnTo>
                        <a:pt x="19" y="238"/>
                      </a:lnTo>
                      <a:lnTo>
                        <a:pt x="11" y="220"/>
                      </a:lnTo>
                      <a:lnTo>
                        <a:pt x="3" y="215"/>
                      </a:lnTo>
                      <a:lnTo>
                        <a:pt x="0" y="20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9" name="Freeform 771"/>
                <p:cNvSpPr>
                  <a:spLocks/>
                </p:cNvSpPr>
                <p:nvPr/>
              </p:nvSpPr>
              <p:spPr bwMode="auto">
                <a:xfrm>
                  <a:off x="7212013" y="1537970"/>
                  <a:ext cx="382588" cy="442913"/>
                </a:xfrm>
                <a:custGeom>
                  <a:avLst/>
                  <a:gdLst>
                    <a:gd name="T0" fmla="*/ 0 w 241"/>
                    <a:gd name="T1" fmla="*/ 201 h 279"/>
                    <a:gd name="T2" fmla="*/ 16 w 241"/>
                    <a:gd name="T3" fmla="*/ 180 h 279"/>
                    <a:gd name="T4" fmla="*/ 27 w 241"/>
                    <a:gd name="T5" fmla="*/ 188 h 279"/>
                    <a:gd name="T6" fmla="*/ 78 w 241"/>
                    <a:gd name="T7" fmla="*/ 191 h 279"/>
                    <a:gd name="T8" fmla="*/ 99 w 241"/>
                    <a:gd name="T9" fmla="*/ 190 h 279"/>
                    <a:gd name="T10" fmla="*/ 97 w 241"/>
                    <a:gd name="T11" fmla="*/ 171 h 279"/>
                    <a:gd name="T12" fmla="*/ 86 w 241"/>
                    <a:gd name="T13" fmla="*/ 166 h 279"/>
                    <a:gd name="T14" fmla="*/ 88 w 241"/>
                    <a:gd name="T15" fmla="*/ 49 h 279"/>
                    <a:gd name="T16" fmla="*/ 78 w 241"/>
                    <a:gd name="T17" fmla="*/ 40 h 279"/>
                    <a:gd name="T18" fmla="*/ 78 w 241"/>
                    <a:gd name="T19" fmla="*/ 18 h 279"/>
                    <a:gd name="T20" fmla="*/ 89 w 241"/>
                    <a:gd name="T21" fmla="*/ 14 h 279"/>
                    <a:gd name="T22" fmla="*/ 89 w 241"/>
                    <a:gd name="T23" fmla="*/ 0 h 279"/>
                    <a:gd name="T24" fmla="*/ 105 w 241"/>
                    <a:gd name="T25" fmla="*/ 11 h 279"/>
                    <a:gd name="T26" fmla="*/ 208 w 241"/>
                    <a:gd name="T27" fmla="*/ 94 h 279"/>
                    <a:gd name="T28" fmla="*/ 222 w 241"/>
                    <a:gd name="T29" fmla="*/ 100 h 279"/>
                    <a:gd name="T30" fmla="*/ 225 w 241"/>
                    <a:gd name="T31" fmla="*/ 126 h 279"/>
                    <a:gd name="T32" fmla="*/ 238 w 241"/>
                    <a:gd name="T33" fmla="*/ 123 h 279"/>
                    <a:gd name="T34" fmla="*/ 241 w 241"/>
                    <a:gd name="T35" fmla="*/ 172 h 279"/>
                    <a:gd name="T36" fmla="*/ 230 w 241"/>
                    <a:gd name="T37" fmla="*/ 174 h 279"/>
                    <a:gd name="T38" fmla="*/ 230 w 241"/>
                    <a:gd name="T39" fmla="*/ 183 h 279"/>
                    <a:gd name="T40" fmla="*/ 192 w 241"/>
                    <a:gd name="T41" fmla="*/ 188 h 279"/>
                    <a:gd name="T42" fmla="*/ 180 w 241"/>
                    <a:gd name="T43" fmla="*/ 196 h 279"/>
                    <a:gd name="T44" fmla="*/ 156 w 241"/>
                    <a:gd name="T45" fmla="*/ 195 h 279"/>
                    <a:gd name="T46" fmla="*/ 149 w 241"/>
                    <a:gd name="T47" fmla="*/ 206 h 279"/>
                    <a:gd name="T48" fmla="*/ 141 w 241"/>
                    <a:gd name="T49" fmla="*/ 214 h 279"/>
                    <a:gd name="T50" fmla="*/ 121 w 241"/>
                    <a:gd name="T51" fmla="*/ 220 h 279"/>
                    <a:gd name="T52" fmla="*/ 118 w 241"/>
                    <a:gd name="T53" fmla="*/ 228 h 279"/>
                    <a:gd name="T54" fmla="*/ 113 w 241"/>
                    <a:gd name="T55" fmla="*/ 239 h 279"/>
                    <a:gd name="T56" fmla="*/ 102 w 241"/>
                    <a:gd name="T57" fmla="*/ 254 h 279"/>
                    <a:gd name="T58" fmla="*/ 97 w 241"/>
                    <a:gd name="T59" fmla="*/ 274 h 279"/>
                    <a:gd name="T60" fmla="*/ 80 w 241"/>
                    <a:gd name="T61" fmla="*/ 278 h 279"/>
                    <a:gd name="T62" fmla="*/ 67 w 241"/>
                    <a:gd name="T63" fmla="*/ 279 h 279"/>
                    <a:gd name="T64" fmla="*/ 62 w 241"/>
                    <a:gd name="T65" fmla="*/ 258 h 279"/>
                    <a:gd name="T66" fmla="*/ 51 w 241"/>
                    <a:gd name="T67" fmla="*/ 247 h 279"/>
                    <a:gd name="T68" fmla="*/ 35 w 241"/>
                    <a:gd name="T69" fmla="*/ 243 h 279"/>
                    <a:gd name="T70" fmla="*/ 19 w 241"/>
                    <a:gd name="T71" fmla="*/ 238 h 279"/>
                    <a:gd name="T72" fmla="*/ 11 w 241"/>
                    <a:gd name="T73" fmla="*/ 220 h 279"/>
                    <a:gd name="T74" fmla="*/ 3 w 241"/>
                    <a:gd name="T75" fmla="*/ 215 h 279"/>
                    <a:gd name="T76" fmla="*/ 0 w 241"/>
                    <a:gd name="T77" fmla="*/ 201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41" h="279">
                      <a:moveTo>
                        <a:pt x="0" y="201"/>
                      </a:moveTo>
                      <a:lnTo>
                        <a:pt x="16" y="180"/>
                      </a:lnTo>
                      <a:lnTo>
                        <a:pt x="27" y="188"/>
                      </a:lnTo>
                      <a:lnTo>
                        <a:pt x="78" y="191"/>
                      </a:lnTo>
                      <a:lnTo>
                        <a:pt x="99" y="190"/>
                      </a:lnTo>
                      <a:lnTo>
                        <a:pt x="97" y="171"/>
                      </a:lnTo>
                      <a:lnTo>
                        <a:pt x="86" y="166"/>
                      </a:lnTo>
                      <a:lnTo>
                        <a:pt x="88" y="49"/>
                      </a:lnTo>
                      <a:lnTo>
                        <a:pt x="78" y="40"/>
                      </a:lnTo>
                      <a:lnTo>
                        <a:pt x="78" y="18"/>
                      </a:lnTo>
                      <a:lnTo>
                        <a:pt x="89" y="14"/>
                      </a:lnTo>
                      <a:lnTo>
                        <a:pt x="89" y="0"/>
                      </a:lnTo>
                      <a:lnTo>
                        <a:pt x="105" y="11"/>
                      </a:lnTo>
                      <a:lnTo>
                        <a:pt x="208" y="94"/>
                      </a:lnTo>
                      <a:lnTo>
                        <a:pt x="222" y="100"/>
                      </a:lnTo>
                      <a:lnTo>
                        <a:pt x="225" y="126"/>
                      </a:lnTo>
                      <a:lnTo>
                        <a:pt x="238" y="123"/>
                      </a:lnTo>
                      <a:lnTo>
                        <a:pt x="241" y="172"/>
                      </a:lnTo>
                      <a:lnTo>
                        <a:pt x="230" y="174"/>
                      </a:lnTo>
                      <a:lnTo>
                        <a:pt x="230" y="183"/>
                      </a:lnTo>
                      <a:lnTo>
                        <a:pt x="192" y="188"/>
                      </a:lnTo>
                      <a:lnTo>
                        <a:pt x="180" y="196"/>
                      </a:lnTo>
                      <a:lnTo>
                        <a:pt x="156" y="195"/>
                      </a:lnTo>
                      <a:lnTo>
                        <a:pt x="149" y="206"/>
                      </a:lnTo>
                      <a:lnTo>
                        <a:pt x="141" y="214"/>
                      </a:lnTo>
                      <a:lnTo>
                        <a:pt x="121" y="220"/>
                      </a:lnTo>
                      <a:lnTo>
                        <a:pt x="118" y="228"/>
                      </a:lnTo>
                      <a:lnTo>
                        <a:pt x="113" y="239"/>
                      </a:lnTo>
                      <a:lnTo>
                        <a:pt x="102" y="254"/>
                      </a:lnTo>
                      <a:lnTo>
                        <a:pt x="97" y="274"/>
                      </a:lnTo>
                      <a:lnTo>
                        <a:pt x="80" y="278"/>
                      </a:lnTo>
                      <a:lnTo>
                        <a:pt x="67" y="279"/>
                      </a:lnTo>
                      <a:lnTo>
                        <a:pt x="62" y="258"/>
                      </a:lnTo>
                      <a:lnTo>
                        <a:pt x="51" y="247"/>
                      </a:lnTo>
                      <a:lnTo>
                        <a:pt x="35" y="243"/>
                      </a:lnTo>
                      <a:lnTo>
                        <a:pt x="19" y="238"/>
                      </a:lnTo>
                      <a:lnTo>
                        <a:pt x="11" y="220"/>
                      </a:lnTo>
                      <a:lnTo>
                        <a:pt x="3" y="215"/>
                      </a:lnTo>
                      <a:lnTo>
                        <a:pt x="0" y="20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0" name="Freeform 772"/>
                <p:cNvSpPr>
                  <a:spLocks/>
                </p:cNvSpPr>
                <p:nvPr/>
              </p:nvSpPr>
              <p:spPr bwMode="auto">
                <a:xfrm>
                  <a:off x="7212013" y="1537970"/>
                  <a:ext cx="382588" cy="442913"/>
                </a:xfrm>
                <a:custGeom>
                  <a:avLst/>
                  <a:gdLst>
                    <a:gd name="T0" fmla="*/ 0 w 241"/>
                    <a:gd name="T1" fmla="*/ 201 h 279"/>
                    <a:gd name="T2" fmla="*/ 16 w 241"/>
                    <a:gd name="T3" fmla="*/ 180 h 279"/>
                    <a:gd name="T4" fmla="*/ 27 w 241"/>
                    <a:gd name="T5" fmla="*/ 188 h 279"/>
                    <a:gd name="T6" fmla="*/ 78 w 241"/>
                    <a:gd name="T7" fmla="*/ 191 h 279"/>
                    <a:gd name="T8" fmla="*/ 99 w 241"/>
                    <a:gd name="T9" fmla="*/ 190 h 279"/>
                    <a:gd name="T10" fmla="*/ 97 w 241"/>
                    <a:gd name="T11" fmla="*/ 171 h 279"/>
                    <a:gd name="T12" fmla="*/ 86 w 241"/>
                    <a:gd name="T13" fmla="*/ 166 h 279"/>
                    <a:gd name="T14" fmla="*/ 88 w 241"/>
                    <a:gd name="T15" fmla="*/ 49 h 279"/>
                    <a:gd name="T16" fmla="*/ 78 w 241"/>
                    <a:gd name="T17" fmla="*/ 40 h 279"/>
                    <a:gd name="T18" fmla="*/ 78 w 241"/>
                    <a:gd name="T19" fmla="*/ 18 h 279"/>
                    <a:gd name="T20" fmla="*/ 89 w 241"/>
                    <a:gd name="T21" fmla="*/ 14 h 279"/>
                    <a:gd name="T22" fmla="*/ 89 w 241"/>
                    <a:gd name="T23" fmla="*/ 0 h 279"/>
                    <a:gd name="T24" fmla="*/ 105 w 241"/>
                    <a:gd name="T25" fmla="*/ 11 h 279"/>
                    <a:gd name="T26" fmla="*/ 208 w 241"/>
                    <a:gd name="T27" fmla="*/ 94 h 279"/>
                    <a:gd name="T28" fmla="*/ 222 w 241"/>
                    <a:gd name="T29" fmla="*/ 100 h 279"/>
                    <a:gd name="T30" fmla="*/ 225 w 241"/>
                    <a:gd name="T31" fmla="*/ 126 h 279"/>
                    <a:gd name="T32" fmla="*/ 238 w 241"/>
                    <a:gd name="T33" fmla="*/ 123 h 279"/>
                    <a:gd name="T34" fmla="*/ 241 w 241"/>
                    <a:gd name="T35" fmla="*/ 172 h 279"/>
                    <a:gd name="T36" fmla="*/ 230 w 241"/>
                    <a:gd name="T37" fmla="*/ 174 h 279"/>
                    <a:gd name="T38" fmla="*/ 230 w 241"/>
                    <a:gd name="T39" fmla="*/ 183 h 279"/>
                    <a:gd name="T40" fmla="*/ 192 w 241"/>
                    <a:gd name="T41" fmla="*/ 188 h 279"/>
                    <a:gd name="T42" fmla="*/ 180 w 241"/>
                    <a:gd name="T43" fmla="*/ 196 h 279"/>
                    <a:gd name="T44" fmla="*/ 156 w 241"/>
                    <a:gd name="T45" fmla="*/ 195 h 279"/>
                    <a:gd name="T46" fmla="*/ 149 w 241"/>
                    <a:gd name="T47" fmla="*/ 206 h 279"/>
                    <a:gd name="T48" fmla="*/ 141 w 241"/>
                    <a:gd name="T49" fmla="*/ 214 h 279"/>
                    <a:gd name="T50" fmla="*/ 121 w 241"/>
                    <a:gd name="T51" fmla="*/ 220 h 279"/>
                    <a:gd name="T52" fmla="*/ 118 w 241"/>
                    <a:gd name="T53" fmla="*/ 228 h 279"/>
                    <a:gd name="T54" fmla="*/ 113 w 241"/>
                    <a:gd name="T55" fmla="*/ 239 h 279"/>
                    <a:gd name="T56" fmla="*/ 102 w 241"/>
                    <a:gd name="T57" fmla="*/ 254 h 279"/>
                    <a:gd name="T58" fmla="*/ 97 w 241"/>
                    <a:gd name="T59" fmla="*/ 274 h 279"/>
                    <a:gd name="T60" fmla="*/ 80 w 241"/>
                    <a:gd name="T61" fmla="*/ 278 h 279"/>
                    <a:gd name="T62" fmla="*/ 67 w 241"/>
                    <a:gd name="T63" fmla="*/ 279 h 279"/>
                    <a:gd name="T64" fmla="*/ 62 w 241"/>
                    <a:gd name="T65" fmla="*/ 258 h 279"/>
                    <a:gd name="T66" fmla="*/ 51 w 241"/>
                    <a:gd name="T67" fmla="*/ 247 h 279"/>
                    <a:gd name="T68" fmla="*/ 35 w 241"/>
                    <a:gd name="T69" fmla="*/ 243 h 279"/>
                    <a:gd name="T70" fmla="*/ 19 w 241"/>
                    <a:gd name="T71" fmla="*/ 238 h 279"/>
                    <a:gd name="T72" fmla="*/ 11 w 241"/>
                    <a:gd name="T73" fmla="*/ 220 h 279"/>
                    <a:gd name="T74" fmla="*/ 3 w 241"/>
                    <a:gd name="T75" fmla="*/ 215 h 279"/>
                    <a:gd name="T76" fmla="*/ 0 w 241"/>
                    <a:gd name="T77" fmla="*/ 201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41" h="279">
                      <a:moveTo>
                        <a:pt x="0" y="201"/>
                      </a:moveTo>
                      <a:lnTo>
                        <a:pt x="16" y="180"/>
                      </a:lnTo>
                      <a:lnTo>
                        <a:pt x="27" y="188"/>
                      </a:lnTo>
                      <a:lnTo>
                        <a:pt x="78" y="191"/>
                      </a:lnTo>
                      <a:lnTo>
                        <a:pt x="99" y="190"/>
                      </a:lnTo>
                      <a:lnTo>
                        <a:pt x="97" y="171"/>
                      </a:lnTo>
                      <a:lnTo>
                        <a:pt x="86" y="166"/>
                      </a:lnTo>
                      <a:lnTo>
                        <a:pt x="88" y="49"/>
                      </a:lnTo>
                      <a:lnTo>
                        <a:pt x="78" y="40"/>
                      </a:lnTo>
                      <a:lnTo>
                        <a:pt x="78" y="18"/>
                      </a:lnTo>
                      <a:lnTo>
                        <a:pt x="89" y="14"/>
                      </a:lnTo>
                      <a:lnTo>
                        <a:pt x="89" y="0"/>
                      </a:lnTo>
                      <a:lnTo>
                        <a:pt x="105" y="11"/>
                      </a:lnTo>
                      <a:lnTo>
                        <a:pt x="208" y="94"/>
                      </a:lnTo>
                      <a:lnTo>
                        <a:pt x="222" y="100"/>
                      </a:lnTo>
                      <a:lnTo>
                        <a:pt x="225" y="126"/>
                      </a:lnTo>
                      <a:lnTo>
                        <a:pt x="238" y="123"/>
                      </a:lnTo>
                      <a:lnTo>
                        <a:pt x="241" y="172"/>
                      </a:lnTo>
                      <a:lnTo>
                        <a:pt x="230" y="174"/>
                      </a:lnTo>
                      <a:lnTo>
                        <a:pt x="230" y="183"/>
                      </a:lnTo>
                      <a:lnTo>
                        <a:pt x="192" y="188"/>
                      </a:lnTo>
                      <a:lnTo>
                        <a:pt x="180" y="196"/>
                      </a:lnTo>
                      <a:lnTo>
                        <a:pt x="156" y="195"/>
                      </a:lnTo>
                      <a:lnTo>
                        <a:pt x="149" y="206"/>
                      </a:lnTo>
                      <a:lnTo>
                        <a:pt x="141" y="214"/>
                      </a:lnTo>
                      <a:lnTo>
                        <a:pt x="121" y="220"/>
                      </a:lnTo>
                      <a:lnTo>
                        <a:pt x="118" y="228"/>
                      </a:lnTo>
                      <a:lnTo>
                        <a:pt x="113" y="239"/>
                      </a:lnTo>
                      <a:lnTo>
                        <a:pt x="102" y="254"/>
                      </a:lnTo>
                      <a:lnTo>
                        <a:pt x="97" y="274"/>
                      </a:lnTo>
                      <a:lnTo>
                        <a:pt x="80" y="278"/>
                      </a:lnTo>
                      <a:lnTo>
                        <a:pt x="67" y="279"/>
                      </a:lnTo>
                      <a:lnTo>
                        <a:pt x="62" y="258"/>
                      </a:lnTo>
                      <a:lnTo>
                        <a:pt x="51" y="247"/>
                      </a:lnTo>
                      <a:lnTo>
                        <a:pt x="35" y="243"/>
                      </a:lnTo>
                      <a:lnTo>
                        <a:pt x="19" y="238"/>
                      </a:lnTo>
                      <a:lnTo>
                        <a:pt x="11" y="220"/>
                      </a:lnTo>
                      <a:lnTo>
                        <a:pt x="3" y="215"/>
                      </a:lnTo>
                      <a:lnTo>
                        <a:pt x="0" y="20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1" name="Freeform 773"/>
                <p:cNvSpPr>
                  <a:spLocks/>
                </p:cNvSpPr>
                <p:nvPr/>
              </p:nvSpPr>
              <p:spPr bwMode="auto">
                <a:xfrm>
                  <a:off x="7181851" y="1991995"/>
                  <a:ext cx="77788" cy="90488"/>
                </a:xfrm>
                <a:custGeom>
                  <a:avLst/>
                  <a:gdLst>
                    <a:gd name="T0" fmla="*/ 49 w 49"/>
                    <a:gd name="T1" fmla="*/ 28 h 57"/>
                    <a:gd name="T2" fmla="*/ 46 w 49"/>
                    <a:gd name="T3" fmla="*/ 11 h 57"/>
                    <a:gd name="T4" fmla="*/ 29 w 49"/>
                    <a:gd name="T5" fmla="*/ 0 h 57"/>
                    <a:gd name="T6" fmla="*/ 16 w 49"/>
                    <a:gd name="T7" fmla="*/ 8 h 57"/>
                    <a:gd name="T8" fmla="*/ 0 w 49"/>
                    <a:gd name="T9" fmla="*/ 11 h 57"/>
                    <a:gd name="T10" fmla="*/ 3 w 49"/>
                    <a:gd name="T11" fmla="*/ 27 h 57"/>
                    <a:gd name="T12" fmla="*/ 14 w 49"/>
                    <a:gd name="T13" fmla="*/ 32 h 57"/>
                    <a:gd name="T14" fmla="*/ 18 w 49"/>
                    <a:gd name="T15" fmla="*/ 44 h 57"/>
                    <a:gd name="T16" fmla="*/ 30 w 49"/>
                    <a:gd name="T17" fmla="*/ 49 h 57"/>
                    <a:gd name="T18" fmla="*/ 35 w 49"/>
                    <a:gd name="T19" fmla="*/ 57 h 57"/>
                    <a:gd name="T20" fmla="*/ 49 w 49"/>
                    <a:gd name="T21" fmla="*/ 2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7">
                      <a:moveTo>
                        <a:pt x="49" y="28"/>
                      </a:moveTo>
                      <a:lnTo>
                        <a:pt x="46" y="11"/>
                      </a:lnTo>
                      <a:lnTo>
                        <a:pt x="29" y="0"/>
                      </a:lnTo>
                      <a:lnTo>
                        <a:pt x="16" y="8"/>
                      </a:lnTo>
                      <a:lnTo>
                        <a:pt x="0" y="11"/>
                      </a:lnTo>
                      <a:lnTo>
                        <a:pt x="3" y="27"/>
                      </a:lnTo>
                      <a:lnTo>
                        <a:pt x="14" y="32"/>
                      </a:lnTo>
                      <a:lnTo>
                        <a:pt x="18" y="44"/>
                      </a:lnTo>
                      <a:lnTo>
                        <a:pt x="30" y="49"/>
                      </a:lnTo>
                      <a:lnTo>
                        <a:pt x="35" y="57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2" name="Freeform 774"/>
                <p:cNvSpPr>
                  <a:spLocks/>
                </p:cNvSpPr>
                <p:nvPr/>
              </p:nvSpPr>
              <p:spPr bwMode="auto">
                <a:xfrm>
                  <a:off x="7181851" y="1991995"/>
                  <a:ext cx="77788" cy="90488"/>
                </a:xfrm>
                <a:custGeom>
                  <a:avLst/>
                  <a:gdLst>
                    <a:gd name="T0" fmla="*/ 49 w 49"/>
                    <a:gd name="T1" fmla="*/ 28 h 57"/>
                    <a:gd name="T2" fmla="*/ 46 w 49"/>
                    <a:gd name="T3" fmla="*/ 11 h 57"/>
                    <a:gd name="T4" fmla="*/ 29 w 49"/>
                    <a:gd name="T5" fmla="*/ 0 h 57"/>
                    <a:gd name="T6" fmla="*/ 16 w 49"/>
                    <a:gd name="T7" fmla="*/ 8 h 57"/>
                    <a:gd name="T8" fmla="*/ 0 w 49"/>
                    <a:gd name="T9" fmla="*/ 11 h 57"/>
                    <a:gd name="T10" fmla="*/ 3 w 49"/>
                    <a:gd name="T11" fmla="*/ 27 h 57"/>
                    <a:gd name="T12" fmla="*/ 14 w 49"/>
                    <a:gd name="T13" fmla="*/ 32 h 57"/>
                    <a:gd name="T14" fmla="*/ 18 w 49"/>
                    <a:gd name="T15" fmla="*/ 44 h 57"/>
                    <a:gd name="T16" fmla="*/ 30 w 49"/>
                    <a:gd name="T17" fmla="*/ 49 h 57"/>
                    <a:gd name="T18" fmla="*/ 35 w 49"/>
                    <a:gd name="T19" fmla="*/ 57 h 57"/>
                    <a:gd name="T20" fmla="*/ 49 w 49"/>
                    <a:gd name="T21" fmla="*/ 2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7">
                      <a:moveTo>
                        <a:pt x="49" y="28"/>
                      </a:moveTo>
                      <a:lnTo>
                        <a:pt x="46" y="11"/>
                      </a:lnTo>
                      <a:lnTo>
                        <a:pt x="29" y="0"/>
                      </a:lnTo>
                      <a:lnTo>
                        <a:pt x="16" y="8"/>
                      </a:lnTo>
                      <a:lnTo>
                        <a:pt x="0" y="11"/>
                      </a:lnTo>
                      <a:lnTo>
                        <a:pt x="3" y="27"/>
                      </a:lnTo>
                      <a:lnTo>
                        <a:pt x="14" y="32"/>
                      </a:lnTo>
                      <a:lnTo>
                        <a:pt x="18" y="44"/>
                      </a:lnTo>
                      <a:lnTo>
                        <a:pt x="30" y="49"/>
                      </a:lnTo>
                      <a:lnTo>
                        <a:pt x="35" y="57"/>
                      </a:lnTo>
                      <a:lnTo>
                        <a:pt x="49" y="2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3" name="Freeform 775"/>
                <p:cNvSpPr>
                  <a:spLocks/>
                </p:cNvSpPr>
                <p:nvPr/>
              </p:nvSpPr>
              <p:spPr bwMode="auto">
                <a:xfrm>
                  <a:off x="7181851" y="1991995"/>
                  <a:ext cx="77788" cy="90488"/>
                </a:xfrm>
                <a:custGeom>
                  <a:avLst/>
                  <a:gdLst>
                    <a:gd name="T0" fmla="*/ 49 w 49"/>
                    <a:gd name="T1" fmla="*/ 28 h 57"/>
                    <a:gd name="T2" fmla="*/ 46 w 49"/>
                    <a:gd name="T3" fmla="*/ 11 h 57"/>
                    <a:gd name="T4" fmla="*/ 29 w 49"/>
                    <a:gd name="T5" fmla="*/ 0 h 57"/>
                    <a:gd name="T6" fmla="*/ 16 w 49"/>
                    <a:gd name="T7" fmla="*/ 8 h 57"/>
                    <a:gd name="T8" fmla="*/ 0 w 49"/>
                    <a:gd name="T9" fmla="*/ 11 h 57"/>
                    <a:gd name="T10" fmla="*/ 3 w 49"/>
                    <a:gd name="T11" fmla="*/ 27 h 57"/>
                    <a:gd name="T12" fmla="*/ 14 w 49"/>
                    <a:gd name="T13" fmla="*/ 32 h 57"/>
                    <a:gd name="T14" fmla="*/ 18 w 49"/>
                    <a:gd name="T15" fmla="*/ 44 h 57"/>
                    <a:gd name="T16" fmla="*/ 30 w 49"/>
                    <a:gd name="T17" fmla="*/ 49 h 57"/>
                    <a:gd name="T18" fmla="*/ 35 w 49"/>
                    <a:gd name="T19" fmla="*/ 57 h 57"/>
                    <a:gd name="T20" fmla="*/ 49 w 49"/>
                    <a:gd name="T21" fmla="*/ 2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7">
                      <a:moveTo>
                        <a:pt x="49" y="28"/>
                      </a:moveTo>
                      <a:lnTo>
                        <a:pt x="46" y="11"/>
                      </a:lnTo>
                      <a:lnTo>
                        <a:pt x="29" y="0"/>
                      </a:lnTo>
                      <a:lnTo>
                        <a:pt x="16" y="8"/>
                      </a:lnTo>
                      <a:lnTo>
                        <a:pt x="0" y="11"/>
                      </a:lnTo>
                      <a:lnTo>
                        <a:pt x="3" y="27"/>
                      </a:lnTo>
                      <a:lnTo>
                        <a:pt x="14" y="32"/>
                      </a:lnTo>
                      <a:lnTo>
                        <a:pt x="18" y="44"/>
                      </a:lnTo>
                      <a:lnTo>
                        <a:pt x="30" y="49"/>
                      </a:lnTo>
                      <a:lnTo>
                        <a:pt x="35" y="57"/>
                      </a:lnTo>
                      <a:lnTo>
                        <a:pt x="49" y="2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4" name="Freeform 776"/>
                <p:cNvSpPr>
                  <a:spLocks/>
                </p:cNvSpPr>
                <p:nvPr/>
              </p:nvSpPr>
              <p:spPr bwMode="auto">
                <a:xfrm>
                  <a:off x="7181851" y="1991995"/>
                  <a:ext cx="77788" cy="90488"/>
                </a:xfrm>
                <a:custGeom>
                  <a:avLst/>
                  <a:gdLst>
                    <a:gd name="T0" fmla="*/ 49 w 49"/>
                    <a:gd name="T1" fmla="*/ 28 h 57"/>
                    <a:gd name="T2" fmla="*/ 46 w 49"/>
                    <a:gd name="T3" fmla="*/ 11 h 57"/>
                    <a:gd name="T4" fmla="*/ 29 w 49"/>
                    <a:gd name="T5" fmla="*/ 0 h 57"/>
                    <a:gd name="T6" fmla="*/ 16 w 49"/>
                    <a:gd name="T7" fmla="*/ 8 h 57"/>
                    <a:gd name="T8" fmla="*/ 0 w 49"/>
                    <a:gd name="T9" fmla="*/ 11 h 57"/>
                    <a:gd name="T10" fmla="*/ 3 w 49"/>
                    <a:gd name="T11" fmla="*/ 27 h 57"/>
                    <a:gd name="T12" fmla="*/ 14 w 49"/>
                    <a:gd name="T13" fmla="*/ 32 h 57"/>
                    <a:gd name="T14" fmla="*/ 18 w 49"/>
                    <a:gd name="T15" fmla="*/ 44 h 57"/>
                    <a:gd name="T16" fmla="*/ 30 w 49"/>
                    <a:gd name="T17" fmla="*/ 49 h 57"/>
                    <a:gd name="T18" fmla="*/ 35 w 49"/>
                    <a:gd name="T19" fmla="*/ 57 h 57"/>
                    <a:gd name="T20" fmla="*/ 49 w 49"/>
                    <a:gd name="T21" fmla="*/ 2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7">
                      <a:moveTo>
                        <a:pt x="49" y="28"/>
                      </a:moveTo>
                      <a:lnTo>
                        <a:pt x="46" y="11"/>
                      </a:lnTo>
                      <a:lnTo>
                        <a:pt x="29" y="0"/>
                      </a:lnTo>
                      <a:lnTo>
                        <a:pt x="16" y="8"/>
                      </a:lnTo>
                      <a:lnTo>
                        <a:pt x="0" y="11"/>
                      </a:lnTo>
                      <a:lnTo>
                        <a:pt x="3" y="27"/>
                      </a:lnTo>
                      <a:lnTo>
                        <a:pt x="14" y="32"/>
                      </a:lnTo>
                      <a:lnTo>
                        <a:pt x="18" y="44"/>
                      </a:lnTo>
                      <a:lnTo>
                        <a:pt x="30" y="49"/>
                      </a:lnTo>
                      <a:lnTo>
                        <a:pt x="35" y="57"/>
                      </a:lnTo>
                      <a:lnTo>
                        <a:pt x="49" y="2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5" name="Freeform 777"/>
                <p:cNvSpPr>
                  <a:spLocks/>
                </p:cNvSpPr>
                <p:nvPr/>
              </p:nvSpPr>
              <p:spPr bwMode="auto">
                <a:xfrm>
                  <a:off x="7556501" y="1879283"/>
                  <a:ext cx="260350" cy="263525"/>
                </a:xfrm>
                <a:custGeom>
                  <a:avLst/>
                  <a:gdLst>
                    <a:gd name="T0" fmla="*/ 133 w 164"/>
                    <a:gd name="T1" fmla="*/ 107 h 166"/>
                    <a:gd name="T2" fmla="*/ 142 w 164"/>
                    <a:gd name="T3" fmla="*/ 91 h 166"/>
                    <a:gd name="T4" fmla="*/ 150 w 164"/>
                    <a:gd name="T5" fmla="*/ 61 h 166"/>
                    <a:gd name="T6" fmla="*/ 153 w 164"/>
                    <a:gd name="T7" fmla="*/ 55 h 166"/>
                    <a:gd name="T8" fmla="*/ 163 w 164"/>
                    <a:gd name="T9" fmla="*/ 47 h 166"/>
                    <a:gd name="T10" fmla="*/ 164 w 164"/>
                    <a:gd name="T11" fmla="*/ 28 h 166"/>
                    <a:gd name="T12" fmla="*/ 161 w 164"/>
                    <a:gd name="T13" fmla="*/ 0 h 166"/>
                    <a:gd name="T14" fmla="*/ 152 w 164"/>
                    <a:gd name="T15" fmla="*/ 8 h 166"/>
                    <a:gd name="T16" fmla="*/ 144 w 164"/>
                    <a:gd name="T17" fmla="*/ 16 h 166"/>
                    <a:gd name="T18" fmla="*/ 137 w 164"/>
                    <a:gd name="T19" fmla="*/ 8 h 166"/>
                    <a:gd name="T20" fmla="*/ 117 w 164"/>
                    <a:gd name="T21" fmla="*/ 7 h 166"/>
                    <a:gd name="T22" fmla="*/ 115 w 164"/>
                    <a:gd name="T23" fmla="*/ 16 h 166"/>
                    <a:gd name="T24" fmla="*/ 102 w 164"/>
                    <a:gd name="T25" fmla="*/ 15 h 166"/>
                    <a:gd name="T26" fmla="*/ 93 w 164"/>
                    <a:gd name="T27" fmla="*/ 5 h 166"/>
                    <a:gd name="T28" fmla="*/ 81 w 164"/>
                    <a:gd name="T29" fmla="*/ 7 h 166"/>
                    <a:gd name="T30" fmla="*/ 64 w 164"/>
                    <a:gd name="T31" fmla="*/ 8 h 166"/>
                    <a:gd name="T32" fmla="*/ 62 w 164"/>
                    <a:gd name="T33" fmla="*/ 16 h 166"/>
                    <a:gd name="T34" fmla="*/ 56 w 164"/>
                    <a:gd name="T35" fmla="*/ 5 h 166"/>
                    <a:gd name="T36" fmla="*/ 43 w 164"/>
                    <a:gd name="T37" fmla="*/ 4 h 166"/>
                    <a:gd name="T38" fmla="*/ 29 w 164"/>
                    <a:gd name="T39" fmla="*/ 7 h 166"/>
                    <a:gd name="T40" fmla="*/ 24 w 164"/>
                    <a:gd name="T41" fmla="*/ 18 h 166"/>
                    <a:gd name="T42" fmla="*/ 18 w 164"/>
                    <a:gd name="T43" fmla="*/ 26 h 166"/>
                    <a:gd name="T44" fmla="*/ 14 w 164"/>
                    <a:gd name="T45" fmla="*/ 26 h 166"/>
                    <a:gd name="T46" fmla="*/ 16 w 164"/>
                    <a:gd name="T47" fmla="*/ 45 h 166"/>
                    <a:gd name="T48" fmla="*/ 10 w 164"/>
                    <a:gd name="T49" fmla="*/ 80 h 166"/>
                    <a:gd name="T50" fmla="*/ 0 w 164"/>
                    <a:gd name="T51" fmla="*/ 91 h 166"/>
                    <a:gd name="T52" fmla="*/ 3 w 164"/>
                    <a:gd name="T53" fmla="*/ 126 h 166"/>
                    <a:gd name="T54" fmla="*/ 16 w 164"/>
                    <a:gd name="T55" fmla="*/ 128 h 166"/>
                    <a:gd name="T56" fmla="*/ 29 w 164"/>
                    <a:gd name="T57" fmla="*/ 126 h 166"/>
                    <a:gd name="T58" fmla="*/ 35 w 164"/>
                    <a:gd name="T59" fmla="*/ 134 h 166"/>
                    <a:gd name="T60" fmla="*/ 42 w 164"/>
                    <a:gd name="T61" fmla="*/ 142 h 166"/>
                    <a:gd name="T62" fmla="*/ 42 w 164"/>
                    <a:gd name="T63" fmla="*/ 157 h 166"/>
                    <a:gd name="T64" fmla="*/ 53 w 164"/>
                    <a:gd name="T65" fmla="*/ 165 h 166"/>
                    <a:gd name="T66" fmla="*/ 67 w 164"/>
                    <a:gd name="T67" fmla="*/ 166 h 166"/>
                    <a:gd name="T68" fmla="*/ 94 w 164"/>
                    <a:gd name="T69" fmla="*/ 142 h 166"/>
                    <a:gd name="T70" fmla="*/ 104 w 164"/>
                    <a:gd name="T71" fmla="*/ 131 h 166"/>
                    <a:gd name="T72" fmla="*/ 115 w 164"/>
                    <a:gd name="T73" fmla="*/ 120 h 166"/>
                    <a:gd name="T74" fmla="*/ 133 w 164"/>
                    <a:gd name="T75" fmla="*/ 10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4" h="166">
                      <a:moveTo>
                        <a:pt x="133" y="107"/>
                      </a:moveTo>
                      <a:lnTo>
                        <a:pt x="142" y="91"/>
                      </a:lnTo>
                      <a:lnTo>
                        <a:pt x="150" y="61"/>
                      </a:lnTo>
                      <a:lnTo>
                        <a:pt x="153" y="55"/>
                      </a:lnTo>
                      <a:lnTo>
                        <a:pt x="163" y="47"/>
                      </a:lnTo>
                      <a:lnTo>
                        <a:pt x="164" y="28"/>
                      </a:lnTo>
                      <a:lnTo>
                        <a:pt x="161" y="0"/>
                      </a:lnTo>
                      <a:lnTo>
                        <a:pt x="152" y="8"/>
                      </a:lnTo>
                      <a:lnTo>
                        <a:pt x="144" y="16"/>
                      </a:lnTo>
                      <a:lnTo>
                        <a:pt x="137" y="8"/>
                      </a:lnTo>
                      <a:lnTo>
                        <a:pt x="117" y="7"/>
                      </a:lnTo>
                      <a:lnTo>
                        <a:pt x="115" y="16"/>
                      </a:lnTo>
                      <a:lnTo>
                        <a:pt x="102" y="15"/>
                      </a:lnTo>
                      <a:lnTo>
                        <a:pt x="93" y="5"/>
                      </a:lnTo>
                      <a:lnTo>
                        <a:pt x="81" y="7"/>
                      </a:lnTo>
                      <a:lnTo>
                        <a:pt x="64" y="8"/>
                      </a:lnTo>
                      <a:lnTo>
                        <a:pt x="62" y="16"/>
                      </a:lnTo>
                      <a:lnTo>
                        <a:pt x="56" y="5"/>
                      </a:lnTo>
                      <a:lnTo>
                        <a:pt x="43" y="4"/>
                      </a:lnTo>
                      <a:lnTo>
                        <a:pt x="29" y="7"/>
                      </a:lnTo>
                      <a:lnTo>
                        <a:pt x="24" y="18"/>
                      </a:lnTo>
                      <a:lnTo>
                        <a:pt x="18" y="26"/>
                      </a:lnTo>
                      <a:lnTo>
                        <a:pt x="14" y="26"/>
                      </a:lnTo>
                      <a:lnTo>
                        <a:pt x="16" y="45"/>
                      </a:lnTo>
                      <a:lnTo>
                        <a:pt x="10" y="80"/>
                      </a:lnTo>
                      <a:lnTo>
                        <a:pt x="0" y="91"/>
                      </a:lnTo>
                      <a:lnTo>
                        <a:pt x="3" y="126"/>
                      </a:lnTo>
                      <a:lnTo>
                        <a:pt x="16" y="128"/>
                      </a:lnTo>
                      <a:lnTo>
                        <a:pt x="29" y="126"/>
                      </a:lnTo>
                      <a:lnTo>
                        <a:pt x="35" y="134"/>
                      </a:lnTo>
                      <a:lnTo>
                        <a:pt x="42" y="142"/>
                      </a:lnTo>
                      <a:lnTo>
                        <a:pt x="42" y="157"/>
                      </a:lnTo>
                      <a:lnTo>
                        <a:pt x="53" y="165"/>
                      </a:lnTo>
                      <a:lnTo>
                        <a:pt x="67" y="166"/>
                      </a:lnTo>
                      <a:lnTo>
                        <a:pt x="94" y="142"/>
                      </a:lnTo>
                      <a:lnTo>
                        <a:pt x="104" y="131"/>
                      </a:lnTo>
                      <a:lnTo>
                        <a:pt x="115" y="120"/>
                      </a:lnTo>
                      <a:lnTo>
                        <a:pt x="133" y="10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6" name="Freeform 778"/>
                <p:cNvSpPr>
                  <a:spLocks/>
                </p:cNvSpPr>
                <p:nvPr/>
              </p:nvSpPr>
              <p:spPr bwMode="auto">
                <a:xfrm>
                  <a:off x="7556501" y="1879283"/>
                  <a:ext cx="260350" cy="263525"/>
                </a:xfrm>
                <a:custGeom>
                  <a:avLst/>
                  <a:gdLst>
                    <a:gd name="T0" fmla="*/ 133 w 164"/>
                    <a:gd name="T1" fmla="*/ 107 h 166"/>
                    <a:gd name="T2" fmla="*/ 142 w 164"/>
                    <a:gd name="T3" fmla="*/ 91 h 166"/>
                    <a:gd name="T4" fmla="*/ 150 w 164"/>
                    <a:gd name="T5" fmla="*/ 61 h 166"/>
                    <a:gd name="T6" fmla="*/ 153 w 164"/>
                    <a:gd name="T7" fmla="*/ 55 h 166"/>
                    <a:gd name="T8" fmla="*/ 163 w 164"/>
                    <a:gd name="T9" fmla="*/ 47 h 166"/>
                    <a:gd name="T10" fmla="*/ 164 w 164"/>
                    <a:gd name="T11" fmla="*/ 28 h 166"/>
                    <a:gd name="T12" fmla="*/ 161 w 164"/>
                    <a:gd name="T13" fmla="*/ 0 h 166"/>
                    <a:gd name="T14" fmla="*/ 152 w 164"/>
                    <a:gd name="T15" fmla="*/ 8 h 166"/>
                    <a:gd name="T16" fmla="*/ 144 w 164"/>
                    <a:gd name="T17" fmla="*/ 16 h 166"/>
                    <a:gd name="T18" fmla="*/ 137 w 164"/>
                    <a:gd name="T19" fmla="*/ 8 h 166"/>
                    <a:gd name="T20" fmla="*/ 117 w 164"/>
                    <a:gd name="T21" fmla="*/ 7 h 166"/>
                    <a:gd name="T22" fmla="*/ 115 w 164"/>
                    <a:gd name="T23" fmla="*/ 16 h 166"/>
                    <a:gd name="T24" fmla="*/ 102 w 164"/>
                    <a:gd name="T25" fmla="*/ 15 h 166"/>
                    <a:gd name="T26" fmla="*/ 93 w 164"/>
                    <a:gd name="T27" fmla="*/ 5 h 166"/>
                    <a:gd name="T28" fmla="*/ 81 w 164"/>
                    <a:gd name="T29" fmla="*/ 7 h 166"/>
                    <a:gd name="T30" fmla="*/ 64 w 164"/>
                    <a:gd name="T31" fmla="*/ 8 h 166"/>
                    <a:gd name="T32" fmla="*/ 62 w 164"/>
                    <a:gd name="T33" fmla="*/ 16 h 166"/>
                    <a:gd name="T34" fmla="*/ 56 w 164"/>
                    <a:gd name="T35" fmla="*/ 5 h 166"/>
                    <a:gd name="T36" fmla="*/ 43 w 164"/>
                    <a:gd name="T37" fmla="*/ 4 h 166"/>
                    <a:gd name="T38" fmla="*/ 29 w 164"/>
                    <a:gd name="T39" fmla="*/ 7 h 166"/>
                    <a:gd name="T40" fmla="*/ 24 w 164"/>
                    <a:gd name="T41" fmla="*/ 18 h 166"/>
                    <a:gd name="T42" fmla="*/ 18 w 164"/>
                    <a:gd name="T43" fmla="*/ 26 h 166"/>
                    <a:gd name="T44" fmla="*/ 14 w 164"/>
                    <a:gd name="T45" fmla="*/ 26 h 166"/>
                    <a:gd name="T46" fmla="*/ 16 w 164"/>
                    <a:gd name="T47" fmla="*/ 45 h 166"/>
                    <a:gd name="T48" fmla="*/ 10 w 164"/>
                    <a:gd name="T49" fmla="*/ 80 h 166"/>
                    <a:gd name="T50" fmla="*/ 0 w 164"/>
                    <a:gd name="T51" fmla="*/ 91 h 166"/>
                    <a:gd name="T52" fmla="*/ 3 w 164"/>
                    <a:gd name="T53" fmla="*/ 126 h 166"/>
                    <a:gd name="T54" fmla="*/ 16 w 164"/>
                    <a:gd name="T55" fmla="*/ 128 h 166"/>
                    <a:gd name="T56" fmla="*/ 29 w 164"/>
                    <a:gd name="T57" fmla="*/ 126 h 166"/>
                    <a:gd name="T58" fmla="*/ 35 w 164"/>
                    <a:gd name="T59" fmla="*/ 134 h 166"/>
                    <a:gd name="T60" fmla="*/ 42 w 164"/>
                    <a:gd name="T61" fmla="*/ 142 h 166"/>
                    <a:gd name="T62" fmla="*/ 42 w 164"/>
                    <a:gd name="T63" fmla="*/ 157 h 166"/>
                    <a:gd name="T64" fmla="*/ 53 w 164"/>
                    <a:gd name="T65" fmla="*/ 165 h 166"/>
                    <a:gd name="T66" fmla="*/ 67 w 164"/>
                    <a:gd name="T67" fmla="*/ 166 h 166"/>
                    <a:gd name="T68" fmla="*/ 94 w 164"/>
                    <a:gd name="T69" fmla="*/ 142 h 166"/>
                    <a:gd name="T70" fmla="*/ 104 w 164"/>
                    <a:gd name="T71" fmla="*/ 131 h 166"/>
                    <a:gd name="T72" fmla="*/ 115 w 164"/>
                    <a:gd name="T73" fmla="*/ 120 h 166"/>
                    <a:gd name="T74" fmla="*/ 133 w 164"/>
                    <a:gd name="T75" fmla="*/ 10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4" h="166">
                      <a:moveTo>
                        <a:pt x="133" y="107"/>
                      </a:moveTo>
                      <a:lnTo>
                        <a:pt x="142" y="91"/>
                      </a:lnTo>
                      <a:lnTo>
                        <a:pt x="150" y="61"/>
                      </a:lnTo>
                      <a:lnTo>
                        <a:pt x="153" y="55"/>
                      </a:lnTo>
                      <a:lnTo>
                        <a:pt x="163" y="47"/>
                      </a:lnTo>
                      <a:lnTo>
                        <a:pt x="164" y="28"/>
                      </a:lnTo>
                      <a:lnTo>
                        <a:pt x="161" y="0"/>
                      </a:lnTo>
                      <a:lnTo>
                        <a:pt x="152" y="8"/>
                      </a:lnTo>
                      <a:lnTo>
                        <a:pt x="144" y="16"/>
                      </a:lnTo>
                      <a:lnTo>
                        <a:pt x="137" y="8"/>
                      </a:lnTo>
                      <a:lnTo>
                        <a:pt x="117" y="7"/>
                      </a:lnTo>
                      <a:lnTo>
                        <a:pt x="115" y="16"/>
                      </a:lnTo>
                      <a:lnTo>
                        <a:pt x="102" y="15"/>
                      </a:lnTo>
                      <a:lnTo>
                        <a:pt x="93" y="5"/>
                      </a:lnTo>
                      <a:lnTo>
                        <a:pt x="81" y="7"/>
                      </a:lnTo>
                      <a:lnTo>
                        <a:pt x="64" y="8"/>
                      </a:lnTo>
                      <a:lnTo>
                        <a:pt x="62" y="16"/>
                      </a:lnTo>
                      <a:lnTo>
                        <a:pt x="56" y="5"/>
                      </a:lnTo>
                      <a:lnTo>
                        <a:pt x="43" y="4"/>
                      </a:lnTo>
                      <a:lnTo>
                        <a:pt x="29" y="7"/>
                      </a:lnTo>
                      <a:lnTo>
                        <a:pt x="24" y="18"/>
                      </a:lnTo>
                      <a:lnTo>
                        <a:pt x="18" y="26"/>
                      </a:lnTo>
                      <a:lnTo>
                        <a:pt x="14" y="26"/>
                      </a:lnTo>
                      <a:lnTo>
                        <a:pt x="16" y="45"/>
                      </a:lnTo>
                      <a:lnTo>
                        <a:pt x="10" y="80"/>
                      </a:lnTo>
                      <a:lnTo>
                        <a:pt x="0" y="91"/>
                      </a:lnTo>
                      <a:lnTo>
                        <a:pt x="3" y="126"/>
                      </a:lnTo>
                      <a:lnTo>
                        <a:pt x="16" y="128"/>
                      </a:lnTo>
                      <a:lnTo>
                        <a:pt x="29" y="126"/>
                      </a:lnTo>
                      <a:lnTo>
                        <a:pt x="35" y="134"/>
                      </a:lnTo>
                      <a:lnTo>
                        <a:pt x="42" y="142"/>
                      </a:lnTo>
                      <a:lnTo>
                        <a:pt x="42" y="157"/>
                      </a:lnTo>
                      <a:lnTo>
                        <a:pt x="53" y="165"/>
                      </a:lnTo>
                      <a:lnTo>
                        <a:pt x="67" y="166"/>
                      </a:lnTo>
                      <a:lnTo>
                        <a:pt x="94" y="142"/>
                      </a:lnTo>
                      <a:lnTo>
                        <a:pt x="104" y="131"/>
                      </a:lnTo>
                      <a:lnTo>
                        <a:pt x="115" y="120"/>
                      </a:lnTo>
                      <a:lnTo>
                        <a:pt x="133" y="10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7" name="Freeform 779"/>
                <p:cNvSpPr>
                  <a:spLocks/>
                </p:cNvSpPr>
                <p:nvPr/>
              </p:nvSpPr>
              <p:spPr bwMode="auto">
                <a:xfrm>
                  <a:off x="7556501" y="1879283"/>
                  <a:ext cx="260350" cy="263525"/>
                </a:xfrm>
                <a:custGeom>
                  <a:avLst/>
                  <a:gdLst>
                    <a:gd name="T0" fmla="*/ 133 w 164"/>
                    <a:gd name="T1" fmla="*/ 107 h 166"/>
                    <a:gd name="T2" fmla="*/ 142 w 164"/>
                    <a:gd name="T3" fmla="*/ 91 h 166"/>
                    <a:gd name="T4" fmla="*/ 150 w 164"/>
                    <a:gd name="T5" fmla="*/ 61 h 166"/>
                    <a:gd name="T6" fmla="*/ 153 w 164"/>
                    <a:gd name="T7" fmla="*/ 55 h 166"/>
                    <a:gd name="T8" fmla="*/ 163 w 164"/>
                    <a:gd name="T9" fmla="*/ 47 h 166"/>
                    <a:gd name="T10" fmla="*/ 164 w 164"/>
                    <a:gd name="T11" fmla="*/ 28 h 166"/>
                    <a:gd name="T12" fmla="*/ 161 w 164"/>
                    <a:gd name="T13" fmla="*/ 0 h 166"/>
                    <a:gd name="T14" fmla="*/ 152 w 164"/>
                    <a:gd name="T15" fmla="*/ 8 h 166"/>
                    <a:gd name="T16" fmla="*/ 144 w 164"/>
                    <a:gd name="T17" fmla="*/ 16 h 166"/>
                    <a:gd name="T18" fmla="*/ 137 w 164"/>
                    <a:gd name="T19" fmla="*/ 8 h 166"/>
                    <a:gd name="T20" fmla="*/ 117 w 164"/>
                    <a:gd name="T21" fmla="*/ 7 h 166"/>
                    <a:gd name="T22" fmla="*/ 115 w 164"/>
                    <a:gd name="T23" fmla="*/ 16 h 166"/>
                    <a:gd name="T24" fmla="*/ 102 w 164"/>
                    <a:gd name="T25" fmla="*/ 15 h 166"/>
                    <a:gd name="T26" fmla="*/ 93 w 164"/>
                    <a:gd name="T27" fmla="*/ 5 h 166"/>
                    <a:gd name="T28" fmla="*/ 81 w 164"/>
                    <a:gd name="T29" fmla="*/ 7 h 166"/>
                    <a:gd name="T30" fmla="*/ 64 w 164"/>
                    <a:gd name="T31" fmla="*/ 8 h 166"/>
                    <a:gd name="T32" fmla="*/ 62 w 164"/>
                    <a:gd name="T33" fmla="*/ 16 h 166"/>
                    <a:gd name="T34" fmla="*/ 56 w 164"/>
                    <a:gd name="T35" fmla="*/ 5 h 166"/>
                    <a:gd name="T36" fmla="*/ 43 w 164"/>
                    <a:gd name="T37" fmla="*/ 4 h 166"/>
                    <a:gd name="T38" fmla="*/ 29 w 164"/>
                    <a:gd name="T39" fmla="*/ 7 h 166"/>
                    <a:gd name="T40" fmla="*/ 24 w 164"/>
                    <a:gd name="T41" fmla="*/ 18 h 166"/>
                    <a:gd name="T42" fmla="*/ 18 w 164"/>
                    <a:gd name="T43" fmla="*/ 26 h 166"/>
                    <a:gd name="T44" fmla="*/ 14 w 164"/>
                    <a:gd name="T45" fmla="*/ 26 h 166"/>
                    <a:gd name="T46" fmla="*/ 16 w 164"/>
                    <a:gd name="T47" fmla="*/ 45 h 166"/>
                    <a:gd name="T48" fmla="*/ 10 w 164"/>
                    <a:gd name="T49" fmla="*/ 80 h 166"/>
                    <a:gd name="T50" fmla="*/ 0 w 164"/>
                    <a:gd name="T51" fmla="*/ 91 h 166"/>
                    <a:gd name="T52" fmla="*/ 3 w 164"/>
                    <a:gd name="T53" fmla="*/ 126 h 166"/>
                    <a:gd name="T54" fmla="*/ 16 w 164"/>
                    <a:gd name="T55" fmla="*/ 128 h 166"/>
                    <a:gd name="T56" fmla="*/ 29 w 164"/>
                    <a:gd name="T57" fmla="*/ 126 h 166"/>
                    <a:gd name="T58" fmla="*/ 35 w 164"/>
                    <a:gd name="T59" fmla="*/ 134 h 166"/>
                    <a:gd name="T60" fmla="*/ 42 w 164"/>
                    <a:gd name="T61" fmla="*/ 142 h 166"/>
                    <a:gd name="T62" fmla="*/ 42 w 164"/>
                    <a:gd name="T63" fmla="*/ 157 h 166"/>
                    <a:gd name="T64" fmla="*/ 53 w 164"/>
                    <a:gd name="T65" fmla="*/ 165 h 166"/>
                    <a:gd name="T66" fmla="*/ 67 w 164"/>
                    <a:gd name="T67" fmla="*/ 166 h 166"/>
                    <a:gd name="T68" fmla="*/ 94 w 164"/>
                    <a:gd name="T69" fmla="*/ 142 h 166"/>
                    <a:gd name="T70" fmla="*/ 104 w 164"/>
                    <a:gd name="T71" fmla="*/ 131 h 166"/>
                    <a:gd name="T72" fmla="*/ 115 w 164"/>
                    <a:gd name="T73" fmla="*/ 120 h 166"/>
                    <a:gd name="T74" fmla="*/ 133 w 164"/>
                    <a:gd name="T75" fmla="*/ 10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4" h="166">
                      <a:moveTo>
                        <a:pt x="133" y="107"/>
                      </a:moveTo>
                      <a:lnTo>
                        <a:pt x="142" y="91"/>
                      </a:lnTo>
                      <a:lnTo>
                        <a:pt x="150" y="61"/>
                      </a:lnTo>
                      <a:lnTo>
                        <a:pt x="153" y="55"/>
                      </a:lnTo>
                      <a:lnTo>
                        <a:pt x="163" y="47"/>
                      </a:lnTo>
                      <a:lnTo>
                        <a:pt x="164" y="28"/>
                      </a:lnTo>
                      <a:lnTo>
                        <a:pt x="161" y="0"/>
                      </a:lnTo>
                      <a:lnTo>
                        <a:pt x="152" y="8"/>
                      </a:lnTo>
                      <a:lnTo>
                        <a:pt x="144" y="16"/>
                      </a:lnTo>
                      <a:lnTo>
                        <a:pt x="137" y="8"/>
                      </a:lnTo>
                      <a:lnTo>
                        <a:pt x="117" y="7"/>
                      </a:lnTo>
                      <a:lnTo>
                        <a:pt x="115" y="16"/>
                      </a:lnTo>
                      <a:lnTo>
                        <a:pt x="102" y="15"/>
                      </a:lnTo>
                      <a:lnTo>
                        <a:pt x="93" y="5"/>
                      </a:lnTo>
                      <a:lnTo>
                        <a:pt x="81" y="7"/>
                      </a:lnTo>
                      <a:lnTo>
                        <a:pt x="64" y="8"/>
                      </a:lnTo>
                      <a:lnTo>
                        <a:pt x="62" y="16"/>
                      </a:lnTo>
                      <a:lnTo>
                        <a:pt x="56" y="5"/>
                      </a:lnTo>
                      <a:lnTo>
                        <a:pt x="43" y="4"/>
                      </a:lnTo>
                      <a:lnTo>
                        <a:pt x="29" y="7"/>
                      </a:lnTo>
                      <a:lnTo>
                        <a:pt x="24" y="18"/>
                      </a:lnTo>
                      <a:lnTo>
                        <a:pt x="18" y="26"/>
                      </a:lnTo>
                      <a:lnTo>
                        <a:pt x="14" y="26"/>
                      </a:lnTo>
                      <a:lnTo>
                        <a:pt x="16" y="45"/>
                      </a:lnTo>
                      <a:lnTo>
                        <a:pt x="10" y="80"/>
                      </a:lnTo>
                      <a:lnTo>
                        <a:pt x="0" y="91"/>
                      </a:lnTo>
                      <a:lnTo>
                        <a:pt x="3" y="126"/>
                      </a:lnTo>
                      <a:lnTo>
                        <a:pt x="16" y="128"/>
                      </a:lnTo>
                      <a:lnTo>
                        <a:pt x="29" y="126"/>
                      </a:lnTo>
                      <a:lnTo>
                        <a:pt x="35" y="134"/>
                      </a:lnTo>
                      <a:lnTo>
                        <a:pt x="42" y="142"/>
                      </a:lnTo>
                      <a:lnTo>
                        <a:pt x="42" y="157"/>
                      </a:lnTo>
                      <a:lnTo>
                        <a:pt x="53" y="165"/>
                      </a:lnTo>
                      <a:lnTo>
                        <a:pt x="67" y="166"/>
                      </a:lnTo>
                      <a:lnTo>
                        <a:pt x="94" y="142"/>
                      </a:lnTo>
                      <a:lnTo>
                        <a:pt x="104" y="131"/>
                      </a:lnTo>
                      <a:lnTo>
                        <a:pt x="115" y="120"/>
                      </a:lnTo>
                      <a:lnTo>
                        <a:pt x="133" y="10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8" name="Freeform 780"/>
                <p:cNvSpPr>
                  <a:spLocks/>
                </p:cNvSpPr>
                <p:nvPr/>
              </p:nvSpPr>
              <p:spPr bwMode="auto">
                <a:xfrm>
                  <a:off x="7556501" y="1879283"/>
                  <a:ext cx="260350" cy="263525"/>
                </a:xfrm>
                <a:custGeom>
                  <a:avLst/>
                  <a:gdLst>
                    <a:gd name="T0" fmla="*/ 133 w 164"/>
                    <a:gd name="T1" fmla="*/ 107 h 166"/>
                    <a:gd name="T2" fmla="*/ 142 w 164"/>
                    <a:gd name="T3" fmla="*/ 91 h 166"/>
                    <a:gd name="T4" fmla="*/ 150 w 164"/>
                    <a:gd name="T5" fmla="*/ 61 h 166"/>
                    <a:gd name="T6" fmla="*/ 153 w 164"/>
                    <a:gd name="T7" fmla="*/ 55 h 166"/>
                    <a:gd name="T8" fmla="*/ 163 w 164"/>
                    <a:gd name="T9" fmla="*/ 47 h 166"/>
                    <a:gd name="T10" fmla="*/ 164 w 164"/>
                    <a:gd name="T11" fmla="*/ 28 h 166"/>
                    <a:gd name="T12" fmla="*/ 161 w 164"/>
                    <a:gd name="T13" fmla="*/ 0 h 166"/>
                    <a:gd name="T14" fmla="*/ 152 w 164"/>
                    <a:gd name="T15" fmla="*/ 8 h 166"/>
                    <a:gd name="T16" fmla="*/ 144 w 164"/>
                    <a:gd name="T17" fmla="*/ 16 h 166"/>
                    <a:gd name="T18" fmla="*/ 137 w 164"/>
                    <a:gd name="T19" fmla="*/ 8 h 166"/>
                    <a:gd name="T20" fmla="*/ 117 w 164"/>
                    <a:gd name="T21" fmla="*/ 7 h 166"/>
                    <a:gd name="T22" fmla="*/ 115 w 164"/>
                    <a:gd name="T23" fmla="*/ 16 h 166"/>
                    <a:gd name="T24" fmla="*/ 102 w 164"/>
                    <a:gd name="T25" fmla="*/ 15 h 166"/>
                    <a:gd name="T26" fmla="*/ 93 w 164"/>
                    <a:gd name="T27" fmla="*/ 5 h 166"/>
                    <a:gd name="T28" fmla="*/ 81 w 164"/>
                    <a:gd name="T29" fmla="*/ 7 h 166"/>
                    <a:gd name="T30" fmla="*/ 64 w 164"/>
                    <a:gd name="T31" fmla="*/ 8 h 166"/>
                    <a:gd name="T32" fmla="*/ 62 w 164"/>
                    <a:gd name="T33" fmla="*/ 16 h 166"/>
                    <a:gd name="T34" fmla="*/ 56 w 164"/>
                    <a:gd name="T35" fmla="*/ 5 h 166"/>
                    <a:gd name="T36" fmla="*/ 43 w 164"/>
                    <a:gd name="T37" fmla="*/ 4 h 166"/>
                    <a:gd name="T38" fmla="*/ 29 w 164"/>
                    <a:gd name="T39" fmla="*/ 7 h 166"/>
                    <a:gd name="T40" fmla="*/ 24 w 164"/>
                    <a:gd name="T41" fmla="*/ 18 h 166"/>
                    <a:gd name="T42" fmla="*/ 18 w 164"/>
                    <a:gd name="T43" fmla="*/ 26 h 166"/>
                    <a:gd name="T44" fmla="*/ 14 w 164"/>
                    <a:gd name="T45" fmla="*/ 26 h 166"/>
                    <a:gd name="T46" fmla="*/ 16 w 164"/>
                    <a:gd name="T47" fmla="*/ 45 h 166"/>
                    <a:gd name="T48" fmla="*/ 10 w 164"/>
                    <a:gd name="T49" fmla="*/ 80 h 166"/>
                    <a:gd name="T50" fmla="*/ 0 w 164"/>
                    <a:gd name="T51" fmla="*/ 91 h 166"/>
                    <a:gd name="T52" fmla="*/ 3 w 164"/>
                    <a:gd name="T53" fmla="*/ 126 h 166"/>
                    <a:gd name="T54" fmla="*/ 16 w 164"/>
                    <a:gd name="T55" fmla="*/ 128 h 166"/>
                    <a:gd name="T56" fmla="*/ 29 w 164"/>
                    <a:gd name="T57" fmla="*/ 126 h 166"/>
                    <a:gd name="T58" fmla="*/ 35 w 164"/>
                    <a:gd name="T59" fmla="*/ 134 h 166"/>
                    <a:gd name="T60" fmla="*/ 42 w 164"/>
                    <a:gd name="T61" fmla="*/ 142 h 166"/>
                    <a:gd name="T62" fmla="*/ 42 w 164"/>
                    <a:gd name="T63" fmla="*/ 157 h 166"/>
                    <a:gd name="T64" fmla="*/ 53 w 164"/>
                    <a:gd name="T65" fmla="*/ 165 h 166"/>
                    <a:gd name="T66" fmla="*/ 67 w 164"/>
                    <a:gd name="T67" fmla="*/ 166 h 166"/>
                    <a:gd name="T68" fmla="*/ 94 w 164"/>
                    <a:gd name="T69" fmla="*/ 142 h 166"/>
                    <a:gd name="T70" fmla="*/ 104 w 164"/>
                    <a:gd name="T71" fmla="*/ 131 h 166"/>
                    <a:gd name="T72" fmla="*/ 115 w 164"/>
                    <a:gd name="T73" fmla="*/ 120 h 166"/>
                    <a:gd name="T74" fmla="*/ 133 w 164"/>
                    <a:gd name="T75" fmla="*/ 10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4" h="166">
                      <a:moveTo>
                        <a:pt x="133" y="107"/>
                      </a:moveTo>
                      <a:lnTo>
                        <a:pt x="142" y="91"/>
                      </a:lnTo>
                      <a:lnTo>
                        <a:pt x="150" y="61"/>
                      </a:lnTo>
                      <a:lnTo>
                        <a:pt x="153" y="55"/>
                      </a:lnTo>
                      <a:lnTo>
                        <a:pt x="163" y="47"/>
                      </a:lnTo>
                      <a:lnTo>
                        <a:pt x="164" y="28"/>
                      </a:lnTo>
                      <a:lnTo>
                        <a:pt x="161" y="0"/>
                      </a:lnTo>
                      <a:lnTo>
                        <a:pt x="152" y="8"/>
                      </a:lnTo>
                      <a:lnTo>
                        <a:pt x="144" y="16"/>
                      </a:lnTo>
                      <a:lnTo>
                        <a:pt x="137" y="8"/>
                      </a:lnTo>
                      <a:lnTo>
                        <a:pt x="117" y="7"/>
                      </a:lnTo>
                      <a:lnTo>
                        <a:pt x="115" y="16"/>
                      </a:lnTo>
                      <a:lnTo>
                        <a:pt x="102" y="15"/>
                      </a:lnTo>
                      <a:lnTo>
                        <a:pt x="93" y="5"/>
                      </a:lnTo>
                      <a:lnTo>
                        <a:pt x="81" y="7"/>
                      </a:lnTo>
                      <a:lnTo>
                        <a:pt x="64" y="8"/>
                      </a:lnTo>
                      <a:lnTo>
                        <a:pt x="62" y="16"/>
                      </a:lnTo>
                      <a:lnTo>
                        <a:pt x="56" y="5"/>
                      </a:lnTo>
                      <a:lnTo>
                        <a:pt x="43" y="4"/>
                      </a:lnTo>
                      <a:lnTo>
                        <a:pt x="29" y="7"/>
                      </a:lnTo>
                      <a:lnTo>
                        <a:pt x="24" y="18"/>
                      </a:lnTo>
                      <a:lnTo>
                        <a:pt x="18" y="26"/>
                      </a:lnTo>
                      <a:lnTo>
                        <a:pt x="14" y="26"/>
                      </a:lnTo>
                      <a:lnTo>
                        <a:pt x="16" y="45"/>
                      </a:lnTo>
                      <a:lnTo>
                        <a:pt x="10" y="80"/>
                      </a:lnTo>
                      <a:lnTo>
                        <a:pt x="0" y="91"/>
                      </a:lnTo>
                      <a:lnTo>
                        <a:pt x="3" y="126"/>
                      </a:lnTo>
                      <a:lnTo>
                        <a:pt x="16" y="128"/>
                      </a:lnTo>
                      <a:lnTo>
                        <a:pt x="29" y="126"/>
                      </a:lnTo>
                      <a:lnTo>
                        <a:pt x="35" y="134"/>
                      </a:lnTo>
                      <a:lnTo>
                        <a:pt x="42" y="142"/>
                      </a:lnTo>
                      <a:lnTo>
                        <a:pt x="42" y="157"/>
                      </a:lnTo>
                      <a:lnTo>
                        <a:pt x="53" y="165"/>
                      </a:lnTo>
                      <a:lnTo>
                        <a:pt x="67" y="166"/>
                      </a:lnTo>
                      <a:lnTo>
                        <a:pt x="94" y="142"/>
                      </a:lnTo>
                      <a:lnTo>
                        <a:pt x="104" y="131"/>
                      </a:lnTo>
                      <a:lnTo>
                        <a:pt x="115" y="120"/>
                      </a:lnTo>
                      <a:lnTo>
                        <a:pt x="133" y="10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9" name="Freeform 781"/>
                <p:cNvSpPr>
                  <a:spLocks/>
                </p:cNvSpPr>
                <p:nvPr/>
              </p:nvSpPr>
              <p:spPr bwMode="auto">
                <a:xfrm>
                  <a:off x="7850188" y="1960245"/>
                  <a:ext cx="292100" cy="233363"/>
                </a:xfrm>
                <a:custGeom>
                  <a:avLst/>
                  <a:gdLst>
                    <a:gd name="T0" fmla="*/ 182 w 184"/>
                    <a:gd name="T1" fmla="*/ 106 h 147"/>
                    <a:gd name="T2" fmla="*/ 174 w 184"/>
                    <a:gd name="T3" fmla="*/ 104 h 147"/>
                    <a:gd name="T4" fmla="*/ 157 w 184"/>
                    <a:gd name="T5" fmla="*/ 107 h 147"/>
                    <a:gd name="T6" fmla="*/ 144 w 184"/>
                    <a:gd name="T7" fmla="*/ 106 h 147"/>
                    <a:gd name="T8" fmla="*/ 142 w 184"/>
                    <a:gd name="T9" fmla="*/ 112 h 147"/>
                    <a:gd name="T10" fmla="*/ 110 w 184"/>
                    <a:gd name="T11" fmla="*/ 115 h 147"/>
                    <a:gd name="T12" fmla="*/ 109 w 184"/>
                    <a:gd name="T13" fmla="*/ 122 h 147"/>
                    <a:gd name="T14" fmla="*/ 82 w 184"/>
                    <a:gd name="T15" fmla="*/ 125 h 147"/>
                    <a:gd name="T16" fmla="*/ 77 w 184"/>
                    <a:gd name="T17" fmla="*/ 114 h 147"/>
                    <a:gd name="T18" fmla="*/ 67 w 184"/>
                    <a:gd name="T19" fmla="*/ 111 h 147"/>
                    <a:gd name="T20" fmla="*/ 61 w 184"/>
                    <a:gd name="T21" fmla="*/ 119 h 147"/>
                    <a:gd name="T22" fmla="*/ 54 w 184"/>
                    <a:gd name="T23" fmla="*/ 122 h 147"/>
                    <a:gd name="T24" fmla="*/ 48 w 184"/>
                    <a:gd name="T25" fmla="*/ 128 h 147"/>
                    <a:gd name="T26" fmla="*/ 37 w 184"/>
                    <a:gd name="T27" fmla="*/ 130 h 147"/>
                    <a:gd name="T28" fmla="*/ 29 w 184"/>
                    <a:gd name="T29" fmla="*/ 138 h 147"/>
                    <a:gd name="T30" fmla="*/ 23 w 184"/>
                    <a:gd name="T31" fmla="*/ 147 h 147"/>
                    <a:gd name="T32" fmla="*/ 18 w 184"/>
                    <a:gd name="T33" fmla="*/ 138 h 147"/>
                    <a:gd name="T34" fmla="*/ 11 w 184"/>
                    <a:gd name="T35" fmla="*/ 117 h 147"/>
                    <a:gd name="T36" fmla="*/ 0 w 184"/>
                    <a:gd name="T37" fmla="*/ 98 h 147"/>
                    <a:gd name="T38" fmla="*/ 5 w 184"/>
                    <a:gd name="T39" fmla="*/ 79 h 147"/>
                    <a:gd name="T40" fmla="*/ 13 w 184"/>
                    <a:gd name="T41" fmla="*/ 69 h 147"/>
                    <a:gd name="T42" fmla="*/ 23 w 184"/>
                    <a:gd name="T43" fmla="*/ 64 h 147"/>
                    <a:gd name="T44" fmla="*/ 37 w 184"/>
                    <a:gd name="T45" fmla="*/ 66 h 147"/>
                    <a:gd name="T46" fmla="*/ 40 w 184"/>
                    <a:gd name="T47" fmla="*/ 56 h 147"/>
                    <a:gd name="T48" fmla="*/ 56 w 184"/>
                    <a:gd name="T49" fmla="*/ 55 h 147"/>
                    <a:gd name="T50" fmla="*/ 66 w 184"/>
                    <a:gd name="T51" fmla="*/ 45 h 147"/>
                    <a:gd name="T52" fmla="*/ 78 w 184"/>
                    <a:gd name="T53" fmla="*/ 42 h 147"/>
                    <a:gd name="T54" fmla="*/ 85 w 184"/>
                    <a:gd name="T55" fmla="*/ 31 h 147"/>
                    <a:gd name="T56" fmla="*/ 94 w 184"/>
                    <a:gd name="T57" fmla="*/ 24 h 147"/>
                    <a:gd name="T58" fmla="*/ 101 w 184"/>
                    <a:gd name="T59" fmla="*/ 13 h 147"/>
                    <a:gd name="T60" fmla="*/ 110 w 184"/>
                    <a:gd name="T61" fmla="*/ 4 h 147"/>
                    <a:gd name="T62" fmla="*/ 118 w 184"/>
                    <a:gd name="T63" fmla="*/ 0 h 147"/>
                    <a:gd name="T64" fmla="*/ 125 w 184"/>
                    <a:gd name="T65" fmla="*/ 12 h 147"/>
                    <a:gd name="T66" fmla="*/ 133 w 184"/>
                    <a:gd name="T67" fmla="*/ 28 h 147"/>
                    <a:gd name="T68" fmla="*/ 131 w 184"/>
                    <a:gd name="T69" fmla="*/ 40 h 147"/>
                    <a:gd name="T70" fmla="*/ 137 w 184"/>
                    <a:gd name="T71" fmla="*/ 44 h 147"/>
                    <a:gd name="T72" fmla="*/ 137 w 184"/>
                    <a:gd name="T73" fmla="*/ 53 h 147"/>
                    <a:gd name="T74" fmla="*/ 149 w 184"/>
                    <a:gd name="T75" fmla="*/ 50 h 147"/>
                    <a:gd name="T76" fmla="*/ 153 w 184"/>
                    <a:gd name="T77" fmla="*/ 64 h 147"/>
                    <a:gd name="T78" fmla="*/ 166 w 184"/>
                    <a:gd name="T79" fmla="*/ 67 h 147"/>
                    <a:gd name="T80" fmla="*/ 169 w 184"/>
                    <a:gd name="T81" fmla="*/ 83 h 147"/>
                    <a:gd name="T82" fmla="*/ 179 w 184"/>
                    <a:gd name="T83" fmla="*/ 87 h 147"/>
                    <a:gd name="T84" fmla="*/ 182 w 184"/>
                    <a:gd name="T85" fmla="*/ 93 h 147"/>
                    <a:gd name="T86" fmla="*/ 184 w 184"/>
                    <a:gd name="T87" fmla="*/ 98 h 147"/>
                    <a:gd name="T88" fmla="*/ 182 w 184"/>
                    <a:gd name="T89" fmla="*/ 106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4" h="147">
                      <a:moveTo>
                        <a:pt x="182" y="106"/>
                      </a:moveTo>
                      <a:lnTo>
                        <a:pt x="174" y="104"/>
                      </a:lnTo>
                      <a:lnTo>
                        <a:pt x="157" y="107"/>
                      </a:lnTo>
                      <a:lnTo>
                        <a:pt x="144" y="106"/>
                      </a:lnTo>
                      <a:lnTo>
                        <a:pt x="142" y="112"/>
                      </a:lnTo>
                      <a:lnTo>
                        <a:pt x="110" y="115"/>
                      </a:lnTo>
                      <a:lnTo>
                        <a:pt x="109" y="122"/>
                      </a:lnTo>
                      <a:lnTo>
                        <a:pt x="82" y="125"/>
                      </a:lnTo>
                      <a:lnTo>
                        <a:pt x="77" y="114"/>
                      </a:lnTo>
                      <a:lnTo>
                        <a:pt x="67" y="111"/>
                      </a:lnTo>
                      <a:lnTo>
                        <a:pt x="61" y="119"/>
                      </a:lnTo>
                      <a:lnTo>
                        <a:pt x="54" y="122"/>
                      </a:lnTo>
                      <a:lnTo>
                        <a:pt x="48" y="128"/>
                      </a:lnTo>
                      <a:lnTo>
                        <a:pt x="37" y="130"/>
                      </a:lnTo>
                      <a:lnTo>
                        <a:pt x="29" y="138"/>
                      </a:lnTo>
                      <a:lnTo>
                        <a:pt x="23" y="147"/>
                      </a:lnTo>
                      <a:lnTo>
                        <a:pt x="18" y="138"/>
                      </a:lnTo>
                      <a:lnTo>
                        <a:pt x="11" y="117"/>
                      </a:lnTo>
                      <a:lnTo>
                        <a:pt x="0" y="98"/>
                      </a:lnTo>
                      <a:lnTo>
                        <a:pt x="5" y="79"/>
                      </a:lnTo>
                      <a:lnTo>
                        <a:pt x="13" y="69"/>
                      </a:lnTo>
                      <a:lnTo>
                        <a:pt x="23" y="64"/>
                      </a:lnTo>
                      <a:lnTo>
                        <a:pt x="37" y="66"/>
                      </a:lnTo>
                      <a:lnTo>
                        <a:pt x="40" y="56"/>
                      </a:lnTo>
                      <a:lnTo>
                        <a:pt x="56" y="55"/>
                      </a:lnTo>
                      <a:lnTo>
                        <a:pt x="66" y="45"/>
                      </a:lnTo>
                      <a:lnTo>
                        <a:pt x="78" y="42"/>
                      </a:lnTo>
                      <a:lnTo>
                        <a:pt x="85" y="31"/>
                      </a:lnTo>
                      <a:lnTo>
                        <a:pt x="94" y="24"/>
                      </a:lnTo>
                      <a:lnTo>
                        <a:pt x="101" y="13"/>
                      </a:lnTo>
                      <a:lnTo>
                        <a:pt x="110" y="4"/>
                      </a:lnTo>
                      <a:lnTo>
                        <a:pt x="118" y="0"/>
                      </a:lnTo>
                      <a:lnTo>
                        <a:pt x="125" y="12"/>
                      </a:lnTo>
                      <a:lnTo>
                        <a:pt x="133" y="28"/>
                      </a:lnTo>
                      <a:lnTo>
                        <a:pt x="131" y="40"/>
                      </a:lnTo>
                      <a:lnTo>
                        <a:pt x="137" y="44"/>
                      </a:lnTo>
                      <a:lnTo>
                        <a:pt x="137" y="53"/>
                      </a:lnTo>
                      <a:lnTo>
                        <a:pt x="149" y="50"/>
                      </a:lnTo>
                      <a:lnTo>
                        <a:pt x="153" y="64"/>
                      </a:lnTo>
                      <a:lnTo>
                        <a:pt x="166" y="67"/>
                      </a:lnTo>
                      <a:lnTo>
                        <a:pt x="169" y="83"/>
                      </a:lnTo>
                      <a:lnTo>
                        <a:pt x="179" y="87"/>
                      </a:lnTo>
                      <a:lnTo>
                        <a:pt x="182" y="93"/>
                      </a:lnTo>
                      <a:lnTo>
                        <a:pt x="184" y="98"/>
                      </a:lnTo>
                      <a:lnTo>
                        <a:pt x="182" y="10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0" name="Freeform 782"/>
                <p:cNvSpPr>
                  <a:spLocks/>
                </p:cNvSpPr>
                <p:nvPr/>
              </p:nvSpPr>
              <p:spPr bwMode="auto">
                <a:xfrm>
                  <a:off x="7850188" y="1960245"/>
                  <a:ext cx="292100" cy="233363"/>
                </a:xfrm>
                <a:custGeom>
                  <a:avLst/>
                  <a:gdLst>
                    <a:gd name="T0" fmla="*/ 182 w 184"/>
                    <a:gd name="T1" fmla="*/ 106 h 147"/>
                    <a:gd name="T2" fmla="*/ 174 w 184"/>
                    <a:gd name="T3" fmla="*/ 104 h 147"/>
                    <a:gd name="T4" fmla="*/ 157 w 184"/>
                    <a:gd name="T5" fmla="*/ 107 h 147"/>
                    <a:gd name="T6" fmla="*/ 144 w 184"/>
                    <a:gd name="T7" fmla="*/ 106 h 147"/>
                    <a:gd name="T8" fmla="*/ 142 w 184"/>
                    <a:gd name="T9" fmla="*/ 112 h 147"/>
                    <a:gd name="T10" fmla="*/ 110 w 184"/>
                    <a:gd name="T11" fmla="*/ 115 h 147"/>
                    <a:gd name="T12" fmla="*/ 109 w 184"/>
                    <a:gd name="T13" fmla="*/ 122 h 147"/>
                    <a:gd name="T14" fmla="*/ 82 w 184"/>
                    <a:gd name="T15" fmla="*/ 125 h 147"/>
                    <a:gd name="T16" fmla="*/ 77 w 184"/>
                    <a:gd name="T17" fmla="*/ 114 h 147"/>
                    <a:gd name="T18" fmla="*/ 67 w 184"/>
                    <a:gd name="T19" fmla="*/ 111 h 147"/>
                    <a:gd name="T20" fmla="*/ 61 w 184"/>
                    <a:gd name="T21" fmla="*/ 119 h 147"/>
                    <a:gd name="T22" fmla="*/ 54 w 184"/>
                    <a:gd name="T23" fmla="*/ 122 h 147"/>
                    <a:gd name="T24" fmla="*/ 48 w 184"/>
                    <a:gd name="T25" fmla="*/ 128 h 147"/>
                    <a:gd name="T26" fmla="*/ 37 w 184"/>
                    <a:gd name="T27" fmla="*/ 130 h 147"/>
                    <a:gd name="T28" fmla="*/ 29 w 184"/>
                    <a:gd name="T29" fmla="*/ 138 h 147"/>
                    <a:gd name="T30" fmla="*/ 23 w 184"/>
                    <a:gd name="T31" fmla="*/ 147 h 147"/>
                    <a:gd name="T32" fmla="*/ 18 w 184"/>
                    <a:gd name="T33" fmla="*/ 138 h 147"/>
                    <a:gd name="T34" fmla="*/ 11 w 184"/>
                    <a:gd name="T35" fmla="*/ 117 h 147"/>
                    <a:gd name="T36" fmla="*/ 0 w 184"/>
                    <a:gd name="T37" fmla="*/ 98 h 147"/>
                    <a:gd name="T38" fmla="*/ 5 w 184"/>
                    <a:gd name="T39" fmla="*/ 79 h 147"/>
                    <a:gd name="T40" fmla="*/ 13 w 184"/>
                    <a:gd name="T41" fmla="*/ 69 h 147"/>
                    <a:gd name="T42" fmla="*/ 23 w 184"/>
                    <a:gd name="T43" fmla="*/ 64 h 147"/>
                    <a:gd name="T44" fmla="*/ 37 w 184"/>
                    <a:gd name="T45" fmla="*/ 66 h 147"/>
                    <a:gd name="T46" fmla="*/ 40 w 184"/>
                    <a:gd name="T47" fmla="*/ 56 h 147"/>
                    <a:gd name="T48" fmla="*/ 56 w 184"/>
                    <a:gd name="T49" fmla="*/ 55 h 147"/>
                    <a:gd name="T50" fmla="*/ 66 w 184"/>
                    <a:gd name="T51" fmla="*/ 45 h 147"/>
                    <a:gd name="T52" fmla="*/ 78 w 184"/>
                    <a:gd name="T53" fmla="*/ 42 h 147"/>
                    <a:gd name="T54" fmla="*/ 85 w 184"/>
                    <a:gd name="T55" fmla="*/ 31 h 147"/>
                    <a:gd name="T56" fmla="*/ 94 w 184"/>
                    <a:gd name="T57" fmla="*/ 24 h 147"/>
                    <a:gd name="T58" fmla="*/ 101 w 184"/>
                    <a:gd name="T59" fmla="*/ 13 h 147"/>
                    <a:gd name="T60" fmla="*/ 110 w 184"/>
                    <a:gd name="T61" fmla="*/ 4 h 147"/>
                    <a:gd name="T62" fmla="*/ 118 w 184"/>
                    <a:gd name="T63" fmla="*/ 0 h 147"/>
                    <a:gd name="T64" fmla="*/ 125 w 184"/>
                    <a:gd name="T65" fmla="*/ 12 h 147"/>
                    <a:gd name="T66" fmla="*/ 133 w 184"/>
                    <a:gd name="T67" fmla="*/ 28 h 147"/>
                    <a:gd name="T68" fmla="*/ 131 w 184"/>
                    <a:gd name="T69" fmla="*/ 40 h 147"/>
                    <a:gd name="T70" fmla="*/ 137 w 184"/>
                    <a:gd name="T71" fmla="*/ 44 h 147"/>
                    <a:gd name="T72" fmla="*/ 137 w 184"/>
                    <a:gd name="T73" fmla="*/ 53 h 147"/>
                    <a:gd name="T74" fmla="*/ 149 w 184"/>
                    <a:gd name="T75" fmla="*/ 50 h 147"/>
                    <a:gd name="T76" fmla="*/ 153 w 184"/>
                    <a:gd name="T77" fmla="*/ 64 h 147"/>
                    <a:gd name="T78" fmla="*/ 166 w 184"/>
                    <a:gd name="T79" fmla="*/ 67 h 147"/>
                    <a:gd name="T80" fmla="*/ 169 w 184"/>
                    <a:gd name="T81" fmla="*/ 83 h 147"/>
                    <a:gd name="T82" fmla="*/ 179 w 184"/>
                    <a:gd name="T83" fmla="*/ 87 h 147"/>
                    <a:gd name="T84" fmla="*/ 182 w 184"/>
                    <a:gd name="T85" fmla="*/ 93 h 147"/>
                    <a:gd name="T86" fmla="*/ 184 w 184"/>
                    <a:gd name="T87" fmla="*/ 98 h 147"/>
                    <a:gd name="T88" fmla="*/ 182 w 184"/>
                    <a:gd name="T89" fmla="*/ 106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4" h="147">
                      <a:moveTo>
                        <a:pt x="182" y="106"/>
                      </a:moveTo>
                      <a:lnTo>
                        <a:pt x="174" y="104"/>
                      </a:lnTo>
                      <a:lnTo>
                        <a:pt x="157" y="107"/>
                      </a:lnTo>
                      <a:lnTo>
                        <a:pt x="144" y="106"/>
                      </a:lnTo>
                      <a:lnTo>
                        <a:pt x="142" y="112"/>
                      </a:lnTo>
                      <a:lnTo>
                        <a:pt x="110" y="115"/>
                      </a:lnTo>
                      <a:lnTo>
                        <a:pt x="109" y="122"/>
                      </a:lnTo>
                      <a:lnTo>
                        <a:pt x="82" y="125"/>
                      </a:lnTo>
                      <a:lnTo>
                        <a:pt x="77" y="114"/>
                      </a:lnTo>
                      <a:lnTo>
                        <a:pt x="67" y="111"/>
                      </a:lnTo>
                      <a:lnTo>
                        <a:pt x="61" y="119"/>
                      </a:lnTo>
                      <a:lnTo>
                        <a:pt x="54" y="122"/>
                      </a:lnTo>
                      <a:lnTo>
                        <a:pt x="48" y="128"/>
                      </a:lnTo>
                      <a:lnTo>
                        <a:pt x="37" y="130"/>
                      </a:lnTo>
                      <a:lnTo>
                        <a:pt x="29" y="138"/>
                      </a:lnTo>
                      <a:lnTo>
                        <a:pt x="23" y="147"/>
                      </a:lnTo>
                      <a:lnTo>
                        <a:pt x="18" y="138"/>
                      </a:lnTo>
                      <a:lnTo>
                        <a:pt x="11" y="117"/>
                      </a:lnTo>
                      <a:lnTo>
                        <a:pt x="0" y="98"/>
                      </a:lnTo>
                      <a:lnTo>
                        <a:pt x="5" y="79"/>
                      </a:lnTo>
                      <a:lnTo>
                        <a:pt x="13" y="69"/>
                      </a:lnTo>
                      <a:lnTo>
                        <a:pt x="23" y="64"/>
                      </a:lnTo>
                      <a:lnTo>
                        <a:pt x="37" y="66"/>
                      </a:lnTo>
                      <a:lnTo>
                        <a:pt x="40" y="56"/>
                      </a:lnTo>
                      <a:lnTo>
                        <a:pt x="56" y="55"/>
                      </a:lnTo>
                      <a:lnTo>
                        <a:pt x="66" y="45"/>
                      </a:lnTo>
                      <a:lnTo>
                        <a:pt x="78" y="42"/>
                      </a:lnTo>
                      <a:lnTo>
                        <a:pt x="85" y="31"/>
                      </a:lnTo>
                      <a:lnTo>
                        <a:pt x="94" y="24"/>
                      </a:lnTo>
                      <a:lnTo>
                        <a:pt x="101" y="13"/>
                      </a:lnTo>
                      <a:lnTo>
                        <a:pt x="110" y="4"/>
                      </a:lnTo>
                      <a:lnTo>
                        <a:pt x="118" y="0"/>
                      </a:lnTo>
                      <a:lnTo>
                        <a:pt x="125" y="12"/>
                      </a:lnTo>
                      <a:lnTo>
                        <a:pt x="133" y="28"/>
                      </a:lnTo>
                      <a:lnTo>
                        <a:pt x="131" y="40"/>
                      </a:lnTo>
                      <a:lnTo>
                        <a:pt x="137" y="44"/>
                      </a:lnTo>
                      <a:lnTo>
                        <a:pt x="137" y="53"/>
                      </a:lnTo>
                      <a:lnTo>
                        <a:pt x="149" y="50"/>
                      </a:lnTo>
                      <a:lnTo>
                        <a:pt x="153" y="64"/>
                      </a:lnTo>
                      <a:lnTo>
                        <a:pt x="166" y="67"/>
                      </a:lnTo>
                      <a:lnTo>
                        <a:pt x="169" y="83"/>
                      </a:lnTo>
                      <a:lnTo>
                        <a:pt x="179" y="87"/>
                      </a:lnTo>
                      <a:lnTo>
                        <a:pt x="182" y="93"/>
                      </a:lnTo>
                      <a:lnTo>
                        <a:pt x="184" y="98"/>
                      </a:lnTo>
                      <a:lnTo>
                        <a:pt x="182" y="10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1" name="Freeform 783"/>
                <p:cNvSpPr>
                  <a:spLocks/>
                </p:cNvSpPr>
                <p:nvPr/>
              </p:nvSpPr>
              <p:spPr bwMode="auto">
                <a:xfrm>
                  <a:off x="7850188" y="1960245"/>
                  <a:ext cx="292100" cy="233363"/>
                </a:xfrm>
                <a:custGeom>
                  <a:avLst/>
                  <a:gdLst>
                    <a:gd name="T0" fmla="*/ 182 w 184"/>
                    <a:gd name="T1" fmla="*/ 106 h 147"/>
                    <a:gd name="T2" fmla="*/ 174 w 184"/>
                    <a:gd name="T3" fmla="*/ 104 h 147"/>
                    <a:gd name="T4" fmla="*/ 157 w 184"/>
                    <a:gd name="T5" fmla="*/ 107 h 147"/>
                    <a:gd name="T6" fmla="*/ 144 w 184"/>
                    <a:gd name="T7" fmla="*/ 106 h 147"/>
                    <a:gd name="T8" fmla="*/ 142 w 184"/>
                    <a:gd name="T9" fmla="*/ 112 h 147"/>
                    <a:gd name="T10" fmla="*/ 110 w 184"/>
                    <a:gd name="T11" fmla="*/ 115 h 147"/>
                    <a:gd name="T12" fmla="*/ 109 w 184"/>
                    <a:gd name="T13" fmla="*/ 122 h 147"/>
                    <a:gd name="T14" fmla="*/ 82 w 184"/>
                    <a:gd name="T15" fmla="*/ 125 h 147"/>
                    <a:gd name="T16" fmla="*/ 77 w 184"/>
                    <a:gd name="T17" fmla="*/ 114 h 147"/>
                    <a:gd name="T18" fmla="*/ 67 w 184"/>
                    <a:gd name="T19" fmla="*/ 111 h 147"/>
                    <a:gd name="T20" fmla="*/ 61 w 184"/>
                    <a:gd name="T21" fmla="*/ 119 h 147"/>
                    <a:gd name="T22" fmla="*/ 54 w 184"/>
                    <a:gd name="T23" fmla="*/ 122 h 147"/>
                    <a:gd name="T24" fmla="*/ 48 w 184"/>
                    <a:gd name="T25" fmla="*/ 128 h 147"/>
                    <a:gd name="T26" fmla="*/ 37 w 184"/>
                    <a:gd name="T27" fmla="*/ 130 h 147"/>
                    <a:gd name="T28" fmla="*/ 29 w 184"/>
                    <a:gd name="T29" fmla="*/ 138 h 147"/>
                    <a:gd name="T30" fmla="*/ 23 w 184"/>
                    <a:gd name="T31" fmla="*/ 147 h 147"/>
                    <a:gd name="T32" fmla="*/ 18 w 184"/>
                    <a:gd name="T33" fmla="*/ 138 h 147"/>
                    <a:gd name="T34" fmla="*/ 11 w 184"/>
                    <a:gd name="T35" fmla="*/ 117 h 147"/>
                    <a:gd name="T36" fmla="*/ 0 w 184"/>
                    <a:gd name="T37" fmla="*/ 98 h 147"/>
                    <a:gd name="T38" fmla="*/ 5 w 184"/>
                    <a:gd name="T39" fmla="*/ 79 h 147"/>
                    <a:gd name="T40" fmla="*/ 13 w 184"/>
                    <a:gd name="T41" fmla="*/ 69 h 147"/>
                    <a:gd name="T42" fmla="*/ 23 w 184"/>
                    <a:gd name="T43" fmla="*/ 64 h 147"/>
                    <a:gd name="T44" fmla="*/ 37 w 184"/>
                    <a:gd name="T45" fmla="*/ 66 h 147"/>
                    <a:gd name="T46" fmla="*/ 40 w 184"/>
                    <a:gd name="T47" fmla="*/ 56 h 147"/>
                    <a:gd name="T48" fmla="*/ 56 w 184"/>
                    <a:gd name="T49" fmla="*/ 55 h 147"/>
                    <a:gd name="T50" fmla="*/ 66 w 184"/>
                    <a:gd name="T51" fmla="*/ 45 h 147"/>
                    <a:gd name="T52" fmla="*/ 78 w 184"/>
                    <a:gd name="T53" fmla="*/ 42 h 147"/>
                    <a:gd name="T54" fmla="*/ 85 w 184"/>
                    <a:gd name="T55" fmla="*/ 31 h 147"/>
                    <a:gd name="T56" fmla="*/ 94 w 184"/>
                    <a:gd name="T57" fmla="*/ 24 h 147"/>
                    <a:gd name="T58" fmla="*/ 101 w 184"/>
                    <a:gd name="T59" fmla="*/ 13 h 147"/>
                    <a:gd name="T60" fmla="*/ 110 w 184"/>
                    <a:gd name="T61" fmla="*/ 4 h 147"/>
                    <a:gd name="T62" fmla="*/ 118 w 184"/>
                    <a:gd name="T63" fmla="*/ 0 h 147"/>
                    <a:gd name="T64" fmla="*/ 125 w 184"/>
                    <a:gd name="T65" fmla="*/ 12 h 147"/>
                    <a:gd name="T66" fmla="*/ 133 w 184"/>
                    <a:gd name="T67" fmla="*/ 28 h 147"/>
                    <a:gd name="T68" fmla="*/ 131 w 184"/>
                    <a:gd name="T69" fmla="*/ 40 h 147"/>
                    <a:gd name="T70" fmla="*/ 137 w 184"/>
                    <a:gd name="T71" fmla="*/ 44 h 147"/>
                    <a:gd name="T72" fmla="*/ 137 w 184"/>
                    <a:gd name="T73" fmla="*/ 53 h 147"/>
                    <a:gd name="T74" fmla="*/ 149 w 184"/>
                    <a:gd name="T75" fmla="*/ 50 h 147"/>
                    <a:gd name="T76" fmla="*/ 153 w 184"/>
                    <a:gd name="T77" fmla="*/ 64 h 147"/>
                    <a:gd name="T78" fmla="*/ 166 w 184"/>
                    <a:gd name="T79" fmla="*/ 67 h 147"/>
                    <a:gd name="T80" fmla="*/ 169 w 184"/>
                    <a:gd name="T81" fmla="*/ 83 h 147"/>
                    <a:gd name="T82" fmla="*/ 179 w 184"/>
                    <a:gd name="T83" fmla="*/ 87 h 147"/>
                    <a:gd name="T84" fmla="*/ 182 w 184"/>
                    <a:gd name="T85" fmla="*/ 93 h 147"/>
                    <a:gd name="T86" fmla="*/ 184 w 184"/>
                    <a:gd name="T87" fmla="*/ 98 h 147"/>
                    <a:gd name="T88" fmla="*/ 182 w 184"/>
                    <a:gd name="T89" fmla="*/ 106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4" h="147">
                      <a:moveTo>
                        <a:pt x="182" y="106"/>
                      </a:moveTo>
                      <a:lnTo>
                        <a:pt x="174" y="104"/>
                      </a:lnTo>
                      <a:lnTo>
                        <a:pt x="157" y="107"/>
                      </a:lnTo>
                      <a:lnTo>
                        <a:pt x="144" y="106"/>
                      </a:lnTo>
                      <a:lnTo>
                        <a:pt x="142" y="112"/>
                      </a:lnTo>
                      <a:lnTo>
                        <a:pt x="110" y="115"/>
                      </a:lnTo>
                      <a:lnTo>
                        <a:pt x="109" y="122"/>
                      </a:lnTo>
                      <a:lnTo>
                        <a:pt x="82" y="125"/>
                      </a:lnTo>
                      <a:lnTo>
                        <a:pt x="77" y="114"/>
                      </a:lnTo>
                      <a:lnTo>
                        <a:pt x="67" y="111"/>
                      </a:lnTo>
                      <a:lnTo>
                        <a:pt x="61" y="119"/>
                      </a:lnTo>
                      <a:lnTo>
                        <a:pt x="54" y="122"/>
                      </a:lnTo>
                      <a:lnTo>
                        <a:pt x="48" y="128"/>
                      </a:lnTo>
                      <a:lnTo>
                        <a:pt x="37" y="130"/>
                      </a:lnTo>
                      <a:lnTo>
                        <a:pt x="29" y="138"/>
                      </a:lnTo>
                      <a:lnTo>
                        <a:pt x="23" y="147"/>
                      </a:lnTo>
                      <a:lnTo>
                        <a:pt x="18" y="138"/>
                      </a:lnTo>
                      <a:lnTo>
                        <a:pt x="11" y="117"/>
                      </a:lnTo>
                      <a:lnTo>
                        <a:pt x="0" y="98"/>
                      </a:lnTo>
                      <a:lnTo>
                        <a:pt x="5" y="79"/>
                      </a:lnTo>
                      <a:lnTo>
                        <a:pt x="13" y="69"/>
                      </a:lnTo>
                      <a:lnTo>
                        <a:pt x="23" y="64"/>
                      </a:lnTo>
                      <a:lnTo>
                        <a:pt x="37" y="66"/>
                      </a:lnTo>
                      <a:lnTo>
                        <a:pt x="40" y="56"/>
                      </a:lnTo>
                      <a:lnTo>
                        <a:pt x="56" y="55"/>
                      </a:lnTo>
                      <a:lnTo>
                        <a:pt x="66" y="45"/>
                      </a:lnTo>
                      <a:lnTo>
                        <a:pt x="78" y="42"/>
                      </a:lnTo>
                      <a:lnTo>
                        <a:pt x="85" y="31"/>
                      </a:lnTo>
                      <a:lnTo>
                        <a:pt x="94" y="24"/>
                      </a:lnTo>
                      <a:lnTo>
                        <a:pt x="101" y="13"/>
                      </a:lnTo>
                      <a:lnTo>
                        <a:pt x="110" y="4"/>
                      </a:lnTo>
                      <a:lnTo>
                        <a:pt x="118" y="0"/>
                      </a:lnTo>
                      <a:lnTo>
                        <a:pt x="125" y="12"/>
                      </a:lnTo>
                      <a:lnTo>
                        <a:pt x="133" y="28"/>
                      </a:lnTo>
                      <a:lnTo>
                        <a:pt x="131" y="40"/>
                      </a:lnTo>
                      <a:lnTo>
                        <a:pt x="137" y="44"/>
                      </a:lnTo>
                      <a:lnTo>
                        <a:pt x="137" y="53"/>
                      </a:lnTo>
                      <a:lnTo>
                        <a:pt x="149" y="50"/>
                      </a:lnTo>
                      <a:lnTo>
                        <a:pt x="153" y="64"/>
                      </a:lnTo>
                      <a:lnTo>
                        <a:pt x="166" y="67"/>
                      </a:lnTo>
                      <a:lnTo>
                        <a:pt x="169" y="83"/>
                      </a:lnTo>
                      <a:lnTo>
                        <a:pt x="179" y="87"/>
                      </a:lnTo>
                      <a:lnTo>
                        <a:pt x="182" y="93"/>
                      </a:lnTo>
                      <a:lnTo>
                        <a:pt x="184" y="98"/>
                      </a:lnTo>
                      <a:lnTo>
                        <a:pt x="182" y="10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2" name="Freeform 784"/>
                <p:cNvSpPr>
                  <a:spLocks/>
                </p:cNvSpPr>
                <p:nvPr/>
              </p:nvSpPr>
              <p:spPr bwMode="auto">
                <a:xfrm>
                  <a:off x="7850188" y="1960245"/>
                  <a:ext cx="292100" cy="233363"/>
                </a:xfrm>
                <a:custGeom>
                  <a:avLst/>
                  <a:gdLst>
                    <a:gd name="T0" fmla="*/ 182 w 184"/>
                    <a:gd name="T1" fmla="*/ 106 h 147"/>
                    <a:gd name="T2" fmla="*/ 174 w 184"/>
                    <a:gd name="T3" fmla="*/ 104 h 147"/>
                    <a:gd name="T4" fmla="*/ 157 w 184"/>
                    <a:gd name="T5" fmla="*/ 107 h 147"/>
                    <a:gd name="T6" fmla="*/ 144 w 184"/>
                    <a:gd name="T7" fmla="*/ 106 h 147"/>
                    <a:gd name="T8" fmla="*/ 142 w 184"/>
                    <a:gd name="T9" fmla="*/ 112 h 147"/>
                    <a:gd name="T10" fmla="*/ 110 w 184"/>
                    <a:gd name="T11" fmla="*/ 115 h 147"/>
                    <a:gd name="T12" fmla="*/ 109 w 184"/>
                    <a:gd name="T13" fmla="*/ 122 h 147"/>
                    <a:gd name="T14" fmla="*/ 82 w 184"/>
                    <a:gd name="T15" fmla="*/ 125 h 147"/>
                    <a:gd name="T16" fmla="*/ 77 w 184"/>
                    <a:gd name="T17" fmla="*/ 114 h 147"/>
                    <a:gd name="T18" fmla="*/ 67 w 184"/>
                    <a:gd name="T19" fmla="*/ 111 h 147"/>
                    <a:gd name="T20" fmla="*/ 61 w 184"/>
                    <a:gd name="T21" fmla="*/ 119 h 147"/>
                    <a:gd name="T22" fmla="*/ 54 w 184"/>
                    <a:gd name="T23" fmla="*/ 122 h 147"/>
                    <a:gd name="T24" fmla="*/ 48 w 184"/>
                    <a:gd name="T25" fmla="*/ 128 h 147"/>
                    <a:gd name="T26" fmla="*/ 37 w 184"/>
                    <a:gd name="T27" fmla="*/ 130 h 147"/>
                    <a:gd name="T28" fmla="*/ 29 w 184"/>
                    <a:gd name="T29" fmla="*/ 138 h 147"/>
                    <a:gd name="T30" fmla="*/ 23 w 184"/>
                    <a:gd name="T31" fmla="*/ 147 h 147"/>
                    <a:gd name="T32" fmla="*/ 18 w 184"/>
                    <a:gd name="T33" fmla="*/ 138 h 147"/>
                    <a:gd name="T34" fmla="*/ 11 w 184"/>
                    <a:gd name="T35" fmla="*/ 117 h 147"/>
                    <a:gd name="T36" fmla="*/ 0 w 184"/>
                    <a:gd name="T37" fmla="*/ 98 h 147"/>
                    <a:gd name="T38" fmla="*/ 5 w 184"/>
                    <a:gd name="T39" fmla="*/ 79 h 147"/>
                    <a:gd name="T40" fmla="*/ 13 w 184"/>
                    <a:gd name="T41" fmla="*/ 69 h 147"/>
                    <a:gd name="T42" fmla="*/ 23 w 184"/>
                    <a:gd name="T43" fmla="*/ 64 h 147"/>
                    <a:gd name="T44" fmla="*/ 37 w 184"/>
                    <a:gd name="T45" fmla="*/ 66 h 147"/>
                    <a:gd name="T46" fmla="*/ 40 w 184"/>
                    <a:gd name="T47" fmla="*/ 56 h 147"/>
                    <a:gd name="T48" fmla="*/ 56 w 184"/>
                    <a:gd name="T49" fmla="*/ 55 h 147"/>
                    <a:gd name="T50" fmla="*/ 66 w 184"/>
                    <a:gd name="T51" fmla="*/ 45 h 147"/>
                    <a:gd name="T52" fmla="*/ 78 w 184"/>
                    <a:gd name="T53" fmla="*/ 42 h 147"/>
                    <a:gd name="T54" fmla="*/ 85 w 184"/>
                    <a:gd name="T55" fmla="*/ 31 h 147"/>
                    <a:gd name="T56" fmla="*/ 94 w 184"/>
                    <a:gd name="T57" fmla="*/ 24 h 147"/>
                    <a:gd name="T58" fmla="*/ 101 w 184"/>
                    <a:gd name="T59" fmla="*/ 13 h 147"/>
                    <a:gd name="T60" fmla="*/ 110 w 184"/>
                    <a:gd name="T61" fmla="*/ 4 h 147"/>
                    <a:gd name="T62" fmla="*/ 118 w 184"/>
                    <a:gd name="T63" fmla="*/ 0 h 147"/>
                    <a:gd name="T64" fmla="*/ 125 w 184"/>
                    <a:gd name="T65" fmla="*/ 12 h 147"/>
                    <a:gd name="T66" fmla="*/ 133 w 184"/>
                    <a:gd name="T67" fmla="*/ 28 h 147"/>
                    <a:gd name="T68" fmla="*/ 131 w 184"/>
                    <a:gd name="T69" fmla="*/ 40 h 147"/>
                    <a:gd name="T70" fmla="*/ 137 w 184"/>
                    <a:gd name="T71" fmla="*/ 44 h 147"/>
                    <a:gd name="T72" fmla="*/ 137 w 184"/>
                    <a:gd name="T73" fmla="*/ 53 h 147"/>
                    <a:gd name="T74" fmla="*/ 149 w 184"/>
                    <a:gd name="T75" fmla="*/ 50 h 147"/>
                    <a:gd name="T76" fmla="*/ 153 w 184"/>
                    <a:gd name="T77" fmla="*/ 64 h 147"/>
                    <a:gd name="T78" fmla="*/ 166 w 184"/>
                    <a:gd name="T79" fmla="*/ 67 h 147"/>
                    <a:gd name="T80" fmla="*/ 169 w 184"/>
                    <a:gd name="T81" fmla="*/ 83 h 147"/>
                    <a:gd name="T82" fmla="*/ 179 w 184"/>
                    <a:gd name="T83" fmla="*/ 87 h 147"/>
                    <a:gd name="T84" fmla="*/ 182 w 184"/>
                    <a:gd name="T85" fmla="*/ 93 h 147"/>
                    <a:gd name="T86" fmla="*/ 184 w 184"/>
                    <a:gd name="T87" fmla="*/ 98 h 147"/>
                    <a:gd name="T88" fmla="*/ 182 w 184"/>
                    <a:gd name="T89" fmla="*/ 106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4" h="147">
                      <a:moveTo>
                        <a:pt x="182" y="106"/>
                      </a:moveTo>
                      <a:lnTo>
                        <a:pt x="174" y="104"/>
                      </a:lnTo>
                      <a:lnTo>
                        <a:pt x="157" y="107"/>
                      </a:lnTo>
                      <a:lnTo>
                        <a:pt x="144" y="106"/>
                      </a:lnTo>
                      <a:lnTo>
                        <a:pt x="142" y="112"/>
                      </a:lnTo>
                      <a:lnTo>
                        <a:pt x="110" y="115"/>
                      </a:lnTo>
                      <a:lnTo>
                        <a:pt x="109" y="122"/>
                      </a:lnTo>
                      <a:lnTo>
                        <a:pt x="82" y="125"/>
                      </a:lnTo>
                      <a:lnTo>
                        <a:pt x="77" y="114"/>
                      </a:lnTo>
                      <a:lnTo>
                        <a:pt x="67" y="111"/>
                      </a:lnTo>
                      <a:lnTo>
                        <a:pt x="61" y="119"/>
                      </a:lnTo>
                      <a:lnTo>
                        <a:pt x="54" y="122"/>
                      </a:lnTo>
                      <a:lnTo>
                        <a:pt x="48" y="128"/>
                      </a:lnTo>
                      <a:lnTo>
                        <a:pt x="37" y="130"/>
                      </a:lnTo>
                      <a:lnTo>
                        <a:pt x="29" y="138"/>
                      </a:lnTo>
                      <a:lnTo>
                        <a:pt x="23" y="147"/>
                      </a:lnTo>
                      <a:lnTo>
                        <a:pt x="18" y="138"/>
                      </a:lnTo>
                      <a:lnTo>
                        <a:pt x="11" y="117"/>
                      </a:lnTo>
                      <a:lnTo>
                        <a:pt x="0" y="98"/>
                      </a:lnTo>
                      <a:lnTo>
                        <a:pt x="5" y="79"/>
                      </a:lnTo>
                      <a:lnTo>
                        <a:pt x="13" y="69"/>
                      </a:lnTo>
                      <a:lnTo>
                        <a:pt x="23" y="64"/>
                      </a:lnTo>
                      <a:lnTo>
                        <a:pt x="37" y="66"/>
                      </a:lnTo>
                      <a:lnTo>
                        <a:pt x="40" y="56"/>
                      </a:lnTo>
                      <a:lnTo>
                        <a:pt x="56" y="55"/>
                      </a:lnTo>
                      <a:lnTo>
                        <a:pt x="66" y="45"/>
                      </a:lnTo>
                      <a:lnTo>
                        <a:pt x="78" y="42"/>
                      </a:lnTo>
                      <a:lnTo>
                        <a:pt x="85" y="31"/>
                      </a:lnTo>
                      <a:lnTo>
                        <a:pt x="94" y="24"/>
                      </a:lnTo>
                      <a:lnTo>
                        <a:pt x="101" y="13"/>
                      </a:lnTo>
                      <a:lnTo>
                        <a:pt x="110" y="4"/>
                      </a:lnTo>
                      <a:lnTo>
                        <a:pt x="118" y="0"/>
                      </a:lnTo>
                      <a:lnTo>
                        <a:pt x="125" y="12"/>
                      </a:lnTo>
                      <a:lnTo>
                        <a:pt x="133" y="28"/>
                      </a:lnTo>
                      <a:lnTo>
                        <a:pt x="131" y="40"/>
                      </a:lnTo>
                      <a:lnTo>
                        <a:pt x="137" y="44"/>
                      </a:lnTo>
                      <a:lnTo>
                        <a:pt x="137" y="53"/>
                      </a:lnTo>
                      <a:lnTo>
                        <a:pt x="149" y="50"/>
                      </a:lnTo>
                      <a:lnTo>
                        <a:pt x="153" y="64"/>
                      </a:lnTo>
                      <a:lnTo>
                        <a:pt x="166" y="67"/>
                      </a:lnTo>
                      <a:lnTo>
                        <a:pt x="169" y="83"/>
                      </a:lnTo>
                      <a:lnTo>
                        <a:pt x="179" y="87"/>
                      </a:lnTo>
                      <a:lnTo>
                        <a:pt x="182" y="93"/>
                      </a:lnTo>
                      <a:lnTo>
                        <a:pt x="184" y="98"/>
                      </a:lnTo>
                      <a:lnTo>
                        <a:pt x="182" y="10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3" name="Freeform 785"/>
                <p:cNvSpPr>
                  <a:spLocks/>
                </p:cNvSpPr>
                <p:nvPr/>
              </p:nvSpPr>
              <p:spPr bwMode="auto">
                <a:xfrm>
                  <a:off x="8083551" y="1364933"/>
                  <a:ext cx="250825" cy="301625"/>
                </a:xfrm>
                <a:custGeom>
                  <a:avLst/>
                  <a:gdLst>
                    <a:gd name="T0" fmla="*/ 0 w 158"/>
                    <a:gd name="T1" fmla="*/ 4 h 190"/>
                    <a:gd name="T2" fmla="*/ 0 w 158"/>
                    <a:gd name="T3" fmla="*/ 190 h 190"/>
                    <a:gd name="T4" fmla="*/ 10 w 158"/>
                    <a:gd name="T5" fmla="*/ 186 h 190"/>
                    <a:gd name="T6" fmla="*/ 21 w 158"/>
                    <a:gd name="T7" fmla="*/ 176 h 190"/>
                    <a:gd name="T8" fmla="*/ 118 w 158"/>
                    <a:gd name="T9" fmla="*/ 176 h 190"/>
                    <a:gd name="T10" fmla="*/ 128 w 158"/>
                    <a:gd name="T11" fmla="*/ 186 h 190"/>
                    <a:gd name="T12" fmla="*/ 153 w 158"/>
                    <a:gd name="T13" fmla="*/ 163 h 190"/>
                    <a:gd name="T14" fmla="*/ 153 w 158"/>
                    <a:gd name="T15" fmla="*/ 142 h 190"/>
                    <a:gd name="T16" fmla="*/ 158 w 158"/>
                    <a:gd name="T17" fmla="*/ 138 h 190"/>
                    <a:gd name="T18" fmla="*/ 124 w 158"/>
                    <a:gd name="T19" fmla="*/ 82 h 190"/>
                    <a:gd name="T20" fmla="*/ 104 w 158"/>
                    <a:gd name="T21" fmla="*/ 47 h 190"/>
                    <a:gd name="T22" fmla="*/ 104 w 158"/>
                    <a:gd name="T23" fmla="*/ 31 h 190"/>
                    <a:gd name="T24" fmla="*/ 115 w 158"/>
                    <a:gd name="T25" fmla="*/ 44 h 190"/>
                    <a:gd name="T26" fmla="*/ 131 w 158"/>
                    <a:gd name="T27" fmla="*/ 63 h 190"/>
                    <a:gd name="T28" fmla="*/ 139 w 158"/>
                    <a:gd name="T29" fmla="*/ 47 h 190"/>
                    <a:gd name="T30" fmla="*/ 139 w 158"/>
                    <a:gd name="T31" fmla="*/ 29 h 190"/>
                    <a:gd name="T32" fmla="*/ 126 w 158"/>
                    <a:gd name="T33" fmla="*/ 5 h 190"/>
                    <a:gd name="T34" fmla="*/ 104 w 158"/>
                    <a:gd name="T35" fmla="*/ 4 h 190"/>
                    <a:gd name="T36" fmla="*/ 67 w 158"/>
                    <a:gd name="T37" fmla="*/ 0 h 190"/>
                    <a:gd name="T38" fmla="*/ 61 w 158"/>
                    <a:gd name="T39" fmla="*/ 20 h 190"/>
                    <a:gd name="T40" fmla="*/ 51 w 158"/>
                    <a:gd name="T41" fmla="*/ 13 h 190"/>
                    <a:gd name="T42" fmla="*/ 41 w 158"/>
                    <a:gd name="T43" fmla="*/ 2 h 190"/>
                    <a:gd name="T44" fmla="*/ 0 w 158"/>
                    <a:gd name="T45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8" h="190">
                      <a:moveTo>
                        <a:pt x="0" y="4"/>
                      </a:moveTo>
                      <a:lnTo>
                        <a:pt x="0" y="190"/>
                      </a:lnTo>
                      <a:lnTo>
                        <a:pt x="10" y="186"/>
                      </a:lnTo>
                      <a:lnTo>
                        <a:pt x="21" y="176"/>
                      </a:lnTo>
                      <a:lnTo>
                        <a:pt x="118" y="176"/>
                      </a:lnTo>
                      <a:lnTo>
                        <a:pt x="128" y="186"/>
                      </a:lnTo>
                      <a:lnTo>
                        <a:pt x="153" y="163"/>
                      </a:lnTo>
                      <a:lnTo>
                        <a:pt x="153" y="142"/>
                      </a:lnTo>
                      <a:lnTo>
                        <a:pt x="158" y="138"/>
                      </a:lnTo>
                      <a:lnTo>
                        <a:pt x="124" y="82"/>
                      </a:lnTo>
                      <a:lnTo>
                        <a:pt x="104" y="47"/>
                      </a:lnTo>
                      <a:lnTo>
                        <a:pt x="104" y="31"/>
                      </a:lnTo>
                      <a:lnTo>
                        <a:pt x="115" y="44"/>
                      </a:lnTo>
                      <a:lnTo>
                        <a:pt x="131" y="63"/>
                      </a:lnTo>
                      <a:lnTo>
                        <a:pt x="139" y="47"/>
                      </a:lnTo>
                      <a:lnTo>
                        <a:pt x="139" y="29"/>
                      </a:lnTo>
                      <a:lnTo>
                        <a:pt x="126" y="5"/>
                      </a:lnTo>
                      <a:lnTo>
                        <a:pt x="104" y="4"/>
                      </a:lnTo>
                      <a:lnTo>
                        <a:pt x="67" y="0"/>
                      </a:lnTo>
                      <a:lnTo>
                        <a:pt x="61" y="20"/>
                      </a:lnTo>
                      <a:lnTo>
                        <a:pt x="51" y="13"/>
                      </a:lnTo>
                      <a:lnTo>
                        <a:pt x="41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4" name="Freeform 786"/>
                <p:cNvSpPr>
                  <a:spLocks/>
                </p:cNvSpPr>
                <p:nvPr/>
              </p:nvSpPr>
              <p:spPr bwMode="auto">
                <a:xfrm>
                  <a:off x="8083551" y="1364933"/>
                  <a:ext cx="250825" cy="301625"/>
                </a:xfrm>
                <a:custGeom>
                  <a:avLst/>
                  <a:gdLst>
                    <a:gd name="T0" fmla="*/ 0 w 158"/>
                    <a:gd name="T1" fmla="*/ 4 h 190"/>
                    <a:gd name="T2" fmla="*/ 0 w 158"/>
                    <a:gd name="T3" fmla="*/ 190 h 190"/>
                    <a:gd name="T4" fmla="*/ 10 w 158"/>
                    <a:gd name="T5" fmla="*/ 186 h 190"/>
                    <a:gd name="T6" fmla="*/ 21 w 158"/>
                    <a:gd name="T7" fmla="*/ 176 h 190"/>
                    <a:gd name="T8" fmla="*/ 118 w 158"/>
                    <a:gd name="T9" fmla="*/ 176 h 190"/>
                    <a:gd name="T10" fmla="*/ 128 w 158"/>
                    <a:gd name="T11" fmla="*/ 186 h 190"/>
                    <a:gd name="T12" fmla="*/ 153 w 158"/>
                    <a:gd name="T13" fmla="*/ 163 h 190"/>
                    <a:gd name="T14" fmla="*/ 153 w 158"/>
                    <a:gd name="T15" fmla="*/ 142 h 190"/>
                    <a:gd name="T16" fmla="*/ 158 w 158"/>
                    <a:gd name="T17" fmla="*/ 138 h 190"/>
                    <a:gd name="T18" fmla="*/ 124 w 158"/>
                    <a:gd name="T19" fmla="*/ 82 h 190"/>
                    <a:gd name="T20" fmla="*/ 104 w 158"/>
                    <a:gd name="T21" fmla="*/ 47 h 190"/>
                    <a:gd name="T22" fmla="*/ 104 w 158"/>
                    <a:gd name="T23" fmla="*/ 31 h 190"/>
                    <a:gd name="T24" fmla="*/ 115 w 158"/>
                    <a:gd name="T25" fmla="*/ 44 h 190"/>
                    <a:gd name="T26" fmla="*/ 131 w 158"/>
                    <a:gd name="T27" fmla="*/ 63 h 190"/>
                    <a:gd name="T28" fmla="*/ 139 w 158"/>
                    <a:gd name="T29" fmla="*/ 47 h 190"/>
                    <a:gd name="T30" fmla="*/ 139 w 158"/>
                    <a:gd name="T31" fmla="*/ 29 h 190"/>
                    <a:gd name="T32" fmla="*/ 126 w 158"/>
                    <a:gd name="T33" fmla="*/ 5 h 190"/>
                    <a:gd name="T34" fmla="*/ 104 w 158"/>
                    <a:gd name="T35" fmla="*/ 4 h 190"/>
                    <a:gd name="T36" fmla="*/ 67 w 158"/>
                    <a:gd name="T37" fmla="*/ 0 h 190"/>
                    <a:gd name="T38" fmla="*/ 61 w 158"/>
                    <a:gd name="T39" fmla="*/ 20 h 190"/>
                    <a:gd name="T40" fmla="*/ 51 w 158"/>
                    <a:gd name="T41" fmla="*/ 13 h 190"/>
                    <a:gd name="T42" fmla="*/ 41 w 158"/>
                    <a:gd name="T43" fmla="*/ 2 h 190"/>
                    <a:gd name="T44" fmla="*/ 0 w 158"/>
                    <a:gd name="T45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8" h="190">
                      <a:moveTo>
                        <a:pt x="0" y="4"/>
                      </a:moveTo>
                      <a:lnTo>
                        <a:pt x="0" y="190"/>
                      </a:lnTo>
                      <a:lnTo>
                        <a:pt x="10" y="186"/>
                      </a:lnTo>
                      <a:lnTo>
                        <a:pt x="21" y="176"/>
                      </a:lnTo>
                      <a:lnTo>
                        <a:pt x="118" y="176"/>
                      </a:lnTo>
                      <a:lnTo>
                        <a:pt x="128" y="186"/>
                      </a:lnTo>
                      <a:lnTo>
                        <a:pt x="153" y="163"/>
                      </a:lnTo>
                      <a:lnTo>
                        <a:pt x="153" y="142"/>
                      </a:lnTo>
                      <a:lnTo>
                        <a:pt x="158" y="138"/>
                      </a:lnTo>
                      <a:lnTo>
                        <a:pt x="124" y="82"/>
                      </a:lnTo>
                      <a:lnTo>
                        <a:pt x="104" y="47"/>
                      </a:lnTo>
                      <a:lnTo>
                        <a:pt x="104" y="31"/>
                      </a:lnTo>
                      <a:lnTo>
                        <a:pt x="115" y="44"/>
                      </a:lnTo>
                      <a:lnTo>
                        <a:pt x="131" y="63"/>
                      </a:lnTo>
                      <a:lnTo>
                        <a:pt x="139" y="47"/>
                      </a:lnTo>
                      <a:lnTo>
                        <a:pt x="139" y="29"/>
                      </a:lnTo>
                      <a:lnTo>
                        <a:pt x="126" y="5"/>
                      </a:lnTo>
                      <a:lnTo>
                        <a:pt x="104" y="4"/>
                      </a:lnTo>
                      <a:lnTo>
                        <a:pt x="67" y="0"/>
                      </a:lnTo>
                      <a:lnTo>
                        <a:pt x="61" y="20"/>
                      </a:lnTo>
                      <a:lnTo>
                        <a:pt x="51" y="13"/>
                      </a:lnTo>
                      <a:lnTo>
                        <a:pt x="41" y="2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5" name="Freeform 787"/>
                <p:cNvSpPr>
                  <a:spLocks/>
                </p:cNvSpPr>
                <p:nvPr/>
              </p:nvSpPr>
              <p:spPr bwMode="auto">
                <a:xfrm>
                  <a:off x="8083551" y="1364933"/>
                  <a:ext cx="250825" cy="301625"/>
                </a:xfrm>
                <a:custGeom>
                  <a:avLst/>
                  <a:gdLst>
                    <a:gd name="T0" fmla="*/ 0 w 158"/>
                    <a:gd name="T1" fmla="*/ 4 h 190"/>
                    <a:gd name="T2" fmla="*/ 0 w 158"/>
                    <a:gd name="T3" fmla="*/ 190 h 190"/>
                    <a:gd name="T4" fmla="*/ 10 w 158"/>
                    <a:gd name="T5" fmla="*/ 186 h 190"/>
                    <a:gd name="T6" fmla="*/ 21 w 158"/>
                    <a:gd name="T7" fmla="*/ 176 h 190"/>
                    <a:gd name="T8" fmla="*/ 118 w 158"/>
                    <a:gd name="T9" fmla="*/ 176 h 190"/>
                    <a:gd name="T10" fmla="*/ 128 w 158"/>
                    <a:gd name="T11" fmla="*/ 186 h 190"/>
                    <a:gd name="T12" fmla="*/ 153 w 158"/>
                    <a:gd name="T13" fmla="*/ 163 h 190"/>
                    <a:gd name="T14" fmla="*/ 153 w 158"/>
                    <a:gd name="T15" fmla="*/ 142 h 190"/>
                    <a:gd name="T16" fmla="*/ 158 w 158"/>
                    <a:gd name="T17" fmla="*/ 138 h 190"/>
                    <a:gd name="T18" fmla="*/ 124 w 158"/>
                    <a:gd name="T19" fmla="*/ 82 h 190"/>
                    <a:gd name="T20" fmla="*/ 104 w 158"/>
                    <a:gd name="T21" fmla="*/ 47 h 190"/>
                    <a:gd name="T22" fmla="*/ 104 w 158"/>
                    <a:gd name="T23" fmla="*/ 31 h 190"/>
                    <a:gd name="T24" fmla="*/ 115 w 158"/>
                    <a:gd name="T25" fmla="*/ 44 h 190"/>
                    <a:gd name="T26" fmla="*/ 131 w 158"/>
                    <a:gd name="T27" fmla="*/ 63 h 190"/>
                    <a:gd name="T28" fmla="*/ 139 w 158"/>
                    <a:gd name="T29" fmla="*/ 47 h 190"/>
                    <a:gd name="T30" fmla="*/ 139 w 158"/>
                    <a:gd name="T31" fmla="*/ 29 h 190"/>
                    <a:gd name="T32" fmla="*/ 126 w 158"/>
                    <a:gd name="T33" fmla="*/ 5 h 190"/>
                    <a:gd name="T34" fmla="*/ 104 w 158"/>
                    <a:gd name="T35" fmla="*/ 4 h 190"/>
                    <a:gd name="T36" fmla="*/ 67 w 158"/>
                    <a:gd name="T37" fmla="*/ 0 h 190"/>
                    <a:gd name="T38" fmla="*/ 61 w 158"/>
                    <a:gd name="T39" fmla="*/ 20 h 190"/>
                    <a:gd name="T40" fmla="*/ 51 w 158"/>
                    <a:gd name="T41" fmla="*/ 13 h 190"/>
                    <a:gd name="T42" fmla="*/ 41 w 158"/>
                    <a:gd name="T43" fmla="*/ 2 h 190"/>
                    <a:gd name="T44" fmla="*/ 0 w 158"/>
                    <a:gd name="T45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8" h="190">
                      <a:moveTo>
                        <a:pt x="0" y="4"/>
                      </a:moveTo>
                      <a:lnTo>
                        <a:pt x="0" y="190"/>
                      </a:lnTo>
                      <a:lnTo>
                        <a:pt x="10" y="186"/>
                      </a:lnTo>
                      <a:lnTo>
                        <a:pt x="21" y="176"/>
                      </a:lnTo>
                      <a:lnTo>
                        <a:pt x="118" y="176"/>
                      </a:lnTo>
                      <a:lnTo>
                        <a:pt x="128" y="186"/>
                      </a:lnTo>
                      <a:lnTo>
                        <a:pt x="153" y="163"/>
                      </a:lnTo>
                      <a:lnTo>
                        <a:pt x="153" y="142"/>
                      </a:lnTo>
                      <a:lnTo>
                        <a:pt x="158" y="138"/>
                      </a:lnTo>
                      <a:lnTo>
                        <a:pt x="124" y="82"/>
                      </a:lnTo>
                      <a:lnTo>
                        <a:pt x="104" y="47"/>
                      </a:lnTo>
                      <a:lnTo>
                        <a:pt x="104" y="31"/>
                      </a:lnTo>
                      <a:lnTo>
                        <a:pt x="115" y="44"/>
                      </a:lnTo>
                      <a:lnTo>
                        <a:pt x="131" y="63"/>
                      </a:lnTo>
                      <a:lnTo>
                        <a:pt x="139" y="47"/>
                      </a:lnTo>
                      <a:lnTo>
                        <a:pt x="139" y="29"/>
                      </a:lnTo>
                      <a:lnTo>
                        <a:pt x="126" y="5"/>
                      </a:lnTo>
                      <a:lnTo>
                        <a:pt x="104" y="4"/>
                      </a:lnTo>
                      <a:lnTo>
                        <a:pt x="67" y="0"/>
                      </a:lnTo>
                      <a:lnTo>
                        <a:pt x="61" y="20"/>
                      </a:lnTo>
                      <a:lnTo>
                        <a:pt x="51" y="13"/>
                      </a:lnTo>
                      <a:lnTo>
                        <a:pt x="41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6" name="Freeform 788"/>
                <p:cNvSpPr>
                  <a:spLocks/>
                </p:cNvSpPr>
                <p:nvPr/>
              </p:nvSpPr>
              <p:spPr bwMode="auto">
                <a:xfrm>
                  <a:off x="8083551" y="1364933"/>
                  <a:ext cx="250825" cy="301625"/>
                </a:xfrm>
                <a:custGeom>
                  <a:avLst/>
                  <a:gdLst>
                    <a:gd name="T0" fmla="*/ 0 w 158"/>
                    <a:gd name="T1" fmla="*/ 4 h 190"/>
                    <a:gd name="T2" fmla="*/ 0 w 158"/>
                    <a:gd name="T3" fmla="*/ 190 h 190"/>
                    <a:gd name="T4" fmla="*/ 10 w 158"/>
                    <a:gd name="T5" fmla="*/ 186 h 190"/>
                    <a:gd name="T6" fmla="*/ 21 w 158"/>
                    <a:gd name="T7" fmla="*/ 176 h 190"/>
                    <a:gd name="T8" fmla="*/ 118 w 158"/>
                    <a:gd name="T9" fmla="*/ 176 h 190"/>
                    <a:gd name="T10" fmla="*/ 128 w 158"/>
                    <a:gd name="T11" fmla="*/ 186 h 190"/>
                    <a:gd name="T12" fmla="*/ 153 w 158"/>
                    <a:gd name="T13" fmla="*/ 163 h 190"/>
                    <a:gd name="T14" fmla="*/ 153 w 158"/>
                    <a:gd name="T15" fmla="*/ 142 h 190"/>
                    <a:gd name="T16" fmla="*/ 158 w 158"/>
                    <a:gd name="T17" fmla="*/ 138 h 190"/>
                    <a:gd name="T18" fmla="*/ 124 w 158"/>
                    <a:gd name="T19" fmla="*/ 82 h 190"/>
                    <a:gd name="T20" fmla="*/ 104 w 158"/>
                    <a:gd name="T21" fmla="*/ 47 h 190"/>
                    <a:gd name="T22" fmla="*/ 104 w 158"/>
                    <a:gd name="T23" fmla="*/ 31 h 190"/>
                    <a:gd name="T24" fmla="*/ 115 w 158"/>
                    <a:gd name="T25" fmla="*/ 44 h 190"/>
                    <a:gd name="T26" fmla="*/ 131 w 158"/>
                    <a:gd name="T27" fmla="*/ 63 h 190"/>
                    <a:gd name="T28" fmla="*/ 139 w 158"/>
                    <a:gd name="T29" fmla="*/ 47 h 190"/>
                    <a:gd name="T30" fmla="*/ 139 w 158"/>
                    <a:gd name="T31" fmla="*/ 29 h 190"/>
                    <a:gd name="T32" fmla="*/ 126 w 158"/>
                    <a:gd name="T33" fmla="*/ 5 h 190"/>
                    <a:gd name="T34" fmla="*/ 104 w 158"/>
                    <a:gd name="T35" fmla="*/ 4 h 190"/>
                    <a:gd name="T36" fmla="*/ 67 w 158"/>
                    <a:gd name="T37" fmla="*/ 0 h 190"/>
                    <a:gd name="T38" fmla="*/ 61 w 158"/>
                    <a:gd name="T39" fmla="*/ 20 h 190"/>
                    <a:gd name="T40" fmla="*/ 51 w 158"/>
                    <a:gd name="T41" fmla="*/ 13 h 190"/>
                    <a:gd name="T42" fmla="*/ 41 w 158"/>
                    <a:gd name="T43" fmla="*/ 2 h 190"/>
                    <a:gd name="T44" fmla="*/ 0 w 158"/>
                    <a:gd name="T45" fmla="*/ 4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8" h="190">
                      <a:moveTo>
                        <a:pt x="0" y="4"/>
                      </a:moveTo>
                      <a:lnTo>
                        <a:pt x="0" y="190"/>
                      </a:lnTo>
                      <a:lnTo>
                        <a:pt x="10" y="186"/>
                      </a:lnTo>
                      <a:lnTo>
                        <a:pt x="21" y="176"/>
                      </a:lnTo>
                      <a:lnTo>
                        <a:pt x="118" y="176"/>
                      </a:lnTo>
                      <a:lnTo>
                        <a:pt x="128" y="186"/>
                      </a:lnTo>
                      <a:lnTo>
                        <a:pt x="153" y="163"/>
                      </a:lnTo>
                      <a:lnTo>
                        <a:pt x="153" y="142"/>
                      </a:lnTo>
                      <a:lnTo>
                        <a:pt x="158" y="138"/>
                      </a:lnTo>
                      <a:lnTo>
                        <a:pt x="124" y="82"/>
                      </a:lnTo>
                      <a:lnTo>
                        <a:pt x="104" y="47"/>
                      </a:lnTo>
                      <a:lnTo>
                        <a:pt x="104" y="31"/>
                      </a:lnTo>
                      <a:lnTo>
                        <a:pt x="115" y="44"/>
                      </a:lnTo>
                      <a:lnTo>
                        <a:pt x="131" y="63"/>
                      </a:lnTo>
                      <a:lnTo>
                        <a:pt x="139" y="47"/>
                      </a:lnTo>
                      <a:lnTo>
                        <a:pt x="139" y="29"/>
                      </a:lnTo>
                      <a:lnTo>
                        <a:pt x="126" y="5"/>
                      </a:lnTo>
                      <a:lnTo>
                        <a:pt x="104" y="4"/>
                      </a:lnTo>
                      <a:lnTo>
                        <a:pt x="67" y="0"/>
                      </a:lnTo>
                      <a:lnTo>
                        <a:pt x="61" y="20"/>
                      </a:lnTo>
                      <a:lnTo>
                        <a:pt x="51" y="13"/>
                      </a:lnTo>
                      <a:lnTo>
                        <a:pt x="41" y="2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7" name="Freeform 789"/>
                <p:cNvSpPr>
                  <a:spLocks/>
                </p:cNvSpPr>
                <p:nvPr/>
              </p:nvSpPr>
              <p:spPr bwMode="auto">
                <a:xfrm>
                  <a:off x="8955088" y="1244283"/>
                  <a:ext cx="290513" cy="352425"/>
                </a:xfrm>
                <a:custGeom>
                  <a:avLst/>
                  <a:gdLst>
                    <a:gd name="T0" fmla="*/ 142 w 183"/>
                    <a:gd name="T1" fmla="*/ 0 h 222"/>
                    <a:gd name="T2" fmla="*/ 127 w 183"/>
                    <a:gd name="T3" fmla="*/ 5 h 222"/>
                    <a:gd name="T4" fmla="*/ 124 w 183"/>
                    <a:gd name="T5" fmla="*/ 22 h 222"/>
                    <a:gd name="T6" fmla="*/ 118 w 183"/>
                    <a:gd name="T7" fmla="*/ 40 h 222"/>
                    <a:gd name="T8" fmla="*/ 111 w 183"/>
                    <a:gd name="T9" fmla="*/ 56 h 222"/>
                    <a:gd name="T10" fmla="*/ 102 w 183"/>
                    <a:gd name="T11" fmla="*/ 62 h 222"/>
                    <a:gd name="T12" fmla="*/ 97 w 183"/>
                    <a:gd name="T13" fmla="*/ 81 h 222"/>
                    <a:gd name="T14" fmla="*/ 84 w 183"/>
                    <a:gd name="T15" fmla="*/ 81 h 222"/>
                    <a:gd name="T16" fmla="*/ 67 w 183"/>
                    <a:gd name="T17" fmla="*/ 92 h 222"/>
                    <a:gd name="T18" fmla="*/ 56 w 183"/>
                    <a:gd name="T19" fmla="*/ 102 h 222"/>
                    <a:gd name="T20" fmla="*/ 49 w 183"/>
                    <a:gd name="T21" fmla="*/ 116 h 222"/>
                    <a:gd name="T22" fmla="*/ 6 w 183"/>
                    <a:gd name="T23" fmla="*/ 121 h 222"/>
                    <a:gd name="T24" fmla="*/ 0 w 183"/>
                    <a:gd name="T25" fmla="*/ 134 h 222"/>
                    <a:gd name="T26" fmla="*/ 3 w 183"/>
                    <a:gd name="T27" fmla="*/ 151 h 222"/>
                    <a:gd name="T28" fmla="*/ 16 w 183"/>
                    <a:gd name="T29" fmla="*/ 153 h 222"/>
                    <a:gd name="T30" fmla="*/ 21 w 183"/>
                    <a:gd name="T31" fmla="*/ 163 h 222"/>
                    <a:gd name="T32" fmla="*/ 11 w 183"/>
                    <a:gd name="T33" fmla="*/ 174 h 222"/>
                    <a:gd name="T34" fmla="*/ 0 w 183"/>
                    <a:gd name="T35" fmla="*/ 177 h 222"/>
                    <a:gd name="T36" fmla="*/ 11 w 183"/>
                    <a:gd name="T37" fmla="*/ 182 h 222"/>
                    <a:gd name="T38" fmla="*/ 17 w 183"/>
                    <a:gd name="T39" fmla="*/ 195 h 222"/>
                    <a:gd name="T40" fmla="*/ 43 w 183"/>
                    <a:gd name="T41" fmla="*/ 195 h 222"/>
                    <a:gd name="T42" fmla="*/ 60 w 183"/>
                    <a:gd name="T43" fmla="*/ 188 h 222"/>
                    <a:gd name="T44" fmla="*/ 64 w 183"/>
                    <a:gd name="T45" fmla="*/ 201 h 222"/>
                    <a:gd name="T46" fmla="*/ 80 w 183"/>
                    <a:gd name="T47" fmla="*/ 212 h 222"/>
                    <a:gd name="T48" fmla="*/ 94 w 183"/>
                    <a:gd name="T49" fmla="*/ 222 h 222"/>
                    <a:gd name="T50" fmla="*/ 102 w 183"/>
                    <a:gd name="T51" fmla="*/ 212 h 222"/>
                    <a:gd name="T52" fmla="*/ 132 w 183"/>
                    <a:gd name="T53" fmla="*/ 212 h 222"/>
                    <a:gd name="T54" fmla="*/ 134 w 183"/>
                    <a:gd name="T55" fmla="*/ 199 h 222"/>
                    <a:gd name="T56" fmla="*/ 118 w 183"/>
                    <a:gd name="T57" fmla="*/ 179 h 222"/>
                    <a:gd name="T58" fmla="*/ 105 w 183"/>
                    <a:gd name="T59" fmla="*/ 166 h 222"/>
                    <a:gd name="T60" fmla="*/ 110 w 183"/>
                    <a:gd name="T61" fmla="*/ 150 h 222"/>
                    <a:gd name="T62" fmla="*/ 119 w 183"/>
                    <a:gd name="T63" fmla="*/ 140 h 222"/>
                    <a:gd name="T64" fmla="*/ 145 w 183"/>
                    <a:gd name="T65" fmla="*/ 150 h 222"/>
                    <a:gd name="T66" fmla="*/ 150 w 183"/>
                    <a:gd name="T67" fmla="*/ 139 h 222"/>
                    <a:gd name="T68" fmla="*/ 151 w 183"/>
                    <a:gd name="T69" fmla="*/ 128 h 222"/>
                    <a:gd name="T70" fmla="*/ 169 w 183"/>
                    <a:gd name="T71" fmla="*/ 113 h 222"/>
                    <a:gd name="T72" fmla="*/ 174 w 183"/>
                    <a:gd name="T73" fmla="*/ 99 h 222"/>
                    <a:gd name="T74" fmla="*/ 183 w 183"/>
                    <a:gd name="T75" fmla="*/ 89 h 222"/>
                    <a:gd name="T76" fmla="*/ 182 w 183"/>
                    <a:gd name="T77" fmla="*/ 65 h 222"/>
                    <a:gd name="T78" fmla="*/ 169 w 183"/>
                    <a:gd name="T79" fmla="*/ 54 h 222"/>
                    <a:gd name="T80" fmla="*/ 169 w 183"/>
                    <a:gd name="T81" fmla="*/ 33 h 222"/>
                    <a:gd name="T82" fmla="*/ 161 w 183"/>
                    <a:gd name="T83" fmla="*/ 24 h 222"/>
                    <a:gd name="T84" fmla="*/ 164 w 183"/>
                    <a:gd name="T85" fmla="*/ 9 h 222"/>
                    <a:gd name="T86" fmla="*/ 151 w 183"/>
                    <a:gd name="T87" fmla="*/ 3 h 222"/>
                    <a:gd name="T88" fmla="*/ 142 w 183"/>
                    <a:gd name="T89" fmla="*/ 0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3" h="222">
                      <a:moveTo>
                        <a:pt x="142" y="0"/>
                      </a:moveTo>
                      <a:lnTo>
                        <a:pt x="127" y="5"/>
                      </a:lnTo>
                      <a:lnTo>
                        <a:pt x="124" y="22"/>
                      </a:lnTo>
                      <a:lnTo>
                        <a:pt x="118" y="40"/>
                      </a:lnTo>
                      <a:lnTo>
                        <a:pt x="111" y="56"/>
                      </a:lnTo>
                      <a:lnTo>
                        <a:pt x="102" y="62"/>
                      </a:lnTo>
                      <a:lnTo>
                        <a:pt x="97" y="81"/>
                      </a:lnTo>
                      <a:lnTo>
                        <a:pt x="84" y="81"/>
                      </a:lnTo>
                      <a:lnTo>
                        <a:pt x="67" y="92"/>
                      </a:lnTo>
                      <a:lnTo>
                        <a:pt x="56" y="102"/>
                      </a:lnTo>
                      <a:lnTo>
                        <a:pt x="49" y="116"/>
                      </a:lnTo>
                      <a:lnTo>
                        <a:pt x="6" y="121"/>
                      </a:lnTo>
                      <a:lnTo>
                        <a:pt x="0" y="134"/>
                      </a:lnTo>
                      <a:lnTo>
                        <a:pt x="3" y="151"/>
                      </a:lnTo>
                      <a:lnTo>
                        <a:pt x="16" y="153"/>
                      </a:lnTo>
                      <a:lnTo>
                        <a:pt x="21" y="163"/>
                      </a:lnTo>
                      <a:lnTo>
                        <a:pt x="11" y="174"/>
                      </a:lnTo>
                      <a:lnTo>
                        <a:pt x="0" y="177"/>
                      </a:lnTo>
                      <a:lnTo>
                        <a:pt x="11" y="182"/>
                      </a:lnTo>
                      <a:lnTo>
                        <a:pt x="17" y="195"/>
                      </a:lnTo>
                      <a:lnTo>
                        <a:pt x="43" y="195"/>
                      </a:lnTo>
                      <a:lnTo>
                        <a:pt x="60" y="188"/>
                      </a:lnTo>
                      <a:lnTo>
                        <a:pt x="64" y="201"/>
                      </a:lnTo>
                      <a:lnTo>
                        <a:pt x="80" y="212"/>
                      </a:lnTo>
                      <a:lnTo>
                        <a:pt x="94" y="222"/>
                      </a:lnTo>
                      <a:lnTo>
                        <a:pt x="102" y="212"/>
                      </a:lnTo>
                      <a:lnTo>
                        <a:pt x="132" y="212"/>
                      </a:lnTo>
                      <a:lnTo>
                        <a:pt x="134" y="199"/>
                      </a:lnTo>
                      <a:lnTo>
                        <a:pt x="118" y="179"/>
                      </a:lnTo>
                      <a:lnTo>
                        <a:pt x="105" y="166"/>
                      </a:lnTo>
                      <a:lnTo>
                        <a:pt x="110" y="150"/>
                      </a:lnTo>
                      <a:lnTo>
                        <a:pt x="119" y="140"/>
                      </a:lnTo>
                      <a:lnTo>
                        <a:pt x="145" y="150"/>
                      </a:lnTo>
                      <a:lnTo>
                        <a:pt x="150" y="139"/>
                      </a:lnTo>
                      <a:lnTo>
                        <a:pt x="151" y="128"/>
                      </a:lnTo>
                      <a:lnTo>
                        <a:pt x="169" y="113"/>
                      </a:lnTo>
                      <a:lnTo>
                        <a:pt x="174" y="99"/>
                      </a:lnTo>
                      <a:lnTo>
                        <a:pt x="183" y="89"/>
                      </a:lnTo>
                      <a:lnTo>
                        <a:pt x="182" y="65"/>
                      </a:lnTo>
                      <a:lnTo>
                        <a:pt x="169" y="54"/>
                      </a:lnTo>
                      <a:lnTo>
                        <a:pt x="169" y="33"/>
                      </a:lnTo>
                      <a:lnTo>
                        <a:pt x="161" y="24"/>
                      </a:lnTo>
                      <a:lnTo>
                        <a:pt x="164" y="9"/>
                      </a:lnTo>
                      <a:lnTo>
                        <a:pt x="151" y="3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8" name="Freeform 790"/>
                <p:cNvSpPr>
                  <a:spLocks/>
                </p:cNvSpPr>
                <p:nvPr/>
              </p:nvSpPr>
              <p:spPr bwMode="auto">
                <a:xfrm>
                  <a:off x="8955088" y="1244283"/>
                  <a:ext cx="290513" cy="352425"/>
                </a:xfrm>
                <a:custGeom>
                  <a:avLst/>
                  <a:gdLst>
                    <a:gd name="T0" fmla="*/ 142 w 183"/>
                    <a:gd name="T1" fmla="*/ 0 h 222"/>
                    <a:gd name="T2" fmla="*/ 127 w 183"/>
                    <a:gd name="T3" fmla="*/ 5 h 222"/>
                    <a:gd name="T4" fmla="*/ 124 w 183"/>
                    <a:gd name="T5" fmla="*/ 22 h 222"/>
                    <a:gd name="T6" fmla="*/ 118 w 183"/>
                    <a:gd name="T7" fmla="*/ 40 h 222"/>
                    <a:gd name="T8" fmla="*/ 111 w 183"/>
                    <a:gd name="T9" fmla="*/ 56 h 222"/>
                    <a:gd name="T10" fmla="*/ 102 w 183"/>
                    <a:gd name="T11" fmla="*/ 62 h 222"/>
                    <a:gd name="T12" fmla="*/ 97 w 183"/>
                    <a:gd name="T13" fmla="*/ 81 h 222"/>
                    <a:gd name="T14" fmla="*/ 84 w 183"/>
                    <a:gd name="T15" fmla="*/ 81 h 222"/>
                    <a:gd name="T16" fmla="*/ 67 w 183"/>
                    <a:gd name="T17" fmla="*/ 92 h 222"/>
                    <a:gd name="T18" fmla="*/ 56 w 183"/>
                    <a:gd name="T19" fmla="*/ 102 h 222"/>
                    <a:gd name="T20" fmla="*/ 49 w 183"/>
                    <a:gd name="T21" fmla="*/ 116 h 222"/>
                    <a:gd name="T22" fmla="*/ 6 w 183"/>
                    <a:gd name="T23" fmla="*/ 121 h 222"/>
                    <a:gd name="T24" fmla="*/ 0 w 183"/>
                    <a:gd name="T25" fmla="*/ 134 h 222"/>
                    <a:gd name="T26" fmla="*/ 3 w 183"/>
                    <a:gd name="T27" fmla="*/ 151 h 222"/>
                    <a:gd name="T28" fmla="*/ 16 w 183"/>
                    <a:gd name="T29" fmla="*/ 153 h 222"/>
                    <a:gd name="T30" fmla="*/ 21 w 183"/>
                    <a:gd name="T31" fmla="*/ 163 h 222"/>
                    <a:gd name="T32" fmla="*/ 11 w 183"/>
                    <a:gd name="T33" fmla="*/ 174 h 222"/>
                    <a:gd name="T34" fmla="*/ 0 w 183"/>
                    <a:gd name="T35" fmla="*/ 177 h 222"/>
                    <a:gd name="T36" fmla="*/ 11 w 183"/>
                    <a:gd name="T37" fmla="*/ 182 h 222"/>
                    <a:gd name="T38" fmla="*/ 17 w 183"/>
                    <a:gd name="T39" fmla="*/ 195 h 222"/>
                    <a:gd name="T40" fmla="*/ 43 w 183"/>
                    <a:gd name="T41" fmla="*/ 195 h 222"/>
                    <a:gd name="T42" fmla="*/ 60 w 183"/>
                    <a:gd name="T43" fmla="*/ 188 h 222"/>
                    <a:gd name="T44" fmla="*/ 64 w 183"/>
                    <a:gd name="T45" fmla="*/ 201 h 222"/>
                    <a:gd name="T46" fmla="*/ 80 w 183"/>
                    <a:gd name="T47" fmla="*/ 212 h 222"/>
                    <a:gd name="T48" fmla="*/ 94 w 183"/>
                    <a:gd name="T49" fmla="*/ 222 h 222"/>
                    <a:gd name="T50" fmla="*/ 102 w 183"/>
                    <a:gd name="T51" fmla="*/ 212 h 222"/>
                    <a:gd name="T52" fmla="*/ 132 w 183"/>
                    <a:gd name="T53" fmla="*/ 212 h 222"/>
                    <a:gd name="T54" fmla="*/ 134 w 183"/>
                    <a:gd name="T55" fmla="*/ 199 h 222"/>
                    <a:gd name="T56" fmla="*/ 118 w 183"/>
                    <a:gd name="T57" fmla="*/ 179 h 222"/>
                    <a:gd name="T58" fmla="*/ 105 w 183"/>
                    <a:gd name="T59" fmla="*/ 166 h 222"/>
                    <a:gd name="T60" fmla="*/ 110 w 183"/>
                    <a:gd name="T61" fmla="*/ 150 h 222"/>
                    <a:gd name="T62" fmla="*/ 119 w 183"/>
                    <a:gd name="T63" fmla="*/ 140 h 222"/>
                    <a:gd name="T64" fmla="*/ 145 w 183"/>
                    <a:gd name="T65" fmla="*/ 150 h 222"/>
                    <a:gd name="T66" fmla="*/ 150 w 183"/>
                    <a:gd name="T67" fmla="*/ 139 h 222"/>
                    <a:gd name="T68" fmla="*/ 151 w 183"/>
                    <a:gd name="T69" fmla="*/ 128 h 222"/>
                    <a:gd name="T70" fmla="*/ 169 w 183"/>
                    <a:gd name="T71" fmla="*/ 113 h 222"/>
                    <a:gd name="T72" fmla="*/ 174 w 183"/>
                    <a:gd name="T73" fmla="*/ 99 h 222"/>
                    <a:gd name="T74" fmla="*/ 183 w 183"/>
                    <a:gd name="T75" fmla="*/ 89 h 222"/>
                    <a:gd name="T76" fmla="*/ 182 w 183"/>
                    <a:gd name="T77" fmla="*/ 65 h 222"/>
                    <a:gd name="T78" fmla="*/ 169 w 183"/>
                    <a:gd name="T79" fmla="*/ 54 h 222"/>
                    <a:gd name="T80" fmla="*/ 169 w 183"/>
                    <a:gd name="T81" fmla="*/ 33 h 222"/>
                    <a:gd name="T82" fmla="*/ 161 w 183"/>
                    <a:gd name="T83" fmla="*/ 24 h 222"/>
                    <a:gd name="T84" fmla="*/ 164 w 183"/>
                    <a:gd name="T85" fmla="*/ 9 h 222"/>
                    <a:gd name="T86" fmla="*/ 151 w 183"/>
                    <a:gd name="T87" fmla="*/ 3 h 222"/>
                    <a:gd name="T88" fmla="*/ 142 w 183"/>
                    <a:gd name="T89" fmla="*/ 0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3" h="222">
                      <a:moveTo>
                        <a:pt x="142" y="0"/>
                      </a:moveTo>
                      <a:lnTo>
                        <a:pt x="127" y="5"/>
                      </a:lnTo>
                      <a:lnTo>
                        <a:pt x="124" y="22"/>
                      </a:lnTo>
                      <a:lnTo>
                        <a:pt x="118" y="40"/>
                      </a:lnTo>
                      <a:lnTo>
                        <a:pt x="111" y="56"/>
                      </a:lnTo>
                      <a:lnTo>
                        <a:pt x="102" y="62"/>
                      </a:lnTo>
                      <a:lnTo>
                        <a:pt x="97" y="81"/>
                      </a:lnTo>
                      <a:lnTo>
                        <a:pt x="84" y="81"/>
                      </a:lnTo>
                      <a:lnTo>
                        <a:pt x="67" y="92"/>
                      </a:lnTo>
                      <a:lnTo>
                        <a:pt x="56" y="102"/>
                      </a:lnTo>
                      <a:lnTo>
                        <a:pt x="49" y="116"/>
                      </a:lnTo>
                      <a:lnTo>
                        <a:pt x="6" y="121"/>
                      </a:lnTo>
                      <a:lnTo>
                        <a:pt x="0" y="134"/>
                      </a:lnTo>
                      <a:lnTo>
                        <a:pt x="3" y="151"/>
                      </a:lnTo>
                      <a:lnTo>
                        <a:pt x="16" y="153"/>
                      </a:lnTo>
                      <a:lnTo>
                        <a:pt x="21" y="163"/>
                      </a:lnTo>
                      <a:lnTo>
                        <a:pt x="11" y="174"/>
                      </a:lnTo>
                      <a:lnTo>
                        <a:pt x="0" y="177"/>
                      </a:lnTo>
                      <a:lnTo>
                        <a:pt x="11" y="182"/>
                      </a:lnTo>
                      <a:lnTo>
                        <a:pt x="17" y="195"/>
                      </a:lnTo>
                      <a:lnTo>
                        <a:pt x="43" y="195"/>
                      </a:lnTo>
                      <a:lnTo>
                        <a:pt x="60" y="188"/>
                      </a:lnTo>
                      <a:lnTo>
                        <a:pt x="64" y="201"/>
                      </a:lnTo>
                      <a:lnTo>
                        <a:pt x="80" y="212"/>
                      </a:lnTo>
                      <a:lnTo>
                        <a:pt x="94" y="222"/>
                      </a:lnTo>
                      <a:lnTo>
                        <a:pt x="102" y="212"/>
                      </a:lnTo>
                      <a:lnTo>
                        <a:pt x="132" y="212"/>
                      </a:lnTo>
                      <a:lnTo>
                        <a:pt x="134" y="199"/>
                      </a:lnTo>
                      <a:lnTo>
                        <a:pt x="118" y="179"/>
                      </a:lnTo>
                      <a:lnTo>
                        <a:pt x="105" y="166"/>
                      </a:lnTo>
                      <a:lnTo>
                        <a:pt x="110" y="150"/>
                      </a:lnTo>
                      <a:lnTo>
                        <a:pt x="119" y="140"/>
                      </a:lnTo>
                      <a:lnTo>
                        <a:pt x="145" y="150"/>
                      </a:lnTo>
                      <a:lnTo>
                        <a:pt x="150" y="139"/>
                      </a:lnTo>
                      <a:lnTo>
                        <a:pt x="151" y="128"/>
                      </a:lnTo>
                      <a:lnTo>
                        <a:pt x="169" y="113"/>
                      </a:lnTo>
                      <a:lnTo>
                        <a:pt x="174" y="99"/>
                      </a:lnTo>
                      <a:lnTo>
                        <a:pt x="183" y="89"/>
                      </a:lnTo>
                      <a:lnTo>
                        <a:pt x="182" y="65"/>
                      </a:lnTo>
                      <a:lnTo>
                        <a:pt x="169" y="54"/>
                      </a:lnTo>
                      <a:lnTo>
                        <a:pt x="169" y="33"/>
                      </a:lnTo>
                      <a:lnTo>
                        <a:pt x="161" y="24"/>
                      </a:lnTo>
                      <a:lnTo>
                        <a:pt x="164" y="9"/>
                      </a:lnTo>
                      <a:lnTo>
                        <a:pt x="151" y="3"/>
                      </a:lnTo>
                      <a:lnTo>
                        <a:pt x="14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9" name="Freeform 791"/>
                <p:cNvSpPr>
                  <a:spLocks/>
                </p:cNvSpPr>
                <p:nvPr/>
              </p:nvSpPr>
              <p:spPr bwMode="auto">
                <a:xfrm>
                  <a:off x="8955088" y="1244283"/>
                  <a:ext cx="290513" cy="352425"/>
                </a:xfrm>
                <a:custGeom>
                  <a:avLst/>
                  <a:gdLst>
                    <a:gd name="T0" fmla="*/ 142 w 183"/>
                    <a:gd name="T1" fmla="*/ 0 h 222"/>
                    <a:gd name="T2" fmla="*/ 127 w 183"/>
                    <a:gd name="T3" fmla="*/ 5 h 222"/>
                    <a:gd name="T4" fmla="*/ 124 w 183"/>
                    <a:gd name="T5" fmla="*/ 22 h 222"/>
                    <a:gd name="T6" fmla="*/ 118 w 183"/>
                    <a:gd name="T7" fmla="*/ 40 h 222"/>
                    <a:gd name="T8" fmla="*/ 111 w 183"/>
                    <a:gd name="T9" fmla="*/ 56 h 222"/>
                    <a:gd name="T10" fmla="*/ 102 w 183"/>
                    <a:gd name="T11" fmla="*/ 62 h 222"/>
                    <a:gd name="T12" fmla="*/ 97 w 183"/>
                    <a:gd name="T13" fmla="*/ 81 h 222"/>
                    <a:gd name="T14" fmla="*/ 84 w 183"/>
                    <a:gd name="T15" fmla="*/ 81 h 222"/>
                    <a:gd name="T16" fmla="*/ 67 w 183"/>
                    <a:gd name="T17" fmla="*/ 92 h 222"/>
                    <a:gd name="T18" fmla="*/ 56 w 183"/>
                    <a:gd name="T19" fmla="*/ 102 h 222"/>
                    <a:gd name="T20" fmla="*/ 49 w 183"/>
                    <a:gd name="T21" fmla="*/ 116 h 222"/>
                    <a:gd name="T22" fmla="*/ 6 w 183"/>
                    <a:gd name="T23" fmla="*/ 121 h 222"/>
                    <a:gd name="T24" fmla="*/ 0 w 183"/>
                    <a:gd name="T25" fmla="*/ 134 h 222"/>
                    <a:gd name="T26" fmla="*/ 3 w 183"/>
                    <a:gd name="T27" fmla="*/ 151 h 222"/>
                    <a:gd name="T28" fmla="*/ 16 w 183"/>
                    <a:gd name="T29" fmla="*/ 153 h 222"/>
                    <a:gd name="T30" fmla="*/ 21 w 183"/>
                    <a:gd name="T31" fmla="*/ 163 h 222"/>
                    <a:gd name="T32" fmla="*/ 11 w 183"/>
                    <a:gd name="T33" fmla="*/ 174 h 222"/>
                    <a:gd name="T34" fmla="*/ 0 w 183"/>
                    <a:gd name="T35" fmla="*/ 177 h 222"/>
                    <a:gd name="T36" fmla="*/ 11 w 183"/>
                    <a:gd name="T37" fmla="*/ 182 h 222"/>
                    <a:gd name="T38" fmla="*/ 17 w 183"/>
                    <a:gd name="T39" fmla="*/ 195 h 222"/>
                    <a:gd name="T40" fmla="*/ 43 w 183"/>
                    <a:gd name="T41" fmla="*/ 195 h 222"/>
                    <a:gd name="T42" fmla="*/ 60 w 183"/>
                    <a:gd name="T43" fmla="*/ 188 h 222"/>
                    <a:gd name="T44" fmla="*/ 64 w 183"/>
                    <a:gd name="T45" fmla="*/ 201 h 222"/>
                    <a:gd name="T46" fmla="*/ 80 w 183"/>
                    <a:gd name="T47" fmla="*/ 212 h 222"/>
                    <a:gd name="T48" fmla="*/ 94 w 183"/>
                    <a:gd name="T49" fmla="*/ 222 h 222"/>
                    <a:gd name="T50" fmla="*/ 102 w 183"/>
                    <a:gd name="T51" fmla="*/ 212 h 222"/>
                    <a:gd name="T52" fmla="*/ 132 w 183"/>
                    <a:gd name="T53" fmla="*/ 212 h 222"/>
                    <a:gd name="T54" fmla="*/ 134 w 183"/>
                    <a:gd name="T55" fmla="*/ 199 h 222"/>
                    <a:gd name="T56" fmla="*/ 118 w 183"/>
                    <a:gd name="T57" fmla="*/ 179 h 222"/>
                    <a:gd name="T58" fmla="*/ 105 w 183"/>
                    <a:gd name="T59" fmla="*/ 166 h 222"/>
                    <a:gd name="T60" fmla="*/ 110 w 183"/>
                    <a:gd name="T61" fmla="*/ 150 h 222"/>
                    <a:gd name="T62" fmla="*/ 119 w 183"/>
                    <a:gd name="T63" fmla="*/ 140 h 222"/>
                    <a:gd name="T64" fmla="*/ 145 w 183"/>
                    <a:gd name="T65" fmla="*/ 150 h 222"/>
                    <a:gd name="T66" fmla="*/ 150 w 183"/>
                    <a:gd name="T67" fmla="*/ 139 h 222"/>
                    <a:gd name="T68" fmla="*/ 151 w 183"/>
                    <a:gd name="T69" fmla="*/ 128 h 222"/>
                    <a:gd name="T70" fmla="*/ 169 w 183"/>
                    <a:gd name="T71" fmla="*/ 113 h 222"/>
                    <a:gd name="T72" fmla="*/ 174 w 183"/>
                    <a:gd name="T73" fmla="*/ 99 h 222"/>
                    <a:gd name="T74" fmla="*/ 183 w 183"/>
                    <a:gd name="T75" fmla="*/ 89 h 222"/>
                    <a:gd name="T76" fmla="*/ 182 w 183"/>
                    <a:gd name="T77" fmla="*/ 65 h 222"/>
                    <a:gd name="T78" fmla="*/ 169 w 183"/>
                    <a:gd name="T79" fmla="*/ 54 h 222"/>
                    <a:gd name="T80" fmla="*/ 169 w 183"/>
                    <a:gd name="T81" fmla="*/ 33 h 222"/>
                    <a:gd name="T82" fmla="*/ 161 w 183"/>
                    <a:gd name="T83" fmla="*/ 24 h 222"/>
                    <a:gd name="T84" fmla="*/ 164 w 183"/>
                    <a:gd name="T85" fmla="*/ 9 h 222"/>
                    <a:gd name="T86" fmla="*/ 151 w 183"/>
                    <a:gd name="T87" fmla="*/ 3 h 222"/>
                    <a:gd name="T88" fmla="*/ 142 w 183"/>
                    <a:gd name="T89" fmla="*/ 0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3" h="222">
                      <a:moveTo>
                        <a:pt x="142" y="0"/>
                      </a:moveTo>
                      <a:lnTo>
                        <a:pt x="127" y="5"/>
                      </a:lnTo>
                      <a:lnTo>
                        <a:pt x="124" y="22"/>
                      </a:lnTo>
                      <a:lnTo>
                        <a:pt x="118" y="40"/>
                      </a:lnTo>
                      <a:lnTo>
                        <a:pt x="111" y="56"/>
                      </a:lnTo>
                      <a:lnTo>
                        <a:pt x="102" y="62"/>
                      </a:lnTo>
                      <a:lnTo>
                        <a:pt x="97" y="81"/>
                      </a:lnTo>
                      <a:lnTo>
                        <a:pt x="84" y="81"/>
                      </a:lnTo>
                      <a:lnTo>
                        <a:pt x="67" y="92"/>
                      </a:lnTo>
                      <a:lnTo>
                        <a:pt x="56" y="102"/>
                      </a:lnTo>
                      <a:lnTo>
                        <a:pt x="49" y="116"/>
                      </a:lnTo>
                      <a:lnTo>
                        <a:pt x="6" y="121"/>
                      </a:lnTo>
                      <a:lnTo>
                        <a:pt x="0" y="134"/>
                      </a:lnTo>
                      <a:lnTo>
                        <a:pt x="3" y="151"/>
                      </a:lnTo>
                      <a:lnTo>
                        <a:pt x="16" y="153"/>
                      </a:lnTo>
                      <a:lnTo>
                        <a:pt x="21" y="163"/>
                      </a:lnTo>
                      <a:lnTo>
                        <a:pt x="11" y="174"/>
                      </a:lnTo>
                      <a:lnTo>
                        <a:pt x="0" y="177"/>
                      </a:lnTo>
                      <a:lnTo>
                        <a:pt x="11" y="182"/>
                      </a:lnTo>
                      <a:lnTo>
                        <a:pt x="17" y="195"/>
                      </a:lnTo>
                      <a:lnTo>
                        <a:pt x="43" y="195"/>
                      </a:lnTo>
                      <a:lnTo>
                        <a:pt x="60" y="188"/>
                      </a:lnTo>
                      <a:lnTo>
                        <a:pt x="64" y="201"/>
                      </a:lnTo>
                      <a:lnTo>
                        <a:pt x="80" y="212"/>
                      </a:lnTo>
                      <a:lnTo>
                        <a:pt x="94" y="222"/>
                      </a:lnTo>
                      <a:lnTo>
                        <a:pt x="102" y="212"/>
                      </a:lnTo>
                      <a:lnTo>
                        <a:pt x="132" y="212"/>
                      </a:lnTo>
                      <a:lnTo>
                        <a:pt x="134" y="199"/>
                      </a:lnTo>
                      <a:lnTo>
                        <a:pt x="118" y="179"/>
                      </a:lnTo>
                      <a:lnTo>
                        <a:pt x="105" y="166"/>
                      </a:lnTo>
                      <a:lnTo>
                        <a:pt x="110" y="150"/>
                      </a:lnTo>
                      <a:lnTo>
                        <a:pt x="119" y="140"/>
                      </a:lnTo>
                      <a:lnTo>
                        <a:pt x="145" y="150"/>
                      </a:lnTo>
                      <a:lnTo>
                        <a:pt x="150" y="139"/>
                      </a:lnTo>
                      <a:lnTo>
                        <a:pt x="151" y="128"/>
                      </a:lnTo>
                      <a:lnTo>
                        <a:pt x="169" y="113"/>
                      </a:lnTo>
                      <a:lnTo>
                        <a:pt x="174" y="99"/>
                      </a:lnTo>
                      <a:lnTo>
                        <a:pt x="183" y="89"/>
                      </a:lnTo>
                      <a:lnTo>
                        <a:pt x="182" y="65"/>
                      </a:lnTo>
                      <a:lnTo>
                        <a:pt x="169" y="54"/>
                      </a:lnTo>
                      <a:lnTo>
                        <a:pt x="169" y="33"/>
                      </a:lnTo>
                      <a:lnTo>
                        <a:pt x="161" y="24"/>
                      </a:lnTo>
                      <a:lnTo>
                        <a:pt x="164" y="9"/>
                      </a:lnTo>
                      <a:lnTo>
                        <a:pt x="151" y="3"/>
                      </a:lnTo>
                      <a:lnTo>
                        <a:pt x="142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0" name="Freeform 792"/>
                <p:cNvSpPr>
                  <a:spLocks/>
                </p:cNvSpPr>
                <p:nvPr/>
              </p:nvSpPr>
              <p:spPr bwMode="auto">
                <a:xfrm>
                  <a:off x="8955088" y="1244283"/>
                  <a:ext cx="290513" cy="352425"/>
                </a:xfrm>
                <a:custGeom>
                  <a:avLst/>
                  <a:gdLst>
                    <a:gd name="T0" fmla="*/ 142 w 183"/>
                    <a:gd name="T1" fmla="*/ 0 h 222"/>
                    <a:gd name="T2" fmla="*/ 127 w 183"/>
                    <a:gd name="T3" fmla="*/ 5 h 222"/>
                    <a:gd name="T4" fmla="*/ 124 w 183"/>
                    <a:gd name="T5" fmla="*/ 22 h 222"/>
                    <a:gd name="T6" fmla="*/ 118 w 183"/>
                    <a:gd name="T7" fmla="*/ 40 h 222"/>
                    <a:gd name="T8" fmla="*/ 111 w 183"/>
                    <a:gd name="T9" fmla="*/ 56 h 222"/>
                    <a:gd name="T10" fmla="*/ 102 w 183"/>
                    <a:gd name="T11" fmla="*/ 62 h 222"/>
                    <a:gd name="T12" fmla="*/ 97 w 183"/>
                    <a:gd name="T13" fmla="*/ 81 h 222"/>
                    <a:gd name="T14" fmla="*/ 84 w 183"/>
                    <a:gd name="T15" fmla="*/ 81 h 222"/>
                    <a:gd name="T16" fmla="*/ 67 w 183"/>
                    <a:gd name="T17" fmla="*/ 92 h 222"/>
                    <a:gd name="T18" fmla="*/ 56 w 183"/>
                    <a:gd name="T19" fmla="*/ 102 h 222"/>
                    <a:gd name="T20" fmla="*/ 49 w 183"/>
                    <a:gd name="T21" fmla="*/ 116 h 222"/>
                    <a:gd name="T22" fmla="*/ 6 w 183"/>
                    <a:gd name="T23" fmla="*/ 121 h 222"/>
                    <a:gd name="T24" fmla="*/ 0 w 183"/>
                    <a:gd name="T25" fmla="*/ 134 h 222"/>
                    <a:gd name="T26" fmla="*/ 3 w 183"/>
                    <a:gd name="T27" fmla="*/ 151 h 222"/>
                    <a:gd name="T28" fmla="*/ 16 w 183"/>
                    <a:gd name="T29" fmla="*/ 153 h 222"/>
                    <a:gd name="T30" fmla="*/ 21 w 183"/>
                    <a:gd name="T31" fmla="*/ 163 h 222"/>
                    <a:gd name="T32" fmla="*/ 11 w 183"/>
                    <a:gd name="T33" fmla="*/ 174 h 222"/>
                    <a:gd name="T34" fmla="*/ 0 w 183"/>
                    <a:gd name="T35" fmla="*/ 177 h 222"/>
                    <a:gd name="T36" fmla="*/ 11 w 183"/>
                    <a:gd name="T37" fmla="*/ 182 h 222"/>
                    <a:gd name="T38" fmla="*/ 17 w 183"/>
                    <a:gd name="T39" fmla="*/ 195 h 222"/>
                    <a:gd name="T40" fmla="*/ 43 w 183"/>
                    <a:gd name="T41" fmla="*/ 195 h 222"/>
                    <a:gd name="T42" fmla="*/ 60 w 183"/>
                    <a:gd name="T43" fmla="*/ 188 h 222"/>
                    <a:gd name="T44" fmla="*/ 64 w 183"/>
                    <a:gd name="T45" fmla="*/ 201 h 222"/>
                    <a:gd name="T46" fmla="*/ 80 w 183"/>
                    <a:gd name="T47" fmla="*/ 212 h 222"/>
                    <a:gd name="T48" fmla="*/ 94 w 183"/>
                    <a:gd name="T49" fmla="*/ 222 h 222"/>
                    <a:gd name="T50" fmla="*/ 102 w 183"/>
                    <a:gd name="T51" fmla="*/ 212 h 222"/>
                    <a:gd name="T52" fmla="*/ 132 w 183"/>
                    <a:gd name="T53" fmla="*/ 212 h 222"/>
                    <a:gd name="T54" fmla="*/ 134 w 183"/>
                    <a:gd name="T55" fmla="*/ 199 h 222"/>
                    <a:gd name="T56" fmla="*/ 118 w 183"/>
                    <a:gd name="T57" fmla="*/ 179 h 222"/>
                    <a:gd name="T58" fmla="*/ 105 w 183"/>
                    <a:gd name="T59" fmla="*/ 166 h 222"/>
                    <a:gd name="T60" fmla="*/ 110 w 183"/>
                    <a:gd name="T61" fmla="*/ 150 h 222"/>
                    <a:gd name="T62" fmla="*/ 119 w 183"/>
                    <a:gd name="T63" fmla="*/ 140 h 222"/>
                    <a:gd name="T64" fmla="*/ 145 w 183"/>
                    <a:gd name="T65" fmla="*/ 150 h 222"/>
                    <a:gd name="T66" fmla="*/ 150 w 183"/>
                    <a:gd name="T67" fmla="*/ 139 h 222"/>
                    <a:gd name="T68" fmla="*/ 151 w 183"/>
                    <a:gd name="T69" fmla="*/ 128 h 222"/>
                    <a:gd name="T70" fmla="*/ 169 w 183"/>
                    <a:gd name="T71" fmla="*/ 113 h 222"/>
                    <a:gd name="T72" fmla="*/ 174 w 183"/>
                    <a:gd name="T73" fmla="*/ 99 h 222"/>
                    <a:gd name="T74" fmla="*/ 183 w 183"/>
                    <a:gd name="T75" fmla="*/ 89 h 222"/>
                    <a:gd name="T76" fmla="*/ 182 w 183"/>
                    <a:gd name="T77" fmla="*/ 65 h 222"/>
                    <a:gd name="T78" fmla="*/ 169 w 183"/>
                    <a:gd name="T79" fmla="*/ 54 h 222"/>
                    <a:gd name="T80" fmla="*/ 169 w 183"/>
                    <a:gd name="T81" fmla="*/ 33 h 222"/>
                    <a:gd name="T82" fmla="*/ 161 w 183"/>
                    <a:gd name="T83" fmla="*/ 24 h 222"/>
                    <a:gd name="T84" fmla="*/ 164 w 183"/>
                    <a:gd name="T85" fmla="*/ 9 h 222"/>
                    <a:gd name="T86" fmla="*/ 151 w 183"/>
                    <a:gd name="T87" fmla="*/ 3 h 222"/>
                    <a:gd name="T88" fmla="*/ 142 w 183"/>
                    <a:gd name="T89" fmla="*/ 0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3" h="222">
                      <a:moveTo>
                        <a:pt x="142" y="0"/>
                      </a:moveTo>
                      <a:lnTo>
                        <a:pt x="127" y="5"/>
                      </a:lnTo>
                      <a:lnTo>
                        <a:pt x="124" y="22"/>
                      </a:lnTo>
                      <a:lnTo>
                        <a:pt x="118" y="40"/>
                      </a:lnTo>
                      <a:lnTo>
                        <a:pt x="111" y="56"/>
                      </a:lnTo>
                      <a:lnTo>
                        <a:pt x="102" y="62"/>
                      </a:lnTo>
                      <a:lnTo>
                        <a:pt x="97" y="81"/>
                      </a:lnTo>
                      <a:lnTo>
                        <a:pt x="84" y="81"/>
                      </a:lnTo>
                      <a:lnTo>
                        <a:pt x="67" y="92"/>
                      </a:lnTo>
                      <a:lnTo>
                        <a:pt x="56" y="102"/>
                      </a:lnTo>
                      <a:lnTo>
                        <a:pt x="49" y="116"/>
                      </a:lnTo>
                      <a:lnTo>
                        <a:pt x="6" y="121"/>
                      </a:lnTo>
                      <a:lnTo>
                        <a:pt x="0" y="134"/>
                      </a:lnTo>
                      <a:lnTo>
                        <a:pt x="3" y="151"/>
                      </a:lnTo>
                      <a:lnTo>
                        <a:pt x="16" y="153"/>
                      </a:lnTo>
                      <a:lnTo>
                        <a:pt x="21" y="163"/>
                      </a:lnTo>
                      <a:lnTo>
                        <a:pt x="11" y="174"/>
                      </a:lnTo>
                      <a:lnTo>
                        <a:pt x="0" y="177"/>
                      </a:lnTo>
                      <a:lnTo>
                        <a:pt x="11" y="182"/>
                      </a:lnTo>
                      <a:lnTo>
                        <a:pt x="17" y="195"/>
                      </a:lnTo>
                      <a:lnTo>
                        <a:pt x="43" y="195"/>
                      </a:lnTo>
                      <a:lnTo>
                        <a:pt x="60" y="188"/>
                      </a:lnTo>
                      <a:lnTo>
                        <a:pt x="64" y="201"/>
                      </a:lnTo>
                      <a:lnTo>
                        <a:pt x="80" y="212"/>
                      </a:lnTo>
                      <a:lnTo>
                        <a:pt x="94" y="222"/>
                      </a:lnTo>
                      <a:lnTo>
                        <a:pt x="102" y="212"/>
                      </a:lnTo>
                      <a:lnTo>
                        <a:pt x="132" y="212"/>
                      </a:lnTo>
                      <a:lnTo>
                        <a:pt x="134" y="199"/>
                      </a:lnTo>
                      <a:lnTo>
                        <a:pt x="118" y="179"/>
                      </a:lnTo>
                      <a:lnTo>
                        <a:pt x="105" y="166"/>
                      </a:lnTo>
                      <a:lnTo>
                        <a:pt x="110" y="150"/>
                      </a:lnTo>
                      <a:lnTo>
                        <a:pt x="119" y="140"/>
                      </a:lnTo>
                      <a:lnTo>
                        <a:pt x="145" y="150"/>
                      </a:lnTo>
                      <a:lnTo>
                        <a:pt x="150" y="139"/>
                      </a:lnTo>
                      <a:lnTo>
                        <a:pt x="151" y="128"/>
                      </a:lnTo>
                      <a:lnTo>
                        <a:pt x="169" y="113"/>
                      </a:lnTo>
                      <a:lnTo>
                        <a:pt x="174" y="99"/>
                      </a:lnTo>
                      <a:lnTo>
                        <a:pt x="183" y="89"/>
                      </a:lnTo>
                      <a:lnTo>
                        <a:pt x="182" y="65"/>
                      </a:lnTo>
                      <a:lnTo>
                        <a:pt x="169" y="54"/>
                      </a:lnTo>
                      <a:lnTo>
                        <a:pt x="169" y="33"/>
                      </a:lnTo>
                      <a:lnTo>
                        <a:pt x="161" y="24"/>
                      </a:lnTo>
                      <a:lnTo>
                        <a:pt x="164" y="9"/>
                      </a:lnTo>
                      <a:lnTo>
                        <a:pt x="151" y="3"/>
                      </a:lnTo>
                      <a:lnTo>
                        <a:pt x="142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1" name="Freeform 793"/>
                <p:cNvSpPr>
                  <a:spLocks/>
                </p:cNvSpPr>
                <p:nvPr/>
              </p:nvSpPr>
              <p:spPr bwMode="auto">
                <a:xfrm>
                  <a:off x="7232651" y="1244283"/>
                  <a:ext cx="239713" cy="230188"/>
                </a:xfrm>
                <a:custGeom>
                  <a:avLst/>
                  <a:gdLst>
                    <a:gd name="T0" fmla="*/ 121 w 151"/>
                    <a:gd name="T1" fmla="*/ 19 h 145"/>
                    <a:gd name="T2" fmla="*/ 139 w 151"/>
                    <a:gd name="T3" fmla="*/ 16 h 145"/>
                    <a:gd name="T4" fmla="*/ 150 w 151"/>
                    <a:gd name="T5" fmla="*/ 27 h 145"/>
                    <a:gd name="T6" fmla="*/ 142 w 151"/>
                    <a:gd name="T7" fmla="*/ 41 h 145"/>
                    <a:gd name="T8" fmla="*/ 151 w 151"/>
                    <a:gd name="T9" fmla="*/ 48 h 145"/>
                    <a:gd name="T10" fmla="*/ 145 w 151"/>
                    <a:gd name="T11" fmla="*/ 73 h 145"/>
                    <a:gd name="T12" fmla="*/ 129 w 151"/>
                    <a:gd name="T13" fmla="*/ 75 h 145"/>
                    <a:gd name="T14" fmla="*/ 126 w 151"/>
                    <a:gd name="T15" fmla="*/ 84 h 145"/>
                    <a:gd name="T16" fmla="*/ 134 w 151"/>
                    <a:gd name="T17" fmla="*/ 92 h 145"/>
                    <a:gd name="T18" fmla="*/ 115 w 151"/>
                    <a:gd name="T19" fmla="*/ 110 h 145"/>
                    <a:gd name="T20" fmla="*/ 102 w 151"/>
                    <a:gd name="T21" fmla="*/ 123 h 145"/>
                    <a:gd name="T22" fmla="*/ 89 w 151"/>
                    <a:gd name="T23" fmla="*/ 129 h 145"/>
                    <a:gd name="T24" fmla="*/ 80 w 151"/>
                    <a:gd name="T25" fmla="*/ 129 h 145"/>
                    <a:gd name="T26" fmla="*/ 76 w 151"/>
                    <a:gd name="T27" fmla="*/ 137 h 145"/>
                    <a:gd name="T28" fmla="*/ 64 w 151"/>
                    <a:gd name="T29" fmla="*/ 135 h 145"/>
                    <a:gd name="T30" fmla="*/ 62 w 151"/>
                    <a:gd name="T31" fmla="*/ 145 h 145"/>
                    <a:gd name="T32" fmla="*/ 48 w 151"/>
                    <a:gd name="T33" fmla="*/ 145 h 145"/>
                    <a:gd name="T34" fmla="*/ 48 w 151"/>
                    <a:gd name="T35" fmla="*/ 137 h 145"/>
                    <a:gd name="T36" fmla="*/ 38 w 151"/>
                    <a:gd name="T37" fmla="*/ 137 h 145"/>
                    <a:gd name="T38" fmla="*/ 0 w 151"/>
                    <a:gd name="T39" fmla="*/ 137 h 145"/>
                    <a:gd name="T40" fmla="*/ 9 w 151"/>
                    <a:gd name="T41" fmla="*/ 124 h 145"/>
                    <a:gd name="T42" fmla="*/ 17 w 151"/>
                    <a:gd name="T43" fmla="*/ 121 h 145"/>
                    <a:gd name="T44" fmla="*/ 25 w 151"/>
                    <a:gd name="T45" fmla="*/ 112 h 145"/>
                    <a:gd name="T46" fmla="*/ 32 w 151"/>
                    <a:gd name="T47" fmla="*/ 65 h 145"/>
                    <a:gd name="T48" fmla="*/ 37 w 151"/>
                    <a:gd name="T49" fmla="*/ 51 h 145"/>
                    <a:gd name="T50" fmla="*/ 43 w 151"/>
                    <a:gd name="T51" fmla="*/ 53 h 145"/>
                    <a:gd name="T52" fmla="*/ 45 w 151"/>
                    <a:gd name="T53" fmla="*/ 41 h 145"/>
                    <a:gd name="T54" fmla="*/ 68 w 151"/>
                    <a:gd name="T55" fmla="*/ 41 h 145"/>
                    <a:gd name="T56" fmla="*/ 68 w 151"/>
                    <a:gd name="T57" fmla="*/ 29 h 145"/>
                    <a:gd name="T58" fmla="*/ 78 w 151"/>
                    <a:gd name="T59" fmla="*/ 19 h 145"/>
                    <a:gd name="T60" fmla="*/ 83 w 151"/>
                    <a:gd name="T61" fmla="*/ 9 h 145"/>
                    <a:gd name="T62" fmla="*/ 88 w 151"/>
                    <a:gd name="T63" fmla="*/ 0 h 145"/>
                    <a:gd name="T64" fmla="*/ 99 w 151"/>
                    <a:gd name="T65" fmla="*/ 6 h 145"/>
                    <a:gd name="T66" fmla="*/ 112 w 151"/>
                    <a:gd name="T67" fmla="*/ 8 h 145"/>
                    <a:gd name="T68" fmla="*/ 121 w 151"/>
                    <a:gd name="T69" fmla="*/ 19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1" h="145">
                      <a:moveTo>
                        <a:pt x="121" y="19"/>
                      </a:moveTo>
                      <a:lnTo>
                        <a:pt x="139" y="16"/>
                      </a:lnTo>
                      <a:lnTo>
                        <a:pt x="150" y="27"/>
                      </a:lnTo>
                      <a:lnTo>
                        <a:pt x="142" y="41"/>
                      </a:lnTo>
                      <a:lnTo>
                        <a:pt x="151" y="48"/>
                      </a:lnTo>
                      <a:lnTo>
                        <a:pt x="145" y="73"/>
                      </a:lnTo>
                      <a:lnTo>
                        <a:pt x="129" y="75"/>
                      </a:lnTo>
                      <a:lnTo>
                        <a:pt x="126" y="84"/>
                      </a:lnTo>
                      <a:lnTo>
                        <a:pt x="134" y="92"/>
                      </a:lnTo>
                      <a:lnTo>
                        <a:pt x="115" y="110"/>
                      </a:lnTo>
                      <a:lnTo>
                        <a:pt x="102" y="123"/>
                      </a:lnTo>
                      <a:lnTo>
                        <a:pt x="89" y="129"/>
                      </a:lnTo>
                      <a:lnTo>
                        <a:pt x="80" y="129"/>
                      </a:lnTo>
                      <a:lnTo>
                        <a:pt x="76" y="137"/>
                      </a:lnTo>
                      <a:lnTo>
                        <a:pt x="64" y="135"/>
                      </a:lnTo>
                      <a:lnTo>
                        <a:pt x="62" y="145"/>
                      </a:lnTo>
                      <a:lnTo>
                        <a:pt x="48" y="145"/>
                      </a:lnTo>
                      <a:lnTo>
                        <a:pt x="48" y="137"/>
                      </a:lnTo>
                      <a:lnTo>
                        <a:pt x="38" y="137"/>
                      </a:lnTo>
                      <a:lnTo>
                        <a:pt x="0" y="137"/>
                      </a:lnTo>
                      <a:lnTo>
                        <a:pt x="9" y="124"/>
                      </a:lnTo>
                      <a:lnTo>
                        <a:pt x="17" y="121"/>
                      </a:lnTo>
                      <a:lnTo>
                        <a:pt x="25" y="112"/>
                      </a:lnTo>
                      <a:lnTo>
                        <a:pt x="32" y="65"/>
                      </a:lnTo>
                      <a:lnTo>
                        <a:pt x="37" y="51"/>
                      </a:lnTo>
                      <a:lnTo>
                        <a:pt x="43" y="53"/>
                      </a:lnTo>
                      <a:lnTo>
                        <a:pt x="45" y="41"/>
                      </a:lnTo>
                      <a:lnTo>
                        <a:pt x="68" y="41"/>
                      </a:lnTo>
                      <a:lnTo>
                        <a:pt x="68" y="29"/>
                      </a:lnTo>
                      <a:lnTo>
                        <a:pt x="78" y="19"/>
                      </a:lnTo>
                      <a:lnTo>
                        <a:pt x="83" y="9"/>
                      </a:lnTo>
                      <a:lnTo>
                        <a:pt x="88" y="0"/>
                      </a:lnTo>
                      <a:lnTo>
                        <a:pt x="99" y="6"/>
                      </a:lnTo>
                      <a:lnTo>
                        <a:pt x="112" y="8"/>
                      </a:lnTo>
                      <a:lnTo>
                        <a:pt x="121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2" name="Freeform 794"/>
                <p:cNvSpPr>
                  <a:spLocks/>
                </p:cNvSpPr>
                <p:nvPr/>
              </p:nvSpPr>
              <p:spPr bwMode="auto">
                <a:xfrm>
                  <a:off x="7232651" y="1244283"/>
                  <a:ext cx="239713" cy="230188"/>
                </a:xfrm>
                <a:custGeom>
                  <a:avLst/>
                  <a:gdLst>
                    <a:gd name="T0" fmla="*/ 121 w 151"/>
                    <a:gd name="T1" fmla="*/ 19 h 145"/>
                    <a:gd name="T2" fmla="*/ 139 w 151"/>
                    <a:gd name="T3" fmla="*/ 16 h 145"/>
                    <a:gd name="T4" fmla="*/ 150 w 151"/>
                    <a:gd name="T5" fmla="*/ 27 h 145"/>
                    <a:gd name="T6" fmla="*/ 142 w 151"/>
                    <a:gd name="T7" fmla="*/ 41 h 145"/>
                    <a:gd name="T8" fmla="*/ 151 w 151"/>
                    <a:gd name="T9" fmla="*/ 48 h 145"/>
                    <a:gd name="T10" fmla="*/ 145 w 151"/>
                    <a:gd name="T11" fmla="*/ 73 h 145"/>
                    <a:gd name="T12" fmla="*/ 129 w 151"/>
                    <a:gd name="T13" fmla="*/ 75 h 145"/>
                    <a:gd name="T14" fmla="*/ 126 w 151"/>
                    <a:gd name="T15" fmla="*/ 84 h 145"/>
                    <a:gd name="T16" fmla="*/ 134 w 151"/>
                    <a:gd name="T17" fmla="*/ 92 h 145"/>
                    <a:gd name="T18" fmla="*/ 115 w 151"/>
                    <a:gd name="T19" fmla="*/ 110 h 145"/>
                    <a:gd name="T20" fmla="*/ 102 w 151"/>
                    <a:gd name="T21" fmla="*/ 123 h 145"/>
                    <a:gd name="T22" fmla="*/ 89 w 151"/>
                    <a:gd name="T23" fmla="*/ 129 h 145"/>
                    <a:gd name="T24" fmla="*/ 80 w 151"/>
                    <a:gd name="T25" fmla="*/ 129 h 145"/>
                    <a:gd name="T26" fmla="*/ 76 w 151"/>
                    <a:gd name="T27" fmla="*/ 137 h 145"/>
                    <a:gd name="T28" fmla="*/ 64 w 151"/>
                    <a:gd name="T29" fmla="*/ 135 h 145"/>
                    <a:gd name="T30" fmla="*/ 62 w 151"/>
                    <a:gd name="T31" fmla="*/ 145 h 145"/>
                    <a:gd name="T32" fmla="*/ 48 w 151"/>
                    <a:gd name="T33" fmla="*/ 145 h 145"/>
                    <a:gd name="T34" fmla="*/ 48 w 151"/>
                    <a:gd name="T35" fmla="*/ 137 h 145"/>
                    <a:gd name="T36" fmla="*/ 38 w 151"/>
                    <a:gd name="T37" fmla="*/ 137 h 145"/>
                    <a:gd name="T38" fmla="*/ 0 w 151"/>
                    <a:gd name="T39" fmla="*/ 137 h 145"/>
                    <a:gd name="T40" fmla="*/ 9 w 151"/>
                    <a:gd name="T41" fmla="*/ 124 h 145"/>
                    <a:gd name="T42" fmla="*/ 17 w 151"/>
                    <a:gd name="T43" fmla="*/ 121 h 145"/>
                    <a:gd name="T44" fmla="*/ 25 w 151"/>
                    <a:gd name="T45" fmla="*/ 112 h 145"/>
                    <a:gd name="T46" fmla="*/ 32 w 151"/>
                    <a:gd name="T47" fmla="*/ 65 h 145"/>
                    <a:gd name="T48" fmla="*/ 37 w 151"/>
                    <a:gd name="T49" fmla="*/ 51 h 145"/>
                    <a:gd name="T50" fmla="*/ 43 w 151"/>
                    <a:gd name="T51" fmla="*/ 53 h 145"/>
                    <a:gd name="T52" fmla="*/ 45 w 151"/>
                    <a:gd name="T53" fmla="*/ 41 h 145"/>
                    <a:gd name="T54" fmla="*/ 68 w 151"/>
                    <a:gd name="T55" fmla="*/ 41 h 145"/>
                    <a:gd name="T56" fmla="*/ 68 w 151"/>
                    <a:gd name="T57" fmla="*/ 29 h 145"/>
                    <a:gd name="T58" fmla="*/ 78 w 151"/>
                    <a:gd name="T59" fmla="*/ 19 h 145"/>
                    <a:gd name="T60" fmla="*/ 83 w 151"/>
                    <a:gd name="T61" fmla="*/ 9 h 145"/>
                    <a:gd name="T62" fmla="*/ 88 w 151"/>
                    <a:gd name="T63" fmla="*/ 0 h 145"/>
                    <a:gd name="T64" fmla="*/ 99 w 151"/>
                    <a:gd name="T65" fmla="*/ 6 h 145"/>
                    <a:gd name="T66" fmla="*/ 112 w 151"/>
                    <a:gd name="T67" fmla="*/ 8 h 145"/>
                    <a:gd name="T68" fmla="*/ 121 w 151"/>
                    <a:gd name="T69" fmla="*/ 19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1" h="145">
                      <a:moveTo>
                        <a:pt x="121" y="19"/>
                      </a:moveTo>
                      <a:lnTo>
                        <a:pt x="139" y="16"/>
                      </a:lnTo>
                      <a:lnTo>
                        <a:pt x="150" y="27"/>
                      </a:lnTo>
                      <a:lnTo>
                        <a:pt x="142" y="41"/>
                      </a:lnTo>
                      <a:lnTo>
                        <a:pt x="151" y="48"/>
                      </a:lnTo>
                      <a:lnTo>
                        <a:pt x="145" y="73"/>
                      </a:lnTo>
                      <a:lnTo>
                        <a:pt x="129" y="75"/>
                      </a:lnTo>
                      <a:lnTo>
                        <a:pt x="126" y="84"/>
                      </a:lnTo>
                      <a:lnTo>
                        <a:pt x="134" y="92"/>
                      </a:lnTo>
                      <a:lnTo>
                        <a:pt x="115" y="110"/>
                      </a:lnTo>
                      <a:lnTo>
                        <a:pt x="102" y="123"/>
                      </a:lnTo>
                      <a:lnTo>
                        <a:pt x="89" y="129"/>
                      </a:lnTo>
                      <a:lnTo>
                        <a:pt x="80" y="129"/>
                      </a:lnTo>
                      <a:lnTo>
                        <a:pt x="76" y="137"/>
                      </a:lnTo>
                      <a:lnTo>
                        <a:pt x="64" y="135"/>
                      </a:lnTo>
                      <a:lnTo>
                        <a:pt x="62" y="145"/>
                      </a:lnTo>
                      <a:lnTo>
                        <a:pt x="48" y="145"/>
                      </a:lnTo>
                      <a:lnTo>
                        <a:pt x="48" y="137"/>
                      </a:lnTo>
                      <a:lnTo>
                        <a:pt x="38" y="137"/>
                      </a:lnTo>
                      <a:lnTo>
                        <a:pt x="0" y="137"/>
                      </a:lnTo>
                      <a:lnTo>
                        <a:pt x="9" y="124"/>
                      </a:lnTo>
                      <a:lnTo>
                        <a:pt x="17" y="121"/>
                      </a:lnTo>
                      <a:lnTo>
                        <a:pt x="25" y="112"/>
                      </a:lnTo>
                      <a:lnTo>
                        <a:pt x="32" y="65"/>
                      </a:lnTo>
                      <a:lnTo>
                        <a:pt x="37" y="51"/>
                      </a:lnTo>
                      <a:lnTo>
                        <a:pt x="43" y="53"/>
                      </a:lnTo>
                      <a:lnTo>
                        <a:pt x="45" y="41"/>
                      </a:lnTo>
                      <a:lnTo>
                        <a:pt x="68" y="41"/>
                      </a:lnTo>
                      <a:lnTo>
                        <a:pt x="68" y="29"/>
                      </a:lnTo>
                      <a:lnTo>
                        <a:pt x="78" y="19"/>
                      </a:lnTo>
                      <a:lnTo>
                        <a:pt x="83" y="9"/>
                      </a:lnTo>
                      <a:lnTo>
                        <a:pt x="88" y="0"/>
                      </a:lnTo>
                      <a:lnTo>
                        <a:pt x="99" y="6"/>
                      </a:lnTo>
                      <a:lnTo>
                        <a:pt x="112" y="8"/>
                      </a:lnTo>
                      <a:lnTo>
                        <a:pt x="121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3" name="Freeform 795"/>
                <p:cNvSpPr>
                  <a:spLocks/>
                </p:cNvSpPr>
                <p:nvPr/>
              </p:nvSpPr>
              <p:spPr bwMode="auto">
                <a:xfrm>
                  <a:off x="7232651" y="1244283"/>
                  <a:ext cx="239713" cy="230188"/>
                </a:xfrm>
                <a:custGeom>
                  <a:avLst/>
                  <a:gdLst>
                    <a:gd name="T0" fmla="*/ 121 w 151"/>
                    <a:gd name="T1" fmla="*/ 19 h 145"/>
                    <a:gd name="T2" fmla="*/ 139 w 151"/>
                    <a:gd name="T3" fmla="*/ 16 h 145"/>
                    <a:gd name="T4" fmla="*/ 150 w 151"/>
                    <a:gd name="T5" fmla="*/ 27 h 145"/>
                    <a:gd name="T6" fmla="*/ 142 w 151"/>
                    <a:gd name="T7" fmla="*/ 41 h 145"/>
                    <a:gd name="T8" fmla="*/ 151 w 151"/>
                    <a:gd name="T9" fmla="*/ 48 h 145"/>
                    <a:gd name="T10" fmla="*/ 145 w 151"/>
                    <a:gd name="T11" fmla="*/ 73 h 145"/>
                    <a:gd name="T12" fmla="*/ 129 w 151"/>
                    <a:gd name="T13" fmla="*/ 75 h 145"/>
                    <a:gd name="T14" fmla="*/ 126 w 151"/>
                    <a:gd name="T15" fmla="*/ 84 h 145"/>
                    <a:gd name="T16" fmla="*/ 134 w 151"/>
                    <a:gd name="T17" fmla="*/ 92 h 145"/>
                    <a:gd name="T18" fmla="*/ 115 w 151"/>
                    <a:gd name="T19" fmla="*/ 110 h 145"/>
                    <a:gd name="T20" fmla="*/ 102 w 151"/>
                    <a:gd name="T21" fmla="*/ 123 h 145"/>
                    <a:gd name="T22" fmla="*/ 89 w 151"/>
                    <a:gd name="T23" fmla="*/ 129 h 145"/>
                    <a:gd name="T24" fmla="*/ 80 w 151"/>
                    <a:gd name="T25" fmla="*/ 129 h 145"/>
                    <a:gd name="T26" fmla="*/ 76 w 151"/>
                    <a:gd name="T27" fmla="*/ 137 h 145"/>
                    <a:gd name="T28" fmla="*/ 64 w 151"/>
                    <a:gd name="T29" fmla="*/ 135 h 145"/>
                    <a:gd name="T30" fmla="*/ 62 w 151"/>
                    <a:gd name="T31" fmla="*/ 145 h 145"/>
                    <a:gd name="T32" fmla="*/ 48 w 151"/>
                    <a:gd name="T33" fmla="*/ 145 h 145"/>
                    <a:gd name="T34" fmla="*/ 48 w 151"/>
                    <a:gd name="T35" fmla="*/ 137 h 145"/>
                    <a:gd name="T36" fmla="*/ 38 w 151"/>
                    <a:gd name="T37" fmla="*/ 137 h 145"/>
                    <a:gd name="T38" fmla="*/ 0 w 151"/>
                    <a:gd name="T39" fmla="*/ 137 h 145"/>
                    <a:gd name="T40" fmla="*/ 9 w 151"/>
                    <a:gd name="T41" fmla="*/ 124 h 145"/>
                    <a:gd name="T42" fmla="*/ 17 w 151"/>
                    <a:gd name="T43" fmla="*/ 121 h 145"/>
                    <a:gd name="T44" fmla="*/ 25 w 151"/>
                    <a:gd name="T45" fmla="*/ 112 h 145"/>
                    <a:gd name="T46" fmla="*/ 32 w 151"/>
                    <a:gd name="T47" fmla="*/ 65 h 145"/>
                    <a:gd name="T48" fmla="*/ 37 w 151"/>
                    <a:gd name="T49" fmla="*/ 51 h 145"/>
                    <a:gd name="T50" fmla="*/ 43 w 151"/>
                    <a:gd name="T51" fmla="*/ 53 h 145"/>
                    <a:gd name="T52" fmla="*/ 45 w 151"/>
                    <a:gd name="T53" fmla="*/ 41 h 145"/>
                    <a:gd name="T54" fmla="*/ 68 w 151"/>
                    <a:gd name="T55" fmla="*/ 41 h 145"/>
                    <a:gd name="T56" fmla="*/ 68 w 151"/>
                    <a:gd name="T57" fmla="*/ 29 h 145"/>
                    <a:gd name="T58" fmla="*/ 78 w 151"/>
                    <a:gd name="T59" fmla="*/ 19 h 145"/>
                    <a:gd name="T60" fmla="*/ 83 w 151"/>
                    <a:gd name="T61" fmla="*/ 9 h 145"/>
                    <a:gd name="T62" fmla="*/ 88 w 151"/>
                    <a:gd name="T63" fmla="*/ 0 h 145"/>
                    <a:gd name="T64" fmla="*/ 99 w 151"/>
                    <a:gd name="T65" fmla="*/ 6 h 145"/>
                    <a:gd name="T66" fmla="*/ 112 w 151"/>
                    <a:gd name="T67" fmla="*/ 8 h 145"/>
                    <a:gd name="T68" fmla="*/ 121 w 151"/>
                    <a:gd name="T69" fmla="*/ 19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1" h="145">
                      <a:moveTo>
                        <a:pt x="121" y="19"/>
                      </a:moveTo>
                      <a:lnTo>
                        <a:pt x="139" y="16"/>
                      </a:lnTo>
                      <a:lnTo>
                        <a:pt x="150" y="27"/>
                      </a:lnTo>
                      <a:lnTo>
                        <a:pt x="142" y="41"/>
                      </a:lnTo>
                      <a:lnTo>
                        <a:pt x="151" y="48"/>
                      </a:lnTo>
                      <a:lnTo>
                        <a:pt x="145" y="73"/>
                      </a:lnTo>
                      <a:lnTo>
                        <a:pt x="129" y="75"/>
                      </a:lnTo>
                      <a:lnTo>
                        <a:pt x="126" y="84"/>
                      </a:lnTo>
                      <a:lnTo>
                        <a:pt x="134" y="92"/>
                      </a:lnTo>
                      <a:lnTo>
                        <a:pt x="115" y="110"/>
                      </a:lnTo>
                      <a:lnTo>
                        <a:pt x="102" y="123"/>
                      </a:lnTo>
                      <a:lnTo>
                        <a:pt x="89" y="129"/>
                      </a:lnTo>
                      <a:lnTo>
                        <a:pt x="80" y="129"/>
                      </a:lnTo>
                      <a:lnTo>
                        <a:pt x="76" y="137"/>
                      </a:lnTo>
                      <a:lnTo>
                        <a:pt x="64" y="135"/>
                      </a:lnTo>
                      <a:lnTo>
                        <a:pt x="62" y="145"/>
                      </a:lnTo>
                      <a:lnTo>
                        <a:pt x="48" y="145"/>
                      </a:lnTo>
                      <a:lnTo>
                        <a:pt x="48" y="137"/>
                      </a:lnTo>
                      <a:lnTo>
                        <a:pt x="38" y="137"/>
                      </a:lnTo>
                      <a:lnTo>
                        <a:pt x="0" y="137"/>
                      </a:lnTo>
                      <a:lnTo>
                        <a:pt x="9" y="124"/>
                      </a:lnTo>
                      <a:lnTo>
                        <a:pt x="17" y="121"/>
                      </a:lnTo>
                      <a:lnTo>
                        <a:pt x="25" y="112"/>
                      </a:lnTo>
                      <a:lnTo>
                        <a:pt x="32" y="65"/>
                      </a:lnTo>
                      <a:lnTo>
                        <a:pt x="37" y="51"/>
                      </a:lnTo>
                      <a:lnTo>
                        <a:pt x="43" y="53"/>
                      </a:lnTo>
                      <a:lnTo>
                        <a:pt x="45" y="41"/>
                      </a:lnTo>
                      <a:lnTo>
                        <a:pt x="68" y="41"/>
                      </a:lnTo>
                      <a:lnTo>
                        <a:pt x="68" y="29"/>
                      </a:lnTo>
                      <a:lnTo>
                        <a:pt x="78" y="19"/>
                      </a:lnTo>
                      <a:lnTo>
                        <a:pt x="83" y="9"/>
                      </a:lnTo>
                      <a:lnTo>
                        <a:pt x="88" y="0"/>
                      </a:lnTo>
                      <a:lnTo>
                        <a:pt x="99" y="6"/>
                      </a:lnTo>
                      <a:lnTo>
                        <a:pt x="112" y="8"/>
                      </a:lnTo>
                      <a:lnTo>
                        <a:pt x="121" y="19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4" name="Freeform 796"/>
                <p:cNvSpPr>
                  <a:spLocks/>
                </p:cNvSpPr>
                <p:nvPr/>
              </p:nvSpPr>
              <p:spPr bwMode="auto">
                <a:xfrm>
                  <a:off x="7232651" y="1244283"/>
                  <a:ext cx="239713" cy="230188"/>
                </a:xfrm>
                <a:custGeom>
                  <a:avLst/>
                  <a:gdLst>
                    <a:gd name="T0" fmla="*/ 121 w 151"/>
                    <a:gd name="T1" fmla="*/ 19 h 145"/>
                    <a:gd name="T2" fmla="*/ 139 w 151"/>
                    <a:gd name="T3" fmla="*/ 16 h 145"/>
                    <a:gd name="T4" fmla="*/ 150 w 151"/>
                    <a:gd name="T5" fmla="*/ 27 h 145"/>
                    <a:gd name="T6" fmla="*/ 142 w 151"/>
                    <a:gd name="T7" fmla="*/ 41 h 145"/>
                    <a:gd name="T8" fmla="*/ 151 w 151"/>
                    <a:gd name="T9" fmla="*/ 48 h 145"/>
                    <a:gd name="T10" fmla="*/ 145 w 151"/>
                    <a:gd name="T11" fmla="*/ 73 h 145"/>
                    <a:gd name="T12" fmla="*/ 129 w 151"/>
                    <a:gd name="T13" fmla="*/ 75 h 145"/>
                    <a:gd name="T14" fmla="*/ 126 w 151"/>
                    <a:gd name="T15" fmla="*/ 84 h 145"/>
                    <a:gd name="T16" fmla="*/ 134 w 151"/>
                    <a:gd name="T17" fmla="*/ 92 h 145"/>
                    <a:gd name="T18" fmla="*/ 115 w 151"/>
                    <a:gd name="T19" fmla="*/ 110 h 145"/>
                    <a:gd name="T20" fmla="*/ 102 w 151"/>
                    <a:gd name="T21" fmla="*/ 123 h 145"/>
                    <a:gd name="T22" fmla="*/ 89 w 151"/>
                    <a:gd name="T23" fmla="*/ 129 h 145"/>
                    <a:gd name="T24" fmla="*/ 80 w 151"/>
                    <a:gd name="T25" fmla="*/ 129 h 145"/>
                    <a:gd name="T26" fmla="*/ 76 w 151"/>
                    <a:gd name="T27" fmla="*/ 137 h 145"/>
                    <a:gd name="T28" fmla="*/ 64 w 151"/>
                    <a:gd name="T29" fmla="*/ 135 h 145"/>
                    <a:gd name="T30" fmla="*/ 62 w 151"/>
                    <a:gd name="T31" fmla="*/ 145 h 145"/>
                    <a:gd name="T32" fmla="*/ 48 w 151"/>
                    <a:gd name="T33" fmla="*/ 145 h 145"/>
                    <a:gd name="T34" fmla="*/ 48 w 151"/>
                    <a:gd name="T35" fmla="*/ 137 h 145"/>
                    <a:gd name="T36" fmla="*/ 38 w 151"/>
                    <a:gd name="T37" fmla="*/ 137 h 145"/>
                    <a:gd name="T38" fmla="*/ 0 w 151"/>
                    <a:gd name="T39" fmla="*/ 137 h 145"/>
                    <a:gd name="T40" fmla="*/ 9 w 151"/>
                    <a:gd name="T41" fmla="*/ 124 h 145"/>
                    <a:gd name="T42" fmla="*/ 17 w 151"/>
                    <a:gd name="T43" fmla="*/ 121 h 145"/>
                    <a:gd name="T44" fmla="*/ 25 w 151"/>
                    <a:gd name="T45" fmla="*/ 112 h 145"/>
                    <a:gd name="T46" fmla="*/ 32 w 151"/>
                    <a:gd name="T47" fmla="*/ 65 h 145"/>
                    <a:gd name="T48" fmla="*/ 37 w 151"/>
                    <a:gd name="T49" fmla="*/ 51 h 145"/>
                    <a:gd name="T50" fmla="*/ 43 w 151"/>
                    <a:gd name="T51" fmla="*/ 53 h 145"/>
                    <a:gd name="T52" fmla="*/ 45 w 151"/>
                    <a:gd name="T53" fmla="*/ 41 h 145"/>
                    <a:gd name="T54" fmla="*/ 68 w 151"/>
                    <a:gd name="T55" fmla="*/ 41 h 145"/>
                    <a:gd name="T56" fmla="*/ 68 w 151"/>
                    <a:gd name="T57" fmla="*/ 29 h 145"/>
                    <a:gd name="T58" fmla="*/ 78 w 151"/>
                    <a:gd name="T59" fmla="*/ 19 h 145"/>
                    <a:gd name="T60" fmla="*/ 83 w 151"/>
                    <a:gd name="T61" fmla="*/ 9 h 145"/>
                    <a:gd name="T62" fmla="*/ 88 w 151"/>
                    <a:gd name="T63" fmla="*/ 0 h 145"/>
                    <a:gd name="T64" fmla="*/ 99 w 151"/>
                    <a:gd name="T65" fmla="*/ 6 h 145"/>
                    <a:gd name="T66" fmla="*/ 112 w 151"/>
                    <a:gd name="T67" fmla="*/ 8 h 145"/>
                    <a:gd name="T68" fmla="*/ 121 w 151"/>
                    <a:gd name="T69" fmla="*/ 19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1" h="145">
                      <a:moveTo>
                        <a:pt x="121" y="19"/>
                      </a:moveTo>
                      <a:lnTo>
                        <a:pt x="139" y="16"/>
                      </a:lnTo>
                      <a:lnTo>
                        <a:pt x="150" y="27"/>
                      </a:lnTo>
                      <a:lnTo>
                        <a:pt x="142" y="41"/>
                      </a:lnTo>
                      <a:lnTo>
                        <a:pt x="151" y="48"/>
                      </a:lnTo>
                      <a:lnTo>
                        <a:pt x="145" y="73"/>
                      </a:lnTo>
                      <a:lnTo>
                        <a:pt x="129" y="75"/>
                      </a:lnTo>
                      <a:lnTo>
                        <a:pt x="126" y="84"/>
                      </a:lnTo>
                      <a:lnTo>
                        <a:pt x="134" y="92"/>
                      </a:lnTo>
                      <a:lnTo>
                        <a:pt x="115" y="110"/>
                      </a:lnTo>
                      <a:lnTo>
                        <a:pt x="102" y="123"/>
                      </a:lnTo>
                      <a:lnTo>
                        <a:pt x="89" y="129"/>
                      </a:lnTo>
                      <a:lnTo>
                        <a:pt x="80" y="129"/>
                      </a:lnTo>
                      <a:lnTo>
                        <a:pt x="76" y="137"/>
                      </a:lnTo>
                      <a:lnTo>
                        <a:pt x="64" y="135"/>
                      </a:lnTo>
                      <a:lnTo>
                        <a:pt x="62" y="145"/>
                      </a:lnTo>
                      <a:lnTo>
                        <a:pt x="48" y="145"/>
                      </a:lnTo>
                      <a:lnTo>
                        <a:pt x="48" y="137"/>
                      </a:lnTo>
                      <a:lnTo>
                        <a:pt x="38" y="137"/>
                      </a:lnTo>
                      <a:lnTo>
                        <a:pt x="0" y="137"/>
                      </a:lnTo>
                      <a:lnTo>
                        <a:pt x="9" y="124"/>
                      </a:lnTo>
                      <a:lnTo>
                        <a:pt x="17" y="121"/>
                      </a:lnTo>
                      <a:lnTo>
                        <a:pt x="25" y="112"/>
                      </a:lnTo>
                      <a:lnTo>
                        <a:pt x="32" y="65"/>
                      </a:lnTo>
                      <a:lnTo>
                        <a:pt x="37" y="51"/>
                      </a:lnTo>
                      <a:lnTo>
                        <a:pt x="43" y="53"/>
                      </a:lnTo>
                      <a:lnTo>
                        <a:pt x="45" y="41"/>
                      </a:lnTo>
                      <a:lnTo>
                        <a:pt x="68" y="41"/>
                      </a:lnTo>
                      <a:lnTo>
                        <a:pt x="68" y="29"/>
                      </a:lnTo>
                      <a:lnTo>
                        <a:pt x="78" y="19"/>
                      </a:lnTo>
                      <a:lnTo>
                        <a:pt x="83" y="9"/>
                      </a:lnTo>
                      <a:lnTo>
                        <a:pt x="88" y="0"/>
                      </a:lnTo>
                      <a:lnTo>
                        <a:pt x="99" y="6"/>
                      </a:lnTo>
                      <a:lnTo>
                        <a:pt x="112" y="8"/>
                      </a:lnTo>
                      <a:lnTo>
                        <a:pt x="121" y="19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5" name="Freeform 797"/>
                <p:cNvSpPr>
                  <a:spLocks/>
                </p:cNvSpPr>
                <p:nvPr/>
              </p:nvSpPr>
              <p:spPr bwMode="auto">
                <a:xfrm>
                  <a:off x="8509001" y="2588895"/>
                  <a:ext cx="190500" cy="395288"/>
                </a:xfrm>
                <a:custGeom>
                  <a:avLst/>
                  <a:gdLst>
                    <a:gd name="T0" fmla="*/ 91 w 120"/>
                    <a:gd name="T1" fmla="*/ 3 h 249"/>
                    <a:gd name="T2" fmla="*/ 89 w 120"/>
                    <a:gd name="T3" fmla="*/ 26 h 249"/>
                    <a:gd name="T4" fmla="*/ 85 w 120"/>
                    <a:gd name="T5" fmla="*/ 27 h 249"/>
                    <a:gd name="T6" fmla="*/ 83 w 120"/>
                    <a:gd name="T7" fmla="*/ 45 h 249"/>
                    <a:gd name="T8" fmla="*/ 72 w 120"/>
                    <a:gd name="T9" fmla="*/ 45 h 249"/>
                    <a:gd name="T10" fmla="*/ 69 w 120"/>
                    <a:gd name="T11" fmla="*/ 50 h 249"/>
                    <a:gd name="T12" fmla="*/ 65 w 120"/>
                    <a:gd name="T13" fmla="*/ 59 h 249"/>
                    <a:gd name="T14" fmla="*/ 57 w 120"/>
                    <a:gd name="T15" fmla="*/ 66 h 249"/>
                    <a:gd name="T16" fmla="*/ 54 w 120"/>
                    <a:gd name="T17" fmla="*/ 74 h 249"/>
                    <a:gd name="T18" fmla="*/ 48 w 120"/>
                    <a:gd name="T19" fmla="*/ 74 h 249"/>
                    <a:gd name="T20" fmla="*/ 48 w 120"/>
                    <a:gd name="T21" fmla="*/ 64 h 249"/>
                    <a:gd name="T22" fmla="*/ 37 w 120"/>
                    <a:gd name="T23" fmla="*/ 64 h 249"/>
                    <a:gd name="T24" fmla="*/ 35 w 120"/>
                    <a:gd name="T25" fmla="*/ 72 h 249"/>
                    <a:gd name="T26" fmla="*/ 26 w 120"/>
                    <a:gd name="T27" fmla="*/ 75 h 249"/>
                    <a:gd name="T28" fmla="*/ 22 w 120"/>
                    <a:gd name="T29" fmla="*/ 88 h 249"/>
                    <a:gd name="T30" fmla="*/ 16 w 120"/>
                    <a:gd name="T31" fmla="*/ 91 h 249"/>
                    <a:gd name="T32" fmla="*/ 21 w 120"/>
                    <a:gd name="T33" fmla="*/ 133 h 249"/>
                    <a:gd name="T34" fmla="*/ 24 w 120"/>
                    <a:gd name="T35" fmla="*/ 134 h 249"/>
                    <a:gd name="T36" fmla="*/ 26 w 120"/>
                    <a:gd name="T37" fmla="*/ 145 h 249"/>
                    <a:gd name="T38" fmla="*/ 21 w 120"/>
                    <a:gd name="T39" fmla="*/ 152 h 249"/>
                    <a:gd name="T40" fmla="*/ 16 w 120"/>
                    <a:gd name="T41" fmla="*/ 165 h 249"/>
                    <a:gd name="T42" fmla="*/ 10 w 120"/>
                    <a:gd name="T43" fmla="*/ 168 h 249"/>
                    <a:gd name="T44" fmla="*/ 8 w 120"/>
                    <a:gd name="T45" fmla="*/ 176 h 249"/>
                    <a:gd name="T46" fmla="*/ 0 w 120"/>
                    <a:gd name="T47" fmla="*/ 179 h 249"/>
                    <a:gd name="T48" fmla="*/ 0 w 120"/>
                    <a:gd name="T49" fmla="*/ 200 h 249"/>
                    <a:gd name="T50" fmla="*/ 11 w 120"/>
                    <a:gd name="T51" fmla="*/ 198 h 249"/>
                    <a:gd name="T52" fmla="*/ 11 w 120"/>
                    <a:gd name="T53" fmla="*/ 238 h 249"/>
                    <a:gd name="T54" fmla="*/ 21 w 120"/>
                    <a:gd name="T55" fmla="*/ 238 h 249"/>
                    <a:gd name="T56" fmla="*/ 26 w 120"/>
                    <a:gd name="T57" fmla="*/ 244 h 249"/>
                    <a:gd name="T58" fmla="*/ 33 w 120"/>
                    <a:gd name="T59" fmla="*/ 249 h 249"/>
                    <a:gd name="T60" fmla="*/ 43 w 120"/>
                    <a:gd name="T61" fmla="*/ 240 h 249"/>
                    <a:gd name="T62" fmla="*/ 53 w 120"/>
                    <a:gd name="T63" fmla="*/ 238 h 249"/>
                    <a:gd name="T64" fmla="*/ 61 w 120"/>
                    <a:gd name="T65" fmla="*/ 232 h 249"/>
                    <a:gd name="T66" fmla="*/ 69 w 120"/>
                    <a:gd name="T67" fmla="*/ 228 h 249"/>
                    <a:gd name="T68" fmla="*/ 72 w 120"/>
                    <a:gd name="T69" fmla="*/ 208 h 249"/>
                    <a:gd name="T70" fmla="*/ 80 w 120"/>
                    <a:gd name="T71" fmla="*/ 204 h 249"/>
                    <a:gd name="T72" fmla="*/ 81 w 120"/>
                    <a:gd name="T73" fmla="*/ 179 h 249"/>
                    <a:gd name="T74" fmla="*/ 85 w 120"/>
                    <a:gd name="T75" fmla="*/ 176 h 249"/>
                    <a:gd name="T76" fmla="*/ 85 w 120"/>
                    <a:gd name="T77" fmla="*/ 139 h 249"/>
                    <a:gd name="T78" fmla="*/ 96 w 120"/>
                    <a:gd name="T79" fmla="*/ 133 h 249"/>
                    <a:gd name="T80" fmla="*/ 102 w 120"/>
                    <a:gd name="T81" fmla="*/ 125 h 249"/>
                    <a:gd name="T82" fmla="*/ 102 w 120"/>
                    <a:gd name="T83" fmla="*/ 96 h 249"/>
                    <a:gd name="T84" fmla="*/ 110 w 120"/>
                    <a:gd name="T85" fmla="*/ 91 h 249"/>
                    <a:gd name="T86" fmla="*/ 112 w 120"/>
                    <a:gd name="T87" fmla="*/ 67 h 249"/>
                    <a:gd name="T88" fmla="*/ 118 w 120"/>
                    <a:gd name="T89" fmla="*/ 67 h 249"/>
                    <a:gd name="T90" fmla="*/ 120 w 120"/>
                    <a:gd name="T91" fmla="*/ 31 h 249"/>
                    <a:gd name="T92" fmla="*/ 110 w 120"/>
                    <a:gd name="T93" fmla="*/ 26 h 249"/>
                    <a:gd name="T94" fmla="*/ 108 w 120"/>
                    <a:gd name="T95" fmla="*/ 8 h 249"/>
                    <a:gd name="T96" fmla="*/ 99 w 120"/>
                    <a:gd name="T97" fmla="*/ 0 h 249"/>
                    <a:gd name="T98" fmla="*/ 91 w 120"/>
                    <a:gd name="T99" fmla="*/ 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20" h="249">
                      <a:moveTo>
                        <a:pt x="91" y="3"/>
                      </a:moveTo>
                      <a:lnTo>
                        <a:pt x="89" y="26"/>
                      </a:lnTo>
                      <a:lnTo>
                        <a:pt x="85" y="27"/>
                      </a:lnTo>
                      <a:lnTo>
                        <a:pt x="83" y="45"/>
                      </a:lnTo>
                      <a:lnTo>
                        <a:pt x="72" y="45"/>
                      </a:lnTo>
                      <a:lnTo>
                        <a:pt x="69" y="50"/>
                      </a:lnTo>
                      <a:lnTo>
                        <a:pt x="65" y="59"/>
                      </a:lnTo>
                      <a:lnTo>
                        <a:pt x="57" y="66"/>
                      </a:lnTo>
                      <a:lnTo>
                        <a:pt x="54" y="74"/>
                      </a:lnTo>
                      <a:lnTo>
                        <a:pt x="48" y="74"/>
                      </a:lnTo>
                      <a:lnTo>
                        <a:pt x="48" y="64"/>
                      </a:lnTo>
                      <a:lnTo>
                        <a:pt x="37" y="64"/>
                      </a:lnTo>
                      <a:lnTo>
                        <a:pt x="35" y="72"/>
                      </a:lnTo>
                      <a:lnTo>
                        <a:pt x="26" y="75"/>
                      </a:lnTo>
                      <a:lnTo>
                        <a:pt x="22" y="88"/>
                      </a:lnTo>
                      <a:lnTo>
                        <a:pt x="16" y="91"/>
                      </a:lnTo>
                      <a:lnTo>
                        <a:pt x="21" y="133"/>
                      </a:lnTo>
                      <a:lnTo>
                        <a:pt x="24" y="134"/>
                      </a:lnTo>
                      <a:lnTo>
                        <a:pt x="26" y="145"/>
                      </a:lnTo>
                      <a:lnTo>
                        <a:pt x="21" y="152"/>
                      </a:lnTo>
                      <a:lnTo>
                        <a:pt x="16" y="165"/>
                      </a:lnTo>
                      <a:lnTo>
                        <a:pt x="10" y="168"/>
                      </a:lnTo>
                      <a:lnTo>
                        <a:pt x="8" y="176"/>
                      </a:lnTo>
                      <a:lnTo>
                        <a:pt x="0" y="179"/>
                      </a:lnTo>
                      <a:lnTo>
                        <a:pt x="0" y="200"/>
                      </a:lnTo>
                      <a:lnTo>
                        <a:pt x="11" y="198"/>
                      </a:lnTo>
                      <a:lnTo>
                        <a:pt x="11" y="238"/>
                      </a:lnTo>
                      <a:lnTo>
                        <a:pt x="21" y="238"/>
                      </a:lnTo>
                      <a:lnTo>
                        <a:pt x="26" y="244"/>
                      </a:lnTo>
                      <a:lnTo>
                        <a:pt x="33" y="249"/>
                      </a:lnTo>
                      <a:lnTo>
                        <a:pt x="43" y="240"/>
                      </a:lnTo>
                      <a:lnTo>
                        <a:pt x="53" y="238"/>
                      </a:lnTo>
                      <a:lnTo>
                        <a:pt x="61" y="232"/>
                      </a:lnTo>
                      <a:lnTo>
                        <a:pt x="69" y="228"/>
                      </a:lnTo>
                      <a:lnTo>
                        <a:pt x="72" y="208"/>
                      </a:lnTo>
                      <a:lnTo>
                        <a:pt x="80" y="204"/>
                      </a:lnTo>
                      <a:lnTo>
                        <a:pt x="81" y="179"/>
                      </a:lnTo>
                      <a:lnTo>
                        <a:pt x="85" y="176"/>
                      </a:lnTo>
                      <a:lnTo>
                        <a:pt x="85" y="139"/>
                      </a:lnTo>
                      <a:lnTo>
                        <a:pt x="96" y="133"/>
                      </a:lnTo>
                      <a:lnTo>
                        <a:pt x="102" y="125"/>
                      </a:lnTo>
                      <a:lnTo>
                        <a:pt x="102" y="96"/>
                      </a:lnTo>
                      <a:lnTo>
                        <a:pt x="110" y="91"/>
                      </a:lnTo>
                      <a:lnTo>
                        <a:pt x="112" y="67"/>
                      </a:lnTo>
                      <a:lnTo>
                        <a:pt x="118" y="67"/>
                      </a:lnTo>
                      <a:lnTo>
                        <a:pt x="120" y="31"/>
                      </a:lnTo>
                      <a:lnTo>
                        <a:pt x="110" y="26"/>
                      </a:lnTo>
                      <a:lnTo>
                        <a:pt x="108" y="8"/>
                      </a:lnTo>
                      <a:lnTo>
                        <a:pt x="99" y="0"/>
                      </a:lnTo>
                      <a:lnTo>
                        <a:pt x="91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6" name="Freeform 798"/>
                <p:cNvSpPr>
                  <a:spLocks/>
                </p:cNvSpPr>
                <p:nvPr/>
              </p:nvSpPr>
              <p:spPr bwMode="auto">
                <a:xfrm>
                  <a:off x="8509001" y="2588895"/>
                  <a:ext cx="190500" cy="395288"/>
                </a:xfrm>
                <a:custGeom>
                  <a:avLst/>
                  <a:gdLst>
                    <a:gd name="T0" fmla="*/ 91 w 120"/>
                    <a:gd name="T1" fmla="*/ 3 h 249"/>
                    <a:gd name="T2" fmla="*/ 89 w 120"/>
                    <a:gd name="T3" fmla="*/ 26 h 249"/>
                    <a:gd name="T4" fmla="*/ 85 w 120"/>
                    <a:gd name="T5" fmla="*/ 27 h 249"/>
                    <a:gd name="T6" fmla="*/ 83 w 120"/>
                    <a:gd name="T7" fmla="*/ 45 h 249"/>
                    <a:gd name="T8" fmla="*/ 72 w 120"/>
                    <a:gd name="T9" fmla="*/ 45 h 249"/>
                    <a:gd name="T10" fmla="*/ 69 w 120"/>
                    <a:gd name="T11" fmla="*/ 50 h 249"/>
                    <a:gd name="T12" fmla="*/ 65 w 120"/>
                    <a:gd name="T13" fmla="*/ 59 h 249"/>
                    <a:gd name="T14" fmla="*/ 57 w 120"/>
                    <a:gd name="T15" fmla="*/ 66 h 249"/>
                    <a:gd name="T16" fmla="*/ 54 w 120"/>
                    <a:gd name="T17" fmla="*/ 74 h 249"/>
                    <a:gd name="T18" fmla="*/ 48 w 120"/>
                    <a:gd name="T19" fmla="*/ 74 h 249"/>
                    <a:gd name="T20" fmla="*/ 48 w 120"/>
                    <a:gd name="T21" fmla="*/ 64 h 249"/>
                    <a:gd name="T22" fmla="*/ 37 w 120"/>
                    <a:gd name="T23" fmla="*/ 64 h 249"/>
                    <a:gd name="T24" fmla="*/ 35 w 120"/>
                    <a:gd name="T25" fmla="*/ 72 h 249"/>
                    <a:gd name="T26" fmla="*/ 26 w 120"/>
                    <a:gd name="T27" fmla="*/ 75 h 249"/>
                    <a:gd name="T28" fmla="*/ 22 w 120"/>
                    <a:gd name="T29" fmla="*/ 88 h 249"/>
                    <a:gd name="T30" fmla="*/ 16 w 120"/>
                    <a:gd name="T31" fmla="*/ 91 h 249"/>
                    <a:gd name="T32" fmla="*/ 21 w 120"/>
                    <a:gd name="T33" fmla="*/ 133 h 249"/>
                    <a:gd name="T34" fmla="*/ 24 w 120"/>
                    <a:gd name="T35" fmla="*/ 134 h 249"/>
                    <a:gd name="T36" fmla="*/ 26 w 120"/>
                    <a:gd name="T37" fmla="*/ 145 h 249"/>
                    <a:gd name="T38" fmla="*/ 21 w 120"/>
                    <a:gd name="T39" fmla="*/ 152 h 249"/>
                    <a:gd name="T40" fmla="*/ 16 w 120"/>
                    <a:gd name="T41" fmla="*/ 165 h 249"/>
                    <a:gd name="T42" fmla="*/ 10 w 120"/>
                    <a:gd name="T43" fmla="*/ 168 h 249"/>
                    <a:gd name="T44" fmla="*/ 8 w 120"/>
                    <a:gd name="T45" fmla="*/ 176 h 249"/>
                    <a:gd name="T46" fmla="*/ 0 w 120"/>
                    <a:gd name="T47" fmla="*/ 179 h 249"/>
                    <a:gd name="T48" fmla="*/ 0 w 120"/>
                    <a:gd name="T49" fmla="*/ 200 h 249"/>
                    <a:gd name="T50" fmla="*/ 11 w 120"/>
                    <a:gd name="T51" fmla="*/ 198 h 249"/>
                    <a:gd name="T52" fmla="*/ 11 w 120"/>
                    <a:gd name="T53" fmla="*/ 238 h 249"/>
                    <a:gd name="T54" fmla="*/ 21 w 120"/>
                    <a:gd name="T55" fmla="*/ 238 h 249"/>
                    <a:gd name="T56" fmla="*/ 26 w 120"/>
                    <a:gd name="T57" fmla="*/ 244 h 249"/>
                    <a:gd name="T58" fmla="*/ 33 w 120"/>
                    <a:gd name="T59" fmla="*/ 249 h 249"/>
                    <a:gd name="T60" fmla="*/ 43 w 120"/>
                    <a:gd name="T61" fmla="*/ 240 h 249"/>
                    <a:gd name="T62" fmla="*/ 53 w 120"/>
                    <a:gd name="T63" fmla="*/ 238 h 249"/>
                    <a:gd name="T64" fmla="*/ 61 w 120"/>
                    <a:gd name="T65" fmla="*/ 232 h 249"/>
                    <a:gd name="T66" fmla="*/ 69 w 120"/>
                    <a:gd name="T67" fmla="*/ 228 h 249"/>
                    <a:gd name="T68" fmla="*/ 72 w 120"/>
                    <a:gd name="T69" fmla="*/ 208 h 249"/>
                    <a:gd name="T70" fmla="*/ 80 w 120"/>
                    <a:gd name="T71" fmla="*/ 204 h 249"/>
                    <a:gd name="T72" fmla="*/ 81 w 120"/>
                    <a:gd name="T73" fmla="*/ 179 h 249"/>
                    <a:gd name="T74" fmla="*/ 85 w 120"/>
                    <a:gd name="T75" fmla="*/ 176 h 249"/>
                    <a:gd name="T76" fmla="*/ 85 w 120"/>
                    <a:gd name="T77" fmla="*/ 139 h 249"/>
                    <a:gd name="T78" fmla="*/ 96 w 120"/>
                    <a:gd name="T79" fmla="*/ 133 h 249"/>
                    <a:gd name="T80" fmla="*/ 102 w 120"/>
                    <a:gd name="T81" fmla="*/ 125 h 249"/>
                    <a:gd name="T82" fmla="*/ 102 w 120"/>
                    <a:gd name="T83" fmla="*/ 96 h 249"/>
                    <a:gd name="T84" fmla="*/ 110 w 120"/>
                    <a:gd name="T85" fmla="*/ 91 h 249"/>
                    <a:gd name="T86" fmla="*/ 112 w 120"/>
                    <a:gd name="T87" fmla="*/ 67 h 249"/>
                    <a:gd name="T88" fmla="*/ 118 w 120"/>
                    <a:gd name="T89" fmla="*/ 67 h 249"/>
                    <a:gd name="T90" fmla="*/ 120 w 120"/>
                    <a:gd name="T91" fmla="*/ 31 h 249"/>
                    <a:gd name="T92" fmla="*/ 110 w 120"/>
                    <a:gd name="T93" fmla="*/ 26 h 249"/>
                    <a:gd name="T94" fmla="*/ 108 w 120"/>
                    <a:gd name="T95" fmla="*/ 8 h 249"/>
                    <a:gd name="T96" fmla="*/ 99 w 120"/>
                    <a:gd name="T97" fmla="*/ 0 h 249"/>
                    <a:gd name="T98" fmla="*/ 91 w 120"/>
                    <a:gd name="T99" fmla="*/ 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20" h="249">
                      <a:moveTo>
                        <a:pt x="91" y="3"/>
                      </a:moveTo>
                      <a:lnTo>
                        <a:pt x="89" y="26"/>
                      </a:lnTo>
                      <a:lnTo>
                        <a:pt x="85" y="27"/>
                      </a:lnTo>
                      <a:lnTo>
                        <a:pt x="83" y="45"/>
                      </a:lnTo>
                      <a:lnTo>
                        <a:pt x="72" y="45"/>
                      </a:lnTo>
                      <a:lnTo>
                        <a:pt x="69" y="50"/>
                      </a:lnTo>
                      <a:lnTo>
                        <a:pt x="65" y="59"/>
                      </a:lnTo>
                      <a:lnTo>
                        <a:pt x="57" y="66"/>
                      </a:lnTo>
                      <a:lnTo>
                        <a:pt x="54" y="74"/>
                      </a:lnTo>
                      <a:lnTo>
                        <a:pt x="48" y="74"/>
                      </a:lnTo>
                      <a:lnTo>
                        <a:pt x="48" y="64"/>
                      </a:lnTo>
                      <a:lnTo>
                        <a:pt x="37" y="64"/>
                      </a:lnTo>
                      <a:lnTo>
                        <a:pt x="35" y="72"/>
                      </a:lnTo>
                      <a:lnTo>
                        <a:pt x="26" y="75"/>
                      </a:lnTo>
                      <a:lnTo>
                        <a:pt x="22" y="88"/>
                      </a:lnTo>
                      <a:lnTo>
                        <a:pt x="16" y="91"/>
                      </a:lnTo>
                      <a:lnTo>
                        <a:pt x="21" y="133"/>
                      </a:lnTo>
                      <a:lnTo>
                        <a:pt x="24" y="134"/>
                      </a:lnTo>
                      <a:lnTo>
                        <a:pt x="26" y="145"/>
                      </a:lnTo>
                      <a:lnTo>
                        <a:pt x="21" y="152"/>
                      </a:lnTo>
                      <a:lnTo>
                        <a:pt x="16" y="165"/>
                      </a:lnTo>
                      <a:lnTo>
                        <a:pt x="10" y="168"/>
                      </a:lnTo>
                      <a:lnTo>
                        <a:pt x="8" y="176"/>
                      </a:lnTo>
                      <a:lnTo>
                        <a:pt x="0" y="179"/>
                      </a:lnTo>
                      <a:lnTo>
                        <a:pt x="0" y="200"/>
                      </a:lnTo>
                      <a:lnTo>
                        <a:pt x="11" y="198"/>
                      </a:lnTo>
                      <a:lnTo>
                        <a:pt x="11" y="238"/>
                      </a:lnTo>
                      <a:lnTo>
                        <a:pt x="21" y="238"/>
                      </a:lnTo>
                      <a:lnTo>
                        <a:pt x="26" y="244"/>
                      </a:lnTo>
                      <a:lnTo>
                        <a:pt x="33" y="249"/>
                      </a:lnTo>
                      <a:lnTo>
                        <a:pt x="43" y="240"/>
                      </a:lnTo>
                      <a:lnTo>
                        <a:pt x="53" y="238"/>
                      </a:lnTo>
                      <a:lnTo>
                        <a:pt x="61" y="232"/>
                      </a:lnTo>
                      <a:lnTo>
                        <a:pt x="69" y="228"/>
                      </a:lnTo>
                      <a:lnTo>
                        <a:pt x="72" y="208"/>
                      </a:lnTo>
                      <a:lnTo>
                        <a:pt x="80" y="204"/>
                      </a:lnTo>
                      <a:lnTo>
                        <a:pt x="81" y="179"/>
                      </a:lnTo>
                      <a:lnTo>
                        <a:pt x="85" y="176"/>
                      </a:lnTo>
                      <a:lnTo>
                        <a:pt x="85" y="139"/>
                      </a:lnTo>
                      <a:lnTo>
                        <a:pt x="96" y="133"/>
                      </a:lnTo>
                      <a:lnTo>
                        <a:pt x="102" y="125"/>
                      </a:lnTo>
                      <a:lnTo>
                        <a:pt x="102" y="96"/>
                      </a:lnTo>
                      <a:lnTo>
                        <a:pt x="110" y="91"/>
                      </a:lnTo>
                      <a:lnTo>
                        <a:pt x="112" y="67"/>
                      </a:lnTo>
                      <a:lnTo>
                        <a:pt x="118" y="67"/>
                      </a:lnTo>
                      <a:lnTo>
                        <a:pt x="120" y="31"/>
                      </a:lnTo>
                      <a:lnTo>
                        <a:pt x="110" y="26"/>
                      </a:lnTo>
                      <a:lnTo>
                        <a:pt x="108" y="8"/>
                      </a:lnTo>
                      <a:lnTo>
                        <a:pt x="99" y="0"/>
                      </a:lnTo>
                      <a:lnTo>
                        <a:pt x="91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7" name="Freeform 799"/>
                <p:cNvSpPr>
                  <a:spLocks/>
                </p:cNvSpPr>
                <p:nvPr/>
              </p:nvSpPr>
              <p:spPr bwMode="auto">
                <a:xfrm>
                  <a:off x="8509001" y="2588895"/>
                  <a:ext cx="190500" cy="395288"/>
                </a:xfrm>
                <a:custGeom>
                  <a:avLst/>
                  <a:gdLst>
                    <a:gd name="T0" fmla="*/ 91 w 120"/>
                    <a:gd name="T1" fmla="*/ 3 h 249"/>
                    <a:gd name="T2" fmla="*/ 89 w 120"/>
                    <a:gd name="T3" fmla="*/ 26 h 249"/>
                    <a:gd name="T4" fmla="*/ 85 w 120"/>
                    <a:gd name="T5" fmla="*/ 27 h 249"/>
                    <a:gd name="T6" fmla="*/ 83 w 120"/>
                    <a:gd name="T7" fmla="*/ 45 h 249"/>
                    <a:gd name="T8" fmla="*/ 72 w 120"/>
                    <a:gd name="T9" fmla="*/ 45 h 249"/>
                    <a:gd name="T10" fmla="*/ 69 w 120"/>
                    <a:gd name="T11" fmla="*/ 50 h 249"/>
                    <a:gd name="T12" fmla="*/ 65 w 120"/>
                    <a:gd name="T13" fmla="*/ 59 h 249"/>
                    <a:gd name="T14" fmla="*/ 57 w 120"/>
                    <a:gd name="T15" fmla="*/ 66 h 249"/>
                    <a:gd name="T16" fmla="*/ 54 w 120"/>
                    <a:gd name="T17" fmla="*/ 74 h 249"/>
                    <a:gd name="T18" fmla="*/ 48 w 120"/>
                    <a:gd name="T19" fmla="*/ 74 h 249"/>
                    <a:gd name="T20" fmla="*/ 48 w 120"/>
                    <a:gd name="T21" fmla="*/ 64 h 249"/>
                    <a:gd name="T22" fmla="*/ 37 w 120"/>
                    <a:gd name="T23" fmla="*/ 64 h 249"/>
                    <a:gd name="T24" fmla="*/ 35 w 120"/>
                    <a:gd name="T25" fmla="*/ 72 h 249"/>
                    <a:gd name="T26" fmla="*/ 26 w 120"/>
                    <a:gd name="T27" fmla="*/ 75 h 249"/>
                    <a:gd name="T28" fmla="*/ 22 w 120"/>
                    <a:gd name="T29" fmla="*/ 88 h 249"/>
                    <a:gd name="T30" fmla="*/ 16 w 120"/>
                    <a:gd name="T31" fmla="*/ 91 h 249"/>
                    <a:gd name="T32" fmla="*/ 21 w 120"/>
                    <a:gd name="T33" fmla="*/ 133 h 249"/>
                    <a:gd name="T34" fmla="*/ 24 w 120"/>
                    <a:gd name="T35" fmla="*/ 134 h 249"/>
                    <a:gd name="T36" fmla="*/ 26 w 120"/>
                    <a:gd name="T37" fmla="*/ 145 h 249"/>
                    <a:gd name="T38" fmla="*/ 21 w 120"/>
                    <a:gd name="T39" fmla="*/ 152 h 249"/>
                    <a:gd name="T40" fmla="*/ 16 w 120"/>
                    <a:gd name="T41" fmla="*/ 165 h 249"/>
                    <a:gd name="T42" fmla="*/ 10 w 120"/>
                    <a:gd name="T43" fmla="*/ 168 h 249"/>
                    <a:gd name="T44" fmla="*/ 8 w 120"/>
                    <a:gd name="T45" fmla="*/ 176 h 249"/>
                    <a:gd name="T46" fmla="*/ 0 w 120"/>
                    <a:gd name="T47" fmla="*/ 179 h 249"/>
                    <a:gd name="T48" fmla="*/ 0 w 120"/>
                    <a:gd name="T49" fmla="*/ 200 h 249"/>
                    <a:gd name="T50" fmla="*/ 11 w 120"/>
                    <a:gd name="T51" fmla="*/ 198 h 249"/>
                    <a:gd name="T52" fmla="*/ 11 w 120"/>
                    <a:gd name="T53" fmla="*/ 238 h 249"/>
                    <a:gd name="T54" fmla="*/ 21 w 120"/>
                    <a:gd name="T55" fmla="*/ 238 h 249"/>
                    <a:gd name="T56" fmla="*/ 26 w 120"/>
                    <a:gd name="T57" fmla="*/ 244 h 249"/>
                    <a:gd name="T58" fmla="*/ 33 w 120"/>
                    <a:gd name="T59" fmla="*/ 249 h 249"/>
                    <a:gd name="T60" fmla="*/ 43 w 120"/>
                    <a:gd name="T61" fmla="*/ 240 h 249"/>
                    <a:gd name="T62" fmla="*/ 53 w 120"/>
                    <a:gd name="T63" fmla="*/ 238 h 249"/>
                    <a:gd name="T64" fmla="*/ 61 w 120"/>
                    <a:gd name="T65" fmla="*/ 232 h 249"/>
                    <a:gd name="T66" fmla="*/ 69 w 120"/>
                    <a:gd name="T67" fmla="*/ 228 h 249"/>
                    <a:gd name="T68" fmla="*/ 72 w 120"/>
                    <a:gd name="T69" fmla="*/ 208 h 249"/>
                    <a:gd name="T70" fmla="*/ 80 w 120"/>
                    <a:gd name="T71" fmla="*/ 204 h 249"/>
                    <a:gd name="T72" fmla="*/ 81 w 120"/>
                    <a:gd name="T73" fmla="*/ 179 h 249"/>
                    <a:gd name="T74" fmla="*/ 85 w 120"/>
                    <a:gd name="T75" fmla="*/ 176 h 249"/>
                    <a:gd name="T76" fmla="*/ 85 w 120"/>
                    <a:gd name="T77" fmla="*/ 139 h 249"/>
                    <a:gd name="T78" fmla="*/ 96 w 120"/>
                    <a:gd name="T79" fmla="*/ 133 h 249"/>
                    <a:gd name="T80" fmla="*/ 102 w 120"/>
                    <a:gd name="T81" fmla="*/ 125 h 249"/>
                    <a:gd name="T82" fmla="*/ 102 w 120"/>
                    <a:gd name="T83" fmla="*/ 96 h 249"/>
                    <a:gd name="T84" fmla="*/ 110 w 120"/>
                    <a:gd name="T85" fmla="*/ 91 h 249"/>
                    <a:gd name="T86" fmla="*/ 112 w 120"/>
                    <a:gd name="T87" fmla="*/ 67 h 249"/>
                    <a:gd name="T88" fmla="*/ 118 w 120"/>
                    <a:gd name="T89" fmla="*/ 67 h 249"/>
                    <a:gd name="T90" fmla="*/ 120 w 120"/>
                    <a:gd name="T91" fmla="*/ 31 h 249"/>
                    <a:gd name="T92" fmla="*/ 110 w 120"/>
                    <a:gd name="T93" fmla="*/ 26 h 249"/>
                    <a:gd name="T94" fmla="*/ 108 w 120"/>
                    <a:gd name="T95" fmla="*/ 8 h 249"/>
                    <a:gd name="T96" fmla="*/ 99 w 120"/>
                    <a:gd name="T97" fmla="*/ 0 h 249"/>
                    <a:gd name="T98" fmla="*/ 91 w 120"/>
                    <a:gd name="T99" fmla="*/ 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20" h="249">
                      <a:moveTo>
                        <a:pt x="91" y="3"/>
                      </a:moveTo>
                      <a:lnTo>
                        <a:pt x="89" y="26"/>
                      </a:lnTo>
                      <a:lnTo>
                        <a:pt x="85" y="27"/>
                      </a:lnTo>
                      <a:lnTo>
                        <a:pt x="83" y="45"/>
                      </a:lnTo>
                      <a:lnTo>
                        <a:pt x="72" y="45"/>
                      </a:lnTo>
                      <a:lnTo>
                        <a:pt x="69" y="50"/>
                      </a:lnTo>
                      <a:lnTo>
                        <a:pt x="65" y="59"/>
                      </a:lnTo>
                      <a:lnTo>
                        <a:pt x="57" y="66"/>
                      </a:lnTo>
                      <a:lnTo>
                        <a:pt x="54" y="74"/>
                      </a:lnTo>
                      <a:lnTo>
                        <a:pt x="48" y="74"/>
                      </a:lnTo>
                      <a:lnTo>
                        <a:pt x="48" y="64"/>
                      </a:lnTo>
                      <a:lnTo>
                        <a:pt x="37" y="64"/>
                      </a:lnTo>
                      <a:lnTo>
                        <a:pt x="35" y="72"/>
                      </a:lnTo>
                      <a:lnTo>
                        <a:pt x="26" y="75"/>
                      </a:lnTo>
                      <a:lnTo>
                        <a:pt x="22" y="88"/>
                      </a:lnTo>
                      <a:lnTo>
                        <a:pt x="16" y="91"/>
                      </a:lnTo>
                      <a:lnTo>
                        <a:pt x="21" y="133"/>
                      </a:lnTo>
                      <a:lnTo>
                        <a:pt x="24" y="134"/>
                      </a:lnTo>
                      <a:lnTo>
                        <a:pt x="26" y="145"/>
                      </a:lnTo>
                      <a:lnTo>
                        <a:pt x="21" y="152"/>
                      </a:lnTo>
                      <a:lnTo>
                        <a:pt x="16" y="165"/>
                      </a:lnTo>
                      <a:lnTo>
                        <a:pt x="10" y="168"/>
                      </a:lnTo>
                      <a:lnTo>
                        <a:pt x="8" y="176"/>
                      </a:lnTo>
                      <a:lnTo>
                        <a:pt x="0" y="179"/>
                      </a:lnTo>
                      <a:lnTo>
                        <a:pt x="0" y="200"/>
                      </a:lnTo>
                      <a:lnTo>
                        <a:pt x="11" y="198"/>
                      </a:lnTo>
                      <a:lnTo>
                        <a:pt x="11" y="238"/>
                      </a:lnTo>
                      <a:lnTo>
                        <a:pt x="21" y="238"/>
                      </a:lnTo>
                      <a:lnTo>
                        <a:pt x="26" y="244"/>
                      </a:lnTo>
                      <a:lnTo>
                        <a:pt x="33" y="249"/>
                      </a:lnTo>
                      <a:lnTo>
                        <a:pt x="43" y="240"/>
                      </a:lnTo>
                      <a:lnTo>
                        <a:pt x="53" y="238"/>
                      </a:lnTo>
                      <a:lnTo>
                        <a:pt x="61" y="232"/>
                      </a:lnTo>
                      <a:lnTo>
                        <a:pt x="69" y="228"/>
                      </a:lnTo>
                      <a:lnTo>
                        <a:pt x="72" y="208"/>
                      </a:lnTo>
                      <a:lnTo>
                        <a:pt x="80" y="204"/>
                      </a:lnTo>
                      <a:lnTo>
                        <a:pt x="81" y="179"/>
                      </a:lnTo>
                      <a:lnTo>
                        <a:pt x="85" y="176"/>
                      </a:lnTo>
                      <a:lnTo>
                        <a:pt x="85" y="139"/>
                      </a:lnTo>
                      <a:lnTo>
                        <a:pt x="96" y="133"/>
                      </a:lnTo>
                      <a:lnTo>
                        <a:pt x="102" y="125"/>
                      </a:lnTo>
                      <a:lnTo>
                        <a:pt x="102" y="96"/>
                      </a:lnTo>
                      <a:lnTo>
                        <a:pt x="110" y="91"/>
                      </a:lnTo>
                      <a:lnTo>
                        <a:pt x="112" y="67"/>
                      </a:lnTo>
                      <a:lnTo>
                        <a:pt x="118" y="67"/>
                      </a:lnTo>
                      <a:lnTo>
                        <a:pt x="120" y="31"/>
                      </a:lnTo>
                      <a:lnTo>
                        <a:pt x="110" y="26"/>
                      </a:lnTo>
                      <a:lnTo>
                        <a:pt x="108" y="8"/>
                      </a:lnTo>
                      <a:lnTo>
                        <a:pt x="99" y="0"/>
                      </a:lnTo>
                      <a:lnTo>
                        <a:pt x="91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8" name="Freeform 800"/>
                <p:cNvSpPr>
                  <a:spLocks/>
                </p:cNvSpPr>
                <p:nvPr/>
              </p:nvSpPr>
              <p:spPr bwMode="auto">
                <a:xfrm>
                  <a:off x="8509001" y="2588895"/>
                  <a:ext cx="190500" cy="395288"/>
                </a:xfrm>
                <a:custGeom>
                  <a:avLst/>
                  <a:gdLst>
                    <a:gd name="T0" fmla="*/ 91 w 120"/>
                    <a:gd name="T1" fmla="*/ 3 h 249"/>
                    <a:gd name="T2" fmla="*/ 89 w 120"/>
                    <a:gd name="T3" fmla="*/ 26 h 249"/>
                    <a:gd name="T4" fmla="*/ 85 w 120"/>
                    <a:gd name="T5" fmla="*/ 27 h 249"/>
                    <a:gd name="T6" fmla="*/ 83 w 120"/>
                    <a:gd name="T7" fmla="*/ 45 h 249"/>
                    <a:gd name="T8" fmla="*/ 72 w 120"/>
                    <a:gd name="T9" fmla="*/ 45 h 249"/>
                    <a:gd name="T10" fmla="*/ 69 w 120"/>
                    <a:gd name="T11" fmla="*/ 50 h 249"/>
                    <a:gd name="T12" fmla="*/ 65 w 120"/>
                    <a:gd name="T13" fmla="*/ 59 h 249"/>
                    <a:gd name="T14" fmla="*/ 57 w 120"/>
                    <a:gd name="T15" fmla="*/ 66 h 249"/>
                    <a:gd name="T16" fmla="*/ 54 w 120"/>
                    <a:gd name="T17" fmla="*/ 74 h 249"/>
                    <a:gd name="T18" fmla="*/ 48 w 120"/>
                    <a:gd name="T19" fmla="*/ 74 h 249"/>
                    <a:gd name="T20" fmla="*/ 48 w 120"/>
                    <a:gd name="T21" fmla="*/ 64 h 249"/>
                    <a:gd name="T22" fmla="*/ 37 w 120"/>
                    <a:gd name="T23" fmla="*/ 64 h 249"/>
                    <a:gd name="T24" fmla="*/ 35 w 120"/>
                    <a:gd name="T25" fmla="*/ 72 h 249"/>
                    <a:gd name="T26" fmla="*/ 26 w 120"/>
                    <a:gd name="T27" fmla="*/ 75 h 249"/>
                    <a:gd name="T28" fmla="*/ 22 w 120"/>
                    <a:gd name="T29" fmla="*/ 88 h 249"/>
                    <a:gd name="T30" fmla="*/ 16 w 120"/>
                    <a:gd name="T31" fmla="*/ 91 h 249"/>
                    <a:gd name="T32" fmla="*/ 21 w 120"/>
                    <a:gd name="T33" fmla="*/ 133 h 249"/>
                    <a:gd name="T34" fmla="*/ 24 w 120"/>
                    <a:gd name="T35" fmla="*/ 134 h 249"/>
                    <a:gd name="T36" fmla="*/ 26 w 120"/>
                    <a:gd name="T37" fmla="*/ 145 h 249"/>
                    <a:gd name="T38" fmla="*/ 21 w 120"/>
                    <a:gd name="T39" fmla="*/ 152 h 249"/>
                    <a:gd name="T40" fmla="*/ 16 w 120"/>
                    <a:gd name="T41" fmla="*/ 165 h 249"/>
                    <a:gd name="T42" fmla="*/ 10 w 120"/>
                    <a:gd name="T43" fmla="*/ 168 h 249"/>
                    <a:gd name="T44" fmla="*/ 8 w 120"/>
                    <a:gd name="T45" fmla="*/ 176 h 249"/>
                    <a:gd name="T46" fmla="*/ 0 w 120"/>
                    <a:gd name="T47" fmla="*/ 179 h 249"/>
                    <a:gd name="T48" fmla="*/ 0 w 120"/>
                    <a:gd name="T49" fmla="*/ 200 h 249"/>
                    <a:gd name="T50" fmla="*/ 11 w 120"/>
                    <a:gd name="T51" fmla="*/ 198 h 249"/>
                    <a:gd name="T52" fmla="*/ 11 w 120"/>
                    <a:gd name="T53" fmla="*/ 238 h 249"/>
                    <a:gd name="T54" fmla="*/ 21 w 120"/>
                    <a:gd name="T55" fmla="*/ 238 h 249"/>
                    <a:gd name="T56" fmla="*/ 26 w 120"/>
                    <a:gd name="T57" fmla="*/ 244 h 249"/>
                    <a:gd name="T58" fmla="*/ 33 w 120"/>
                    <a:gd name="T59" fmla="*/ 249 h 249"/>
                    <a:gd name="T60" fmla="*/ 43 w 120"/>
                    <a:gd name="T61" fmla="*/ 240 h 249"/>
                    <a:gd name="T62" fmla="*/ 53 w 120"/>
                    <a:gd name="T63" fmla="*/ 238 h 249"/>
                    <a:gd name="T64" fmla="*/ 61 w 120"/>
                    <a:gd name="T65" fmla="*/ 232 h 249"/>
                    <a:gd name="T66" fmla="*/ 69 w 120"/>
                    <a:gd name="T67" fmla="*/ 228 h 249"/>
                    <a:gd name="T68" fmla="*/ 72 w 120"/>
                    <a:gd name="T69" fmla="*/ 208 h 249"/>
                    <a:gd name="T70" fmla="*/ 80 w 120"/>
                    <a:gd name="T71" fmla="*/ 204 h 249"/>
                    <a:gd name="T72" fmla="*/ 81 w 120"/>
                    <a:gd name="T73" fmla="*/ 179 h 249"/>
                    <a:gd name="T74" fmla="*/ 85 w 120"/>
                    <a:gd name="T75" fmla="*/ 176 h 249"/>
                    <a:gd name="T76" fmla="*/ 85 w 120"/>
                    <a:gd name="T77" fmla="*/ 139 h 249"/>
                    <a:gd name="T78" fmla="*/ 96 w 120"/>
                    <a:gd name="T79" fmla="*/ 133 h 249"/>
                    <a:gd name="T80" fmla="*/ 102 w 120"/>
                    <a:gd name="T81" fmla="*/ 125 h 249"/>
                    <a:gd name="T82" fmla="*/ 102 w 120"/>
                    <a:gd name="T83" fmla="*/ 96 h 249"/>
                    <a:gd name="T84" fmla="*/ 110 w 120"/>
                    <a:gd name="T85" fmla="*/ 91 h 249"/>
                    <a:gd name="T86" fmla="*/ 112 w 120"/>
                    <a:gd name="T87" fmla="*/ 67 h 249"/>
                    <a:gd name="T88" fmla="*/ 118 w 120"/>
                    <a:gd name="T89" fmla="*/ 67 h 249"/>
                    <a:gd name="T90" fmla="*/ 120 w 120"/>
                    <a:gd name="T91" fmla="*/ 31 h 249"/>
                    <a:gd name="T92" fmla="*/ 110 w 120"/>
                    <a:gd name="T93" fmla="*/ 26 h 249"/>
                    <a:gd name="T94" fmla="*/ 108 w 120"/>
                    <a:gd name="T95" fmla="*/ 8 h 249"/>
                    <a:gd name="T96" fmla="*/ 99 w 120"/>
                    <a:gd name="T97" fmla="*/ 0 h 249"/>
                    <a:gd name="T98" fmla="*/ 91 w 120"/>
                    <a:gd name="T99" fmla="*/ 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20" h="249">
                      <a:moveTo>
                        <a:pt x="91" y="3"/>
                      </a:moveTo>
                      <a:lnTo>
                        <a:pt x="89" y="26"/>
                      </a:lnTo>
                      <a:lnTo>
                        <a:pt x="85" y="27"/>
                      </a:lnTo>
                      <a:lnTo>
                        <a:pt x="83" y="45"/>
                      </a:lnTo>
                      <a:lnTo>
                        <a:pt x="72" y="45"/>
                      </a:lnTo>
                      <a:lnTo>
                        <a:pt x="69" y="50"/>
                      </a:lnTo>
                      <a:lnTo>
                        <a:pt x="65" y="59"/>
                      </a:lnTo>
                      <a:lnTo>
                        <a:pt x="57" y="66"/>
                      </a:lnTo>
                      <a:lnTo>
                        <a:pt x="54" y="74"/>
                      </a:lnTo>
                      <a:lnTo>
                        <a:pt x="48" y="74"/>
                      </a:lnTo>
                      <a:lnTo>
                        <a:pt x="48" y="64"/>
                      </a:lnTo>
                      <a:lnTo>
                        <a:pt x="37" y="64"/>
                      </a:lnTo>
                      <a:lnTo>
                        <a:pt x="35" y="72"/>
                      </a:lnTo>
                      <a:lnTo>
                        <a:pt x="26" y="75"/>
                      </a:lnTo>
                      <a:lnTo>
                        <a:pt x="22" y="88"/>
                      </a:lnTo>
                      <a:lnTo>
                        <a:pt x="16" y="91"/>
                      </a:lnTo>
                      <a:lnTo>
                        <a:pt x="21" y="133"/>
                      </a:lnTo>
                      <a:lnTo>
                        <a:pt x="24" y="134"/>
                      </a:lnTo>
                      <a:lnTo>
                        <a:pt x="26" y="145"/>
                      </a:lnTo>
                      <a:lnTo>
                        <a:pt x="21" y="152"/>
                      </a:lnTo>
                      <a:lnTo>
                        <a:pt x="16" y="165"/>
                      </a:lnTo>
                      <a:lnTo>
                        <a:pt x="10" y="168"/>
                      </a:lnTo>
                      <a:lnTo>
                        <a:pt x="8" y="176"/>
                      </a:lnTo>
                      <a:lnTo>
                        <a:pt x="0" y="179"/>
                      </a:lnTo>
                      <a:lnTo>
                        <a:pt x="0" y="200"/>
                      </a:lnTo>
                      <a:lnTo>
                        <a:pt x="11" y="198"/>
                      </a:lnTo>
                      <a:lnTo>
                        <a:pt x="11" y="238"/>
                      </a:lnTo>
                      <a:lnTo>
                        <a:pt x="21" y="238"/>
                      </a:lnTo>
                      <a:lnTo>
                        <a:pt x="26" y="244"/>
                      </a:lnTo>
                      <a:lnTo>
                        <a:pt x="33" y="249"/>
                      </a:lnTo>
                      <a:lnTo>
                        <a:pt x="43" y="240"/>
                      </a:lnTo>
                      <a:lnTo>
                        <a:pt x="53" y="238"/>
                      </a:lnTo>
                      <a:lnTo>
                        <a:pt x="61" y="232"/>
                      </a:lnTo>
                      <a:lnTo>
                        <a:pt x="69" y="228"/>
                      </a:lnTo>
                      <a:lnTo>
                        <a:pt x="72" y="208"/>
                      </a:lnTo>
                      <a:lnTo>
                        <a:pt x="80" y="204"/>
                      </a:lnTo>
                      <a:lnTo>
                        <a:pt x="81" y="179"/>
                      </a:lnTo>
                      <a:lnTo>
                        <a:pt x="85" y="176"/>
                      </a:lnTo>
                      <a:lnTo>
                        <a:pt x="85" y="139"/>
                      </a:lnTo>
                      <a:lnTo>
                        <a:pt x="96" y="133"/>
                      </a:lnTo>
                      <a:lnTo>
                        <a:pt x="102" y="125"/>
                      </a:lnTo>
                      <a:lnTo>
                        <a:pt x="102" y="96"/>
                      </a:lnTo>
                      <a:lnTo>
                        <a:pt x="110" y="91"/>
                      </a:lnTo>
                      <a:lnTo>
                        <a:pt x="112" y="67"/>
                      </a:lnTo>
                      <a:lnTo>
                        <a:pt x="118" y="67"/>
                      </a:lnTo>
                      <a:lnTo>
                        <a:pt x="120" y="31"/>
                      </a:lnTo>
                      <a:lnTo>
                        <a:pt x="110" y="26"/>
                      </a:lnTo>
                      <a:lnTo>
                        <a:pt x="108" y="8"/>
                      </a:lnTo>
                      <a:lnTo>
                        <a:pt x="99" y="0"/>
                      </a:lnTo>
                      <a:lnTo>
                        <a:pt x="91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9" name="Freeform 801"/>
                <p:cNvSpPr>
                  <a:spLocks/>
                </p:cNvSpPr>
                <p:nvPr/>
              </p:nvSpPr>
              <p:spPr bwMode="auto">
                <a:xfrm>
                  <a:off x="7972426" y="2750820"/>
                  <a:ext cx="220663" cy="263525"/>
                </a:xfrm>
                <a:custGeom>
                  <a:avLst/>
                  <a:gdLst>
                    <a:gd name="T0" fmla="*/ 46 w 139"/>
                    <a:gd name="T1" fmla="*/ 2 h 166"/>
                    <a:gd name="T2" fmla="*/ 86 w 139"/>
                    <a:gd name="T3" fmla="*/ 5 h 166"/>
                    <a:gd name="T4" fmla="*/ 92 w 139"/>
                    <a:gd name="T5" fmla="*/ 27 h 166"/>
                    <a:gd name="T6" fmla="*/ 94 w 139"/>
                    <a:gd name="T7" fmla="*/ 40 h 166"/>
                    <a:gd name="T8" fmla="*/ 102 w 139"/>
                    <a:gd name="T9" fmla="*/ 43 h 166"/>
                    <a:gd name="T10" fmla="*/ 105 w 139"/>
                    <a:gd name="T11" fmla="*/ 56 h 166"/>
                    <a:gd name="T12" fmla="*/ 113 w 139"/>
                    <a:gd name="T13" fmla="*/ 56 h 166"/>
                    <a:gd name="T14" fmla="*/ 118 w 139"/>
                    <a:gd name="T15" fmla="*/ 74 h 166"/>
                    <a:gd name="T16" fmla="*/ 124 w 139"/>
                    <a:gd name="T17" fmla="*/ 74 h 166"/>
                    <a:gd name="T18" fmla="*/ 139 w 139"/>
                    <a:gd name="T19" fmla="*/ 82 h 166"/>
                    <a:gd name="T20" fmla="*/ 135 w 139"/>
                    <a:gd name="T21" fmla="*/ 90 h 166"/>
                    <a:gd name="T22" fmla="*/ 126 w 139"/>
                    <a:gd name="T23" fmla="*/ 98 h 166"/>
                    <a:gd name="T24" fmla="*/ 118 w 139"/>
                    <a:gd name="T25" fmla="*/ 107 h 166"/>
                    <a:gd name="T26" fmla="*/ 107 w 139"/>
                    <a:gd name="T27" fmla="*/ 112 h 166"/>
                    <a:gd name="T28" fmla="*/ 102 w 139"/>
                    <a:gd name="T29" fmla="*/ 128 h 166"/>
                    <a:gd name="T30" fmla="*/ 94 w 139"/>
                    <a:gd name="T31" fmla="*/ 130 h 166"/>
                    <a:gd name="T32" fmla="*/ 88 w 139"/>
                    <a:gd name="T33" fmla="*/ 139 h 166"/>
                    <a:gd name="T34" fmla="*/ 78 w 139"/>
                    <a:gd name="T35" fmla="*/ 149 h 166"/>
                    <a:gd name="T36" fmla="*/ 64 w 139"/>
                    <a:gd name="T37" fmla="*/ 149 h 166"/>
                    <a:gd name="T38" fmla="*/ 56 w 139"/>
                    <a:gd name="T39" fmla="*/ 142 h 166"/>
                    <a:gd name="T40" fmla="*/ 46 w 139"/>
                    <a:gd name="T41" fmla="*/ 142 h 166"/>
                    <a:gd name="T42" fmla="*/ 41 w 139"/>
                    <a:gd name="T43" fmla="*/ 150 h 166"/>
                    <a:gd name="T44" fmla="*/ 38 w 139"/>
                    <a:gd name="T45" fmla="*/ 160 h 166"/>
                    <a:gd name="T46" fmla="*/ 30 w 139"/>
                    <a:gd name="T47" fmla="*/ 166 h 166"/>
                    <a:gd name="T48" fmla="*/ 9 w 139"/>
                    <a:gd name="T49" fmla="*/ 162 h 166"/>
                    <a:gd name="T50" fmla="*/ 5 w 139"/>
                    <a:gd name="T51" fmla="*/ 146 h 166"/>
                    <a:gd name="T52" fmla="*/ 0 w 139"/>
                    <a:gd name="T53" fmla="*/ 138 h 166"/>
                    <a:gd name="T54" fmla="*/ 0 w 139"/>
                    <a:gd name="T55" fmla="*/ 83 h 166"/>
                    <a:gd name="T56" fmla="*/ 6 w 139"/>
                    <a:gd name="T57" fmla="*/ 82 h 166"/>
                    <a:gd name="T58" fmla="*/ 14 w 139"/>
                    <a:gd name="T59" fmla="*/ 75 h 166"/>
                    <a:gd name="T60" fmla="*/ 16 w 139"/>
                    <a:gd name="T61" fmla="*/ 23 h 166"/>
                    <a:gd name="T62" fmla="*/ 22 w 139"/>
                    <a:gd name="T63" fmla="*/ 7 h 166"/>
                    <a:gd name="T64" fmla="*/ 40 w 139"/>
                    <a:gd name="T65" fmla="*/ 0 h 166"/>
                    <a:gd name="T66" fmla="*/ 46 w 139"/>
                    <a:gd name="T67" fmla="*/ 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" h="166">
                      <a:moveTo>
                        <a:pt x="46" y="2"/>
                      </a:moveTo>
                      <a:lnTo>
                        <a:pt x="86" y="5"/>
                      </a:lnTo>
                      <a:lnTo>
                        <a:pt x="92" y="27"/>
                      </a:lnTo>
                      <a:lnTo>
                        <a:pt x="94" y="40"/>
                      </a:lnTo>
                      <a:lnTo>
                        <a:pt x="102" y="43"/>
                      </a:lnTo>
                      <a:lnTo>
                        <a:pt x="105" y="56"/>
                      </a:lnTo>
                      <a:lnTo>
                        <a:pt x="113" y="56"/>
                      </a:lnTo>
                      <a:lnTo>
                        <a:pt x="118" y="74"/>
                      </a:lnTo>
                      <a:lnTo>
                        <a:pt x="124" y="74"/>
                      </a:lnTo>
                      <a:lnTo>
                        <a:pt x="139" y="82"/>
                      </a:lnTo>
                      <a:lnTo>
                        <a:pt x="135" y="90"/>
                      </a:lnTo>
                      <a:lnTo>
                        <a:pt x="126" y="98"/>
                      </a:lnTo>
                      <a:lnTo>
                        <a:pt x="118" y="107"/>
                      </a:lnTo>
                      <a:lnTo>
                        <a:pt x="107" y="112"/>
                      </a:lnTo>
                      <a:lnTo>
                        <a:pt x="102" y="128"/>
                      </a:lnTo>
                      <a:lnTo>
                        <a:pt x="94" y="130"/>
                      </a:lnTo>
                      <a:lnTo>
                        <a:pt x="88" y="139"/>
                      </a:lnTo>
                      <a:lnTo>
                        <a:pt x="78" y="149"/>
                      </a:lnTo>
                      <a:lnTo>
                        <a:pt x="64" y="149"/>
                      </a:lnTo>
                      <a:lnTo>
                        <a:pt x="56" y="142"/>
                      </a:lnTo>
                      <a:lnTo>
                        <a:pt x="46" y="142"/>
                      </a:lnTo>
                      <a:lnTo>
                        <a:pt x="41" y="150"/>
                      </a:lnTo>
                      <a:lnTo>
                        <a:pt x="38" y="160"/>
                      </a:lnTo>
                      <a:lnTo>
                        <a:pt x="30" y="166"/>
                      </a:lnTo>
                      <a:lnTo>
                        <a:pt x="9" y="162"/>
                      </a:lnTo>
                      <a:lnTo>
                        <a:pt x="5" y="146"/>
                      </a:lnTo>
                      <a:lnTo>
                        <a:pt x="0" y="138"/>
                      </a:lnTo>
                      <a:lnTo>
                        <a:pt x="0" y="83"/>
                      </a:lnTo>
                      <a:lnTo>
                        <a:pt x="6" y="82"/>
                      </a:lnTo>
                      <a:lnTo>
                        <a:pt x="14" y="75"/>
                      </a:lnTo>
                      <a:lnTo>
                        <a:pt x="16" y="23"/>
                      </a:lnTo>
                      <a:lnTo>
                        <a:pt x="22" y="7"/>
                      </a:lnTo>
                      <a:lnTo>
                        <a:pt x="40" y="0"/>
                      </a:lnTo>
                      <a:lnTo>
                        <a:pt x="46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0" name="Freeform 802"/>
                <p:cNvSpPr>
                  <a:spLocks/>
                </p:cNvSpPr>
                <p:nvPr/>
              </p:nvSpPr>
              <p:spPr bwMode="auto">
                <a:xfrm>
                  <a:off x="7972426" y="2750820"/>
                  <a:ext cx="220663" cy="263525"/>
                </a:xfrm>
                <a:custGeom>
                  <a:avLst/>
                  <a:gdLst>
                    <a:gd name="T0" fmla="*/ 46 w 139"/>
                    <a:gd name="T1" fmla="*/ 2 h 166"/>
                    <a:gd name="T2" fmla="*/ 86 w 139"/>
                    <a:gd name="T3" fmla="*/ 5 h 166"/>
                    <a:gd name="T4" fmla="*/ 92 w 139"/>
                    <a:gd name="T5" fmla="*/ 27 h 166"/>
                    <a:gd name="T6" fmla="*/ 94 w 139"/>
                    <a:gd name="T7" fmla="*/ 40 h 166"/>
                    <a:gd name="T8" fmla="*/ 102 w 139"/>
                    <a:gd name="T9" fmla="*/ 43 h 166"/>
                    <a:gd name="T10" fmla="*/ 105 w 139"/>
                    <a:gd name="T11" fmla="*/ 56 h 166"/>
                    <a:gd name="T12" fmla="*/ 113 w 139"/>
                    <a:gd name="T13" fmla="*/ 56 h 166"/>
                    <a:gd name="T14" fmla="*/ 118 w 139"/>
                    <a:gd name="T15" fmla="*/ 74 h 166"/>
                    <a:gd name="T16" fmla="*/ 124 w 139"/>
                    <a:gd name="T17" fmla="*/ 74 h 166"/>
                    <a:gd name="T18" fmla="*/ 139 w 139"/>
                    <a:gd name="T19" fmla="*/ 82 h 166"/>
                    <a:gd name="T20" fmla="*/ 135 w 139"/>
                    <a:gd name="T21" fmla="*/ 90 h 166"/>
                    <a:gd name="T22" fmla="*/ 126 w 139"/>
                    <a:gd name="T23" fmla="*/ 98 h 166"/>
                    <a:gd name="T24" fmla="*/ 118 w 139"/>
                    <a:gd name="T25" fmla="*/ 107 h 166"/>
                    <a:gd name="T26" fmla="*/ 107 w 139"/>
                    <a:gd name="T27" fmla="*/ 112 h 166"/>
                    <a:gd name="T28" fmla="*/ 102 w 139"/>
                    <a:gd name="T29" fmla="*/ 128 h 166"/>
                    <a:gd name="T30" fmla="*/ 94 w 139"/>
                    <a:gd name="T31" fmla="*/ 130 h 166"/>
                    <a:gd name="T32" fmla="*/ 88 w 139"/>
                    <a:gd name="T33" fmla="*/ 139 h 166"/>
                    <a:gd name="T34" fmla="*/ 78 w 139"/>
                    <a:gd name="T35" fmla="*/ 149 h 166"/>
                    <a:gd name="T36" fmla="*/ 64 w 139"/>
                    <a:gd name="T37" fmla="*/ 149 h 166"/>
                    <a:gd name="T38" fmla="*/ 56 w 139"/>
                    <a:gd name="T39" fmla="*/ 142 h 166"/>
                    <a:gd name="T40" fmla="*/ 46 w 139"/>
                    <a:gd name="T41" fmla="*/ 142 h 166"/>
                    <a:gd name="T42" fmla="*/ 41 w 139"/>
                    <a:gd name="T43" fmla="*/ 150 h 166"/>
                    <a:gd name="T44" fmla="*/ 38 w 139"/>
                    <a:gd name="T45" fmla="*/ 160 h 166"/>
                    <a:gd name="T46" fmla="*/ 30 w 139"/>
                    <a:gd name="T47" fmla="*/ 166 h 166"/>
                    <a:gd name="T48" fmla="*/ 9 w 139"/>
                    <a:gd name="T49" fmla="*/ 162 h 166"/>
                    <a:gd name="T50" fmla="*/ 5 w 139"/>
                    <a:gd name="T51" fmla="*/ 146 h 166"/>
                    <a:gd name="T52" fmla="*/ 0 w 139"/>
                    <a:gd name="T53" fmla="*/ 138 h 166"/>
                    <a:gd name="T54" fmla="*/ 0 w 139"/>
                    <a:gd name="T55" fmla="*/ 83 h 166"/>
                    <a:gd name="T56" fmla="*/ 6 w 139"/>
                    <a:gd name="T57" fmla="*/ 82 h 166"/>
                    <a:gd name="T58" fmla="*/ 14 w 139"/>
                    <a:gd name="T59" fmla="*/ 75 h 166"/>
                    <a:gd name="T60" fmla="*/ 16 w 139"/>
                    <a:gd name="T61" fmla="*/ 23 h 166"/>
                    <a:gd name="T62" fmla="*/ 22 w 139"/>
                    <a:gd name="T63" fmla="*/ 7 h 166"/>
                    <a:gd name="T64" fmla="*/ 40 w 139"/>
                    <a:gd name="T65" fmla="*/ 0 h 166"/>
                    <a:gd name="T66" fmla="*/ 46 w 139"/>
                    <a:gd name="T67" fmla="*/ 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" h="166">
                      <a:moveTo>
                        <a:pt x="46" y="2"/>
                      </a:moveTo>
                      <a:lnTo>
                        <a:pt x="86" y="5"/>
                      </a:lnTo>
                      <a:lnTo>
                        <a:pt x="92" y="27"/>
                      </a:lnTo>
                      <a:lnTo>
                        <a:pt x="94" y="40"/>
                      </a:lnTo>
                      <a:lnTo>
                        <a:pt x="102" y="43"/>
                      </a:lnTo>
                      <a:lnTo>
                        <a:pt x="105" y="56"/>
                      </a:lnTo>
                      <a:lnTo>
                        <a:pt x="113" y="56"/>
                      </a:lnTo>
                      <a:lnTo>
                        <a:pt x="118" y="74"/>
                      </a:lnTo>
                      <a:lnTo>
                        <a:pt x="124" y="74"/>
                      </a:lnTo>
                      <a:lnTo>
                        <a:pt x="139" y="82"/>
                      </a:lnTo>
                      <a:lnTo>
                        <a:pt x="135" y="90"/>
                      </a:lnTo>
                      <a:lnTo>
                        <a:pt x="126" y="98"/>
                      </a:lnTo>
                      <a:lnTo>
                        <a:pt x="118" y="107"/>
                      </a:lnTo>
                      <a:lnTo>
                        <a:pt x="107" y="112"/>
                      </a:lnTo>
                      <a:lnTo>
                        <a:pt x="102" y="128"/>
                      </a:lnTo>
                      <a:lnTo>
                        <a:pt x="94" y="130"/>
                      </a:lnTo>
                      <a:lnTo>
                        <a:pt x="88" y="139"/>
                      </a:lnTo>
                      <a:lnTo>
                        <a:pt x="78" y="149"/>
                      </a:lnTo>
                      <a:lnTo>
                        <a:pt x="64" y="149"/>
                      </a:lnTo>
                      <a:lnTo>
                        <a:pt x="56" y="142"/>
                      </a:lnTo>
                      <a:lnTo>
                        <a:pt x="46" y="142"/>
                      </a:lnTo>
                      <a:lnTo>
                        <a:pt x="41" y="150"/>
                      </a:lnTo>
                      <a:lnTo>
                        <a:pt x="38" y="160"/>
                      </a:lnTo>
                      <a:lnTo>
                        <a:pt x="30" y="166"/>
                      </a:lnTo>
                      <a:lnTo>
                        <a:pt x="9" y="162"/>
                      </a:lnTo>
                      <a:lnTo>
                        <a:pt x="5" y="146"/>
                      </a:lnTo>
                      <a:lnTo>
                        <a:pt x="0" y="138"/>
                      </a:lnTo>
                      <a:lnTo>
                        <a:pt x="0" y="83"/>
                      </a:lnTo>
                      <a:lnTo>
                        <a:pt x="6" y="82"/>
                      </a:lnTo>
                      <a:lnTo>
                        <a:pt x="14" y="75"/>
                      </a:lnTo>
                      <a:lnTo>
                        <a:pt x="16" y="23"/>
                      </a:lnTo>
                      <a:lnTo>
                        <a:pt x="22" y="7"/>
                      </a:lnTo>
                      <a:lnTo>
                        <a:pt x="40" y="0"/>
                      </a:lnTo>
                      <a:lnTo>
                        <a:pt x="46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1" name="Freeform 803"/>
                <p:cNvSpPr>
                  <a:spLocks/>
                </p:cNvSpPr>
                <p:nvPr/>
              </p:nvSpPr>
              <p:spPr bwMode="auto">
                <a:xfrm>
                  <a:off x="7972426" y="2750820"/>
                  <a:ext cx="220663" cy="263525"/>
                </a:xfrm>
                <a:custGeom>
                  <a:avLst/>
                  <a:gdLst>
                    <a:gd name="T0" fmla="*/ 46 w 139"/>
                    <a:gd name="T1" fmla="*/ 2 h 166"/>
                    <a:gd name="T2" fmla="*/ 86 w 139"/>
                    <a:gd name="T3" fmla="*/ 5 h 166"/>
                    <a:gd name="T4" fmla="*/ 92 w 139"/>
                    <a:gd name="T5" fmla="*/ 27 h 166"/>
                    <a:gd name="T6" fmla="*/ 94 w 139"/>
                    <a:gd name="T7" fmla="*/ 40 h 166"/>
                    <a:gd name="T8" fmla="*/ 102 w 139"/>
                    <a:gd name="T9" fmla="*/ 43 h 166"/>
                    <a:gd name="T10" fmla="*/ 105 w 139"/>
                    <a:gd name="T11" fmla="*/ 56 h 166"/>
                    <a:gd name="T12" fmla="*/ 113 w 139"/>
                    <a:gd name="T13" fmla="*/ 56 h 166"/>
                    <a:gd name="T14" fmla="*/ 118 w 139"/>
                    <a:gd name="T15" fmla="*/ 74 h 166"/>
                    <a:gd name="T16" fmla="*/ 124 w 139"/>
                    <a:gd name="T17" fmla="*/ 74 h 166"/>
                    <a:gd name="T18" fmla="*/ 139 w 139"/>
                    <a:gd name="T19" fmla="*/ 82 h 166"/>
                    <a:gd name="T20" fmla="*/ 135 w 139"/>
                    <a:gd name="T21" fmla="*/ 90 h 166"/>
                    <a:gd name="T22" fmla="*/ 126 w 139"/>
                    <a:gd name="T23" fmla="*/ 98 h 166"/>
                    <a:gd name="T24" fmla="*/ 118 w 139"/>
                    <a:gd name="T25" fmla="*/ 107 h 166"/>
                    <a:gd name="T26" fmla="*/ 107 w 139"/>
                    <a:gd name="T27" fmla="*/ 112 h 166"/>
                    <a:gd name="T28" fmla="*/ 102 w 139"/>
                    <a:gd name="T29" fmla="*/ 128 h 166"/>
                    <a:gd name="T30" fmla="*/ 94 w 139"/>
                    <a:gd name="T31" fmla="*/ 130 h 166"/>
                    <a:gd name="T32" fmla="*/ 88 w 139"/>
                    <a:gd name="T33" fmla="*/ 139 h 166"/>
                    <a:gd name="T34" fmla="*/ 78 w 139"/>
                    <a:gd name="T35" fmla="*/ 149 h 166"/>
                    <a:gd name="T36" fmla="*/ 64 w 139"/>
                    <a:gd name="T37" fmla="*/ 149 h 166"/>
                    <a:gd name="T38" fmla="*/ 56 w 139"/>
                    <a:gd name="T39" fmla="*/ 142 h 166"/>
                    <a:gd name="T40" fmla="*/ 46 w 139"/>
                    <a:gd name="T41" fmla="*/ 142 h 166"/>
                    <a:gd name="T42" fmla="*/ 41 w 139"/>
                    <a:gd name="T43" fmla="*/ 150 h 166"/>
                    <a:gd name="T44" fmla="*/ 38 w 139"/>
                    <a:gd name="T45" fmla="*/ 160 h 166"/>
                    <a:gd name="T46" fmla="*/ 30 w 139"/>
                    <a:gd name="T47" fmla="*/ 166 h 166"/>
                    <a:gd name="T48" fmla="*/ 9 w 139"/>
                    <a:gd name="T49" fmla="*/ 162 h 166"/>
                    <a:gd name="T50" fmla="*/ 5 w 139"/>
                    <a:gd name="T51" fmla="*/ 146 h 166"/>
                    <a:gd name="T52" fmla="*/ 0 w 139"/>
                    <a:gd name="T53" fmla="*/ 138 h 166"/>
                    <a:gd name="T54" fmla="*/ 0 w 139"/>
                    <a:gd name="T55" fmla="*/ 83 h 166"/>
                    <a:gd name="T56" fmla="*/ 6 w 139"/>
                    <a:gd name="T57" fmla="*/ 82 h 166"/>
                    <a:gd name="T58" fmla="*/ 14 w 139"/>
                    <a:gd name="T59" fmla="*/ 75 h 166"/>
                    <a:gd name="T60" fmla="*/ 16 w 139"/>
                    <a:gd name="T61" fmla="*/ 23 h 166"/>
                    <a:gd name="T62" fmla="*/ 22 w 139"/>
                    <a:gd name="T63" fmla="*/ 7 h 166"/>
                    <a:gd name="T64" fmla="*/ 40 w 139"/>
                    <a:gd name="T65" fmla="*/ 0 h 166"/>
                    <a:gd name="T66" fmla="*/ 46 w 139"/>
                    <a:gd name="T67" fmla="*/ 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" h="166">
                      <a:moveTo>
                        <a:pt x="46" y="2"/>
                      </a:moveTo>
                      <a:lnTo>
                        <a:pt x="86" y="5"/>
                      </a:lnTo>
                      <a:lnTo>
                        <a:pt x="92" y="27"/>
                      </a:lnTo>
                      <a:lnTo>
                        <a:pt x="94" y="40"/>
                      </a:lnTo>
                      <a:lnTo>
                        <a:pt x="102" y="43"/>
                      </a:lnTo>
                      <a:lnTo>
                        <a:pt x="105" y="56"/>
                      </a:lnTo>
                      <a:lnTo>
                        <a:pt x="113" y="56"/>
                      </a:lnTo>
                      <a:lnTo>
                        <a:pt x="118" y="74"/>
                      </a:lnTo>
                      <a:lnTo>
                        <a:pt x="124" y="74"/>
                      </a:lnTo>
                      <a:lnTo>
                        <a:pt x="139" y="82"/>
                      </a:lnTo>
                      <a:lnTo>
                        <a:pt x="135" y="90"/>
                      </a:lnTo>
                      <a:lnTo>
                        <a:pt x="126" y="98"/>
                      </a:lnTo>
                      <a:lnTo>
                        <a:pt x="118" y="107"/>
                      </a:lnTo>
                      <a:lnTo>
                        <a:pt x="107" y="112"/>
                      </a:lnTo>
                      <a:lnTo>
                        <a:pt x="102" y="128"/>
                      </a:lnTo>
                      <a:lnTo>
                        <a:pt x="94" y="130"/>
                      </a:lnTo>
                      <a:lnTo>
                        <a:pt x="88" y="139"/>
                      </a:lnTo>
                      <a:lnTo>
                        <a:pt x="78" y="149"/>
                      </a:lnTo>
                      <a:lnTo>
                        <a:pt x="64" y="149"/>
                      </a:lnTo>
                      <a:lnTo>
                        <a:pt x="56" y="142"/>
                      </a:lnTo>
                      <a:lnTo>
                        <a:pt x="46" y="142"/>
                      </a:lnTo>
                      <a:lnTo>
                        <a:pt x="41" y="150"/>
                      </a:lnTo>
                      <a:lnTo>
                        <a:pt x="38" y="160"/>
                      </a:lnTo>
                      <a:lnTo>
                        <a:pt x="30" y="166"/>
                      </a:lnTo>
                      <a:lnTo>
                        <a:pt x="9" y="162"/>
                      </a:lnTo>
                      <a:lnTo>
                        <a:pt x="5" y="146"/>
                      </a:lnTo>
                      <a:lnTo>
                        <a:pt x="0" y="138"/>
                      </a:lnTo>
                      <a:lnTo>
                        <a:pt x="0" y="83"/>
                      </a:lnTo>
                      <a:lnTo>
                        <a:pt x="6" y="82"/>
                      </a:lnTo>
                      <a:lnTo>
                        <a:pt x="14" y="75"/>
                      </a:lnTo>
                      <a:lnTo>
                        <a:pt x="16" y="23"/>
                      </a:lnTo>
                      <a:lnTo>
                        <a:pt x="22" y="7"/>
                      </a:lnTo>
                      <a:lnTo>
                        <a:pt x="40" y="0"/>
                      </a:lnTo>
                      <a:lnTo>
                        <a:pt x="46" y="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2" name="Freeform 804"/>
                <p:cNvSpPr>
                  <a:spLocks/>
                </p:cNvSpPr>
                <p:nvPr/>
              </p:nvSpPr>
              <p:spPr bwMode="auto">
                <a:xfrm>
                  <a:off x="7972426" y="2750820"/>
                  <a:ext cx="220663" cy="263525"/>
                </a:xfrm>
                <a:custGeom>
                  <a:avLst/>
                  <a:gdLst>
                    <a:gd name="T0" fmla="*/ 46 w 139"/>
                    <a:gd name="T1" fmla="*/ 2 h 166"/>
                    <a:gd name="T2" fmla="*/ 86 w 139"/>
                    <a:gd name="T3" fmla="*/ 5 h 166"/>
                    <a:gd name="T4" fmla="*/ 92 w 139"/>
                    <a:gd name="T5" fmla="*/ 27 h 166"/>
                    <a:gd name="T6" fmla="*/ 94 w 139"/>
                    <a:gd name="T7" fmla="*/ 40 h 166"/>
                    <a:gd name="T8" fmla="*/ 102 w 139"/>
                    <a:gd name="T9" fmla="*/ 43 h 166"/>
                    <a:gd name="T10" fmla="*/ 105 w 139"/>
                    <a:gd name="T11" fmla="*/ 56 h 166"/>
                    <a:gd name="T12" fmla="*/ 113 w 139"/>
                    <a:gd name="T13" fmla="*/ 56 h 166"/>
                    <a:gd name="T14" fmla="*/ 118 w 139"/>
                    <a:gd name="T15" fmla="*/ 74 h 166"/>
                    <a:gd name="T16" fmla="*/ 124 w 139"/>
                    <a:gd name="T17" fmla="*/ 74 h 166"/>
                    <a:gd name="T18" fmla="*/ 139 w 139"/>
                    <a:gd name="T19" fmla="*/ 82 h 166"/>
                    <a:gd name="T20" fmla="*/ 135 w 139"/>
                    <a:gd name="T21" fmla="*/ 90 h 166"/>
                    <a:gd name="T22" fmla="*/ 126 w 139"/>
                    <a:gd name="T23" fmla="*/ 98 h 166"/>
                    <a:gd name="T24" fmla="*/ 118 w 139"/>
                    <a:gd name="T25" fmla="*/ 107 h 166"/>
                    <a:gd name="T26" fmla="*/ 107 w 139"/>
                    <a:gd name="T27" fmla="*/ 112 h 166"/>
                    <a:gd name="T28" fmla="*/ 102 w 139"/>
                    <a:gd name="T29" fmla="*/ 128 h 166"/>
                    <a:gd name="T30" fmla="*/ 94 w 139"/>
                    <a:gd name="T31" fmla="*/ 130 h 166"/>
                    <a:gd name="T32" fmla="*/ 88 w 139"/>
                    <a:gd name="T33" fmla="*/ 139 h 166"/>
                    <a:gd name="T34" fmla="*/ 78 w 139"/>
                    <a:gd name="T35" fmla="*/ 149 h 166"/>
                    <a:gd name="T36" fmla="*/ 64 w 139"/>
                    <a:gd name="T37" fmla="*/ 149 h 166"/>
                    <a:gd name="T38" fmla="*/ 56 w 139"/>
                    <a:gd name="T39" fmla="*/ 142 h 166"/>
                    <a:gd name="T40" fmla="*/ 46 w 139"/>
                    <a:gd name="T41" fmla="*/ 142 h 166"/>
                    <a:gd name="T42" fmla="*/ 41 w 139"/>
                    <a:gd name="T43" fmla="*/ 150 h 166"/>
                    <a:gd name="T44" fmla="*/ 38 w 139"/>
                    <a:gd name="T45" fmla="*/ 160 h 166"/>
                    <a:gd name="T46" fmla="*/ 30 w 139"/>
                    <a:gd name="T47" fmla="*/ 166 h 166"/>
                    <a:gd name="T48" fmla="*/ 9 w 139"/>
                    <a:gd name="T49" fmla="*/ 162 h 166"/>
                    <a:gd name="T50" fmla="*/ 5 w 139"/>
                    <a:gd name="T51" fmla="*/ 146 h 166"/>
                    <a:gd name="T52" fmla="*/ 0 w 139"/>
                    <a:gd name="T53" fmla="*/ 138 h 166"/>
                    <a:gd name="T54" fmla="*/ 0 w 139"/>
                    <a:gd name="T55" fmla="*/ 83 h 166"/>
                    <a:gd name="T56" fmla="*/ 6 w 139"/>
                    <a:gd name="T57" fmla="*/ 82 h 166"/>
                    <a:gd name="T58" fmla="*/ 14 w 139"/>
                    <a:gd name="T59" fmla="*/ 75 h 166"/>
                    <a:gd name="T60" fmla="*/ 16 w 139"/>
                    <a:gd name="T61" fmla="*/ 23 h 166"/>
                    <a:gd name="T62" fmla="*/ 22 w 139"/>
                    <a:gd name="T63" fmla="*/ 7 h 166"/>
                    <a:gd name="T64" fmla="*/ 40 w 139"/>
                    <a:gd name="T65" fmla="*/ 0 h 166"/>
                    <a:gd name="T66" fmla="*/ 46 w 139"/>
                    <a:gd name="T67" fmla="*/ 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9" h="166">
                      <a:moveTo>
                        <a:pt x="46" y="2"/>
                      </a:moveTo>
                      <a:lnTo>
                        <a:pt x="86" y="5"/>
                      </a:lnTo>
                      <a:lnTo>
                        <a:pt x="92" y="27"/>
                      </a:lnTo>
                      <a:lnTo>
                        <a:pt x="94" y="40"/>
                      </a:lnTo>
                      <a:lnTo>
                        <a:pt x="102" y="43"/>
                      </a:lnTo>
                      <a:lnTo>
                        <a:pt x="105" y="56"/>
                      </a:lnTo>
                      <a:lnTo>
                        <a:pt x="113" y="56"/>
                      </a:lnTo>
                      <a:lnTo>
                        <a:pt x="118" y="74"/>
                      </a:lnTo>
                      <a:lnTo>
                        <a:pt x="124" y="74"/>
                      </a:lnTo>
                      <a:lnTo>
                        <a:pt x="139" y="82"/>
                      </a:lnTo>
                      <a:lnTo>
                        <a:pt x="135" y="90"/>
                      </a:lnTo>
                      <a:lnTo>
                        <a:pt x="126" y="98"/>
                      </a:lnTo>
                      <a:lnTo>
                        <a:pt x="118" y="107"/>
                      </a:lnTo>
                      <a:lnTo>
                        <a:pt x="107" y="112"/>
                      </a:lnTo>
                      <a:lnTo>
                        <a:pt x="102" y="128"/>
                      </a:lnTo>
                      <a:lnTo>
                        <a:pt x="94" y="130"/>
                      </a:lnTo>
                      <a:lnTo>
                        <a:pt x="88" y="139"/>
                      </a:lnTo>
                      <a:lnTo>
                        <a:pt x="78" y="149"/>
                      </a:lnTo>
                      <a:lnTo>
                        <a:pt x="64" y="149"/>
                      </a:lnTo>
                      <a:lnTo>
                        <a:pt x="56" y="142"/>
                      </a:lnTo>
                      <a:lnTo>
                        <a:pt x="46" y="142"/>
                      </a:lnTo>
                      <a:lnTo>
                        <a:pt x="41" y="150"/>
                      </a:lnTo>
                      <a:lnTo>
                        <a:pt x="38" y="160"/>
                      </a:lnTo>
                      <a:lnTo>
                        <a:pt x="30" y="166"/>
                      </a:lnTo>
                      <a:lnTo>
                        <a:pt x="9" y="162"/>
                      </a:lnTo>
                      <a:lnTo>
                        <a:pt x="5" y="146"/>
                      </a:lnTo>
                      <a:lnTo>
                        <a:pt x="0" y="138"/>
                      </a:lnTo>
                      <a:lnTo>
                        <a:pt x="0" y="83"/>
                      </a:lnTo>
                      <a:lnTo>
                        <a:pt x="6" y="82"/>
                      </a:lnTo>
                      <a:lnTo>
                        <a:pt x="14" y="75"/>
                      </a:lnTo>
                      <a:lnTo>
                        <a:pt x="16" y="23"/>
                      </a:lnTo>
                      <a:lnTo>
                        <a:pt x="22" y="7"/>
                      </a:lnTo>
                      <a:lnTo>
                        <a:pt x="40" y="0"/>
                      </a:lnTo>
                      <a:lnTo>
                        <a:pt x="46" y="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3" name="Freeform 805"/>
                <p:cNvSpPr>
                  <a:spLocks/>
                </p:cNvSpPr>
                <p:nvPr/>
              </p:nvSpPr>
              <p:spPr bwMode="auto">
                <a:xfrm>
                  <a:off x="11325226" y="2812733"/>
                  <a:ext cx="68263" cy="50800"/>
                </a:xfrm>
                <a:custGeom>
                  <a:avLst/>
                  <a:gdLst>
                    <a:gd name="T0" fmla="*/ 13 w 43"/>
                    <a:gd name="T1" fmla="*/ 0 h 32"/>
                    <a:gd name="T2" fmla="*/ 0 w 43"/>
                    <a:gd name="T3" fmla="*/ 6 h 32"/>
                    <a:gd name="T4" fmla="*/ 8 w 43"/>
                    <a:gd name="T5" fmla="*/ 16 h 32"/>
                    <a:gd name="T6" fmla="*/ 22 w 43"/>
                    <a:gd name="T7" fmla="*/ 24 h 32"/>
                    <a:gd name="T8" fmla="*/ 38 w 43"/>
                    <a:gd name="T9" fmla="*/ 32 h 32"/>
                    <a:gd name="T10" fmla="*/ 43 w 43"/>
                    <a:gd name="T11" fmla="*/ 22 h 32"/>
                    <a:gd name="T12" fmla="*/ 32 w 43"/>
                    <a:gd name="T13" fmla="*/ 6 h 32"/>
                    <a:gd name="T14" fmla="*/ 13 w 43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32">
                      <a:moveTo>
                        <a:pt x="13" y="0"/>
                      </a:moveTo>
                      <a:lnTo>
                        <a:pt x="0" y="6"/>
                      </a:lnTo>
                      <a:lnTo>
                        <a:pt x="8" y="16"/>
                      </a:lnTo>
                      <a:lnTo>
                        <a:pt x="22" y="24"/>
                      </a:lnTo>
                      <a:lnTo>
                        <a:pt x="38" y="32"/>
                      </a:lnTo>
                      <a:lnTo>
                        <a:pt x="43" y="22"/>
                      </a:lnTo>
                      <a:lnTo>
                        <a:pt x="32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4" name="Freeform 806"/>
                <p:cNvSpPr>
                  <a:spLocks/>
                </p:cNvSpPr>
                <p:nvPr/>
              </p:nvSpPr>
              <p:spPr bwMode="auto">
                <a:xfrm>
                  <a:off x="11325226" y="2812733"/>
                  <a:ext cx="68263" cy="50800"/>
                </a:xfrm>
                <a:custGeom>
                  <a:avLst/>
                  <a:gdLst>
                    <a:gd name="T0" fmla="*/ 13 w 43"/>
                    <a:gd name="T1" fmla="*/ 0 h 32"/>
                    <a:gd name="T2" fmla="*/ 0 w 43"/>
                    <a:gd name="T3" fmla="*/ 6 h 32"/>
                    <a:gd name="T4" fmla="*/ 8 w 43"/>
                    <a:gd name="T5" fmla="*/ 16 h 32"/>
                    <a:gd name="T6" fmla="*/ 22 w 43"/>
                    <a:gd name="T7" fmla="*/ 24 h 32"/>
                    <a:gd name="T8" fmla="*/ 38 w 43"/>
                    <a:gd name="T9" fmla="*/ 32 h 32"/>
                    <a:gd name="T10" fmla="*/ 43 w 43"/>
                    <a:gd name="T11" fmla="*/ 22 h 32"/>
                    <a:gd name="T12" fmla="*/ 32 w 43"/>
                    <a:gd name="T13" fmla="*/ 6 h 32"/>
                    <a:gd name="T14" fmla="*/ 13 w 43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32">
                      <a:moveTo>
                        <a:pt x="13" y="0"/>
                      </a:moveTo>
                      <a:lnTo>
                        <a:pt x="0" y="6"/>
                      </a:lnTo>
                      <a:lnTo>
                        <a:pt x="8" y="16"/>
                      </a:lnTo>
                      <a:lnTo>
                        <a:pt x="22" y="24"/>
                      </a:lnTo>
                      <a:lnTo>
                        <a:pt x="38" y="32"/>
                      </a:lnTo>
                      <a:lnTo>
                        <a:pt x="43" y="22"/>
                      </a:lnTo>
                      <a:lnTo>
                        <a:pt x="32" y="6"/>
                      </a:lnTo>
                      <a:lnTo>
                        <a:pt x="1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5" name="Freeform 807"/>
                <p:cNvSpPr>
                  <a:spLocks/>
                </p:cNvSpPr>
                <p:nvPr/>
              </p:nvSpPr>
              <p:spPr bwMode="auto">
                <a:xfrm>
                  <a:off x="11325226" y="2812733"/>
                  <a:ext cx="68263" cy="50800"/>
                </a:xfrm>
                <a:custGeom>
                  <a:avLst/>
                  <a:gdLst>
                    <a:gd name="T0" fmla="*/ 13 w 43"/>
                    <a:gd name="T1" fmla="*/ 0 h 32"/>
                    <a:gd name="T2" fmla="*/ 0 w 43"/>
                    <a:gd name="T3" fmla="*/ 6 h 32"/>
                    <a:gd name="T4" fmla="*/ 8 w 43"/>
                    <a:gd name="T5" fmla="*/ 16 h 32"/>
                    <a:gd name="T6" fmla="*/ 22 w 43"/>
                    <a:gd name="T7" fmla="*/ 24 h 32"/>
                    <a:gd name="T8" fmla="*/ 38 w 43"/>
                    <a:gd name="T9" fmla="*/ 32 h 32"/>
                    <a:gd name="T10" fmla="*/ 43 w 43"/>
                    <a:gd name="T11" fmla="*/ 22 h 32"/>
                    <a:gd name="T12" fmla="*/ 32 w 43"/>
                    <a:gd name="T13" fmla="*/ 6 h 32"/>
                    <a:gd name="T14" fmla="*/ 13 w 43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32">
                      <a:moveTo>
                        <a:pt x="13" y="0"/>
                      </a:moveTo>
                      <a:lnTo>
                        <a:pt x="0" y="6"/>
                      </a:lnTo>
                      <a:lnTo>
                        <a:pt x="8" y="16"/>
                      </a:lnTo>
                      <a:lnTo>
                        <a:pt x="22" y="24"/>
                      </a:lnTo>
                      <a:lnTo>
                        <a:pt x="38" y="32"/>
                      </a:lnTo>
                      <a:lnTo>
                        <a:pt x="43" y="22"/>
                      </a:lnTo>
                      <a:lnTo>
                        <a:pt x="32" y="6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6" name="Freeform 808"/>
                <p:cNvSpPr>
                  <a:spLocks/>
                </p:cNvSpPr>
                <p:nvPr/>
              </p:nvSpPr>
              <p:spPr bwMode="auto">
                <a:xfrm>
                  <a:off x="11325226" y="2812733"/>
                  <a:ext cx="68263" cy="50800"/>
                </a:xfrm>
                <a:custGeom>
                  <a:avLst/>
                  <a:gdLst>
                    <a:gd name="T0" fmla="*/ 13 w 43"/>
                    <a:gd name="T1" fmla="*/ 0 h 32"/>
                    <a:gd name="T2" fmla="*/ 0 w 43"/>
                    <a:gd name="T3" fmla="*/ 6 h 32"/>
                    <a:gd name="T4" fmla="*/ 8 w 43"/>
                    <a:gd name="T5" fmla="*/ 16 h 32"/>
                    <a:gd name="T6" fmla="*/ 22 w 43"/>
                    <a:gd name="T7" fmla="*/ 24 h 32"/>
                    <a:gd name="T8" fmla="*/ 38 w 43"/>
                    <a:gd name="T9" fmla="*/ 32 h 32"/>
                    <a:gd name="T10" fmla="*/ 43 w 43"/>
                    <a:gd name="T11" fmla="*/ 22 h 32"/>
                    <a:gd name="T12" fmla="*/ 32 w 43"/>
                    <a:gd name="T13" fmla="*/ 6 h 32"/>
                    <a:gd name="T14" fmla="*/ 13 w 43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3" h="32">
                      <a:moveTo>
                        <a:pt x="13" y="0"/>
                      </a:moveTo>
                      <a:lnTo>
                        <a:pt x="0" y="6"/>
                      </a:lnTo>
                      <a:lnTo>
                        <a:pt x="8" y="16"/>
                      </a:lnTo>
                      <a:lnTo>
                        <a:pt x="22" y="24"/>
                      </a:lnTo>
                      <a:lnTo>
                        <a:pt x="38" y="32"/>
                      </a:lnTo>
                      <a:lnTo>
                        <a:pt x="43" y="22"/>
                      </a:lnTo>
                      <a:lnTo>
                        <a:pt x="32" y="6"/>
                      </a:lnTo>
                      <a:lnTo>
                        <a:pt x="1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7" name="Freeform 810"/>
                <p:cNvSpPr>
                  <a:spLocks/>
                </p:cNvSpPr>
                <p:nvPr/>
              </p:nvSpPr>
              <p:spPr bwMode="auto">
                <a:xfrm>
                  <a:off x="6219825" y="2112646"/>
                  <a:ext cx="77788" cy="111125"/>
                </a:xfrm>
                <a:custGeom>
                  <a:avLst/>
                  <a:gdLst>
                    <a:gd name="T0" fmla="*/ 8 w 49"/>
                    <a:gd name="T1" fmla="*/ 3 h 70"/>
                    <a:gd name="T2" fmla="*/ 3 w 49"/>
                    <a:gd name="T3" fmla="*/ 11 h 70"/>
                    <a:gd name="T4" fmla="*/ 3 w 49"/>
                    <a:gd name="T5" fmla="*/ 58 h 70"/>
                    <a:gd name="T6" fmla="*/ 0 w 49"/>
                    <a:gd name="T7" fmla="*/ 61 h 70"/>
                    <a:gd name="T8" fmla="*/ 6 w 49"/>
                    <a:gd name="T9" fmla="*/ 69 h 70"/>
                    <a:gd name="T10" fmla="*/ 20 w 49"/>
                    <a:gd name="T11" fmla="*/ 70 h 70"/>
                    <a:gd name="T12" fmla="*/ 25 w 49"/>
                    <a:gd name="T13" fmla="*/ 61 h 70"/>
                    <a:gd name="T14" fmla="*/ 30 w 49"/>
                    <a:gd name="T15" fmla="*/ 51 h 70"/>
                    <a:gd name="T16" fmla="*/ 38 w 49"/>
                    <a:gd name="T17" fmla="*/ 43 h 70"/>
                    <a:gd name="T18" fmla="*/ 49 w 49"/>
                    <a:gd name="T19" fmla="*/ 43 h 70"/>
                    <a:gd name="T20" fmla="*/ 46 w 49"/>
                    <a:gd name="T21" fmla="*/ 32 h 70"/>
                    <a:gd name="T22" fmla="*/ 36 w 49"/>
                    <a:gd name="T23" fmla="*/ 26 h 70"/>
                    <a:gd name="T24" fmla="*/ 35 w 49"/>
                    <a:gd name="T25" fmla="*/ 16 h 70"/>
                    <a:gd name="T26" fmla="*/ 27 w 49"/>
                    <a:gd name="T27" fmla="*/ 13 h 70"/>
                    <a:gd name="T28" fmla="*/ 17 w 49"/>
                    <a:gd name="T29" fmla="*/ 10 h 70"/>
                    <a:gd name="T30" fmla="*/ 14 w 49"/>
                    <a:gd name="T31" fmla="*/ 0 h 70"/>
                    <a:gd name="T32" fmla="*/ 8 w 49"/>
                    <a:gd name="T3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70">
                      <a:moveTo>
                        <a:pt x="8" y="3"/>
                      </a:moveTo>
                      <a:lnTo>
                        <a:pt x="3" y="11"/>
                      </a:lnTo>
                      <a:lnTo>
                        <a:pt x="3" y="58"/>
                      </a:lnTo>
                      <a:lnTo>
                        <a:pt x="0" y="61"/>
                      </a:lnTo>
                      <a:lnTo>
                        <a:pt x="6" y="69"/>
                      </a:lnTo>
                      <a:lnTo>
                        <a:pt x="20" y="70"/>
                      </a:lnTo>
                      <a:lnTo>
                        <a:pt x="25" y="61"/>
                      </a:lnTo>
                      <a:lnTo>
                        <a:pt x="30" y="51"/>
                      </a:lnTo>
                      <a:lnTo>
                        <a:pt x="38" y="43"/>
                      </a:lnTo>
                      <a:lnTo>
                        <a:pt x="49" y="43"/>
                      </a:lnTo>
                      <a:lnTo>
                        <a:pt x="46" y="32"/>
                      </a:lnTo>
                      <a:lnTo>
                        <a:pt x="36" y="26"/>
                      </a:lnTo>
                      <a:lnTo>
                        <a:pt x="35" y="16"/>
                      </a:lnTo>
                      <a:lnTo>
                        <a:pt x="27" y="13"/>
                      </a:lnTo>
                      <a:lnTo>
                        <a:pt x="17" y="10"/>
                      </a:lnTo>
                      <a:lnTo>
                        <a:pt x="14" y="0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8" name="Freeform 811"/>
                <p:cNvSpPr>
                  <a:spLocks/>
                </p:cNvSpPr>
                <p:nvPr/>
              </p:nvSpPr>
              <p:spPr bwMode="auto">
                <a:xfrm>
                  <a:off x="6219825" y="2112646"/>
                  <a:ext cx="77788" cy="111125"/>
                </a:xfrm>
                <a:custGeom>
                  <a:avLst/>
                  <a:gdLst>
                    <a:gd name="T0" fmla="*/ 8 w 49"/>
                    <a:gd name="T1" fmla="*/ 3 h 70"/>
                    <a:gd name="T2" fmla="*/ 3 w 49"/>
                    <a:gd name="T3" fmla="*/ 11 h 70"/>
                    <a:gd name="T4" fmla="*/ 3 w 49"/>
                    <a:gd name="T5" fmla="*/ 58 h 70"/>
                    <a:gd name="T6" fmla="*/ 0 w 49"/>
                    <a:gd name="T7" fmla="*/ 61 h 70"/>
                    <a:gd name="T8" fmla="*/ 6 w 49"/>
                    <a:gd name="T9" fmla="*/ 69 h 70"/>
                    <a:gd name="T10" fmla="*/ 20 w 49"/>
                    <a:gd name="T11" fmla="*/ 70 h 70"/>
                    <a:gd name="T12" fmla="*/ 25 w 49"/>
                    <a:gd name="T13" fmla="*/ 61 h 70"/>
                    <a:gd name="T14" fmla="*/ 30 w 49"/>
                    <a:gd name="T15" fmla="*/ 51 h 70"/>
                    <a:gd name="T16" fmla="*/ 38 w 49"/>
                    <a:gd name="T17" fmla="*/ 43 h 70"/>
                    <a:gd name="T18" fmla="*/ 49 w 49"/>
                    <a:gd name="T19" fmla="*/ 43 h 70"/>
                    <a:gd name="T20" fmla="*/ 46 w 49"/>
                    <a:gd name="T21" fmla="*/ 32 h 70"/>
                    <a:gd name="T22" fmla="*/ 36 w 49"/>
                    <a:gd name="T23" fmla="*/ 26 h 70"/>
                    <a:gd name="T24" fmla="*/ 35 w 49"/>
                    <a:gd name="T25" fmla="*/ 16 h 70"/>
                    <a:gd name="T26" fmla="*/ 27 w 49"/>
                    <a:gd name="T27" fmla="*/ 13 h 70"/>
                    <a:gd name="T28" fmla="*/ 17 w 49"/>
                    <a:gd name="T29" fmla="*/ 10 h 70"/>
                    <a:gd name="T30" fmla="*/ 14 w 49"/>
                    <a:gd name="T31" fmla="*/ 0 h 70"/>
                    <a:gd name="T32" fmla="*/ 8 w 49"/>
                    <a:gd name="T3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70">
                      <a:moveTo>
                        <a:pt x="8" y="3"/>
                      </a:moveTo>
                      <a:lnTo>
                        <a:pt x="3" y="11"/>
                      </a:lnTo>
                      <a:lnTo>
                        <a:pt x="3" y="58"/>
                      </a:lnTo>
                      <a:lnTo>
                        <a:pt x="0" y="61"/>
                      </a:lnTo>
                      <a:lnTo>
                        <a:pt x="6" y="69"/>
                      </a:lnTo>
                      <a:lnTo>
                        <a:pt x="20" y="70"/>
                      </a:lnTo>
                      <a:lnTo>
                        <a:pt x="25" y="61"/>
                      </a:lnTo>
                      <a:lnTo>
                        <a:pt x="30" y="51"/>
                      </a:lnTo>
                      <a:lnTo>
                        <a:pt x="38" y="43"/>
                      </a:lnTo>
                      <a:lnTo>
                        <a:pt x="49" y="43"/>
                      </a:lnTo>
                      <a:lnTo>
                        <a:pt x="46" y="32"/>
                      </a:lnTo>
                      <a:lnTo>
                        <a:pt x="36" y="26"/>
                      </a:lnTo>
                      <a:lnTo>
                        <a:pt x="35" y="16"/>
                      </a:lnTo>
                      <a:lnTo>
                        <a:pt x="27" y="13"/>
                      </a:lnTo>
                      <a:lnTo>
                        <a:pt x="17" y="10"/>
                      </a:lnTo>
                      <a:lnTo>
                        <a:pt x="14" y="0"/>
                      </a:lnTo>
                      <a:lnTo>
                        <a:pt x="8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9" name="Freeform 812"/>
                <p:cNvSpPr>
                  <a:spLocks/>
                </p:cNvSpPr>
                <p:nvPr/>
              </p:nvSpPr>
              <p:spPr bwMode="auto">
                <a:xfrm>
                  <a:off x="6219825" y="2112646"/>
                  <a:ext cx="77788" cy="111125"/>
                </a:xfrm>
                <a:custGeom>
                  <a:avLst/>
                  <a:gdLst>
                    <a:gd name="T0" fmla="*/ 8 w 49"/>
                    <a:gd name="T1" fmla="*/ 3 h 70"/>
                    <a:gd name="T2" fmla="*/ 3 w 49"/>
                    <a:gd name="T3" fmla="*/ 11 h 70"/>
                    <a:gd name="T4" fmla="*/ 3 w 49"/>
                    <a:gd name="T5" fmla="*/ 58 h 70"/>
                    <a:gd name="T6" fmla="*/ 0 w 49"/>
                    <a:gd name="T7" fmla="*/ 61 h 70"/>
                    <a:gd name="T8" fmla="*/ 6 w 49"/>
                    <a:gd name="T9" fmla="*/ 69 h 70"/>
                    <a:gd name="T10" fmla="*/ 20 w 49"/>
                    <a:gd name="T11" fmla="*/ 70 h 70"/>
                    <a:gd name="T12" fmla="*/ 25 w 49"/>
                    <a:gd name="T13" fmla="*/ 61 h 70"/>
                    <a:gd name="T14" fmla="*/ 30 w 49"/>
                    <a:gd name="T15" fmla="*/ 51 h 70"/>
                    <a:gd name="T16" fmla="*/ 38 w 49"/>
                    <a:gd name="T17" fmla="*/ 43 h 70"/>
                    <a:gd name="T18" fmla="*/ 49 w 49"/>
                    <a:gd name="T19" fmla="*/ 43 h 70"/>
                    <a:gd name="T20" fmla="*/ 46 w 49"/>
                    <a:gd name="T21" fmla="*/ 32 h 70"/>
                    <a:gd name="T22" fmla="*/ 36 w 49"/>
                    <a:gd name="T23" fmla="*/ 26 h 70"/>
                    <a:gd name="T24" fmla="*/ 35 w 49"/>
                    <a:gd name="T25" fmla="*/ 16 h 70"/>
                    <a:gd name="T26" fmla="*/ 27 w 49"/>
                    <a:gd name="T27" fmla="*/ 13 h 70"/>
                    <a:gd name="T28" fmla="*/ 17 w 49"/>
                    <a:gd name="T29" fmla="*/ 10 h 70"/>
                    <a:gd name="T30" fmla="*/ 14 w 49"/>
                    <a:gd name="T31" fmla="*/ 0 h 70"/>
                    <a:gd name="T32" fmla="*/ 8 w 49"/>
                    <a:gd name="T3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70">
                      <a:moveTo>
                        <a:pt x="8" y="3"/>
                      </a:moveTo>
                      <a:lnTo>
                        <a:pt x="3" y="11"/>
                      </a:lnTo>
                      <a:lnTo>
                        <a:pt x="3" y="58"/>
                      </a:lnTo>
                      <a:lnTo>
                        <a:pt x="0" y="61"/>
                      </a:lnTo>
                      <a:lnTo>
                        <a:pt x="6" y="69"/>
                      </a:lnTo>
                      <a:lnTo>
                        <a:pt x="20" y="70"/>
                      </a:lnTo>
                      <a:lnTo>
                        <a:pt x="25" y="61"/>
                      </a:lnTo>
                      <a:lnTo>
                        <a:pt x="30" y="51"/>
                      </a:lnTo>
                      <a:lnTo>
                        <a:pt x="38" y="43"/>
                      </a:lnTo>
                      <a:lnTo>
                        <a:pt x="49" y="43"/>
                      </a:lnTo>
                      <a:lnTo>
                        <a:pt x="46" y="32"/>
                      </a:lnTo>
                      <a:lnTo>
                        <a:pt x="36" y="26"/>
                      </a:lnTo>
                      <a:lnTo>
                        <a:pt x="35" y="16"/>
                      </a:lnTo>
                      <a:lnTo>
                        <a:pt x="27" y="13"/>
                      </a:lnTo>
                      <a:lnTo>
                        <a:pt x="17" y="10"/>
                      </a:lnTo>
                      <a:lnTo>
                        <a:pt x="14" y="0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0" name="Freeform 813"/>
                <p:cNvSpPr>
                  <a:spLocks/>
                </p:cNvSpPr>
                <p:nvPr/>
              </p:nvSpPr>
              <p:spPr bwMode="auto">
                <a:xfrm>
                  <a:off x="6219825" y="2112646"/>
                  <a:ext cx="77788" cy="111125"/>
                </a:xfrm>
                <a:custGeom>
                  <a:avLst/>
                  <a:gdLst>
                    <a:gd name="T0" fmla="*/ 8 w 49"/>
                    <a:gd name="T1" fmla="*/ 3 h 70"/>
                    <a:gd name="T2" fmla="*/ 3 w 49"/>
                    <a:gd name="T3" fmla="*/ 11 h 70"/>
                    <a:gd name="T4" fmla="*/ 3 w 49"/>
                    <a:gd name="T5" fmla="*/ 58 h 70"/>
                    <a:gd name="T6" fmla="*/ 0 w 49"/>
                    <a:gd name="T7" fmla="*/ 61 h 70"/>
                    <a:gd name="T8" fmla="*/ 6 w 49"/>
                    <a:gd name="T9" fmla="*/ 69 h 70"/>
                    <a:gd name="T10" fmla="*/ 20 w 49"/>
                    <a:gd name="T11" fmla="*/ 70 h 70"/>
                    <a:gd name="T12" fmla="*/ 25 w 49"/>
                    <a:gd name="T13" fmla="*/ 61 h 70"/>
                    <a:gd name="T14" fmla="*/ 30 w 49"/>
                    <a:gd name="T15" fmla="*/ 51 h 70"/>
                    <a:gd name="T16" fmla="*/ 38 w 49"/>
                    <a:gd name="T17" fmla="*/ 43 h 70"/>
                    <a:gd name="T18" fmla="*/ 49 w 49"/>
                    <a:gd name="T19" fmla="*/ 43 h 70"/>
                    <a:gd name="T20" fmla="*/ 46 w 49"/>
                    <a:gd name="T21" fmla="*/ 32 h 70"/>
                    <a:gd name="T22" fmla="*/ 36 w 49"/>
                    <a:gd name="T23" fmla="*/ 26 h 70"/>
                    <a:gd name="T24" fmla="*/ 35 w 49"/>
                    <a:gd name="T25" fmla="*/ 16 h 70"/>
                    <a:gd name="T26" fmla="*/ 27 w 49"/>
                    <a:gd name="T27" fmla="*/ 13 h 70"/>
                    <a:gd name="T28" fmla="*/ 17 w 49"/>
                    <a:gd name="T29" fmla="*/ 10 h 70"/>
                    <a:gd name="T30" fmla="*/ 14 w 49"/>
                    <a:gd name="T31" fmla="*/ 0 h 70"/>
                    <a:gd name="T32" fmla="*/ 8 w 49"/>
                    <a:gd name="T33" fmla="*/ 3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70">
                      <a:moveTo>
                        <a:pt x="8" y="3"/>
                      </a:moveTo>
                      <a:lnTo>
                        <a:pt x="3" y="11"/>
                      </a:lnTo>
                      <a:lnTo>
                        <a:pt x="3" y="58"/>
                      </a:lnTo>
                      <a:lnTo>
                        <a:pt x="0" y="61"/>
                      </a:lnTo>
                      <a:lnTo>
                        <a:pt x="6" y="69"/>
                      </a:lnTo>
                      <a:lnTo>
                        <a:pt x="20" y="70"/>
                      </a:lnTo>
                      <a:lnTo>
                        <a:pt x="25" y="61"/>
                      </a:lnTo>
                      <a:lnTo>
                        <a:pt x="30" y="51"/>
                      </a:lnTo>
                      <a:lnTo>
                        <a:pt x="38" y="43"/>
                      </a:lnTo>
                      <a:lnTo>
                        <a:pt x="49" y="43"/>
                      </a:lnTo>
                      <a:lnTo>
                        <a:pt x="46" y="32"/>
                      </a:lnTo>
                      <a:lnTo>
                        <a:pt x="36" y="26"/>
                      </a:lnTo>
                      <a:lnTo>
                        <a:pt x="35" y="16"/>
                      </a:lnTo>
                      <a:lnTo>
                        <a:pt x="27" y="13"/>
                      </a:lnTo>
                      <a:lnTo>
                        <a:pt x="17" y="10"/>
                      </a:lnTo>
                      <a:lnTo>
                        <a:pt x="14" y="0"/>
                      </a:lnTo>
                      <a:lnTo>
                        <a:pt x="8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1" name="Freeform 814"/>
                <p:cNvSpPr>
                  <a:spLocks/>
                </p:cNvSpPr>
                <p:nvPr/>
              </p:nvSpPr>
              <p:spPr bwMode="auto">
                <a:xfrm>
                  <a:off x="9197975" y="675958"/>
                  <a:ext cx="1344613" cy="1011238"/>
                </a:xfrm>
                <a:custGeom>
                  <a:avLst/>
                  <a:gdLst>
                    <a:gd name="T0" fmla="*/ 646 w 847"/>
                    <a:gd name="T1" fmla="*/ 307 h 637"/>
                    <a:gd name="T2" fmla="*/ 689 w 847"/>
                    <a:gd name="T3" fmla="*/ 310 h 637"/>
                    <a:gd name="T4" fmla="*/ 696 w 847"/>
                    <a:gd name="T5" fmla="*/ 340 h 637"/>
                    <a:gd name="T6" fmla="*/ 699 w 847"/>
                    <a:gd name="T7" fmla="*/ 401 h 637"/>
                    <a:gd name="T8" fmla="*/ 723 w 847"/>
                    <a:gd name="T9" fmla="*/ 457 h 637"/>
                    <a:gd name="T10" fmla="*/ 718 w 847"/>
                    <a:gd name="T11" fmla="*/ 517 h 637"/>
                    <a:gd name="T12" fmla="*/ 691 w 847"/>
                    <a:gd name="T13" fmla="*/ 561 h 637"/>
                    <a:gd name="T14" fmla="*/ 665 w 847"/>
                    <a:gd name="T15" fmla="*/ 581 h 637"/>
                    <a:gd name="T16" fmla="*/ 617 w 847"/>
                    <a:gd name="T17" fmla="*/ 602 h 637"/>
                    <a:gd name="T18" fmla="*/ 560 w 847"/>
                    <a:gd name="T19" fmla="*/ 637 h 637"/>
                    <a:gd name="T20" fmla="*/ 538 w 847"/>
                    <a:gd name="T21" fmla="*/ 629 h 637"/>
                    <a:gd name="T22" fmla="*/ 477 w 847"/>
                    <a:gd name="T23" fmla="*/ 588 h 637"/>
                    <a:gd name="T24" fmla="*/ 445 w 847"/>
                    <a:gd name="T25" fmla="*/ 623 h 637"/>
                    <a:gd name="T26" fmla="*/ 405 w 847"/>
                    <a:gd name="T27" fmla="*/ 612 h 637"/>
                    <a:gd name="T28" fmla="*/ 376 w 847"/>
                    <a:gd name="T29" fmla="*/ 568 h 637"/>
                    <a:gd name="T30" fmla="*/ 396 w 847"/>
                    <a:gd name="T31" fmla="*/ 535 h 637"/>
                    <a:gd name="T32" fmla="*/ 367 w 847"/>
                    <a:gd name="T33" fmla="*/ 511 h 637"/>
                    <a:gd name="T34" fmla="*/ 317 w 847"/>
                    <a:gd name="T35" fmla="*/ 484 h 637"/>
                    <a:gd name="T36" fmla="*/ 266 w 847"/>
                    <a:gd name="T37" fmla="*/ 508 h 637"/>
                    <a:gd name="T38" fmla="*/ 228 w 847"/>
                    <a:gd name="T39" fmla="*/ 509 h 637"/>
                    <a:gd name="T40" fmla="*/ 169 w 847"/>
                    <a:gd name="T41" fmla="*/ 492 h 637"/>
                    <a:gd name="T42" fmla="*/ 145 w 847"/>
                    <a:gd name="T43" fmla="*/ 478 h 637"/>
                    <a:gd name="T44" fmla="*/ 104 w 847"/>
                    <a:gd name="T45" fmla="*/ 450 h 637"/>
                    <a:gd name="T46" fmla="*/ 70 w 847"/>
                    <a:gd name="T47" fmla="*/ 409 h 637"/>
                    <a:gd name="T48" fmla="*/ 17 w 847"/>
                    <a:gd name="T49" fmla="*/ 411 h 637"/>
                    <a:gd name="T50" fmla="*/ 14 w 847"/>
                    <a:gd name="T51" fmla="*/ 364 h 637"/>
                    <a:gd name="T52" fmla="*/ 14 w 847"/>
                    <a:gd name="T53" fmla="*/ 329 h 637"/>
                    <a:gd name="T54" fmla="*/ 14 w 847"/>
                    <a:gd name="T55" fmla="*/ 284 h 637"/>
                    <a:gd name="T56" fmla="*/ 41 w 847"/>
                    <a:gd name="T57" fmla="*/ 281 h 637"/>
                    <a:gd name="T58" fmla="*/ 84 w 847"/>
                    <a:gd name="T59" fmla="*/ 262 h 637"/>
                    <a:gd name="T60" fmla="*/ 78 w 847"/>
                    <a:gd name="T61" fmla="*/ 205 h 637"/>
                    <a:gd name="T62" fmla="*/ 115 w 847"/>
                    <a:gd name="T63" fmla="*/ 171 h 637"/>
                    <a:gd name="T64" fmla="*/ 155 w 847"/>
                    <a:gd name="T65" fmla="*/ 134 h 637"/>
                    <a:gd name="T66" fmla="*/ 179 w 847"/>
                    <a:gd name="T67" fmla="*/ 112 h 637"/>
                    <a:gd name="T68" fmla="*/ 217 w 847"/>
                    <a:gd name="T69" fmla="*/ 128 h 637"/>
                    <a:gd name="T70" fmla="*/ 266 w 847"/>
                    <a:gd name="T71" fmla="*/ 178 h 637"/>
                    <a:gd name="T72" fmla="*/ 309 w 847"/>
                    <a:gd name="T73" fmla="*/ 209 h 637"/>
                    <a:gd name="T74" fmla="*/ 421 w 847"/>
                    <a:gd name="T75" fmla="*/ 232 h 637"/>
                    <a:gd name="T76" fmla="*/ 477 w 847"/>
                    <a:gd name="T77" fmla="*/ 227 h 637"/>
                    <a:gd name="T78" fmla="*/ 533 w 847"/>
                    <a:gd name="T79" fmla="*/ 193 h 637"/>
                    <a:gd name="T80" fmla="*/ 566 w 847"/>
                    <a:gd name="T81" fmla="*/ 168 h 637"/>
                    <a:gd name="T82" fmla="*/ 627 w 847"/>
                    <a:gd name="T83" fmla="*/ 131 h 637"/>
                    <a:gd name="T84" fmla="*/ 579 w 847"/>
                    <a:gd name="T85" fmla="*/ 123 h 637"/>
                    <a:gd name="T86" fmla="*/ 577 w 847"/>
                    <a:gd name="T87" fmla="*/ 71 h 637"/>
                    <a:gd name="T88" fmla="*/ 614 w 847"/>
                    <a:gd name="T89" fmla="*/ 53 h 637"/>
                    <a:gd name="T90" fmla="*/ 622 w 847"/>
                    <a:gd name="T91" fmla="*/ 0 h 637"/>
                    <a:gd name="T92" fmla="*/ 716 w 847"/>
                    <a:gd name="T93" fmla="*/ 32 h 637"/>
                    <a:gd name="T94" fmla="*/ 742 w 847"/>
                    <a:gd name="T95" fmla="*/ 79 h 637"/>
                    <a:gd name="T96" fmla="*/ 793 w 847"/>
                    <a:gd name="T97" fmla="*/ 104 h 637"/>
                    <a:gd name="T98" fmla="*/ 839 w 847"/>
                    <a:gd name="T99" fmla="*/ 109 h 637"/>
                    <a:gd name="T100" fmla="*/ 838 w 847"/>
                    <a:gd name="T101" fmla="*/ 138 h 637"/>
                    <a:gd name="T102" fmla="*/ 814 w 847"/>
                    <a:gd name="T103" fmla="*/ 189 h 637"/>
                    <a:gd name="T104" fmla="*/ 814 w 847"/>
                    <a:gd name="T105" fmla="*/ 221 h 637"/>
                    <a:gd name="T106" fmla="*/ 769 w 847"/>
                    <a:gd name="T107" fmla="*/ 243 h 637"/>
                    <a:gd name="T108" fmla="*/ 734 w 847"/>
                    <a:gd name="T109" fmla="*/ 273 h 637"/>
                    <a:gd name="T110" fmla="*/ 692 w 847"/>
                    <a:gd name="T111" fmla="*/ 273 h 637"/>
                    <a:gd name="T112" fmla="*/ 673 w 847"/>
                    <a:gd name="T113" fmla="*/ 264 h 6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47" h="637">
                      <a:moveTo>
                        <a:pt x="667" y="275"/>
                      </a:moveTo>
                      <a:lnTo>
                        <a:pt x="644" y="291"/>
                      </a:lnTo>
                      <a:lnTo>
                        <a:pt x="646" y="307"/>
                      </a:lnTo>
                      <a:lnTo>
                        <a:pt x="662" y="320"/>
                      </a:lnTo>
                      <a:lnTo>
                        <a:pt x="676" y="321"/>
                      </a:lnTo>
                      <a:lnTo>
                        <a:pt x="689" y="310"/>
                      </a:lnTo>
                      <a:lnTo>
                        <a:pt x="710" y="312"/>
                      </a:lnTo>
                      <a:lnTo>
                        <a:pt x="716" y="332"/>
                      </a:lnTo>
                      <a:lnTo>
                        <a:pt x="696" y="340"/>
                      </a:lnTo>
                      <a:lnTo>
                        <a:pt x="680" y="355"/>
                      </a:lnTo>
                      <a:lnTo>
                        <a:pt x="686" y="374"/>
                      </a:lnTo>
                      <a:lnTo>
                        <a:pt x="699" y="401"/>
                      </a:lnTo>
                      <a:lnTo>
                        <a:pt x="718" y="420"/>
                      </a:lnTo>
                      <a:lnTo>
                        <a:pt x="718" y="438"/>
                      </a:lnTo>
                      <a:lnTo>
                        <a:pt x="723" y="457"/>
                      </a:lnTo>
                      <a:lnTo>
                        <a:pt x="731" y="500"/>
                      </a:lnTo>
                      <a:lnTo>
                        <a:pt x="719" y="501"/>
                      </a:lnTo>
                      <a:lnTo>
                        <a:pt x="718" y="517"/>
                      </a:lnTo>
                      <a:lnTo>
                        <a:pt x="704" y="530"/>
                      </a:lnTo>
                      <a:lnTo>
                        <a:pt x="705" y="549"/>
                      </a:lnTo>
                      <a:lnTo>
                        <a:pt x="691" y="561"/>
                      </a:lnTo>
                      <a:lnTo>
                        <a:pt x="680" y="562"/>
                      </a:lnTo>
                      <a:lnTo>
                        <a:pt x="676" y="578"/>
                      </a:lnTo>
                      <a:lnTo>
                        <a:pt x="665" y="581"/>
                      </a:lnTo>
                      <a:lnTo>
                        <a:pt x="662" y="596"/>
                      </a:lnTo>
                      <a:lnTo>
                        <a:pt x="637" y="604"/>
                      </a:lnTo>
                      <a:lnTo>
                        <a:pt x="617" y="602"/>
                      </a:lnTo>
                      <a:lnTo>
                        <a:pt x="593" y="610"/>
                      </a:lnTo>
                      <a:lnTo>
                        <a:pt x="571" y="628"/>
                      </a:lnTo>
                      <a:lnTo>
                        <a:pt x="560" y="637"/>
                      </a:lnTo>
                      <a:lnTo>
                        <a:pt x="554" y="616"/>
                      </a:lnTo>
                      <a:lnTo>
                        <a:pt x="546" y="610"/>
                      </a:lnTo>
                      <a:lnTo>
                        <a:pt x="538" y="629"/>
                      </a:lnTo>
                      <a:lnTo>
                        <a:pt x="517" y="596"/>
                      </a:lnTo>
                      <a:lnTo>
                        <a:pt x="493" y="588"/>
                      </a:lnTo>
                      <a:lnTo>
                        <a:pt x="477" y="588"/>
                      </a:lnTo>
                      <a:lnTo>
                        <a:pt x="453" y="602"/>
                      </a:lnTo>
                      <a:lnTo>
                        <a:pt x="442" y="607"/>
                      </a:lnTo>
                      <a:lnTo>
                        <a:pt x="445" y="623"/>
                      </a:lnTo>
                      <a:lnTo>
                        <a:pt x="424" y="624"/>
                      </a:lnTo>
                      <a:lnTo>
                        <a:pt x="420" y="615"/>
                      </a:lnTo>
                      <a:lnTo>
                        <a:pt x="405" y="612"/>
                      </a:lnTo>
                      <a:lnTo>
                        <a:pt x="402" y="588"/>
                      </a:lnTo>
                      <a:lnTo>
                        <a:pt x="394" y="570"/>
                      </a:lnTo>
                      <a:lnTo>
                        <a:pt x="376" y="568"/>
                      </a:lnTo>
                      <a:lnTo>
                        <a:pt x="378" y="556"/>
                      </a:lnTo>
                      <a:lnTo>
                        <a:pt x="389" y="548"/>
                      </a:lnTo>
                      <a:lnTo>
                        <a:pt x="396" y="535"/>
                      </a:lnTo>
                      <a:lnTo>
                        <a:pt x="389" y="517"/>
                      </a:lnTo>
                      <a:lnTo>
                        <a:pt x="384" y="508"/>
                      </a:lnTo>
                      <a:lnTo>
                        <a:pt x="367" y="511"/>
                      </a:lnTo>
                      <a:lnTo>
                        <a:pt x="359" y="493"/>
                      </a:lnTo>
                      <a:lnTo>
                        <a:pt x="341" y="484"/>
                      </a:lnTo>
                      <a:lnTo>
                        <a:pt x="317" y="484"/>
                      </a:lnTo>
                      <a:lnTo>
                        <a:pt x="300" y="495"/>
                      </a:lnTo>
                      <a:lnTo>
                        <a:pt x="290" y="508"/>
                      </a:lnTo>
                      <a:lnTo>
                        <a:pt x="266" y="508"/>
                      </a:lnTo>
                      <a:lnTo>
                        <a:pt x="250" y="500"/>
                      </a:lnTo>
                      <a:lnTo>
                        <a:pt x="242" y="514"/>
                      </a:lnTo>
                      <a:lnTo>
                        <a:pt x="228" y="509"/>
                      </a:lnTo>
                      <a:lnTo>
                        <a:pt x="195" y="506"/>
                      </a:lnTo>
                      <a:lnTo>
                        <a:pt x="180" y="498"/>
                      </a:lnTo>
                      <a:lnTo>
                        <a:pt x="169" y="492"/>
                      </a:lnTo>
                      <a:lnTo>
                        <a:pt x="167" y="474"/>
                      </a:lnTo>
                      <a:lnTo>
                        <a:pt x="161" y="484"/>
                      </a:lnTo>
                      <a:lnTo>
                        <a:pt x="145" y="478"/>
                      </a:lnTo>
                      <a:lnTo>
                        <a:pt x="132" y="465"/>
                      </a:lnTo>
                      <a:lnTo>
                        <a:pt x="116" y="463"/>
                      </a:lnTo>
                      <a:lnTo>
                        <a:pt x="104" y="450"/>
                      </a:lnTo>
                      <a:lnTo>
                        <a:pt x="81" y="447"/>
                      </a:lnTo>
                      <a:lnTo>
                        <a:pt x="81" y="418"/>
                      </a:lnTo>
                      <a:lnTo>
                        <a:pt x="70" y="409"/>
                      </a:lnTo>
                      <a:lnTo>
                        <a:pt x="53" y="409"/>
                      </a:lnTo>
                      <a:lnTo>
                        <a:pt x="32" y="422"/>
                      </a:lnTo>
                      <a:lnTo>
                        <a:pt x="17" y="411"/>
                      </a:lnTo>
                      <a:lnTo>
                        <a:pt x="19" y="390"/>
                      </a:lnTo>
                      <a:lnTo>
                        <a:pt x="11" y="380"/>
                      </a:lnTo>
                      <a:lnTo>
                        <a:pt x="14" y="364"/>
                      </a:lnTo>
                      <a:lnTo>
                        <a:pt x="17" y="340"/>
                      </a:lnTo>
                      <a:lnTo>
                        <a:pt x="17" y="328"/>
                      </a:lnTo>
                      <a:lnTo>
                        <a:pt x="14" y="329"/>
                      </a:lnTo>
                      <a:lnTo>
                        <a:pt x="0" y="318"/>
                      </a:lnTo>
                      <a:lnTo>
                        <a:pt x="2" y="294"/>
                      </a:lnTo>
                      <a:lnTo>
                        <a:pt x="14" y="284"/>
                      </a:lnTo>
                      <a:lnTo>
                        <a:pt x="35" y="299"/>
                      </a:lnTo>
                      <a:lnTo>
                        <a:pt x="43" y="291"/>
                      </a:lnTo>
                      <a:lnTo>
                        <a:pt x="41" y="281"/>
                      </a:lnTo>
                      <a:lnTo>
                        <a:pt x="67" y="276"/>
                      </a:lnTo>
                      <a:lnTo>
                        <a:pt x="72" y="267"/>
                      </a:lnTo>
                      <a:lnTo>
                        <a:pt x="84" y="262"/>
                      </a:lnTo>
                      <a:lnTo>
                        <a:pt x="84" y="221"/>
                      </a:lnTo>
                      <a:lnTo>
                        <a:pt x="73" y="214"/>
                      </a:lnTo>
                      <a:lnTo>
                        <a:pt x="78" y="205"/>
                      </a:lnTo>
                      <a:lnTo>
                        <a:pt x="108" y="200"/>
                      </a:lnTo>
                      <a:lnTo>
                        <a:pt x="113" y="192"/>
                      </a:lnTo>
                      <a:lnTo>
                        <a:pt x="115" y="171"/>
                      </a:lnTo>
                      <a:lnTo>
                        <a:pt x="131" y="163"/>
                      </a:lnTo>
                      <a:lnTo>
                        <a:pt x="148" y="168"/>
                      </a:lnTo>
                      <a:lnTo>
                        <a:pt x="155" y="134"/>
                      </a:lnTo>
                      <a:lnTo>
                        <a:pt x="163" y="126"/>
                      </a:lnTo>
                      <a:lnTo>
                        <a:pt x="174" y="123"/>
                      </a:lnTo>
                      <a:lnTo>
                        <a:pt x="179" y="112"/>
                      </a:lnTo>
                      <a:lnTo>
                        <a:pt x="188" y="106"/>
                      </a:lnTo>
                      <a:lnTo>
                        <a:pt x="196" y="117"/>
                      </a:lnTo>
                      <a:lnTo>
                        <a:pt x="217" y="128"/>
                      </a:lnTo>
                      <a:lnTo>
                        <a:pt x="222" y="146"/>
                      </a:lnTo>
                      <a:lnTo>
                        <a:pt x="233" y="171"/>
                      </a:lnTo>
                      <a:lnTo>
                        <a:pt x="266" y="178"/>
                      </a:lnTo>
                      <a:lnTo>
                        <a:pt x="282" y="181"/>
                      </a:lnTo>
                      <a:lnTo>
                        <a:pt x="300" y="190"/>
                      </a:lnTo>
                      <a:lnTo>
                        <a:pt x="309" y="209"/>
                      </a:lnTo>
                      <a:lnTo>
                        <a:pt x="321" y="221"/>
                      </a:lnTo>
                      <a:lnTo>
                        <a:pt x="404" y="225"/>
                      </a:lnTo>
                      <a:lnTo>
                        <a:pt x="421" y="232"/>
                      </a:lnTo>
                      <a:lnTo>
                        <a:pt x="443" y="243"/>
                      </a:lnTo>
                      <a:lnTo>
                        <a:pt x="464" y="237"/>
                      </a:lnTo>
                      <a:lnTo>
                        <a:pt x="477" y="227"/>
                      </a:lnTo>
                      <a:lnTo>
                        <a:pt x="507" y="232"/>
                      </a:lnTo>
                      <a:lnTo>
                        <a:pt x="531" y="213"/>
                      </a:lnTo>
                      <a:lnTo>
                        <a:pt x="533" y="193"/>
                      </a:lnTo>
                      <a:lnTo>
                        <a:pt x="531" y="176"/>
                      </a:lnTo>
                      <a:lnTo>
                        <a:pt x="552" y="182"/>
                      </a:lnTo>
                      <a:lnTo>
                        <a:pt x="566" y="168"/>
                      </a:lnTo>
                      <a:lnTo>
                        <a:pt x="579" y="157"/>
                      </a:lnTo>
                      <a:lnTo>
                        <a:pt x="601" y="144"/>
                      </a:lnTo>
                      <a:lnTo>
                        <a:pt x="627" y="131"/>
                      </a:lnTo>
                      <a:lnTo>
                        <a:pt x="616" y="117"/>
                      </a:lnTo>
                      <a:lnTo>
                        <a:pt x="592" y="118"/>
                      </a:lnTo>
                      <a:lnTo>
                        <a:pt x="579" y="123"/>
                      </a:lnTo>
                      <a:lnTo>
                        <a:pt x="576" y="117"/>
                      </a:lnTo>
                      <a:lnTo>
                        <a:pt x="574" y="83"/>
                      </a:lnTo>
                      <a:lnTo>
                        <a:pt x="577" y="71"/>
                      </a:lnTo>
                      <a:lnTo>
                        <a:pt x="590" y="82"/>
                      </a:lnTo>
                      <a:lnTo>
                        <a:pt x="609" y="82"/>
                      </a:lnTo>
                      <a:lnTo>
                        <a:pt x="614" y="53"/>
                      </a:lnTo>
                      <a:lnTo>
                        <a:pt x="625" y="42"/>
                      </a:lnTo>
                      <a:lnTo>
                        <a:pt x="614" y="16"/>
                      </a:lnTo>
                      <a:lnTo>
                        <a:pt x="622" y="0"/>
                      </a:lnTo>
                      <a:lnTo>
                        <a:pt x="686" y="0"/>
                      </a:lnTo>
                      <a:lnTo>
                        <a:pt x="702" y="18"/>
                      </a:lnTo>
                      <a:lnTo>
                        <a:pt x="716" y="32"/>
                      </a:lnTo>
                      <a:lnTo>
                        <a:pt x="726" y="45"/>
                      </a:lnTo>
                      <a:lnTo>
                        <a:pt x="731" y="64"/>
                      </a:lnTo>
                      <a:lnTo>
                        <a:pt x="742" y="79"/>
                      </a:lnTo>
                      <a:lnTo>
                        <a:pt x="767" y="83"/>
                      </a:lnTo>
                      <a:lnTo>
                        <a:pt x="780" y="95"/>
                      </a:lnTo>
                      <a:lnTo>
                        <a:pt x="793" y="104"/>
                      </a:lnTo>
                      <a:lnTo>
                        <a:pt x="798" y="112"/>
                      </a:lnTo>
                      <a:lnTo>
                        <a:pt x="814" y="114"/>
                      </a:lnTo>
                      <a:lnTo>
                        <a:pt x="839" y="109"/>
                      </a:lnTo>
                      <a:lnTo>
                        <a:pt x="846" y="117"/>
                      </a:lnTo>
                      <a:lnTo>
                        <a:pt x="847" y="130"/>
                      </a:lnTo>
                      <a:lnTo>
                        <a:pt x="838" y="138"/>
                      </a:lnTo>
                      <a:lnTo>
                        <a:pt x="836" y="176"/>
                      </a:lnTo>
                      <a:lnTo>
                        <a:pt x="822" y="173"/>
                      </a:lnTo>
                      <a:lnTo>
                        <a:pt x="814" y="189"/>
                      </a:lnTo>
                      <a:lnTo>
                        <a:pt x="814" y="206"/>
                      </a:lnTo>
                      <a:lnTo>
                        <a:pt x="828" y="209"/>
                      </a:lnTo>
                      <a:lnTo>
                        <a:pt x="814" y="221"/>
                      </a:lnTo>
                      <a:lnTo>
                        <a:pt x="799" y="225"/>
                      </a:lnTo>
                      <a:lnTo>
                        <a:pt x="783" y="243"/>
                      </a:lnTo>
                      <a:lnTo>
                        <a:pt x="769" y="243"/>
                      </a:lnTo>
                      <a:lnTo>
                        <a:pt x="756" y="238"/>
                      </a:lnTo>
                      <a:lnTo>
                        <a:pt x="748" y="264"/>
                      </a:lnTo>
                      <a:lnTo>
                        <a:pt x="734" y="273"/>
                      </a:lnTo>
                      <a:lnTo>
                        <a:pt x="716" y="284"/>
                      </a:lnTo>
                      <a:lnTo>
                        <a:pt x="694" y="292"/>
                      </a:lnTo>
                      <a:lnTo>
                        <a:pt x="692" y="273"/>
                      </a:lnTo>
                      <a:lnTo>
                        <a:pt x="689" y="257"/>
                      </a:lnTo>
                      <a:lnTo>
                        <a:pt x="681" y="256"/>
                      </a:lnTo>
                      <a:lnTo>
                        <a:pt x="673" y="264"/>
                      </a:lnTo>
                      <a:lnTo>
                        <a:pt x="667" y="2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2" name="Freeform 815"/>
                <p:cNvSpPr>
                  <a:spLocks/>
                </p:cNvSpPr>
                <p:nvPr/>
              </p:nvSpPr>
              <p:spPr bwMode="auto">
                <a:xfrm>
                  <a:off x="9197975" y="675958"/>
                  <a:ext cx="1344613" cy="1011238"/>
                </a:xfrm>
                <a:custGeom>
                  <a:avLst/>
                  <a:gdLst>
                    <a:gd name="T0" fmla="*/ 646 w 847"/>
                    <a:gd name="T1" fmla="*/ 307 h 637"/>
                    <a:gd name="T2" fmla="*/ 689 w 847"/>
                    <a:gd name="T3" fmla="*/ 310 h 637"/>
                    <a:gd name="T4" fmla="*/ 696 w 847"/>
                    <a:gd name="T5" fmla="*/ 340 h 637"/>
                    <a:gd name="T6" fmla="*/ 699 w 847"/>
                    <a:gd name="T7" fmla="*/ 401 h 637"/>
                    <a:gd name="T8" fmla="*/ 723 w 847"/>
                    <a:gd name="T9" fmla="*/ 457 h 637"/>
                    <a:gd name="T10" fmla="*/ 718 w 847"/>
                    <a:gd name="T11" fmla="*/ 517 h 637"/>
                    <a:gd name="T12" fmla="*/ 691 w 847"/>
                    <a:gd name="T13" fmla="*/ 561 h 637"/>
                    <a:gd name="T14" fmla="*/ 665 w 847"/>
                    <a:gd name="T15" fmla="*/ 581 h 637"/>
                    <a:gd name="T16" fmla="*/ 617 w 847"/>
                    <a:gd name="T17" fmla="*/ 602 h 637"/>
                    <a:gd name="T18" fmla="*/ 560 w 847"/>
                    <a:gd name="T19" fmla="*/ 637 h 637"/>
                    <a:gd name="T20" fmla="*/ 538 w 847"/>
                    <a:gd name="T21" fmla="*/ 629 h 637"/>
                    <a:gd name="T22" fmla="*/ 477 w 847"/>
                    <a:gd name="T23" fmla="*/ 588 h 637"/>
                    <a:gd name="T24" fmla="*/ 445 w 847"/>
                    <a:gd name="T25" fmla="*/ 623 h 637"/>
                    <a:gd name="T26" fmla="*/ 405 w 847"/>
                    <a:gd name="T27" fmla="*/ 612 h 637"/>
                    <a:gd name="T28" fmla="*/ 376 w 847"/>
                    <a:gd name="T29" fmla="*/ 568 h 637"/>
                    <a:gd name="T30" fmla="*/ 396 w 847"/>
                    <a:gd name="T31" fmla="*/ 535 h 637"/>
                    <a:gd name="T32" fmla="*/ 367 w 847"/>
                    <a:gd name="T33" fmla="*/ 511 h 637"/>
                    <a:gd name="T34" fmla="*/ 317 w 847"/>
                    <a:gd name="T35" fmla="*/ 484 h 637"/>
                    <a:gd name="T36" fmla="*/ 266 w 847"/>
                    <a:gd name="T37" fmla="*/ 508 h 637"/>
                    <a:gd name="T38" fmla="*/ 228 w 847"/>
                    <a:gd name="T39" fmla="*/ 509 h 637"/>
                    <a:gd name="T40" fmla="*/ 169 w 847"/>
                    <a:gd name="T41" fmla="*/ 492 h 637"/>
                    <a:gd name="T42" fmla="*/ 145 w 847"/>
                    <a:gd name="T43" fmla="*/ 478 h 637"/>
                    <a:gd name="T44" fmla="*/ 104 w 847"/>
                    <a:gd name="T45" fmla="*/ 450 h 637"/>
                    <a:gd name="T46" fmla="*/ 70 w 847"/>
                    <a:gd name="T47" fmla="*/ 409 h 637"/>
                    <a:gd name="T48" fmla="*/ 17 w 847"/>
                    <a:gd name="T49" fmla="*/ 411 h 637"/>
                    <a:gd name="T50" fmla="*/ 14 w 847"/>
                    <a:gd name="T51" fmla="*/ 364 h 637"/>
                    <a:gd name="T52" fmla="*/ 14 w 847"/>
                    <a:gd name="T53" fmla="*/ 329 h 637"/>
                    <a:gd name="T54" fmla="*/ 14 w 847"/>
                    <a:gd name="T55" fmla="*/ 284 h 637"/>
                    <a:gd name="T56" fmla="*/ 41 w 847"/>
                    <a:gd name="T57" fmla="*/ 281 h 637"/>
                    <a:gd name="T58" fmla="*/ 84 w 847"/>
                    <a:gd name="T59" fmla="*/ 262 h 637"/>
                    <a:gd name="T60" fmla="*/ 78 w 847"/>
                    <a:gd name="T61" fmla="*/ 205 h 637"/>
                    <a:gd name="T62" fmla="*/ 115 w 847"/>
                    <a:gd name="T63" fmla="*/ 171 h 637"/>
                    <a:gd name="T64" fmla="*/ 155 w 847"/>
                    <a:gd name="T65" fmla="*/ 134 h 637"/>
                    <a:gd name="T66" fmla="*/ 179 w 847"/>
                    <a:gd name="T67" fmla="*/ 112 h 637"/>
                    <a:gd name="T68" fmla="*/ 217 w 847"/>
                    <a:gd name="T69" fmla="*/ 128 h 637"/>
                    <a:gd name="T70" fmla="*/ 266 w 847"/>
                    <a:gd name="T71" fmla="*/ 178 h 637"/>
                    <a:gd name="T72" fmla="*/ 309 w 847"/>
                    <a:gd name="T73" fmla="*/ 209 h 637"/>
                    <a:gd name="T74" fmla="*/ 421 w 847"/>
                    <a:gd name="T75" fmla="*/ 232 h 637"/>
                    <a:gd name="T76" fmla="*/ 477 w 847"/>
                    <a:gd name="T77" fmla="*/ 227 h 637"/>
                    <a:gd name="T78" fmla="*/ 533 w 847"/>
                    <a:gd name="T79" fmla="*/ 193 h 637"/>
                    <a:gd name="T80" fmla="*/ 566 w 847"/>
                    <a:gd name="T81" fmla="*/ 168 h 637"/>
                    <a:gd name="T82" fmla="*/ 627 w 847"/>
                    <a:gd name="T83" fmla="*/ 131 h 637"/>
                    <a:gd name="T84" fmla="*/ 579 w 847"/>
                    <a:gd name="T85" fmla="*/ 123 h 637"/>
                    <a:gd name="T86" fmla="*/ 577 w 847"/>
                    <a:gd name="T87" fmla="*/ 71 h 637"/>
                    <a:gd name="T88" fmla="*/ 614 w 847"/>
                    <a:gd name="T89" fmla="*/ 53 h 637"/>
                    <a:gd name="T90" fmla="*/ 622 w 847"/>
                    <a:gd name="T91" fmla="*/ 0 h 637"/>
                    <a:gd name="T92" fmla="*/ 716 w 847"/>
                    <a:gd name="T93" fmla="*/ 32 h 637"/>
                    <a:gd name="T94" fmla="*/ 742 w 847"/>
                    <a:gd name="T95" fmla="*/ 79 h 637"/>
                    <a:gd name="T96" fmla="*/ 793 w 847"/>
                    <a:gd name="T97" fmla="*/ 104 h 637"/>
                    <a:gd name="T98" fmla="*/ 839 w 847"/>
                    <a:gd name="T99" fmla="*/ 109 h 637"/>
                    <a:gd name="T100" fmla="*/ 838 w 847"/>
                    <a:gd name="T101" fmla="*/ 138 h 637"/>
                    <a:gd name="T102" fmla="*/ 814 w 847"/>
                    <a:gd name="T103" fmla="*/ 189 h 637"/>
                    <a:gd name="T104" fmla="*/ 814 w 847"/>
                    <a:gd name="T105" fmla="*/ 221 h 637"/>
                    <a:gd name="T106" fmla="*/ 769 w 847"/>
                    <a:gd name="T107" fmla="*/ 243 h 637"/>
                    <a:gd name="T108" fmla="*/ 734 w 847"/>
                    <a:gd name="T109" fmla="*/ 273 h 637"/>
                    <a:gd name="T110" fmla="*/ 692 w 847"/>
                    <a:gd name="T111" fmla="*/ 273 h 637"/>
                    <a:gd name="T112" fmla="*/ 673 w 847"/>
                    <a:gd name="T113" fmla="*/ 264 h 6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47" h="637">
                      <a:moveTo>
                        <a:pt x="667" y="275"/>
                      </a:moveTo>
                      <a:lnTo>
                        <a:pt x="644" y="291"/>
                      </a:lnTo>
                      <a:lnTo>
                        <a:pt x="646" y="307"/>
                      </a:lnTo>
                      <a:lnTo>
                        <a:pt x="662" y="320"/>
                      </a:lnTo>
                      <a:lnTo>
                        <a:pt x="676" y="321"/>
                      </a:lnTo>
                      <a:lnTo>
                        <a:pt x="689" y="310"/>
                      </a:lnTo>
                      <a:lnTo>
                        <a:pt x="710" y="312"/>
                      </a:lnTo>
                      <a:lnTo>
                        <a:pt x="716" y="332"/>
                      </a:lnTo>
                      <a:lnTo>
                        <a:pt x="696" y="340"/>
                      </a:lnTo>
                      <a:lnTo>
                        <a:pt x="680" y="355"/>
                      </a:lnTo>
                      <a:lnTo>
                        <a:pt x="686" y="374"/>
                      </a:lnTo>
                      <a:lnTo>
                        <a:pt x="699" y="401"/>
                      </a:lnTo>
                      <a:lnTo>
                        <a:pt x="718" y="420"/>
                      </a:lnTo>
                      <a:lnTo>
                        <a:pt x="718" y="438"/>
                      </a:lnTo>
                      <a:lnTo>
                        <a:pt x="723" y="457"/>
                      </a:lnTo>
                      <a:lnTo>
                        <a:pt x="731" y="500"/>
                      </a:lnTo>
                      <a:lnTo>
                        <a:pt x="719" y="501"/>
                      </a:lnTo>
                      <a:lnTo>
                        <a:pt x="718" y="517"/>
                      </a:lnTo>
                      <a:lnTo>
                        <a:pt x="704" y="530"/>
                      </a:lnTo>
                      <a:lnTo>
                        <a:pt x="705" y="549"/>
                      </a:lnTo>
                      <a:lnTo>
                        <a:pt x="691" y="561"/>
                      </a:lnTo>
                      <a:lnTo>
                        <a:pt x="680" y="562"/>
                      </a:lnTo>
                      <a:lnTo>
                        <a:pt x="676" y="578"/>
                      </a:lnTo>
                      <a:lnTo>
                        <a:pt x="665" y="581"/>
                      </a:lnTo>
                      <a:lnTo>
                        <a:pt x="662" y="596"/>
                      </a:lnTo>
                      <a:lnTo>
                        <a:pt x="637" y="604"/>
                      </a:lnTo>
                      <a:lnTo>
                        <a:pt x="617" y="602"/>
                      </a:lnTo>
                      <a:lnTo>
                        <a:pt x="593" y="610"/>
                      </a:lnTo>
                      <a:lnTo>
                        <a:pt x="571" y="628"/>
                      </a:lnTo>
                      <a:lnTo>
                        <a:pt x="560" y="637"/>
                      </a:lnTo>
                      <a:lnTo>
                        <a:pt x="554" y="616"/>
                      </a:lnTo>
                      <a:lnTo>
                        <a:pt x="546" y="610"/>
                      </a:lnTo>
                      <a:lnTo>
                        <a:pt x="538" y="629"/>
                      </a:lnTo>
                      <a:lnTo>
                        <a:pt x="517" y="596"/>
                      </a:lnTo>
                      <a:lnTo>
                        <a:pt x="493" y="588"/>
                      </a:lnTo>
                      <a:lnTo>
                        <a:pt x="477" y="588"/>
                      </a:lnTo>
                      <a:lnTo>
                        <a:pt x="453" y="602"/>
                      </a:lnTo>
                      <a:lnTo>
                        <a:pt x="442" y="607"/>
                      </a:lnTo>
                      <a:lnTo>
                        <a:pt x="445" y="623"/>
                      </a:lnTo>
                      <a:lnTo>
                        <a:pt x="424" y="624"/>
                      </a:lnTo>
                      <a:lnTo>
                        <a:pt x="420" y="615"/>
                      </a:lnTo>
                      <a:lnTo>
                        <a:pt x="405" y="612"/>
                      </a:lnTo>
                      <a:lnTo>
                        <a:pt x="402" y="588"/>
                      </a:lnTo>
                      <a:lnTo>
                        <a:pt x="394" y="570"/>
                      </a:lnTo>
                      <a:lnTo>
                        <a:pt x="376" y="568"/>
                      </a:lnTo>
                      <a:lnTo>
                        <a:pt x="378" y="556"/>
                      </a:lnTo>
                      <a:lnTo>
                        <a:pt x="389" y="548"/>
                      </a:lnTo>
                      <a:lnTo>
                        <a:pt x="396" y="535"/>
                      </a:lnTo>
                      <a:lnTo>
                        <a:pt x="389" y="517"/>
                      </a:lnTo>
                      <a:lnTo>
                        <a:pt x="384" y="508"/>
                      </a:lnTo>
                      <a:lnTo>
                        <a:pt x="367" y="511"/>
                      </a:lnTo>
                      <a:lnTo>
                        <a:pt x="359" y="493"/>
                      </a:lnTo>
                      <a:lnTo>
                        <a:pt x="341" y="484"/>
                      </a:lnTo>
                      <a:lnTo>
                        <a:pt x="317" y="484"/>
                      </a:lnTo>
                      <a:lnTo>
                        <a:pt x="300" y="495"/>
                      </a:lnTo>
                      <a:lnTo>
                        <a:pt x="290" y="508"/>
                      </a:lnTo>
                      <a:lnTo>
                        <a:pt x="266" y="508"/>
                      </a:lnTo>
                      <a:lnTo>
                        <a:pt x="250" y="500"/>
                      </a:lnTo>
                      <a:lnTo>
                        <a:pt x="242" y="514"/>
                      </a:lnTo>
                      <a:lnTo>
                        <a:pt x="228" y="509"/>
                      </a:lnTo>
                      <a:lnTo>
                        <a:pt x="195" y="506"/>
                      </a:lnTo>
                      <a:lnTo>
                        <a:pt x="180" y="498"/>
                      </a:lnTo>
                      <a:lnTo>
                        <a:pt x="169" y="492"/>
                      </a:lnTo>
                      <a:lnTo>
                        <a:pt x="167" y="474"/>
                      </a:lnTo>
                      <a:lnTo>
                        <a:pt x="161" y="484"/>
                      </a:lnTo>
                      <a:lnTo>
                        <a:pt x="145" y="478"/>
                      </a:lnTo>
                      <a:lnTo>
                        <a:pt x="132" y="465"/>
                      </a:lnTo>
                      <a:lnTo>
                        <a:pt x="116" y="463"/>
                      </a:lnTo>
                      <a:lnTo>
                        <a:pt x="104" y="450"/>
                      </a:lnTo>
                      <a:lnTo>
                        <a:pt x="81" y="447"/>
                      </a:lnTo>
                      <a:lnTo>
                        <a:pt x="81" y="418"/>
                      </a:lnTo>
                      <a:lnTo>
                        <a:pt x="70" y="409"/>
                      </a:lnTo>
                      <a:lnTo>
                        <a:pt x="53" y="409"/>
                      </a:lnTo>
                      <a:lnTo>
                        <a:pt x="32" y="422"/>
                      </a:lnTo>
                      <a:lnTo>
                        <a:pt x="17" y="411"/>
                      </a:lnTo>
                      <a:lnTo>
                        <a:pt x="19" y="390"/>
                      </a:lnTo>
                      <a:lnTo>
                        <a:pt x="11" y="380"/>
                      </a:lnTo>
                      <a:lnTo>
                        <a:pt x="14" y="364"/>
                      </a:lnTo>
                      <a:lnTo>
                        <a:pt x="17" y="340"/>
                      </a:lnTo>
                      <a:lnTo>
                        <a:pt x="17" y="328"/>
                      </a:lnTo>
                      <a:lnTo>
                        <a:pt x="14" y="329"/>
                      </a:lnTo>
                      <a:lnTo>
                        <a:pt x="0" y="318"/>
                      </a:lnTo>
                      <a:lnTo>
                        <a:pt x="2" y="294"/>
                      </a:lnTo>
                      <a:lnTo>
                        <a:pt x="14" y="284"/>
                      </a:lnTo>
                      <a:lnTo>
                        <a:pt x="35" y="299"/>
                      </a:lnTo>
                      <a:lnTo>
                        <a:pt x="43" y="291"/>
                      </a:lnTo>
                      <a:lnTo>
                        <a:pt x="41" y="281"/>
                      </a:lnTo>
                      <a:lnTo>
                        <a:pt x="67" y="276"/>
                      </a:lnTo>
                      <a:lnTo>
                        <a:pt x="72" y="267"/>
                      </a:lnTo>
                      <a:lnTo>
                        <a:pt x="84" y="262"/>
                      </a:lnTo>
                      <a:lnTo>
                        <a:pt x="84" y="221"/>
                      </a:lnTo>
                      <a:lnTo>
                        <a:pt x="73" y="214"/>
                      </a:lnTo>
                      <a:lnTo>
                        <a:pt x="78" y="205"/>
                      </a:lnTo>
                      <a:lnTo>
                        <a:pt x="108" y="200"/>
                      </a:lnTo>
                      <a:lnTo>
                        <a:pt x="113" y="192"/>
                      </a:lnTo>
                      <a:lnTo>
                        <a:pt x="115" y="171"/>
                      </a:lnTo>
                      <a:lnTo>
                        <a:pt x="131" y="163"/>
                      </a:lnTo>
                      <a:lnTo>
                        <a:pt x="148" y="168"/>
                      </a:lnTo>
                      <a:lnTo>
                        <a:pt x="155" y="134"/>
                      </a:lnTo>
                      <a:lnTo>
                        <a:pt x="163" y="126"/>
                      </a:lnTo>
                      <a:lnTo>
                        <a:pt x="174" y="123"/>
                      </a:lnTo>
                      <a:lnTo>
                        <a:pt x="179" y="112"/>
                      </a:lnTo>
                      <a:lnTo>
                        <a:pt x="188" y="106"/>
                      </a:lnTo>
                      <a:lnTo>
                        <a:pt x="196" y="117"/>
                      </a:lnTo>
                      <a:lnTo>
                        <a:pt x="217" y="128"/>
                      </a:lnTo>
                      <a:lnTo>
                        <a:pt x="222" y="146"/>
                      </a:lnTo>
                      <a:lnTo>
                        <a:pt x="233" y="171"/>
                      </a:lnTo>
                      <a:lnTo>
                        <a:pt x="266" y="178"/>
                      </a:lnTo>
                      <a:lnTo>
                        <a:pt x="282" y="181"/>
                      </a:lnTo>
                      <a:lnTo>
                        <a:pt x="300" y="190"/>
                      </a:lnTo>
                      <a:lnTo>
                        <a:pt x="309" y="209"/>
                      </a:lnTo>
                      <a:lnTo>
                        <a:pt x="321" y="221"/>
                      </a:lnTo>
                      <a:lnTo>
                        <a:pt x="404" y="225"/>
                      </a:lnTo>
                      <a:lnTo>
                        <a:pt x="421" y="232"/>
                      </a:lnTo>
                      <a:lnTo>
                        <a:pt x="443" y="243"/>
                      </a:lnTo>
                      <a:lnTo>
                        <a:pt x="464" y="237"/>
                      </a:lnTo>
                      <a:lnTo>
                        <a:pt x="477" y="227"/>
                      </a:lnTo>
                      <a:lnTo>
                        <a:pt x="507" y="232"/>
                      </a:lnTo>
                      <a:lnTo>
                        <a:pt x="531" y="213"/>
                      </a:lnTo>
                      <a:lnTo>
                        <a:pt x="533" y="193"/>
                      </a:lnTo>
                      <a:lnTo>
                        <a:pt x="531" y="176"/>
                      </a:lnTo>
                      <a:lnTo>
                        <a:pt x="552" y="182"/>
                      </a:lnTo>
                      <a:lnTo>
                        <a:pt x="566" y="168"/>
                      </a:lnTo>
                      <a:lnTo>
                        <a:pt x="579" y="157"/>
                      </a:lnTo>
                      <a:lnTo>
                        <a:pt x="601" y="144"/>
                      </a:lnTo>
                      <a:lnTo>
                        <a:pt x="627" y="131"/>
                      </a:lnTo>
                      <a:lnTo>
                        <a:pt x="616" y="117"/>
                      </a:lnTo>
                      <a:lnTo>
                        <a:pt x="592" y="118"/>
                      </a:lnTo>
                      <a:lnTo>
                        <a:pt x="579" y="123"/>
                      </a:lnTo>
                      <a:lnTo>
                        <a:pt x="576" y="117"/>
                      </a:lnTo>
                      <a:lnTo>
                        <a:pt x="574" y="83"/>
                      </a:lnTo>
                      <a:lnTo>
                        <a:pt x="577" y="71"/>
                      </a:lnTo>
                      <a:lnTo>
                        <a:pt x="590" y="82"/>
                      </a:lnTo>
                      <a:lnTo>
                        <a:pt x="609" y="82"/>
                      </a:lnTo>
                      <a:lnTo>
                        <a:pt x="614" y="53"/>
                      </a:lnTo>
                      <a:lnTo>
                        <a:pt x="625" y="42"/>
                      </a:lnTo>
                      <a:lnTo>
                        <a:pt x="614" y="16"/>
                      </a:lnTo>
                      <a:lnTo>
                        <a:pt x="622" y="0"/>
                      </a:lnTo>
                      <a:lnTo>
                        <a:pt x="686" y="0"/>
                      </a:lnTo>
                      <a:lnTo>
                        <a:pt x="702" y="18"/>
                      </a:lnTo>
                      <a:lnTo>
                        <a:pt x="716" y="32"/>
                      </a:lnTo>
                      <a:lnTo>
                        <a:pt x="726" y="45"/>
                      </a:lnTo>
                      <a:lnTo>
                        <a:pt x="731" y="64"/>
                      </a:lnTo>
                      <a:lnTo>
                        <a:pt x="742" y="79"/>
                      </a:lnTo>
                      <a:lnTo>
                        <a:pt x="767" y="83"/>
                      </a:lnTo>
                      <a:lnTo>
                        <a:pt x="780" y="95"/>
                      </a:lnTo>
                      <a:lnTo>
                        <a:pt x="793" y="104"/>
                      </a:lnTo>
                      <a:lnTo>
                        <a:pt x="798" y="112"/>
                      </a:lnTo>
                      <a:lnTo>
                        <a:pt x="814" y="114"/>
                      </a:lnTo>
                      <a:lnTo>
                        <a:pt x="839" y="109"/>
                      </a:lnTo>
                      <a:lnTo>
                        <a:pt x="846" y="117"/>
                      </a:lnTo>
                      <a:lnTo>
                        <a:pt x="847" y="130"/>
                      </a:lnTo>
                      <a:lnTo>
                        <a:pt x="838" y="138"/>
                      </a:lnTo>
                      <a:lnTo>
                        <a:pt x="836" y="176"/>
                      </a:lnTo>
                      <a:lnTo>
                        <a:pt x="822" y="173"/>
                      </a:lnTo>
                      <a:lnTo>
                        <a:pt x="814" y="189"/>
                      </a:lnTo>
                      <a:lnTo>
                        <a:pt x="814" y="206"/>
                      </a:lnTo>
                      <a:lnTo>
                        <a:pt x="828" y="209"/>
                      </a:lnTo>
                      <a:lnTo>
                        <a:pt x="814" y="221"/>
                      </a:lnTo>
                      <a:lnTo>
                        <a:pt x="799" y="225"/>
                      </a:lnTo>
                      <a:lnTo>
                        <a:pt x="783" y="243"/>
                      </a:lnTo>
                      <a:lnTo>
                        <a:pt x="769" y="243"/>
                      </a:lnTo>
                      <a:lnTo>
                        <a:pt x="756" y="238"/>
                      </a:lnTo>
                      <a:lnTo>
                        <a:pt x="748" y="264"/>
                      </a:lnTo>
                      <a:lnTo>
                        <a:pt x="734" y="273"/>
                      </a:lnTo>
                      <a:lnTo>
                        <a:pt x="716" y="284"/>
                      </a:lnTo>
                      <a:lnTo>
                        <a:pt x="694" y="292"/>
                      </a:lnTo>
                      <a:lnTo>
                        <a:pt x="692" y="273"/>
                      </a:lnTo>
                      <a:lnTo>
                        <a:pt x="689" y="257"/>
                      </a:lnTo>
                      <a:lnTo>
                        <a:pt x="681" y="256"/>
                      </a:lnTo>
                      <a:lnTo>
                        <a:pt x="673" y="264"/>
                      </a:lnTo>
                      <a:lnTo>
                        <a:pt x="667" y="2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3" name="Freeform 816"/>
                <p:cNvSpPr>
                  <a:spLocks/>
                </p:cNvSpPr>
                <p:nvPr/>
              </p:nvSpPr>
              <p:spPr bwMode="auto">
                <a:xfrm>
                  <a:off x="9197975" y="675958"/>
                  <a:ext cx="1344613" cy="1011238"/>
                </a:xfrm>
                <a:custGeom>
                  <a:avLst/>
                  <a:gdLst>
                    <a:gd name="T0" fmla="*/ 646 w 847"/>
                    <a:gd name="T1" fmla="*/ 307 h 637"/>
                    <a:gd name="T2" fmla="*/ 689 w 847"/>
                    <a:gd name="T3" fmla="*/ 310 h 637"/>
                    <a:gd name="T4" fmla="*/ 696 w 847"/>
                    <a:gd name="T5" fmla="*/ 340 h 637"/>
                    <a:gd name="T6" fmla="*/ 699 w 847"/>
                    <a:gd name="T7" fmla="*/ 401 h 637"/>
                    <a:gd name="T8" fmla="*/ 723 w 847"/>
                    <a:gd name="T9" fmla="*/ 457 h 637"/>
                    <a:gd name="T10" fmla="*/ 718 w 847"/>
                    <a:gd name="T11" fmla="*/ 517 h 637"/>
                    <a:gd name="T12" fmla="*/ 691 w 847"/>
                    <a:gd name="T13" fmla="*/ 561 h 637"/>
                    <a:gd name="T14" fmla="*/ 665 w 847"/>
                    <a:gd name="T15" fmla="*/ 581 h 637"/>
                    <a:gd name="T16" fmla="*/ 617 w 847"/>
                    <a:gd name="T17" fmla="*/ 602 h 637"/>
                    <a:gd name="T18" fmla="*/ 560 w 847"/>
                    <a:gd name="T19" fmla="*/ 637 h 637"/>
                    <a:gd name="T20" fmla="*/ 538 w 847"/>
                    <a:gd name="T21" fmla="*/ 629 h 637"/>
                    <a:gd name="T22" fmla="*/ 477 w 847"/>
                    <a:gd name="T23" fmla="*/ 588 h 637"/>
                    <a:gd name="T24" fmla="*/ 445 w 847"/>
                    <a:gd name="T25" fmla="*/ 623 h 637"/>
                    <a:gd name="T26" fmla="*/ 405 w 847"/>
                    <a:gd name="T27" fmla="*/ 612 h 637"/>
                    <a:gd name="T28" fmla="*/ 376 w 847"/>
                    <a:gd name="T29" fmla="*/ 568 h 637"/>
                    <a:gd name="T30" fmla="*/ 396 w 847"/>
                    <a:gd name="T31" fmla="*/ 535 h 637"/>
                    <a:gd name="T32" fmla="*/ 367 w 847"/>
                    <a:gd name="T33" fmla="*/ 511 h 637"/>
                    <a:gd name="T34" fmla="*/ 317 w 847"/>
                    <a:gd name="T35" fmla="*/ 484 h 637"/>
                    <a:gd name="T36" fmla="*/ 266 w 847"/>
                    <a:gd name="T37" fmla="*/ 508 h 637"/>
                    <a:gd name="T38" fmla="*/ 228 w 847"/>
                    <a:gd name="T39" fmla="*/ 509 h 637"/>
                    <a:gd name="T40" fmla="*/ 169 w 847"/>
                    <a:gd name="T41" fmla="*/ 492 h 637"/>
                    <a:gd name="T42" fmla="*/ 145 w 847"/>
                    <a:gd name="T43" fmla="*/ 478 h 637"/>
                    <a:gd name="T44" fmla="*/ 104 w 847"/>
                    <a:gd name="T45" fmla="*/ 450 h 637"/>
                    <a:gd name="T46" fmla="*/ 70 w 847"/>
                    <a:gd name="T47" fmla="*/ 409 h 637"/>
                    <a:gd name="T48" fmla="*/ 17 w 847"/>
                    <a:gd name="T49" fmla="*/ 411 h 637"/>
                    <a:gd name="T50" fmla="*/ 14 w 847"/>
                    <a:gd name="T51" fmla="*/ 364 h 637"/>
                    <a:gd name="T52" fmla="*/ 14 w 847"/>
                    <a:gd name="T53" fmla="*/ 329 h 637"/>
                    <a:gd name="T54" fmla="*/ 14 w 847"/>
                    <a:gd name="T55" fmla="*/ 284 h 637"/>
                    <a:gd name="T56" fmla="*/ 41 w 847"/>
                    <a:gd name="T57" fmla="*/ 281 h 637"/>
                    <a:gd name="T58" fmla="*/ 84 w 847"/>
                    <a:gd name="T59" fmla="*/ 262 h 637"/>
                    <a:gd name="T60" fmla="*/ 78 w 847"/>
                    <a:gd name="T61" fmla="*/ 205 h 637"/>
                    <a:gd name="T62" fmla="*/ 115 w 847"/>
                    <a:gd name="T63" fmla="*/ 171 h 637"/>
                    <a:gd name="T64" fmla="*/ 155 w 847"/>
                    <a:gd name="T65" fmla="*/ 134 h 637"/>
                    <a:gd name="T66" fmla="*/ 179 w 847"/>
                    <a:gd name="T67" fmla="*/ 112 h 637"/>
                    <a:gd name="T68" fmla="*/ 217 w 847"/>
                    <a:gd name="T69" fmla="*/ 128 h 637"/>
                    <a:gd name="T70" fmla="*/ 266 w 847"/>
                    <a:gd name="T71" fmla="*/ 178 h 637"/>
                    <a:gd name="T72" fmla="*/ 309 w 847"/>
                    <a:gd name="T73" fmla="*/ 209 h 637"/>
                    <a:gd name="T74" fmla="*/ 421 w 847"/>
                    <a:gd name="T75" fmla="*/ 232 h 637"/>
                    <a:gd name="T76" fmla="*/ 477 w 847"/>
                    <a:gd name="T77" fmla="*/ 227 h 637"/>
                    <a:gd name="T78" fmla="*/ 533 w 847"/>
                    <a:gd name="T79" fmla="*/ 193 h 637"/>
                    <a:gd name="T80" fmla="*/ 566 w 847"/>
                    <a:gd name="T81" fmla="*/ 168 h 637"/>
                    <a:gd name="T82" fmla="*/ 627 w 847"/>
                    <a:gd name="T83" fmla="*/ 131 h 637"/>
                    <a:gd name="T84" fmla="*/ 579 w 847"/>
                    <a:gd name="T85" fmla="*/ 123 h 637"/>
                    <a:gd name="T86" fmla="*/ 577 w 847"/>
                    <a:gd name="T87" fmla="*/ 71 h 637"/>
                    <a:gd name="T88" fmla="*/ 614 w 847"/>
                    <a:gd name="T89" fmla="*/ 53 h 637"/>
                    <a:gd name="T90" fmla="*/ 622 w 847"/>
                    <a:gd name="T91" fmla="*/ 0 h 637"/>
                    <a:gd name="T92" fmla="*/ 716 w 847"/>
                    <a:gd name="T93" fmla="*/ 32 h 637"/>
                    <a:gd name="T94" fmla="*/ 742 w 847"/>
                    <a:gd name="T95" fmla="*/ 79 h 637"/>
                    <a:gd name="T96" fmla="*/ 793 w 847"/>
                    <a:gd name="T97" fmla="*/ 104 h 637"/>
                    <a:gd name="T98" fmla="*/ 839 w 847"/>
                    <a:gd name="T99" fmla="*/ 109 h 637"/>
                    <a:gd name="T100" fmla="*/ 838 w 847"/>
                    <a:gd name="T101" fmla="*/ 138 h 637"/>
                    <a:gd name="T102" fmla="*/ 814 w 847"/>
                    <a:gd name="T103" fmla="*/ 189 h 637"/>
                    <a:gd name="T104" fmla="*/ 814 w 847"/>
                    <a:gd name="T105" fmla="*/ 221 h 637"/>
                    <a:gd name="T106" fmla="*/ 769 w 847"/>
                    <a:gd name="T107" fmla="*/ 243 h 637"/>
                    <a:gd name="T108" fmla="*/ 734 w 847"/>
                    <a:gd name="T109" fmla="*/ 273 h 637"/>
                    <a:gd name="T110" fmla="*/ 692 w 847"/>
                    <a:gd name="T111" fmla="*/ 273 h 637"/>
                    <a:gd name="T112" fmla="*/ 673 w 847"/>
                    <a:gd name="T113" fmla="*/ 264 h 6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47" h="637">
                      <a:moveTo>
                        <a:pt x="667" y="275"/>
                      </a:moveTo>
                      <a:lnTo>
                        <a:pt x="644" y="291"/>
                      </a:lnTo>
                      <a:lnTo>
                        <a:pt x="646" y="307"/>
                      </a:lnTo>
                      <a:lnTo>
                        <a:pt x="662" y="320"/>
                      </a:lnTo>
                      <a:lnTo>
                        <a:pt x="676" y="321"/>
                      </a:lnTo>
                      <a:lnTo>
                        <a:pt x="689" y="310"/>
                      </a:lnTo>
                      <a:lnTo>
                        <a:pt x="710" y="312"/>
                      </a:lnTo>
                      <a:lnTo>
                        <a:pt x="716" y="332"/>
                      </a:lnTo>
                      <a:lnTo>
                        <a:pt x="696" y="340"/>
                      </a:lnTo>
                      <a:lnTo>
                        <a:pt x="680" y="355"/>
                      </a:lnTo>
                      <a:lnTo>
                        <a:pt x="686" y="374"/>
                      </a:lnTo>
                      <a:lnTo>
                        <a:pt x="699" y="401"/>
                      </a:lnTo>
                      <a:lnTo>
                        <a:pt x="718" y="420"/>
                      </a:lnTo>
                      <a:lnTo>
                        <a:pt x="718" y="438"/>
                      </a:lnTo>
                      <a:lnTo>
                        <a:pt x="723" y="457"/>
                      </a:lnTo>
                      <a:lnTo>
                        <a:pt x="731" y="500"/>
                      </a:lnTo>
                      <a:lnTo>
                        <a:pt x="719" y="501"/>
                      </a:lnTo>
                      <a:lnTo>
                        <a:pt x="718" y="517"/>
                      </a:lnTo>
                      <a:lnTo>
                        <a:pt x="704" y="530"/>
                      </a:lnTo>
                      <a:lnTo>
                        <a:pt x="705" y="549"/>
                      </a:lnTo>
                      <a:lnTo>
                        <a:pt x="691" y="561"/>
                      </a:lnTo>
                      <a:lnTo>
                        <a:pt x="680" y="562"/>
                      </a:lnTo>
                      <a:lnTo>
                        <a:pt x="676" y="578"/>
                      </a:lnTo>
                      <a:lnTo>
                        <a:pt x="665" y="581"/>
                      </a:lnTo>
                      <a:lnTo>
                        <a:pt x="662" y="596"/>
                      </a:lnTo>
                      <a:lnTo>
                        <a:pt x="637" y="604"/>
                      </a:lnTo>
                      <a:lnTo>
                        <a:pt x="617" y="602"/>
                      </a:lnTo>
                      <a:lnTo>
                        <a:pt x="593" y="610"/>
                      </a:lnTo>
                      <a:lnTo>
                        <a:pt x="571" y="628"/>
                      </a:lnTo>
                      <a:lnTo>
                        <a:pt x="560" y="637"/>
                      </a:lnTo>
                      <a:lnTo>
                        <a:pt x="554" y="616"/>
                      </a:lnTo>
                      <a:lnTo>
                        <a:pt x="546" y="610"/>
                      </a:lnTo>
                      <a:lnTo>
                        <a:pt x="538" y="629"/>
                      </a:lnTo>
                      <a:lnTo>
                        <a:pt x="517" y="596"/>
                      </a:lnTo>
                      <a:lnTo>
                        <a:pt x="493" y="588"/>
                      </a:lnTo>
                      <a:lnTo>
                        <a:pt x="477" y="588"/>
                      </a:lnTo>
                      <a:lnTo>
                        <a:pt x="453" y="602"/>
                      </a:lnTo>
                      <a:lnTo>
                        <a:pt x="442" y="607"/>
                      </a:lnTo>
                      <a:lnTo>
                        <a:pt x="445" y="623"/>
                      </a:lnTo>
                      <a:lnTo>
                        <a:pt x="424" y="624"/>
                      </a:lnTo>
                      <a:lnTo>
                        <a:pt x="420" y="615"/>
                      </a:lnTo>
                      <a:lnTo>
                        <a:pt x="405" y="612"/>
                      </a:lnTo>
                      <a:lnTo>
                        <a:pt x="402" y="588"/>
                      </a:lnTo>
                      <a:lnTo>
                        <a:pt x="394" y="570"/>
                      </a:lnTo>
                      <a:lnTo>
                        <a:pt x="376" y="568"/>
                      </a:lnTo>
                      <a:lnTo>
                        <a:pt x="378" y="556"/>
                      </a:lnTo>
                      <a:lnTo>
                        <a:pt x="389" y="548"/>
                      </a:lnTo>
                      <a:lnTo>
                        <a:pt x="396" y="535"/>
                      </a:lnTo>
                      <a:lnTo>
                        <a:pt x="389" y="517"/>
                      </a:lnTo>
                      <a:lnTo>
                        <a:pt x="384" y="508"/>
                      </a:lnTo>
                      <a:lnTo>
                        <a:pt x="367" y="511"/>
                      </a:lnTo>
                      <a:lnTo>
                        <a:pt x="359" y="493"/>
                      </a:lnTo>
                      <a:lnTo>
                        <a:pt x="341" y="484"/>
                      </a:lnTo>
                      <a:lnTo>
                        <a:pt x="317" y="484"/>
                      </a:lnTo>
                      <a:lnTo>
                        <a:pt x="300" y="495"/>
                      </a:lnTo>
                      <a:lnTo>
                        <a:pt x="290" y="508"/>
                      </a:lnTo>
                      <a:lnTo>
                        <a:pt x="266" y="508"/>
                      </a:lnTo>
                      <a:lnTo>
                        <a:pt x="250" y="500"/>
                      </a:lnTo>
                      <a:lnTo>
                        <a:pt x="242" y="514"/>
                      </a:lnTo>
                      <a:lnTo>
                        <a:pt x="228" y="509"/>
                      </a:lnTo>
                      <a:lnTo>
                        <a:pt x="195" y="506"/>
                      </a:lnTo>
                      <a:lnTo>
                        <a:pt x="180" y="498"/>
                      </a:lnTo>
                      <a:lnTo>
                        <a:pt x="169" y="492"/>
                      </a:lnTo>
                      <a:lnTo>
                        <a:pt x="167" y="474"/>
                      </a:lnTo>
                      <a:lnTo>
                        <a:pt x="161" y="484"/>
                      </a:lnTo>
                      <a:lnTo>
                        <a:pt x="145" y="478"/>
                      </a:lnTo>
                      <a:lnTo>
                        <a:pt x="132" y="465"/>
                      </a:lnTo>
                      <a:lnTo>
                        <a:pt x="116" y="463"/>
                      </a:lnTo>
                      <a:lnTo>
                        <a:pt x="104" y="450"/>
                      </a:lnTo>
                      <a:lnTo>
                        <a:pt x="81" y="447"/>
                      </a:lnTo>
                      <a:lnTo>
                        <a:pt x="81" y="418"/>
                      </a:lnTo>
                      <a:lnTo>
                        <a:pt x="70" y="409"/>
                      </a:lnTo>
                      <a:lnTo>
                        <a:pt x="53" y="409"/>
                      </a:lnTo>
                      <a:lnTo>
                        <a:pt x="32" y="422"/>
                      </a:lnTo>
                      <a:lnTo>
                        <a:pt x="17" y="411"/>
                      </a:lnTo>
                      <a:lnTo>
                        <a:pt x="19" y="390"/>
                      </a:lnTo>
                      <a:lnTo>
                        <a:pt x="11" y="380"/>
                      </a:lnTo>
                      <a:lnTo>
                        <a:pt x="14" y="364"/>
                      </a:lnTo>
                      <a:lnTo>
                        <a:pt x="17" y="340"/>
                      </a:lnTo>
                      <a:lnTo>
                        <a:pt x="17" y="328"/>
                      </a:lnTo>
                      <a:lnTo>
                        <a:pt x="14" y="329"/>
                      </a:lnTo>
                      <a:lnTo>
                        <a:pt x="0" y="318"/>
                      </a:lnTo>
                      <a:lnTo>
                        <a:pt x="2" y="294"/>
                      </a:lnTo>
                      <a:lnTo>
                        <a:pt x="14" y="284"/>
                      </a:lnTo>
                      <a:lnTo>
                        <a:pt x="35" y="299"/>
                      </a:lnTo>
                      <a:lnTo>
                        <a:pt x="43" y="291"/>
                      </a:lnTo>
                      <a:lnTo>
                        <a:pt x="41" y="281"/>
                      </a:lnTo>
                      <a:lnTo>
                        <a:pt x="67" y="276"/>
                      </a:lnTo>
                      <a:lnTo>
                        <a:pt x="72" y="267"/>
                      </a:lnTo>
                      <a:lnTo>
                        <a:pt x="84" y="262"/>
                      </a:lnTo>
                      <a:lnTo>
                        <a:pt x="84" y="221"/>
                      </a:lnTo>
                      <a:lnTo>
                        <a:pt x="73" y="214"/>
                      </a:lnTo>
                      <a:lnTo>
                        <a:pt x="78" y="205"/>
                      </a:lnTo>
                      <a:lnTo>
                        <a:pt x="108" y="200"/>
                      </a:lnTo>
                      <a:lnTo>
                        <a:pt x="113" y="192"/>
                      </a:lnTo>
                      <a:lnTo>
                        <a:pt x="115" y="171"/>
                      </a:lnTo>
                      <a:lnTo>
                        <a:pt x="131" y="163"/>
                      </a:lnTo>
                      <a:lnTo>
                        <a:pt x="148" y="168"/>
                      </a:lnTo>
                      <a:lnTo>
                        <a:pt x="155" y="134"/>
                      </a:lnTo>
                      <a:lnTo>
                        <a:pt x="163" y="126"/>
                      </a:lnTo>
                      <a:lnTo>
                        <a:pt x="174" y="123"/>
                      </a:lnTo>
                      <a:lnTo>
                        <a:pt x="179" y="112"/>
                      </a:lnTo>
                      <a:lnTo>
                        <a:pt x="188" y="106"/>
                      </a:lnTo>
                      <a:lnTo>
                        <a:pt x="196" y="117"/>
                      </a:lnTo>
                      <a:lnTo>
                        <a:pt x="217" y="128"/>
                      </a:lnTo>
                      <a:lnTo>
                        <a:pt x="222" y="146"/>
                      </a:lnTo>
                      <a:lnTo>
                        <a:pt x="233" y="171"/>
                      </a:lnTo>
                      <a:lnTo>
                        <a:pt x="266" y="178"/>
                      </a:lnTo>
                      <a:lnTo>
                        <a:pt x="282" y="181"/>
                      </a:lnTo>
                      <a:lnTo>
                        <a:pt x="300" y="190"/>
                      </a:lnTo>
                      <a:lnTo>
                        <a:pt x="309" y="209"/>
                      </a:lnTo>
                      <a:lnTo>
                        <a:pt x="321" y="221"/>
                      </a:lnTo>
                      <a:lnTo>
                        <a:pt x="404" y="225"/>
                      </a:lnTo>
                      <a:lnTo>
                        <a:pt x="421" y="232"/>
                      </a:lnTo>
                      <a:lnTo>
                        <a:pt x="443" y="243"/>
                      </a:lnTo>
                      <a:lnTo>
                        <a:pt x="464" y="237"/>
                      </a:lnTo>
                      <a:lnTo>
                        <a:pt x="477" y="227"/>
                      </a:lnTo>
                      <a:lnTo>
                        <a:pt x="507" y="232"/>
                      </a:lnTo>
                      <a:lnTo>
                        <a:pt x="531" y="213"/>
                      </a:lnTo>
                      <a:lnTo>
                        <a:pt x="533" y="193"/>
                      </a:lnTo>
                      <a:lnTo>
                        <a:pt x="531" y="176"/>
                      </a:lnTo>
                      <a:lnTo>
                        <a:pt x="552" y="182"/>
                      </a:lnTo>
                      <a:lnTo>
                        <a:pt x="566" y="168"/>
                      </a:lnTo>
                      <a:lnTo>
                        <a:pt x="579" y="157"/>
                      </a:lnTo>
                      <a:lnTo>
                        <a:pt x="601" y="144"/>
                      </a:lnTo>
                      <a:lnTo>
                        <a:pt x="627" y="131"/>
                      </a:lnTo>
                      <a:lnTo>
                        <a:pt x="616" y="117"/>
                      </a:lnTo>
                      <a:lnTo>
                        <a:pt x="592" y="118"/>
                      </a:lnTo>
                      <a:lnTo>
                        <a:pt x="579" y="123"/>
                      </a:lnTo>
                      <a:lnTo>
                        <a:pt x="576" y="117"/>
                      </a:lnTo>
                      <a:lnTo>
                        <a:pt x="574" y="83"/>
                      </a:lnTo>
                      <a:lnTo>
                        <a:pt x="577" y="71"/>
                      </a:lnTo>
                      <a:lnTo>
                        <a:pt x="590" y="82"/>
                      </a:lnTo>
                      <a:lnTo>
                        <a:pt x="609" y="82"/>
                      </a:lnTo>
                      <a:lnTo>
                        <a:pt x="614" y="53"/>
                      </a:lnTo>
                      <a:lnTo>
                        <a:pt x="625" y="42"/>
                      </a:lnTo>
                      <a:lnTo>
                        <a:pt x="614" y="16"/>
                      </a:lnTo>
                      <a:lnTo>
                        <a:pt x="622" y="0"/>
                      </a:lnTo>
                      <a:lnTo>
                        <a:pt x="686" y="0"/>
                      </a:lnTo>
                      <a:lnTo>
                        <a:pt x="702" y="18"/>
                      </a:lnTo>
                      <a:lnTo>
                        <a:pt x="716" y="32"/>
                      </a:lnTo>
                      <a:lnTo>
                        <a:pt x="726" y="45"/>
                      </a:lnTo>
                      <a:lnTo>
                        <a:pt x="731" y="64"/>
                      </a:lnTo>
                      <a:lnTo>
                        <a:pt x="742" y="79"/>
                      </a:lnTo>
                      <a:lnTo>
                        <a:pt x="767" y="83"/>
                      </a:lnTo>
                      <a:lnTo>
                        <a:pt x="780" y="95"/>
                      </a:lnTo>
                      <a:lnTo>
                        <a:pt x="793" y="104"/>
                      </a:lnTo>
                      <a:lnTo>
                        <a:pt x="798" y="112"/>
                      </a:lnTo>
                      <a:lnTo>
                        <a:pt x="814" y="114"/>
                      </a:lnTo>
                      <a:lnTo>
                        <a:pt x="839" y="109"/>
                      </a:lnTo>
                      <a:lnTo>
                        <a:pt x="846" y="117"/>
                      </a:lnTo>
                      <a:lnTo>
                        <a:pt x="847" y="130"/>
                      </a:lnTo>
                      <a:lnTo>
                        <a:pt x="838" y="138"/>
                      </a:lnTo>
                      <a:lnTo>
                        <a:pt x="836" y="176"/>
                      </a:lnTo>
                      <a:lnTo>
                        <a:pt x="822" y="173"/>
                      </a:lnTo>
                      <a:lnTo>
                        <a:pt x="814" y="189"/>
                      </a:lnTo>
                      <a:lnTo>
                        <a:pt x="814" y="206"/>
                      </a:lnTo>
                      <a:lnTo>
                        <a:pt x="828" y="209"/>
                      </a:lnTo>
                      <a:lnTo>
                        <a:pt x="814" y="221"/>
                      </a:lnTo>
                      <a:lnTo>
                        <a:pt x="799" y="225"/>
                      </a:lnTo>
                      <a:lnTo>
                        <a:pt x="783" y="243"/>
                      </a:lnTo>
                      <a:lnTo>
                        <a:pt x="769" y="243"/>
                      </a:lnTo>
                      <a:lnTo>
                        <a:pt x="756" y="238"/>
                      </a:lnTo>
                      <a:lnTo>
                        <a:pt x="748" y="264"/>
                      </a:lnTo>
                      <a:lnTo>
                        <a:pt x="734" y="273"/>
                      </a:lnTo>
                      <a:lnTo>
                        <a:pt x="716" y="284"/>
                      </a:lnTo>
                      <a:lnTo>
                        <a:pt x="694" y="292"/>
                      </a:lnTo>
                      <a:lnTo>
                        <a:pt x="692" y="273"/>
                      </a:lnTo>
                      <a:lnTo>
                        <a:pt x="689" y="257"/>
                      </a:lnTo>
                      <a:lnTo>
                        <a:pt x="681" y="256"/>
                      </a:lnTo>
                      <a:lnTo>
                        <a:pt x="673" y="264"/>
                      </a:lnTo>
                      <a:lnTo>
                        <a:pt x="667" y="2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4" name="Freeform 817"/>
                <p:cNvSpPr>
                  <a:spLocks/>
                </p:cNvSpPr>
                <p:nvPr/>
              </p:nvSpPr>
              <p:spPr bwMode="auto">
                <a:xfrm>
                  <a:off x="9197975" y="675958"/>
                  <a:ext cx="1344613" cy="1011238"/>
                </a:xfrm>
                <a:custGeom>
                  <a:avLst/>
                  <a:gdLst>
                    <a:gd name="T0" fmla="*/ 646 w 847"/>
                    <a:gd name="T1" fmla="*/ 307 h 637"/>
                    <a:gd name="T2" fmla="*/ 689 w 847"/>
                    <a:gd name="T3" fmla="*/ 310 h 637"/>
                    <a:gd name="T4" fmla="*/ 696 w 847"/>
                    <a:gd name="T5" fmla="*/ 340 h 637"/>
                    <a:gd name="T6" fmla="*/ 699 w 847"/>
                    <a:gd name="T7" fmla="*/ 401 h 637"/>
                    <a:gd name="T8" fmla="*/ 723 w 847"/>
                    <a:gd name="T9" fmla="*/ 457 h 637"/>
                    <a:gd name="T10" fmla="*/ 718 w 847"/>
                    <a:gd name="T11" fmla="*/ 517 h 637"/>
                    <a:gd name="T12" fmla="*/ 691 w 847"/>
                    <a:gd name="T13" fmla="*/ 561 h 637"/>
                    <a:gd name="T14" fmla="*/ 665 w 847"/>
                    <a:gd name="T15" fmla="*/ 581 h 637"/>
                    <a:gd name="T16" fmla="*/ 617 w 847"/>
                    <a:gd name="T17" fmla="*/ 602 h 637"/>
                    <a:gd name="T18" fmla="*/ 560 w 847"/>
                    <a:gd name="T19" fmla="*/ 637 h 637"/>
                    <a:gd name="T20" fmla="*/ 538 w 847"/>
                    <a:gd name="T21" fmla="*/ 629 h 637"/>
                    <a:gd name="T22" fmla="*/ 477 w 847"/>
                    <a:gd name="T23" fmla="*/ 588 h 637"/>
                    <a:gd name="T24" fmla="*/ 445 w 847"/>
                    <a:gd name="T25" fmla="*/ 623 h 637"/>
                    <a:gd name="T26" fmla="*/ 405 w 847"/>
                    <a:gd name="T27" fmla="*/ 612 h 637"/>
                    <a:gd name="T28" fmla="*/ 376 w 847"/>
                    <a:gd name="T29" fmla="*/ 568 h 637"/>
                    <a:gd name="T30" fmla="*/ 396 w 847"/>
                    <a:gd name="T31" fmla="*/ 535 h 637"/>
                    <a:gd name="T32" fmla="*/ 367 w 847"/>
                    <a:gd name="T33" fmla="*/ 511 h 637"/>
                    <a:gd name="T34" fmla="*/ 317 w 847"/>
                    <a:gd name="T35" fmla="*/ 484 h 637"/>
                    <a:gd name="T36" fmla="*/ 266 w 847"/>
                    <a:gd name="T37" fmla="*/ 508 h 637"/>
                    <a:gd name="T38" fmla="*/ 228 w 847"/>
                    <a:gd name="T39" fmla="*/ 509 h 637"/>
                    <a:gd name="T40" fmla="*/ 169 w 847"/>
                    <a:gd name="T41" fmla="*/ 492 h 637"/>
                    <a:gd name="T42" fmla="*/ 145 w 847"/>
                    <a:gd name="T43" fmla="*/ 478 h 637"/>
                    <a:gd name="T44" fmla="*/ 104 w 847"/>
                    <a:gd name="T45" fmla="*/ 450 h 637"/>
                    <a:gd name="T46" fmla="*/ 70 w 847"/>
                    <a:gd name="T47" fmla="*/ 409 h 637"/>
                    <a:gd name="T48" fmla="*/ 17 w 847"/>
                    <a:gd name="T49" fmla="*/ 411 h 637"/>
                    <a:gd name="T50" fmla="*/ 14 w 847"/>
                    <a:gd name="T51" fmla="*/ 364 h 637"/>
                    <a:gd name="T52" fmla="*/ 14 w 847"/>
                    <a:gd name="T53" fmla="*/ 329 h 637"/>
                    <a:gd name="T54" fmla="*/ 14 w 847"/>
                    <a:gd name="T55" fmla="*/ 284 h 637"/>
                    <a:gd name="T56" fmla="*/ 41 w 847"/>
                    <a:gd name="T57" fmla="*/ 281 h 637"/>
                    <a:gd name="T58" fmla="*/ 84 w 847"/>
                    <a:gd name="T59" fmla="*/ 262 h 637"/>
                    <a:gd name="T60" fmla="*/ 78 w 847"/>
                    <a:gd name="T61" fmla="*/ 205 h 637"/>
                    <a:gd name="T62" fmla="*/ 115 w 847"/>
                    <a:gd name="T63" fmla="*/ 171 h 637"/>
                    <a:gd name="T64" fmla="*/ 155 w 847"/>
                    <a:gd name="T65" fmla="*/ 134 h 637"/>
                    <a:gd name="T66" fmla="*/ 179 w 847"/>
                    <a:gd name="T67" fmla="*/ 112 h 637"/>
                    <a:gd name="T68" fmla="*/ 217 w 847"/>
                    <a:gd name="T69" fmla="*/ 128 h 637"/>
                    <a:gd name="T70" fmla="*/ 266 w 847"/>
                    <a:gd name="T71" fmla="*/ 178 h 637"/>
                    <a:gd name="T72" fmla="*/ 309 w 847"/>
                    <a:gd name="T73" fmla="*/ 209 h 637"/>
                    <a:gd name="T74" fmla="*/ 421 w 847"/>
                    <a:gd name="T75" fmla="*/ 232 h 637"/>
                    <a:gd name="T76" fmla="*/ 477 w 847"/>
                    <a:gd name="T77" fmla="*/ 227 h 637"/>
                    <a:gd name="T78" fmla="*/ 533 w 847"/>
                    <a:gd name="T79" fmla="*/ 193 h 637"/>
                    <a:gd name="T80" fmla="*/ 566 w 847"/>
                    <a:gd name="T81" fmla="*/ 168 h 637"/>
                    <a:gd name="T82" fmla="*/ 627 w 847"/>
                    <a:gd name="T83" fmla="*/ 131 h 637"/>
                    <a:gd name="T84" fmla="*/ 579 w 847"/>
                    <a:gd name="T85" fmla="*/ 123 h 637"/>
                    <a:gd name="T86" fmla="*/ 577 w 847"/>
                    <a:gd name="T87" fmla="*/ 71 h 637"/>
                    <a:gd name="T88" fmla="*/ 614 w 847"/>
                    <a:gd name="T89" fmla="*/ 53 h 637"/>
                    <a:gd name="T90" fmla="*/ 622 w 847"/>
                    <a:gd name="T91" fmla="*/ 0 h 637"/>
                    <a:gd name="T92" fmla="*/ 716 w 847"/>
                    <a:gd name="T93" fmla="*/ 32 h 637"/>
                    <a:gd name="T94" fmla="*/ 742 w 847"/>
                    <a:gd name="T95" fmla="*/ 79 h 637"/>
                    <a:gd name="T96" fmla="*/ 793 w 847"/>
                    <a:gd name="T97" fmla="*/ 104 h 637"/>
                    <a:gd name="T98" fmla="*/ 839 w 847"/>
                    <a:gd name="T99" fmla="*/ 109 h 637"/>
                    <a:gd name="T100" fmla="*/ 838 w 847"/>
                    <a:gd name="T101" fmla="*/ 138 h 637"/>
                    <a:gd name="T102" fmla="*/ 814 w 847"/>
                    <a:gd name="T103" fmla="*/ 189 h 637"/>
                    <a:gd name="T104" fmla="*/ 814 w 847"/>
                    <a:gd name="T105" fmla="*/ 221 h 637"/>
                    <a:gd name="T106" fmla="*/ 769 w 847"/>
                    <a:gd name="T107" fmla="*/ 243 h 637"/>
                    <a:gd name="T108" fmla="*/ 734 w 847"/>
                    <a:gd name="T109" fmla="*/ 273 h 637"/>
                    <a:gd name="T110" fmla="*/ 692 w 847"/>
                    <a:gd name="T111" fmla="*/ 273 h 637"/>
                    <a:gd name="T112" fmla="*/ 673 w 847"/>
                    <a:gd name="T113" fmla="*/ 264 h 6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47" h="637">
                      <a:moveTo>
                        <a:pt x="667" y="275"/>
                      </a:moveTo>
                      <a:lnTo>
                        <a:pt x="644" y="291"/>
                      </a:lnTo>
                      <a:lnTo>
                        <a:pt x="646" y="307"/>
                      </a:lnTo>
                      <a:lnTo>
                        <a:pt x="662" y="320"/>
                      </a:lnTo>
                      <a:lnTo>
                        <a:pt x="676" y="321"/>
                      </a:lnTo>
                      <a:lnTo>
                        <a:pt x="689" y="310"/>
                      </a:lnTo>
                      <a:lnTo>
                        <a:pt x="710" y="312"/>
                      </a:lnTo>
                      <a:lnTo>
                        <a:pt x="716" y="332"/>
                      </a:lnTo>
                      <a:lnTo>
                        <a:pt x="696" y="340"/>
                      </a:lnTo>
                      <a:lnTo>
                        <a:pt x="680" y="355"/>
                      </a:lnTo>
                      <a:lnTo>
                        <a:pt x="686" y="374"/>
                      </a:lnTo>
                      <a:lnTo>
                        <a:pt x="699" y="401"/>
                      </a:lnTo>
                      <a:lnTo>
                        <a:pt x="718" y="420"/>
                      </a:lnTo>
                      <a:lnTo>
                        <a:pt x="718" y="438"/>
                      </a:lnTo>
                      <a:lnTo>
                        <a:pt x="723" y="457"/>
                      </a:lnTo>
                      <a:lnTo>
                        <a:pt x="731" y="500"/>
                      </a:lnTo>
                      <a:lnTo>
                        <a:pt x="719" y="501"/>
                      </a:lnTo>
                      <a:lnTo>
                        <a:pt x="718" y="517"/>
                      </a:lnTo>
                      <a:lnTo>
                        <a:pt x="704" y="530"/>
                      </a:lnTo>
                      <a:lnTo>
                        <a:pt x="705" y="549"/>
                      </a:lnTo>
                      <a:lnTo>
                        <a:pt x="691" y="561"/>
                      </a:lnTo>
                      <a:lnTo>
                        <a:pt x="680" y="562"/>
                      </a:lnTo>
                      <a:lnTo>
                        <a:pt x="676" y="578"/>
                      </a:lnTo>
                      <a:lnTo>
                        <a:pt x="665" y="581"/>
                      </a:lnTo>
                      <a:lnTo>
                        <a:pt x="662" y="596"/>
                      </a:lnTo>
                      <a:lnTo>
                        <a:pt x="637" y="604"/>
                      </a:lnTo>
                      <a:lnTo>
                        <a:pt x="617" y="602"/>
                      </a:lnTo>
                      <a:lnTo>
                        <a:pt x="593" y="610"/>
                      </a:lnTo>
                      <a:lnTo>
                        <a:pt x="571" y="628"/>
                      </a:lnTo>
                      <a:lnTo>
                        <a:pt x="560" y="637"/>
                      </a:lnTo>
                      <a:lnTo>
                        <a:pt x="554" y="616"/>
                      </a:lnTo>
                      <a:lnTo>
                        <a:pt x="546" y="610"/>
                      </a:lnTo>
                      <a:lnTo>
                        <a:pt x="538" y="629"/>
                      </a:lnTo>
                      <a:lnTo>
                        <a:pt x="517" y="596"/>
                      </a:lnTo>
                      <a:lnTo>
                        <a:pt x="493" y="588"/>
                      </a:lnTo>
                      <a:lnTo>
                        <a:pt x="477" y="588"/>
                      </a:lnTo>
                      <a:lnTo>
                        <a:pt x="453" y="602"/>
                      </a:lnTo>
                      <a:lnTo>
                        <a:pt x="442" y="607"/>
                      </a:lnTo>
                      <a:lnTo>
                        <a:pt x="445" y="623"/>
                      </a:lnTo>
                      <a:lnTo>
                        <a:pt x="424" y="624"/>
                      </a:lnTo>
                      <a:lnTo>
                        <a:pt x="420" y="615"/>
                      </a:lnTo>
                      <a:lnTo>
                        <a:pt x="405" y="612"/>
                      </a:lnTo>
                      <a:lnTo>
                        <a:pt x="402" y="588"/>
                      </a:lnTo>
                      <a:lnTo>
                        <a:pt x="394" y="570"/>
                      </a:lnTo>
                      <a:lnTo>
                        <a:pt x="376" y="568"/>
                      </a:lnTo>
                      <a:lnTo>
                        <a:pt x="378" y="556"/>
                      </a:lnTo>
                      <a:lnTo>
                        <a:pt x="389" y="548"/>
                      </a:lnTo>
                      <a:lnTo>
                        <a:pt x="396" y="535"/>
                      </a:lnTo>
                      <a:lnTo>
                        <a:pt x="389" y="517"/>
                      </a:lnTo>
                      <a:lnTo>
                        <a:pt x="384" y="508"/>
                      </a:lnTo>
                      <a:lnTo>
                        <a:pt x="367" y="511"/>
                      </a:lnTo>
                      <a:lnTo>
                        <a:pt x="359" y="493"/>
                      </a:lnTo>
                      <a:lnTo>
                        <a:pt x="341" y="484"/>
                      </a:lnTo>
                      <a:lnTo>
                        <a:pt x="317" y="484"/>
                      </a:lnTo>
                      <a:lnTo>
                        <a:pt x="300" y="495"/>
                      </a:lnTo>
                      <a:lnTo>
                        <a:pt x="290" y="508"/>
                      </a:lnTo>
                      <a:lnTo>
                        <a:pt x="266" y="508"/>
                      </a:lnTo>
                      <a:lnTo>
                        <a:pt x="250" y="500"/>
                      </a:lnTo>
                      <a:lnTo>
                        <a:pt x="242" y="514"/>
                      </a:lnTo>
                      <a:lnTo>
                        <a:pt x="228" y="509"/>
                      </a:lnTo>
                      <a:lnTo>
                        <a:pt x="195" y="506"/>
                      </a:lnTo>
                      <a:lnTo>
                        <a:pt x="180" y="498"/>
                      </a:lnTo>
                      <a:lnTo>
                        <a:pt x="169" y="492"/>
                      </a:lnTo>
                      <a:lnTo>
                        <a:pt x="167" y="474"/>
                      </a:lnTo>
                      <a:lnTo>
                        <a:pt x="161" y="484"/>
                      </a:lnTo>
                      <a:lnTo>
                        <a:pt x="145" y="478"/>
                      </a:lnTo>
                      <a:lnTo>
                        <a:pt x="132" y="465"/>
                      </a:lnTo>
                      <a:lnTo>
                        <a:pt x="116" y="463"/>
                      </a:lnTo>
                      <a:lnTo>
                        <a:pt x="104" y="450"/>
                      </a:lnTo>
                      <a:lnTo>
                        <a:pt x="81" y="447"/>
                      </a:lnTo>
                      <a:lnTo>
                        <a:pt x="81" y="418"/>
                      </a:lnTo>
                      <a:lnTo>
                        <a:pt x="70" y="409"/>
                      </a:lnTo>
                      <a:lnTo>
                        <a:pt x="53" y="409"/>
                      </a:lnTo>
                      <a:lnTo>
                        <a:pt x="32" y="422"/>
                      </a:lnTo>
                      <a:lnTo>
                        <a:pt x="17" y="411"/>
                      </a:lnTo>
                      <a:lnTo>
                        <a:pt x="19" y="390"/>
                      </a:lnTo>
                      <a:lnTo>
                        <a:pt x="11" y="380"/>
                      </a:lnTo>
                      <a:lnTo>
                        <a:pt x="14" y="364"/>
                      </a:lnTo>
                      <a:lnTo>
                        <a:pt x="17" y="340"/>
                      </a:lnTo>
                      <a:lnTo>
                        <a:pt x="17" y="328"/>
                      </a:lnTo>
                      <a:lnTo>
                        <a:pt x="14" y="329"/>
                      </a:lnTo>
                      <a:lnTo>
                        <a:pt x="0" y="318"/>
                      </a:lnTo>
                      <a:lnTo>
                        <a:pt x="2" y="294"/>
                      </a:lnTo>
                      <a:lnTo>
                        <a:pt x="14" y="284"/>
                      </a:lnTo>
                      <a:lnTo>
                        <a:pt x="35" y="299"/>
                      </a:lnTo>
                      <a:lnTo>
                        <a:pt x="43" y="291"/>
                      </a:lnTo>
                      <a:lnTo>
                        <a:pt x="41" y="281"/>
                      </a:lnTo>
                      <a:lnTo>
                        <a:pt x="67" y="276"/>
                      </a:lnTo>
                      <a:lnTo>
                        <a:pt x="72" y="267"/>
                      </a:lnTo>
                      <a:lnTo>
                        <a:pt x="84" y="262"/>
                      </a:lnTo>
                      <a:lnTo>
                        <a:pt x="84" y="221"/>
                      </a:lnTo>
                      <a:lnTo>
                        <a:pt x="73" y="214"/>
                      </a:lnTo>
                      <a:lnTo>
                        <a:pt x="78" y="205"/>
                      </a:lnTo>
                      <a:lnTo>
                        <a:pt x="108" y="200"/>
                      </a:lnTo>
                      <a:lnTo>
                        <a:pt x="113" y="192"/>
                      </a:lnTo>
                      <a:lnTo>
                        <a:pt x="115" y="171"/>
                      </a:lnTo>
                      <a:lnTo>
                        <a:pt x="131" y="163"/>
                      </a:lnTo>
                      <a:lnTo>
                        <a:pt x="148" y="168"/>
                      </a:lnTo>
                      <a:lnTo>
                        <a:pt x="155" y="134"/>
                      </a:lnTo>
                      <a:lnTo>
                        <a:pt x="163" y="126"/>
                      </a:lnTo>
                      <a:lnTo>
                        <a:pt x="174" y="123"/>
                      </a:lnTo>
                      <a:lnTo>
                        <a:pt x="179" y="112"/>
                      </a:lnTo>
                      <a:lnTo>
                        <a:pt x="188" y="106"/>
                      </a:lnTo>
                      <a:lnTo>
                        <a:pt x="196" y="117"/>
                      </a:lnTo>
                      <a:lnTo>
                        <a:pt x="217" y="128"/>
                      </a:lnTo>
                      <a:lnTo>
                        <a:pt x="222" y="146"/>
                      </a:lnTo>
                      <a:lnTo>
                        <a:pt x="233" y="171"/>
                      </a:lnTo>
                      <a:lnTo>
                        <a:pt x="266" y="178"/>
                      </a:lnTo>
                      <a:lnTo>
                        <a:pt x="282" y="181"/>
                      </a:lnTo>
                      <a:lnTo>
                        <a:pt x="300" y="190"/>
                      </a:lnTo>
                      <a:lnTo>
                        <a:pt x="309" y="209"/>
                      </a:lnTo>
                      <a:lnTo>
                        <a:pt x="321" y="221"/>
                      </a:lnTo>
                      <a:lnTo>
                        <a:pt x="404" y="225"/>
                      </a:lnTo>
                      <a:lnTo>
                        <a:pt x="421" y="232"/>
                      </a:lnTo>
                      <a:lnTo>
                        <a:pt x="443" y="243"/>
                      </a:lnTo>
                      <a:lnTo>
                        <a:pt x="464" y="237"/>
                      </a:lnTo>
                      <a:lnTo>
                        <a:pt x="477" y="227"/>
                      </a:lnTo>
                      <a:lnTo>
                        <a:pt x="507" y="232"/>
                      </a:lnTo>
                      <a:lnTo>
                        <a:pt x="531" y="213"/>
                      </a:lnTo>
                      <a:lnTo>
                        <a:pt x="533" y="193"/>
                      </a:lnTo>
                      <a:lnTo>
                        <a:pt x="531" y="176"/>
                      </a:lnTo>
                      <a:lnTo>
                        <a:pt x="552" y="182"/>
                      </a:lnTo>
                      <a:lnTo>
                        <a:pt x="566" y="168"/>
                      </a:lnTo>
                      <a:lnTo>
                        <a:pt x="579" y="157"/>
                      </a:lnTo>
                      <a:lnTo>
                        <a:pt x="601" y="144"/>
                      </a:lnTo>
                      <a:lnTo>
                        <a:pt x="627" y="131"/>
                      </a:lnTo>
                      <a:lnTo>
                        <a:pt x="616" y="117"/>
                      </a:lnTo>
                      <a:lnTo>
                        <a:pt x="592" y="118"/>
                      </a:lnTo>
                      <a:lnTo>
                        <a:pt x="579" y="123"/>
                      </a:lnTo>
                      <a:lnTo>
                        <a:pt x="576" y="117"/>
                      </a:lnTo>
                      <a:lnTo>
                        <a:pt x="574" y="83"/>
                      </a:lnTo>
                      <a:lnTo>
                        <a:pt x="577" y="71"/>
                      </a:lnTo>
                      <a:lnTo>
                        <a:pt x="590" y="82"/>
                      </a:lnTo>
                      <a:lnTo>
                        <a:pt x="609" y="82"/>
                      </a:lnTo>
                      <a:lnTo>
                        <a:pt x="614" y="53"/>
                      </a:lnTo>
                      <a:lnTo>
                        <a:pt x="625" y="42"/>
                      </a:lnTo>
                      <a:lnTo>
                        <a:pt x="614" y="16"/>
                      </a:lnTo>
                      <a:lnTo>
                        <a:pt x="622" y="0"/>
                      </a:lnTo>
                      <a:lnTo>
                        <a:pt x="686" y="0"/>
                      </a:lnTo>
                      <a:lnTo>
                        <a:pt x="702" y="18"/>
                      </a:lnTo>
                      <a:lnTo>
                        <a:pt x="716" y="32"/>
                      </a:lnTo>
                      <a:lnTo>
                        <a:pt x="726" y="45"/>
                      </a:lnTo>
                      <a:lnTo>
                        <a:pt x="731" y="64"/>
                      </a:lnTo>
                      <a:lnTo>
                        <a:pt x="742" y="79"/>
                      </a:lnTo>
                      <a:lnTo>
                        <a:pt x="767" y="83"/>
                      </a:lnTo>
                      <a:lnTo>
                        <a:pt x="780" y="95"/>
                      </a:lnTo>
                      <a:lnTo>
                        <a:pt x="793" y="104"/>
                      </a:lnTo>
                      <a:lnTo>
                        <a:pt x="798" y="112"/>
                      </a:lnTo>
                      <a:lnTo>
                        <a:pt x="814" y="114"/>
                      </a:lnTo>
                      <a:lnTo>
                        <a:pt x="839" y="109"/>
                      </a:lnTo>
                      <a:lnTo>
                        <a:pt x="846" y="117"/>
                      </a:lnTo>
                      <a:lnTo>
                        <a:pt x="847" y="130"/>
                      </a:lnTo>
                      <a:lnTo>
                        <a:pt x="838" y="138"/>
                      </a:lnTo>
                      <a:lnTo>
                        <a:pt x="836" y="176"/>
                      </a:lnTo>
                      <a:lnTo>
                        <a:pt x="822" y="173"/>
                      </a:lnTo>
                      <a:lnTo>
                        <a:pt x="814" y="189"/>
                      </a:lnTo>
                      <a:lnTo>
                        <a:pt x="814" y="206"/>
                      </a:lnTo>
                      <a:lnTo>
                        <a:pt x="828" y="209"/>
                      </a:lnTo>
                      <a:lnTo>
                        <a:pt x="814" y="221"/>
                      </a:lnTo>
                      <a:lnTo>
                        <a:pt x="799" y="225"/>
                      </a:lnTo>
                      <a:lnTo>
                        <a:pt x="783" y="243"/>
                      </a:lnTo>
                      <a:lnTo>
                        <a:pt x="769" y="243"/>
                      </a:lnTo>
                      <a:lnTo>
                        <a:pt x="756" y="238"/>
                      </a:lnTo>
                      <a:lnTo>
                        <a:pt x="748" y="264"/>
                      </a:lnTo>
                      <a:lnTo>
                        <a:pt x="734" y="273"/>
                      </a:lnTo>
                      <a:lnTo>
                        <a:pt x="716" y="284"/>
                      </a:lnTo>
                      <a:lnTo>
                        <a:pt x="694" y="292"/>
                      </a:lnTo>
                      <a:lnTo>
                        <a:pt x="692" y="273"/>
                      </a:lnTo>
                      <a:lnTo>
                        <a:pt x="689" y="257"/>
                      </a:lnTo>
                      <a:lnTo>
                        <a:pt x="681" y="256"/>
                      </a:lnTo>
                      <a:lnTo>
                        <a:pt x="673" y="264"/>
                      </a:lnTo>
                      <a:lnTo>
                        <a:pt x="667" y="2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5" name="Freeform 818"/>
                <p:cNvSpPr>
                  <a:spLocks/>
                </p:cNvSpPr>
                <p:nvPr/>
              </p:nvSpPr>
              <p:spPr bwMode="auto">
                <a:xfrm>
                  <a:off x="9755188" y="2103121"/>
                  <a:ext cx="280988" cy="314325"/>
                </a:xfrm>
                <a:custGeom>
                  <a:avLst/>
                  <a:gdLst>
                    <a:gd name="T0" fmla="*/ 67 w 177"/>
                    <a:gd name="T1" fmla="*/ 30 h 198"/>
                    <a:gd name="T2" fmla="*/ 45 w 177"/>
                    <a:gd name="T3" fmla="*/ 22 h 198"/>
                    <a:gd name="T4" fmla="*/ 25 w 177"/>
                    <a:gd name="T5" fmla="*/ 0 h 198"/>
                    <a:gd name="T6" fmla="*/ 2 w 177"/>
                    <a:gd name="T7" fmla="*/ 3 h 198"/>
                    <a:gd name="T8" fmla="*/ 0 w 177"/>
                    <a:gd name="T9" fmla="*/ 13 h 198"/>
                    <a:gd name="T10" fmla="*/ 27 w 177"/>
                    <a:gd name="T11" fmla="*/ 30 h 198"/>
                    <a:gd name="T12" fmla="*/ 49 w 177"/>
                    <a:gd name="T13" fmla="*/ 52 h 198"/>
                    <a:gd name="T14" fmla="*/ 67 w 177"/>
                    <a:gd name="T15" fmla="*/ 67 h 198"/>
                    <a:gd name="T16" fmla="*/ 72 w 177"/>
                    <a:gd name="T17" fmla="*/ 89 h 198"/>
                    <a:gd name="T18" fmla="*/ 81 w 177"/>
                    <a:gd name="T19" fmla="*/ 110 h 198"/>
                    <a:gd name="T20" fmla="*/ 112 w 177"/>
                    <a:gd name="T21" fmla="*/ 153 h 198"/>
                    <a:gd name="T22" fmla="*/ 140 w 177"/>
                    <a:gd name="T23" fmla="*/ 185 h 198"/>
                    <a:gd name="T24" fmla="*/ 150 w 177"/>
                    <a:gd name="T25" fmla="*/ 198 h 198"/>
                    <a:gd name="T26" fmla="*/ 177 w 177"/>
                    <a:gd name="T27" fmla="*/ 185 h 198"/>
                    <a:gd name="T28" fmla="*/ 172 w 177"/>
                    <a:gd name="T29" fmla="*/ 169 h 198"/>
                    <a:gd name="T30" fmla="*/ 172 w 177"/>
                    <a:gd name="T31" fmla="*/ 147 h 198"/>
                    <a:gd name="T32" fmla="*/ 166 w 177"/>
                    <a:gd name="T33" fmla="*/ 135 h 198"/>
                    <a:gd name="T34" fmla="*/ 142 w 177"/>
                    <a:gd name="T35" fmla="*/ 127 h 198"/>
                    <a:gd name="T36" fmla="*/ 142 w 177"/>
                    <a:gd name="T37" fmla="*/ 116 h 198"/>
                    <a:gd name="T38" fmla="*/ 134 w 177"/>
                    <a:gd name="T39" fmla="*/ 104 h 198"/>
                    <a:gd name="T40" fmla="*/ 132 w 177"/>
                    <a:gd name="T41" fmla="*/ 84 h 198"/>
                    <a:gd name="T42" fmla="*/ 116 w 177"/>
                    <a:gd name="T43" fmla="*/ 68 h 198"/>
                    <a:gd name="T44" fmla="*/ 94 w 177"/>
                    <a:gd name="T45" fmla="*/ 57 h 198"/>
                    <a:gd name="T46" fmla="*/ 67 w 177"/>
                    <a:gd name="T47" fmla="*/ 3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7" h="198">
                      <a:moveTo>
                        <a:pt x="67" y="30"/>
                      </a:moveTo>
                      <a:lnTo>
                        <a:pt x="45" y="22"/>
                      </a:lnTo>
                      <a:lnTo>
                        <a:pt x="25" y="0"/>
                      </a:lnTo>
                      <a:lnTo>
                        <a:pt x="2" y="3"/>
                      </a:lnTo>
                      <a:lnTo>
                        <a:pt x="0" y="13"/>
                      </a:lnTo>
                      <a:lnTo>
                        <a:pt x="27" y="30"/>
                      </a:lnTo>
                      <a:lnTo>
                        <a:pt x="49" y="52"/>
                      </a:lnTo>
                      <a:lnTo>
                        <a:pt x="67" y="67"/>
                      </a:lnTo>
                      <a:lnTo>
                        <a:pt x="72" y="89"/>
                      </a:lnTo>
                      <a:lnTo>
                        <a:pt x="81" y="110"/>
                      </a:lnTo>
                      <a:lnTo>
                        <a:pt x="112" y="153"/>
                      </a:lnTo>
                      <a:lnTo>
                        <a:pt x="140" y="185"/>
                      </a:lnTo>
                      <a:lnTo>
                        <a:pt x="150" y="198"/>
                      </a:lnTo>
                      <a:lnTo>
                        <a:pt x="177" y="185"/>
                      </a:lnTo>
                      <a:lnTo>
                        <a:pt x="172" y="169"/>
                      </a:lnTo>
                      <a:lnTo>
                        <a:pt x="172" y="147"/>
                      </a:lnTo>
                      <a:lnTo>
                        <a:pt x="166" y="135"/>
                      </a:lnTo>
                      <a:lnTo>
                        <a:pt x="142" y="127"/>
                      </a:lnTo>
                      <a:lnTo>
                        <a:pt x="142" y="116"/>
                      </a:lnTo>
                      <a:lnTo>
                        <a:pt x="134" y="104"/>
                      </a:lnTo>
                      <a:lnTo>
                        <a:pt x="132" y="84"/>
                      </a:lnTo>
                      <a:lnTo>
                        <a:pt x="116" y="68"/>
                      </a:lnTo>
                      <a:lnTo>
                        <a:pt x="94" y="57"/>
                      </a:lnTo>
                      <a:lnTo>
                        <a:pt x="67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6" name="Freeform 819"/>
                <p:cNvSpPr>
                  <a:spLocks/>
                </p:cNvSpPr>
                <p:nvPr/>
              </p:nvSpPr>
              <p:spPr bwMode="auto">
                <a:xfrm>
                  <a:off x="9755188" y="2103121"/>
                  <a:ext cx="280988" cy="314325"/>
                </a:xfrm>
                <a:custGeom>
                  <a:avLst/>
                  <a:gdLst>
                    <a:gd name="T0" fmla="*/ 67 w 177"/>
                    <a:gd name="T1" fmla="*/ 30 h 198"/>
                    <a:gd name="T2" fmla="*/ 45 w 177"/>
                    <a:gd name="T3" fmla="*/ 22 h 198"/>
                    <a:gd name="T4" fmla="*/ 25 w 177"/>
                    <a:gd name="T5" fmla="*/ 0 h 198"/>
                    <a:gd name="T6" fmla="*/ 2 w 177"/>
                    <a:gd name="T7" fmla="*/ 3 h 198"/>
                    <a:gd name="T8" fmla="*/ 0 w 177"/>
                    <a:gd name="T9" fmla="*/ 13 h 198"/>
                    <a:gd name="T10" fmla="*/ 27 w 177"/>
                    <a:gd name="T11" fmla="*/ 30 h 198"/>
                    <a:gd name="T12" fmla="*/ 49 w 177"/>
                    <a:gd name="T13" fmla="*/ 52 h 198"/>
                    <a:gd name="T14" fmla="*/ 67 w 177"/>
                    <a:gd name="T15" fmla="*/ 67 h 198"/>
                    <a:gd name="T16" fmla="*/ 72 w 177"/>
                    <a:gd name="T17" fmla="*/ 89 h 198"/>
                    <a:gd name="T18" fmla="*/ 81 w 177"/>
                    <a:gd name="T19" fmla="*/ 110 h 198"/>
                    <a:gd name="T20" fmla="*/ 112 w 177"/>
                    <a:gd name="T21" fmla="*/ 153 h 198"/>
                    <a:gd name="T22" fmla="*/ 140 w 177"/>
                    <a:gd name="T23" fmla="*/ 185 h 198"/>
                    <a:gd name="T24" fmla="*/ 150 w 177"/>
                    <a:gd name="T25" fmla="*/ 198 h 198"/>
                    <a:gd name="T26" fmla="*/ 177 w 177"/>
                    <a:gd name="T27" fmla="*/ 185 h 198"/>
                    <a:gd name="T28" fmla="*/ 172 w 177"/>
                    <a:gd name="T29" fmla="*/ 169 h 198"/>
                    <a:gd name="T30" fmla="*/ 172 w 177"/>
                    <a:gd name="T31" fmla="*/ 147 h 198"/>
                    <a:gd name="T32" fmla="*/ 166 w 177"/>
                    <a:gd name="T33" fmla="*/ 135 h 198"/>
                    <a:gd name="T34" fmla="*/ 142 w 177"/>
                    <a:gd name="T35" fmla="*/ 127 h 198"/>
                    <a:gd name="T36" fmla="*/ 142 w 177"/>
                    <a:gd name="T37" fmla="*/ 116 h 198"/>
                    <a:gd name="T38" fmla="*/ 134 w 177"/>
                    <a:gd name="T39" fmla="*/ 104 h 198"/>
                    <a:gd name="T40" fmla="*/ 132 w 177"/>
                    <a:gd name="T41" fmla="*/ 84 h 198"/>
                    <a:gd name="T42" fmla="*/ 116 w 177"/>
                    <a:gd name="T43" fmla="*/ 68 h 198"/>
                    <a:gd name="T44" fmla="*/ 94 w 177"/>
                    <a:gd name="T45" fmla="*/ 57 h 198"/>
                    <a:gd name="T46" fmla="*/ 67 w 177"/>
                    <a:gd name="T47" fmla="*/ 3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7" h="198">
                      <a:moveTo>
                        <a:pt x="67" y="30"/>
                      </a:moveTo>
                      <a:lnTo>
                        <a:pt x="45" y="22"/>
                      </a:lnTo>
                      <a:lnTo>
                        <a:pt x="25" y="0"/>
                      </a:lnTo>
                      <a:lnTo>
                        <a:pt x="2" y="3"/>
                      </a:lnTo>
                      <a:lnTo>
                        <a:pt x="0" y="13"/>
                      </a:lnTo>
                      <a:lnTo>
                        <a:pt x="27" y="30"/>
                      </a:lnTo>
                      <a:lnTo>
                        <a:pt x="49" y="52"/>
                      </a:lnTo>
                      <a:lnTo>
                        <a:pt x="67" y="67"/>
                      </a:lnTo>
                      <a:lnTo>
                        <a:pt x="72" y="89"/>
                      </a:lnTo>
                      <a:lnTo>
                        <a:pt x="81" y="110"/>
                      </a:lnTo>
                      <a:lnTo>
                        <a:pt x="112" y="153"/>
                      </a:lnTo>
                      <a:lnTo>
                        <a:pt x="140" y="185"/>
                      </a:lnTo>
                      <a:lnTo>
                        <a:pt x="150" y="198"/>
                      </a:lnTo>
                      <a:lnTo>
                        <a:pt x="177" y="185"/>
                      </a:lnTo>
                      <a:lnTo>
                        <a:pt x="172" y="169"/>
                      </a:lnTo>
                      <a:lnTo>
                        <a:pt x="172" y="147"/>
                      </a:lnTo>
                      <a:lnTo>
                        <a:pt x="166" y="135"/>
                      </a:lnTo>
                      <a:lnTo>
                        <a:pt x="142" y="127"/>
                      </a:lnTo>
                      <a:lnTo>
                        <a:pt x="142" y="116"/>
                      </a:lnTo>
                      <a:lnTo>
                        <a:pt x="134" y="104"/>
                      </a:lnTo>
                      <a:lnTo>
                        <a:pt x="132" y="84"/>
                      </a:lnTo>
                      <a:lnTo>
                        <a:pt x="116" y="68"/>
                      </a:lnTo>
                      <a:lnTo>
                        <a:pt x="94" y="57"/>
                      </a:lnTo>
                      <a:lnTo>
                        <a:pt x="67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7" name="Freeform 820"/>
                <p:cNvSpPr>
                  <a:spLocks/>
                </p:cNvSpPr>
                <p:nvPr/>
              </p:nvSpPr>
              <p:spPr bwMode="auto">
                <a:xfrm>
                  <a:off x="9755188" y="2103121"/>
                  <a:ext cx="280988" cy="314325"/>
                </a:xfrm>
                <a:custGeom>
                  <a:avLst/>
                  <a:gdLst>
                    <a:gd name="T0" fmla="*/ 67 w 177"/>
                    <a:gd name="T1" fmla="*/ 30 h 198"/>
                    <a:gd name="T2" fmla="*/ 45 w 177"/>
                    <a:gd name="T3" fmla="*/ 22 h 198"/>
                    <a:gd name="T4" fmla="*/ 25 w 177"/>
                    <a:gd name="T5" fmla="*/ 0 h 198"/>
                    <a:gd name="T6" fmla="*/ 2 w 177"/>
                    <a:gd name="T7" fmla="*/ 3 h 198"/>
                    <a:gd name="T8" fmla="*/ 0 w 177"/>
                    <a:gd name="T9" fmla="*/ 13 h 198"/>
                    <a:gd name="T10" fmla="*/ 27 w 177"/>
                    <a:gd name="T11" fmla="*/ 30 h 198"/>
                    <a:gd name="T12" fmla="*/ 49 w 177"/>
                    <a:gd name="T13" fmla="*/ 52 h 198"/>
                    <a:gd name="T14" fmla="*/ 67 w 177"/>
                    <a:gd name="T15" fmla="*/ 67 h 198"/>
                    <a:gd name="T16" fmla="*/ 72 w 177"/>
                    <a:gd name="T17" fmla="*/ 89 h 198"/>
                    <a:gd name="T18" fmla="*/ 81 w 177"/>
                    <a:gd name="T19" fmla="*/ 110 h 198"/>
                    <a:gd name="T20" fmla="*/ 112 w 177"/>
                    <a:gd name="T21" fmla="*/ 153 h 198"/>
                    <a:gd name="T22" fmla="*/ 140 w 177"/>
                    <a:gd name="T23" fmla="*/ 185 h 198"/>
                    <a:gd name="T24" fmla="*/ 150 w 177"/>
                    <a:gd name="T25" fmla="*/ 198 h 198"/>
                    <a:gd name="T26" fmla="*/ 177 w 177"/>
                    <a:gd name="T27" fmla="*/ 185 h 198"/>
                    <a:gd name="T28" fmla="*/ 172 w 177"/>
                    <a:gd name="T29" fmla="*/ 169 h 198"/>
                    <a:gd name="T30" fmla="*/ 172 w 177"/>
                    <a:gd name="T31" fmla="*/ 147 h 198"/>
                    <a:gd name="T32" fmla="*/ 166 w 177"/>
                    <a:gd name="T33" fmla="*/ 135 h 198"/>
                    <a:gd name="T34" fmla="*/ 142 w 177"/>
                    <a:gd name="T35" fmla="*/ 127 h 198"/>
                    <a:gd name="T36" fmla="*/ 142 w 177"/>
                    <a:gd name="T37" fmla="*/ 116 h 198"/>
                    <a:gd name="T38" fmla="*/ 134 w 177"/>
                    <a:gd name="T39" fmla="*/ 104 h 198"/>
                    <a:gd name="T40" fmla="*/ 132 w 177"/>
                    <a:gd name="T41" fmla="*/ 84 h 198"/>
                    <a:gd name="T42" fmla="*/ 116 w 177"/>
                    <a:gd name="T43" fmla="*/ 68 h 198"/>
                    <a:gd name="T44" fmla="*/ 94 w 177"/>
                    <a:gd name="T45" fmla="*/ 57 h 198"/>
                    <a:gd name="T46" fmla="*/ 67 w 177"/>
                    <a:gd name="T47" fmla="*/ 3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7" h="198">
                      <a:moveTo>
                        <a:pt x="67" y="30"/>
                      </a:moveTo>
                      <a:lnTo>
                        <a:pt x="45" y="22"/>
                      </a:lnTo>
                      <a:lnTo>
                        <a:pt x="25" y="0"/>
                      </a:lnTo>
                      <a:lnTo>
                        <a:pt x="2" y="3"/>
                      </a:lnTo>
                      <a:lnTo>
                        <a:pt x="0" y="13"/>
                      </a:lnTo>
                      <a:lnTo>
                        <a:pt x="27" y="30"/>
                      </a:lnTo>
                      <a:lnTo>
                        <a:pt x="49" y="52"/>
                      </a:lnTo>
                      <a:lnTo>
                        <a:pt x="67" y="67"/>
                      </a:lnTo>
                      <a:lnTo>
                        <a:pt x="72" y="89"/>
                      </a:lnTo>
                      <a:lnTo>
                        <a:pt x="81" y="110"/>
                      </a:lnTo>
                      <a:lnTo>
                        <a:pt x="112" y="153"/>
                      </a:lnTo>
                      <a:lnTo>
                        <a:pt x="140" y="185"/>
                      </a:lnTo>
                      <a:lnTo>
                        <a:pt x="150" y="198"/>
                      </a:lnTo>
                      <a:lnTo>
                        <a:pt x="177" y="185"/>
                      </a:lnTo>
                      <a:lnTo>
                        <a:pt x="172" y="169"/>
                      </a:lnTo>
                      <a:lnTo>
                        <a:pt x="172" y="147"/>
                      </a:lnTo>
                      <a:lnTo>
                        <a:pt x="166" y="135"/>
                      </a:lnTo>
                      <a:lnTo>
                        <a:pt x="142" y="127"/>
                      </a:lnTo>
                      <a:lnTo>
                        <a:pt x="142" y="116"/>
                      </a:lnTo>
                      <a:lnTo>
                        <a:pt x="134" y="104"/>
                      </a:lnTo>
                      <a:lnTo>
                        <a:pt x="132" y="84"/>
                      </a:lnTo>
                      <a:lnTo>
                        <a:pt x="116" y="68"/>
                      </a:lnTo>
                      <a:lnTo>
                        <a:pt x="94" y="57"/>
                      </a:lnTo>
                      <a:lnTo>
                        <a:pt x="67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8" name="Freeform 821"/>
                <p:cNvSpPr>
                  <a:spLocks/>
                </p:cNvSpPr>
                <p:nvPr/>
              </p:nvSpPr>
              <p:spPr bwMode="auto">
                <a:xfrm>
                  <a:off x="9755188" y="2103121"/>
                  <a:ext cx="280988" cy="314325"/>
                </a:xfrm>
                <a:custGeom>
                  <a:avLst/>
                  <a:gdLst>
                    <a:gd name="T0" fmla="*/ 67 w 177"/>
                    <a:gd name="T1" fmla="*/ 30 h 198"/>
                    <a:gd name="T2" fmla="*/ 45 w 177"/>
                    <a:gd name="T3" fmla="*/ 22 h 198"/>
                    <a:gd name="T4" fmla="*/ 25 w 177"/>
                    <a:gd name="T5" fmla="*/ 0 h 198"/>
                    <a:gd name="T6" fmla="*/ 2 w 177"/>
                    <a:gd name="T7" fmla="*/ 3 h 198"/>
                    <a:gd name="T8" fmla="*/ 0 w 177"/>
                    <a:gd name="T9" fmla="*/ 13 h 198"/>
                    <a:gd name="T10" fmla="*/ 27 w 177"/>
                    <a:gd name="T11" fmla="*/ 30 h 198"/>
                    <a:gd name="T12" fmla="*/ 49 w 177"/>
                    <a:gd name="T13" fmla="*/ 52 h 198"/>
                    <a:gd name="T14" fmla="*/ 67 w 177"/>
                    <a:gd name="T15" fmla="*/ 67 h 198"/>
                    <a:gd name="T16" fmla="*/ 72 w 177"/>
                    <a:gd name="T17" fmla="*/ 89 h 198"/>
                    <a:gd name="T18" fmla="*/ 81 w 177"/>
                    <a:gd name="T19" fmla="*/ 110 h 198"/>
                    <a:gd name="T20" fmla="*/ 112 w 177"/>
                    <a:gd name="T21" fmla="*/ 153 h 198"/>
                    <a:gd name="T22" fmla="*/ 140 w 177"/>
                    <a:gd name="T23" fmla="*/ 185 h 198"/>
                    <a:gd name="T24" fmla="*/ 150 w 177"/>
                    <a:gd name="T25" fmla="*/ 198 h 198"/>
                    <a:gd name="T26" fmla="*/ 177 w 177"/>
                    <a:gd name="T27" fmla="*/ 185 h 198"/>
                    <a:gd name="T28" fmla="*/ 172 w 177"/>
                    <a:gd name="T29" fmla="*/ 169 h 198"/>
                    <a:gd name="T30" fmla="*/ 172 w 177"/>
                    <a:gd name="T31" fmla="*/ 147 h 198"/>
                    <a:gd name="T32" fmla="*/ 166 w 177"/>
                    <a:gd name="T33" fmla="*/ 135 h 198"/>
                    <a:gd name="T34" fmla="*/ 142 w 177"/>
                    <a:gd name="T35" fmla="*/ 127 h 198"/>
                    <a:gd name="T36" fmla="*/ 142 w 177"/>
                    <a:gd name="T37" fmla="*/ 116 h 198"/>
                    <a:gd name="T38" fmla="*/ 134 w 177"/>
                    <a:gd name="T39" fmla="*/ 104 h 198"/>
                    <a:gd name="T40" fmla="*/ 132 w 177"/>
                    <a:gd name="T41" fmla="*/ 84 h 198"/>
                    <a:gd name="T42" fmla="*/ 116 w 177"/>
                    <a:gd name="T43" fmla="*/ 68 h 198"/>
                    <a:gd name="T44" fmla="*/ 94 w 177"/>
                    <a:gd name="T45" fmla="*/ 57 h 198"/>
                    <a:gd name="T46" fmla="*/ 67 w 177"/>
                    <a:gd name="T47" fmla="*/ 30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77" h="198">
                      <a:moveTo>
                        <a:pt x="67" y="30"/>
                      </a:moveTo>
                      <a:lnTo>
                        <a:pt x="45" y="22"/>
                      </a:lnTo>
                      <a:lnTo>
                        <a:pt x="25" y="0"/>
                      </a:lnTo>
                      <a:lnTo>
                        <a:pt x="2" y="3"/>
                      </a:lnTo>
                      <a:lnTo>
                        <a:pt x="0" y="13"/>
                      </a:lnTo>
                      <a:lnTo>
                        <a:pt x="27" y="30"/>
                      </a:lnTo>
                      <a:lnTo>
                        <a:pt x="49" y="52"/>
                      </a:lnTo>
                      <a:lnTo>
                        <a:pt x="67" y="67"/>
                      </a:lnTo>
                      <a:lnTo>
                        <a:pt x="72" y="89"/>
                      </a:lnTo>
                      <a:lnTo>
                        <a:pt x="81" y="110"/>
                      </a:lnTo>
                      <a:lnTo>
                        <a:pt x="112" y="153"/>
                      </a:lnTo>
                      <a:lnTo>
                        <a:pt x="140" y="185"/>
                      </a:lnTo>
                      <a:lnTo>
                        <a:pt x="150" y="198"/>
                      </a:lnTo>
                      <a:lnTo>
                        <a:pt x="177" y="185"/>
                      </a:lnTo>
                      <a:lnTo>
                        <a:pt x="172" y="169"/>
                      </a:lnTo>
                      <a:lnTo>
                        <a:pt x="172" y="147"/>
                      </a:lnTo>
                      <a:lnTo>
                        <a:pt x="166" y="135"/>
                      </a:lnTo>
                      <a:lnTo>
                        <a:pt x="142" y="127"/>
                      </a:lnTo>
                      <a:lnTo>
                        <a:pt x="142" y="116"/>
                      </a:lnTo>
                      <a:lnTo>
                        <a:pt x="134" y="104"/>
                      </a:lnTo>
                      <a:lnTo>
                        <a:pt x="132" y="84"/>
                      </a:lnTo>
                      <a:lnTo>
                        <a:pt x="116" y="68"/>
                      </a:lnTo>
                      <a:lnTo>
                        <a:pt x="94" y="57"/>
                      </a:lnTo>
                      <a:lnTo>
                        <a:pt x="67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9" name="Freeform 822"/>
                <p:cNvSpPr>
                  <a:spLocks/>
                </p:cNvSpPr>
                <p:nvPr/>
              </p:nvSpPr>
              <p:spPr bwMode="auto">
                <a:xfrm>
                  <a:off x="10018713" y="2417446"/>
                  <a:ext cx="230188" cy="69850"/>
                </a:xfrm>
                <a:custGeom>
                  <a:avLst/>
                  <a:gdLst>
                    <a:gd name="T0" fmla="*/ 21 w 145"/>
                    <a:gd name="T1" fmla="*/ 1 h 44"/>
                    <a:gd name="T2" fmla="*/ 8 w 145"/>
                    <a:gd name="T3" fmla="*/ 6 h 44"/>
                    <a:gd name="T4" fmla="*/ 0 w 145"/>
                    <a:gd name="T5" fmla="*/ 16 h 44"/>
                    <a:gd name="T6" fmla="*/ 9 w 145"/>
                    <a:gd name="T7" fmla="*/ 30 h 44"/>
                    <a:gd name="T8" fmla="*/ 37 w 145"/>
                    <a:gd name="T9" fmla="*/ 30 h 44"/>
                    <a:gd name="T10" fmla="*/ 49 w 145"/>
                    <a:gd name="T11" fmla="*/ 35 h 44"/>
                    <a:gd name="T12" fmla="*/ 73 w 145"/>
                    <a:gd name="T13" fmla="*/ 35 h 44"/>
                    <a:gd name="T14" fmla="*/ 75 w 145"/>
                    <a:gd name="T15" fmla="*/ 44 h 44"/>
                    <a:gd name="T16" fmla="*/ 121 w 145"/>
                    <a:gd name="T17" fmla="*/ 44 h 44"/>
                    <a:gd name="T18" fmla="*/ 134 w 145"/>
                    <a:gd name="T19" fmla="*/ 44 h 44"/>
                    <a:gd name="T20" fmla="*/ 145 w 145"/>
                    <a:gd name="T21" fmla="*/ 44 h 44"/>
                    <a:gd name="T22" fmla="*/ 145 w 145"/>
                    <a:gd name="T23" fmla="*/ 33 h 44"/>
                    <a:gd name="T24" fmla="*/ 131 w 145"/>
                    <a:gd name="T25" fmla="*/ 27 h 44"/>
                    <a:gd name="T26" fmla="*/ 134 w 145"/>
                    <a:gd name="T27" fmla="*/ 16 h 44"/>
                    <a:gd name="T28" fmla="*/ 120 w 145"/>
                    <a:gd name="T29" fmla="*/ 17 h 44"/>
                    <a:gd name="T30" fmla="*/ 102 w 145"/>
                    <a:gd name="T31" fmla="*/ 16 h 44"/>
                    <a:gd name="T32" fmla="*/ 89 w 145"/>
                    <a:gd name="T33" fmla="*/ 9 h 44"/>
                    <a:gd name="T34" fmla="*/ 65 w 145"/>
                    <a:gd name="T35" fmla="*/ 8 h 44"/>
                    <a:gd name="T36" fmla="*/ 43 w 145"/>
                    <a:gd name="T37" fmla="*/ 0 h 44"/>
                    <a:gd name="T38" fmla="*/ 21 w 145"/>
                    <a:gd name="T39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5" h="44">
                      <a:moveTo>
                        <a:pt x="21" y="1"/>
                      </a:moveTo>
                      <a:lnTo>
                        <a:pt x="8" y="6"/>
                      </a:lnTo>
                      <a:lnTo>
                        <a:pt x="0" y="16"/>
                      </a:lnTo>
                      <a:lnTo>
                        <a:pt x="9" y="30"/>
                      </a:lnTo>
                      <a:lnTo>
                        <a:pt x="37" y="30"/>
                      </a:lnTo>
                      <a:lnTo>
                        <a:pt x="49" y="35"/>
                      </a:lnTo>
                      <a:lnTo>
                        <a:pt x="73" y="35"/>
                      </a:lnTo>
                      <a:lnTo>
                        <a:pt x="75" y="44"/>
                      </a:lnTo>
                      <a:lnTo>
                        <a:pt x="121" y="44"/>
                      </a:lnTo>
                      <a:lnTo>
                        <a:pt x="134" y="44"/>
                      </a:lnTo>
                      <a:lnTo>
                        <a:pt x="145" y="44"/>
                      </a:lnTo>
                      <a:lnTo>
                        <a:pt x="145" y="33"/>
                      </a:lnTo>
                      <a:lnTo>
                        <a:pt x="131" y="27"/>
                      </a:lnTo>
                      <a:lnTo>
                        <a:pt x="134" y="16"/>
                      </a:lnTo>
                      <a:lnTo>
                        <a:pt x="120" y="17"/>
                      </a:lnTo>
                      <a:lnTo>
                        <a:pt x="102" y="16"/>
                      </a:lnTo>
                      <a:lnTo>
                        <a:pt x="89" y="9"/>
                      </a:lnTo>
                      <a:lnTo>
                        <a:pt x="65" y="8"/>
                      </a:lnTo>
                      <a:lnTo>
                        <a:pt x="43" y="0"/>
                      </a:lnTo>
                      <a:lnTo>
                        <a:pt x="21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0" name="Freeform 823"/>
                <p:cNvSpPr>
                  <a:spLocks/>
                </p:cNvSpPr>
                <p:nvPr/>
              </p:nvSpPr>
              <p:spPr bwMode="auto">
                <a:xfrm>
                  <a:off x="10018713" y="2417446"/>
                  <a:ext cx="230188" cy="69850"/>
                </a:xfrm>
                <a:custGeom>
                  <a:avLst/>
                  <a:gdLst>
                    <a:gd name="T0" fmla="*/ 21 w 145"/>
                    <a:gd name="T1" fmla="*/ 1 h 44"/>
                    <a:gd name="T2" fmla="*/ 8 w 145"/>
                    <a:gd name="T3" fmla="*/ 6 h 44"/>
                    <a:gd name="T4" fmla="*/ 0 w 145"/>
                    <a:gd name="T5" fmla="*/ 16 h 44"/>
                    <a:gd name="T6" fmla="*/ 9 w 145"/>
                    <a:gd name="T7" fmla="*/ 30 h 44"/>
                    <a:gd name="T8" fmla="*/ 37 w 145"/>
                    <a:gd name="T9" fmla="*/ 30 h 44"/>
                    <a:gd name="T10" fmla="*/ 49 w 145"/>
                    <a:gd name="T11" fmla="*/ 35 h 44"/>
                    <a:gd name="T12" fmla="*/ 73 w 145"/>
                    <a:gd name="T13" fmla="*/ 35 h 44"/>
                    <a:gd name="T14" fmla="*/ 75 w 145"/>
                    <a:gd name="T15" fmla="*/ 44 h 44"/>
                    <a:gd name="T16" fmla="*/ 121 w 145"/>
                    <a:gd name="T17" fmla="*/ 44 h 44"/>
                    <a:gd name="T18" fmla="*/ 134 w 145"/>
                    <a:gd name="T19" fmla="*/ 44 h 44"/>
                    <a:gd name="T20" fmla="*/ 145 w 145"/>
                    <a:gd name="T21" fmla="*/ 44 h 44"/>
                    <a:gd name="T22" fmla="*/ 145 w 145"/>
                    <a:gd name="T23" fmla="*/ 33 h 44"/>
                    <a:gd name="T24" fmla="*/ 131 w 145"/>
                    <a:gd name="T25" fmla="*/ 27 h 44"/>
                    <a:gd name="T26" fmla="*/ 134 w 145"/>
                    <a:gd name="T27" fmla="*/ 16 h 44"/>
                    <a:gd name="T28" fmla="*/ 120 w 145"/>
                    <a:gd name="T29" fmla="*/ 17 h 44"/>
                    <a:gd name="T30" fmla="*/ 102 w 145"/>
                    <a:gd name="T31" fmla="*/ 16 h 44"/>
                    <a:gd name="T32" fmla="*/ 89 w 145"/>
                    <a:gd name="T33" fmla="*/ 9 h 44"/>
                    <a:gd name="T34" fmla="*/ 65 w 145"/>
                    <a:gd name="T35" fmla="*/ 8 h 44"/>
                    <a:gd name="T36" fmla="*/ 43 w 145"/>
                    <a:gd name="T37" fmla="*/ 0 h 44"/>
                    <a:gd name="T38" fmla="*/ 21 w 145"/>
                    <a:gd name="T39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5" h="44">
                      <a:moveTo>
                        <a:pt x="21" y="1"/>
                      </a:moveTo>
                      <a:lnTo>
                        <a:pt x="8" y="6"/>
                      </a:lnTo>
                      <a:lnTo>
                        <a:pt x="0" y="16"/>
                      </a:lnTo>
                      <a:lnTo>
                        <a:pt x="9" y="30"/>
                      </a:lnTo>
                      <a:lnTo>
                        <a:pt x="37" y="30"/>
                      </a:lnTo>
                      <a:lnTo>
                        <a:pt x="49" y="35"/>
                      </a:lnTo>
                      <a:lnTo>
                        <a:pt x="73" y="35"/>
                      </a:lnTo>
                      <a:lnTo>
                        <a:pt x="75" y="44"/>
                      </a:lnTo>
                      <a:lnTo>
                        <a:pt x="121" y="44"/>
                      </a:lnTo>
                      <a:lnTo>
                        <a:pt x="134" y="44"/>
                      </a:lnTo>
                      <a:lnTo>
                        <a:pt x="145" y="44"/>
                      </a:lnTo>
                      <a:lnTo>
                        <a:pt x="145" y="33"/>
                      </a:lnTo>
                      <a:lnTo>
                        <a:pt x="131" y="27"/>
                      </a:lnTo>
                      <a:lnTo>
                        <a:pt x="134" y="16"/>
                      </a:lnTo>
                      <a:lnTo>
                        <a:pt x="120" y="17"/>
                      </a:lnTo>
                      <a:lnTo>
                        <a:pt x="102" y="16"/>
                      </a:lnTo>
                      <a:lnTo>
                        <a:pt x="89" y="9"/>
                      </a:lnTo>
                      <a:lnTo>
                        <a:pt x="65" y="8"/>
                      </a:lnTo>
                      <a:lnTo>
                        <a:pt x="43" y="0"/>
                      </a:lnTo>
                      <a:lnTo>
                        <a:pt x="21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1" name="Freeform 824"/>
                <p:cNvSpPr>
                  <a:spLocks/>
                </p:cNvSpPr>
                <p:nvPr/>
              </p:nvSpPr>
              <p:spPr bwMode="auto">
                <a:xfrm>
                  <a:off x="10018713" y="2417446"/>
                  <a:ext cx="230188" cy="69850"/>
                </a:xfrm>
                <a:custGeom>
                  <a:avLst/>
                  <a:gdLst>
                    <a:gd name="T0" fmla="*/ 21 w 145"/>
                    <a:gd name="T1" fmla="*/ 1 h 44"/>
                    <a:gd name="T2" fmla="*/ 8 w 145"/>
                    <a:gd name="T3" fmla="*/ 6 h 44"/>
                    <a:gd name="T4" fmla="*/ 0 w 145"/>
                    <a:gd name="T5" fmla="*/ 16 h 44"/>
                    <a:gd name="T6" fmla="*/ 9 w 145"/>
                    <a:gd name="T7" fmla="*/ 30 h 44"/>
                    <a:gd name="T8" fmla="*/ 37 w 145"/>
                    <a:gd name="T9" fmla="*/ 30 h 44"/>
                    <a:gd name="T10" fmla="*/ 49 w 145"/>
                    <a:gd name="T11" fmla="*/ 35 h 44"/>
                    <a:gd name="T12" fmla="*/ 73 w 145"/>
                    <a:gd name="T13" fmla="*/ 35 h 44"/>
                    <a:gd name="T14" fmla="*/ 75 w 145"/>
                    <a:gd name="T15" fmla="*/ 44 h 44"/>
                    <a:gd name="T16" fmla="*/ 121 w 145"/>
                    <a:gd name="T17" fmla="*/ 44 h 44"/>
                    <a:gd name="T18" fmla="*/ 134 w 145"/>
                    <a:gd name="T19" fmla="*/ 44 h 44"/>
                    <a:gd name="T20" fmla="*/ 145 w 145"/>
                    <a:gd name="T21" fmla="*/ 44 h 44"/>
                    <a:gd name="T22" fmla="*/ 145 w 145"/>
                    <a:gd name="T23" fmla="*/ 33 h 44"/>
                    <a:gd name="T24" fmla="*/ 131 w 145"/>
                    <a:gd name="T25" fmla="*/ 27 h 44"/>
                    <a:gd name="T26" fmla="*/ 134 w 145"/>
                    <a:gd name="T27" fmla="*/ 16 h 44"/>
                    <a:gd name="T28" fmla="*/ 120 w 145"/>
                    <a:gd name="T29" fmla="*/ 17 h 44"/>
                    <a:gd name="T30" fmla="*/ 102 w 145"/>
                    <a:gd name="T31" fmla="*/ 16 h 44"/>
                    <a:gd name="T32" fmla="*/ 89 w 145"/>
                    <a:gd name="T33" fmla="*/ 9 h 44"/>
                    <a:gd name="T34" fmla="*/ 65 w 145"/>
                    <a:gd name="T35" fmla="*/ 8 h 44"/>
                    <a:gd name="T36" fmla="*/ 43 w 145"/>
                    <a:gd name="T37" fmla="*/ 0 h 44"/>
                    <a:gd name="T38" fmla="*/ 21 w 145"/>
                    <a:gd name="T39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5" h="44">
                      <a:moveTo>
                        <a:pt x="21" y="1"/>
                      </a:moveTo>
                      <a:lnTo>
                        <a:pt x="8" y="6"/>
                      </a:lnTo>
                      <a:lnTo>
                        <a:pt x="0" y="16"/>
                      </a:lnTo>
                      <a:lnTo>
                        <a:pt x="9" y="30"/>
                      </a:lnTo>
                      <a:lnTo>
                        <a:pt x="37" y="30"/>
                      </a:lnTo>
                      <a:lnTo>
                        <a:pt x="49" y="35"/>
                      </a:lnTo>
                      <a:lnTo>
                        <a:pt x="73" y="35"/>
                      </a:lnTo>
                      <a:lnTo>
                        <a:pt x="75" y="44"/>
                      </a:lnTo>
                      <a:lnTo>
                        <a:pt x="121" y="44"/>
                      </a:lnTo>
                      <a:lnTo>
                        <a:pt x="134" y="44"/>
                      </a:lnTo>
                      <a:lnTo>
                        <a:pt x="145" y="44"/>
                      </a:lnTo>
                      <a:lnTo>
                        <a:pt x="145" y="33"/>
                      </a:lnTo>
                      <a:lnTo>
                        <a:pt x="131" y="27"/>
                      </a:lnTo>
                      <a:lnTo>
                        <a:pt x="134" y="16"/>
                      </a:lnTo>
                      <a:lnTo>
                        <a:pt x="120" y="17"/>
                      </a:lnTo>
                      <a:lnTo>
                        <a:pt x="102" y="16"/>
                      </a:lnTo>
                      <a:lnTo>
                        <a:pt x="89" y="9"/>
                      </a:lnTo>
                      <a:lnTo>
                        <a:pt x="65" y="8"/>
                      </a:lnTo>
                      <a:lnTo>
                        <a:pt x="43" y="0"/>
                      </a:lnTo>
                      <a:lnTo>
                        <a:pt x="21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2" name="Freeform 825"/>
                <p:cNvSpPr>
                  <a:spLocks/>
                </p:cNvSpPr>
                <p:nvPr/>
              </p:nvSpPr>
              <p:spPr bwMode="auto">
                <a:xfrm>
                  <a:off x="10018713" y="2417446"/>
                  <a:ext cx="230188" cy="69850"/>
                </a:xfrm>
                <a:custGeom>
                  <a:avLst/>
                  <a:gdLst>
                    <a:gd name="T0" fmla="*/ 21 w 145"/>
                    <a:gd name="T1" fmla="*/ 1 h 44"/>
                    <a:gd name="T2" fmla="*/ 8 w 145"/>
                    <a:gd name="T3" fmla="*/ 6 h 44"/>
                    <a:gd name="T4" fmla="*/ 0 w 145"/>
                    <a:gd name="T5" fmla="*/ 16 h 44"/>
                    <a:gd name="T6" fmla="*/ 9 w 145"/>
                    <a:gd name="T7" fmla="*/ 30 h 44"/>
                    <a:gd name="T8" fmla="*/ 37 w 145"/>
                    <a:gd name="T9" fmla="*/ 30 h 44"/>
                    <a:gd name="T10" fmla="*/ 49 w 145"/>
                    <a:gd name="T11" fmla="*/ 35 h 44"/>
                    <a:gd name="T12" fmla="*/ 73 w 145"/>
                    <a:gd name="T13" fmla="*/ 35 h 44"/>
                    <a:gd name="T14" fmla="*/ 75 w 145"/>
                    <a:gd name="T15" fmla="*/ 44 h 44"/>
                    <a:gd name="T16" fmla="*/ 121 w 145"/>
                    <a:gd name="T17" fmla="*/ 44 h 44"/>
                    <a:gd name="T18" fmla="*/ 134 w 145"/>
                    <a:gd name="T19" fmla="*/ 44 h 44"/>
                    <a:gd name="T20" fmla="*/ 145 w 145"/>
                    <a:gd name="T21" fmla="*/ 44 h 44"/>
                    <a:gd name="T22" fmla="*/ 145 w 145"/>
                    <a:gd name="T23" fmla="*/ 33 h 44"/>
                    <a:gd name="T24" fmla="*/ 131 w 145"/>
                    <a:gd name="T25" fmla="*/ 27 h 44"/>
                    <a:gd name="T26" fmla="*/ 134 w 145"/>
                    <a:gd name="T27" fmla="*/ 16 h 44"/>
                    <a:gd name="T28" fmla="*/ 120 w 145"/>
                    <a:gd name="T29" fmla="*/ 17 h 44"/>
                    <a:gd name="T30" fmla="*/ 102 w 145"/>
                    <a:gd name="T31" fmla="*/ 16 h 44"/>
                    <a:gd name="T32" fmla="*/ 89 w 145"/>
                    <a:gd name="T33" fmla="*/ 9 h 44"/>
                    <a:gd name="T34" fmla="*/ 65 w 145"/>
                    <a:gd name="T35" fmla="*/ 8 h 44"/>
                    <a:gd name="T36" fmla="*/ 43 w 145"/>
                    <a:gd name="T37" fmla="*/ 0 h 44"/>
                    <a:gd name="T38" fmla="*/ 21 w 145"/>
                    <a:gd name="T39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5" h="44">
                      <a:moveTo>
                        <a:pt x="21" y="1"/>
                      </a:moveTo>
                      <a:lnTo>
                        <a:pt x="8" y="6"/>
                      </a:lnTo>
                      <a:lnTo>
                        <a:pt x="0" y="16"/>
                      </a:lnTo>
                      <a:lnTo>
                        <a:pt x="9" y="30"/>
                      </a:lnTo>
                      <a:lnTo>
                        <a:pt x="37" y="30"/>
                      </a:lnTo>
                      <a:lnTo>
                        <a:pt x="49" y="35"/>
                      </a:lnTo>
                      <a:lnTo>
                        <a:pt x="73" y="35"/>
                      </a:lnTo>
                      <a:lnTo>
                        <a:pt x="75" y="44"/>
                      </a:lnTo>
                      <a:lnTo>
                        <a:pt x="121" y="44"/>
                      </a:lnTo>
                      <a:lnTo>
                        <a:pt x="134" y="44"/>
                      </a:lnTo>
                      <a:lnTo>
                        <a:pt x="145" y="44"/>
                      </a:lnTo>
                      <a:lnTo>
                        <a:pt x="145" y="33"/>
                      </a:lnTo>
                      <a:lnTo>
                        <a:pt x="131" y="27"/>
                      </a:lnTo>
                      <a:lnTo>
                        <a:pt x="134" y="16"/>
                      </a:lnTo>
                      <a:lnTo>
                        <a:pt x="120" y="17"/>
                      </a:lnTo>
                      <a:lnTo>
                        <a:pt x="102" y="16"/>
                      </a:lnTo>
                      <a:lnTo>
                        <a:pt x="89" y="9"/>
                      </a:lnTo>
                      <a:lnTo>
                        <a:pt x="65" y="8"/>
                      </a:lnTo>
                      <a:lnTo>
                        <a:pt x="43" y="0"/>
                      </a:lnTo>
                      <a:lnTo>
                        <a:pt x="21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3" name="Freeform 826"/>
                <p:cNvSpPr>
                  <a:spLocks/>
                </p:cNvSpPr>
                <p:nvPr/>
              </p:nvSpPr>
              <p:spPr bwMode="auto">
                <a:xfrm>
                  <a:off x="10333038" y="2204721"/>
                  <a:ext cx="158750" cy="212725"/>
                </a:xfrm>
                <a:custGeom>
                  <a:avLst/>
                  <a:gdLst>
                    <a:gd name="T0" fmla="*/ 25 w 100"/>
                    <a:gd name="T1" fmla="*/ 17 h 134"/>
                    <a:gd name="T2" fmla="*/ 22 w 100"/>
                    <a:gd name="T3" fmla="*/ 40 h 134"/>
                    <a:gd name="T4" fmla="*/ 14 w 100"/>
                    <a:gd name="T5" fmla="*/ 49 h 134"/>
                    <a:gd name="T6" fmla="*/ 11 w 100"/>
                    <a:gd name="T7" fmla="*/ 67 h 134"/>
                    <a:gd name="T8" fmla="*/ 0 w 100"/>
                    <a:gd name="T9" fmla="*/ 75 h 134"/>
                    <a:gd name="T10" fmla="*/ 0 w 100"/>
                    <a:gd name="T11" fmla="*/ 102 h 134"/>
                    <a:gd name="T12" fmla="*/ 12 w 100"/>
                    <a:gd name="T13" fmla="*/ 110 h 134"/>
                    <a:gd name="T14" fmla="*/ 16 w 100"/>
                    <a:gd name="T15" fmla="*/ 127 h 134"/>
                    <a:gd name="T16" fmla="*/ 28 w 100"/>
                    <a:gd name="T17" fmla="*/ 132 h 134"/>
                    <a:gd name="T18" fmla="*/ 33 w 100"/>
                    <a:gd name="T19" fmla="*/ 100 h 134"/>
                    <a:gd name="T20" fmla="*/ 43 w 100"/>
                    <a:gd name="T21" fmla="*/ 97 h 134"/>
                    <a:gd name="T22" fmla="*/ 43 w 100"/>
                    <a:gd name="T23" fmla="*/ 123 h 134"/>
                    <a:gd name="T24" fmla="*/ 54 w 100"/>
                    <a:gd name="T25" fmla="*/ 126 h 134"/>
                    <a:gd name="T26" fmla="*/ 57 w 100"/>
                    <a:gd name="T27" fmla="*/ 134 h 134"/>
                    <a:gd name="T28" fmla="*/ 71 w 100"/>
                    <a:gd name="T29" fmla="*/ 132 h 134"/>
                    <a:gd name="T30" fmla="*/ 70 w 100"/>
                    <a:gd name="T31" fmla="*/ 113 h 134"/>
                    <a:gd name="T32" fmla="*/ 52 w 100"/>
                    <a:gd name="T33" fmla="*/ 78 h 134"/>
                    <a:gd name="T34" fmla="*/ 62 w 100"/>
                    <a:gd name="T35" fmla="*/ 70 h 134"/>
                    <a:gd name="T36" fmla="*/ 70 w 100"/>
                    <a:gd name="T37" fmla="*/ 52 h 134"/>
                    <a:gd name="T38" fmla="*/ 63 w 100"/>
                    <a:gd name="T39" fmla="*/ 46 h 134"/>
                    <a:gd name="T40" fmla="*/ 52 w 100"/>
                    <a:gd name="T41" fmla="*/ 51 h 134"/>
                    <a:gd name="T42" fmla="*/ 43 w 100"/>
                    <a:gd name="T43" fmla="*/ 55 h 134"/>
                    <a:gd name="T44" fmla="*/ 36 w 100"/>
                    <a:gd name="T45" fmla="*/ 36 h 134"/>
                    <a:gd name="T46" fmla="*/ 33 w 100"/>
                    <a:gd name="T47" fmla="*/ 17 h 134"/>
                    <a:gd name="T48" fmla="*/ 41 w 100"/>
                    <a:gd name="T49" fmla="*/ 20 h 134"/>
                    <a:gd name="T50" fmla="*/ 51 w 100"/>
                    <a:gd name="T51" fmla="*/ 25 h 134"/>
                    <a:gd name="T52" fmla="*/ 67 w 100"/>
                    <a:gd name="T53" fmla="*/ 24 h 134"/>
                    <a:gd name="T54" fmla="*/ 75 w 100"/>
                    <a:gd name="T55" fmla="*/ 30 h 134"/>
                    <a:gd name="T56" fmla="*/ 91 w 100"/>
                    <a:gd name="T57" fmla="*/ 24 h 134"/>
                    <a:gd name="T58" fmla="*/ 100 w 100"/>
                    <a:gd name="T59" fmla="*/ 17 h 134"/>
                    <a:gd name="T60" fmla="*/ 95 w 100"/>
                    <a:gd name="T61" fmla="*/ 0 h 134"/>
                    <a:gd name="T62" fmla="*/ 87 w 100"/>
                    <a:gd name="T63" fmla="*/ 0 h 134"/>
                    <a:gd name="T64" fmla="*/ 79 w 100"/>
                    <a:gd name="T65" fmla="*/ 12 h 134"/>
                    <a:gd name="T66" fmla="*/ 48 w 100"/>
                    <a:gd name="T67" fmla="*/ 9 h 134"/>
                    <a:gd name="T68" fmla="*/ 27 w 100"/>
                    <a:gd name="T69" fmla="*/ 12 h 134"/>
                    <a:gd name="T70" fmla="*/ 25 w 100"/>
                    <a:gd name="T71" fmla="*/ 17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0" h="134">
                      <a:moveTo>
                        <a:pt x="25" y="17"/>
                      </a:moveTo>
                      <a:lnTo>
                        <a:pt x="22" y="40"/>
                      </a:lnTo>
                      <a:lnTo>
                        <a:pt x="14" y="49"/>
                      </a:lnTo>
                      <a:lnTo>
                        <a:pt x="11" y="67"/>
                      </a:lnTo>
                      <a:lnTo>
                        <a:pt x="0" y="75"/>
                      </a:lnTo>
                      <a:lnTo>
                        <a:pt x="0" y="102"/>
                      </a:lnTo>
                      <a:lnTo>
                        <a:pt x="12" y="110"/>
                      </a:lnTo>
                      <a:lnTo>
                        <a:pt x="16" y="127"/>
                      </a:lnTo>
                      <a:lnTo>
                        <a:pt x="28" y="132"/>
                      </a:lnTo>
                      <a:lnTo>
                        <a:pt x="33" y="100"/>
                      </a:lnTo>
                      <a:lnTo>
                        <a:pt x="43" y="97"/>
                      </a:lnTo>
                      <a:lnTo>
                        <a:pt x="43" y="123"/>
                      </a:lnTo>
                      <a:lnTo>
                        <a:pt x="54" y="126"/>
                      </a:lnTo>
                      <a:lnTo>
                        <a:pt x="57" y="134"/>
                      </a:lnTo>
                      <a:lnTo>
                        <a:pt x="71" y="132"/>
                      </a:lnTo>
                      <a:lnTo>
                        <a:pt x="70" y="113"/>
                      </a:lnTo>
                      <a:lnTo>
                        <a:pt x="52" y="78"/>
                      </a:lnTo>
                      <a:lnTo>
                        <a:pt x="62" y="70"/>
                      </a:lnTo>
                      <a:lnTo>
                        <a:pt x="70" y="52"/>
                      </a:lnTo>
                      <a:lnTo>
                        <a:pt x="63" y="46"/>
                      </a:lnTo>
                      <a:lnTo>
                        <a:pt x="52" y="51"/>
                      </a:lnTo>
                      <a:lnTo>
                        <a:pt x="43" y="55"/>
                      </a:lnTo>
                      <a:lnTo>
                        <a:pt x="36" y="36"/>
                      </a:lnTo>
                      <a:lnTo>
                        <a:pt x="33" y="17"/>
                      </a:lnTo>
                      <a:lnTo>
                        <a:pt x="41" y="20"/>
                      </a:lnTo>
                      <a:lnTo>
                        <a:pt x="51" y="25"/>
                      </a:lnTo>
                      <a:lnTo>
                        <a:pt x="67" y="24"/>
                      </a:lnTo>
                      <a:lnTo>
                        <a:pt x="75" y="30"/>
                      </a:lnTo>
                      <a:lnTo>
                        <a:pt x="91" y="24"/>
                      </a:lnTo>
                      <a:lnTo>
                        <a:pt x="100" y="17"/>
                      </a:lnTo>
                      <a:lnTo>
                        <a:pt x="95" y="0"/>
                      </a:lnTo>
                      <a:lnTo>
                        <a:pt x="87" y="0"/>
                      </a:lnTo>
                      <a:lnTo>
                        <a:pt x="79" y="12"/>
                      </a:lnTo>
                      <a:lnTo>
                        <a:pt x="48" y="9"/>
                      </a:lnTo>
                      <a:lnTo>
                        <a:pt x="27" y="12"/>
                      </a:lnTo>
                      <a:lnTo>
                        <a:pt x="25" y="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4" name="Freeform 827"/>
                <p:cNvSpPr>
                  <a:spLocks/>
                </p:cNvSpPr>
                <p:nvPr/>
              </p:nvSpPr>
              <p:spPr bwMode="auto">
                <a:xfrm>
                  <a:off x="10333038" y="2204721"/>
                  <a:ext cx="158750" cy="212725"/>
                </a:xfrm>
                <a:custGeom>
                  <a:avLst/>
                  <a:gdLst>
                    <a:gd name="T0" fmla="*/ 25 w 100"/>
                    <a:gd name="T1" fmla="*/ 17 h 134"/>
                    <a:gd name="T2" fmla="*/ 22 w 100"/>
                    <a:gd name="T3" fmla="*/ 40 h 134"/>
                    <a:gd name="T4" fmla="*/ 14 w 100"/>
                    <a:gd name="T5" fmla="*/ 49 h 134"/>
                    <a:gd name="T6" fmla="*/ 11 w 100"/>
                    <a:gd name="T7" fmla="*/ 67 h 134"/>
                    <a:gd name="T8" fmla="*/ 0 w 100"/>
                    <a:gd name="T9" fmla="*/ 75 h 134"/>
                    <a:gd name="T10" fmla="*/ 0 w 100"/>
                    <a:gd name="T11" fmla="*/ 102 h 134"/>
                    <a:gd name="T12" fmla="*/ 12 w 100"/>
                    <a:gd name="T13" fmla="*/ 110 h 134"/>
                    <a:gd name="T14" fmla="*/ 16 w 100"/>
                    <a:gd name="T15" fmla="*/ 127 h 134"/>
                    <a:gd name="T16" fmla="*/ 28 w 100"/>
                    <a:gd name="T17" fmla="*/ 132 h 134"/>
                    <a:gd name="T18" fmla="*/ 33 w 100"/>
                    <a:gd name="T19" fmla="*/ 100 h 134"/>
                    <a:gd name="T20" fmla="*/ 43 w 100"/>
                    <a:gd name="T21" fmla="*/ 97 h 134"/>
                    <a:gd name="T22" fmla="*/ 43 w 100"/>
                    <a:gd name="T23" fmla="*/ 123 h 134"/>
                    <a:gd name="T24" fmla="*/ 54 w 100"/>
                    <a:gd name="T25" fmla="*/ 126 h 134"/>
                    <a:gd name="T26" fmla="*/ 57 w 100"/>
                    <a:gd name="T27" fmla="*/ 134 h 134"/>
                    <a:gd name="T28" fmla="*/ 71 w 100"/>
                    <a:gd name="T29" fmla="*/ 132 h 134"/>
                    <a:gd name="T30" fmla="*/ 70 w 100"/>
                    <a:gd name="T31" fmla="*/ 113 h 134"/>
                    <a:gd name="T32" fmla="*/ 52 w 100"/>
                    <a:gd name="T33" fmla="*/ 78 h 134"/>
                    <a:gd name="T34" fmla="*/ 62 w 100"/>
                    <a:gd name="T35" fmla="*/ 70 h 134"/>
                    <a:gd name="T36" fmla="*/ 70 w 100"/>
                    <a:gd name="T37" fmla="*/ 52 h 134"/>
                    <a:gd name="T38" fmla="*/ 63 w 100"/>
                    <a:gd name="T39" fmla="*/ 46 h 134"/>
                    <a:gd name="T40" fmla="*/ 52 w 100"/>
                    <a:gd name="T41" fmla="*/ 51 h 134"/>
                    <a:gd name="T42" fmla="*/ 43 w 100"/>
                    <a:gd name="T43" fmla="*/ 55 h 134"/>
                    <a:gd name="T44" fmla="*/ 36 w 100"/>
                    <a:gd name="T45" fmla="*/ 36 h 134"/>
                    <a:gd name="T46" fmla="*/ 33 w 100"/>
                    <a:gd name="T47" fmla="*/ 17 h 134"/>
                    <a:gd name="T48" fmla="*/ 41 w 100"/>
                    <a:gd name="T49" fmla="*/ 20 h 134"/>
                    <a:gd name="T50" fmla="*/ 51 w 100"/>
                    <a:gd name="T51" fmla="*/ 25 h 134"/>
                    <a:gd name="T52" fmla="*/ 67 w 100"/>
                    <a:gd name="T53" fmla="*/ 24 h 134"/>
                    <a:gd name="T54" fmla="*/ 75 w 100"/>
                    <a:gd name="T55" fmla="*/ 30 h 134"/>
                    <a:gd name="T56" fmla="*/ 91 w 100"/>
                    <a:gd name="T57" fmla="*/ 24 h 134"/>
                    <a:gd name="T58" fmla="*/ 100 w 100"/>
                    <a:gd name="T59" fmla="*/ 17 h 134"/>
                    <a:gd name="T60" fmla="*/ 95 w 100"/>
                    <a:gd name="T61" fmla="*/ 0 h 134"/>
                    <a:gd name="T62" fmla="*/ 87 w 100"/>
                    <a:gd name="T63" fmla="*/ 0 h 134"/>
                    <a:gd name="T64" fmla="*/ 79 w 100"/>
                    <a:gd name="T65" fmla="*/ 12 h 134"/>
                    <a:gd name="T66" fmla="*/ 48 w 100"/>
                    <a:gd name="T67" fmla="*/ 9 h 134"/>
                    <a:gd name="T68" fmla="*/ 27 w 100"/>
                    <a:gd name="T69" fmla="*/ 12 h 134"/>
                    <a:gd name="T70" fmla="*/ 25 w 100"/>
                    <a:gd name="T71" fmla="*/ 17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0" h="134">
                      <a:moveTo>
                        <a:pt x="25" y="17"/>
                      </a:moveTo>
                      <a:lnTo>
                        <a:pt x="22" y="40"/>
                      </a:lnTo>
                      <a:lnTo>
                        <a:pt x="14" y="49"/>
                      </a:lnTo>
                      <a:lnTo>
                        <a:pt x="11" y="67"/>
                      </a:lnTo>
                      <a:lnTo>
                        <a:pt x="0" y="75"/>
                      </a:lnTo>
                      <a:lnTo>
                        <a:pt x="0" y="102"/>
                      </a:lnTo>
                      <a:lnTo>
                        <a:pt x="12" y="110"/>
                      </a:lnTo>
                      <a:lnTo>
                        <a:pt x="16" y="127"/>
                      </a:lnTo>
                      <a:lnTo>
                        <a:pt x="28" y="132"/>
                      </a:lnTo>
                      <a:lnTo>
                        <a:pt x="33" y="100"/>
                      </a:lnTo>
                      <a:lnTo>
                        <a:pt x="43" y="97"/>
                      </a:lnTo>
                      <a:lnTo>
                        <a:pt x="43" y="123"/>
                      </a:lnTo>
                      <a:lnTo>
                        <a:pt x="54" y="126"/>
                      </a:lnTo>
                      <a:lnTo>
                        <a:pt x="57" y="134"/>
                      </a:lnTo>
                      <a:lnTo>
                        <a:pt x="71" y="132"/>
                      </a:lnTo>
                      <a:lnTo>
                        <a:pt x="70" y="113"/>
                      </a:lnTo>
                      <a:lnTo>
                        <a:pt x="52" y="78"/>
                      </a:lnTo>
                      <a:lnTo>
                        <a:pt x="62" y="70"/>
                      </a:lnTo>
                      <a:lnTo>
                        <a:pt x="70" y="52"/>
                      </a:lnTo>
                      <a:lnTo>
                        <a:pt x="63" y="46"/>
                      </a:lnTo>
                      <a:lnTo>
                        <a:pt x="52" y="51"/>
                      </a:lnTo>
                      <a:lnTo>
                        <a:pt x="43" y="55"/>
                      </a:lnTo>
                      <a:lnTo>
                        <a:pt x="36" y="36"/>
                      </a:lnTo>
                      <a:lnTo>
                        <a:pt x="33" y="17"/>
                      </a:lnTo>
                      <a:lnTo>
                        <a:pt x="41" y="20"/>
                      </a:lnTo>
                      <a:lnTo>
                        <a:pt x="51" y="25"/>
                      </a:lnTo>
                      <a:lnTo>
                        <a:pt x="67" y="24"/>
                      </a:lnTo>
                      <a:lnTo>
                        <a:pt x="75" y="30"/>
                      </a:lnTo>
                      <a:lnTo>
                        <a:pt x="91" y="24"/>
                      </a:lnTo>
                      <a:lnTo>
                        <a:pt x="100" y="17"/>
                      </a:lnTo>
                      <a:lnTo>
                        <a:pt x="95" y="0"/>
                      </a:lnTo>
                      <a:lnTo>
                        <a:pt x="87" y="0"/>
                      </a:lnTo>
                      <a:lnTo>
                        <a:pt x="79" y="12"/>
                      </a:lnTo>
                      <a:lnTo>
                        <a:pt x="48" y="9"/>
                      </a:lnTo>
                      <a:lnTo>
                        <a:pt x="27" y="12"/>
                      </a:lnTo>
                      <a:lnTo>
                        <a:pt x="25" y="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5" name="Freeform 828"/>
                <p:cNvSpPr>
                  <a:spLocks/>
                </p:cNvSpPr>
                <p:nvPr/>
              </p:nvSpPr>
              <p:spPr bwMode="auto">
                <a:xfrm>
                  <a:off x="10333038" y="2204721"/>
                  <a:ext cx="158750" cy="212725"/>
                </a:xfrm>
                <a:custGeom>
                  <a:avLst/>
                  <a:gdLst>
                    <a:gd name="T0" fmla="*/ 25 w 100"/>
                    <a:gd name="T1" fmla="*/ 17 h 134"/>
                    <a:gd name="T2" fmla="*/ 22 w 100"/>
                    <a:gd name="T3" fmla="*/ 40 h 134"/>
                    <a:gd name="T4" fmla="*/ 14 w 100"/>
                    <a:gd name="T5" fmla="*/ 49 h 134"/>
                    <a:gd name="T6" fmla="*/ 11 w 100"/>
                    <a:gd name="T7" fmla="*/ 67 h 134"/>
                    <a:gd name="T8" fmla="*/ 0 w 100"/>
                    <a:gd name="T9" fmla="*/ 75 h 134"/>
                    <a:gd name="T10" fmla="*/ 0 w 100"/>
                    <a:gd name="T11" fmla="*/ 102 h 134"/>
                    <a:gd name="T12" fmla="*/ 12 w 100"/>
                    <a:gd name="T13" fmla="*/ 110 h 134"/>
                    <a:gd name="T14" fmla="*/ 16 w 100"/>
                    <a:gd name="T15" fmla="*/ 127 h 134"/>
                    <a:gd name="T16" fmla="*/ 28 w 100"/>
                    <a:gd name="T17" fmla="*/ 132 h 134"/>
                    <a:gd name="T18" fmla="*/ 33 w 100"/>
                    <a:gd name="T19" fmla="*/ 100 h 134"/>
                    <a:gd name="T20" fmla="*/ 43 w 100"/>
                    <a:gd name="T21" fmla="*/ 97 h 134"/>
                    <a:gd name="T22" fmla="*/ 43 w 100"/>
                    <a:gd name="T23" fmla="*/ 123 h 134"/>
                    <a:gd name="T24" fmla="*/ 54 w 100"/>
                    <a:gd name="T25" fmla="*/ 126 h 134"/>
                    <a:gd name="T26" fmla="*/ 57 w 100"/>
                    <a:gd name="T27" fmla="*/ 134 h 134"/>
                    <a:gd name="T28" fmla="*/ 71 w 100"/>
                    <a:gd name="T29" fmla="*/ 132 h 134"/>
                    <a:gd name="T30" fmla="*/ 70 w 100"/>
                    <a:gd name="T31" fmla="*/ 113 h 134"/>
                    <a:gd name="T32" fmla="*/ 52 w 100"/>
                    <a:gd name="T33" fmla="*/ 78 h 134"/>
                    <a:gd name="T34" fmla="*/ 62 w 100"/>
                    <a:gd name="T35" fmla="*/ 70 h 134"/>
                    <a:gd name="T36" fmla="*/ 70 w 100"/>
                    <a:gd name="T37" fmla="*/ 52 h 134"/>
                    <a:gd name="T38" fmla="*/ 63 w 100"/>
                    <a:gd name="T39" fmla="*/ 46 h 134"/>
                    <a:gd name="T40" fmla="*/ 52 w 100"/>
                    <a:gd name="T41" fmla="*/ 51 h 134"/>
                    <a:gd name="T42" fmla="*/ 43 w 100"/>
                    <a:gd name="T43" fmla="*/ 55 h 134"/>
                    <a:gd name="T44" fmla="*/ 36 w 100"/>
                    <a:gd name="T45" fmla="*/ 36 h 134"/>
                    <a:gd name="T46" fmla="*/ 33 w 100"/>
                    <a:gd name="T47" fmla="*/ 17 h 134"/>
                    <a:gd name="T48" fmla="*/ 41 w 100"/>
                    <a:gd name="T49" fmla="*/ 20 h 134"/>
                    <a:gd name="T50" fmla="*/ 51 w 100"/>
                    <a:gd name="T51" fmla="*/ 25 h 134"/>
                    <a:gd name="T52" fmla="*/ 67 w 100"/>
                    <a:gd name="T53" fmla="*/ 24 h 134"/>
                    <a:gd name="T54" fmla="*/ 75 w 100"/>
                    <a:gd name="T55" fmla="*/ 30 h 134"/>
                    <a:gd name="T56" fmla="*/ 91 w 100"/>
                    <a:gd name="T57" fmla="*/ 24 h 134"/>
                    <a:gd name="T58" fmla="*/ 100 w 100"/>
                    <a:gd name="T59" fmla="*/ 17 h 134"/>
                    <a:gd name="T60" fmla="*/ 95 w 100"/>
                    <a:gd name="T61" fmla="*/ 0 h 134"/>
                    <a:gd name="T62" fmla="*/ 87 w 100"/>
                    <a:gd name="T63" fmla="*/ 0 h 134"/>
                    <a:gd name="T64" fmla="*/ 79 w 100"/>
                    <a:gd name="T65" fmla="*/ 12 h 134"/>
                    <a:gd name="T66" fmla="*/ 48 w 100"/>
                    <a:gd name="T67" fmla="*/ 9 h 134"/>
                    <a:gd name="T68" fmla="*/ 27 w 100"/>
                    <a:gd name="T69" fmla="*/ 12 h 134"/>
                    <a:gd name="T70" fmla="*/ 25 w 100"/>
                    <a:gd name="T71" fmla="*/ 17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0" h="134">
                      <a:moveTo>
                        <a:pt x="25" y="17"/>
                      </a:moveTo>
                      <a:lnTo>
                        <a:pt x="22" y="40"/>
                      </a:lnTo>
                      <a:lnTo>
                        <a:pt x="14" y="49"/>
                      </a:lnTo>
                      <a:lnTo>
                        <a:pt x="11" y="67"/>
                      </a:lnTo>
                      <a:lnTo>
                        <a:pt x="0" y="75"/>
                      </a:lnTo>
                      <a:lnTo>
                        <a:pt x="0" y="102"/>
                      </a:lnTo>
                      <a:lnTo>
                        <a:pt x="12" y="110"/>
                      </a:lnTo>
                      <a:lnTo>
                        <a:pt x="16" y="127"/>
                      </a:lnTo>
                      <a:lnTo>
                        <a:pt x="28" y="132"/>
                      </a:lnTo>
                      <a:lnTo>
                        <a:pt x="33" y="100"/>
                      </a:lnTo>
                      <a:lnTo>
                        <a:pt x="43" y="97"/>
                      </a:lnTo>
                      <a:lnTo>
                        <a:pt x="43" y="123"/>
                      </a:lnTo>
                      <a:lnTo>
                        <a:pt x="54" y="126"/>
                      </a:lnTo>
                      <a:lnTo>
                        <a:pt x="57" y="134"/>
                      </a:lnTo>
                      <a:lnTo>
                        <a:pt x="71" y="132"/>
                      </a:lnTo>
                      <a:lnTo>
                        <a:pt x="70" y="113"/>
                      </a:lnTo>
                      <a:lnTo>
                        <a:pt x="52" y="78"/>
                      </a:lnTo>
                      <a:lnTo>
                        <a:pt x="62" y="70"/>
                      </a:lnTo>
                      <a:lnTo>
                        <a:pt x="70" y="52"/>
                      </a:lnTo>
                      <a:lnTo>
                        <a:pt x="63" y="46"/>
                      </a:lnTo>
                      <a:lnTo>
                        <a:pt x="52" y="51"/>
                      </a:lnTo>
                      <a:lnTo>
                        <a:pt x="43" y="55"/>
                      </a:lnTo>
                      <a:lnTo>
                        <a:pt x="36" y="36"/>
                      </a:lnTo>
                      <a:lnTo>
                        <a:pt x="33" y="17"/>
                      </a:lnTo>
                      <a:lnTo>
                        <a:pt x="41" y="20"/>
                      </a:lnTo>
                      <a:lnTo>
                        <a:pt x="51" y="25"/>
                      </a:lnTo>
                      <a:lnTo>
                        <a:pt x="67" y="24"/>
                      </a:lnTo>
                      <a:lnTo>
                        <a:pt x="75" y="30"/>
                      </a:lnTo>
                      <a:lnTo>
                        <a:pt x="91" y="24"/>
                      </a:lnTo>
                      <a:lnTo>
                        <a:pt x="100" y="17"/>
                      </a:lnTo>
                      <a:lnTo>
                        <a:pt x="95" y="0"/>
                      </a:lnTo>
                      <a:lnTo>
                        <a:pt x="87" y="0"/>
                      </a:lnTo>
                      <a:lnTo>
                        <a:pt x="79" y="12"/>
                      </a:lnTo>
                      <a:lnTo>
                        <a:pt x="48" y="9"/>
                      </a:lnTo>
                      <a:lnTo>
                        <a:pt x="27" y="12"/>
                      </a:lnTo>
                      <a:lnTo>
                        <a:pt x="25" y="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6" name="Freeform 829"/>
                <p:cNvSpPr>
                  <a:spLocks/>
                </p:cNvSpPr>
                <p:nvPr/>
              </p:nvSpPr>
              <p:spPr bwMode="auto">
                <a:xfrm>
                  <a:off x="10333038" y="2204721"/>
                  <a:ext cx="158750" cy="212725"/>
                </a:xfrm>
                <a:custGeom>
                  <a:avLst/>
                  <a:gdLst>
                    <a:gd name="T0" fmla="*/ 25 w 100"/>
                    <a:gd name="T1" fmla="*/ 17 h 134"/>
                    <a:gd name="T2" fmla="*/ 22 w 100"/>
                    <a:gd name="T3" fmla="*/ 40 h 134"/>
                    <a:gd name="T4" fmla="*/ 14 w 100"/>
                    <a:gd name="T5" fmla="*/ 49 h 134"/>
                    <a:gd name="T6" fmla="*/ 11 w 100"/>
                    <a:gd name="T7" fmla="*/ 67 h 134"/>
                    <a:gd name="T8" fmla="*/ 0 w 100"/>
                    <a:gd name="T9" fmla="*/ 75 h 134"/>
                    <a:gd name="T10" fmla="*/ 0 w 100"/>
                    <a:gd name="T11" fmla="*/ 102 h 134"/>
                    <a:gd name="T12" fmla="*/ 12 w 100"/>
                    <a:gd name="T13" fmla="*/ 110 h 134"/>
                    <a:gd name="T14" fmla="*/ 16 w 100"/>
                    <a:gd name="T15" fmla="*/ 127 h 134"/>
                    <a:gd name="T16" fmla="*/ 28 w 100"/>
                    <a:gd name="T17" fmla="*/ 132 h 134"/>
                    <a:gd name="T18" fmla="*/ 33 w 100"/>
                    <a:gd name="T19" fmla="*/ 100 h 134"/>
                    <a:gd name="T20" fmla="*/ 43 w 100"/>
                    <a:gd name="T21" fmla="*/ 97 h 134"/>
                    <a:gd name="T22" fmla="*/ 43 w 100"/>
                    <a:gd name="T23" fmla="*/ 123 h 134"/>
                    <a:gd name="T24" fmla="*/ 54 w 100"/>
                    <a:gd name="T25" fmla="*/ 126 h 134"/>
                    <a:gd name="T26" fmla="*/ 57 w 100"/>
                    <a:gd name="T27" fmla="*/ 134 h 134"/>
                    <a:gd name="T28" fmla="*/ 71 w 100"/>
                    <a:gd name="T29" fmla="*/ 132 h 134"/>
                    <a:gd name="T30" fmla="*/ 70 w 100"/>
                    <a:gd name="T31" fmla="*/ 113 h 134"/>
                    <a:gd name="T32" fmla="*/ 52 w 100"/>
                    <a:gd name="T33" fmla="*/ 78 h 134"/>
                    <a:gd name="T34" fmla="*/ 62 w 100"/>
                    <a:gd name="T35" fmla="*/ 70 h 134"/>
                    <a:gd name="T36" fmla="*/ 70 w 100"/>
                    <a:gd name="T37" fmla="*/ 52 h 134"/>
                    <a:gd name="T38" fmla="*/ 63 w 100"/>
                    <a:gd name="T39" fmla="*/ 46 h 134"/>
                    <a:gd name="T40" fmla="*/ 52 w 100"/>
                    <a:gd name="T41" fmla="*/ 51 h 134"/>
                    <a:gd name="T42" fmla="*/ 43 w 100"/>
                    <a:gd name="T43" fmla="*/ 55 h 134"/>
                    <a:gd name="T44" fmla="*/ 36 w 100"/>
                    <a:gd name="T45" fmla="*/ 36 h 134"/>
                    <a:gd name="T46" fmla="*/ 33 w 100"/>
                    <a:gd name="T47" fmla="*/ 17 h 134"/>
                    <a:gd name="T48" fmla="*/ 41 w 100"/>
                    <a:gd name="T49" fmla="*/ 20 h 134"/>
                    <a:gd name="T50" fmla="*/ 51 w 100"/>
                    <a:gd name="T51" fmla="*/ 25 h 134"/>
                    <a:gd name="T52" fmla="*/ 67 w 100"/>
                    <a:gd name="T53" fmla="*/ 24 h 134"/>
                    <a:gd name="T54" fmla="*/ 75 w 100"/>
                    <a:gd name="T55" fmla="*/ 30 h 134"/>
                    <a:gd name="T56" fmla="*/ 91 w 100"/>
                    <a:gd name="T57" fmla="*/ 24 h 134"/>
                    <a:gd name="T58" fmla="*/ 100 w 100"/>
                    <a:gd name="T59" fmla="*/ 17 h 134"/>
                    <a:gd name="T60" fmla="*/ 95 w 100"/>
                    <a:gd name="T61" fmla="*/ 0 h 134"/>
                    <a:gd name="T62" fmla="*/ 87 w 100"/>
                    <a:gd name="T63" fmla="*/ 0 h 134"/>
                    <a:gd name="T64" fmla="*/ 79 w 100"/>
                    <a:gd name="T65" fmla="*/ 12 h 134"/>
                    <a:gd name="T66" fmla="*/ 48 w 100"/>
                    <a:gd name="T67" fmla="*/ 9 h 134"/>
                    <a:gd name="T68" fmla="*/ 27 w 100"/>
                    <a:gd name="T69" fmla="*/ 12 h 134"/>
                    <a:gd name="T70" fmla="*/ 25 w 100"/>
                    <a:gd name="T71" fmla="*/ 17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0" h="134">
                      <a:moveTo>
                        <a:pt x="25" y="17"/>
                      </a:moveTo>
                      <a:lnTo>
                        <a:pt x="22" y="40"/>
                      </a:lnTo>
                      <a:lnTo>
                        <a:pt x="14" y="49"/>
                      </a:lnTo>
                      <a:lnTo>
                        <a:pt x="11" y="67"/>
                      </a:lnTo>
                      <a:lnTo>
                        <a:pt x="0" y="75"/>
                      </a:lnTo>
                      <a:lnTo>
                        <a:pt x="0" y="102"/>
                      </a:lnTo>
                      <a:lnTo>
                        <a:pt x="12" y="110"/>
                      </a:lnTo>
                      <a:lnTo>
                        <a:pt x="16" y="127"/>
                      </a:lnTo>
                      <a:lnTo>
                        <a:pt x="28" y="132"/>
                      </a:lnTo>
                      <a:lnTo>
                        <a:pt x="33" y="100"/>
                      </a:lnTo>
                      <a:lnTo>
                        <a:pt x="43" y="97"/>
                      </a:lnTo>
                      <a:lnTo>
                        <a:pt x="43" y="123"/>
                      </a:lnTo>
                      <a:lnTo>
                        <a:pt x="54" y="126"/>
                      </a:lnTo>
                      <a:lnTo>
                        <a:pt x="57" y="134"/>
                      </a:lnTo>
                      <a:lnTo>
                        <a:pt x="71" y="132"/>
                      </a:lnTo>
                      <a:lnTo>
                        <a:pt x="70" y="113"/>
                      </a:lnTo>
                      <a:lnTo>
                        <a:pt x="52" y="78"/>
                      </a:lnTo>
                      <a:lnTo>
                        <a:pt x="62" y="70"/>
                      </a:lnTo>
                      <a:lnTo>
                        <a:pt x="70" y="52"/>
                      </a:lnTo>
                      <a:lnTo>
                        <a:pt x="63" y="46"/>
                      </a:lnTo>
                      <a:lnTo>
                        <a:pt x="52" y="51"/>
                      </a:lnTo>
                      <a:lnTo>
                        <a:pt x="43" y="55"/>
                      </a:lnTo>
                      <a:lnTo>
                        <a:pt x="36" y="36"/>
                      </a:lnTo>
                      <a:lnTo>
                        <a:pt x="33" y="17"/>
                      </a:lnTo>
                      <a:lnTo>
                        <a:pt x="41" y="20"/>
                      </a:lnTo>
                      <a:lnTo>
                        <a:pt x="51" y="25"/>
                      </a:lnTo>
                      <a:lnTo>
                        <a:pt x="67" y="24"/>
                      </a:lnTo>
                      <a:lnTo>
                        <a:pt x="75" y="30"/>
                      </a:lnTo>
                      <a:lnTo>
                        <a:pt x="91" y="24"/>
                      </a:lnTo>
                      <a:lnTo>
                        <a:pt x="100" y="17"/>
                      </a:lnTo>
                      <a:lnTo>
                        <a:pt x="95" y="0"/>
                      </a:lnTo>
                      <a:lnTo>
                        <a:pt x="87" y="0"/>
                      </a:lnTo>
                      <a:lnTo>
                        <a:pt x="79" y="12"/>
                      </a:lnTo>
                      <a:lnTo>
                        <a:pt x="48" y="9"/>
                      </a:lnTo>
                      <a:lnTo>
                        <a:pt x="27" y="12"/>
                      </a:lnTo>
                      <a:lnTo>
                        <a:pt x="25" y="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7" name="Freeform 830"/>
                <p:cNvSpPr>
                  <a:spLocks/>
                </p:cNvSpPr>
                <p:nvPr/>
              </p:nvSpPr>
              <p:spPr bwMode="auto">
                <a:xfrm>
                  <a:off x="9926638" y="1849121"/>
                  <a:ext cx="130175" cy="122238"/>
                </a:xfrm>
                <a:custGeom>
                  <a:avLst/>
                  <a:gdLst>
                    <a:gd name="T0" fmla="*/ 34 w 82"/>
                    <a:gd name="T1" fmla="*/ 64 h 77"/>
                    <a:gd name="T2" fmla="*/ 15 w 82"/>
                    <a:gd name="T3" fmla="*/ 70 h 77"/>
                    <a:gd name="T4" fmla="*/ 13 w 82"/>
                    <a:gd name="T5" fmla="*/ 45 h 77"/>
                    <a:gd name="T6" fmla="*/ 0 w 82"/>
                    <a:gd name="T7" fmla="*/ 34 h 77"/>
                    <a:gd name="T8" fmla="*/ 7 w 82"/>
                    <a:gd name="T9" fmla="*/ 16 h 77"/>
                    <a:gd name="T10" fmla="*/ 21 w 82"/>
                    <a:gd name="T11" fmla="*/ 0 h 77"/>
                    <a:gd name="T12" fmla="*/ 34 w 82"/>
                    <a:gd name="T13" fmla="*/ 10 h 77"/>
                    <a:gd name="T14" fmla="*/ 50 w 82"/>
                    <a:gd name="T15" fmla="*/ 8 h 77"/>
                    <a:gd name="T16" fmla="*/ 59 w 82"/>
                    <a:gd name="T17" fmla="*/ 19 h 77"/>
                    <a:gd name="T18" fmla="*/ 75 w 82"/>
                    <a:gd name="T19" fmla="*/ 8 h 77"/>
                    <a:gd name="T20" fmla="*/ 82 w 82"/>
                    <a:gd name="T21" fmla="*/ 13 h 77"/>
                    <a:gd name="T22" fmla="*/ 82 w 82"/>
                    <a:gd name="T23" fmla="*/ 42 h 77"/>
                    <a:gd name="T24" fmla="*/ 72 w 82"/>
                    <a:gd name="T25" fmla="*/ 50 h 77"/>
                    <a:gd name="T26" fmla="*/ 58 w 82"/>
                    <a:gd name="T27" fmla="*/ 64 h 77"/>
                    <a:gd name="T28" fmla="*/ 43 w 82"/>
                    <a:gd name="T29" fmla="*/ 77 h 77"/>
                    <a:gd name="T30" fmla="*/ 34 w 82"/>
                    <a:gd name="T31" fmla="*/ 6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77">
                      <a:moveTo>
                        <a:pt x="34" y="64"/>
                      </a:moveTo>
                      <a:lnTo>
                        <a:pt x="15" y="70"/>
                      </a:lnTo>
                      <a:lnTo>
                        <a:pt x="13" y="45"/>
                      </a:lnTo>
                      <a:lnTo>
                        <a:pt x="0" y="34"/>
                      </a:lnTo>
                      <a:lnTo>
                        <a:pt x="7" y="16"/>
                      </a:lnTo>
                      <a:lnTo>
                        <a:pt x="21" y="0"/>
                      </a:lnTo>
                      <a:lnTo>
                        <a:pt x="34" y="10"/>
                      </a:lnTo>
                      <a:lnTo>
                        <a:pt x="50" y="8"/>
                      </a:lnTo>
                      <a:lnTo>
                        <a:pt x="59" y="19"/>
                      </a:lnTo>
                      <a:lnTo>
                        <a:pt x="75" y="8"/>
                      </a:lnTo>
                      <a:lnTo>
                        <a:pt x="82" y="13"/>
                      </a:lnTo>
                      <a:lnTo>
                        <a:pt x="82" y="42"/>
                      </a:lnTo>
                      <a:lnTo>
                        <a:pt x="72" y="50"/>
                      </a:lnTo>
                      <a:lnTo>
                        <a:pt x="58" y="64"/>
                      </a:lnTo>
                      <a:lnTo>
                        <a:pt x="43" y="77"/>
                      </a:lnTo>
                      <a:lnTo>
                        <a:pt x="34" y="6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8" name="Freeform 831"/>
                <p:cNvSpPr>
                  <a:spLocks/>
                </p:cNvSpPr>
                <p:nvPr/>
              </p:nvSpPr>
              <p:spPr bwMode="auto">
                <a:xfrm>
                  <a:off x="9926638" y="1849121"/>
                  <a:ext cx="130175" cy="122238"/>
                </a:xfrm>
                <a:custGeom>
                  <a:avLst/>
                  <a:gdLst>
                    <a:gd name="T0" fmla="*/ 34 w 82"/>
                    <a:gd name="T1" fmla="*/ 64 h 77"/>
                    <a:gd name="T2" fmla="*/ 15 w 82"/>
                    <a:gd name="T3" fmla="*/ 70 h 77"/>
                    <a:gd name="T4" fmla="*/ 13 w 82"/>
                    <a:gd name="T5" fmla="*/ 45 h 77"/>
                    <a:gd name="T6" fmla="*/ 0 w 82"/>
                    <a:gd name="T7" fmla="*/ 34 h 77"/>
                    <a:gd name="T8" fmla="*/ 7 w 82"/>
                    <a:gd name="T9" fmla="*/ 16 h 77"/>
                    <a:gd name="T10" fmla="*/ 21 w 82"/>
                    <a:gd name="T11" fmla="*/ 0 h 77"/>
                    <a:gd name="T12" fmla="*/ 34 w 82"/>
                    <a:gd name="T13" fmla="*/ 10 h 77"/>
                    <a:gd name="T14" fmla="*/ 50 w 82"/>
                    <a:gd name="T15" fmla="*/ 8 h 77"/>
                    <a:gd name="T16" fmla="*/ 59 w 82"/>
                    <a:gd name="T17" fmla="*/ 19 h 77"/>
                    <a:gd name="T18" fmla="*/ 75 w 82"/>
                    <a:gd name="T19" fmla="*/ 8 h 77"/>
                    <a:gd name="T20" fmla="*/ 82 w 82"/>
                    <a:gd name="T21" fmla="*/ 13 h 77"/>
                    <a:gd name="T22" fmla="*/ 82 w 82"/>
                    <a:gd name="T23" fmla="*/ 42 h 77"/>
                    <a:gd name="T24" fmla="*/ 72 w 82"/>
                    <a:gd name="T25" fmla="*/ 50 h 77"/>
                    <a:gd name="T26" fmla="*/ 58 w 82"/>
                    <a:gd name="T27" fmla="*/ 64 h 77"/>
                    <a:gd name="T28" fmla="*/ 43 w 82"/>
                    <a:gd name="T29" fmla="*/ 77 h 77"/>
                    <a:gd name="T30" fmla="*/ 34 w 82"/>
                    <a:gd name="T31" fmla="*/ 6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77">
                      <a:moveTo>
                        <a:pt x="34" y="64"/>
                      </a:moveTo>
                      <a:lnTo>
                        <a:pt x="15" y="70"/>
                      </a:lnTo>
                      <a:lnTo>
                        <a:pt x="13" y="45"/>
                      </a:lnTo>
                      <a:lnTo>
                        <a:pt x="0" y="34"/>
                      </a:lnTo>
                      <a:lnTo>
                        <a:pt x="7" y="16"/>
                      </a:lnTo>
                      <a:lnTo>
                        <a:pt x="21" y="0"/>
                      </a:lnTo>
                      <a:lnTo>
                        <a:pt x="34" y="10"/>
                      </a:lnTo>
                      <a:lnTo>
                        <a:pt x="50" y="8"/>
                      </a:lnTo>
                      <a:lnTo>
                        <a:pt x="59" y="19"/>
                      </a:lnTo>
                      <a:lnTo>
                        <a:pt x="75" y="8"/>
                      </a:lnTo>
                      <a:lnTo>
                        <a:pt x="82" y="13"/>
                      </a:lnTo>
                      <a:lnTo>
                        <a:pt x="82" y="42"/>
                      </a:lnTo>
                      <a:lnTo>
                        <a:pt x="72" y="50"/>
                      </a:lnTo>
                      <a:lnTo>
                        <a:pt x="58" y="64"/>
                      </a:lnTo>
                      <a:lnTo>
                        <a:pt x="43" y="77"/>
                      </a:lnTo>
                      <a:lnTo>
                        <a:pt x="34" y="6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9" name="Freeform 832"/>
                <p:cNvSpPr>
                  <a:spLocks/>
                </p:cNvSpPr>
                <p:nvPr/>
              </p:nvSpPr>
              <p:spPr bwMode="auto">
                <a:xfrm>
                  <a:off x="9926638" y="1849121"/>
                  <a:ext cx="130175" cy="122238"/>
                </a:xfrm>
                <a:custGeom>
                  <a:avLst/>
                  <a:gdLst>
                    <a:gd name="T0" fmla="*/ 34 w 82"/>
                    <a:gd name="T1" fmla="*/ 64 h 77"/>
                    <a:gd name="T2" fmla="*/ 15 w 82"/>
                    <a:gd name="T3" fmla="*/ 70 h 77"/>
                    <a:gd name="T4" fmla="*/ 13 w 82"/>
                    <a:gd name="T5" fmla="*/ 45 h 77"/>
                    <a:gd name="T6" fmla="*/ 0 w 82"/>
                    <a:gd name="T7" fmla="*/ 34 h 77"/>
                    <a:gd name="T8" fmla="*/ 7 w 82"/>
                    <a:gd name="T9" fmla="*/ 16 h 77"/>
                    <a:gd name="T10" fmla="*/ 21 w 82"/>
                    <a:gd name="T11" fmla="*/ 0 h 77"/>
                    <a:gd name="T12" fmla="*/ 34 w 82"/>
                    <a:gd name="T13" fmla="*/ 10 h 77"/>
                    <a:gd name="T14" fmla="*/ 50 w 82"/>
                    <a:gd name="T15" fmla="*/ 8 h 77"/>
                    <a:gd name="T16" fmla="*/ 59 w 82"/>
                    <a:gd name="T17" fmla="*/ 19 h 77"/>
                    <a:gd name="T18" fmla="*/ 75 w 82"/>
                    <a:gd name="T19" fmla="*/ 8 h 77"/>
                    <a:gd name="T20" fmla="*/ 82 w 82"/>
                    <a:gd name="T21" fmla="*/ 13 h 77"/>
                    <a:gd name="T22" fmla="*/ 82 w 82"/>
                    <a:gd name="T23" fmla="*/ 42 h 77"/>
                    <a:gd name="T24" fmla="*/ 72 w 82"/>
                    <a:gd name="T25" fmla="*/ 50 h 77"/>
                    <a:gd name="T26" fmla="*/ 58 w 82"/>
                    <a:gd name="T27" fmla="*/ 64 h 77"/>
                    <a:gd name="T28" fmla="*/ 43 w 82"/>
                    <a:gd name="T29" fmla="*/ 77 h 77"/>
                    <a:gd name="T30" fmla="*/ 34 w 82"/>
                    <a:gd name="T31" fmla="*/ 6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77">
                      <a:moveTo>
                        <a:pt x="34" y="64"/>
                      </a:moveTo>
                      <a:lnTo>
                        <a:pt x="15" y="70"/>
                      </a:lnTo>
                      <a:lnTo>
                        <a:pt x="13" y="45"/>
                      </a:lnTo>
                      <a:lnTo>
                        <a:pt x="0" y="34"/>
                      </a:lnTo>
                      <a:lnTo>
                        <a:pt x="7" y="16"/>
                      </a:lnTo>
                      <a:lnTo>
                        <a:pt x="21" y="0"/>
                      </a:lnTo>
                      <a:lnTo>
                        <a:pt x="34" y="10"/>
                      </a:lnTo>
                      <a:lnTo>
                        <a:pt x="50" y="8"/>
                      </a:lnTo>
                      <a:lnTo>
                        <a:pt x="59" y="19"/>
                      </a:lnTo>
                      <a:lnTo>
                        <a:pt x="75" y="8"/>
                      </a:lnTo>
                      <a:lnTo>
                        <a:pt x="82" y="13"/>
                      </a:lnTo>
                      <a:lnTo>
                        <a:pt x="82" y="42"/>
                      </a:lnTo>
                      <a:lnTo>
                        <a:pt x="72" y="50"/>
                      </a:lnTo>
                      <a:lnTo>
                        <a:pt x="58" y="64"/>
                      </a:lnTo>
                      <a:lnTo>
                        <a:pt x="43" y="77"/>
                      </a:lnTo>
                      <a:lnTo>
                        <a:pt x="34" y="6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0" name="Freeform 833"/>
                <p:cNvSpPr>
                  <a:spLocks/>
                </p:cNvSpPr>
                <p:nvPr/>
              </p:nvSpPr>
              <p:spPr bwMode="auto">
                <a:xfrm>
                  <a:off x="9926638" y="1849121"/>
                  <a:ext cx="130175" cy="122238"/>
                </a:xfrm>
                <a:custGeom>
                  <a:avLst/>
                  <a:gdLst>
                    <a:gd name="T0" fmla="*/ 34 w 82"/>
                    <a:gd name="T1" fmla="*/ 64 h 77"/>
                    <a:gd name="T2" fmla="*/ 15 w 82"/>
                    <a:gd name="T3" fmla="*/ 70 h 77"/>
                    <a:gd name="T4" fmla="*/ 13 w 82"/>
                    <a:gd name="T5" fmla="*/ 45 h 77"/>
                    <a:gd name="T6" fmla="*/ 0 w 82"/>
                    <a:gd name="T7" fmla="*/ 34 h 77"/>
                    <a:gd name="T8" fmla="*/ 7 w 82"/>
                    <a:gd name="T9" fmla="*/ 16 h 77"/>
                    <a:gd name="T10" fmla="*/ 21 w 82"/>
                    <a:gd name="T11" fmla="*/ 0 h 77"/>
                    <a:gd name="T12" fmla="*/ 34 w 82"/>
                    <a:gd name="T13" fmla="*/ 10 h 77"/>
                    <a:gd name="T14" fmla="*/ 50 w 82"/>
                    <a:gd name="T15" fmla="*/ 8 h 77"/>
                    <a:gd name="T16" fmla="*/ 59 w 82"/>
                    <a:gd name="T17" fmla="*/ 19 h 77"/>
                    <a:gd name="T18" fmla="*/ 75 w 82"/>
                    <a:gd name="T19" fmla="*/ 8 h 77"/>
                    <a:gd name="T20" fmla="*/ 82 w 82"/>
                    <a:gd name="T21" fmla="*/ 13 h 77"/>
                    <a:gd name="T22" fmla="*/ 82 w 82"/>
                    <a:gd name="T23" fmla="*/ 42 h 77"/>
                    <a:gd name="T24" fmla="*/ 72 w 82"/>
                    <a:gd name="T25" fmla="*/ 50 h 77"/>
                    <a:gd name="T26" fmla="*/ 58 w 82"/>
                    <a:gd name="T27" fmla="*/ 64 h 77"/>
                    <a:gd name="T28" fmla="*/ 43 w 82"/>
                    <a:gd name="T29" fmla="*/ 77 h 77"/>
                    <a:gd name="T30" fmla="*/ 34 w 82"/>
                    <a:gd name="T31" fmla="*/ 64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77">
                      <a:moveTo>
                        <a:pt x="34" y="64"/>
                      </a:moveTo>
                      <a:lnTo>
                        <a:pt x="15" y="70"/>
                      </a:lnTo>
                      <a:lnTo>
                        <a:pt x="13" y="45"/>
                      </a:lnTo>
                      <a:lnTo>
                        <a:pt x="0" y="34"/>
                      </a:lnTo>
                      <a:lnTo>
                        <a:pt x="7" y="16"/>
                      </a:lnTo>
                      <a:lnTo>
                        <a:pt x="21" y="0"/>
                      </a:lnTo>
                      <a:lnTo>
                        <a:pt x="34" y="10"/>
                      </a:lnTo>
                      <a:lnTo>
                        <a:pt x="50" y="8"/>
                      </a:lnTo>
                      <a:lnTo>
                        <a:pt x="59" y="19"/>
                      </a:lnTo>
                      <a:lnTo>
                        <a:pt x="75" y="8"/>
                      </a:lnTo>
                      <a:lnTo>
                        <a:pt x="82" y="13"/>
                      </a:lnTo>
                      <a:lnTo>
                        <a:pt x="82" y="42"/>
                      </a:lnTo>
                      <a:lnTo>
                        <a:pt x="72" y="50"/>
                      </a:lnTo>
                      <a:lnTo>
                        <a:pt x="58" y="64"/>
                      </a:lnTo>
                      <a:lnTo>
                        <a:pt x="43" y="77"/>
                      </a:lnTo>
                      <a:lnTo>
                        <a:pt x="34" y="6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1" name="Freeform 834"/>
                <p:cNvSpPr>
                  <a:spLocks/>
                </p:cNvSpPr>
                <p:nvPr/>
              </p:nvSpPr>
              <p:spPr bwMode="auto">
                <a:xfrm>
                  <a:off x="9917113" y="1609408"/>
                  <a:ext cx="179388" cy="422275"/>
                </a:xfrm>
                <a:custGeom>
                  <a:avLst/>
                  <a:gdLst>
                    <a:gd name="T0" fmla="*/ 0 w 113"/>
                    <a:gd name="T1" fmla="*/ 12 h 266"/>
                    <a:gd name="T2" fmla="*/ 8 w 113"/>
                    <a:gd name="T3" fmla="*/ 36 h 266"/>
                    <a:gd name="T4" fmla="*/ 35 w 113"/>
                    <a:gd name="T5" fmla="*/ 46 h 266"/>
                    <a:gd name="T6" fmla="*/ 37 w 113"/>
                    <a:gd name="T7" fmla="*/ 57 h 266"/>
                    <a:gd name="T8" fmla="*/ 34 w 113"/>
                    <a:gd name="T9" fmla="*/ 73 h 266"/>
                    <a:gd name="T10" fmla="*/ 43 w 113"/>
                    <a:gd name="T11" fmla="*/ 86 h 266"/>
                    <a:gd name="T12" fmla="*/ 67 w 113"/>
                    <a:gd name="T13" fmla="*/ 121 h 266"/>
                    <a:gd name="T14" fmla="*/ 80 w 113"/>
                    <a:gd name="T15" fmla="*/ 130 h 266"/>
                    <a:gd name="T16" fmla="*/ 80 w 113"/>
                    <a:gd name="T17" fmla="*/ 161 h 266"/>
                    <a:gd name="T18" fmla="*/ 86 w 113"/>
                    <a:gd name="T19" fmla="*/ 166 h 266"/>
                    <a:gd name="T20" fmla="*/ 88 w 113"/>
                    <a:gd name="T21" fmla="*/ 194 h 266"/>
                    <a:gd name="T22" fmla="*/ 77 w 113"/>
                    <a:gd name="T23" fmla="*/ 204 h 266"/>
                    <a:gd name="T24" fmla="*/ 62 w 113"/>
                    <a:gd name="T25" fmla="*/ 217 h 266"/>
                    <a:gd name="T26" fmla="*/ 48 w 113"/>
                    <a:gd name="T27" fmla="*/ 231 h 266"/>
                    <a:gd name="T28" fmla="*/ 56 w 113"/>
                    <a:gd name="T29" fmla="*/ 239 h 266"/>
                    <a:gd name="T30" fmla="*/ 48 w 113"/>
                    <a:gd name="T31" fmla="*/ 250 h 266"/>
                    <a:gd name="T32" fmla="*/ 53 w 113"/>
                    <a:gd name="T33" fmla="*/ 266 h 266"/>
                    <a:gd name="T34" fmla="*/ 80 w 113"/>
                    <a:gd name="T35" fmla="*/ 245 h 266"/>
                    <a:gd name="T36" fmla="*/ 104 w 113"/>
                    <a:gd name="T37" fmla="*/ 223 h 266"/>
                    <a:gd name="T38" fmla="*/ 109 w 113"/>
                    <a:gd name="T39" fmla="*/ 213 h 266"/>
                    <a:gd name="T40" fmla="*/ 113 w 113"/>
                    <a:gd name="T41" fmla="*/ 174 h 266"/>
                    <a:gd name="T42" fmla="*/ 105 w 113"/>
                    <a:gd name="T43" fmla="*/ 138 h 266"/>
                    <a:gd name="T44" fmla="*/ 85 w 113"/>
                    <a:gd name="T45" fmla="*/ 116 h 266"/>
                    <a:gd name="T46" fmla="*/ 57 w 113"/>
                    <a:gd name="T47" fmla="*/ 86 h 266"/>
                    <a:gd name="T48" fmla="*/ 57 w 113"/>
                    <a:gd name="T49" fmla="*/ 63 h 266"/>
                    <a:gd name="T50" fmla="*/ 65 w 113"/>
                    <a:gd name="T51" fmla="*/ 54 h 266"/>
                    <a:gd name="T52" fmla="*/ 85 w 113"/>
                    <a:gd name="T53" fmla="*/ 41 h 266"/>
                    <a:gd name="T54" fmla="*/ 62 w 113"/>
                    <a:gd name="T55" fmla="*/ 6 h 266"/>
                    <a:gd name="T56" fmla="*/ 38 w 113"/>
                    <a:gd name="T57" fmla="*/ 0 h 266"/>
                    <a:gd name="T58" fmla="*/ 22 w 113"/>
                    <a:gd name="T59" fmla="*/ 0 h 266"/>
                    <a:gd name="T60" fmla="*/ 0 w 113"/>
                    <a:gd name="T61" fmla="*/ 12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13" h="266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35" y="46"/>
                      </a:lnTo>
                      <a:lnTo>
                        <a:pt x="37" y="57"/>
                      </a:lnTo>
                      <a:lnTo>
                        <a:pt x="34" y="73"/>
                      </a:lnTo>
                      <a:lnTo>
                        <a:pt x="43" y="86"/>
                      </a:lnTo>
                      <a:lnTo>
                        <a:pt x="67" y="121"/>
                      </a:lnTo>
                      <a:lnTo>
                        <a:pt x="80" y="130"/>
                      </a:lnTo>
                      <a:lnTo>
                        <a:pt x="80" y="161"/>
                      </a:lnTo>
                      <a:lnTo>
                        <a:pt x="86" y="166"/>
                      </a:lnTo>
                      <a:lnTo>
                        <a:pt x="88" y="194"/>
                      </a:lnTo>
                      <a:lnTo>
                        <a:pt x="77" y="204"/>
                      </a:lnTo>
                      <a:lnTo>
                        <a:pt x="62" y="217"/>
                      </a:lnTo>
                      <a:lnTo>
                        <a:pt x="48" y="231"/>
                      </a:lnTo>
                      <a:lnTo>
                        <a:pt x="56" y="239"/>
                      </a:lnTo>
                      <a:lnTo>
                        <a:pt x="48" y="250"/>
                      </a:lnTo>
                      <a:lnTo>
                        <a:pt x="53" y="266"/>
                      </a:lnTo>
                      <a:lnTo>
                        <a:pt x="80" y="245"/>
                      </a:lnTo>
                      <a:lnTo>
                        <a:pt x="104" y="223"/>
                      </a:lnTo>
                      <a:lnTo>
                        <a:pt x="109" y="213"/>
                      </a:lnTo>
                      <a:lnTo>
                        <a:pt x="113" y="174"/>
                      </a:lnTo>
                      <a:lnTo>
                        <a:pt x="105" y="138"/>
                      </a:lnTo>
                      <a:lnTo>
                        <a:pt x="85" y="116"/>
                      </a:lnTo>
                      <a:lnTo>
                        <a:pt x="57" y="86"/>
                      </a:lnTo>
                      <a:lnTo>
                        <a:pt x="57" y="63"/>
                      </a:lnTo>
                      <a:lnTo>
                        <a:pt x="65" y="54"/>
                      </a:lnTo>
                      <a:lnTo>
                        <a:pt x="85" y="41"/>
                      </a:lnTo>
                      <a:lnTo>
                        <a:pt x="62" y="6"/>
                      </a:lnTo>
                      <a:lnTo>
                        <a:pt x="38" y="0"/>
                      </a:lnTo>
                      <a:lnTo>
                        <a:pt x="2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2" name="Freeform 835"/>
                <p:cNvSpPr>
                  <a:spLocks/>
                </p:cNvSpPr>
                <p:nvPr/>
              </p:nvSpPr>
              <p:spPr bwMode="auto">
                <a:xfrm>
                  <a:off x="9917113" y="1609408"/>
                  <a:ext cx="179388" cy="422275"/>
                </a:xfrm>
                <a:custGeom>
                  <a:avLst/>
                  <a:gdLst>
                    <a:gd name="T0" fmla="*/ 0 w 113"/>
                    <a:gd name="T1" fmla="*/ 12 h 266"/>
                    <a:gd name="T2" fmla="*/ 8 w 113"/>
                    <a:gd name="T3" fmla="*/ 36 h 266"/>
                    <a:gd name="T4" fmla="*/ 35 w 113"/>
                    <a:gd name="T5" fmla="*/ 46 h 266"/>
                    <a:gd name="T6" fmla="*/ 37 w 113"/>
                    <a:gd name="T7" fmla="*/ 57 h 266"/>
                    <a:gd name="T8" fmla="*/ 34 w 113"/>
                    <a:gd name="T9" fmla="*/ 73 h 266"/>
                    <a:gd name="T10" fmla="*/ 43 w 113"/>
                    <a:gd name="T11" fmla="*/ 86 h 266"/>
                    <a:gd name="T12" fmla="*/ 67 w 113"/>
                    <a:gd name="T13" fmla="*/ 121 h 266"/>
                    <a:gd name="T14" fmla="*/ 80 w 113"/>
                    <a:gd name="T15" fmla="*/ 130 h 266"/>
                    <a:gd name="T16" fmla="*/ 80 w 113"/>
                    <a:gd name="T17" fmla="*/ 161 h 266"/>
                    <a:gd name="T18" fmla="*/ 86 w 113"/>
                    <a:gd name="T19" fmla="*/ 166 h 266"/>
                    <a:gd name="T20" fmla="*/ 88 w 113"/>
                    <a:gd name="T21" fmla="*/ 194 h 266"/>
                    <a:gd name="T22" fmla="*/ 77 w 113"/>
                    <a:gd name="T23" fmla="*/ 204 h 266"/>
                    <a:gd name="T24" fmla="*/ 62 w 113"/>
                    <a:gd name="T25" fmla="*/ 217 h 266"/>
                    <a:gd name="T26" fmla="*/ 48 w 113"/>
                    <a:gd name="T27" fmla="*/ 231 h 266"/>
                    <a:gd name="T28" fmla="*/ 56 w 113"/>
                    <a:gd name="T29" fmla="*/ 239 h 266"/>
                    <a:gd name="T30" fmla="*/ 48 w 113"/>
                    <a:gd name="T31" fmla="*/ 250 h 266"/>
                    <a:gd name="T32" fmla="*/ 53 w 113"/>
                    <a:gd name="T33" fmla="*/ 266 h 266"/>
                    <a:gd name="T34" fmla="*/ 80 w 113"/>
                    <a:gd name="T35" fmla="*/ 245 h 266"/>
                    <a:gd name="T36" fmla="*/ 104 w 113"/>
                    <a:gd name="T37" fmla="*/ 223 h 266"/>
                    <a:gd name="T38" fmla="*/ 109 w 113"/>
                    <a:gd name="T39" fmla="*/ 213 h 266"/>
                    <a:gd name="T40" fmla="*/ 113 w 113"/>
                    <a:gd name="T41" fmla="*/ 174 h 266"/>
                    <a:gd name="T42" fmla="*/ 105 w 113"/>
                    <a:gd name="T43" fmla="*/ 138 h 266"/>
                    <a:gd name="T44" fmla="*/ 85 w 113"/>
                    <a:gd name="T45" fmla="*/ 116 h 266"/>
                    <a:gd name="T46" fmla="*/ 57 w 113"/>
                    <a:gd name="T47" fmla="*/ 86 h 266"/>
                    <a:gd name="T48" fmla="*/ 57 w 113"/>
                    <a:gd name="T49" fmla="*/ 63 h 266"/>
                    <a:gd name="T50" fmla="*/ 65 w 113"/>
                    <a:gd name="T51" fmla="*/ 54 h 266"/>
                    <a:gd name="T52" fmla="*/ 85 w 113"/>
                    <a:gd name="T53" fmla="*/ 41 h 266"/>
                    <a:gd name="T54" fmla="*/ 62 w 113"/>
                    <a:gd name="T55" fmla="*/ 6 h 266"/>
                    <a:gd name="T56" fmla="*/ 38 w 113"/>
                    <a:gd name="T57" fmla="*/ 0 h 266"/>
                    <a:gd name="T58" fmla="*/ 22 w 113"/>
                    <a:gd name="T59" fmla="*/ 0 h 266"/>
                    <a:gd name="T60" fmla="*/ 0 w 113"/>
                    <a:gd name="T61" fmla="*/ 12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13" h="266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35" y="46"/>
                      </a:lnTo>
                      <a:lnTo>
                        <a:pt x="37" y="57"/>
                      </a:lnTo>
                      <a:lnTo>
                        <a:pt x="34" y="73"/>
                      </a:lnTo>
                      <a:lnTo>
                        <a:pt x="43" y="86"/>
                      </a:lnTo>
                      <a:lnTo>
                        <a:pt x="67" y="121"/>
                      </a:lnTo>
                      <a:lnTo>
                        <a:pt x="80" y="130"/>
                      </a:lnTo>
                      <a:lnTo>
                        <a:pt x="80" y="161"/>
                      </a:lnTo>
                      <a:lnTo>
                        <a:pt x="86" y="166"/>
                      </a:lnTo>
                      <a:lnTo>
                        <a:pt x="88" y="194"/>
                      </a:lnTo>
                      <a:lnTo>
                        <a:pt x="77" y="204"/>
                      </a:lnTo>
                      <a:lnTo>
                        <a:pt x="62" y="217"/>
                      </a:lnTo>
                      <a:lnTo>
                        <a:pt x="48" y="231"/>
                      </a:lnTo>
                      <a:lnTo>
                        <a:pt x="56" y="239"/>
                      </a:lnTo>
                      <a:lnTo>
                        <a:pt x="48" y="250"/>
                      </a:lnTo>
                      <a:lnTo>
                        <a:pt x="53" y="266"/>
                      </a:lnTo>
                      <a:lnTo>
                        <a:pt x="80" y="245"/>
                      </a:lnTo>
                      <a:lnTo>
                        <a:pt x="104" y="223"/>
                      </a:lnTo>
                      <a:lnTo>
                        <a:pt x="109" y="213"/>
                      </a:lnTo>
                      <a:lnTo>
                        <a:pt x="113" y="174"/>
                      </a:lnTo>
                      <a:lnTo>
                        <a:pt x="105" y="138"/>
                      </a:lnTo>
                      <a:lnTo>
                        <a:pt x="85" y="116"/>
                      </a:lnTo>
                      <a:lnTo>
                        <a:pt x="57" y="86"/>
                      </a:lnTo>
                      <a:lnTo>
                        <a:pt x="57" y="63"/>
                      </a:lnTo>
                      <a:lnTo>
                        <a:pt x="65" y="54"/>
                      </a:lnTo>
                      <a:lnTo>
                        <a:pt x="85" y="41"/>
                      </a:lnTo>
                      <a:lnTo>
                        <a:pt x="62" y="6"/>
                      </a:lnTo>
                      <a:lnTo>
                        <a:pt x="38" y="0"/>
                      </a:lnTo>
                      <a:lnTo>
                        <a:pt x="22" y="0"/>
                      </a:lnTo>
                      <a:lnTo>
                        <a:pt x="0" y="1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3" name="Freeform 836"/>
                <p:cNvSpPr>
                  <a:spLocks/>
                </p:cNvSpPr>
                <p:nvPr/>
              </p:nvSpPr>
              <p:spPr bwMode="auto">
                <a:xfrm>
                  <a:off x="9917113" y="1609408"/>
                  <a:ext cx="179388" cy="422275"/>
                </a:xfrm>
                <a:custGeom>
                  <a:avLst/>
                  <a:gdLst>
                    <a:gd name="T0" fmla="*/ 0 w 113"/>
                    <a:gd name="T1" fmla="*/ 12 h 266"/>
                    <a:gd name="T2" fmla="*/ 8 w 113"/>
                    <a:gd name="T3" fmla="*/ 36 h 266"/>
                    <a:gd name="T4" fmla="*/ 35 w 113"/>
                    <a:gd name="T5" fmla="*/ 46 h 266"/>
                    <a:gd name="T6" fmla="*/ 37 w 113"/>
                    <a:gd name="T7" fmla="*/ 57 h 266"/>
                    <a:gd name="T8" fmla="*/ 34 w 113"/>
                    <a:gd name="T9" fmla="*/ 73 h 266"/>
                    <a:gd name="T10" fmla="*/ 43 w 113"/>
                    <a:gd name="T11" fmla="*/ 86 h 266"/>
                    <a:gd name="T12" fmla="*/ 67 w 113"/>
                    <a:gd name="T13" fmla="*/ 121 h 266"/>
                    <a:gd name="T14" fmla="*/ 80 w 113"/>
                    <a:gd name="T15" fmla="*/ 130 h 266"/>
                    <a:gd name="T16" fmla="*/ 80 w 113"/>
                    <a:gd name="T17" fmla="*/ 161 h 266"/>
                    <a:gd name="T18" fmla="*/ 86 w 113"/>
                    <a:gd name="T19" fmla="*/ 166 h 266"/>
                    <a:gd name="T20" fmla="*/ 88 w 113"/>
                    <a:gd name="T21" fmla="*/ 194 h 266"/>
                    <a:gd name="T22" fmla="*/ 77 w 113"/>
                    <a:gd name="T23" fmla="*/ 204 h 266"/>
                    <a:gd name="T24" fmla="*/ 62 w 113"/>
                    <a:gd name="T25" fmla="*/ 217 h 266"/>
                    <a:gd name="T26" fmla="*/ 48 w 113"/>
                    <a:gd name="T27" fmla="*/ 231 h 266"/>
                    <a:gd name="T28" fmla="*/ 56 w 113"/>
                    <a:gd name="T29" fmla="*/ 239 h 266"/>
                    <a:gd name="T30" fmla="*/ 48 w 113"/>
                    <a:gd name="T31" fmla="*/ 250 h 266"/>
                    <a:gd name="T32" fmla="*/ 53 w 113"/>
                    <a:gd name="T33" fmla="*/ 266 h 266"/>
                    <a:gd name="T34" fmla="*/ 80 w 113"/>
                    <a:gd name="T35" fmla="*/ 245 h 266"/>
                    <a:gd name="T36" fmla="*/ 104 w 113"/>
                    <a:gd name="T37" fmla="*/ 223 h 266"/>
                    <a:gd name="T38" fmla="*/ 109 w 113"/>
                    <a:gd name="T39" fmla="*/ 213 h 266"/>
                    <a:gd name="T40" fmla="*/ 113 w 113"/>
                    <a:gd name="T41" fmla="*/ 174 h 266"/>
                    <a:gd name="T42" fmla="*/ 105 w 113"/>
                    <a:gd name="T43" fmla="*/ 138 h 266"/>
                    <a:gd name="T44" fmla="*/ 85 w 113"/>
                    <a:gd name="T45" fmla="*/ 116 h 266"/>
                    <a:gd name="T46" fmla="*/ 57 w 113"/>
                    <a:gd name="T47" fmla="*/ 86 h 266"/>
                    <a:gd name="T48" fmla="*/ 57 w 113"/>
                    <a:gd name="T49" fmla="*/ 63 h 266"/>
                    <a:gd name="T50" fmla="*/ 65 w 113"/>
                    <a:gd name="T51" fmla="*/ 54 h 266"/>
                    <a:gd name="T52" fmla="*/ 85 w 113"/>
                    <a:gd name="T53" fmla="*/ 41 h 266"/>
                    <a:gd name="T54" fmla="*/ 62 w 113"/>
                    <a:gd name="T55" fmla="*/ 6 h 266"/>
                    <a:gd name="T56" fmla="*/ 38 w 113"/>
                    <a:gd name="T57" fmla="*/ 0 h 266"/>
                    <a:gd name="T58" fmla="*/ 22 w 113"/>
                    <a:gd name="T59" fmla="*/ 0 h 266"/>
                    <a:gd name="T60" fmla="*/ 0 w 113"/>
                    <a:gd name="T61" fmla="*/ 12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13" h="266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35" y="46"/>
                      </a:lnTo>
                      <a:lnTo>
                        <a:pt x="37" y="57"/>
                      </a:lnTo>
                      <a:lnTo>
                        <a:pt x="34" y="73"/>
                      </a:lnTo>
                      <a:lnTo>
                        <a:pt x="43" y="86"/>
                      </a:lnTo>
                      <a:lnTo>
                        <a:pt x="67" y="121"/>
                      </a:lnTo>
                      <a:lnTo>
                        <a:pt x="80" y="130"/>
                      </a:lnTo>
                      <a:lnTo>
                        <a:pt x="80" y="161"/>
                      </a:lnTo>
                      <a:lnTo>
                        <a:pt x="86" y="166"/>
                      </a:lnTo>
                      <a:lnTo>
                        <a:pt x="88" y="194"/>
                      </a:lnTo>
                      <a:lnTo>
                        <a:pt x="77" y="204"/>
                      </a:lnTo>
                      <a:lnTo>
                        <a:pt x="62" y="217"/>
                      </a:lnTo>
                      <a:lnTo>
                        <a:pt x="48" y="231"/>
                      </a:lnTo>
                      <a:lnTo>
                        <a:pt x="56" y="239"/>
                      </a:lnTo>
                      <a:lnTo>
                        <a:pt x="48" y="250"/>
                      </a:lnTo>
                      <a:lnTo>
                        <a:pt x="53" y="266"/>
                      </a:lnTo>
                      <a:lnTo>
                        <a:pt x="80" y="245"/>
                      </a:lnTo>
                      <a:lnTo>
                        <a:pt x="104" y="223"/>
                      </a:lnTo>
                      <a:lnTo>
                        <a:pt x="109" y="213"/>
                      </a:lnTo>
                      <a:lnTo>
                        <a:pt x="113" y="174"/>
                      </a:lnTo>
                      <a:lnTo>
                        <a:pt x="105" y="138"/>
                      </a:lnTo>
                      <a:lnTo>
                        <a:pt x="85" y="116"/>
                      </a:lnTo>
                      <a:lnTo>
                        <a:pt x="57" y="86"/>
                      </a:lnTo>
                      <a:lnTo>
                        <a:pt x="57" y="63"/>
                      </a:lnTo>
                      <a:lnTo>
                        <a:pt x="65" y="54"/>
                      </a:lnTo>
                      <a:lnTo>
                        <a:pt x="85" y="41"/>
                      </a:lnTo>
                      <a:lnTo>
                        <a:pt x="62" y="6"/>
                      </a:lnTo>
                      <a:lnTo>
                        <a:pt x="38" y="0"/>
                      </a:lnTo>
                      <a:lnTo>
                        <a:pt x="22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4" name="Freeform 837"/>
                <p:cNvSpPr>
                  <a:spLocks/>
                </p:cNvSpPr>
                <p:nvPr/>
              </p:nvSpPr>
              <p:spPr bwMode="auto">
                <a:xfrm>
                  <a:off x="9917113" y="1609408"/>
                  <a:ext cx="179388" cy="422275"/>
                </a:xfrm>
                <a:custGeom>
                  <a:avLst/>
                  <a:gdLst>
                    <a:gd name="T0" fmla="*/ 0 w 113"/>
                    <a:gd name="T1" fmla="*/ 12 h 266"/>
                    <a:gd name="T2" fmla="*/ 8 w 113"/>
                    <a:gd name="T3" fmla="*/ 36 h 266"/>
                    <a:gd name="T4" fmla="*/ 35 w 113"/>
                    <a:gd name="T5" fmla="*/ 46 h 266"/>
                    <a:gd name="T6" fmla="*/ 37 w 113"/>
                    <a:gd name="T7" fmla="*/ 57 h 266"/>
                    <a:gd name="T8" fmla="*/ 34 w 113"/>
                    <a:gd name="T9" fmla="*/ 73 h 266"/>
                    <a:gd name="T10" fmla="*/ 43 w 113"/>
                    <a:gd name="T11" fmla="*/ 86 h 266"/>
                    <a:gd name="T12" fmla="*/ 67 w 113"/>
                    <a:gd name="T13" fmla="*/ 121 h 266"/>
                    <a:gd name="T14" fmla="*/ 80 w 113"/>
                    <a:gd name="T15" fmla="*/ 130 h 266"/>
                    <a:gd name="T16" fmla="*/ 80 w 113"/>
                    <a:gd name="T17" fmla="*/ 161 h 266"/>
                    <a:gd name="T18" fmla="*/ 86 w 113"/>
                    <a:gd name="T19" fmla="*/ 166 h 266"/>
                    <a:gd name="T20" fmla="*/ 88 w 113"/>
                    <a:gd name="T21" fmla="*/ 194 h 266"/>
                    <a:gd name="T22" fmla="*/ 77 w 113"/>
                    <a:gd name="T23" fmla="*/ 204 h 266"/>
                    <a:gd name="T24" fmla="*/ 62 w 113"/>
                    <a:gd name="T25" fmla="*/ 217 h 266"/>
                    <a:gd name="T26" fmla="*/ 48 w 113"/>
                    <a:gd name="T27" fmla="*/ 231 h 266"/>
                    <a:gd name="T28" fmla="*/ 56 w 113"/>
                    <a:gd name="T29" fmla="*/ 239 h 266"/>
                    <a:gd name="T30" fmla="*/ 48 w 113"/>
                    <a:gd name="T31" fmla="*/ 250 h 266"/>
                    <a:gd name="T32" fmla="*/ 53 w 113"/>
                    <a:gd name="T33" fmla="*/ 266 h 266"/>
                    <a:gd name="T34" fmla="*/ 80 w 113"/>
                    <a:gd name="T35" fmla="*/ 245 h 266"/>
                    <a:gd name="T36" fmla="*/ 104 w 113"/>
                    <a:gd name="T37" fmla="*/ 223 h 266"/>
                    <a:gd name="T38" fmla="*/ 109 w 113"/>
                    <a:gd name="T39" fmla="*/ 213 h 266"/>
                    <a:gd name="T40" fmla="*/ 113 w 113"/>
                    <a:gd name="T41" fmla="*/ 174 h 266"/>
                    <a:gd name="T42" fmla="*/ 105 w 113"/>
                    <a:gd name="T43" fmla="*/ 138 h 266"/>
                    <a:gd name="T44" fmla="*/ 85 w 113"/>
                    <a:gd name="T45" fmla="*/ 116 h 266"/>
                    <a:gd name="T46" fmla="*/ 57 w 113"/>
                    <a:gd name="T47" fmla="*/ 86 h 266"/>
                    <a:gd name="T48" fmla="*/ 57 w 113"/>
                    <a:gd name="T49" fmla="*/ 63 h 266"/>
                    <a:gd name="T50" fmla="*/ 65 w 113"/>
                    <a:gd name="T51" fmla="*/ 54 h 266"/>
                    <a:gd name="T52" fmla="*/ 85 w 113"/>
                    <a:gd name="T53" fmla="*/ 41 h 266"/>
                    <a:gd name="T54" fmla="*/ 62 w 113"/>
                    <a:gd name="T55" fmla="*/ 6 h 266"/>
                    <a:gd name="T56" fmla="*/ 38 w 113"/>
                    <a:gd name="T57" fmla="*/ 0 h 266"/>
                    <a:gd name="T58" fmla="*/ 22 w 113"/>
                    <a:gd name="T59" fmla="*/ 0 h 266"/>
                    <a:gd name="T60" fmla="*/ 0 w 113"/>
                    <a:gd name="T61" fmla="*/ 12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13" h="266">
                      <a:moveTo>
                        <a:pt x="0" y="12"/>
                      </a:moveTo>
                      <a:lnTo>
                        <a:pt x="8" y="36"/>
                      </a:lnTo>
                      <a:lnTo>
                        <a:pt x="35" y="46"/>
                      </a:lnTo>
                      <a:lnTo>
                        <a:pt x="37" y="57"/>
                      </a:lnTo>
                      <a:lnTo>
                        <a:pt x="34" y="73"/>
                      </a:lnTo>
                      <a:lnTo>
                        <a:pt x="43" y="86"/>
                      </a:lnTo>
                      <a:lnTo>
                        <a:pt x="67" y="121"/>
                      </a:lnTo>
                      <a:lnTo>
                        <a:pt x="80" y="130"/>
                      </a:lnTo>
                      <a:lnTo>
                        <a:pt x="80" y="161"/>
                      </a:lnTo>
                      <a:lnTo>
                        <a:pt x="86" y="166"/>
                      </a:lnTo>
                      <a:lnTo>
                        <a:pt x="88" y="194"/>
                      </a:lnTo>
                      <a:lnTo>
                        <a:pt x="77" y="204"/>
                      </a:lnTo>
                      <a:lnTo>
                        <a:pt x="62" y="217"/>
                      </a:lnTo>
                      <a:lnTo>
                        <a:pt x="48" y="231"/>
                      </a:lnTo>
                      <a:lnTo>
                        <a:pt x="56" y="239"/>
                      </a:lnTo>
                      <a:lnTo>
                        <a:pt x="48" y="250"/>
                      </a:lnTo>
                      <a:lnTo>
                        <a:pt x="53" y="266"/>
                      </a:lnTo>
                      <a:lnTo>
                        <a:pt x="80" y="245"/>
                      </a:lnTo>
                      <a:lnTo>
                        <a:pt x="104" y="223"/>
                      </a:lnTo>
                      <a:lnTo>
                        <a:pt x="109" y="213"/>
                      </a:lnTo>
                      <a:lnTo>
                        <a:pt x="113" y="174"/>
                      </a:lnTo>
                      <a:lnTo>
                        <a:pt x="105" y="138"/>
                      </a:lnTo>
                      <a:lnTo>
                        <a:pt x="85" y="116"/>
                      </a:lnTo>
                      <a:lnTo>
                        <a:pt x="57" y="86"/>
                      </a:lnTo>
                      <a:lnTo>
                        <a:pt x="57" y="63"/>
                      </a:lnTo>
                      <a:lnTo>
                        <a:pt x="65" y="54"/>
                      </a:lnTo>
                      <a:lnTo>
                        <a:pt x="85" y="41"/>
                      </a:lnTo>
                      <a:lnTo>
                        <a:pt x="62" y="6"/>
                      </a:lnTo>
                      <a:lnTo>
                        <a:pt x="38" y="0"/>
                      </a:lnTo>
                      <a:lnTo>
                        <a:pt x="22" y="0"/>
                      </a:lnTo>
                      <a:lnTo>
                        <a:pt x="0" y="1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5" name="Freeform 838"/>
                <p:cNvSpPr>
                  <a:spLocks/>
                </p:cNvSpPr>
                <p:nvPr/>
              </p:nvSpPr>
              <p:spPr bwMode="auto">
                <a:xfrm>
                  <a:off x="10696575" y="2295208"/>
                  <a:ext cx="231775" cy="212725"/>
                </a:xfrm>
                <a:custGeom>
                  <a:avLst/>
                  <a:gdLst>
                    <a:gd name="T0" fmla="*/ 128 w 146"/>
                    <a:gd name="T1" fmla="*/ 26 h 134"/>
                    <a:gd name="T2" fmla="*/ 112 w 146"/>
                    <a:gd name="T3" fmla="*/ 19 h 134"/>
                    <a:gd name="T4" fmla="*/ 82 w 146"/>
                    <a:gd name="T5" fmla="*/ 6 h 134"/>
                    <a:gd name="T6" fmla="*/ 72 w 146"/>
                    <a:gd name="T7" fmla="*/ 0 h 134"/>
                    <a:gd name="T8" fmla="*/ 56 w 146"/>
                    <a:gd name="T9" fmla="*/ 3 h 134"/>
                    <a:gd name="T10" fmla="*/ 42 w 146"/>
                    <a:gd name="T11" fmla="*/ 21 h 134"/>
                    <a:gd name="T12" fmla="*/ 23 w 146"/>
                    <a:gd name="T13" fmla="*/ 30 h 134"/>
                    <a:gd name="T14" fmla="*/ 7 w 146"/>
                    <a:gd name="T15" fmla="*/ 34 h 134"/>
                    <a:gd name="T16" fmla="*/ 0 w 146"/>
                    <a:gd name="T17" fmla="*/ 37 h 134"/>
                    <a:gd name="T18" fmla="*/ 7 w 146"/>
                    <a:gd name="T19" fmla="*/ 48 h 134"/>
                    <a:gd name="T20" fmla="*/ 21 w 146"/>
                    <a:gd name="T21" fmla="*/ 45 h 134"/>
                    <a:gd name="T22" fmla="*/ 42 w 146"/>
                    <a:gd name="T23" fmla="*/ 58 h 134"/>
                    <a:gd name="T24" fmla="*/ 56 w 146"/>
                    <a:gd name="T25" fmla="*/ 67 h 134"/>
                    <a:gd name="T26" fmla="*/ 71 w 146"/>
                    <a:gd name="T27" fmla="*/ 78 h 134"/>
                    <a:gd name="T28" fmla="*/ 71 w 146"/>
                    <a:gd name="T29" fmla="*/ 96 h 134"/>
                    <a:gd name="T30" fmla="*/ 67 w 146"/>
                    <a:gd name="T31" fmla="*/ 104 h 134"/>
                    <a:gd name="T32" fmla="*/ 55 w 146"/>
                    <a:gd name="T33" fmla="*/ 109 h 134"/>
                    <a:gd name="T34" fmla="*/ 58 w 146"/>
                    <a:gd name="T35" fmla="*/ 121 h 134"/>
                    <a:gd name="T36" fmla="*/ 77 w 146"/>
                    <a:gd name="T37" fmla="*/ 120 h 134"/>
                    <a:gd name="T38" fmla="*/ 95 w 146"/>
                    <a:gd name="T39" fmla="*/ 120 h 134"/>
                    <a:gd name="T40" fmla="*/ 101 w 146"/>
                    <a:gd name="T41" fmla="*/ 129 h 134"/>
                    <a:gd name="T42" fmla="*/ 114 w 146"/>
                    <a:gd name="T43" fmla="*/ 134 h 134"/>
                    <a:gd name="T44" fmla="*/ 131 w 146"/>
                    <a:gd name="T45" fmla="*/ 128 h 134"/>
                    <a:gd name="T46" fmla="*/ 139 w 146"/>
                    <a:gd name="T47" fmla="*/ 113 h 134"/>
                    <a:gd name="T48" fmla="*/ 146 w 146"/>
                    <a:gd name="T49" fmla="*/ 102 h 134"/>
                    <a:gd name="T50" fmla="*/ 128 w 146"/>
                    <a:gd name="T51" fmla="*/ 2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6" h="134">
                      <a:moveTo>
                        <a:pt x="128" y="26"/>
                      </a:moveTo>
                      <a:lnTo>
                        <a:pt x="112" y="19"/>
                      </a:lnTo>
                      <a:lnTo>
                        <a:pt x="82" y="6"/>
                      </a:lnTo>
                      <a:lnTo>
                        <a:pt x="72" y="0"/>
                      </a:lnTo>
                      <a:lnTo>
                        <a:pt x="56" y="3"/>
                      </a:lnTo>
                      <a:lnTo>
                        <a:pt x="42" y="21"/>
                      </a:lnTo>
                      <a:lnTo>
                        <a:pt x="23" y="30"/>
                      </a:lnTo>
                      <a:lnTo>
                        <a:pt x="7" y="34"/>
                      </a:lnTo>
                      <a:lnTo>
                        <a:pt x="0" y="37"/>
                      </a:lnTo>
                      <a:lnTo>
                        <a:pt x="7" y="48"/>
                      </a:lnTo>
                      <a:lnTo>
                        <a:pt x="21" y="45"/>
                      </a:lnTo>
                      <a:lnTo>
                        <a:pt x="42" y="58"/>
                      </a:lnTo>
                      <a:lnTo>
                        <a:pt x="56" y="67"/>
                      </a:lnTo>
                      <a:lnTo>
                        <a:pt x="71" y="78"/>
                      </a:lnTo>
                      <a:lnTo>
                        <a:pt x="71" y="96"/>
                      </a:lnTo>
                      <a:lnTo>
                        <a:pt x="67" y="104"/>
                      </a:lnTo>
                      <a:lnTo>
                        <a:pt x="55" y="109"/>
                      </a:lnTo>
                      <a:lnTo>
                        <a:pt x="58" y="121"/>
                      </a:lnTo>
                      <a:lnTo>
                        <a:pt x="77" y="120"/>
                      </a:lnTo>
                      <a:lnTo>
                        <a:pt x="95" y="120"/>
                      </a:lnTo>
                      <a:lnTo>
                        <a:pt x="101" y="129"/>
                      </a:lnTo>
                      <a:lnTo>
                        <a:pt x="114" y="134"/>
                      </a:lnTo>
                      <a:lnTo>
                        <a:pt x="131" y="128"/>
                      </a:lnTo>
                      <a:lnTo>
                        <a:pt x="139" y="113"/>
                      </a:lnTo>
                      <a:lnTo>
                        <a:pt x="146" y="102"/>
                      </a:lnTo>
                      <a:lnTo>
                        <a:pt x="128" y="2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6" name="Freeform 839"/>
                <p:cNvSpPr>
                  <a:spLocks/>
                </p:cNvSpPr>
                <p:nvPr/>
              </p:nvSpPr>
              <p:spPr bwMode="auto">
                <a:xfrm>
                  <a:off x="10696575" y="2295208"/>
                  <a:ext cx="231775" cy="212725"/>
                </a:xfrm>
                <a:custGeom>
                  <a:avLst/>
                  <a:gdLst>
                    <a:gd name="T0" fmla="*/ 128 w 146"/>
                    <a:gd name="T1" fmla="*/ 26 h 134"/>
                    <a:gd name="T2" fmla="*/ 112 w 146"/>
                    <a:gd name="T3" fmla="*/ 19 h 134"/>
                    <a:gd name="T4" fmla="*/ 82 w 146"/>
                    <a:gd name="T5" fmla="*/ 6 h 134"/>
                    <a:gd name="T6" fmla="*/ 72 w 146"/>
                    <a:gd name="T7" fmla="*/ 0 h 134"/>
                    <a:gd name="T8" fmla="*/ 56 w 146"/>
                    <a:gd name="T9" fmla="*/ 3 h 134"/>
                    <a:gd name="T10" fmla="*/ 42 w 146"/>
                    <a:gd name="T11" fmla="*/ 21 h 134"/>
                    <a:gd name="T12" fmla="*/ 23 w 146"/>
                    <a:gd name="T13" fmla="*/ 30 h 134"/>
                    <a:gd name="T14" fmla="*/ 7 w 146"/>
                    <a:gd name="T15" fmla="*/ 34 h 134"/>
                    <a:gd name="T16" fmla="*/ 0 w 146"/>
                    <a:gd name="T17" fmla="*/ 37 h 134"/>
                    <a:gd name="T18" fmla="*/ 7 w 146"/>
                    <a:gd name="T19" fmla="*/ 48 h 134"/>
                    <a:gd name="T20" fmla="*/ 21 w 146"/>
                    <a:gd name="T21" fmla="*/ 45 h 134"/>
                    <a:gd name="T22" fmla="*/ 42 w 146"/>
                    <a:gd name="T23" fmla="*/ 58 h 134"/>
                    <a:gd name="T24" fmla="*/ 56 w 146"/>
                    <a:gd name="T25" fmla="*/ 67 h 134"/>
                    <a:gd name="T26" fmla="*/ 71 w 146"/>
                    <a:gd name="T27" fmla="*/ 78 h 134"/>
                    <a:gd name="T28" fmla="*/ 71 w 146"/>
                    <a:gd name="T29" fmla="*/ 96 h 134"/>
                    <a:gd name="T30" fmla="*/ 67 w 146"/>
                    <a:gd name="T31" fmla="*/ 104 h 134"/>
                    <a:gd name="T32" fmla="*/ 55 w 146"/>
                    <a:gd name="T33" fmla="*/ 109 h 134"/>
                    <a:gd name="T34" fmla="*/ 58 w 146"/>
                    <a:gd name="T35" fmla="*/ 121 h 134"/>
                    <a:gd name="T36" fmla="*/ 77 w 146"/>
                    <a:gd name="T37" fmla="*/ 120 h 134"/>
                    <a:gd name="T38" fmla="*/ 95 w 146"/>
                    <a:gd name="T39" fmla="*/ 120 h 134"/>
                    <a:gd name="T40" fmla="*/ 101 w 146"/>
                    <a:gd name="T41" fmla="*/ 129 h 134"/>
                    <a:gd name="T42" fmla="*/ 114 w 146"/>
                    <a:gd name="T43" fmla="*/ 134 h 134"/>
                    <a:gd name="T44" fmla="*/ 131 w 146"/>
                    <a:gd name="T45" fmla="*/ 128 h 134"/>
                    <a:gd name="T46" fmla="*/ 139 w 146"/>
                    <a:gd name="T47" fmla="*/ 113 h 134"/>
                    <a:gd name="T48" fmla="*/ 146 w 146"/>
                    <a:gd name="T49" fmla="*/ 102 h 134"/>
                    <a:gd name="T50" fmla="*/ 128 w 146"/>
                    <a:gd name="T51" fmla="*/ 2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6" h="134">
                      <a:moveTo>
                        <a:pt x="128" y="26"/>
                      </a:moveTo>
                      <a:lnTo>
                        <a:pt x="112" y="19"/>
                      </a:lnTo>
                      <a:lnTo>
                        <a:pt x="82" y="6"/>
                      </a:lnTo>
                      <a:lnTo>
                        <a:pt x="72" y="0"/>
                      </a:lnTo>
                      <a:lnTo>
                        <a:pt x="56" y="3"/>
                      </a:lnTo>
                      <a:lnTo>
                        <a:pt x="42" y="21"/>
                      </a:lnTo>
                      <a:lnTo>
                        <a:pt x="23" y="30"/>
                      </a:lnTo>
                      <a:lnTo>
                        <a:pt x="7" y="34"/>
                      </a:lnTo>
                      <a:lnTo>
                        <a:pt x="0" y="37"/>
                      </a:lnTo>
                      <a:lnTo>
                        <a:pt x="7" y="48"/>
                      </a:lnTo>
                      <a:lnTo>
                        <a:pt x="21" y="45"/>
                      </a:lnTo>
                      <a:lnTo>
                        <a:pt x="42" y="58"/>
                      </a:lnTo>
                      <a:lnTo>
                        <a:pt x="56" y="67"/>
                      </a:lnTo>
                      <a:lnTo>
                        <a:pt x="71" y="78"/>
                      </a:lnTo>
                      <a:lnTo>
                        <a:pt x="71" y="96"/>
                      </a:lnTo>
                      <a:lnTo>
                        <a:pt x="67" y="104"/>
                      </a:lnTo>
                      <a:lnTo>
                        <a:pt x="55" y="109"/>
                      </a:lnTo>
                      <a:lnTo>
                        <a:pt x="58" y="121"/>
                      </a:lnTo>
                      <a:lnTo>
                        <a:pt x="77" y="120"/>
                      </a:lnTo>
                      <a:lnTo>
                        <a:pt x="95" y="120"/>
                      </a:lnTo>
                      <a:lnTo>
                        <a:pt x="101" y="129"/>
                      </a:lnTo>
                      <a:lnTo>
                        <a:pt x="114" y="134"/>
                      </a:lnTo>
                      <a:lnTo>
                        <a:pt x="131" y="128"/>
                      </a:lnTo>
                      <a:lnTo>
                        <a:pt x="139" y="113"/>
                      </a:lnTo>
                      <a:lnTo>
                        <a:pt x="146" y="102"/>
                      </a:lnTo>
                      <a:lnTo>
                        <a:pt x="128" y="2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7" name="Freeform 840"/>
                <p:cNvSpPr>
                  <a:spLocks/>
                </p:cNvSpPr>
                <p:nvPr/>
              </p:nvSpPr>
              <p:spPr bwMode="auto">
                <a:xfrm>
                  <a:off x="10696575" y="2295208"/>
                  <a:ext cx="231775" cy="212725"/>
                </a:xfrm>
                <a:custGeom>
                  <a:avLst/>
                  <a:gdLst>
                    <a:gd name="T0" fmla="*/ 128 w 146"/>
                    <a:gd name="T1" fmla="*/ 26 h 134"/>
                    <a:gd name="T2" fmla="*/ 112 w 146"/>
                    <a:gd name="T3" fmla="*/ 19 h 134"/>
                    <a:gd name="T4" fmla="*/ 82 w 146"/>
                    <a:gd name="T5" fmla="*/ 6 h 134"/>
                    <a:gd name="T6" fmla="*/ 72 w 146"/>
                    <a:gd name="T7" fmla="*/ 0 h 134"/>
                    <a:gd name="T8" fmla="*/ 56 w 146"/>
                    <a:gd name="T9" fmla="*/ 3 h 134"/>
                    <a:gd name="T10" fmla="*/ 42 w 146"/>
                    <a:gd name="T11" fmla="*/ 21 h 134"/>
                    <a:gd name="T12" fmla="*/ 23 w 146"/>
                    <a:gd name="T13" fmla="*/ 30 h 134"/>
                    <a:gd name="T14" fmla="*/ 7 w 146"/>
                    <a:gd name="T15" fmla="*/ 34 h 134"/>
                    <a:gd name="T16" fmla="*/ 0 w 146"/>
                    <a:gd name="T17" fmla="*/ 37 h 134"/>
                    <a:gd name="T18" fmla="*/ 7 w 146"/>
                    <a:gd name="T19" fmla="*/ 48 h 134"/>
                    <a:gd name="T20" fmla="*/ 21 w 146"/>
                    <a:gd name="T21" fmla="*/ 45 h 134"/>
                    <a:gd name="T22" fmla="*/ 42 w 146"/>
                    <a:gd name="T23" fmla="*/ 58 h 134"/>
                    <a:gd name="T24" fmla="*/ 56 w 146"/>
                    <a:gd name="T25" fmla="*/ 67 h 134"/>
                    <a:gd name="T26" fmla="*/ 71 w 146"/>
                    <a:gd name="T27" fmla="*/ 78 h 134"/>
                    <a:gd name="T28" fmla="*/ 71 w 146"/>
                    <a:gd name="T29" fmla="*/ 96 h 134"/>
                    <a:gd name="T30" fmla="*/ 67 w 146"/>
                    <a:gd name="T31" fmla="*/ 104 h 134"/>
                    <a:gd name="T32" fmla="*/ 55 w 146"/>
                    <a:gd name="T33" fmla="*/ 109 h 134"/>
                    <a:gd name="T34" fmla="*/ 58 w 146"/>
                    <a:gd name="T35" fmla="*/ 121 h 134"/>
                    <a:gd name="T36" fmla="*/ 77 w 146"/>
                    <a:gd name="T37" fmla="*/ 120 h 134"/>
                    <a:gd name="T38" fmla="*/ 95 w 146"/>
                    <a:gd name="T39" fmla="*/ 120 h 134"/>
                    <a:gd name="T40" fmla="*/ 101 w 146"/>
                    <a:gd name="T41" fmla="*/ 129 h 134"/>
                    <a:gd name="T42" fmla="*/ 114 w 146"/>
                    <a:gd name="T43" fmla="*/ 134 h 134"/>
                    <a:gd name="T44" fmla="*/ 131 w 146"/>
                    <a:gd name="T45" fmla="*/ 128 h 134"/>
                    <a:gd name="T46" fmla="*/ 139 w 146"/>
                    <a:gd name="T47" fmla="*/ 113 h 134"/>
                    <a:gd name="T48" fmla="*/ 146 w 146"/>
                    <a:gd name="T49" fmla="*/ 102 h 134"/>
                    <a:gd name="T50" fmla="*/ 128 w 146"/>
                    <a:gd name="T51" fmla="*/ 2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6" h="134">
                      <a:moveTo>
                        <a:pt x="128" y="26"/>
                      </a:moveTo>
                      <a:lnTo>
                        <a:pt x="112" y="19"/>
                      </a:lnTo>
                      <a:lnTo>
                        <a:pt x="82" y="6"/>
                      </a:lnTo>
                      <a:lnTo>
                        <a:pt x="72" y="0"/>
                      </a:lnTo>
                      <a:lnTo>
                        <a:pt x="56" y="3"/>
                      </a:lnTo>
                      <a:lnTo>
                        <a:pt x="42" y="21"/>
                      </a:lnTo>
                      <a:lnTo>
                        <a:pt x="23" y="30"/>
                      </a:lnTo>
                      <a:lnTo>
                        <a:pt x="7" y="34"/>
                      </a:lnTo>
                      <a:lnTo>
                        <a:pt x="0" y="37"/>
                      </a:lnTo>
                      <a:lnTo>
                        <a:pt x="7" y="48"/>
                      </a:lnTo>
                      <a:lnTo>
                        <a:pt x="21" y="45"/>
                      </a:lnTo>
                      <a:lnTo>
                        <a:pt x="42" y="58"/>
                      </a:lnTo>
                      <a:lnTo>
                        <a:pt x="56" y="67"/>
                      </a:lnTo>
                      <a:lnTo>
                        <a:pt x="71" y="78"/>
                      </a:lnTo>
                      <a:lnTo>
                        <a:pt x="71" y="96"/>
                      </a:lnTo>
                      <a:lnTo>
                        <a:pt x="67" y="104"/>
                      </a:lnTo>
                      <a:lnTo>
                        <a:pt x="55" y="109"/>
                      </a:lnTo>
                      <a:lnTo>
                        <a:pt x="58" y="121"/>
                      </a:lnTo>
                      <a:lnTo>
                        <a:pt x="77" y="120"/>
                      </a:lnTo>
                      <a:lnTo>
                        <a:pt x="95" y="120"/>
                      </a:lnTo>
                      <a:lnTo>
                        <a:pt x="101" y="129"/>
                      </a:lnTo>
                      <a:lnTo>
                        <a:pt x="114" y="134"/>
                      </a:lnTo>
                      <a:lnTo>
                        <a:pt x="131" y="128"/>
                      </a:lnTo>
                      <a:lnTo>
                        <a:pt x="139" y="113"/>
                      </a:lnTo>
                      <a:lnTo>
                        <a:pt x="146" y="102"/>
                      </a:lnTo>
                      <a:lnTo>
                        <a:pt x="128" y="2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8" name="Freeform 841"/>
                <p:cNvSpPr>
                  <a:spLocks/>
                </p:cNvSpPr>
                <p:nvPr/>
              </p:nvSpPr>
              <p:spPr bwMode="auto">
                <a:xfrm>
                  <a:off x="10696575" y="2295208"/>
                  <a:ext cx="231775" cy="212725"/>
                </a:xfrm>
                <a:custGeom>
                  <a:avLst/>
                  <a:gdLst>
                    <a:gd name="T0" fmla="*/ 128 w 146"/>
                    <a:gd name="T1" fmla="*/ 26 h 134"/>
                    <a:gd name="T2" fmla="*/ 112 w 146"/>
                    <a:gd name="T3" fmla="*/ 19 h 134"/>
                    <a:gd name="T4" fmla="*/ 82 w 146"/>
                    <a:gd name="T5" fmla="*/ 6 h 134"/>
                    <a:gd name="T6" fmla="*/ 72 w 146"/>
                    <a:gd name="T7" fmla="*/ 0 h 134"/>
                    <a:gd name="T8" fmla="*/ 56 w 146"/>
                    <a:gd name="T9" fmla="*/ 3 h 134"/>
                    <a:gd name="T10" fmla="*/ 42 w 146"/>
                    <a:gd name="T11" fmla="*/ 21 h 134"/>
                    <a:gd name="T12" fmla="*/ 23 w 146"/>
                    <a:gd name="T13" fmla="*/ 30 h 134"/>
                    <a:gd name="T14" fmla="*/ 7 w 146"/>
                    <a:gd name="T15" fmla="*/ 34 h 134"/>
                    <a:gd name="T16" fmla="*/ 0 w 146"/>
                    <a:gd name="T17" fmla="*/ 37 h 134"/>
                    <a:gd name="T18" fmla="*/ 7 w 146"/>
                    <a:gd name="T19" fmla="*/ 48 h 134"/>
                    <a:gd name="T20" fmla="*/ 21 w 146"/>
                    <a:gd name="T21" fmla="*/ 45 h 134"/>
                    <a:gd name="T22" fmla="*/ 42 w 146"/>
                    <a:gd name="T23" fmla="*/ 58 h 134"/>
                    <a:gd name="T24" fmla="*/ 56 w 146"/>
                    <a:gd name="T25" fmla="*/ 67 h 134"/>
                    <a:gd name="T26" fmla="*/ 71 w 146"/>
                    <a:gd name="T27" fmla="*/ 78 h 134"/>
                    <a:gd name="T28" fmla="*/ 71 w 146"/>
                    <a:gd name="T29" fmla="*/ 96 h 134"/>
                    <a:gd name="T30" fmla="*/ 67 w 146"/>
                    <a:gd name="T31" fmla="*/ 104 h 134"/>
                    <a:gd name="T32" fmla="*/ 55 w 146"/>
                    <a:gd name="T33" fmla="*/ 109 h 134"/>
                    <a:gd name="T34" fmla="*/ 58 w 146"/>
                    <a:gd name="T35" fmla="*/ 121 h 134"/>
                    <a:gd name="T36" fmla="*/ 77 w 146"/>
                    <a:gd name="T37" fmla="*/ 120 h 134"/>
                    <a:gd name="T38" fmla="*/ 95 w 146"/>
                    <a:gd name="T39" fmla="*/ 120 h 134"/>
                    <a:gd name="T40" fmla="*/ 101 w 146"/>
                    <a:gd name="T41" fmla="*/ 129 h 134"/>
                    <a:gd name="T42" fmla="*/ 114 w 146"/>
                    <a:gd name="T43" fmla="*/ 134 h 134"/>
                    <a:gd name="T44" fmla="*/ 131 w 146"/>
                    <a:gd name="T45" fmla="*/ 128 h 134"/>
                    <a:gd name="T46" fmla="*/ 139 w 146"/>
                    <a:gd name="T47" fmla="*/ 113 h 134"/>
                    <a:gd name="T48" fmla="*/ 146 w 146"/>
                    <a:gd name="T49" fmla="*/ 102 h 134"/>
                    <a:gd name="T50" fmla="*/ 128 w 146"/>
                    <a:gd name="T51" fmla="*/ 2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46" h="134">
                      <a:moveTo>
                        <a:pt x="128" y="26"/>
                      </a:moveTo>
                      <a:lnTo>
                        <a:pt x="112" y="19"/>
                      </a:lnTo>
                      <a:lnTo>
                        <a:pt x="82" y="6"/>
                      </a:lnTo>
                      <a:lnTo>
                        <a:pt x="72" y="0"/>
                      </a:lnTo>
                      <a:lnTo>
                        <a:pt x="56" y="3"/>
                      </a:lnTo>
                      <a:lnTo>
                        <a:pt x="42" y="21"/>
                      </a:lnTo>
                      <a:lnTo>
                        <a:pt x="23" y="30"/>
                      </a:lnTo>
                      <a:lnTo>
                        <a:pt x="7" y="34"/>
                      </a:lnTo>
                      <a:lnTo>
                        <a:pt x="0" y="37"/>
                      </a:lnTo>
                      <a:lnTo>
                        <a:pt x="7" y="48"/>
                      </a:lnTo>
                      <a:lnTo>
                        <a:pt x="21" y="45"/>
                      </a:lnTo>
                      <a:lnTo>
                        <a:pt x="42" y="58"/>
                      </a:lnTo>
                      <a:lnTo>
                        <a:pt x="56" y="67"/>
                      </a:lnTo>
                      <a:lnTo>
                        <a:pt x="71" y="78"/>
                      </a:lnTo>
                      <a:lnTo>
                        <a:pt x="71" y="96"/>
                      </a:lnTo>
                      <a:lnTo>
                        <a:pt x="67" y="104"/>
                      </a:lnTo>
                      <a:lnTo>
                        <a:pt x="55" y="109"/>
                      </a:lnTo>
                      <a:lnTo>
                        <a:pt x="58" y="121"/>
                      </a:lnTo>
                      <a:lnTo>
                        <a:pt x="77" y="120"/>
                      </a:lnTo>
                      <a:lnTo>
                        <a:pt x="95" y="120"/>
                      </a:lnTo>
                      <a:lnTo>
                        <a:pt x="101" y="129"/>
                      </a:lnTo>
                      <a:lnTo>
                        <a:pt x="114" y="134"/>
                      </a:lnTo>
                      <a:lnTo>
                        <a:pt x="131" y="128"/>
                      </a:lnTo>
                      <a:lnTo>
                        <a:pt x="139" y="113"/>
                      </a:lnTo>
                      <a:lnTo>
                        <a:pt x="146" y="102"/>
                      </a:lnTo>
                      <a:lnTo>
                        <a:pt x="128" y="2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9" name="Freeform 842"/>
                <p:cNvSpPr>
                  <a:spLocks/>
                </p:cNvSpPr>
                <p:nvPr/>
              </p:nvSpPr>
              <p:spPr bwMode="auto">
                <a:xfrm>
                  <a:off x="10069513" y="1699896"/>
                  <a:ext cx="47625" cy="68263"/>
                </a:xfrm>
                <a:custGeom>
                  <a:avLst/>
                  <a:gdLst>
                    <a:gd name="T0" fmla="*/ 9 w 30"/>
                    <a:gd name="T1" fmla="*/ 8 h 43"/>
                    <a:gd name="T2" fmla="*/ 0 w 30"/>
                    <a:gd name="T3" fmla="*/ 24 h 43"/>
                    <a:gd name="T4" fmla="*/ 1 w 30"/>
                    <a:gd name="T5" fmla="*/ 43 h 43"/>
                    <a:gd name="T6" fmla="*/ 14 w 30"/>
                    <a:gd name="T7" fmla="*/ 43 h 43"/>
                    <a:gd name="T8" fmla="*/ 30 w 30"/>
                    <a:gd name="T9" fmla="*/ 26 h 43"/>
                    <a:gd name="T10" fmla="*/ 20 w 30"/>
                    <a:gd name="T11" fmla="*/ 0 h 43"/>
                    <a:gd name="T12" fmla="*/ 9 w 30"/>
                    <a:gd name="T13" fmla="*/ 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3">
                      <a:moveTo>
                        <a:pt x="9" y="8"/>
                      </a:moveTo>
                      <a:lnTo>
                        <a:pt x="0" y="24"/>
                      </a:lnTo>
                      <a:lnTo>
                        <a:pt x="1" y="43"/>
                      </a:lnTo>
                      <a:lnTo>
                        <a:pt x="14" y="43"/>
                      </a:lnTo>
                      <a:lnTo>
                        <a:pt x="30" y="26"/>
                      </a:lnTo>
                      <a:lnTo>
                        <a:pt x="20" y="0"/>
                      </a:lnTo>
                      <a:lnTo>
                        <a:pt x="9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0" name="Freeform 843"/>
                <p:cNvSpPr>
                  <a:spLocks/>
                </p:cNvSpPr>
                <p:nvPr/>
              </p:nvSpPr>
              <p:spPr bwMode="auto">
                <a:xfrm>
                  <a:off x="10069513" y="1699896"/>
                  <a:ext cx="47625" cy="68263"/>
                </a:xfrm>
                <a:custGeom>
                  <a:avLst/>
                  <a:gdLst>
                    <a:gd name="T0" fmla="*/ 9 w 30"/>
                    <a:gd name="T1" fmla="*/ 8 h 43"/>
                    <a:gd name="T2" fmla="*/ 0 w 30"/>
                    <a:gd name="T3" fmla="*/ 24 h 43"/>
                    <a:gd name="T4" fmla="*/ 1 w 30"/>
                    <a:gd name="T5" fmla="*/ 43 h 43"/>
                    <a:gd name="T6" fmla="*/ 14 w 30"/>
                    <a:gd name="T7" fmla="*/ 43 h 43"/>
                    <a:gd name="T8" fmla="*/ 30 w 30"/>
                    <a:gd name="T9" fmla="*/ 26 h 43"/>
                    <a:gd name="T10" fmla="*/ 20 w 30"/>
                    <a:gd name="T11" fmla="*/ 0 h 43"/>
                    <a:gd name="T12" fmla="*/ 9 w 30"/>
                    <a:gd name="T13" fmla="*/ 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3">
                      <a:moveTo>
                        <a:pt x="9" y="8"/>
                      </a:moveTo>
                      <a:lnTo>
                        <a:pt x="0" y="24"/>
                      </a:lnTo>
                      <a:lnTo>
                        <a:pt x="1" y="43"/>
                      </a:lnTo>
                      <a:lnTo>
                        <a:pt x="14" y="43"/>
                      </a:lnTo>
                      <a:lnTo>
                        <a:pt x="30" y="26"/>
                      </a:lnTo>
                      <a:lnTo>
                        <a:pt x="20" y="0"/>
                      </a:lnTo>
                      <a:lnTo>
                        <a:pt x="9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1" name="Freeform 844"/>
                <p:cNvSpPr>
                  <a:spLocks/>
                </p:cNvSpPr>
                <p:nvPr/>
              </p:nvSpPr>
              <p:spPr bwMode="auto">
                <a:xfrm>
                  <a:off x="10069513" y="1699896"/>
                  <a:ext cx="47625" cy="68263"/>
                </a:xfrm>
                <a:custGeom>
                  <a:avLst/>
                  <a:gdLst>
                    <a:gd name="T0" fmla="*/ 9 w 30"/>
                    <a:gd name="T1" fmla="*/ 8 h 43"/>
                    <a:gd name="T2" fmla="*/ 0 w 30"/>
                    <a:gd name="T3" fmla="*/ 24 h 43"/>
                    <a:gd name="T4" fmla="*/ 1 w 30"/>
                    <a:gd name="T5" fmla="*/ 43 h 43"/>
                    <a:gd name="T6" fmla="*/ 14 w 30"/>
                    <a:gd name="T7" fmla="*/ 43 h 43"/>
                    <a:gd name="T8" fmla="*/ 30 w 30"/>
                    <a:gd name="T9" fmla="*/ 26 h 43"/>
                    <a:gd name="T10" fmla="*/ 20 w 30"/>
                    <a:gd name="T11" fmla="*/ 0 h 43"/>
                    <a:gd name="T12" fmla="*/ 9 w 30"/>
                    <a:gd name="T13" fmla="*/ 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3">
                      <a:moveTo>
                        <a:pt x="9" y="8"/>
                      </a:moveTo>
                      <a:lnTo>
                        <a:pt x="0" y="24"/>
                      </a:lnTo>
                      <a:lnTo>
                        <a:pt x="1" y="43"/>
                      </a:lnTo>
                      <a:lnTo>
                        <a:pt x="14" y="43"/>
                      </a:lnTo>
                      <a:lnTo>
                        <a:pt x="30" y="26"/>
                      </a:lnTo>
                      <a:lnTo>
                        <a:pt x="20" y="0"/>
                      </a:lnTo>
                      <a:lnTo>
                        <a:pt x="9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2" name="Freeform 845"/>
                <p:cNvSpPr>
                  <a:spLocks/>
                </p:cNvSpPr>
                <p:nvPr/>
              </p:nvSpPr>
              <p:spPr bwMode="auto">
                <a:xfrm>
                  <a:off x="10069513" y="1699896"/>
                  <a:ext cx="47625" cy="68263"/>
                </a:xfrm>
                <a:custGeom>
                  <a:avLst/>
                  <a:gdLst>
                    <a:gd name="T0" fmla="*/ 9 w 30"/>
                    <a:gd name="T1" fmla="*/ 8 h 43"/>
                    <a:gd name="T2" fmla="*/ 0 w 30"/>
                    <a:gd name="T3" fmla="*/ 24 h 43"/>
                    <a:gd name="T4" fmla="*/ 1 w 30"/>
                    <a:gd name="T5" fmla="*/ 43 h 43"/>
                    <a:gd name="T6" fmla="*/ 14 w 30"/>
                    <a:gd name="T7" fmla="*/ 43 h 43"/>
                    <a:gd name="T8" fmla="*/ 30 w 30"/>
                    <a:gd name="T9" fmla="*/ 26 h 43"/>
                    <a:gd name="T10" fmla="*/ 20 w 30"/>
                    <a:gd name="T11" fmla="*/ 0 h 43"/>
                    <a:gd name="T12" fmla="*/ 9 w 30"/>
                    <a:gd name="T13" fmla="*/ 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43">
                      <a:moveTo>
                        <a:pt x="9" y="8"/>
                      </a:moveTo>
                      <a:lnTo>
                        <a:pt x="0" y="24"/>
                      </a:lnTo>
                      <a:lnTo>
                        <a:pt x="1" y="43"/>
                      </a:lnTo>
                      <a:lnTo>
                        <a:pt x="14" y="43"/>
                      </a:lnTo>
                      <a:lnTo>
                        <a:pt x="30" y="26"/>
                      </a:lnTo>
                      <a:lnTo>
                        <a:pt x="20" y="0"/>
                      </a:lnTo>
                      <a:lnTo>
                        <a:pt x="9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3" name="Freeform 846"/>
                <p:cNvSpPr>
                  <a:spLocks/>
                </p:cNvSpPr>
                <p:nvPr/>
              </p:nvSpPr>
              <p:spPr bwMode="auto">
                <a:xfrm>
                  <a:off x="7496175" y="1980883"/>
                  <a:ext cx="38100" cy="122238"/>
                </a:xfrm>
                <a:custGeom>
                  <a:avLst/>
                  <a:gdLst>
                    <a:gd name="T0" fmla="*/ 14 w 24"/>
                    <a:gd name="T1" fmla="*/ 77 h 77"/>
                    <a:gd name="T2" fmla="*/ 9 w 24"/>
                    <a:gd name="T3" fmla="*/ 56 h 77"/>
                    <a:gd name="T4" fmla="*/ 6 w 24"/>
                    <a:gd name="T5" fmla="*/ 35 h 77"/>
                    <a:gd name="T6" fmla="*/ 8 w 24"/>
                    <a:gd name="T7" fmla="*/ 21 h 77"/>
                    <a:gd name="T8" fmla="*/ 0 w 24"/>
                    <a:gd name="T9" fmla="*/ 18 h 77"/>
                    <a:gd name="T10" fmla="*/ 0 w 24"/>
                    <a:gd name="T11" fmla="*/ 3 h 77"/>
                    <a:gd name="T12" fmla="*/ 6 w 24"/>
                    <a:gd name="T13" fmla="*/ 0 h 77"/>
                    <a:gd name="T14" fmla="*/ 13 w 24"/>
                    <a:gd name="T15" fmla="*/ 11 h 77"/>
                    <a:gd name="T16" fmla="*/ 17 w 24"/>
                    <a:gd name="T17" fmla="*/ 34 h 77"/>
                    <a:gd name="T18" fmla="*/ 19 w 24"/>
                    <a:gd name="T19" fmla="*/ 54 h 77"/>
                    <a:gd name="T20" fmla="*/ 24 w 24"/>
                    <a:gd name="T21" fmla="*/ 74 h 77"/>
                    <a:gd name="T22" fmla="*/ 14 w 24"/>
                    <a:gd name="T2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77">
                      <a:moveTo>
                        <a:pt x="14" y="77"/>
                      </a:moveTo>
                      <a:lnTo>
                        <a:pt x="9" y="56"/>
                      </a:lnTo>
                      <a:lnTo>
                        <a:pt x="6" y="35"/>
                      </a:lnTo>
                      <a:lnTo>
                        <a:pt x="8" y="21"/>
                      </a:lnTo>
                      <a:lnTo>
                        <a:pt x="0" y="18"/>
                      </a:lnTo>
                      <a:lnTo>
                        <a:pt x="0" y="3"/>
                      </a:lnTo>
                      <a:lnTo>
                        <a:pt x="6" y="0"/>
                      </a:lnTo>
                      <a:lnTo>
                        <a:pt x="13" y="11"/>
                      </a:lnTo>
                      <a:lnTo>
                        <a:pt x="17" y="34"/>
                      </a:lnTo>
                      <a:lnTo>
                        <a:pt x="19" y="54"/>
                      </a:lnTo>
                      <a:lnTo>
                        <a:pt x="24" y="74"/>
                      </a:lnTo>
                      <a:lnTo>
                        <a:pt x="14" y="7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4" name="Freeform 847"/>
                <p:cNvSpPr>
                  <a:spLocks/>
                </p:cNvSpPr>
                <p:nvPr/>
              </p:nvSpPr>
              <p:spPr bwMode="auto">
                <a:xfrm>
                  <a:off x="7496175" y="1980883"/>
                  <a:ext cx="38100" cy="122238"/>
                </a:xfrm>
                <a:custGeom>
                  <a:avLst/>
                  <a:gdLst>
                    <a:gd name="T0" fmla="*/ 14 w 24"/>
                    <a:gd name="T1" fmla="*/ 77 h 77"/>
                    <a:gd name="T2" fmla="*/ 9 w 24"/>
                    <a:gd name="T3" fmla="*/ 56 h 77"/>
                    <a:gd name="T4" fmla="*/ 6 w 24"/>
                    <a:gd name="T5" fmla="*/ 35 h 77"/>
                    <a:gd name="T6" fmla="*/ 8 w 24"/>
                    <a:gd name="T7" fmla="*/ 21 h 77"/>
                    <a:gd name="T8" fmla="*/ 0 w 24"/>
                    <a:gd name="T9" fmla="*/ 18 h 77"/>
                    <a:gd name="T10" fmla="*/ 0 w 24"/>
                    <a:gd name="T11" fmla="*/ 3 h 77"/>
                    <a:gd name="T12" fmla="*/ 6 w 24"/>
                    <a:gd name="T13" fmla="*/ 0 h 77"/>
                    <a:gd name="T14" fmla="*/ 13 w 24"/>
                    <a:gd name="T15" fmla="*/ 11 h 77"/>
                    <a:gd name="T16" fmla="*/ 17 w 24"/>
                    <a:gd name="T17" fmla="*/ 34 h 77"/>
                    <a:gd name="T18" fmla="*/ 19 w 24"/>
                    <a:gd name="T19" fmla="*/ 54 h 77"/>
                    <a:gd name="T20" fmla="*/ 24 w 24"/>
                    <a:gd name="T21" fmla="*/ 74 h 77"/>
                    <a:gd name="T22" fmla="*/ 14 w 24"/>
                    <a:gd name="T2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77">
                      <a:moveTo>
                        <a:pt x="14" y="77"/>
                      </a:moveTo>
                      <a:lnTo>
                        <a:pt x="9" y="56"/>
                      </a:lnTo>
                      <a:lnTo>
                        <a:pt x="6" y="35"/>
                      </a:lnTo>
                      <a:lnTo>
                        <a:pt x="8" y="21"/>
                      </a:lnTo>
                      <a:lnTo>
                        <a:pt x="0" y="18"/>
                      </a:lnTo>
                      <a:lnTo>
                        <a:pt x="0" y="3"/>
                      </a:lnTo>
                      <a:lnTo>
                        <a:pt x="6" y="0"/>
                      </a:lnTo>
                      <a:lnTo>
                        <a:pt x="13" y="11"/>
                      </a:lnTo>
                      <a:lnTo>
                        <a:pt x="17" y="34"/>
                      </a:lnTo>
                      <a:lnTo>
                        <a:pt x="19" y="54"/>
                      </a:lnTo>
                      <a:lnTo>
                        <a:pt x="24" y="74"/>
                      </a:lnTo>
                      <a:lnTo>
                        <a:pt x="14" y="7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5" name="Freeform 848"/>
                <p:cNvSpPr>
                  <a:spLocks/>
                </p:cNvSpPr>
                <p:nvPr/>
              </p:nvSpPr>
              <p:spPr bwMode="auto">
                <a:xfrm>
                  <a:off x="7496175" y="1980883"/>
                  <a:ext cx="38100" cy="122238"/>
                </a:xfrm>
                <a:custGeom>
                  <a:avLst/>
                  <a:gdLst>
                    <a:gd name="T0" fmla="*/ 14 w 24"/>
                    <a:gd name="T1" fmla="*/ 77 h 77"/>
                    <a:gd name="T2" fmla="*/ 9 w 24"/>
                    <a:gd name="T3" fmla="*/ 56 h 77"/>
                    <a:gd name="T4" fmla="*/ 6 w 24"/>
                    <a:gd name="T5" fmla="*/ 35 h 77"/>
                    <a:gd name="T6" fmla="*/ 8 w 24"/>
                    <a:gd name="T7" fmla="*/ 21 h 77"/>
                    <a:gd name="T8" fmla="*/ 0 w 24"/>
                    <a:gd name="T9" fmla="*/ 18 h 77"/>
                    <a:gd name="T10" fmla="*/ 0 w 24"/>
                    <a:gd name="T11" fmla="*/ 3 h 77"/>
                    <a:gd name="T12" fmla="*/ 6 w 24"/>
                    <a:gd name="T13" fmla="*/ 0 h 77"/>
                    <a:gd name="T14" fmla="*/ 13 w 24"/>
                    <a:gd name="T15" fmla="*/ 11 h 77"/>
                    <a:gd name="T16" fmla="*/ 17 w 24"/>
                    <a:gd name="T17" fmla="*/ 34 h 77"/>
                    <a:gd name="T18" fmla="*/ 19 w 24"/>
                    <a:gd name="T19" fmla="*/ 54 h 77"/>
                    <a:gd name="T20" fmla="*/ 24 w 24"/>
                    <a:gd name="T21" fmla="*/ 74 h 77"/>
                    <a:gd name="T22" fmla="*/ 14 w 24"/>
                    <a:gd name="T2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77">
                      <a:moveTo>
                        <a:pt x="14" y="77"/>
                      </a:moveTo>
                      <a:lnTo>
                        <a:pt x="9" y="56"/>
                      </a:lnTo>
                      <a:lnTo>
                        <a:pt x="6" y="35"/>
                      </a:lnTo>
                      <a:lnTo>
                        <a:pt x="8" y="21"/>
                      </a:lnTo>
                      <a:lnTo>
                        <a:pt x="0" y="18"/>
                      </a:lnTo>
                      <a:lnTo>
                        <a:pt x="0" y="3"/>
                      </a:lnTo>
                      <a:lnTo>
                        <a:pt x="6" y="0"/>
                      </a:lnTo>
                      <a:lnTo>
                        <a:pt x="13" y="11"/>
                      </a:lnTo>
                      <a:lnTo>
                        <a:pt x="17" y="34"/>
                      </a:lnTo>
                      <a:lnTo>
                        <a:pt x="19" y="54"/>
                      </a:lnTo>
                      <a:lnTo>
                        <a:pt x="24" y="74"/>
                      </a:lnTo>
                      <a:lnTo>
                        <a:pt x="14" y="7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6" name="Freeform 849"/>
                <p:cNvSpPr>
                  <a:spLocks/>
                </p:cNvSpPr>
                <p:nvPr/>
              </p:nvSpPr>
              <p:spPr bwMode="auto">
                <a:xfrm>
                  <a:off x="7496175" y="1980883"/>
                  <a:ext cx="38100" cy="122238"/>
                </a:xfrm>
                <a:custGeom>
                  <a:avLst/>
                  <a:gdLst>
                    <a:gd name="T0" fmla="*/ 14 w 24"/>
                    <a:gd name="T1" fmla="*/ 77 h 77"/>
                    <a:gd name="T2" fmla="*/ 9 w 24"/>
                    <a:gd name="T3" fmla="*/ 56 h 77"/>
                    <a:gd name="T4" fmla="*/ 6 w 24"/>
                    <a:gd name="T5" fmla="*/ 35 h 77"/>
                    <a:gd name="T6" fmla="*/ 8 w 24"/>
                    <a:gd name="T7" fmla="*/ 21 h 77"/>
                    <a:gd name="T8" fmla="*/ 0 w 24"/>
                    <a:gd name="T9" fmla="*/ 18 h 77"/>
                    <a:gd name="T10" fmla="*/ 0 w 24"/>
                    <a:gd name="T11" fmla="*/ 3 h 77"/>
                    <a:gd name="T12" fmla="*/ 6 w 24"/>
                    <a:gd name="T13" fmla="*/ 0 h 77"/>
                    <a:gd name="T14" fmla="*/ 13 w 24"/>
                    <a:gd name="T15" fmla="*/ 11 h 77"/>
                    <a:gd name="T16" fmla="*/ 17 w 24"/>
                    <a:gd name="T17" fmla="*/ 34 h 77"/>
                    <a:gd name="T18" fmla="*/ 19 w 24"/>
                    <a:gd name="T19" fmla="*/ 54 h 77"/>
                    <a:gd name="T20" fmla="*/ 24 w 24"/>
                    <a:gd name="T21" fmla="*/ 74 h 77"/>
                    <a:gd name="T22" fmla="*/ 14 w 24"/>
                    <a:gd name="T2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77">
                      <a:moveTo>
                        <a:pt x="14" y="77"/>
                      </a:moveTo>
                      <a:lnTo>
                        <a:pt x="9" y="56"/>
                      </a:lnTo>
                      <a:lnTo>
                        <a:pt x="6" y="35"/>
                      </a:lnTo>
                      <a:lnTo>
                        <a:pt x="8" y="21"/>
                      </a:lnTo>
                      <a:lnTo>
                        <a:pt x="0" y="18"/>
                      </a:lnTo>
                      <a:lnTo>
                        <a:pt x="0" y="3"/>
                      </a:lnTo>
                      <a:lnTo>
                        <a:pt x="6" y="0"/>
                      </a:lnTo>
                      <a:lnTo>
                        <a:pt x="13" y="11"/>
                      </a:lnTo>
                      <a:lnTo>
                        <a:pt x="17" y="34"/>
                      </a:lnTo>
                      <a:lnTo>
                        <a:pt x="19" y="54"/>
                      </a:lnTo>
                      <a:lnTo>
                        <a:pt x="24" y="74"/>
                      </a:lnTo>
                      <a:lnTo>
                        <a:pt x="14" y="7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7" name="Freeform 850"/>
                <p:cNvSpPr>
                  <a:spLocks/>
                </p:cNvSpPr>
                <p:nvPr/>
              </p:nvSpPr>
              <p:spPr bwMode="auto">
                <a:xfrm>
                  <a:off x="7232650" y="2031683"/>
                  <a:ext cx="107950" cy="122238"/>
                </a:xfrm>
                <a:custGeom>
                  <a:avLst/>
                  <a:gdLst>
                    <a:gd name="T0" fmla="*/ 0 w 68"/>
                    <a:gd name="T1" fmla="*/ 27 h 77"/>
                    <a:gd name="T2" fmla="*/ 14 w 68"/>
                    <a:gd name="T3" fmla="*/ 0 h 77"/>
                    <a:gd name="T4" fmla="*/ 24 w 68"/>
                    <a:gd name="T5" fmla="*/ 19 h 77"/>
                    <a:gd name="T6" fmla="*/ 37 w 68"/>
                    <a:gd name="T7" fmla="*/ 22 h 77"/>
                    <a:gd name="T8" fmla="*/ 40 w 68"/>
                    <a:gd name="T9" fmla="*/ 37 h 77"/>
                    <a:gd name="T10" fmla="*/ 49 w 68"/>
                    <a:gd name="T11" fmla="*/ 38 h 77"/>
                    <a:gd name="T12" fmla="*/ 51 w 68"/>
                    <a:gd name="T13" fmla="*/ 56 h 77"/>
                    <a:gd name="T14" fmla="*/ 68 w 68"/>
                    <a:gd name="T15" fmla="*/ 62 h 77"/>
                    <a:gd name="T16" fmla="*/ 67 w 68"/>
                    <a:gd name="T17" fmla="*/ 70 h 77"/>
                    <a:gd name="T18" fmla="*/ 57 w 68"/>
                    <a:gd name="T19" fmla="*/ 77 h 77"/>
                    <a:gd name="T20" fmla="*/ 38 w 68"/>
                    <a:gd name="T21" fmla="*/ 72 h 77"/>
                    <a:gd name="T22" fmla="*/ 0 w 68"/>
                    <a:gd name="T23" fmla="*/ 2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8" h="77">
                      <a:moveTo>
                        <a:pt x="0" y="27"/>
                      </a:moveTo>
                      <a:lnTo>
                        <a:pt x="14" y="0"/>
                      </a:lnTo>
                      <a:lnTo>
                        <a:pt x="24" y="19"/>
                      </a:lnTo>
                      <a:lnTo>
                        <a:pt x="37" y="22"/>
                      </a:lnTo>
                      <a:lnTo>
                        <a:pt x="40" y="37"/>
                      </a:lnTo>
                      <a:lnTo>
                        <a:pt x="49" y="38"/>
                      </a:lnTo>
                      <a:lnTo>
                        <a:pt x="51" y="56"/>
                      </a:lnTo>
                      <a:lnTo>
                        <a:pt x="68" y="62"/>
                      </a:lnTo>
                      <a:lnTo>
                        <a:pt x="67" y="70"/>
                      </a:lnTo>
                      <a:lnTo>
                        <a:pt x="57" y="77"/>
                      </a:lnTo>
                      <a:lnTo>
                        <a:pt x="38" y="72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8" name="Freeform 851"/>
                <p:cNvSpPr>
                  <a:spLocks/>
                </p:cNvSpPr>
                <p:nvPr/>
              </p:nvSpPr>
              <p:spPr bwMode="auto">
                <a:xfrm>
                  <a:off x="7232650" y="2031683"/>
                  <a:ext cx="107950" cy="122238"/>
                </a:xfrm>
                <a:custGeom>
                  <a:avLst/>
                  <a:gdLst>
                    <a:gd name="T0" fmla="*/ 0 w 68"/>
                    <a:gd name="T1" fmla="*/ 27 h 77"/>
                    <a:gd name="T2" fmla="*/ 14 w 68"/>
                    <a:gd name="T3" fmla="*/ 0 h 77"/>
                    <a:gd name="T4" fmla="*/ 24 w 68"/>
                    <a:gd name="T5" fmla="*/ 19 h 77"/>
                    <a:gd name="T6" fmla="*/ 37 w 68"/>
                    <a:gd name="T7" fmla="*/ 22 h 77"/>
                    <a:gd name="T8" fmla="*/ 40 w 68"/>
                    <a:gd name="T9" fmla="*/ 37 h 77"/>
                    <a:gd name="T10" fmla="*/ 49 w 68"/>
                    <a:gd name="T11" fmla="*/ 38 h 77"/>
                    <a:gd name="T12" fmla="*/ 51 w 68"/>
                    <a:gd name="T13" fmla="*/ 56 h 77"/>
                    <a:gd name="T14" fmla="*/ 68 w 68"/>
                    <a:gd name="T15" fmla="*/ 62 h 77"/>
                    <a:gd name="T16" fmla="*/ 67 w 68"/>
                    <a:gd name="T17" fmla="*/ 70 h 77"/>
                    <a:gd name="T18" fmla="*/ 57 w 68"/>
                    <a:gd name="T19" fmla="*/ 77 h 77"/>
                    <a:gd name="T20" fmla="*/ 38 w 68"/>
                    <a:gd name="T21" fmla="*/ 72 h 77"/>
                    <a:gd name="T22" fmla="*/ 0 w 68"/>
                    <a:gd name="T23" fmla="*/ 2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8" h="77">
                      <a:moveTo>
                        <a:pt x="0" y="27"/>
                      </a:moveTo>
                      <a:lnTo>
                        <a:pt x="14" y="0"/>
                      </a:lnTo>
                      <a:lnTo>
                        <a:pt x="24" y="19"/>
                      </a:lnTo>
                      <a:lnTo>
                        <a:pt x="37" y="22"/>
                      </a:lnTo>
                      <a:lnTo>
                        <a:pt x="40" y="37"/>
                      </a:lnTo>
                      <a:lnTo>
                        <a:pt x="49" y="38"/>
                      </a:lnTo>
                      <a:lnTo>
                        <a:pt x="51" y="56"/>
                      </a:lnTo>
                      <a:lnTo>
                        <a:pt x="68" y="62"/>
                      </a:lnTo>
                      <a:lnTo>
                        <a:pt x="67" y="70"/>
                      </a:lnTo>
                      <a:lnTo>
                        <a:pt x="57" y="77"/>
                      </a:lnTo>
                      <a:lnTo>
                        <a:pt x="38" y="72"/>
                      </a:lnTo>
                      <a:lnTo>
                        <a:pt x="0" y="2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9" name="Freeform 852"/>
                <p:cNvSpPr>
                  <a:spLocks/>
                </p:cNvSpPr>
                <p:nvPr/>
              </p:nvSpPr>
              <p:spPr bwMode="auto">
                <a:xfrm>
                  <a:off x="7232650" y="2031683"/>
                  <a:ext cx="107950" cy="122238"/>
                </a:xfrm>
                <a:custGeom>
                  <a:avLst/>
                  <a:gdLst>
                    <a:gd name="T0" fmla="*/ 0 w 68"/>
                    <a:gd name="T1" fmla="*/ 27 h 77"/>
                    <a:gd name="T2" fmla="*/ 14 w 68"/>
                    <a:gd name="T3" fmla="*/ 0 h 77"/>
                    <a:gd name="T4" fmla="*/ 24 w 68"/>
                    <a:gd name="T5" fmla="*/ 19 h 77"/>
                    <a:gd name="T6" fmla="*/ 37 w 68"/>
                    <a:gd name="T7" fmla="*/ 22 h 77"/>
                    <a:gd name="T8" fmla="*/ 40 w 68"/>
                    <a:gd name="T9" fmla="*/ 37 h 77"/>
                    <a:gd name="T10" fmla="*/ 49 w 68"/>
                    <a:gd name="T11" fmla="*/ 38 h 77"/>
                    <a:gd name="T12" fmla="*/ 51 w 68"/>
                    <a:gd name="T13" fmla="*/ 56 h 77"/>
                    <a:gd name="T14" fmla="*/ 68 w 68"/>
                    <a:gd name="T15" fmla="*/ 62 h 77"/>
                    <a:gd name="T16" fmla="*/ 67 w 68"/>
                    <a:gd name="T17" fmla="*/ 70 h 77"/>
                    <a:gd name="T18" fmla="*/ 57 w 68"/>
                    <a:gd name="T19" fmla="*/ 77 h 77"/>
                    <a:gd name="T20" fmla="*/ 38 w 68"/>
                    <a:gd name="T21" fmla="*/ 72 h 77"/>
                    <a:gd name="T22" fmla="*/ 0 w 68"/>
                    <a:gd name="T23" fmla="*/ 2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8" h="77">
                      <a:moveTo>
                        <a:pt x="0" y="27"/>
                      </a:moveTo>
                      <a:lnTo>
                        <a:pt x="14" y="0"/>
                      </a:lnTo>
                      <a:lnTo>
                        <a:pt x="24" y="19"/>
                      </a:lnTo>
                      <a:lnTo>
                        <a:pt x="37" y="22"/>
                      </a:lnTo>
                      <a:lnTo>
                        <a:pt x="40" y="37"/>
                      </a:lnTo>
                      <a:lnTo>
                        <a:pt x="49" y="38"/>
                      </a:lnTo>
                      <a:lnTo>
                        <a:pt x="51" y="56"/>
                      </a:lnTo>
                      <a:lnTo>
                        <a:pt x="68" y="62"/>
                      </a:lnTo>
                      <a:lnTo>
                        <a:pt x="67" y="70"/>
                      </a:lnTo>
                      <a:lnTo>
                        <a:pt x="57" y="77"/>
                      </a:lnTo>
                      <a:lnTo>
                        <a:pt x="38" y="72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0" name="Freeform 853"/>
                <p:cNvSpPr>
                  <a:spLocks/>
                </p:cNvSpPr>
                <p:nvPr/>
              </p:nvSpPr>
              <p:spPr bwMode="auto">
                <a:xfrm>
                  <a:off x="7232650" y="2031683"/>
                  <a:ext cx="107950" cy="122238"/>
                </a:xfrm>
                <a:custGeom>
                  <a:avLst/>
                  <a:gdLst>
                    <a:gd name="T0" fmla="*/ 0 w 68"/>
                    <a:gd name="T1" fmla="*/ 27 h 77"/>
                    <a:gd name="T2" fmla="*/ 14 w 68"/>
                    <a:gd name="T3" fmla="*/ 0 h 77"/>
                    <a:gd name="T4" fmla="*/ 24 w 68"/>
                    <a:gd name="T5" fmla="*/ 19 h 77"/>
                    <a:gd name="T6" fmla="*/ 37 w 68"/>
                    <a:gd name="T7" fmla="*/ 22 h 77"/>
                    <a:gd name="T8" fmla="*/ 40 w 68"/>
                    <a:gd name="T9" fmla="*/ 37 h 77"/>
                    <a:gd name="T10" fmla="*/ 49 w 68"/>
                    <a:gd name="T11" fmla="*/ 38 h 77"/>
                    <a:gd name="T12" fmla="*/ 51 w 68"/>
                    <a:gd name="T13" fmla="*/ 56 h 77"/>
                    <a:gd name="T14" fmla="*/ 68 w 68"/>
                    <a:gd name="T15" fmla="*/ 62 h 77"/>
                    <a:gd name="T16" fmla="*/ 67 w 68"/>
                    <a:gd name="T17" fmla="*/ 70 h 77"/>
                    <a:gd name="T18" fmla="*/ 57 w 68"/>
                    <a:gd name="T19" fmla="*/ 77 h 77"/>
                    <a:gd name="T20" fmla="*/ 38 w 68"/>
                    <a:gd name="T21" fmla="*/ 72 h 77"/>
                    <a:gd name="T22" fmla="*/ 0 w 68"/>
                    <a:gd name="T23" fmla="*/ 2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8" h="77">
                      <a:moveTo>
                        <a:pt x="0" y="27"/>
                      </a:moveTo>
                      <a:lnTo>
                        <a:pt x="14" y="0"/>
                      </a:lnTo>
                      <a:lnTo>
                        <a:pt x="24" y="19"/>
                      </a:lnTo>
                      <a:lnTo>
                        <a:pt x="37" y="22"/>
                      </a:lnTo>
                      <a:lnTo>
                        <a:pt x="40" y="37"/>
                      </a:lnTo>
                      <a:lnTo>
                        <a:pt x="49" y="38"/>
                      </a:lnTo>
                      <a:lnTo>
                        <a:pt x="51" y="56"/>
                      </a:lnTo>
                      <a:lnTo>
                        <a:pt x="68" y="62"/>
                      </a:lnTo>
                      <a:lnTo>
                        <a:pt x="67" y="70"/>
                      </a:lnTo>
                      <a:lnTo>
                        <a:pt x="57" y="77"/>
                      </a:lnTo>
                      <a:lnTo>
                        <a:pt x="38" y="72"/>
                      </a:lnTo>
                      <a:lnTo>
                        <a:pt x="0" y="2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1" name="Freeform 854"/>
                <p:cNvSpPr>
                  <a:spLocks/>
                </p:cNvSpPr>
                <p:nvPr/>
              </p:nvSpPr>
              <p:spPr bwMode="auto">
                <a:xfrm>
                  <a:off x="8286750" y="2538096"/>
                  <a:ext cx="68263" cy="182563"/>
                </a:xfrm>
                <a:custGeom>
                  <a:avLst/>
                  <a:gdLst>
                    <a:gd name="T0" fmla="*/ 0 w 43"/>
                    <a:gd name="T1" fmla="*/ 72 h 115"/>
                    <a:gd name="T2" fmla="*/ 1 w 43"/>
                    <a:gd name="T3" fmla="*/ 45 h 115"/>
                    <a:gd name="T4" fmla="*/ 9 w 43"/>
                    <a:gd name="T5" fmla="*/ 39 h 115"/>
                    <a:gd name="T6" fmla="*/ 6 w 43"/>
                    <a:gd name="T7" fmla="*/ 21 h 115"/>
                    <a:gd name="T8" fmla="*/ 6 w 43"/>
                    <a:gd name="T9" fmla="*/ 0 h 115"/>
                    <a:gd name="T10" fmla="*/ 14 w 43"/>
                    <a:gd name="T11" fmla="*/ 3 h 115"/>
                    <a:gd name="T12" fmla="*/ 24 w 43"/>
                    <a:gd name="T13" fmla="*/ 11 h 115"/>
                    <a:gd name="T14" fmla="*/ 27 w 43"/>
                    <a:gd name="T15" fmla="*/ 26 h 115"/>
                    <a:gd name="T16" fmla="*/ 24 w 43"/>
                    <a:gd name="T17" fmla="*/ 39 h 115"/>
                    <a:gd name="T18" fmla="*/ 22 w 43"/>
                    <a:gd name="T19" fmla="*/ 50 h 115"/>
                    <a:gd name="T20" fmla="*/ 28 w 43"/>
                    <a:gd name="T21" fmla="*/ 56 h 115"/>
                    <a:gd name="T22" fmla="*/ 31 w 43"/>
                    <a:gd name="T23" fmla="*/ 63 h 115"/>
                    <a:gd name="T24" fmla="*/ 38 w 43"/>
                    <a:gd name="T25" fmla="*/ 71 h 115"/>
                    <a:gd name="T26" fmla="*/ 41 w 43"/>
                    <a:gd name="T27" fmla="*/ 82 h 115"/>
                    <a:gd name="T28" fmla="*/ 43 w 43"/>
                    <a:gd name="T29" fmla="*/ 94 h 115"/>
                    <a:gd name="T30" fmla="*/ 35 w 43"/>
                    <a:gd name="T31" fmla="*/ 102 h 115"/>
                    <a:gd name="T32" fmla="*/ 30 w 43"/>
                    <a:gd name="T33" fmla="*/ 114 h 115"/>
                    <a:gd name="T34" fmla="*/ 22 w 43"/>
                    <a:gd name="T35" fmla="*/ 115 h 115"/>
                    <a:gd name="T36" fmla="*/ 16 w 43"/>
                    <a:gd name="T37" fmla="*/ 107 h 115"/>
                    <a:gd name="T38" fmla="*/ 20 w 43"/>
                    <a:gd name="T39" fmla="*/ 93 h 115"/>
                    <a:gd name="T40" fmla="*/ 20 w 43"/>
                    <a:gd name="T41" fmla="*/ 82 h 115"/>
                    <a:gd name="T42" fmla="*/ 9 w 43"/>
                    <a:gd name="T43" fmla="*/ 78 h 115"/>
                    <a:gd name="T44" fmla="*/ 0 w 43"/>
                    <a:gd name="T45" fmla="*/ 7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" h="115">
                      <a:moveTo>
                        <a:pt x="0" y="72"/>
                      </a:moveTo>
                      <a:lnTo>
                        <a:pt x="1" y="45"/>
                      </a:lnTo>
                      <a:lnTo>
                        <a:pt x="9" y="39"/>
                      </a:lnTo>
                      <a:lnTo>
                        <a:pt x="6" y="21"/>
                      </a:lnTo>
                      <a:lnTo>
                        <a:pt x="6" y="0"/>
                      </a:lnTo>
                      <a:lnTo>
                        <a:pt x="14" y="3"/>
                      </a:lnTo>
                      <a:lnTo>
                        <a:pt x="24" y="11"/>
                      </a:lnTo>
                      <a:lnTo>
                        <a:pt x="27" y="26"/>
                      </a:lnTo>
                      <a:lnTo>
                        <a:pt x="24" y="39"/>
                      </a:lnTo>
                      <a:lnTo>
                        <a:pt x="22" y="50"/>
                      </a:lnTo>
                      <a:lnTo>
                        <a:pt x="28" y="56"/>
                      </a:lnTo>
                      <a:lnTo>
                        <a:pt x="31" y="63"/>
                      </a:lnTo>
                      <a:lnTo>
                        <a:pt x="38" y="71"/>
                      </a:lnTo>
                      <a:lnTo>
                        <a:pt x="41" y="82"/>
                      </a:lnTo>
                      <a:lnTo>
                        <a:pt x="43" y="94"/>
                      </a:lnTo>
                      <a:lnTo>
                        <a:pt x="35" y="102"/>
                      </a:lnTo>
                      <a:lnTo>
                        <a:pt x="30" y="114"/>
                      </a:lnTo>
                      <a:lnTo>
                        <a:pt x="22" y="115"/>
                      </a:lnTo>
                      <a:lnTo>
                        <a:pt x="16" y="107"/>
                      </a:lnTo>
                      <a:lnTo>
                        <a:pt x="20" y="93"/>
                      </a:lnTo>
                      <a:lnTo>
                        <a:pt x="20" y="82"/>
                      </a:lnTo>
                      <a:lnTo>
                        <a:pt x="9" y="78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2" name="Freeform 855"/>
                <p:cNvSpPr>
                  <a:spLocks/>
                </p:cNvSpPr>
                <p:nvPr/>
              </p:nvSpPr>
              <p:spPr bwMode="auto">
                <a:xfrm>
                  <a:off x="8286750" y="2538096"/>
                  <a:ext cx="68263" cy="182563"/>
                </a:xfrm>
                <a:custGeom>
                  <a:avLst/>
                  <a:gdLst>
                    <a:gd name="T0" fmla="*/ 0 w 43"/>
                    <a:gd name="T1" fmla="*/ 72 h 115"/>
                    <a:gd name="T2" fmla="*/ 1 w 43"/>
                    <a:gd name="T3" fmla="*/ 45 h 115"/>
                    <a:gd name="T4" fmla="*/ 9 w 43"/>
                    <a:gd name="T5" fmla="*/ 39 h 115"/>
                    <a:gd name="T6" fmla="*/ 6 w 43"/>
                    <a:gd name="T7" fmla="*/ 21 h 115"/>
                    <a:gd name="T8" fmla="*/ 6 w 43"/>
                    <a:gd name="T9" fmla="*/ 0 h 115"/>
                    <a:gd name="T10" fmla="*/ 14 w 43"/>
                    <a:gd name="T11" fmla="*/ 3 h 115"/>
                    <a:gd name="T12" fmla="*/ 24 w 43"/>
                    <a:gd name="T13" fmla="*/ 11 h 115"/>
                    <a:gd name="T14" fmla="*/ 27 w 43"/>
                    <a:gd name="T15" fmla="*/ 26 h 115"/>
                    <a:gd name="T16" fmla="*/ 24 w 43"/>
                    <a:gd name="T17" fmla="*/ 39 h 115"/>
                    <a:gd name="T18" fmla="*/ 22 w 43"/>
                    <a:gd name="T19" fmla="*/ 50 h 115"/>
                    <a:gd name="T20" fmla="*/ 28 w 43"/>
                    <a:gd name="T21" fmla="*/ 56 h 115"/>
                    <a:gd name="T22" fmla="*/ 31 w 43"/>
                    <a:gd name="T23" fmla="*/ 63 h 115"/>
                    <a:gd name="T24" fmla="*/ 38 w 43"/>
                    <a:gd name="T25" fmla="*/ 71 h 115"/>
                    <a:gd name="T26" fmla="*/ 41 w 43"/>
                    <a:gd name="T27" fmla="*/ 82 h 115"/>
                    <a:gd name="T28" fmla="*/ 43 w 43"/>
                    <a:gd name="T29" fmla="*/ 94 h 115"/>
                    <a:gd name="T30" fmla="*/ 35 w 43"/>
                    <a:gd name="T31" fmla="*/ 102 h 115"/>
                    <a:gd name="T32" fmla="*/ 30 w 43"/>
                    <a:gd name="T33" fmla="*/ 114 h 115"/>
                    <a:gd name="T34" fmla="*/ 22 w 43"/>
                    <a:gd name="T35" fmla="*/ 115 h 115"/>
                    <a:gd name="T36" fmla="*/ 16 w 43"/>
                    <a:gd name="T37" fmla="*/ 107 h 115"/>
                    <a:gd name="T38" fmla="*/ 20 w 43"/>
                    <a:gd name="T39" fmla="*/ 93 h 115"/>
                    <a:gd name="T40" fmla="*/ 20 w 43"/>
                    <a:gd name="T41" fmla="*/ 82 h 115"/>
                    <a:gd name="T42" fmla="*/ 9 w 43"/>
                    <a:gd name="T43" fmla="*/ 78 h 115"/>
                    <a:gd name="T44" fmla="*/ 0 w 43"/>
                    <a:gd name="T45" fmla="*/ 7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" h="115">
                      <a:moveTo>
                        <a:pt x="0" y="72"/>
                      </a:moveTo>
                      <a:lnTo>
                        <a:pt x="1" y="45"/>
                      </a:lnTo>
                      <a:lnTo>
                        <a:pt x="9" y="39"/>
                      </a:lnTo>
                      <a:lnTo>
                        <a:pt x="6" y="21"/>
                      </a:lnTo>
                      <a:lnTo>
                        <a:pt x="6" y="0"/>
                      </a:lnTo>
                      <a:lnTo>
                        <a:pt x="14" y="3"/>
                      </a:lnTo>
                      <a:lnTo>
                        <a:pt x="24" y="11"/>
                      </a:lnTo>
                      <a:lnTo>
                        <a:pt x="27" y="26"/>
                      </a:lnTo>
                      <a:lnTo>
                        <a:pt x="24" y="39"/>
                      </a:lnTo>
                      <a:lnTo>
                        <a:pt x="22" y="50"/>
                      </a:lnTo>
                      <a:lnTo>
                        <a:pt x="28" y="56"/>
                      </a:lnTo>
                      <a:lnTo>
                        <a:pt x="31" y="63"/>
                      </a:lnTo>
                      <a:lnTo>
                        <a:pt x="38" y="71"/>
                      </a:lnTo>
                      <a:lnTo>
                        <a:pt x="41" y="82"/>
                      </a:lnTo>
                      <a:lnTo>
                        <a:pt x="43" y="94"/>
                      </a:lnTo>
                      <a:lnTo>
                        <a:pt x="35" y="102"/>
                      </a:lnTo>
                      <a:lnTo>
                        <a:pt x="30" y="114"/>
                      </a:lnTo>
                      <a:lnTo>
                        <a:pt x="22" y="115"/>
                      </a:lnTo>
                      <a:lnTo>
                        <a:pt x="16" y="107"/>
                      </a:lnTo>
                      <a:lnTo>
                        <a:pt x="20" y="93"/>
                      </a:lnTo>
                      <a:lnTo>
                        <a:pt x="20" y="82"/>
                      </a:lnTo>
                      <a:lnTo>
                        <a:pt x="9" y="78"/>
                      </a:lnTo>
                      <a:lnTo>
                        <a:pt x="0" y="7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3" name="Freeform 856"/>
                <p:cNvSpPr>
                  <a:spLocks/>
                </p:cNvSpPr>
                <p:nvPr/>
              </p:nvSpPr>
              <p:spPr bwMode="auto">
                <a:xfrm>
                  <a:off x="8286750" y="2538096"/>
                  <a:ext cx="68263" cy="182563"/>
                </a:xfrm>
                <a:custGeom>
                  <a:avLst/>
                  <a:gdLst>
                    <a:gd name="T0" fmla="*/ 0 w 43"/>
                    <a:gd name="T1" fmla="*/ 72 h 115"/>
                    <a:gd name="T2" fmla="*/ 1 w 43"/>
                    <a:gd name="T3" fmla="*/ 45 h 115"/>
                    <a:gd name="T4" fmla="*/ 9 w 43"/>
                    <a:gd name="T5" fmla="*/ 39 h 115"/>
                    <a:gd name="T6" fmla="*/ 6 w 43"/>
                    <a:gd name="T7" fmla="*/ 21 h 115"/>
                    <a:gd name="T8" fmla="*/ 6 w 43"/>
                    <a:gd name="T9" fmla="*/ 0 h 115"/>
                    <a:gd name="T10" fmla="*/ 14 w 43"/>
                    <a:gd name="T11" fmla="*/ 3 h 115"/>
                    <a:gd name="T12" fmla="*/ 24 w 43"/>
                    <a:gd name="T13" fmla="*/ 11 h 115"/>
                    <a:gd name="T14" fmla="*/ 27 w 43"/>
                    <a:gd name="T15" fmla="*/ 26 h 115"/>
                    <a:gd name="T16" fmla="*/ 24 w 43"/>
                    <a:gd name="T17" fmla="*/ 39 h 115"/>
                    <a:gd name="T18" fmla="*/ 22 w 43"/>
                    <a:gd name="T19" fmla="*/ 50 h 115"/>
                    <a:gd name="T20" fmla="*/ 28 w 43"/>
                    <a:gd name="T21" fmla="*/ 56 h 115"/>
                    <a:gd name="T22" fmla="*/ 31 w 43"/>
                    <a:gd name="T23" fmla="*/ 63 h 115"/>
                    <a:gd name="T24" fmla="*/ 38 w 43"/>
                    <a:gd name="T25" fmla="*/ 71 h 115"/>
                    <a:gd name="T26" fmla="*/ 41 w 43"/>
                    <a:gd name="T27" fmla="*/ 82 h 115"/>
                    <a:gd name="T28" fmla="*/ 43 w 43"/>
                    <a:gd name="T29" fmla="*/ 94 h 115"/>
                    <a:gd name="T30" fmla="*/ 35 w 43"/>
                    <a:gd name="T31" fmla="*/ 102 h 115"/>
                    <a:gd name="T32" fmla="*/ 30 w 43"/>
                    <a:gd name="T33" fmla="*/ 114 h 115"/>
                    <a:gd name="T34" fmla="*/ 22 w 43"/>
                    <a:gd name="T35" fmla="*/ 115 h 115"/>
                    <a:gd name="T36" fmla="*/ 16 w 43"/>
                    <a:gd name="T37" fmla="*/ 107 h 115"/>
                    <a:gd name="T38" fmla="*/ 20 w 43"/>
                    <a:gd name="T39" fmla="*/ 93 h 115"/>
                    <a:gd name="T40" fmla="*/ 20 w 43"/>
                    <a:gd name="T41" fmla="*/ 82 h 115"/>
                    <a:gd name="T42" fmla="*/ 9 w 43"/>
                    <a:gd name="T43" fmla="*/ 78 h 115"/>
                    <a:gd name="T44" fmla="*/ 0 w 43"/>
                    <a:gd name="T45" fmla="*/ 7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" h="115">
                      <a:moveTo>
                        <a:pt x="0" y="72"/>
                      </a:moveTo>
                      <a:lnTo>
                        <a:pt x="1" y="45"/>
                      </a:lnTo>
                      <a:lnTo>
                        <a:pt x="9" y="39"/>
                      </a:lnTo>
                      <a:lnTo>
                        <a:pt x="6" y="21"/>
                      </a:lnTo>
                      <a:lnTo>
                        <a:pt x="6" y="0"/>
                      </a:lnTo>
                      <a:lnTo>
                        <a:pt x="14" y="3"/>
                      </a:lnTo>
                      <a:lnTo>
                        <a:pt x="24" y="11"/>
                      </a:lnTo>
                      <a:lnTo>
                        <a:pt x="27" y="26"/>
                      </a:lnTo>
                      <a:lnTo>
                        <a:pt x="24" y="39"/>
                      </a:lnTo>
                      <a:lnTo>
                        <a:pt x="22" y="50"/>
                      </a:lnTo>
                      <a:lnTo>
                        <a:pt x="28" y="56"/>
                      </a:lnTo>
                      <a:lnTo>
                        <a:pt x="31" y="63"/>
                      </a:lnTo>
                      <a:lnTo>
                        <a:pt x="38" y="71"/>
                      </a:lnTo>
                      <a:lnTo>
                        <a:pt x="41" y="82"/>
                      </a:lnTo>
                      <a:lnTo>
                        <a:pt x="43" y="94"/>
                      </a:lnTo>
                      <a:lnTo>
                        <a:pt x="35" y="102"/>
                      </a:lnTo>
                      <a:lnTo>
                        <a:pt x="30" y="114"/>
                      </a:lnTo>
                      <a:lnTo>
                        <a:pt x="22" y="115"/>
                      </a:lnTo>
                      <a:lnTo>
                        <a:pt x="16" y="107"/>
                      </a:lnTo>
                      <a:lnTo>
                        <a:pt x="20" y="93"/>
                      </a:lnTo>
                      <a:lnTo>
                        <a:pt x="20" y="82"/>
                      </a:lnTo>
                      <a:lnTo>
                        <a:pt x="9" y="78"/>
                      </a:lnTo>
                      <a:lnTo>
                        <a:pt x="0" y="7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4" name="Freeform 857"/>
                <p:cNvSpPr>
                  <a:spLocks/>
                </p:cNvSpPr>
                <p:nvPr/>
              </p:nvSpPr>
              <p:spPr bwMode="auto">
                <a:xfrm>
                  <a:off x="8286750" y="2538096"/>
                  <a:ext cx="68263" cy="182563"/>
                </a:xfrm>
                <a:custGeom>
                  <a:avLst/>
                  <a:gdLst>
                    <a:gd name="T0" fmla="*/ 0 w 43"/>
                    <a:gd name="T1" fmla="*/ 72 h 115"/>
                    <a:gd name="T2" fmla="*/ 1 w 43"/>
                    <a:gd name="T3" fmla="*/ 45 h 115"/>
                    <a:gd name="T4" fmla="*/ 9 w 43"/>
                    <a:gd name="T5" fmla="*/ 39 h 115"/>
                    <a:gd name="T6" fmla="*/ 6 w 43"/>
                    <a:gd name="T7" fmla="*/ 21 h 115"/>
                    <a:gd name="T8" fmla="*/ 6 w 43"/>
                    <a:gd name="T9" fmla="*/ 0 h 115"/>
                    <a:gd name="T10" fmla="*/ 14 w 43"/>
                    <a:gd name="T11" fmla="*/ 3 h 115"/>
                    <a:gd name="T12" fmla="*/ 24 w 43"/>
                    <a:gd name="T13" fmla="*/ 11 h 115"/>
                    <a:gd name="T14" fmla="*/ 27 w 43"/>
                    <a:gd name="T15" fmla="*/ 26 h 115"/>
                    <a:gd name="T16" fmla="*/ 24 w 43"/>
                    <a:gd name="T17" fmla="*/ 39 h 115"/>
                    <a:gd name="T18" fmla="*/ 22 w 43"/>
                    <a:gd name="T19" fmla="*/ 50 h 115"/>
                    <a:gd name="T20" fmla="*/ 28 w 43"/>
                    <a:gd name="T21" fmla="*/ 56 h 115"/>
                    <a:gd name="T22" fmla="*/ 31 w 43"/>
                    <a:gd name="T23" fmla="*/ 63 h 115"/>
                    <a:gd name="T24" fmla="*/ 38 w 43"/>
                    <a:gd name="T25" fmla="*/ 71 h 115"/>
                    <a:gd name="T26" fmla="*/ 41 w 43"/>
                    <a:gd name="T27" fmla="*/ 82 h 115"/>
                    <a:gd name="T28" fmla="*/ 43 w 43"/>
                    <a:gd name="T29" fmla="*/ 94 h 115"/>
                    <a:gd name="T30" fmla="*/ 35 w 43"/>
                    <a:gd name="T31" fmla="*/ 102 h 115"/>
                    <a:gd name="T32" fmla="*/ 30 w 43"/>
                    <a:gd name="T33" fmla="*/ 114 h 115"/>
                    <a:gd name="T34" fmla="*/ 22 w 43"/>
                    <a:gd name="T35" fmla="*/ 115 h 115"/>
                    <a:gd name="T36" fmla="*/ 16 w 43"/>
                    <a:gd name="T37" fmla="*/ 107 h 115"/>
                    <a:gd name="T38" fmla="*/ 20 w 43"/>
                    <a:gd name="T39" fmla="*/ 93 h 115"/>
                    <a:gd name="T40" fmla="*/ 20 w 43"/>
                    <a:gd name="T41" fmla="*/ 82 h 115"/>
                    <a:gd name="T42" fmla="*/ 9 w 43"/>
                    <a:gd name="T43" fmla="*/ 78 h 115"/>
                    <a:gd name="T44" fmla="*/ 0 w 43"/>
                    <a:gd name="T45" fmla="*/ 7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3" h="115">
                      <a:moveTo>
                        <a:pt x="0" y="72"/>
                      </a:moveTo>
                      <a:lnTo>
                        <a:pt x="1" y="45"/>
                      </a:lnTo>
                      <a:lnTo>
                        <a:pt x="9" y="39"/>
                      </a:lnTo>
                      <a:lnTo>
                        <a:pt x="6" y="21"/>
                      </a:lnTo>
                      <a:lnTo>
                        <a:pt x="6" y="0"/>
                      </a:lnTo>
                      <a:lnTo>
                        <a:pt x="14" y="3"/>
                      </a:lnTo>
                      <a:lnTo>
                        <a:pt x="24" y="11"/>
                      </a:lnTo>
                      <a:lnTo>
                        <a:pt x="27" y="26"/>
                      </a:lnTo>
                      <a:lnTo>
                        <a:pt x="24" y="39"/>
                      </a:lnTo>
                      <a:lnTo>
                        <a:pt x="22" y="50"/>
                      </a:lnTo>
                      <a:lnTo>
                        <a:pt x="28" y="56"/>
                      </a:lnTo>
                      <a:lnTo>
                        <a:pt x="31" y="63"/>
                      </a:lnTo>
                      <a:lnTo>
                        <a:pt x="38" y="71"/>
                      </a:lnTo>
                      <a:lnTo>
                        <a:pt x="41" y="82"/>
                      </a:lnTo>
                      <a:lnTo>
                        <a:pt x="43" y="94"/>
                      </a:lnTo>
                      <a:lnTo>
                        <a:pt x="35" y="102"/>
                      </a:lnTo>
                      <a:lnTo>
                        <a:pt x="30" y="114"/>
                      </a:lnTo>
                      <a:lnTo>
                        <a:pt x="22" y="115"/>
                      </a:lnTo>
                      <a:lnTo>
                        <a:pt x="16" y="107"/>
                      </a:lnTo>
                      <a:lnTo>
                        <a:pt x="20" y="93"/>
                      </a:lnTo>
                      <a:lnTo>
                        <a:pt x="20" y="82"/>
                      </a:lnTo>
                      <a:lnTo>
                        <a:pt x="9" y="78"/>
                      </a:lnTo>
                      <a:lnTo>
                        <a:pt x="0" y="7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5" name="Freeform 858"/>
                <p:cNvSpPr>
                  <a:spLocks/>
                </p:cNvSpPr>
                <p:nvPr/>
              </p:nvSpPr>
              <p:spPr bwMode="auto">
                <a:xfrm>
                  <a:off x="8104188" y="2690496"/>
                  <a:ext cx="179388" cy="212725"/>
                </a:xfrm>
                <a:custGeom>
                  <a:avLst/>
                  <a:gdLst>
                    <a:gd name="T0" fmla="*/ 68 w 113"/>
                    <a:gd name="T1" fmla="*/ 0 h 134"/>
                    <a:gd name="T2" fmla="*/ 64 w 113"/>
                    <a:gd name="T3" fmla="*/ 10 h 134"/>
                    <a:gd name="T4" fmla="*/ 49 w 113"/>
                    <a:gd name="T5" fmla="*/ 11 h 134"/>
                    <a:gd name="T6" fmla="*/ 48 w 113"/>
                    <a:gd name="T7" fmla="*/ 22 h 134"/>
                    <a:gd name="T8" fmla="*/ 41 w 113"/>
                    <a:gd name="T9" fmla="*/ 26 h 134"/>
                    <a:gd name="T10" fmla="*/ 35 w 113"/>
                    <a:gd name="T11" fmla="*/ 29 h 134"/>
                    <a:gd name="T12" fmla="*/ 32 w 113"/>
                    <a:gd name="T13" fmla="*/ 40 h 134"/>
                    <a:gd name="T14" fmla="*/ 22 w 113"/>
                    <a:gd name="T15" fmla="*/ 42 h 134"/>
                    <a:gd name="T16" fmla="*/ 9 w 113"/>
                    <a:gd name="T17" fmla="*/ 42 h 134"/>
                    <a:gd name="T18" fmla="*/ 0 w 113"/>
                    <a:gd name="T19" fmla="*/ 46 h 134"/>
                    <a:gd name="T20" fmla="*/ 6 w 113"/>
                    <a:gd name="T21" fmla="*/ 69 h 134"/>
                    <a:gd name="T22" fmla="*/ 8 w 113"/>
                    <a:gd name="T23" fmla="*/ 81 h 134"/>
                    <a:gd name="T24" fmla="*/ 16 w 113"/>
                    <a:gd name="T25" fmla="*/ 85 h 134"/>
                    <a:gd name="T26" fmla="*/ 19 w 113"/>
                    <a:gd name="T27" fmla="*/ 97 h 134"/>
                    <a:gd name="T28" fmla="*/ 28 w 113"/>
                    <a:gd name="T29" fmla="*/ 97 h 134"/>
                    <a:gd name="T30" fmla="*/ 33 w 113"/>
                    <a:gd name="T31" fmla="*/ 115 h 134"/>
                    <a:gd name="T32" fmla="*/ 40 w 113"/>
                    <a:gd name="T33" fmla="*/ 117 h 134"/>
                    <a:gd name="T34" fmla="*/ 56 w 113"/>
                    <a:gd name="T35" fmla="*/ 123 h 134"/>
                    <a:gd name="T36" fmla="*/ 65 w 113"/>
                    <a:gd name="T37" fmla="*/ 128 h 134"/>
                    <a:gd name="T38" fmla="*/ 70 w 113"/>
                    <a:gd name="T39" fmla="*/ 134 h 134"/>
                    <a:gd name="T40" fmla="*/ 86 w 113"/>
                    <a:gd name="T41" fmla="*/ 134 h 134"/>
                    <a:gd name="T42" fmla="*/ 89 w 113"/>
                    <a:gd name="T43" fmla="*/ 120 h 134"/>
                    <a:gd name="T44" fmla="*/ 99 w 113"/>
                    <a:gd name="T45" fmla="*/ 115 h 134"/>
                    <a:gd name="T46" fmla="*/ 97 w 113"/>
                    <a:gd name="T47" fmla="*/ 96 h 134"/>
                    <a:gd name="T48" fmla="*/ 108 w 113"/>
                    <a:gd name="T49" fmla="*/ 88 h 134"/>
                    <a:gd name="T50" fmla="*/ 113 w 113"/>
                    <a:gd name="T51" fmla="*/ 80 h 134"/>
                    <a:gd name="T52" fmla="*/ 107 w 113"/>
                    <a:gd name="T53" fmla="*/ 67 h 134"/>
                    <a:gd name="T54" fmla="*/ 107 w 113"/>
                    <a:gd name="T55" fmla="*/ 56 h 134"/>
                    <a:gd name="T56" fmla="*/ 113 w 113"/>
                    <a:gd name="T57" fmla="*/ 34 h 134"/>
                    <a:gd name="T58" fmla="*/ 103 w 113"/>
                    <a:gd name="T59" fmla="*/ 19 h 134"/>
                    <a:gd name="T60" fmla="*/ 83 w 113"/>
                    <a:gd name="T61" fmla="*/ 14 h 134"/>
                    <a:gd name="T62" fmla="*/ 75 w 113"/>
                    <a:gd name="T63" fmla="*/ 2 h 134"/>
                    <a:gd name="T64" fmla="*/ 68 w 113"/>
                    <a:gd name="T65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3" h="134">
                      <a:moveTo>
                        <a:pt x="68" y="0"/>
                      </a:moveTo>
                      <a:lnTo>
                        <a:pt x="64" y="10"/>
                      </a:lnTo>
                      <a:lnTo>
                        <a:pt x="49" y="11"/>
                      </a:lnTo>
                      <a:lnTo>
                        <a:pt x="48" y="22"/>
                      </a:lnTo>
                      <a:lnTo>
                        <a:pt x="41" y="26"/>
                      </a:lnTo>
                      <a:lnTo>
                        <a:pt x="35" y="29"/>
                      </a:lnTo>
                      <a:lnTo>
                        <a:pt x="32" y="40"/>
                      </a:lnTo>
                      <a:lnTo>
                        <a:pt x="22" y="42"/>
                      </a:lnTo>
                      <a:lnTo>
                        <a:pt x="9" y="42"/>
                      </a:lnTo>
                      <a:lnTo>
                        <a:pt x="0" y="46"/>
                      </a:lnTo>
                      <a:lnTo>
                        <a:pt x="6" y="69"/>
                      </a:lnTo>
                      <a:lnTo>
                        <a:pt x="8" y="81"/>
                      </a:lnTo>
                      <a:lnTo>
                        <a:pt x="16" y="85"/>
                      </a:lnTo>
                      <a:lnTo>
                        <a:pt x="19" y="97"/>
                      </a:lnTo>
                      <a:lnTo>
                        <a:pt x="28" y="97"/>
                      </a:lnTo>
                      <a:lnTo>
                        <a:pt x="33" y="115"/>
                      </a:lnTo>
                      <a:lnTo>
                        <a:pt x="40" y="117"/>
                      </a:lnTo>
                      <a:lnTo>
                        <a:pt x="56" y="123"/>
                      </a:lnTo>
                      <a:lnTo>
                        <a:pt x="65" y="128"/>
                      </a:lnTo>
                      <a:lnTo>
                        <a:pt x="70" y="134"/>
                      </a:lnTo>
                      <a:lnTo>
                        <a:pt x="86" y="134"/>
                      </a:lnTo>
                      <a:lnTo>
                        <a:pt x="89" y="120"/>
                      </a:lnTo>
                      <a:lnTo>
                        <a:pt x="99" y="115"/>
                      </a:lnTo>
                      <a:lnTo>
                        <a:pt x="97" y="96"/>
                      </a:lnTo>
                      <a:lnTo>
                        <a:pt x="108" y="88"/>
                      </a:lnTo>
                      <a:lnTo>
                        <a:pt x="113" y="80"/>
                      </a:lnTo>
                      <a:lnTo>
                        <a:pt x="107" y="67"/>
                      </a:lnTo>
                      <a:lnTo>
                        <a:pt x="107" y="56"/>
                      </a:lnTo>
                      <a:lnTo>
                        <a:pt x="113" y="34"/>
                      </a:lnTo>
                      <a:lnTo>
                        <a:pt x="103" y="19"/>
                      </a:lnTo>
                      <a:lnTo>
                        <a:pt x="83" y="14"/>
                      </a:lnTo>
                      <a:lnTo>
                        <a:pt x="75" y="2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6" name="Freeform 859"/>
                <p:cNvSpPr>
                  <a:spLocks/>
                </p:cNvSpPr>
                <p:nvPr/>
              </p:nvSpPr>
              <p:spPr bwMode="auto">
                <a:xfrm>
                  <a:off x="8104188" y="2690496"/>
                  <a:ext cx="179388" cy="212725"/>
                </a:xfrm>
                <a:custGeom>
                  <a:avLst/>
                  <a:gdLst>
                    <a:gd name="T0" fmla="*/ 68 w 113"/>
                    <a:gd name="T1" fmla="*/ 0 h 134"/>
                    <a:gd name="T2" fmla="*/ 64 w 113"/>
                    <a:gd name="T3" fmla="*/ 10 h 134"/>
                    <a:gd name="T4" fmla="*/ 49 w 113"/>
                    <a:gd name="T5" fmla="*/ 11 h 134"/>
                    <a:gd name="T6" fmla="*/ 48 w 113"/>
                    <a:gd name="T7" fmla="*/ 22 h 134"/>
                    <a:gd name="T8" fmla="*/ 41 w 113"/>
                    <a:gd name="T9" fmla="*/ 26 h 134"/>
                    <a:gd name="T10" fmla="*/ 35 w 113"/>
                    <a:gd name="T11" fmla="*/ 29 h 134"/>
                    <a:gd name="T12" fmla="*/ 32 w 113"/>
                    <a:gd name="T13" fmla="*/ 40 h 134"/>
                    <a:gd name="T14" fmla="*/ 22 w 113"/>
                    <a:gd name="T15" fmla="*/ 42 h 134"/>
                    <a:gd name="T16" fmla="*/ 9 w 113"/>
                    <a:gd name="T17" fmla="*/ 42 h 134"/>
                    <a:gd name="T18" fmla="*/ 0 w 113"/>
                    <a:gd name="T19" fmla="*/ 46 h 134"/>
                    <a:gd name="T20" fmla="*/ 6 w 113"/>
                    <a:gd name="T21" fmla="*/ 69 h 134"/>
                    <a:gd name="T22" fmla="*/ 8 w 113"/>
                    <a:gd name="T23" fmla="*/ 81 h 134"/>
                    <a:gd name="T24" fmla="*/ 16 w 113"/>
                    <a:gd name="T25" fmla="*/ 85 h 134"/>
                    <a:gd name="T26" fmla="*/ 19 w 113"/>
                    <a:gd name="T27" fmla="*/ 97 h 134"/>
                    <a:gd name="T28" fmla="*/ 28 w 113"/>
                    <a:gd name="T29" fmla="*/ 97 h 134"/>
                    <a:gd name="T30" fmla="*/ 33 w 113"/>
                    <a:gd name="T31" fmla="*/ 115 h 134"/>
                    <a:gd name="T32" fmla="*/ 40 w 113"/>
                    <a:gd name="T33" fmla="*/ 117 h 134"/>
                    <a:gd name="T34" fmla="*/ 56 w 113"/>
                    <a:gd name="T35" fmla="*/ 123 h 134"/>
                    <a:gd name="T36" fmla="*/ 65 w 113"/>
                    <a:gd name="T37" fmla="*/ 128 h 134"/>
                    <a:gd name="T38" fmla="*/ 70 w 113"/>
                    <a:gd name="T39" fmla="*/ 134 h 134"/>
                    <a:gd name="T40" fmla="*/ 86 w 113"/>
                    <a:gd name="T41" fmla="*/ 134 h 134"/>
                    <a:gd name="T42" fmla="*/ 89 w 113"/>
                    <a:gd name="T43" fmla="*/ 120 h 134"/>
                    <a:gd name="T44" fmla="*/ 99 w 113"/>
                    <a:gd name="T45" fmla="*/ 115 h 134"/>
                    <a:gd name="T46" fmla="*/ 97 w 113"/>
                    <a:gd name="T47" fmla="*/ 96 h 134"/>
                    <a:gd name="T48" fmla="*/ 108 w 113"/>
                    <a:gd name="T49" fmla="*/ 88 h 134"/>
                    <a:gd name="T50" fmla="*/ 113 w 113"/>
                    <a:gd name="T51" fmla="*/ 80 h 134"/>
                    <a:gd name="T52" fmla="*/ 107 w 113"/>
                    <a:gd name="T53" fmla="*/ 67 h 134"/>
                    <a:gd name="T54" fmla="*/ 107 w 113"/>
                    <a:gd name="T55" fmla="*/ 56 h 134"/>
                    <a:gd name="T56" fmla="*/ 113 w 113"/>
                    <a:gd name="T57" fmla="*/ 34 h 134"/>
                    <a:gd name="T58" fmla="*/ 103 w 113"/>
                    <a:gd name="T59" fmla="*/ 19 h 134"/>
                    <a:gd name="T60" fmla="*/ 83 w 113"/>
                    <a:gd name="T61" fmla="*/ 14 h 134"/>
                    <a:gd name="T62" fmla="*/ 75 w 113"/>
                    <a:gd name="T63" fmla="*/ 2 h 134"/>
                    <a:gd name="T64" fmla="*/ 68 w 113"/>
                    <a:gd name="T65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3" h="134">
                      <a:moveTo>
                        <a:pt x="68" y="0"/>
                      </a:moveTo>
                      <a:lnTo>
                        <a:pt x="64" y="10"/>
                      </a:lnTo>
                      <a:lnTo>
                        <a:pt x="49" y="11"/>
                      </a:lnTo>
                      <a:lnTo>
                        <a:pt x="48" y="22"/>
                      </a:lnTo>
                      <a:lnTo>
                        <a:pt x="41" y="26"/>
                      </a:lnTo>
                      <a:lnTo>
                        <a:pt x="35" y="29"/>
                      </a:lnTo>
                      <a:lnTo>
                        <a:pt x="32" y="40"/>
                      </a:lnTo>
                      <a:lnTo>
                        <a:pt x="22" y="42"/>
                      </a:lnTo>
                      <a:lnTo>
                        <a:pt x="9" y="42"/>
                      </a:lnTo>
                      <a:lnTo>
                        <a:pt x="0" y="46"/>
                      </a:lnTo>
                      <a:lnTo>
                        <a:pt x="6" y="69"/>
                      </a:lnTo>
                      <a:lnTo>
                        <a:pt x="8" y="81"/>
                      </a:lnTo>
                      <a:lnTo>
                        <a:pt x="16" y="85"/>
                      </a:lnTo>
                      <a:lnTo>
                        <a:pt x="19" y="97"/>
                      </a:lnTo>
                      <a:lnTo>
                        <a:pt x="28" y="97"/>
                      </a:lnTo>
                      <a:lnTo>
                        <a:pt x="33" y="115"/>
                      </a:lnTo>
                      <a:lnTo>
                        <a:pt x="40" y="117"/>
                      </a:lnTo>
                      <a:lnTo>
                        <a:pt x="56" y="123"/>
                      </a:lnTo>
                      <a:lnTo>
                        <a:pt x="65" y="128"/>
                      </a:lnTo>
                      <a:lnTo>
                        <a:pt x="70" y="134"/>
                      </a:lnTo>
                      <a:lnTo>
                        <a:pt x="86" y="134"/>
                      </a:lnTo>
                      <a:lnTo>
                        <a:pt x="89" y="120"/>
                      </a:lnTo>
                      <a:lnTo>
                        <a:pt x="99" y="115"/>
                      </a:lnTo>
                      <a:lnTo>
                        <a:pt x="97" y="96"/>
                      </a:lnTo>
                      <a:lnTo>
                        <a:pt x="108" y="88"/>
                      </a:lnTo>
                      <a:lnTo>
                        <a:pt x="113" y="80"/>
                      </a:lnTo>
                      <a:lnTo>
                        <a:pt x="107" y="67"/>
                      </a:lnTo>
                      <a:lnTo>
                        <a:pt x="107" y="56"/>
                      </a:lnTo>
                      <a:lnTo>
                        <a:pt x="113" y="34"/>
                      </a:lnTo>
                      <a:lnTo>
                        <a:pt x="103" y="19"/>
                      </a:lnTo>
                      <a:lnTo>
                        <a:pt x="83" y="14"/>
                      </a:lnTo>
                      <a:lnTo>
                        <a:pt x="75" y="2"/>
                      </a:lnTo>
                      <a:lnTo>
                        <a:pt x="6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7" name="Freeform 860"/>
                <p:cNvSpPr>
                  <a:spLocks/>
                </p:cNvSpPr>
                <p:nvPr/>
              </p:nvSpPr>
              <p:spPr bwMode="auto">
                <a:xfrm>
                  <a:off x="8104188" y="2690496"/>
                  <a:ext cx="179388" cy="212725"/>
                </a:xfrm>
                <a:custGeom>
                  <a:avLst/>
                  <a:gdLst>
                    <a:gd name="T0" fmla="*/ 68 w 113"/>
                    <a:gd name="T1" fmla="*/ 0 h 134"/>
                    <a:gd name="T2" fmla="*/ 64 w 113"/>
                    <a:gd name="T3" fmla="*/ 10 h 134"/>
                    <a:gd name="T4" fmla="*/ 49 w 113"/>
                    <a:gd name="T5" fmla="*/ 11 h 134"/>
                    <a:gd name="T6" fmla="*/ 48 w 113"/>
                    <a:gd name="T7" fmla="*/ 22 h 134"/>
                    <a:gd name="T8" fmla="*/ 41 w 113"/>
                    <a:gd name="T9" fmla="*/ 26 h 134"/>
                    <a:gd name="T10" fmla="*/ 35 w 113"/>
                    <a:gd name="T11" fmla="*/ 29 h 134"/>
                    <a:gd name="T12" fmla="*/ 32 w 113"/>
                    <a:gd name="T13" fmla="*/ 40 h 134"/>
                    <a:gd name="T14" fmla="*/ 22 w 113"/>
                    <a:gd name="T15" fmla="*/ 42 h 134"/>
                    <a:gd name="T16" fmla="*/ 9 w 113"/>
                    <a:gd name="T17" fmla="*/ 42 h 134"/>
                    <a:gd name="T18" fmla="*/ 0 w 113"/>
                    <a:gd name="T19" fmla="*/ 46 h 134"/>
                    <a:gd name="T20" fmla="*/ 6 w 113"/>
                    <a:gd name="T21" fmla="*/ 69 h 134"/>
                    <a:gd name="T22" fmla="*/ 8 w 113"/>
                    <a:gd name="T23" fmla="*/ 81 h 134"/>
                    <a:gd name="T24" fmla="*/ 16 w 113"/>
                    <a:gd name="T25" fmla="*/ 85 h 134"/>
                    <a:gd name="T26" fmla="*/ 19 w 113"/>
                    <a:gd name="T27" fmla="*/ 97 h 134"/>
                    <a:gd name="T28" fmla="*/ 28 w 113"/>
                    <a:gd name="T29" fmla="*/ 97 h 134"/>
                    <a:gd name="T30" fmla="*/ 33 w 113"/>
                    <a:gd name="T31" fmla="*/ 115 h 134"/>
                    <a:gd name="T32" fmla="*/ 40 w 113"/>
                    <a:gd name="T33" fmla="*/ 117 h 134"/>
                    <a:gd name="T34" fmla="*/ 56 w 113"/>
                    <a:gd name="T35" fmla="*/ 123 h 134"/>
                    <a:gd name="T36" fmla="*/ 65 w 113"/>
                    <a:gd name="T37" fmla="*/ 128 h 134"/>
                    <a:gd name="T38" fmla="*/ 70 w 113"/>
                    <a:gd name="T39" fmla="*/ 134 h 134"/>
                    <a:gd name="T40" fmla="*/ 86 w 113"/>
                    <a:gd name="T41" fmla="*/ 134 h 134"/>
                    <a:gd name="T42" fmla="*/ 89 w 113"/>
                    <a:gd name="T43" fmla="*/ 120 h 134"/>
                    <a:gd name="T44" fmla="*/ 99 w 113"/>
                    <a:gd name="T45" fmla="*/ 115 h 134"/>
                    <a:gd name="T46" fmla="*/ 97 w 113"/>
                    <a:gd name="T47" fmla="*/ 96 h 134"/>
                    <a:gd name="T48" fmla="*/ 108 w 113"/>
                    <a:gd name="T49" fmla="*/ 88 h 134"/>
                    <a:gd name="T50" fmla="*/ 113 w 113"/>
                    <a:gd name="T51" fmla="*/ 80 h 134"/>
                    <a:gd name="T52" fmla="*/ 107 w 113"/>
                    <a:gd name="T53" fmla="*/ 67 h 134"/>
                    <a:gd name="T54" fmla="*/ 107 w 113"/>
                    <a:gd name="T55" fmla="*/ 56 h 134"/>
                    <a:gd name="T56" fmla="*/ 113 w 113"/>
                    <a:gd name="T57" fmla="*/ 34 h 134"/>
                    <a:gd name="T58" fmla="*/ 103 w 113"/>
                    <a:gd name="T59" fmla="*/ 19 h 134"/>
                    <a:gd name="T60" fmla="*/ 83 w 113"/>
                    <a:gd name="T61" fmla="*/ 14 h 134"/>
                    <a:gd name="T62" fmla="*/ 75 w 113"/>
                    <a:gd name="T63" fmla="*/ 2 h 134"/>
                    <a:gd name="T64" fmla="*/ 68 w 113"/>
                    <a:gd name="T65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3" h="134">
                      <a:moveTo>
                        <a:pt x="68" y="0"/>
                      </a:moveTo>
                      <a:lnTo>
                        <a:pt x="64" y="10"/>
                      </a:lnTo>
                      <a:lnTo>
                        <a:pt x="49" y="11"/>
                      </a:lnTo>
                      <a:lnTo>
                        <a:pt x="48" y="22"/>
                      </a:lnTo>
                      <a:lnTo>
                        <a:pt x="41" y="26"/>
                      </a:lnTo>
                      <a:lnTo>
                        <a:pt x="35" y="29"/>
                      </a:lnTo>
                      <a:lnTo>
                        <a:pt x="32" y="40"/>
                      </a:lnTo>
                      <a:lnTo>
                        <a:pt x="22" y="42"/>
                      </a:lnTo>
                      <a:lnTo>
                        <a:pt x="9" y="42"/>
                      </a:lnTo>
                      <a:lnTo>
                        <a:pt x="0" y="46"/>
                      </a:lnTo>
                      <a:lnTo>
                        <a:pt x="6" y="69"/>
                      </a:lnTo>
                      <a:lnTo>
                        <a:pt x="8" y="81"/>
                      </a:lnTo>
                      <a:lnTo>
                        <a:pt x="16" y="85"/>
                      </a:lnTo>
                      <a:lnTo>
                        <a:pt x="19" y="97"/>
                      </a:lnTo>
                      <a:lnTo>
                        <a:pt x="28" y="97"/>
                      </a:lnTo>
                      <a:lnTo>
                        <a:pt x="33" y="115"/>
                      </a:lnTo>
                      <a:lnTo>
                        <a:pt x="40" y="117"/>
                      </a:lnTo>
                      <a:lnTo>
                        <a:pt x="56" y="123"/>
                      </a:lnTo>
                      <a:lnTo>
                        <a:pt x="65" y="128"/>
                      </a:lnTo>
                      <a:lnTo>
                        <a:pt x="70" y="134"/>
                      </a:lnTo>
                      <a:lnTo>
                        <a:pt x="86" y="134"/>
                      </a:lnTo>
                      <a:lnTo>
                        <a:pt x="89" y="120"/>
                      </a:lnTo>
                      <a:lnTo>
                        <a:pt x="99" y="115"/>
                      </a:lnTo>
                      <a:lnTo>
                        <a:pt x="97" y="96"/>
                      </a:lnTo>
                      <a:lnTo>
                        <a:pt x="108" y="88"/>
                      </a:lnTo>
                      <a:lnTo>
                        <a:pt x="113" y="80"/>
                      </a:lnTo>
                      <a:lnTo>
                        <a:pt x="107" y="67"/>
                      </a:lnTo>
                      <a:lnTo>
                        <a:pt x="107" y="56"/>
                      </a:lnTo>
                      <a:lnTo>
                        <a:pt x="113" y="34"/>
                      </a:lnTo>
                      <a:lnTo>
                        <a:pt x="103" y="19"/>
                      </a:lnTo>
                      <a:lnTo>
                        <a:pt x="83" y="14"/>
                      </a:lnTo>
                      <a:lnTo>
                        <a:pt x="75" y="2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8" name="Freeform 861"/>
                <p:cNvSpPr>
                  <a:spLocks/>
                </p:cNvSpPr>
                <p:nvPr/>
              </p:nvSpPr>
              <p:spPr bwMode="auto">
                <a:xfrm>
                  <a:off x="8104188" y="2690496"/>
                  <a:ext cx="179388" cy="212725"/>
                </a:xfrm>
                <a:custGeom>
                  <a:avLst/>
                  <a:gdLst>
                    <a:gd name="T0" fmla="*/ 68 w 113"/>
                    <a:gd name="T1" fmla="*/ 0 h 134"/>
                    <a:gd name="T2" fmla="*/ 64 w 113"/>
                    <a:gd name="T3" fmla="*/ 10 h 134"/>
                    <a:gd name="T4" fmla="*/ 49 w 113"/>
                    <a:gd name="T5" fmla="*/ 11 h 134"/>
                    <a:gd name="T6" fmla="*/ 48 w 113"/>
                    <a:gd name="T7" fmla="*/ 22 h 134"/>
                    <a:gd name="T8" fmla="*/ 41 w 113"/>
                    <a:gd name="T9" fmla="*/ 26 h 134"/>
                    <a:gd name="T10" fmla="*/ 35 w 113"/>
                    <a:gd name="T11" fmla="*/ 29 h 134"/>
                    <a:gd name="T12" fmla="*/ 32 w 113"/>
                    <a:gd name="T13" fmla="*/ 40 h 134"/>
                    <a:gd name="T14" fmla="*/ 22 w 113"/>
                    <a:gd name="T15" fmla="*/ 42 h 134"/>
                    <a:gd name="T16" fmla="*/ 9 w 113"/>
                    <a:gd name="T17" fmla="*/ 42 h 134"/>
                    <a:gd name="T18" fmla="*/ 0 w 113"/>
                    <a:gd name="T19" fmla="*/ 46 h 134"/>
                    <a:gd name="T20" fmla="*/ 6 w 113"/>
                    <a:gd name="T21" fmla="*/ 69 h 134"/>
                    <a:gd name="T22" fmla="*/ 8 w 113"/>
                    <a:gd name="T23" fmla="*/ 81 h 134"/>
                    <a:gd name="T24" fmla="*/ 16 w 113"/>
                    <a:gd name="T25" fmla="*/ 85 h 134"/>
                    <a:gd name="T26" fmla="*/ 19 w 113"/>
                    <a:gd name="T27" fmla="*/ 97 h 134"/>
                    <a:gd name="T28" fmla="*/ 28 w 113"/>
                    <a:gd name="T29" fmla="*/ 97 h 134"/>
                    <a:gd name="T30" fmla="*/ 33 w 113"/>
                    <a:gd name="T31" fmla="*/ 115 h 134"/>
                    <a:gd name="T32" fmla="*/ 40 w 113"/>
                    <a:gd name="T33" fmla="*/ 117 h 134"/>
                    <a:gd name="T34" fmla="*/ 56 w 113"/>
                    <a:gd name="T35" fmla="*/ 123 h 134"/>
                    <a:gd name="T36" fmla="*/ 65 w 113"/>
                    <a:gd name="T37" fmla="*/ 128 h 134"/>
                    <a:gd name="T38" fmla="*/ 70 w 113"/>
                    <a:gd name="T39" fmla="*/ 134 h 134"/>
                    <a:gd name="T40" fmla="*/ 86 w 113"/>
                    <a:gd name="T41" fmla="*/ 134 h 134"/>
                    <a:gd name="T42" fmla="*/ 89 w 113"/>
                    <a:gd name="T43" fmla="*/ 120 h 134"/>
                    <a:gd name="T44" fmla="*/ 99 w 113"/>
                    <a:gd name="T45" fmla="*/ 115 h 134"/>
                    <a:gd name="T46" fmla="*/ 97 w 113"/>
                    <a:gd name="T47" fmla="*/ 96 h 134"/>
                    <a:gd name="T48" fmla="*/ 108 w 113"/>
                    <a:gd name="T49" fmla="*/ 88 h 134"/>
                    <a:gd name="T50" fmla="*/ 113 w 113"/>
                    <a:gd name="T51" fmla="*/ 80 h 134"/>
                    <a:gd name="T52" fmla="*/ 107 w 113"/>
                    <a:gd name="T53" fmla="*/ 67 h 134"/>
                    <a:gd name="T54" fmla="*/ 107 w 113"/>
                    <a:gd name="T55" fmla="*/ 56 h 134"/>
                    <a:gd name="T56" fmla="*/ 113 w 113"/>
                    <a:gd name="T57" fmla="*/ 34 h 134"/>
                    <a:gd name="T58" fmla="*/ 103 w 113"/>
                    <a:gd name="T59" fmla="*/ 19 h 134"/>
                    <a:gd name="T60" fmla="*/ 83 w 113"/>
                    <a:gd name="T61" fmla="*/ 14 h 134"/>
                    <a:gd name="T62" fmla="*/ 75 w 113"/>
                    <a:gd name="T63" fmla="*/ 2 h 134"/>
                    <a:gd name="T64" fmla="*/ 68 w 113"/>
                    <a:gd name="T65" fmla="*/ 0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3" h="134">
                      <a:moveTo>
                        <a:pt x="68" y="0"/>
                      </a:moveTo>
                      <a:lnTo>
                        <a:pt x="64" y="10"/>
                      </a:lnTo>
                      <a:lnTo>
                        <a:pt x="49" y="11"/>
                      </a:lnTo>
                      <a:lnTo>
                        <a:pt x="48" y="22"/>
                      </a:lnTo>
                      <a:lnTo>
                        <a:pt x="41" y="26"/>
                      </a:lnTo>
                      <a:lnTo>
                        <a:pt x="35" y="29"/>
                      </a:lnTo>
                      <a:lnTo>
                        <a:pt x="32" y="40"/>
                      </a:lnTo>
                      <a:lnTo>
                        <a:pt x="22" y="42"/>
                      </a:lnTo>
                      <a:lnTo>
                        <a:pt x="9" y="42"/>
                      </a:lnTo>
                      <a:lnTo>
                        <a:pt x="0" y="46"/>
                      </a:lnTo>
                      <a:lnTo>
                        <a:pt x="6" y="69"/>
                      </a:lnTo>
                      <a:lnTo>
                        <a:pt x="8" y="81"/>
                      </a:lnTo>
                      <a:lnTo>
                        <a:pt x="16" y="85"/>
                      </a:lnTo>
                      <a:lnTo>
                        <a:pt x="19" y="97"/>
                      </a:lnTo>
                      <a:lnTo>
                        <a:pt x="28" y="97"/>
                      </a:lnTo>
                      <a:lnTo>
                        <a:pt x="33" y="115"/>
                      </a:lnTo>
                      <a:lnTo>
                        <a:pt x="40" y="117"/>
                      </a:lnTo>
                      <a:lnTo>
                        <a:pt x="56" y="123"/>
                      </a:lnTo>
                      <a:lnTo>
                        <a:pt x="65" y="128"/>
                      </a:lnTo>
                      <a:lnTo>
                        <a:pt x="70" y="134"/>
                      </a:lnTo>
                      <a:lnTo>
                        <a:pt x="86" y="134"/>
                      </a:lnTo>
                      <a:lnTo>
                        <a:pt x="89" y="120"/>
                      </a:lnTo>
                      <a:lnTo>
                        <a:pt x="99" y="115"/>
                      </a:lnTo>
                      <a:lnTo>
                        <a:pt x="97" y="96"/>
                      </a:lnTo>
                      <a:lnTo>
                        <a:pt x="108" y="88"/>
                      </a:lnTo>
                      <a:lnTo>
                        <a:pt x="113" y="80"/>
                      </a:lnTo>
                      <a:lnTo>
                        <a:pt x="107" y="67"/>
                      </a:lnTo>
                      <a:lnTo>
                        <a:pt x="107" y="56"/>
                      </a:lnTo>
                      <a:lnTo>
                        <a:pt x="113" y="34"/>
                      </a:lnTo>
                      <a:lnTo>
                        <a:pt x="103" y="19"/>
                      </a:lnTo>
                      <a:lnTo>
                        <a:pt x="83" y="14"/>
                      </a:lnTo>
                      <a:lnTo>
                        <a:pt x="75" y="2"/>
                      </a:lnTo>
                      <a:lnTo>
                        <a:pt x="68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9" name="Freeform 862"/>
                <p:cNvSpPr>
                  <a:spLocks/>
                </p:cNvSpPr>
                <p:nvPr/>
              </p:nvSpPr>
              <p:spPr bwMode="auto">
                <a:xfrm>
                  <a:off x="7121525" y="1477646"/>
                  <a:ext cx="250825" cy="382588"/>
                </a:xfrm>
                <a:custGeom>
                  <a:avLst/>
                  <a:gdLst>
                    <a:gd name="T0" fmla="*/ 116 w 158"/>
                    <a:gd name="T1" fmla="*/ 0 h 241"/>
                    <a:gd name="T2" fmla="*/ 111 w 158"/>
                    <a:gd name="T3" fmla="*/ 20 h 241"/>
                    <a:gd name="T4" fmla="*/ 105 w 158"/>
                    <a:gd name="T5" fmla="*/ 30 h 241"/>
                    <a:gd name="T6" fmla="*/ 68 w 158"/>
                    <a:gd name="T7" fmla="*/ 33 h 241"/>
                    <a:gd name="T8" fmla="*/ 68 w 158"/>
                    <a:gd name="T9" fmla="*/ 84 h 241"/>
                    <a:gd name="T10" fmla="*/ 56 w 158"/>
                    <a:gd name="T11" fmla="*/ 79 h 241"/>
                    <a:gd name="T12" fmla="*/ 46 w 158"/>
                    <a:gd name="T13" fmla="*/ 87 h 241"/>
                    <a:gd name="T14" fmla="*/ 41 w 158"/>
                    <a:gd name="T15" fmla="*/ 100 h 241"/>
                    <a:gd name="T16" fmla="*/ 41 w 158"/>
                    <a:gd name="T17" fmla="*/ 123 h 241"/>
                    <a:gd name="T18" fmla="*/ 27 w 158"/>
                    <a:gd name="T19" fmla="*/ 123 h 241"/>
                    <a:gd name="T20" fmla="*/ 4 w 158"/>
                    <a:gd name="T21" fmla="*/ 121 h 241"/>
                    <a:gd name="T22" fmla="*/ 0 w 158"/>
                    <a:gd name="T23" fmla="*/ 118 h 241"/>
                    <a:gd name="T24" fmla="*/ 0 w 158"/>
                    <a:gd name="T25" fmla="*/ 164 h 241"/>
                    <a:gd name="T26" fmla="*/ 3 w 158"/>
                    <a:gd name="T27" fmla="*/ 170 h 241"/>
                    <a:gd name="T28" fmla="*/ 3 w 158"/>
                    <a:gd name="T29" fmla="*/ 206 h 241"/>
                    <a:gd name="T30" fmla="*/ 17 w 158"/>
                    <a:gd name="T31" fmla="*/ 202 h 241"/>
                    <a:gd name="T32" fmla="*/ 24 w 158"/>
                    <a:gd name="T33" fmla="*/ 212 h 241"/>
                    <a:gd name="T34" fmla="*/ 35 w 158"/>
                    <a:gd name="T35" fmla="*/ 215 h 241"/>
                    <a:gd name="T36" fmla="*/ 46 w 158"/>
                    <a:gd name="T37" fmla="*/ 233 h 241"/>
                    <a:gd name="T38" fmla="*/ 56 w 158"/>
                    <a:gd name="T39" fmla="*/ 241 h 241"/>
                    <a:gd name="T40" fmla="*/ 73 w 158"/>
                    <a:gd name="T41" fmla="*/ 220 h 241"/>
                    <a:gd name="T42" fmla="*/ 83 w 158"/>
                    <a:gd name="T43" fmla="*/ 226 h 241"/>
                    <a:gd name="T44" fmla="*/ 137 w 158"/>
                    <a:gd name="T45" fmla="*/ 229 h 241"/>
                    <a:gd name="T46" fmla="*/ 158 w 158"/>
                    <a:gd name="T47" fmla="*/ 228 h 241"/>
                    <a:gd name="T48" fmla="*/ 156 w 158"/>
                    <a:gd name="T49" fmla="*/ 209 h 241"/>
                    <a:gd name="T50" fmla="*/ 145 w 158"/>
                    <a:gd name="T51" fmla="*/ 206 h 241"/>
                    <a:gd name="T52" fmla="*/ 146 w 158"/>
                    <a:gd name="T53" fmla="*/ 87 h 241"/>
                    <a:gd name="T54" fmla="*/ 137 w 158"/>
                    <a:gd name="T55" fmla="*/ 78 h 241"/>
                    <a:gd name="T56" fmla="*/ 137 w 158"/>
                    <a:gd name="T57" fmla="*/ 56 h 241"/>
                    <a:gd name="T58" fmla="*/ 148 w 158"/>
                    <a:gd name="T59" fmla="*/ 52 h 241"/>
                    <a:gd name="T60" fmla="*/ 148 w 158"/>
                    <a:gd name="T61" fmla="*/ 36 h 241"/>
                    <a:gd name="T62" fmla="*/ 116 w 158"/>
                    <a:gd name="T63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8" h="241">
                      <a:moveTo>
                        <a:pt x="116" y="0"/>
                      </a:moveTo>
                      <a:lnTo>
                        <a:pt x="111" y="20"/>
                      </a:lnTo>
                      <a:lnTo>
                        <a:pt x="105" y="30"/>
                      </a:lnTo>
                      <a:lnTo>
                        <a:pt x="68" y="33"/>
                      </a:lnTo>
                      <a:lnTo>
                        <a:pt x="68" y="84"/>
                      </a:lnTo>
                      <a:lnTo>
                        <a:pt x="56" y="79"/>
                      </a:lnTo>
                      <a:lnTo>
                        <a:pt x="46" y="87"/>
                      </a:lnTo>
                      <a:lnTo>
                        <a:pt x="41" y="100"/>
                      </a:lnTo>
                      <a:lnTo>
                        <a:pt x="41" y="123"/>
                      </a:lnTo>
                      <a:lnTo>
                        <a:pt x="27" y="123"/>
                      </a:lnTo>
                      <a:lnTo>
                        <a:pt x="4" y="121"/>
                      </a:lnTo>
                      <a:lnTo>
                        <a:pt x="0" y="118"/>
                      </a:lnTo>
                      <a:lnTo>
                        <a:pt x="0" y="164"/>
                      </a:lnTo>
                      <a:lnTo>
                        <a:pt x="3" y="170"/>
                      </a:lnTo>
                      <a:lnTo>
                        <a:pt x="3" y="206"/>
                      </a:lnTo>
                      <a:lnTo>
                        <a:pt x="17" y="202"/>
                      </a:lnTo>
                      <a:lnTo>
                        <a:pt x="24" y="212"/>
                      </a:lnTo>
                      <a:lnTo>
                        <a:pt x="35" y="215"/>
                      </a:lnTo>
                      <a:lnTo>
                        <a:pt x="46" y="233"/>
                      </a:lnTo>
                      <a:lnTo>
                        <a:pt x="56" y="241"/>
                      </a:lnTo>
                      <a:lnTo>
                        <a:pt x="73" y="220"/>
                      </a:lnTo>
                      <a:lnTo>
                        <a:pt x="83" y="226"/>
                      </a:lnTo>
                      <a:lnTo>
                        <a:pt x="137" y="229"/>
                      </a:lnTo>
                      <a:lnTo>
                        <a:pt x="158" y="228"/>
                      </a:lnTo>
                      <a:lnTo>
                        <a:pt x="156" y="209"/>
                      </a:lnTo>
                      <a:lnTo>
                        <a:pt x="145" y="206"/>
                      </a:lnTo>
                      <a:lnTo>
                        <a:pt x="146" y="87"/>
                      </a:lnTo>
                      <a:lnTo>
                        <a:pt x="137" y="78"/>
                      </a:lnTo>
                      <a:lnTo>
                        <a:pt x="137" y="56"/>
                      </a:lnTo>
                      <a:lnTo>
                        <a:pt x="148" y="52"/>
                      </a:lnTo>
                      <a:lnTo>
                        <a:pt x="148" y="36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0" name="Freeform 863"/>
                <p:cNvSpPr>
                  <a:spLocks/>
                </p:cNvSpPr>
                <p:nvPr/>
              </p:nvSpPr>
              <p:spPr bwMode="auto">
                <a:xfrm>
                  <a:off x="7121525" y="1477646"/>
                  <a:ext cx="250825" cy="382588"/>
                </a:xfrm>
                <a:custGeom>
                  <a:avLst/>
                  <a:gdLst>
                    <a:gd name="T0" fmla="*/ 116 w 158"/>
                    <a:gd name="T1" fmla="*/ 0 h 241"/>
                    <a:gd name="T2" fmla="*/ 111 w 158"/>
                    <a:gd name="T3" fmla="*/ 20 h 241"/>
                    <a:gd name="T4" fmla="*/ 105 w 158"/>
                    <a:gd name="T5" fmla="*/ 30 h 241"/>
                    <a:gd name="T6" fmla="*/ 68 w 158"/>
                    <a:gd name="T7" fmla="*/ 33 h 241"/>
                    <a:gd name="T8" fmla="*/ 68 w 158"/>
                    <a:gd name="T9" fmla="*/ 84 h 241"/>
                    <a:gd name="T10" fmla="*/ 56 w 158"/>
                    <a:gd name="T11" fmla="*/ 79 h 241"/>
                    <a:gd name="T12" fmla="*/ 46 w 158"/>
                    <a:gd name="T13" fmla="*/ 87 h 241"/>
                    <a:gd name="T14" fmla="*/ 41 w 158"/>
                    <a:gd name="T15" fmla="*/ 100 h 241"/>
                    <a:gd name="T16" fmla="*/ 41 w 158"/>
                    <a:gd name="T17" fmla="*/ 123 h 241"/>
                    <a:gd name="T18" fmla="*/ 27 w 158"/>
                    <a:gd name="T19" fmla="*/ 123 h 241"/>
                    <a:gd name="T20" fmla="*/ 4 w 158"/>
                    <a:gd name="T21" fmla="*/ 121 h 241"/>
                    <a:gd name="T22" fmla="*/ 0 w 158"/>
                    <a:gd name="T23" fmla="*/ 118 h 241"/>
                    <a:gd name="T24" fmla="*/ 0 w 158"/>
                    <a:gd name="T25" fmla="*/ 164 h 241"/>
                    <a:gd name="T26" fmla="*/ 3 w 158"/>
                    <a:gd name="T27" fmla="*/ 170 h 241"/>
                    <a:gd name="T28" fmla="*/ 3 w 158"/>
                    <a:gd name="T29" fmla="*/ 206 h 241"/>
                    <a:gd name="T30" fmla="*/ 17 w 158"/>
                    <a:gd name="T31" fmla="*/ 202 h 241"/>
                    <a:gd name="T32" fmla="*/ 24 w 158"/>
                    <a:gd name="T33" fmla="*/ 212 h 241"/>
                    <a:gd name="T34" fmla="*/ 35 w 158"/>
                    <a:gd name="T35" fmla="*/ 215 h 241"/>
                    <a:gd name="T36" fmla="*/ 46 w 158"/>
                    <a:gd name="T37" fmla="*/ 233 h 241"/>
                    <a:gd name="T38" fmla="*/ 56 w 158"/>
                    <a:gd name="T39" fmla="*/ 241 h 241"/>
                    <a:gd name="T40" fmla="*/ 73 w 158"/>
                    <a:gd name="T41" fmla="*/ 220 h 241"/>
                    <a:gd name="T42" fmla="*/ 83 w 158"/>
                    <a:gd name="T43" fmla="*/ 226 h 241"/>
                    <a:gd name="T44" fmla="*/ 137 w 158"/>
                    <a:gd name="T45" fmla="*/ 229 h 241"/>
                    <a:gd name="T46" fmla="*/ 158 w 158"/>
                    <a:gd name="T47" fmla="*/ 228 h 241"/>
                    <a:gd name="T48" fmla="*/ 156 w 158"/>
                    <a:gd name="T49" fmla="*/ 209 h 241"/>
                    <a:gd name="T50" fmla="*/ 145 w 158"/>
                    <a:gd name="T51" fmla="*/ 206 h 241"/>
                    <a:gd name="T52" fmla="*/ 146 w 158"/>
                    <a:gd name="T53" fmla="*/ 87 h 241"/>
                    <a:gd name="T54" fmla="*/ 137 w 158"/>
                    <a:gd name="T55" fmla="*/ 78 h 241"/>
                    <a:gd name="T56" fmla="*/ 137 w 158"/>
                    <a:gd name="T57" fmla="*/ 56 h 241"/>
                    <a:gd name="T58" fmla="*/ 148 w 158"/>
                    <a:gd name="T59" fmla="*/ 52 h 241"/>
                    <a:gd name="T60" fmla="*/ 148 w 158"/>
                    <a:gd name="T61" fmla="*/ 36 h 241"/>
                    <a:gd name="T62" fmla="*/ 116 w 158"/>
                    <a:gd name="T63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8" h="241">
                      <a:moveTo>
                        <a:pt x="116" y="0"/>
                      </a:moveTo>
                      <a:lnTo>
                        <a:pt x="111" y="20"/>
                      </a:lnTo>
                      <a:lnTo>
                        <a:pt x="105" y="30"/>
                      </a:lnTo>
                      <a:lnTo>
                        <a:pt x="68" y="33"/>
                      </a:lnTo>
                      <a:lnTo>
                        <a:pt x="68" y="84"/>
                      </a:lnTo>
                      <a:lnTo>
                        <a:pt x="56" y="79"/>
                      </a:lnTo>
                      <a:lnTo>
                        <a:pt x="46" y="87"/>
                      </a:lnTo>
                      <a:lnTo>
                        <a:pt x="41" y="100"/>
                      </a:lnTo>
                      <a:lnTo>
                        <a:pt x="41" y="123"/>
                      </a:lnTo>
                      <a:lnTo>
                        <a:pt x="27" y="123"/>
                      </a:lnTo>
                      <a:lnTo>
                        <a:pt x="4" y="121"/>
                      </a:lnTo>
                      <a:lnTo>
                        <a:pt x="0" y="118"/>
                      </a:lnTo>
                      <a:lnTo>
                        <a:pt x="0" y="164"/>
                      </a:lnTo>
                      <a:lnTo>
                        <a:pt x="3" y="170"/>
                      </a:lnTo>
                      <a:lnTo>
                        <a:pt x="3" y="206"/>
                      </a:lnTo>
                      <a:lnTo>
                        <a:pt x="17" y="202"/>
                      </a:lnTo>
                      <a:lnTo>
                        <a:pt x="24" y="212"/>
                      </a:lnTo>
                      <a:lnTo>
                        <a:pt x="35" y="215"/>
                      </a:lnTo>
                      <a:lnTo>
                        <a:pt x="46" y="233"/>
                      </a:lnTo>
                      <a:lnTo>
                        <a:pt x="56" y="241"/>
                      </a:lnTo>
                      <a:lnTo>
                        <a:pt x="73" y="220"/>
                      </a:lnTo>
                      <a:lnTo>
                        <a:pt x="83" y="226"/>
                      </a:lnTo>
                      <a:lnTo>
                        <a:pt x="137" y="229"/>
                      </a:lnTo>
                      <a:lnTo>
                        <a:pt x="158" y="228"/>
                      </a:lnTo>
                      <a:lnTo>
                        <a:pt x="156" y="209"/>
                      </a:lnTo>
                      <a:lnTo>
                        <a:pt x="145" y="206"/>
                      </a:lnTo>
                      <a:lnTo>
                        <a:pt x="146" y="87"/>
                      </a:lnTo>
                      <a:lnTo>
                        <a:pt x="137" y="78"/>
                      </a:lnTo>
                      <a:lnTo>
                        <a:pt x="137" y="56"/>
                      </a:lnTo>
                      <a:lnTo>
                        <a:pt x="148" y="52"/>
                      </a:lnTo>
                      <a:lnTo>
                        <a:pt x="148" y="36"/>
                      </a:lnTo>
                      <a:lnTo>
                        <a:pt x="116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1" name="Freeform 864"/>
                <p:cNvSpPr>
                  <a:spLocks/>
                </p:cNvSpPr>
                <p:nvPr/>
              </p:nvSpPr>
              <p:spPr bwMode="auto">
                <a:xfrm>
                  <a:off x="7121525" y="1477646"/>
                  <a:ext cx="250825" cy="382588"/>
                </a:xfrm>
                <a:custGeom>
                  <a:avLst/>
                  <a:gdLst>
                    <a:gd name="T0" fmla="*/ 116 w 158"/>
                    <a:gd name="T1" fmla="*/ 0 h 241"/>
                    <a:gd name="T2" fmla="*/ 111 w 158"/>
                    <a:gd name="T3" fmla="*/ 20 h 241"/>
                    <a:gd name="T4" fmla="*/ 105 w 158"/>
                    <a:gd name="T5" fmla="*/ 30 h 241"/>
                    <a:gd name="T6" fmla="*/ 68 w 158"/>
                    <a:gd name="T7" fmla="*/ 33 h 241"/>
                    <a:gd name="T8" fmla="*/ 68 w 158"/>
                    <a:gd name="T9" fmla="*/ 84 h 241"/>
                    <a:gd name="T10" fmla="*/ 56 w 158"/>
                    <a:gd name="T11" fmla="*/ 79 h 241"/>
                    <a:gd name="T12" fmla="*/ 46 w 158"/>
                    <a:gd name="T13" fmla="*/ 87 h 241"/>
                    <a:gd name="T14" fmla="*/ 41 w 158"/>
                    <a:gd name="T15" fmla="*/ 100 h 241"/>
                    <a:gd name="T16" fmla="*/ 41 w 158"/>
                    <a:gd name="T17" fmla="*/ 123 h 241"/>
                    <a:gd name="T18" fmla="*/ 27 w 158"/>
                    <a:gd name="T19" fmla="*/ 123 h 241"/>
                    <a:gd name="T20" fmla="*/ 4 w 158"/>
                    <a:gd name="T21" fmla="*/ 121 h 241"/>
                    <a:gd name="T22" fmla="*/ 0 w 158"/>
                    <a:gd name="T23" fmla="*/ 118 h 241"/>
                    <a:gd name="T24" fmla="*/ 0 w 158"/>
                    <a:gd name="T25" fmla="*/ 164 h 241"/>
                    <a:gd name="T26" fmla="*/ 3 w 158"/>
                    <a:gd name="T27" fmla="*/ 170 h 241"/>
                    <a:gd name="T28" fmla="*/ 3 w 158"/>
                    <a:gd name="T29" fmla="*/ 206 h 241"/>
                    <a:gd name="T30" fmla="*/ 17 w 158"/>
                    <a:gd name="T31" fmla="*/ 202 h 241"/>
                    <a:gd name="T32" fmla="*/ 24 w 158"/>
                    <a:gd name="T33" fmla="*/ 212 h 241"/>
                    <a:gd name="T34" fmla="*/ 35 w 158"/>
                    <a:gd name="T35" fmla="*/ 215 h 241"/>
                    <a:gd name="T36" fmla="*/ 46 w 158"/>
                    <a:gd name="T37" fmla="*/ 233 h 241"/>
                    <a:gd name="T38" fmla="*/ 56 w 158"/>
                    <a:gd name="T39" fmla="*/ 241 h 241"/>
                    <a:gd name="T40" fmla="*/ 73 w 158"/>
                    <a:gd name="T41" fmla="*/ 220 h 241"/>
                    <a:gd name="T42" fmla="*/ 83 w 158"/>
                    <a:gd name="T43" fmla="*/ 226 h 241"/>
                    <a:gd name="T44" fmla="*/ 137 w 158"/>
                    <a:gd name="T45" fmla="*/ 229 h 241"/>
                    <a:gd name="T46" fmla="*/ 158 w 158"/>
                    <a:gd name="T47" fmla="*/ 228 h 241"/>
                    <a:gd name="T48" fmla="*/ 156 w 158"/>
                    <a:gd name="T49" fmla="*/ 209 h 241"/>
                    <a:gd name="T50" fmla="*/ 145 w 158"/>
                    <a:gd name="T51" fmla="*/ 206 h 241"/>
                    <a:gd name="T52" fmla="*/ 146 w 158"/>
                    <a:gd name="T53" fmla="*/ 87 h 241"/>
                    <a:gd name="T54" fmla="*/ 137 w 158"/>
                    <a:gd name="T55" fmla="*/ 78 h 241"/>
                    <a:gd name="T56" fmla="*/ 137 w 158"/>
                    <a:gd name="T57" fmla="*/ 56 h 241"/>
                    <a:gd name="T58" fmla="*/ 148 w 158"/>
                    <a:gd name="T59" fmla="*/ 52 h 241"/>
                    <a:gd name="T60" fmla="*/ 148 w 158"/>
                    <a:gd name="T61" fmla="*/ 36 h 241"/>
                    <a:gd name="T62" fmla="*/ 116 w 158"/>
                    <a:gd name="T63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8" h="241">
                      <a:moveTo>
                        <a:pt x="116" y="0"/>
                      </a:moveTo>
                      <a:lnTo>
                        <a:pt x="111" y="20"/>
                      </a:lnTo>
                      <a:lnTo>
                        <a:pt x="105" y="30"/>
                      </a:lnTo>
                      <a:lnTo>
                        <a:pt x="68" y="33"/>
                      </a:lnTo>
                      <a:lnTo>
                        <a:pt x="68" y="84"/>
                      </a:lnTo>
                      <a:lnTo>
                        <a:pt x="56" y="79"/>
                      </a:lnTo>
                      <a:lnTo>
                        <a:pt x="46" y="87"/>
                      </a:lnTo>
                      <a:lnTo>
                        <a:pt x="41" y="100"/>
                      </a:lnTo>
                      <a:lnTo>
                        <a:pt x="41" y="123"/>
                      </a:lnTo>
                      <a:lnTo>
                        <a:pt x="27" y="123"/>
                      </a:lnTo>
                      <a:lnTo>
                        <a:pt x="4" y="121"/>
                      </a:lnTo>
                      <a:lnTo>
                        <a:pt x="0" y="118"/>
                      </a:lnTo>
                      <a:lnTo>
                        <a:pt x="0" y="164"/>
                      </a:lnTo>
                      <a:lnTo>
                        <a:pt x="3" y="170"/>
                      </a:lnTo>
                      <a:lnTo>
                        <a:pt x="3" y="206"/>
                      </a:lnTo>
                      <a:lnTo>
                        <a:pt x="17" y="202"/>
                      </a:lnTo>
                      <a:lnTo>
                        <a:pt x="24" y="212"/>
                      </a:lnTo>
                      <a:lnTo>
                        <a:pt x="35" y="215"/>
                      </a:lnTo>
                      <a:lnTo>
                        <a:pt x="46" y="233"/>
                      </a:lnTo>
                      <a:lnTo>
                        <a:pt x="56" y="241"/>
                      </a:lnTo>
                      <a:lnTo>
                        <a:pt x="73" y="220"/>
                      </a:lnTo>
                      <a:lnTo>
                        <a:pt x="83" y="226"/>
                      </a:lnTo>
                      <a:lnTo>
                        <a:pt x="137" y="229"/>
                      </a:lnTo>
                      <a:lnTo>
                        <a:pt x="158" y="228"/>
                      </a:lnTo>
                      <a:lnTo>
                        <a:pt x="156" y="209"/>
                      </a:lnTo>
                      <a:lnTo>
                        <a:pt x="145" y="206"/>
                      </a:lnTo>
                      <a:lnTo>
                        <a:pt x="146" y="87"/>
                      </a:lnTo>
                      <a:lnTo>
                        <a:pt x="137" y="78"/>
                      </a:lnTo>
                      <a:lnTo>
                        <a:pt x="137" y="56"/>
                      </a:lnTo>
                      <a:lnTo>
                        <a:pt x="148" y="52"/>
                      </a:lnTo>
                      <a:lnTo>
                        <a:pt x="148" y="36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2" name="Freeform 865"/>
                <p:cNvSpPr>
                  <a:spLocks/>
                </p:cNvSpPr>
                <p:nvPr/>
              </p:nvSpPr>
              <p:spPr bwMode="auto">
                <a:xfrm>
                  <a:off x="7121525" y="1477646"/>
                  <a:ext cx="250825" cy="382588"/>
                </a:xfrm>
                <a:custGeom>
                  <a:avLst/>
                  <a:gdLst>
                    <a:gd name="T0" fmla="*/ 116 w 158"/>
                    <a:gd name="T1" fmla="*/ 0 h 241"/>
                    <a:gd name="T2" fmla="*/ 111 w 158"/>
                    <a:gd name="T3" fmla="*/ 20 h 241"/>
                    <a:gd name="T4" fmla="*/ 105 w 158"/>
                    <a:gd name="T5" fmla="*/ 30 h 241"/>
                    <a:gd name="T6" fmla="*/ 68 w 158"/>
                    <a:gd name="T7" fmla="*/ 33 h 241"/>
                    <a:gd name="T8" fmla="*/ 68 w 158"/>
                    <a:gd name="T9" fmla="*/ 84 h 241"/>
                    <a:gd name="T10" fmla="*/ 56 w 158"/>
                    <a:gd name="T11" fmla="*/ 79 h 241"/>
                    <a:gd name="T12" fmla="*/ 46 w 158"/>
                    <a:gd name="T13" fmla="*/ 87 h 241"/>
                    <a:gd name="T14" fmla="*/ 41 w 158"/>
                    <a:gd name="T15" fmla="*/ 100 h 241"/>
                    <a:gd name="T16" fmla="*/ 41 w 158"/>
                    <a:gd name="T17" fmla="*/ 123 h 241"/>
                    <a:gd name="T18" fmla="*/ 27 w 158"/>
                    <a:gd name="T19" fmla="*/ 123 h 241"/>
                    <a:gd name="T20" fmla="*/ 4 w 158"/>
                    <a:gd name="T21" fmla="*/ 121 h 241"/>
                    <a:gd name="T22" fmla="*/ 0 w 158"/>
                    <a:gd name="T23" fmla="*/ 118 h 241"/>
                    <a:gd name="T24" fmla="*/ 0 w 158"/>
                    <a:gd name="T25" fmla="*/ 164 h 241"/>
                    <a:gd name="T26" fmla="*/ 3 w 158"/>
                    <a:gd name="T27" fmla="*/ 170 h 241"/>
                    <a:gd name="T28" fmla="*/ 3 w 158"/>
                    <a:gd name="T29" fmla="*/ 206 h 241"/>
                    <a:gd name="T30" fmla="*/ 17 w 158"/>
                    <a:gd name="T31" fmla="*/ 202 h 241"/>
                    <a:gd name="T32" fmla="*/ 24 w 158"/>
                    <a:gd name="T33" fmla="*/ 212 h 241"/>
                    <a:gd name="T34" fmla="*/ 35 w 158"/>
                    <a:gd name="T35" fmla="*/ 215 h 241"/>
                    <a:gd name="T36" fmla="*/ 46 w 158"/>
                    <a:gd name="T37" fmla="*/ 233 h 241"/>
                    <a:gd name="T38" fmla="*/ 56 w 158"/>
                    <a:gd name="T39" fmla="*/ 241 h 241"/>
                    <a:gd name="T40" fmla="*/ 73 w 158"/>
                    <a:gd name="T41" fmla="*/ 220 h 241"/>
                    <a:gd name="T42" fmla="*/ 83 w 158"/>
                    <a:gd name="T43" fmla="*/ 226 h 241"/>
                    <a:gd name="T44" fmla="*/ 137 w 158"/>
                    <a:gd name="T45" fmla="*/ 229 h 241"/>
                    <a:gd name="T46" fmla="*/ 158 w 158"/>
                    <a:gd name="T47" fmla="*/ 228 h 241"/>
                    <a:gd name="T48" fmla="*/ 156 w 158"/>
                    <a:gd name="T49" fmla="*/ 209 h 241"/>
                    <a:gd name="T50" fmla="*/ 145 w 158"/>
                    <a:gd name="T51" fmla="*/ 206 h 241"/>
                    <a:gd name="T52" fmla="*/ 146 w 158"/>
                    <a:gd name="T53" fmla="*/ 87 h 241"/>
                    <a:gd name="T54" fmla="*/ 137 w 158"/>
                    <a:gd name="T55" fmla="*/ 78 h 241"/>
                    <a:gd name="T56" fmla="*/ 137 w 158"/>
                    <a:gd name="T57" fmla="*/ 56 h 241"/>
                    <a:gd name="T58" fmla="*/ 148 w 158"/>
                    <a:gd name="T59" fmla="*/ 52 h 241"/>
                    <a:gd name="T60" fmla="*/ 148 w 158"/>
                    <a:gd name="T61" fmla="*/ 36 h 241"/>
                    <a:gd name="T62" fmla="*/ 116 w 158"/>
                    <a:gd name="T63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58" h="241">
                      <a:moveTo>
                        <a:pt x="116" y="0"/>
                      </a:moveTo>
                      <a:lnTo>
                        <a:pt x="111" y="20"/>
                      </a:lnTo>
                      <a:lnTo>
                        <a:pt x="105" y="30"/>
                      </a:lnTo>
                      <a:lnTo>
                        <a:pt x="68" y="33"/>
                      </a:lnTo>
                      <a:lnTo>
                        <a:pt x="68" y="84"/>
                      </a:lnTo>
                      <a:lnTo>
                        <a:pt x="56" y="79"/>
                      </a:lnTo>
                      <a:lnTo>
                        <a:pt x="46" y="87"/>
                      </a:lnTo>
                      <a:lnTo>
                        <a:pt x="41" y="100"/>
                      </a:lnTo>
                      <a:lnTo>
                        <a:pt x="41" y="123"/>
                      </a:lnTo>
                      <a:lnTo>
                        <a:pt x="27" y="123"/>
                      </a:lnTo>
                      <a:lnTo>
                        <a:pt x="4" y="121"/>
                      </a:lnTo>
                      <a:lnTo>
                        <a:pt x="0" y="118"/>
                      </a:lnTo>
                      <a:lnTo>
                        <a:pt x="0" y="164"/>
                      </a:lnTo>
                      <a:lnTo>
                        <a:pt x="3" y="170"/>
                      </a:lnTo>
                      <a:lnTo>
                        <a:pt x="3" y="206"/>
                      </a:lnTo>
                      <a:lnTo>
                        <a:pt x="17" y="202"/>
                      </a:lnTo>
                      <a:lnTo>
                        <a:pt x="24" y="212"/>
                      </a:lnTo>
                      <a:lnTo>
                        <a:pt x="35" y="215"/>
                      </a:lnTo>
                      <a:lnTo>
                        <a:pt x="46" y="233"/>
                      </a:lnTo>
                      <a:lnTo>
                        <a:pt x="56" y="241"/>
                      </a:lnTo>
                      <a:lnTo>
                        <a:pt x="73" y="220"/>
                      </a:lnTo>
                      <a:lnTo>
                        <a:pt x="83" y="226"/>
                      </a:lnTo>
                      <a:lnTo>
                        <a:pt x="137" y="229"/>
                      </a:lnTo>
                      <a:lnTo>
                        <a:pt x="158" y="228"/>
                      </a:lnTo>
                      <a:lnTo>
                        <a:pt x="156" y="209"/>
                      </a:lnTo>
                      <a:lnTo>
                        <a:pt x="145" y="206"/>
                      </a:lnTo>
                      <a:lnTo>
                        <a:pt x="146" y="87"/>
                      </a:lnTo>
                      <a:lnTo>
                        <a:pt x="137" y="78"/>
                      </a:lnTo>
                      <a:lnTo>
                        <a:pt x="137" y="56"/>
                      </a:lnTo>
                      <a:lnTo>
                        <a:pt x="148" y="52"/>
                      </a:lnTo>
                      <a:lnTo>
                        <a:pt x="148" y="36"/>
                      </a:lnTo>
                      <a:lnTo>
                        <a:pt x="116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3" name="Freeform 866"/>
                <p:cNvSpPr>
                  <a:spLocks/>
                </p:cNvSpPr>
                <p:nvPr/>
              </p:nvSpPr>
              <p:spPr bwMode="auto">
                <a:xfrm>
                  <a:off x="7769225" y="2153921"/>
                  <a:ext cx="169863" cy="252413"/>
                </a:xfrm>
                <a:custGeom>
                  <a:avLst/>
                  <a:gdLst>
                    <a:gd name="T0" fmla="*/ 0 w 107"/>
                    <a:gd name="T1" fmla="*/ 147 h 159"/>
                    <a:gd name="T2" fmla="*/ 5 w 107"/>
                    <a:gd name="T3" fmla="*/ 139 h 159"/>
                    <a:gd name="T4" fmla="*/ 10 w 107"/>
                    <a:gd name="T5" fmla="*/ 124 h 159"/>
                    <a:gd name="T6" fmla="*/ 3 w 107"/>
                    <a:gd name="T7" fmla="*/ 119 h 159"/>
                    <a:gd name="T8" fmla="*/ 2 w 107"/>
                    <a:gd name="T9" fmla="*/ 110 h 159"/>
                    <a:gd name="T10" fmla="*/ 13 w 107"/>
                    <a:gd name="T11" fmla="*/ 107 h 159"/>
                    <a:gd name="T12" fmla="*/ 21 w 107"/>
                    <a:gd name="T13" fmla="*/ 103 h 159"/>
                    <a:gd name="T14" fmla="*/ 27 w 107"/>
                    <a:gd name="T15" fmla="*/ 115 h 159"/>
                    <a:gd name="T16" fmla="*/ 40 w 107"/>
                    <a:gd name="T17" fmla="*/ 110 h 159"/>
                    <a:gd name="T18" fmla="*/ 50 w 107"/>
                    <a:gd name="T19" fmla="*/ 94 h 159"/>
                    <a:gd name="T20" fmla="*/ 48 w 107"/>
                    <a:gd name="T21" fmla="*/ 80 h 159"/>
                    <a:gd name="T22" fmla="*/ 40 w 107"/>
                    <a:gd name="T23" fmla="*/ 72 h 159"/>
                    <a:gd name="T24" fmla="*/ 35 w 107"/>
                    <a:gd name="T25" fmla="*/ 60 h 159"/>
                    <a:gd name="T26" fmla="*/ 38 w 107"/>
                    <a:gd name="T27" fmla="*/ 52 h 159"/>
                    <a:gd name="T28" fmla="*/ 35 w 107"/>
                    <a:gd name="T29" fmla="*/ 43 h 159"/>
                    <a:gd name="T30" fmla="*/ 26 w 107"/>
                    <a:gd name="T31" fmla="*/ 41 h 159"/>
                    <a:gd name="T32" fmla="*/ 26 w 107"/>
                    <a:gd name="T33" fmla="*/ 27 h 159"/>
                    <a:gd name="T34" fmla="*/ 72 w 107"/>
                    <a:gd name="T35" fmla="*/ 20 h 159"/>
                    <a:gd name="T36" fmla="*/ 80 w 107"/>
                    <a:gd name="T37" fmla="*/ 11 h 159"/>
                    <a:gd name="T38" fmla="*/ 86 w 107"/>
                    <a:gd name="T39" fmla="*/ 3 h 159"/>
                    <a:gd name="T40" fmla="*/ 97 w 107"/>
                    <a:gd name="T41" fmla="*/ 0 h 159"/>
                    <a:gd name="T42" fmla="*/ 107 w 107"/>
                    <a:gd name="T43" fmla="*/ 3 h 159"/>
                    <a:gd name="T44" fmla="*/ 104 w 107"/>
                    <a:gd name="T45" fmla="*/ 25 h 159"/>
                    <a:gd name="T46" fmla="*/ 99 w 107"/>
                    <a:gd name="T47" fmla="*/ 28 h 159"/>
                    <a:gd name="T48" fmla="*/ 97 w 107"/>
                    <a:gd name="T49" fmla="*/ 78 h 159"/>
                    <a:gd name="T50" fmla="*/ 94 w 107"/>
                    <a:gd name="T51" fmla="*/ 84 h 159"/>
                    <a:gd name="T52" fmla="*/ 88 w 107"/>
                    <a:gd name="T53" fmla="*/ 92 h 159"/>
                    <a:gd name="T54" fmla="*/ 86 w 107"/>
                    <a:gd name="T55" fmla="*/ 113 h 159"/>
                    <a:gd name="T56" fmla="*/ 74 w 107"/>
                    <a:gd name="T57" fmla="*/ 115 h 159"/>
                    <a:gd name="T58" fmla="*/ 72 w 107"/>
                    <a:gd name="T59" fmla="*/ 140 h 159"/>
                    <a:gd name="T60" fmla="*/ 56 w 107"/>
                    <a:gd name="T61" fmla="*/ 147 h 159"/>
                    <a:gd name="T62" fmla="*/ 53 w 107"/>
                    <a:gd name="T63" fmla="*/ 153 h 159"/>
                    <a:gd name="T64" fmla="*/ 40 w 107"/>
                    <a:gd name="T65" fmla="*/ 153 h 159"/>
                    <a:gd name="T66" fmla="*/ 34 w 107"/>
                    <a:gd name="T67" fmla="*/ 148 h 159"/>
                    <a:gd name="T68" fmla="*/ 24 w 107"/>
                    <a:gd name="T69" fmla="*/ 153 h 159"/>
                    <a:gd name="T70" fmla="*/ 16 w 107"/>
                    <a:gd name="T71" fmla="*/ 156 h 159"/>
                    <a:gd name="T72" fmla="*/ 10 w 107"/>
                    <a:gd name="T73" fmla="*/ 159 h 159"/>
                    <a:gd name="T74" fmla="*/ 10 w 107"/>
                    <a:gd name="T75" fmla="*/ 150 h 159"/>
                    <a:gd name="T76" fmla="*/ 0 w 107"/>
                    <a:gd name="T7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7" h="159">
                      <a:moveTo>
                        <a:pt x="0" y="147"/>
                      </a:moveTo>
                      <a:lnTo>
                        <a:pt x="5" y="139"/>
                      </a:lnTo>
                      <a:lnTo>
                        <a:pt x="10" y="124"/>
                      </a:lnTo>
                      <a:lnTo>
                        <a:pt x="3" y="119"/>
                      </a:lnTo>
                      <a:lnTo>
                        <a:pt x="2" y="110"/>
                      </a:lnTo>
                      <a:lnTo>
                        <a:pt x="13" y="107"/>
                      </a:lnTo>
                      <a:lnTo>
                        <a:pt x="21" y="103"/>
                      </a:lnTo>
                      <a:lnTo>
                        <a:pt x="27" y="115"/>
                      </a:lnTo>
                      <a:lnTo>
                        <a:pt x="40" y="110"/>
                      </a:lnTo>
                      <a:lnTo>
                        <a:pt x="50" y="94"/>
                      </a:lnTo>
                      <a:lnTo>
                        <a:pt x="48" y="80"/>
                      </a:lnTo>
                      <a:lnTo>
                        <a:pt x="40" y="72"/>
                      </a:lnTo>
                      <a:lnTo>
                        <a:pt x="35" y="60"/>
                      </a:lnTo>
                      <a:lnTo>
                        <a:pt x="38" y="52"/>
                      </a:lnTo>
                      <a:lnTo>
                        <a:pt x="35" y="43"/>
                      </a:lnTo>
                      <a:lnTo>
                        <a:pt x="26" y="41"/>
                      </a:lnTo>
                      <a:lnTo>
                        <a:pt x="26" y="27"/>
                      </a:lnTo>
                      <a:lnTo>
                        <a:pt x="72" y="20"/>
                      </a:lnTo>
                      <a:lnTo>
                        <a:pt x="80" y="11"/>
                      </a:lnTo>
                      <a:lnTo>
                        <a:pt x="86" y="3"/>
                      </a:lnTo>
                      <a:lnTo>
                        <a:pt x="97" y="0"/>
                      </a:lnTo>
                      <a:lnTo>
                        <a:pt x="107" y="3"/>
                      </a:lnTo>
                      <a:lnTo>
                        <a:pt x="104" y="25"/>
                      </a:lnTo>
                      <a:lnTo>
                        <a:pt x="99" y="28"/>
                      </a:lnTo>
                      <a:lnTo>
                        <a:pt x="97" y="78"/>
                      </a:lnTo>
                      <a:lnTo>
                        <a:pt x="94" y="84"/>
                      </a:lnTo>
                      <a:lnTo>
                        <a:pt x="88" y="92"/>
                      </a:lnTo>
                      <a:lnTo>
                        <a:pt x="86" y="113"/>
                      </a:lnTo>
                      <a:lnTo>
                        <a:pt x="74" y="115"/>
                      </a:lnTo>
                      <a:lnTo>
                        <a:pt x="72" y="140"/>
                      </a:lnTo>
                      <a:lnTo>
                        <a:pt x="56" y="147"/>
                      </a:lnTo>
                      <a:lnTo>
                        <a:pt x="53" y="153"/>
                      </a:lnTo>
                      <a:lnTo>
                        <a:pt x="40" y="153"/>
                      </a:lnTo>
                      <a:lnTo>
                        <a:pt x="34" y="148"/>
                      </a:lnTo>
                      <a:lnTo>
                        <a:pt x="24" y="153"/>
                      </a:lnTo>
                      <a:lnTo>
                        <a:pt x="16" y="156"/>
                      </a:lnTo>
                      <a:lnTo>
                        <a:pt x="10" y="159"/>
                      </a:lnTo>
                      <a:lnTo>
                        <a:pt x="10" y="150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4" name="Freeform 867"/>
                <p:cNvSpPr>
                  <a:spLocks/>
                </p:cNvSpPr>
                <p:nvPr/>
              </p:nvSpPr>
              <p:spPr bwMode="auto">
                <a:xfrm>
                  <a:off x="7769225" y="2153921"/>
                  <a:ext cx="169863" cy="252413"/>
                </a:xfrm>
                <a:custGeom>
                  <a:avLst/>
                  <a:gdLst>
                    <a:gd name="T0" fmla="*/ 0 w 107"/>
                    <a:gd name="T1" fmla="*/ 147 h 159"/>
                    <a:gd name="T2" fmla="*/ 5 w 107"/>
                    <a:gd name="T3" fmla="*/ 139 h 159"/>
                    <a:gd name="T4" fmla="*/ 10 w 107"/>
                    <a:gd name="T5" fmla="*/ 124 h 159"/>
                    <a:gd name="T6" fmla="*/ 3 w 107"/>
                    <a:gd name="T7" fmla="*/ 119 h 159"/>
                    <a:gd name="T8" fmla="*/ 2 w 107"/>
                    <a:gd name="T9" fmla="*/ 110 h 159"/>
                    <a:gd name="T10" fmla="*/ 13 w 107"/>
                    <a:gd name="T11" fmla="*/ 107 h 159"/>
                    <a:gd name="T12" fmla="*/ 21 w 107"/>
                    <a:gd name="T13" fmla="*/ 103 h 159"/>
                    <a:gd name="T14" fmla="*/ 27 w 107"/>
                    <a:gd name="T15" fmla="*/ 115 h 159"/>
                    <a:gd name="T16" fmla="*/ 40 w 107"/>
                    <a:gd name="T17" fmla="*/ 110 h 159"/>
                    <a:gd name="T18" fmla="*/ 50 w 107"/>
                    <a:gd name="T19" fmla="*/ 94 h 159"/>
                    <a:gd name="T20" fmla="*/ 48 w 107"/>
                    <a:gd name="T21" fmla="*/ 80 h 159"/>
                    <a:gd name="T22" fmla="*/ 40 w 107"/>
                    <a:gd name="T23" fmla="*/ 72 h 159"/>
                    <a:gd name="T24" fmla="*/ 35 w 107"/>
                    <a:gd name="T25" fmla="*/ 60 h 159"/>
                    <a:gd name="T26" fmla="*/ 38 w 107"/>
                    <a:gd name="T27" fmla="*/ 52 h 159"/>
                    <a:gd name="T28" fmla="*/ 35 w 107"/>
                    <a:gd name="T29" fmla="*/ 43 h 159"/>
                    <a:gd name="T30" fmla="*/ 26 w 107"/>
                    <a:gd name="T31" fmla="*/ 41 h 159"/>
                    <a:gd name="T32" fmla="*/ 26 w 107"/>
                    <a:gd name="T33" fmla="*/ 27 h 159"/>
                    <a:gd name="T34" fmla="*/ 72 w 107"/>
                    <a:gd name="T35" fmla="*/ 20 h 159"/>
                    <a:gd name="T36" fmla="*/ 80 w 107"/>
                    <a:gd name="T37" fmla="*/ 11 h 159"/>
                    <a:gd name="T38" fmla="*/ 86 w 107"/>
                    <a:gd name="T39" fmla="*/ 3 h 159"/>
                    <a:gd name="T40" fmla="*/ 97 w 107"/>
                    <a:gd name="T41" fmla="*/ 0 h 159"/>
                    <a:gd name="T42" fmla="*/ 107 w 107"/>
                    <a:gd name="T43" fmla="*/ 3 h 159"/>
                    <a:gd name="T44" fmla="*/ 104 w 107"/>
                    <a:gd name="T45" fmla="*/ 25 h 159"/>
                    <a:gd name="T46" fmla="*/ 99 w 107"/>
                    <a:gd name="T47" fmla="*/ 28 h 159"/>
                    <a:gd name="T48" fmla="*/ 97 w 107"/>
                    <a:gd name="T49" fmla="*/ 78 h 159"/>
                    <a:gd name="T50" fmla="*/ 94 w 107"/>
                    <a:gd name="T51" fmla="*/ 84 h 159"/>
                    <a:gd name="T52" fmla="*/ 88 w 107"/>
                    <a:gd name="T53" fmla="*/ 92 h 159"/>
                    <a:gd name="T54" fmla="*/ 86 w 107"/>
                    <a:gd name="T55" fmla="*/ 113 h 159"/>
                    <a:gd name="T56" fmla="*/ 74 w 107"/>
                    <a:gd name="T57" fmla="*/ 115 h 159"/>
                    <a:gd name="T58" fmla="*/ 72 w 107"/>
                    <a:gd name="T59" fmla="*/ 140 h 159"/>
                    <a:gd name="T60" fmla="*/ 56 w 107"/>
                    <a:gd name="T61" fmla="*/ 147 h 159"/>
                    <a:gd name="T62" fmla="*/ 53 w 107"/>
                    <a:gd name="T63" fmla="*/ 153 h 159"/>
                    <a:gd name="T64" fmla="*/ 40 w 107"/>
                    <a:gd name="T65" fmla="*/ 153 h 159"/>
                    <a:gd name="T66" fmla="*/ 34 w 107"/>
                    <a:gd name="T67" fmla="*/ 148 h 159"/>
                    <a:gd name="T68" fmla="*/ 24 w 107"/>
                    <a:gd name="T69" fmla="*/ 153 h 159"/>
                    <a:gd name="T70" fmla="*/ 16 w 107"/>
                    <a:gd name="T71" fmla="*/ 156 h 159"/>
                    <a:gd name="T72" fmla="*/ 10 w 107"/>
                    <a:gd name="T73" fmla="*/ 159 h 159"/>
                    <a:gd name="T74" fmla="*/ 10 w 107"/>
                    <a:gd name="T75" fmla="*/ 150 h 159"/>
                    <a:gd name="T76" fmla="*/ 0 w 107"/>
                    <a:gd name="T7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7" h="159">
                      <a:moveTo>
                        <a:pt x="0" y="147"/>
                      </a:moveTo>
                      <a:lnTo>
                        <a:pt x="5" y="139"/>
                      </a:lnTo>
                      <a:lnTo>
                        <a:pt x="10" y="124"/>
                      </a:lnTo>
                      <a:lnTo>
                        <a:pt x="3" y="119"/>
                      </a:lnTo>
                      <a:lnTo>
                        <a:pt x="2" y="110"/>
                      </a:lnTo>
                      <a:lnTo>
                        <a:pt x="13" y="107"/>
                      </a:lnTo>
                      <a:lnTo>
                        <a:pt x="21" y="103"/>
                      </a:lnTo>
                      <a:lnTo>
                        <a:pt x="27" y="115"/>
                      </a:lnTo>
                      <a:lnTo>
                        <a:pt x="40" y="110"/>
                      </a:lnTo>
                      <a:lnTo>
                        <a:pt x="50" y="94"/>
                      </a:lnTo>
                      <a:lnTo>
                        <a:pt x="48" y="80"/>
                      </a:lnTo>
                      <a:lnTo>
                        <a:pt x="40" y="72"/>
                      </a:lnTo>
                      <a:lnTo>
                        <a:pt x="35" y="60"/>
                      </a:lnTo>
                      <a:lnTo>
                        <a:pt x="38" y="52"/>
                      </a:lnTo>
                      <a:lnTo>
                        <a:pt x="35" y="43"/>
                      </a:lnTo>
                      <a:lnTo>
                        <a:pt x="26" y="41"/>
                      </a:lnTo>
                      <a:lnTo>
                        <a:pt x="26" y="27"/>
                      </a:lnTo>
                      <a:lnTo>
                        <a:pt x="72" y="20"/>
                      </a:lnTo>
                      <a:lnTo>
                        <a:pt x="80" y="11"/>
                      </a:lnTo>
                      <a:lnTo>
                        <a:pt x="86" y="3"/>
                      </a:lnTo>
                      <a:lnTo>
                        <a:pt x="97" y="0"/>
                      </a:lnTo>
                      <a:lnTo>
                        <a:pt x="107" y="3"/>
                      </a:lnTo>
                      <a:lnTo>
                        <a:pt x="104" y="25"/>
                      </a:lnTo>
                      <a:lnTo>
                        <a:pt x="99" y="28"/>
                      </a:lnTo>
                      <a:lnTo>
                        <a:pt x="97" y="78"/>
                      </a:lnTo>
                      <a:lnTo>
                        <a:pt x="94" y="84"/>
                      </a:lnTo>
                      <a:lnTo>
                        <a:pt x="88" y="92"/>
                      </a:lnTo>
                      <a:lnTo>
                        <a:pt x="86" y="113"/>
                      </a:lnTo>
                      <a:lnTo>
                        <a:pt x="74" y="115"/>
                      </a:lnTo>
                      <a:lnTo>
                        <a:pt x="72" y="140"/>
                      </a:lnTo>
                      <a:lnTo>
                        <a:pt x="56" y="147"/>
                      </a:lnTo>
                      <a:lnTo>
                        <a:pt x="53" y="153"/>
                      </a:lnTo>
                      <a:lnTo>
                        <a:pt x="40" y="153"/>
                      </a:lnTo>
                      <a:lnTo>
                        <a:pt x="34" y="148"/>
                      </a:lnTo>
                      <a:lnTo>
                        <a:pt x="24" y="153"/>
                      </a:lnTo>
                      <a:lnTo>
                        <a:pt x="16" y="156"/>
                      </a:lnTo>
                      <a:lnTo>
                        <a:pt x="10" y="159"/>
                      </a:lnTo>
                      <a:lnTo>
                        <a:pt x="10" y="150"/>
                      </a:lnTo>
                      <a:lnTo>
                        <a:pt x="0" y="14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5" name="Freeform 868"/>
                <p:cNvSpPr>
                  <a:spLocks/>
                </p:cNvSpPr>
                <p:nvPr/>
              </p:nvSpPr>
              <p:spPr bwMode="auto">
                <a:xfrm>
                  <a:off x="7769225" y="2153921"/>
                  <a:ext cx="169863" cy="252413"/>
                </a:xfrm>
                <a:custGeom>
                  <a:avLst/>
                  <a:gdLst>
                    <a:gd name="T0" fmla="*/ 0 w 107"/>
                    <a:gd name="T1" fmla="*/ 147 h 159"/>
                    <a:gd name="T2" fmla="*/ 5 w 107"/>
                    <a:gd name="T3" fmla="*/ 139 h 159"/>
                    <a:gd name="T4" fmla="*/ 10 w 107"/>
                    <a:gd name="T5" fmla="*/ 124 h 159"/>
                    <a:gd name="T6" fmla="*/ 3 w 107"/>
                    <a:gd name="T7" fmla="*/ 119 h 159"/>
                    <a:gd name="T8" fmla="*/ 2 w 107"/>
                    <a:gd name="T9" fmla="*/ 110 h 159"/>
                    <a:gd name="T10" fmla="*/ 13 w 107"/>
                    <a:gd name="T11" fmla="*/ 107 h 159"/>
                    <a:gd name="T12" fmla="*/ 21 w 107"/>
                    <a:gd name="T13" fmla="*/ 103 h 159"/>
                    <a:gd name="T14" fmla="*/ 27 w 107"/>
                    <a:gd name="T15" fmla="*/ 115 h 159"/>
                    <a:gd name="T16" fmla="*/ 40 w 107"/>
                    <a:gd name="T17" fmla="*/ 110 h 159"/>
                    <a:gd name="T18" fmla="*/ 50 w 107"/>
                    <a:gd name="T19" fmla="*/ 94 h 159"/>
                    <a:gd name="T20" fmla="*/ 48 w 107"/>
                    <a:gd name="T21" fmla="*/ 80 h 159"/>
                    <a:gd name="T22" fmla="*/ 40 w 107"/>
                    <a:gd name="T23" fmla="*/ 72 h 159"/>
                    <a:gd name="T24" fmla="*/ 35 w 107"/>
                    <a:gd name="T25" fmla="*/ 60 h 159"/>
                    <a:gd name="T26" fmla="*/ 38 w 107"/>
                    <a:gd name="T27" fmla="*/ 52 h 159"/>
                    <a:gd name="T28" fmla="*/ 35 w 107"/>
                    <a:gd name="T29" fmla="*/ 43 h 159"/>
                    <a:gd name="T30" fmla="*/ 26 w 107"/>
                    <a:gd name="T31" fmla="*/ 41 h 159"/>
                    <a:gd name="T32" fmla="*/ 26 w 107"/>
                    <a:gd name="T33" fmla="*/ 27 h 159"/>
                    <a:gd name="T34" fmla="*/ 72 w 107"/>
                    <a:gd name="T35" fmla="*/ 20 h 159"/>
                    <a:gd name="T36" fmla="*/ 80 w 107"/>
                    <a:gd name="T37" fmla="*/ 11 h 159"/>
                    <a:gd name="T38" fmla="*/ 86 w 107"/>
                    <a:gd name="T39" fmla="*/ 3 h 159"/>
                    <a:gd name="T40" fmla="*/ 97 w 107"/>
                    <a:gd name="T41" fmla="*/ 0 h 159"/>
                    <a:gd name="T42" fmla="*/ 107 w 107"/>
                    <a:gd name="T43" fmla="*/ 3 h 159"/>
                    <a:gd name="T44" fmla="*/ 104 w 107"/>
                    <a:gd name="T45" fmla="*/ 25 h 159"/>
                    <a:gd name="T46" fmla="*/ 99 w 107"/>
                    <a:gd name="T47" fmla="*/ 28 h 159"/>
                    <a:gd name="T48" fmla="*/ 97 w 107"/>
                    <a:gd name="T49" fmla="*/ 78 h 159"/>
                    <a:gd name="T50" fmla="*/ 94 w 107"/>
                    <a:gd name="T51" fmla="*/ 84 h 159"/>
                    <a:gd name="T52" fmla="*/ 88 w 107"/>
                    <a:gd name="T53" fmla="*/ 92 h 159"/>
                    <a:gd name="T54" fmla="*/ 86 w 107"/>
                    <a:gd name="T55" fmla="*/ 113 h 159"/>
                    <a:gd name="T56" fmla="*/ 74 w 107"/>
                    <a:gd name="T57" fmla="*/ 115 h 159"/>
                    <a:gd name="T58" fmla="*/ 72 w 107"/>
                    <a:gd name="T59" fmla="*/ 140 h 159"/>
                    <a:gd name="T60" fmla="*/ 56 w 107"/>
                    <a:gd name="T61" fmla="*/ 147 h 159"/>
                    <a:gd name="T62" fmla="*/ 53 w 107"/>
                    <a:gd name="T63" fmla="*/ 153 h 159"/>
                    <a:gd name="T64" fmla="*/ 40 w 107"/>
                    <a:gd name="T65" fmla="*/ 153 h 159"/>
                    <a:gd name="T66" fmla="*/ 34 w 107"/>
                    <a:gd name="T67" fmla="*/ 148 h 159"/>
                    <a:gd name="T68" fmla="*/ 24 w 107"/>
                    <a:gd name="T69" fmla="*/ 153 h 159"/>
                    <a:gd name="T70" fmla="*/ 16 w 107"/>
                    <a:gd name="T71" fmla="*/ 156 h 159"/>
                    <a:gd name="T72" fmla="*/ 10 w 107"/>
                    <a:gd name="T73" fmla="*/ 159 h 159"/>
                    <a:gd name="T74" fmla="*/ 10 w 107"/>
                    <a:gd name="T75" fmla="*/ 150 h 159"/>
                    <a:gd name="T76" fmla="*/ 0 w 107"/>
                    <a:gd name="T7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7" h="159">
                      <a:moveTo>
                        <a:pt x="0" y="147"/>
                      </a:moveTo>
                      <a:lnTo>
                        <a:pt x="5" y="139"/>
                      </a:lnTo>
                      <a:lnTo>
                        <a:pt x="10" y="124"/>
                      </a:lnTo>
                      <a:lnTo>
                        <a:pt x="3" y="119"/>
                      </a:lnTo>
                      <a:lnTo>
                        <a:pt x="2" y="110"/>
                      </a:lnTo>
                      <a:lnTo>
                        <a:pt x="13" y="107"/>
                      </a:lnTo>
                      <a:lnTo>
                        <a:pt x="21" y="103"/>
                      </a:lnTo>
                      <a:lnTo>
                        <a:pt x="27" y="115"/>
                      </a:lnTo>
                      <a:lnTo>
                        <a:pt x="40" y="110"/>
                      </a:lnTo>
                      <a:lnTo>
                        <a:pt x="50" y="94"/>
                      </a:lnTo>
                      <a:lnTo>
                        <a:pt x="48" y="80"/>
                      </a:lnTo>
                      <a:lnTo>
                        <a:pt x="40" y="72"/>
                      </a:lnTo>
                      <a:lnTo>
                        <a:pt x="35" y="60"/>
                      </a:lnTo>
                      <a:lnTo>
                        <a:pt x="38" y="52"/>
                      </a:lnTo>
                      <a:lnTo>
                        <a:pt x="35" y="43"/>
                      </a:lnTo>
                      <a:lnTo>
                        <a:pt x="26" y="41"/>
                      </a:lnTo>
                      <a:lnTo>
                        <a:pt x="26" y="27"/>
                      </a:lnTo>
                      <a:lnTo>
                        <a:pt x="72" y="20"/>
                      </a:lnTo>
                      <a:lnTo>
                        <a:pt x="80" y="11"/>
                      </a:lnTo>
                      <a:lnTo>
                        <a:pt x="86" y="3"/>
                      </a:lnTo>
                      <a:lnTo>
                        <a:pt x="97" y="0"/>
                      </a:lnTo>
                      <a:lnTo>
                        <a:pt x="107" y="3"/>
                      </a:lnTo>
                      <a:lnTo>
                        <a:pt x="104" y="25"/>
                      </a:lnTo>
                      <a:lnTo>
                        <a:pt x="99" y="28"/>
                      </a:lnTo>
                      <a:lnTo>
                        <a:pt x="97" y="78"/>
                      </a:lnTo>
                      <a:lnTo>
                        <a:pt x="94" y="84"/>
                      </a:lnTo>
                      <a:lnTo>
                        <a:pt x="88" y="92"/>
                      </a:lnTo>
                      <a:lnTo>
                        <a:pt x="86" y="113"/>
                      </a:lnTo>
                      <a:lnTo>
                        <a:pt x="74" y="115"/>
                      </a:lnTo>
                      <a:lnTo>
                        <a:pt x="72" y="140"/>
                      </a:lnTo>
                      <a:lnTo>
                        <a:pt x="56" y="147"/>
                      </a:lnTo>
                      <a:lnTo>
                        <a:pt x="53" y="153"/>
                      </a:lnTo>
                      <a:lnTo>
                        <a:pt x="40" y="153"/>
                      </a:lnTo>
                      <a:lnTo>
                        <a:pt x="34" y="148"/>
                      </a:lnTo>
                      <a:lnTo>
                        <a:pt x="24" y="153"/>
                      </a:lnTo>
                      <a:lnTo>
                        <a:pt x="16" y="156"/>
                      </a:lnTo>
                      <a:lnTo>
                        <a:pt x="10" y="159"/>
                      </a:lnTo>
                      <a:lnTo>
                        <a:pt x="10" y="150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6" name="Freeform 869"/>
                <p:cNvSpPr>
                  <a:spLocks/>
                </p:cNvSpPr>
                <p:nvPr/>
              </p:nvSpPr>
              <p:spPr bwMode="auto">
                <a:xfrm>
                  <a:off x="7769225" y="2153921"/>
                  <a:ext cx="169863" cy="252413"/>
                </a:xfrm>
                <a:custGeom>
                  <a:avLst/>
                  <a:gdLst>
                    <a:gd name="T0" fmla="*/ 0 w 107"/>
                    <a:gd name="T1" fmla="*/ 147 h 159"/>
                    <a:gd name="T2" fmla="*/ 5 w 107"/>
                    <a:gd name="T3" fmla="*/ 139 h 159"/>
                    <a:gd name="T4" fmla="*/ 10 w 107"/>
                    <a:gd name="T5" fmla="*/ 124 h 159"/>
                    <a:gd name="T6" fmla="*/ 3 w 107"/>
                    <a:gd name="T7" fmla="*/ 119 h 159"/>
                    <a:gd name="T8" fmla="*/ 2 w 107"/>
                    <a:gd name="T9" fmla="*/ 110 h 159"/>
                    <a:gd name="T10" fmla="*/ 13 w 107"/>
                    <a:gd name="T11" fmla="*/ 107 h 159"/>
                    <a:gd name="T12" fmla="*/ 21 w 107"/>
                    <a:gd name="T13" fmla="*/ 103 h 159"/>
                    <a:gd name="T14" fmla="*/ 27 w 107"/>
                    <a:gd name="T15" fmla="*/ 115 h 159"/>
                    <a:gd name="T16" fmla="*/ 40 w 107"/>
                    <a:gd name="T17" fmla="*/ 110 h 159"/>
                    <a:gd name="T18" fmla="*/ 50 w 107"/>
                    <a:gd name="T19" fmla="*/ 94 h 159"/>
                    <a:gd name="T20" fmla="*/ 48 w 107"/>
                    <a:gd name="T21" fmla="*/ 80 h 159"/>
                    <a:gd name="T22" fmla="*/ 40 w 107"/>
                    <a:gd name="T23" fmla="*/ 72 h 159"/>
                    <a:gd name="T24" fmla="*/ 35 w 107"/>
                    <a:gd name="T25" fmla="*/ 60 h 159"/>
                    <a:gd name="T26" fmla="*/ 38 w 107"/>
                    <a:gd name="T27" fmla="*/ 52 h 159"/>
                    <a:gd name="T28" fmla="*/ 35 w 107"/>
                    <a:gd name="T29" fmla="*/ 43 h 159"/>
                    <a:gd name="T30" fmla="*/ 26 w 107"/>
                    <a:gd name="T31" fmla="*/ 41 h 159"/>
                    <a:gd name="T32" fmla="*/ 26 w 107"/>
                    <a:gd name="T33" fmla="*/ 27 h 159"/>
                    <a:gd name="T34" fmla="*/ 72 w 107"/>
                    <a:gd name="T35" fmla="*/ 20 h 159"/>
                    <a:gd name="T36" fmla="*/ 80 w 107"/>
                    <a:gd name="T37" fmla="*/ 11 h 159"/>
                    <a:gd name="T38" fmla="*/ 86 w 107"/>
                    <a:gd name="T39" fmla="*/ 3 h 159"/>
                    <a:gd name="T40" fmla="*/ 97 w 107"/>
                    <a:gd name="T41" fmla="*/ 0 h 159"/>
                    <a:gd name="T42" fmla="*/ 107 w 107"/>
                    <a:gd name="T43" fmla="*/ 3 h 159"/>
                    <a:gd name="T44" fmla="*/ 104 w 107"/>
                    <a:gd name="T45" fmla="*/ 25 h 159"/>
                    <a:gd name="T46" fmla="*/ 99 w 107"/>
                    <a:gd name="T47" fmla="*/ 28 h 159"/>
                    <a:gd name="T48" fmla="*/ 97 w 107"/>
                    <a:gd name="T49" fmla="*/ 78 h 159"/>
                    <a:gd name="T50" fmla="*/ 94 w 107"/>
                    <a:gd name="T51" fmla="*/ 84 h 159"/>
                    <a:gd name="T52" fmla="*/ 88 w 107"/>
                    <a:gd name="T53" fmla="*/ 92 h 159"/>
                    <a:gd name="T54" fmla="*/ 86 w 107"/>
                    <a:gd name="T55" fmla="*/ 113 h 159"/>
                    <a:gd name="T56" fmla="*/ 74 w 107"/>
                    <a:gd name="T57" fmla="*/ 115 h 159"/>
                    <a:gd name="T58" fmla="*/ 72 w 107"/>
                    <a:gd name="T59" fmla="*/ 140 h 159"/>
                    <a:gd name="T60" fmla="*/ 56 w 107"/>
                    <a:gd name="T61" fmla="*/ 147 h 159"/>
                    <a:gd name="T62" fmla="*/ 53 w 107"/>
                    <a:gd name="T63" fmla="*/ 153 h 159"/>
                    <a:gd name="T64" fmla="*/ 40 w 107"/>
                    <a:gd name="T65" fmla="*/ 153 h 159"/>
                    <a:gd name="T66" fmla="*/ 34 w 107"/>
                    <a:gd name="T67" fmla="*/ 148 h 159"/>
                    <a:gd name="T68" fmla="*/ 24 w 107"/>
                    <a:gd name="T69" fmla="*/ 153 h 159"/>
                    <a:gd name="T70" fmla="*/ 16 w 107"/>
                    <a:gd name="T71" fmla="*/ 156 h 159"/>
                    <a:gd name="T72" fmla="*/ 10 w 107"/>
                    <a:gd name="T73" fmla="*/ 159 h 159"/>
                    <a:gd name="T74" fmla="*/ 10 w 107"/>
                    <a:gd name="T75" fmla="*/ 150 h 159"/>
                    <a:gd name="T76" fmla="*/ 0 w 107"/>
                    <a:gd name="T7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7" h="159">
                      <a:moveTo>
                        <a:pt x="0" y="147"/>
                      </a:moveTo>
                      <a:lnTo>
                        <a:pt x="5" y="139"/>
                      </a:lnTo>
                      <a:lnTo>
                        <a:pt x="10" y="124"/>
                      </a:lnTo>
                      <a:lnTo>
                        <a:pt x="3" y="119"/>
                      </a:lnTo>
                      <a:lnTo>
                        <a:pt x="2" y="110"/>
                      </a:lnTo>
                      <a:lnTo>
                        <a:pt x="13" y="107"/>
                      </a:lnTo>
                      <a:lnTo>
                        <a:pt x="21" y="103"/>
                      </a:lnTo>
                      <a:lnTo>
                        <a:pt x="27" y="115"/>
                      </a:lnTo>
                      <a:lnTo>
                        <a:pt x="40" y="110"/>
                      </a:lnTo>
                      <a:lnTo>
                        <a:pt x="50" y="94"/>
                      </a:lnTo>
                      <a:lnTo>
                        <a:pt x="48" y="80"/>
                      </a:lnTo>
                      <a:lnTo>
                        <a:pt x="40" y="72"/>
                      </a:lnTo>
                      <a:lnTo>
                        <a:pt x="35" y="60"/>
                      </a:lnTo>
                      <a:lnTo>
                        <a:pt x="38" y="52"/>
                      </a:lnTo>
                      <a:lnTo>
                        <a:pt x="35" y="43"/>
                      </a:lnTo>
                      <a:lnTo>
                        <a:pt x="26" y="41"/>
                      </a:lnTo>
                      <a:lnTo>
                        <a:pt x="26" y="27"/>
                      </a:lnTo>
                      <a:lnTo>
                        <a:pt x="72" y="20"/>
                      </a:lnTo>
                      <a:lnTo>
                        <a:pt x="80" y="11"/>
                      </a:lnTo>
                      <a:lnTo>
                        <a:pt x="86" y="3"/>
                      </a:lnTo>
                      <a:lnTo>
                        <a:pt x="97" y="0"/>
                      </a:lnTo>
                      <a:lnTo>
                        <a:pt x="107" y="3"/>
                      </a:lnTo>
                      <a:lnTo>
                        <a:pt x="104" y="25"/>
                      </a:lnTo>
                      <a:lnTo>
                        <a:pt x="99" y="28"/>
                      </a:lnTo>
                      <a:lnTo>
                        <a:pt x="97" y="78"/>
                      </a:lnTo>
                      <a:lnTo>
                        <a:pt x="94" y="84"/>
                      </a:lnTo>
                      <a:lnTo>
                        <a:pt x="88" y="92"/>
                      </a:lnTo>
                      <a:lnTo>
                        <a:pt x="86" y="113"/>
                      </a:lnTo>
                      <a:lnTo>
                        <a:pt x="74" y="115"/>
                      </a:lnTo>
                      <a:lnTo>
                        <a:pt x="72" y="140"/>
                      </a:lnTo>
                      <a:lnTo>
                        <a:pt x="56" y="147"/>
                      </a:lnTo>
                      <a:lnTo>
                        <a:pt x="53" y="153"/>
                      </a:lnTo>
                      <a:lnTo>
                        <a:pt x="40" y="153"/>
                      </a:lnTo>
                      <a:lnTo>
                        <a:pt x="34" y="148"/>
                      </a:lnTo>
                      <a:lnTo>
                        <a:pt x="24" y="153"/>
                      </a:lnTo>
                      <a:lnTo>
                        <a:pt x="16" y="156"/>
                      </a:lnTo>
                      <a:lnTo>
                        <a:pt x="10" y="159"/>
                      </a:lnTo>
                      <a:lnTo>
                        <a:pt x="10" y="150"/>
                      </a:lnTo>
                      <a:lnTo>
                        <a:pt x="0" y="14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7" name="Freeform 870"/>
                <p:cNvSpPr>
                  <a:spLocks/>
                </p:cNvSpPr>
                <p:nvPr/>
              </p:nvSpPr>
              <p:spPr bwMode="auto">
                <a:xfrm>
                  <a:off x="7789863" y="2123758"/>
                  <a:ext cx="463550" cy="515938"/>
                </a:xfrm>
                <a:custGeom>
                  <a:avLst/>
                  <a:gdLst>
                    <a:gd name="T0" fmla="*/ 1 w 292"/>
                    <a:gd name="T1" fmla="*/ 183 h 325"/>
                    <a:gd name="T2" fmla="*/ 6 w 292"/>
                    <a:gd name="T3" fmla="*/ 191 h 325"/>
                    <a:gd name="T4" fmla="*/ 45 w 292"/>
                    <a:gd name="T5" fmla="*/ 186 h 325"/>
                    <a:gd name="T6" fmla="*/ 78 w 292"/>
                    <a:gd name="T7" fmla="*/ 215 h 325"/>
                    <a:gd name="T8" fmla="*/ 86 w 292"/>
                    <a:gd name="T9" fmla="*/ 228 h 325"/>
                    <a:gd name="T10" fmla="*/ 115 w 292"/>
                    <a:gd name="T11" fmla="*/ 210 h 325"/>
                    <a:gd name="T12" fmla="*/ 129 w 292"/>
                    <a:gd name="T13" fmla="*/ 223 h 325"/>
                    <a:gd name="T14" fmla="*/ 145 w 292"/>
                    <a:gd name="T15" fmla="*/ 217 h 325"/>
                    <a:gd name="T16" fmla="*/ 151 w 292"/>
                    <a:gd name="T17" fmla="*/ 260 h 325"/>
                    <a:gd name="T18" fmla="*/ 161 w 292"/>
                    <a:gd name="T19" fmla="*/ 279 h 325"/>
                    <a:gd name="T20" fmla="*/ 196 w 292"/>
                    <a:gd name="T21" fmla="*/ 280 h 325"/>
                    <a:gd name="T22" fmla="*/ 207 w 292"/>
                    <a:gd name="T23" fmla="*/ 300 h 325"/>
                    <a:gd name="T24" fmla="*/ 223 w 292"/>
                    <a:gd name="T25" fmla="*/ 288 h 325"/>
                    <a:gd name="T26" fmla="*/ 238 w 292"/>
                    <a:gd name="T27" fmla="*/ 301 h 325"/>
                    <a:gd name="T28" fmla="*/ 247 w 292"/>
                    <a:gd name="T29" fmla="*/ 325 h 325"/>
                    <a:gd name="T30" fmla="*/ 266 w 292"/>
                    <a:gd name="T31" fmla="*/ 314 h 325"/>
                    <a:gd name="T32" fmla="*/ 254 w 292"/>
                    <a:gd name="T33" fmla="*/ 295 h 325"/>
                    <a:gd name="T34" fmla="*/ 252 w 292"/>
                    <a:gd name="T35" fmla="*/ 242 h 325"/>
                    <a:gd name="T36" fmla="*/ 270 w 292"/>
                    <a:gd name="T37" fmla="*/ 226 h 325"/>
                    <a:gd name="T38" fmla="*/ 273 w 292"/>
                    <a:gd name="T39" fmla="*/ 210 h 325"/>
                    <a:gd name="T40" fmla="*/ 268 w 292"/>
                    <a:gd name="T41" fmla="*/ 189 h 325"/>
                    <a:gd name="T42" fmla="*/ 266 w 292"/>
                    <a:gd name="T43" fmla="*/ 167 h 325"/>
                    <a:gd name="T44" fmla="*/ 257 w 292"/>
                    <a:gd name="T45" fmla="*/ 151 h 325"/>
                    <a:gd name="T46" fmla="*/ 250 w 292"/>
                    <a:gd name="T47" fmla="*/ 137 h 325"/>
                    <a:gd name="T48" fmla="*/ 255 w 292"/>
                    <a:gd name="T49" fmla="*/ 122 h 325"/>
                    <a:gd name="T50" fmla="*/ 263 w 292"/>
                    <a:gd name="T51" fmla="*/ 108 h 325"/>
                    <a:gd name="T52" fmla="*/ 282 w 292"/>
                    <a:gd name="T53" fmla="*/ 65 h 325"/>
                    <a:gd name="T54" fmla="*/ 292 w 292"/>
                    <a:gd name="T55" fmla="*/ 51 h 325"/>
                    <a:gd name="T56" fmla="*/ 282 w 292"/>
                    <a:gd name="T57" fmla="*/ 43 h 325"/>
                    <a:gd name="T58" fmla="*/ 279 w 292"/>
                    <a:gd name="T59" fmla="*/ 22 h 325"/>
                    <a:gd name="T60" fmla="*/ 265 w 292"/>
                    <a:gd name="T61" fmla="*/ 12 h 325"/>
                    <a:gd name="T62" fmla="*/ 223 w 292"/>
                    <a:gd name="T63" fmla="*/ 1 h 325"/>
                    <a:gd name="T64" fmla="*/ 198 w 292"/>
                    <a:gd name="T65" fmla="*/ 4 h 325"/>
                    <a:gd name="T66" fmla="*/ 183 w 292"/>
                    <a:gd name="T67" fmla="*/ 8 h 325"/>
                    <a:gd name="T68" fmla="*/ 150 w 292"/>
                    <a:gd name="T69" fmla="*/ 19 h 325"/>
                    <a:gd name="T70" fmla="*/ 118 w 292"/>
                    <a:gd name="T71" fmla="*/ 9 h 325"/>
                    <a:gd name="T72" fmla="*/ 102 w 292"/>
                    <a:gd name="T73" fmla="*/ 14 h 325"/>
                    <a:gd name="T74" fmla="*/ 89 w 292"/>
                    <a:gd name="T75" fmla="*/ 24 h 325"/>
                    <a:gd name="T76" fmla="*/ 94 w 292"/>
                    <a:gd name="T77" fmla="*/ 46 h 325"/>
                    <a:gd name="T78" fmla="*/ 89 w 292"/>
                    <a:gd name="T79" fmla="*/ 97 h 325"/>
                    <a:gd name="T80" fmla="*/ 80 w 292"/>
                    <a:gd name="T81" fmla="*/ 110 h 325"/>
                    <a:gd name="T82" fmla="*/ 65 w 292"/>
                    <a:gd name="T83" fmla="*/ 132 h 325"/>
                    <a:gd name="T84" fmla="*/ 48 w 292"/>
                    <a:gd name="T85" fmla="*/ 162 h 325"/>
                    <a:gd name="T86" fmla="*/ 32 w 292"/>
                    <a:gd name="T87" fmla="*/ 169 h 325"/>
                    <a:gd name="T88" fmla="*/ 16 w 292"/>
                    <a:gd name="T89" fmla="*/ 169 h 325"/>
                    <a:gd name="T90" fmla="*/ 1 w 292"/>
                    <a:gd name="T91" fmla="*/ 174 h 325"/>
                    <a:gd name="T92" fmla="*/ 6 w 292"/>
                    <a:gd name="T93" fmla="*/ 18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92" h="325">
                      <a:moveTo>
                        <a:pt x="6" y="180"/>
                      </a:moveTo>
                      <a:lnTo>
                        <a:pt x="1" y="183"/>
                      </a:lnTo>
                      <a:lnTo>
                        <a:pt x="0" y="189"/>
                      </a:lnTo>
                      <a:lnTo>
                        <a:pt x="6" y="191"/>
                      </a:lnTo>
                      <a:lnTo>
                        <a:pt x="29" y="193"/>
                      </a:lnTo>
                      <a:lnTo>
                        <a:pt x="45" y="186"/>
                      </a:lnTo>
                      <a:lnTo>
                        <a:pt x="73" y="189"/>
                      </a:lnTo>
                      <a:lnTo>
                        <a:pt x="78" y="215"/>
                      </a:lnTo>
                      <a:lnTo>
                        <a:pt x="84" y="218"/>
                      </a:lnTo>
                      <a:lnTo>
                        <a:pt x="86" y="228"/>
                      </a:lnTo>
                      <a:lnTo>
                        <a:pt x="112" y="228"/>
                      </a:lnTo>
                      <a:lnTo>
                        <a:pt x="115" y="210"/>
                      </a:lnTo>
                      <a:lnTo>
                        <a:pt x="121" y="204"/>
                      </a:lnTo>
                      <a:lnTo>
                        <a:pt x="129" y="223"/>
                      </a:lnTo>
                      <a:lnTo>
                        <a:pt x="135" y="218"/>
                      </a:lnTo>
                      <a:lnTo>
                        <a:pt x="145" y="217"/>
                      </a:lnTo>
                      <a:lnTo>
                        <a:pt x="151" y="226"/>
                      </a:lnTo>
                      <a:lnTo>
                        <a:pt x="151" y="260"/>
                      </a:lnTo>
                      <a:lnTo>
                        <a:pt x="151" y="272"/>
                      </a:lnTo>
                      <a:lnTo>
                        <a:pt x="161" y="279"/>
                      </a:lnTo>
                      <a:lnTo>
                        <a:pt x="179" y="279"/>
                      </a:lnTo>
                      <a:lnTo>
                        <a:pt x="196" y="280"/>
                      </a:lnTo>
                      <a:lnTo>
                        <a:pt x="199" y="298"/>
                      </a:lnTo>
                      <a:lnTo>
                        <a:pt x="207" y="300"/>
                      </a:lnTo>
                      <a:lnTo>
                        <a:pt x="212" y="290"/>
                      </a:lnTo>
                      <a:lnTo>
                        <a:pt x="223" y="288"/>
                      </a:lnTo>
                      <a:lnTo>
                        <a:pt x="225" y="295"/>
                      </a:lnTo>
                      <a:lnTo>
                        <a:pt x="238" y="301"/>
                      </a:lnTo>
                      <a:lnTo>
                        <a:pt x="241" y="317"/>
                      </a:lnTo>
                      <a:lnTo>
                        <a:pt x="247" y="325"/>
                      </a:lnTo>
                      <a:lnTo>
                        <a:pt x="263" y="324"/>
                      </a:lnTo>
                      <a:lnTo>
                        <a:pt x="266" y="314"/>
                      </a:lnTo>
                      <a:lnTo>
                        <a:pt x="265" y="296"/>
                      </a:lnTo>
                      <a:lnTo>
                        <a:pt x="254" y="295"/>
                      </a:lnTo>
                      <a:lnTo>
                        <a:pt x="247" y="288"/>
                      </a:lnTo>
                      <a:lnTo>
                        <a:pt x="252" y="242"/>
                      </a:lnTo>
                      <a:lnTo>
                        <a:pt x="257" y="233"/>
                      </a:lnTo>
                      <a:lnTo>
                        <a:pt x="270" y="226"/>
                      </a:lnTo>
                      <a:lnTo>
                        <a:pt x="271" y="217"/>
                      </a:lnTo>
                      <a:lnTo>
                        <a:pt x="273" y="210"/>
                      </a:lnTo>
                      <a:lnTo>
                        <a:pt x="271" y="199"/>
                      </a:lnTo>
                      <a:lnTo>
                        <a:pt x="268" y="189"/>
                      </a:lnTo>
                      <a:lnTo>
                        <a:pt x="266" y="182"/>
                      </a:lnTo>
                      <a:lnTo>
                        <a:pt x="266" y="167"/>
                      </a:lnTo>
                      <a:lnTo>
                        <a:pt x="263" y="158"/>
                      </a:lnTo>
                      <a:lnTo>
                        <a:pt x="257" y="151"/>
                      </a:lnTo>
                      <a:lnTo>
                        <a:pt x="260" y="135"/>
                      </a:lnTo>
                      <a:lnTo>
                        <a:pt x="250" y="137"/>
                      </a:lnTo>
                      <a:lnTo>
                        <a:pt x="250" y="127"/>
                      </a:lnTo>
                      <a:lnTo>
                        <a:pt x="255" y="122"/>
                      </a:lnTo>
                      <a:lnTo>
                        <a:pt x="254" y="113"/>
                      </a:lnTo>
                      <a:lnTo>
                        <a:pt x="263" y="108"/>
                      </a:lnTo>
                      <a:lnTo>
                        <a:pt x="266" y="71"/>
                      </a:lnTo>
                      <a:lnTo>
                        <a:pt x="282" y="65"/>
                      </a:lnTo>
                      <a:lnTo>
                        <a:pt x="292" y="60"/>
                      </a:lnTo>
                      <a:lnTo>
                        <a:pt x="292" y="51"/>
                      </a:lnTo>
                      <a:lnTo>
                        <a:pt x="282" y="51"/>
                      </a:lnTo>
                      <a:lnTo>
                        <a:pt x="282" y="43"/>
                      </a:lnTo>
                      <a:lnTo>
                        <a:pt x="279" y="25"/>
                      </a:lnTo>
                      <a:lnTo>
                        <a:pt x="279" y="22"/>
                      </a:lnTo>
                      <a:lnTo>
                        <a:pt x="270" y="20"/>
                      </a:lnTo>
                      <a:lnTo>
                        <a:pt x="265" y="12"/>
                      </a:lnTo>
                      <a:lnTo>
                        <a:pt x="230" y="9"/>
                      </a:lnTo>
                      <a:lnTo>
                        <a:pt x="223" y="1"/>
                      </a:lnTo>
                      <a:lnTo>
                        <a:pt x="215" y="0"/>
                      </a:lnTo>
                      <a:lnTo>
                        <a:pt x="198" y="4"/>
                      </a:lnTo>
                      <a:lnTo>
                        <a:pt x="185" y="1"/>
                      </a:lnTo>
                      <a:lnTo>
                        <a:pt x="183" y="8"/>
                      </a:lnTo>
                      <a:lnTo>
                        <a:pt x="151" y="11"/>
                      </a:lnTo>
                      <a:lnTo>
                        <a:pt x="150" y="19"/>
                      </a:lnTo>
                      <a:lnTo>
                        <a:pt x="123" y="20"/>
                      </a:lnTo>
                      <a:lnTo>
                        <a:pt x="118" y="9"/>
                      </a:lnTo>
                      <a:lnTo>
                        <a:pt x="108" y="6"/>
                      </a:lnTo>
                      <a:lnTo>
                        <a:pt x="102" y="14"/>
                      </a:lnTo>
                      <a:lnTo>
                        <a:pt x="96" y="19"/>
                      </a:lnTo>
                      <a:lnTo>
                        <a:pt x="89" y="24"/>
                      </a:lnTo>
                      <a:lnTo>
                        <a:pt x="99" y="25"/>
                      </a:lnTo>
                      <a:lnTo>
                        <a:pt x="94" y="46"/>
                      </a:lnTo>
                      <a:lnTo>
                        <a:pt x="91" y="49"/>
                      </a:lnTo>
                      <a:lnTo>
                        <a:pt x="89" y="97"/>
                      </a:lnTo>
                      <a:lnTo>
                        <a:pt x="86" y="103"/>
                      </a:lnTo>
                      <a:lnTo>
                        <a:pt x="80" y="110"/>
                      </a:lnTo>
                      <a:lnTo>
                        <a:pt x="78" y="130"/>
                      </a:lnTo>
                      <a:lnTo>
                        <a:pt x="65" y="132"/>
                      </a:lnTo>
                      <a:lnTo>
                        <a:pt x="64" y="156"/>
                      </a:lnTo>
                      <a:lnTo>
                        <a:pt x="48" y="162"/>
                      </a:lnTo>
                      <a:lnTo>
                        <a:pt x="45" y="169"/>
                      </a:lnTo>
                      <a:lnTo>
                        <a:pt x="32" y="169"/>
                      </a:lnTo>
                      <a:lnTo>
                        <a:pt x="25" y="164"/>
                      </a:lnTo>
                      <a:lnTo>
                        <a:pt x="16" y="169"/>
                      </a:lnTo>
                      <a:lnTo>
                        <a:pt x="8" y="172"/>
                      </a:lnTo>
                      <a:lnTo>
                        <a:pt x="1" y="174"/>
                      </a:lnTo>
                      <a:lnTo>
                        <a:pt x="5" y="178"/>
                      </a:lnTo>
                      <a:lnTo>
                        <a:pt x="6" y="18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8" name="Freeform 871"/>
                <p:cNvSpPr>
                  <a:spLocks/>
                </p:cNvSpPr>
                <p:nvPr/>
              </p:nvSpPr>
              <p:spPr bwMode="auto">
                <a:xfrm>
                  <a:off x="7789863" y="2123758"/>
                  <a:ext cx="463550" cy="515938"/>
                </a:xfrm>
                <a:custGeom>
                  <a:avLst/>
                  <a:gdLst>
                    <a:gd name="T0" fmla="*/ 1 w 292"/>
                    <a:gd name="T1" fmla="*/ 183 h 325"/>
                    <a:gd name="T2" fmla="*/ 6 w 292"/>
                    <a:gd name="T3" fmla="*/ 191 h 325"/>
                    <a:gd name="T4" fmla="*/ 45 w 292"/>
                    <a:gd name="T5" fmla="*/ 186 h 325"/>
                    <a:gd name="T6" fmla="*/ 78 w 292"/>
                    <a:gd name="T7" fmla="*/ 215 h 325"/>
                    <a:gd name="T8" fmla="*/ 86 w 292"/>
                    <a:gd name="T9" fmla="*/ 228 h 325"/>
                    <a:gd name="T10" fmla="*/ 115 w 292"/>
                    <a:gd name="T11" fmla="*/ 210 h 325"/>
                    <a:gd name="T12" fmla="*/ 129 w 292"/>
                    <a:gd name="T13" fmla="*/ 223 h 325"/>
                    <a:gd name="T14" fmla="*/ 145 w 292"/>
                    <a:gd name="T15" fmla="*/ 217 h 325"/>
                    <a:gd name="T16" fmla="*/ 151 w 292"/>
                    <a:gd name="T17" fmla="*/ 260 h 325"/>
                    <a:gd name="T18" fmla="*/ 161 w 292"/>
                    <a:gd name="T19" fmla="*/ 279 h 325"/>
                    <a:gd name="T20" fmla="*/ 196 w 292"/>
                    <a:gd name="T21" fmla="*/ 280 h 325"/>
                    <a:gd name="T22" fmla="*/ 207 w 292"/>
                    <a:gd name="T23" fmla="*/ 300 h 325"/>
                    <a:gd name="T24" fmla="*/ 223 w 292"/>
                    <a:gd name="T25" fmla="*/ 288 h 325"/>
                    <a:gd name="T26" fmla="*/ 238 w 292"/>
                    <a:gd name="T27" fmla="*/ 301 h 325"/>
                    <a:gd name="T28" fmla="*/ 247 w 292"/>
                    <a:gd name="T29" fmla="*/ 325 h 325"/>
                    <a:gd name="T30" fmla="*/ 266 w 292"/>
                    <a:gd name="T31" fmla="*/ 314 h 325"/>
                    <a:gd name="T32" fmla="*/ 254 w 292"/>
                    <a:gd name="T33" fmla="*/ 295 h 325"/>
                    <a:gd name="T34" fmla="*/ 252 w 292"/>
                    <a:gd name="T35" fmla="*/ 242 h 325"/>
                    <a:gd name="T36" fmla="*/ 270 w 292"/>
                    <a:gd name="T37" fmla="*/ 226 h 325"/>
                    <a:gd name="T38" fmla="*/ 273 w 292"/>
                    <a:gd name="T39" fmla="*/ 210 h 325"/>
                    <a:gd name="T40" fmla="*/ 268 w 292"/>
                    <a:gd name="T41" fmla="*/ 189 h 325"/>
                    <a:gd name="T42" fmla="*/ 266 w 292"/>
                    <a:gd name="T43" fmla="*/ 167 h 325"/>
                    <a:gd name="T44" fmla="*/ 257 w 292"/>
                    <a:gd name="T45" fmla="*/ 151 h 325"/>
                    <a:gd name="T46" fmla="*/ 250 w 292"/>
                    <a:gd name="T47" fmla="*/ 137 h 325"/>
                    <a:gd name="T48" fmla="*/ 255 w 292"/>
                    <a:gd name="T49" fmla="*/ 122 h 325"/>
                    <a:gd name="T50" fmla="*/ 263 w 292"/>
                    <a:gd name="T51" fmla="*/ 108 h 325"/>
                    <a:gd name="T52" fmla="*/ 282 w 292"/>
                    <a:gd name="T53" fmla="*/ 65 h 325"/>
                    <a:gd name="T54" fmla="*/ 292 w 292"/>
                    <a:gd name="T55" fmla="*/ 51 h 325"/>
                    <a:gd name="T56" fmla="*/ 282 w 292"/>
                    <a:gd name="T57" fmla="*/ 43 h 325"/>
                    <a:gd name="T58" fmla="*/ 279 w 292"/>
                    <a:gd name="T59" fmla="*/ 22 h 325"/>
                    <a:gd name="T60" fmla="*/ 265 w 292"/>
                    <a:gd name="T61" fmla="*/ 12 h 325"/>
                    <a:gd name="T62" fmla="*/ 223 w 292"/>
                    <a:gd name="T63" fmla="*/ 1 h 325"/>
                    <a:gd name="T64" fmla="*/ 198 w 292"/>
                    <a:gd name="T65" fmla="*/ 4 h 325"/>
                    <a:gd name="T66" fmla="*/ 183 w 292"/>
                    <a:gd name="T67" fmla="*/ 8 h 325"/>
                    <a:gd name="T68" fmla="*/ 150 w 292"/>
                    <a:gd name="T69" fmla="*/ 19 h 325"/>
                    <a:gd name="T70" fmla="*/ 118 w 292"/>
                    <a:gd name="T71" fmla="*/ 9 h 325"/>
                    <a:gd name="T72" fmla="*/ 102 w 292"/>
                    <a:gd name="T73" fmla="*/ 14 h 325"/>
                    <a:gd name="T74" fmla="*/ 89 w 292"/>
                    <a:gd name="T75" fmla="*/ 24 h 325"/>
                    <a:gd name="T76" fmla="*/ 94 w 292"/>
                    <a:gd name="T77" fmla="*/ 46 h 325"/>
                    <a:gd name="T78" fmla="*/ 89 w 292"/>
                    <a:gd name="T79" fmla="*/ 97 h 325"/>
                    <a:gd name="T80" fmla="*/ 80 w 292"/>
                    <a:gd name="T81" fmla="*/ 110 h 325"/>
                    <a:gd name="T82" fmla="*/ 65 w 292"/>
                    <a:gd name="T83" fmla="*/ 132 h 325"/>
                    <a:gd name="T84" fmla="*/ 48 w 292"/>
                    <a:gd name="T85" fmla="*/ 162 h 325"/>
                    <a:gd name="T86" fmla="*/ 32 w 292"/>
                    <a:gd name="T87" fmla="*/ 169 h 325"/>
                    <a:gd name="T88" fmla="*/ 16 w 292"/>
                    <a:gd name="T89" fmla="*/ 169 h 325"/>
                    <a:gd name="T90" fmla="*/ 1 w 292"/>
                    <a:gd name="T91" fmla="*/ 174 h 325"/>
                    <a:gd name="T92" fmla="*/ 6 w 292"/>
                    <a:gd name="T93" fmla="*/ 18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92" h="325">
                      <a:moveTo>
                        <a:pt x="6" y="180"/>
                      </a:moveTo>
                      <a:lnTo>
                        <a:pt x="1" y="183"/>
                      </a:lnTo>
                      <a:lnTo>
                        <a:pt x="0" y="189"/>
                      </a:lnTo>
                      <a:lnTo>
                        <a:pt x="6" y="191"/>
                      </a:lnTo>
                      <a:lnTo>
                        <a:pt x="29" y="193"/>
                      </a:lnTo>
                      <a:lnTo>
                        <a:pt x="45" y="186"/>
                      </a:lnTo>
                      <a:lnTo>
                        <a:pt x="73" y="189"/>
                      </a:lnTo>
                      <a:lnTo>
                        <a:pt x="78" y="215"/>
                      </a:lnTo>
                      <a:lnTo>
                        <a:pt x="84" y="218"/>
                      </a:lnTo>
                      <a:lnTo>
                        <a:pt x="86" y="228"/>
                      </a:lnTo>
                      <a:lnTo>
                        <a:pt x="112" y="228"/>
                      </a:lnTo>
                      <a:lnTo>
                        <a:pt x="115" y="210"/>
                      </a:lnTo>
                      <a:lnTo>
                        <a:pt x="121" y="204"/>
                      </a:lnTo>
                      <a:lnTo>
                        <a:pt x="129" y="223"/>
                      </a:lnTo>
                      <a:lnTo>
                        <a:pt x="135" y="218"/>
                      </a:lnTo>
                      <a:lnTo>
                        <a:pt x="145" y="217"/>
                      </a:lnTo>
                      <a:lnTo>
                        <a:pt x="151" y="226"/>
                      </a:lnTo>
                      <a:lnTo>
                        <a:pt x="151" y="260"/>
                      </a:lnTo>
                      <a:lnTo>
                        <a:pt x="151" y="272"/>
                      </a:lnTo>
                      <a:lnTo>
                        <a:pt x="161" y="279"/>
                      </a:lnTo>
                      <a:lnTo>
                        <a:pt x="179" y="279"/>
                      </a:lnTo>
                      <a:lnTo>
                        <a:pt x="196" y="280"/>
                      </a:lnTo>
                      <a:lnTo>
                        <a:pt x="199" y="298"/>
                      </a:lnTo>
                      <a:lnTo>
                        <a:pt x="207" y="300"/>
                      </a:lnTo>
                      <a:lnTo>
                        <a:pt x="212" y="290"/>
                      </a:lnTo>
                      <a:lnTo>
                        <a:pt x="223" y="288"/>
                      </a:lnTo>
                      <a:lnTo>
                        <a:pt x="225" y="295"/>
                      </a:lnTo>
                      <a:lnTo>
                        <a:pt x="238" y="301"/>
                      </a:lnTo>
                      <a:lnTo>
                        <a:pt x="241" y="317"/>
                      </a:lnTo>
                      <a:lnTo>
                        <a:pt x="247" y="325"/>
                      </a:lnTo>
                      <a:lnTo>
                        <a:pt x="263" y="324"/>
                      </a:lnTo>
                      <a:lnTo>
                        <a:pt x="266" y="314"/>
                      </a:lnTo>
                      <a:lnTo>
                        <a:pt x="265" y="296"/>
                      </a:lnTo>
                      <a:lnTo>
                        <a:pt x="254" y="295"/>
                      </a:lnTo>
                      <a:lnTo>
                        <a:pt x="247" y="288"/>
                      </a:lnTo>
                      <a:lnTo>
                        <a:pt x="252" y="242"/>
                      </a:lnTo>
                      <a:lnTo>
                        <a:pt x="257" y="233"/>
                      </a:lnTo>
                      <a:lnTo>
                        <a:pt x="270" y="226"/>
                      </a:lnTo>
                      <a:lnTo>
                        <a:pt x="271" y="217"/>
                      </a:lnTo>
                      <a:lnTo>
                        <a:pt x="273" y="210"/>
                      </a:lnTo>
                      <a:lnTo>
                        <a:pt x="271" y="199"/>
                      </a:lnTo>
                      <a:lnTo>
                        <a:pt x="268" y="189"/>
                      </a:lnTo>
                      <a:lnTo>
                        <a:pt x="266" y="182"/>
                      </a:lnTo>
                      <a:lnTo>
                        <a:pt x="266" y="167"/>
                      </a:lnTo>
                      <a:lnTo>
                        <a:pt x="263" y="158"/>
                      </a:lnTo>
                      <a:lnTo>
                        <a:pt x="257" y="151"/>
                      </a:lnTo>
                      <a:lnTo>
                        <a:pt x="260" y="135"/>
                      </a:lnTo>
                      <a:lnTo>
                        <a:pt x="250" y="137"/>
                      </a:lnTo>
                      <a:lnTo>
                        <a:pt x="250" y="127"/>
                      </a:lnTo>
                      <a:lnTo>
                        <a:pt x="255" y="122"/>
                      </a:lnTo>
                      <a:lnTo>
                        <a:pt x="254" y="113"/>
                      </a:lnTo>
                      <a:lnTo>
                        <a:pt x="263" y="108"/>
                      </a:lnTo>
                      <a:lnTo>
                        <a:pt x="266" y="71"/>
                      </a:lnTo>
                      <a:lnTo>
                        <a:pt x="282" y="65"/>
                      </a:lnTo>
                      <a:lnTo>
                        <a:pt x="292" y="60"/>
                      </a:lnTo>
                      <a:lnTo>
                        <a:pt x="292" y="51"/>
                      </a:lnTo>
                      <a:lnTo>
                        <a:pt x="282" y="51"/>
                      </a:lnTo>
                      <a:lnTo>
                        <a:pt x="282" y="43"/>
                      </a:lnTo>
                      <a:lnTo>
                        <a:pt x="279" y="25"/>
                      </a:lnTo>
                      <a:lnTo>
                        <a:pt x="279" y="22"/>
                      </a:lnTo>
                      <a:lnTo>
                        <a:pt x="270" y="20"/>
                      </a:lnTo>
                      <a:lnTo>
                        <a:pt x="265" y="12"/>
                      </a:lnTo>
                      <a:lnTo>
                        <a:pt x="230" y="9"/>
                      </a:lnTo>
                      <a:lnTo>
                        <a:pt x="223" y="1"/>
                      </a:lnTo>
                      <a:lnTo>
                        <a:pt x="215" y="0"/>
                      </a:lnTo>
                      <a:lnTo>
                        <a:pt x="198" y="4"/>
                      </a:lnTo>
                      <a:lnTo>
                        <a:pt x="185" y="1"/>
                      </a:lnTo>
                      <a:lnTo>
                        <a:pt x="183" y="8"/>
                      </a:lnTo>
                      <a:lnTo>
                        <a:pt x="151" y="11"/>
                      </a:lnTo>
                      <a:lnTo>
                        <a:pt x="150" y="19"/>
                      </a:lnTo>
                      <a:lnTo>
                        <a:pt x="123" y="20"/>
                      </a:lnTo>
                      <a:lnTo>
                        <a:pt x="118" y="9"/>
                      </a:lnTo>
                      <a:lnTo>
                        <a:pt x="108" y="6"/>
                      </a:lnTo>
                      <a:lnTo>
                        <a:pt x="102" y="14"/>
                      </a:lnTo>
                      <a:lnTo>
                        <a:pt x="96" y="19"/>
                      </a:lnTo>
                      <a:lnTo>
                        <a:pt x="89" y="24"/>
                      </a:lnTo>
                      <a:lnTo>
                        <a:pt x="99" y="25"/>
                      </a:lnTo>
                      <a:lnTo>
                        <a:pt x="94" y="46"/>
                      </a:lnTo>
                      <a:lnTo>
                        <a:pt x="91" y="49"/>
                      </a:lnTo>
                      <a:lnTo>
                        <a:pt x="89" y="97"/>
                      </a:lnTo>
                      <a:lnTo>
                        <a:pt x="86" y="103"/>
                      </a:lnTo>
                      <a:lnTo>
                        <a:pt x="80" y="110"/>
                      </a:lnTo>
                      <a:lnTo>
                        <a:pt x="78" y="130"/>
                      </a:lnTo>
                      <a:lnTo>
                        <a:pt x="65" y="132"/>
                      </a:lnTo>
                      <a:lnTo>
                        <a:pt x="64" y="156"/>
                      </a:lnTo>
                      <a:lnTo>
                        <a:pt x="48" y="162"/>
                      </a:lnTo>
                      <a:lnTo>
                        <a:pt x="45" y="169"/>
                      </a:lnTo>
                      <a:lnTo>
                        <a:pt x="32" y="169"/>
                      </a:lnTo>
                      <a:lnTo>
                        <a:pt x="25" y="164"/>
                      </a:lnTo>
                      <a:lnTo>
                        <a:pt x="16" y="169"/>
                      </a:lnTo>
                      <a:lnTo>
                        <a:pt x="8" y="172"/>
                      </a:lnTo>
                      <a:lnTo>
                        <a:pt x="1" y="174"/>
                      </a:lnTo>
                      <a:lnTo>
                        <a:pt x="5" y="178"/>
                      </a:lnTo>
                      <a:lnTo>
                        <a:pt x="6" y="18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9" name="Freeform 872"/>
                <p:cNvSpPr>
                  <a:spLocks/>
                </p:cNvSpPr>
                <p:nvPr/>
              </p:nvSpPr>
              <p:spPr bwMode="auto">
                <a:xfrm>
                  <a:off x="7789863" y="2123758"/>
                  <a:ext cx="463550" cy="515938"/>
                </a:xfrm>
                <a:custGeom>
                  <a:avLst/>
                  <a:gdLst>
                    <a:gd name="T0" fmla="*/ 1 w 292"/>
                    <a:gd name="T1" fmla="*/ 183 h 325"/>
                    <a:gd name="T2" fmla="*/ 6 w 292"/>
                    <a:gd name="T3" fmla="*/ 191 h 325"/>
                    <a:gd name="T4" fmla="*/ 45 w 292"/>
                    <a:gd name="T5" fmla="*/ 186 h 325"/>
                    <a:gd name="T6" fmla="*/ 78 w 292"/>
                    <a:gd name="T7" fmla="*/ 215 h 325"/>
                    <a:gd name="T8" fmla="*/ 86 w 292"/>
                    <a:gd name="T9" fmla="*/ 228 h 325"/>
                    <a:gd name="T10" fmla="*/ 115 w 292"/>
                    <a:gd name="T11" fmla="*/ 210 h 325"/>
                    <a:gd name="T12" fmla="*/ 129 w 292"/>
                    <a:gd name="T13" fmla="*/ 223 h 325"/>
                    <a:gd name="T14" fmla="*/ 145 w 292"/>
                    <a:gd name="T15" fmla="*/ 217 h 325"/>
                    <a:gd name="T16" fmla="*/ 151 w 292"/>
                    <a:gd name="T17" fmla="*/ 260 h 325"/>
                    <a:gd name="T18" fmla="*/ 161 w 292"/>
                    <a:gd name="T19" fmla="*/ 279 h 325"/>
                    <a:gd name="T20" fmla="*/ 196 w 292"/>
                    <a:gd name="T21" fmla="*/ 280 h 325"/>
                    <a:gd name="T22" fmla="*/ 207 w 292"/>
                    <a:gd name="T23" fmla="*/ 300 h 325"/>
                    <a:gd name="T24" fmla="*/ 223 w 292"/>
                    <a:gd name="T25" fmla="*/ 288 h 325"/>
                    <a:gd name="T26" fmla="*/ 238 w 292"/>
                    <a:gd name="T27" fmla="*/ 301 h 325"/>
                    <a:gd name="T28" fmla="*/ 247 w 292"/>
                    <a:gd name="T29" fmla="*/ 325 h 325"/>
                    <a:gd name="T30" fmla="*/ 266 w 292"/>
                    <a:gd name="T31" fmla="*/ 314 h 325"/>
                    <a:gd name="T32" fmla="*/ 254 w 292"/>
                    <a:gd name="T33" fmla="*/ 295 h 325"/>
                    <a:gd name="T34" fmla="*/ 252 w 292"/>
                    <a:gd name="T35" fmla="*/ 242 h 325"/>
                    <a:gd name="T36" fmla="*/ 270 w 292"/>
                    <a:gd name="T37" fmla="*/ 226 h 325"/>
                    <a:gd name="T38" fmla="*/ 273 w 292"/>
                    <a:gd name="T39" fmla="*/ 210 h 325"/>
                    <a:gd name="T40" fmla="*/ 268 w 292"/>
                    <a:gd name="T41" fmla="*/ 189 h 325"/>
                    <a:gd name="T42" fmla="*/ 266 w 292"/>
                    <a:gd name="T43" fmla="*/ 167 h 325"/>
                    <a:gd name="T44" fmla="*/ 257 w 292"/>
                    <a:gd name="T45" fmla="*/ 151 h 325"/>
                    <a:gd name="T46" fmla="*/ 250 w 292"/>
                    <a:gd name="T47" fmla="*/ 137 h 325"/>
                    <a:gd name="T48" fmla="*/ 255 w 292"/>
                    <a:gd name="T49" fmla="*/ 122 h 325"/>
                    <a:gd name="T50" fmla="*/ 263 w 292"/>
                    <a:gd name="T51" fmla="*/ 108 h 325"/>
                    <a:gd name="T52" fmla="*/ 282 w 292"/>
                    <a:gd name="T53" fmla="*/ 65 h 325"/>
                    <a:gd name="T54" fmla="*/ 292 w 292"/>
                    <a:gd name="T55" fmla="*/ 51 h 325"/>
                    <a:gd name="T56" fmla="*/ 282 w 292"/>
                    <a:gd name="T57" fmla="*/ 43 h 325"/>
                    <a:gd name="T58" fmla="*/ 279 w 292"/>
                    <a:gd name="T59" fmla="*/ 22 h 325"/>
                    <a:gd name="T60" fmla="*/ 265 w 292"/>
                    <a:gd name="T61" fmla="*/ 12 h 325"/>
                    <a:gd name="T62" fmla="*/ 223 w 292"/>
                    <a:gd name="T63" fmla="*/ 1 h 325"/>
                    <a:gd name="T64" fmla="*/ 198 w 292"/>
                    <a:gd name="T65" fmla="*/ 4 h 325"/>
                    <a:gd name="T66" fmla="*/ 183 w 292"/>
                    <a:gd name="T67" fmla="*/ 8 h 325"/>
                    <a:gd name="T68" fmla="*/ 150 w 292"/>
                    <a:gd name="T69" fmla="*/ 19 h 325"/>
                    <a:gd name="T70" fmla="*/ 118 w 292"/>
                    <a:gd name="T71" fmla="*/ 9 h 325"/>
                    <a:gd name="T72" fmla="*/ 102 w 292"/>
                    <a:gd name="T73" fmla="*/ 14 h 325"/>
                    <a:gd name="T74" fmla="*/ 89 w 292"/>
                    <a:gd name="T75" fmla="*/ 24 h 325"/>
                    <a:gd name="T76" fmla="*/ 94 w 292"/>
                    <a:gd name="T77" fmla="*/ 46 h 325"/>
                    <a:gd name="T78" fmla="*/ 89 w 292"/>
                    <a:gd name="T79" fmla="*/ 97 h 325"/>
                    <a:gd name="T80" fmla="*/ 80 w 292"/>
                    <a:gd name="T81" fmla="*/ 110 h 325"/>
                    <a:gd name="T82" fmla="*/ 65 w 292"/>
                    <a:gd name="T83" fmla="*/ 132 h 325"/>
                    <a:gd name="T84" fmla="*/ 48 w 292"/>
                    <a:gd name="T85" fmla="*/ 162 h 325"/>
                    <a:gd name="T86" fmla="*/ 32 w 292"/>
                    <a:gd name="T87" fmla="*/ 169 h 325"/>
                    <a:gd name="T88" fmla="*/ 16 w 292"/>
                    <a:gd name="T89" fmla="*/ 169 h 325"/>
                    <a:gd name="T90" fmla="*/ 1 w 292"/>
                    <a:gd name="T91" fmla="*/ 174 h 325"/>
                    <a:gd name="T92" fmla="*/ 6 w 292"/>
                    <a:gd name="T93" fmla="*/ 18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92" h="325">
                      <a:moveTo>
                        <a:pt x="6" y="180"/>
                      </a:moveTo>
                      <a:lnTo>
                        <a:pt x="1" y="183"/>
                      </a:lnTo>
                      <a:lnTo>
                        <a:pt x="0" y="189"/>
                      </a:lnTo>
                      <a:lnTo>
                        <a:pt x="6" y="191"/>
                      </a:lnTo>
                      <a:lnTo>
                        <a:pt x="29" y="193"/>
                      </a:lnTo>
                      <a:lnTo>
                        <a:pt x="45" y="186"/>
                      </a:lnTo>
                      <a:lnTo>
                        <a:pt x="73" y="189"/>
                      </a:lnTo>
                      <a:lnTo>
                        <a:pt x="78" y="215"/>
                      </a:lnTo>
                      <a:lnTo>
                        <a:pt x="84" y="218"/>
                      </a:lnTo>
                      <a:lnTo>
                        <a:pt x="86" y="228"/>
                      </a:lnTo>
                      <a:lnTo>
                        <a:pt x="112" y="228"/>
                      </a:lnTo>
                      <a:lnTo>
                        <a:pt x="115" y="210"/>
                      </a:lnTo>
                      <a:lnTo>
                        <a:pt x="121" y="204"/>
                      </a:lnTo>
                      <a:lnTo>
                        <a:pt x="129" y="223"/>
                      </a:lnTo>
                      <a:lnTo>
                        <a:pt x="135" y="218"/>
                      </a:lnTo>
                      <a:lnTo>
                        <a:pt x="145" y="217"/>
                      </a:lnTo>
                      <a:lnTo>
                        <a:pt x="151" y="226"/>
                      </a:lnTo>
                      <a:lnTo>
                        <a:pt x="151" y="260"/>
                      </a:lnTo>
                      <a:lnTo>
                        <a:pt x="151" y="272"/>
                      </a:lnTo>
                      <a:lnTo>
                        <a:pt x="161" y="279"/>
                      </a:lnTo>
                      <a:lnTo>
                        <a:pt x="179" y="279"/>
                      </a:lnTo>
                      <a:lnTo>
                        <a:pt x="196" y="280"/>
                      </a:lnTo>
                      <a:lnTo>
                        <a:pt x="199" y="298"/>
                      </a:lnTo>
                      <a:lnTo>
                        <a:pt x="207" y="300"/>
                      </a:lnTo>
                      <a:lnTo>
                        <a:pt x="212" y="290"/>
                      </a:lnTo>
                      <a:lnTo>
                        <a:pt x="223" y="288"/>
                      </a:lnTo>
                      <a:lnTo>
                        <a:pt x="225" y="295"/>
                      </a:lnTo>
                      <a:lnTo>
                        <a:pt x="238" y="301"/>
                      </a:lnTo>
                      <a:lnTo>
                        <a:pt x="241" y="317"/>
                      </a:lnTo>
                      <a:lnTo>
                        <a:pt x="247" y="325"/>
                      </a:lnTo>
                      <a:lnTo>
                        <a:pt x="263" y="324"/>
                      </a:lnTo>
                      <a:lnTo>
                        <a:pt x="266" y="314"/>
                      </a:lnTo>
                      <a:lnTo>
                        <a:pt x="265" y="296"/>
                      </a:lnTo>
                      <a:lnTo>
                        <a:pt x="254" y="295"/>
                      </a:lnTo>
                      <a:lnTo>
                        <a:pt x="247" y="288"/>
                      </a:lnTo>
                      <a:lnTo>
                        <a:pt x="252" y="242"/>
                      </a:lnTo>
                      <a:lnTo>
                        <a:pt x="257" y="233"/>
                      </a:lnTo>
                      <a:lnTo>
                        <a:pt x="270" y="226"/>
                      </a:lnTo>
                      <a:lnTo>
                        <a:pt x="271" y="217"/>
                      </a:lnTo>
                      <a:lnTo>
                        <a:pt x="273" y="210"/>
                      </a:lnTo>
                      <a:lnTo>
                        <a:pt x="271" y="199"/>
                      </a:lnTo>
                      <a:lnTo>
                        <a:pt x="268" y="189"/>
                      </a:lnTo>
                      <a:lnTo>
                        <a:pt x="266" y="182"/>
                      </a:lnTo>
                      <a:lnTo>
                        <a:pt x="266" y="167"/>
                      </a:lnTo>
                      <a:lnTo>
                        <a:pt x="263" y="158"/>
                      </a:lnTo>
                      <a:lnTo>
                        <a:pt x="257" y="151"/>
                      </a:lnTo>
                      <a:lnTo>
                        <a:pt x="260" y="135"/>
                      </a:lnTo>
                      <a:lnTo>
                        <a:pt x="250" y="137"/>
                      </a:lnTo>
                      <a:lnTo>
                        <a:pt x="250" y="127"/>
                      </a:lnTo>
                      <a:lnTo>
                        <a:pt x="255" y="122"/>
                      </a:lnTo>
                      <a:lnTo>
                        <a:pt x="254" y="113"/>
                      </a:lnTo>
                      <a:lnTo>
                        <a:pt x="263" y="108"/>
                      </a:lnTo>
                      <a:lnTo>
                        <a:pt x="266" y="71"/>
                      </a:lnTo>
                      <a:lnTo>
                        <a:pt x="282" y="65"/>
                      </a:lnTo>
                      <a:lnTo>
                        <a:pt x="292" y="60"/>
                      </a:lnTo>
                      <a:lnTo>
                        <a:pt x="292" y="51"/>
                      </a:lnTo>
                      <a:lnTo>
                        <a:pt x="282" y="51"/>
                      </a:lnTo>
                      <a:lnTo>
                        <a:pt x="282" y="43"/>
                      </a:lnTo>
                      <a:lnTo>
                        <a:pt x="279" y="25"/>
                      </a:lnTo>
                      <a:lnTo>
                        <a:pt x="279" y="22"/>
                      </a:lnTo>
                      <a:lnTo>
                        <a:pt x="270" y="20"/>
                      </a:lnTo>
                      <a:lnTo>
                        <a:pt x="265" y="12"/>
                      </a:lnTo>
                      <a:lnTo>
                        <a:pt x="230" y="9"/>
                      </a:lnTo>
                      <a:lnTo>
                        <a:pt x="223" y="1"/>
                      </a:lnTo>
                      <a:lnTo>
                        <a:pt x="215" y="0"/>
                      </a:lnTo>
                      <a:lnTo>
                        <a:pt x="198" y="4"/>
                      </a:lnTo>
                      <a:lnTo>
                        <a:pt x="185" y="1"/>
                      </a:lnTo>
                      <a:lnTo>
                        <a:pt x="183" y="8"/>
                      </a:lnTo>
                      <a:lnTo>
                        <a:pt x="151" y="11"/>
                      </a:lnTo>
                      <a:lnTo>
                        <a:pt x="150" y="19"/>
                      </a:lnTo>
                      <a:lnTo>
                        <a:pt x="123" y="20"/>
                      </a:lnTo>
                      <a:lnTo>
                        <a:pt x="118" y="9"/>
                      </a:lnTo>
                      <a:lnTo>
                        <a:pt x="108" y="6"/>
                      </a:lnTo>
                      <a:lnTo>
                        <a:pt x="102" y="14"/>
                      </a:lnTo>
                      <a:lnTo>
                        <a:pt x="96" y="19"/>
                      </a:lnTo>
                      <a:lnTo>
                        <a:pt x="89" y="24"/>
                      </a:lnTo>
                      <a:lnTo>
                        <a:pt x="99" y="25"/>
                      </a:lnTo>
                      <a:lnTo>
                        <a:pt x="94" y="46"/>
                      </a:lnTo>
                      <a:lnTo>
                        <a:pt x="91" y="49"/>
                      </a:lnTo>
                      <a:lnTo>
                        <a:pt x="89" y="97"/>
                      </a:lnTo>
                      <a:lnTo>
                        <a:pt x="86" y="103"/>
                      </a:lnTo>
                      <a:lnTo>
                        <a:pt x="80" y="110"/>
                      </a:lnTo>
                      <a:lnTo>
                        <a:pt x="78" y="130"/>
                      </a:lnTo>
                      <a:lnTo>
                        <a:pt x="65" y="132"/>
                      </a:lnTo>
                      <a:lnTo>
                        <a:pt x="64" y="156"/>
                      </a:lnTo>
                      <a:lnTo>
                        <a:pt x="48" y="162"/>
                      </a:lnTo>
                      <a:lnTo>
                        <a:pt x="45" y="169"/>
                      </a:lnTo>
                      <a:lnTo>
                        <a:pt x="32" y="169"/>
                      </a:lnTo>
                      <a:lnTo>
                        <a:pt x="25" y="164"/>
                      </a:lnTo>
                      <a:lnTo>
                        <a:pt x="16" y="169"/>
                      </a:lnTo>
                      <a:lnTo>
                        <a:pt x="8" y="172"/>
                      </a:lnTo>
                      <a:lnTo>
                        <a:pt x="1" y="174"/>
                      </a:lnTo>
                      <a:lnTo>
                        <a:pt x="5" y="178"/>
                      </a:lnTo>
                      <a:lnTo>
                        <a:pt x="6" y="18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0" name="Freeform 873"/>
                <p:cNvSpPr>
                  <a:spLocks/>
                </p:cNvSpPr>
                <p:nvPr/>
              </p:nvSpPr>
              <p:spPr bwMode="auto">
                <a:xfrm>
                  <a:off x="7789863" y="2123758"/>
                  <a:ext cx="463550" cy="515938"/>
                </a:xfrm>
                <a:custGeom>
                  <a:avLst/>
                  <a:gdLst>
                    <a:gd name="T0" fmla="*/ 1 w 292"/>
                    <a:gd name="T1" fmla="*/ 183 h 325"/>
                    <a:gd name="T2" fmla="*/ 6 w 292"/>
                    <a:gd name="T3" fmla="*/ 191 h 325"/>
                    <a:gd name="T4" fmla="*/ 45 w 292"/>
                    <a:gd name="T5" fmla="*/ 186 h 325"/>
                    <a:gd name="T6" fmla="*/ 78 w 292"/>
                    <a:gd name="T7" fmla="*/ 215 h 325"/>
                    <a:gd name="T8" fmla="*/ 86 w 292"/>
                    <a:gd name="T9" fmla="*/ 228 h 325"/>
                    <a:gd name="T10" fmla="*/ 115 w 292"/>
                    <a:gd name="T11" fmla="*/ 210 h 325"/>
                    <a:gd name="T12" fmla="*/ 129 w 292"/>
                    <a:gd name="T13" fmla="*/ 223 h 325"/>
                    <a:gd name="T14" fmla="*/ 145 w 292"/>
                    <a:gd name="T15" fmla="*/ 217 h 325"/>
                    <a:gd name="T16" fmla="*/ 151 w 292"/>
                    <a:gd name="T17" fmla="*/ 260 h 325"/>
                    <a:gd name="T18" fmla="*/ 161 w 292"/>
                    <a:gd name="T19" fmla="*/ 279 h 325"/>
                    <a:gd name="T20" fmla="*/ 196 w 292"/>
                    <a:gd name="T21" fmla="*/ 280 h 325"/>
                    <a:gd name="T22" fmla="*/ 207 w 292"/>
                    <a:gd name="T23" fmla="*/ 300 h 325"/>
                    <a:gd name="T24" fmla="*/ 223 w 292"/>
                    <a:gd name="T25" fmla="*/ 288 h 325"/>
                    <a:gd name="T26" fmla="*/ 238 w 292"/>
                    <a:gd name="T27" fmla="*/ 301 h 325"/>
                    <a:gd name="T28" fmla="*/ 247 w 292"/>
                    <a:gd name="T29" fmla="*/ 325 h 325"/>
                    <a:gd name="T30" fmla="*/ 266 w 292"/>
                    <a:gd name="T31" fmla="*/ 314 h 325"/>
                    <a:gd name="T32" fmla="*/ 254 w 292"/>
                    <a:gd name="T33" fmla="*/ 295 h 325"/>
                    <a:gd name="T34" fmla="*/ 252 w 292"/>
                    <a:gd name="T35" fmla="*/ 242 h 325"/>
                    <a:gd name="T36" fmla="*/ 270 w 292"/>
                    <a:gd name="T37" fmla="*/ 226 h 325"/>
                    <a:gd name="T38" fmla="*/ 273 w 292"/>
                    <a:gd name="T39" fmla="*/ 210 h 325"/>
                    <a:gd name="T40" fmla="*/ 268 w 292"/>
                    <a:gd name="T41" fmla="*/ 189 h 325"/>
                    <a:gd name="T42" fmla="*/ 266 w 292"/>
                    <a:gd name="T43" fmla="*/ 167 h 325"/>
                    <a:gd name="T44" fmla="*/ 257 w 292"/>
                    <a:gd name="T45" fmla="*/ 151 h 325"/>
                    <a:gd name="T46" fmla="*/ 250 w 292"/>
                    <a:gd name="T47" fmla="*/ 137 h 325"/>
                    <a:gd name="T48" fmla="*/ 255 w 292"/>
                    <a:gd name="T49" fmla="*/ 122 h 325"/>
                    <a:gd name="T50" fmla="*/ 263 w 292"/>
                    <a:gd name="T51" fmla="*/ 108 h 325"/>
                    <a:gd name="T52" fmla="*/ 282 w 292"/>
                    <a:gd name="T53" fmla="*/ 65 h 325"/>
                    <a:gd name="T54" fmla="*/ 292 w 292"/>
                    <a:gd name="T55" fmla="*/ 51 h 325"/>
                    <a:gd name="T56" fmla="*/ 282 w 292"/>
                    <a:gd name="T57" fmla="*/ 43 h 325"/>
                    <a:gd name="T58" fmla="*/ 279 w 292"/>
                    <a:gd name="T59" fmla="*/ 22 h 325"/>
                    <a:gd name="T60" fmla="*/ 265 w 292"/>
                    <a:gd name="T61" fmla="*/ 12 h 325"/>
                    <a:gd name="T62" fmla="*/ 223 w 292"/>
                    <a:gd name="T63" fmla="*/ 1 h 325"/>
                    <a:gd name="T64" fmla="*/ 198 w 292"/>
                    <a:gd name="T65" fmla="*/ 4 h 325"/>
                    <a:gd name="T66" fmla="*/ 183 w 292"/>
                    <a:gd name="T67" fmla="*/ 8 h 325"/>
                    <a:gd name="T68" fmla="*/ 150 w 292"/>
                    <a:gd name="T69" fmla="*/ 19 h 325"/>
                    <a:gd name="T70" fmla="*/ 118 w 292"/>
                    <a:gd name="T71" fmla="*/ 9 h 325"/>
                    <a:gd name="T72" fmla="*/ 102 w 292"/>
                    <a:gd name="T73" fmla="*/ 14 h 325"/>
                    <a:gd name="T74" fmla="*/ 89 w 292"/>
                    <a:gd name="T75" fmla="*/ 24 h 325"/>
                    <a:gd name="T76" fmla="*/ 94 w 292"/>
                    <a:gd name="T77" fmla="*/ 46 h 325"/>
                    <a:gd name="T78" fmla="*/ 89 w 292"/>
                    <a:gd name="T79" fmla="*/ 97 h 325"/>
                    <a:gd name="T80" fmla="*/ 80 w 292"/>
                    <a:gd name="T81" fmla="*/ 110 h 325"/>
                    <a:gd name="T82" fmla="*/ 65 w 292"/>
                    <a:gd name="T83" fmla="*/ 132 h 325"/>
                    <a:gd name="T84" fmla="*/ 48 w 292"/>
                    <a:gd name="T85" fmla="*/ 162 h 325"/>
                    <a:gd name="T86" fmla="*/ 32 w 292"/>
                    <a:gd name="T87" fmla="*/ 169 h 325"/>
                    <a:gd name="T88" fmla="*/ 16 w 292"/>
                    <a:gd name="T89" fmla="*/ 169 h 325"/>
                    <a:gd name="T90" fmla="*/ 1 w 292"/>
                    <a:gd name="T91" fmla="*/ 174 h 325"/>
                    <a:gd name="T92" fmla="*/ 6 w 292"/>
                    <a:gd name="T93" fmla="*/ 18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92" h="325">
                      <a:moveTo>
                        <a:pt x="6" y="180"/>
                      </a:moveTo>
                      <a:lnTo>
                        <a:pt x="1" y="183"/>
                      </a:lnTo>
                      <a:lnTo>
                        <a:pt x="0" y="189"/>
                      </a:lnTo>
                      <a:lnTo>
                        <a:pt x="6" y="191"/>
                      </a:lnTo>
                      <a:lnTo>
                        <a:pt x="29" y="193"/>
                      </a:lnTo>
                      <a:lnTo>
                        <a:pt x="45" y="186"/>
                      </a:lnTo>
                      <a:lnTo>
                        <a:pt x="73" y="189"/>
                      </a:lnTo>
                      <a:lnTo>
                        <a:pt x="78" y="215"/>
                      </a:lnTo>
                      <a:lnTo>
                        <a:pt x="84" y="218"/>
                      </a:lnTo>
                      <a:lnTo>
                        <a:pt x="86" y="228"/>
                      </a:lnTo>
                      <a:lnTo>
                        <a:pt x="112" y="228"/>
                      </a:lnTo>
                      <a:lnTo>
                        <a:pt x="115" y="210"/>
                      </a:lnTo>
                      <a:lnTo>
                        <a:pt x="121" y="204"/>
                      </a:lnTo>
                      <a:lnTo>
                        <a:pt x="129" y="223"/>
                      </a:lnTo>
                      <a:lnTo>
                        <a:pt x="135" y="218"/>
                      </a:lnTo>
                      <a:lnTo>
                        <a:pt x="145" y="217"/>
                      </a:lnTo>
                      <a:lnTo>
                        <a:pt x="151" y="226"/>
                      </a:lnTo>
                      <a:lnTo>
                        <a:pt x="151" y="260"/>
                      </a:lnTo>
                      <a:lnTo>
                        <a:pt x="151" y="272"/>
                      </a:lnTo>
                      <a:lnTo>
                        <a:pt x="161" y="279"/>
                      </a:lnTo>
                      <a:lnTo>
                        <a:pt x="179" y="279"/>
                      </a:lnTo>
                      <a:lnTo>
                        <a:pt x="196" y="280"/>
                      </a:lnTo>
                      <a:lnTo>
                        <a:pt x="199" y="298"/>
                      </a:lnTo>
                      <a:lnTo>
                        <a:pt x="207" y="300"/>
                      </a:lnTo>
                      <a:lnTo>
                        <a:pt x="212" y="290"/>
                      </a:lnTo>
                      <a:lnTo>
                        <a:pt x="223" y="288"/>
                      </a:lnTo>
                      <a:lnTo>
                        <a:pt x="225" y="295"/>
                      </a:lnTo>
                      <a:lnTo>
                        <a:pt x="238" y="301"/>
                      </a:lnTo>
                      <a:lnTo>
                        <a:pt x="241" y="317"/>
                      </a:lnTo>
                      <a:lnTo>
                        <a:pt x="247" y="325"/>
                      </a:lnTo>
                      <a:lnTo>
                        <a:pt x="263" y="324"/>
                      </a:lnTo>
                      <a:lnTo>
                        <a:pt x="266" y="314"/>
                      </a:lnTo>
                      <a:lnTo>
                        <a:pt x="265" y="296"/>
                      </a:lnTo>
                      <a:lnTo>
                        <a:pt x="254" y="295"/>
                      </a:lnTo>
                      <a:lnTo>
                        <a:pt x="247" y="288"/>
                      </a:lnTo>
                      <a:lnTo>
                        <a:pt x="252" y="242"/>
                      </a:lnTo>
                      <a:lnTo>
                        <a:pt x="257" y="233"/>
                      </a:lnTo>
                      <a:lnTo>
                        <a:pt x="270" y="226"/>
                      </a:lnTo>
                      <a:lnTo>
                        <a:pt x="271" y="217"/>
                      </a:lnTo>
                      <a:lnTo>
                        <a:pt x="273" y="210"/>
                      </a:lnTo>
                      <a:lnTo>
                        <a:pt x="271" y="199"/>
                      </a:lnTo>
                      <a:lnTo>
                        <a:pt x="268" y="189"/>
                      </a:lnTo>
                      <a:lnTo>
                        <a:pt x="266" y="182"/>
                      </a:lnTo>
                      <a:lnTo>
                        <a:pt x="266" y="167"/>
                      </a:lnTo>
                      <a:lnTo>
                        <a:pt x="263" y="158"/>
                      </a:lnTo>
                      <a:lnTo>
                        <a:pt x="257" y="151"/>
                      </a:lnTo>
                      <a:lnTo>
                        <a:pt x="260" y="135"/>
                      </a:lnTo>
                      <a:lnTo>
                        <a:pt x="250" y="137"/>
                      </a:lnTo>
                      <a:lnTo>
                        <a:pt x="250" y="127"/>
                      </a:lnTo>
                      <a:lnTo>
                        <a:pt x="255" y="122"/>
                      </a:lnTo>
                      <a:lnTo>
                        <a:pt x="254" y="113"/>
                      </a:lnTo>
                      <a:lnTo>
                        <a:pt x="263" y="108"/>
                      </a:lnTo>
                      <a:lnTo>
                        <a:pt x="266" y="71"/>
                      </a:lnTo>
                      <a:lnTo>
                        <a:pt x="282" y="65"/>
                      </a:lnTo>
                      <a:lnTo>
                        <a:pt x="292" y="60"/>
                      </a:lnTo>
                      <a:lnTo>
                        <a:pt x="292" y="51"/>
                      </a:lnTo>
                      <a:lnTo>
                        <a:pt x="282" y="51"/>
                      </a:lnTo>
                      <a:lnTo>
                        <a:pt x="282" y="43"/>
                      </a:lnTo>
                      <a:lnTo>
                        <a:pt x="279" y="25"/>
                      </a:lnTo>
                      <a:lnTo>
                        <a:pt x="279" y="22"/>
                      </a:lnTo>
                      <a:lnTo>
                        <a:pt x="270" y="20"/>
                      </a:lnTo>
                      <a:lnTo>
                        <a:pt x="265" y="12"/>
                      </a:lnTo>
                      <a:lnTo>
                        <a:pt x="230" y="9"/>
                      </a:lnTo>
                      <a:lnTo>
                        <a:pt x="223" y="1"/>
                      </a:lnTo>
                      <a:lnTo>
                        <a:pt x="215" y="0"/>
                      </a:lnTo>
                      <a:lnTo>
                        <a:pt x="198" y="4"/>
                      </a:lnTo>
                      <a:lnTo>
                        <a:pt x="185" y="1"/>
                      </a:lnTo>
                      <a:lnTo>
                        <a:pt x="183" y="8"/>
                      </a:lnTo>
                      <a:lnTo>
                        <a:pt x="151" y="11"/>
                      </a:lnTo>
                      <a:lnTo>
                        <a:pt x="150" y="19"/>
                      </a:lnTo>
                      <a:lnTo>
                        <a:pt x="123" y="20"/>
                      </a:lnTo>
                      <a:lnTo>
                        <a:pt x="118" y="9"/>
                      </a:lnTo>
                      <a:lnTo>
                        <a:pt x="108" y="6"/>
                      </a:lnTo>
                      <a:lnTo>
                        <a:pt x="102" y="14"/>
                      </a:lnTo>
                      <a:lnTo>
                        <a:pt x="96" y="19"/>
                      </a:lnTo>
                      <a:lnTo>
                        <a:pt x="89" y="24"/>
                      </a:lnTo>
                      <a:lnTo>
                        <a:pt x="99" y="25"/>
                      </a:lnTo>
                      <a:lnTo>
                        <a:pt x="94" y="46"/>
                      </a:lnTo>
                      <a:lnTo>
                        <a:pt x="91" y="49"/>
                      </a:lnTo>
                      <a:lnTo>
                        <a:pt x="89" y="97"/>
                      </a:lnTo>
                      <a:lnTo>
                        <a:pt x="86" y="103"/>
                      </a:lnTo>
                      <a:lnTo>
                        <a:pt x="80" y="110"/>
                      </a:lnTo>
                      <a:lnTo>
                        <a:pt x="78" y="130"/>
                      </a:lnTo>
                      <a:lnTo>
                        <a:pt x="65" y="132"/>
                      </a:lnTo>
                      <a:lnTo>
                        <a:pt x="64" y="156"/>
                      </a:lnTo>
                      <a:lnTo>
                        <a:pt x="48" y="162"/>
                      </a:lnTo>
                      <a:lnTo>
                        <a:pt x="45" y="169"/>
                      </a:lnTo>
                      <a:lnTo>
                        <a:pt x="32" y="169"/>
                      </a:lnTo>
                      <a:lnTo>
                        <a:pt x="25" y="164"/>
                      </a:lnTo>
                      <a:lnTo>
                        <a:pt x="16" y="169"/>
                      </a:lnTo>
                      <a:lnTo>
                        <a:pt x="8" y="172"/>
                      </a:lnTo>
                      <a:lnTo>
                        <a:pt x="1" y="174"/>
                      </a:lnTo>
                      <a:lnTo>
                        <a:pt x="5" y="178"/>
                      </a:lnTo>
                      <a:lnTo>
                        <a:pt x="6" y="18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1" name="Freeform 874"/>
                <p:cNvSpPr>
                  <a:spLocks/>
                </p:cNvSpPr>
                <p:nvPr/>
              </p:nvSpPr>
              <p:spPr bwMode="auto">
                <a:xfrm>
                  <a:off x="8305800" y="2133283"/>
                  <a:ext cx="190500" cy="254000"/>
                </a:xfrm>
                <a:custGeom>
                  <a:avLst/>
                  <a:gdLst>
                    <a:gd name="T0" fmla="*/ 87 w 120"/>
                    <a:gd name="T1" fmla="*/ 160 h 160"/>
                    <a:gd name="T2" fmla="*/ 64 w 120"/>
                    <a:gd name="T3" fmla="*/ 145 h 160"/>
                    <a:gd name="T4" fmla="*/ 63 w 120"/>
                    <a:gd name="T5" fmla="*/ 134 h 160"/>
                    <a:gd name="T6" fmla="*/ 47 w 120"/>
                    <a:gd name="T7" fmla="*/ 129 h 160"/>
                    <a:gd name="T8" fmla="*/ 15 w 120"/>
                    <a:gd name="T9" fmla="*/ 104 h 160"/>
                    <a:gd name="T10" fmla="*/ 4 w 120"/>
                    <a:gd name="T11" fmla="*/ 104 h 160"/>
                    <a:gd name="T12" fmla="*/ 0 w 120"/>
                    <a:gd name="T13" fmla="*/ 94 h 160"/>
                    <a:gd name="T14" fmla="*/ 2 w 120"/>
                    <a:gd name="T15" fmla="*/ 77 h 160"/>
                    <a:gd name="T16" fmla="*/ 12 w 120"/>
                    <a:gd name="T17" fmla="*/ 59 h 160"/>
                    <a:gd name="T18" fmla="*/ 12 w 120"/>
                    <a:gd name="T19" fmla="*/ 32 h 160"/>
                    <a:gd name="T20" fmla="*/ 2 w 120"/>
                    <a:gd name="T21" fmla="*/ 16 h 160"/>
                    <a:gd name="T22" fmla="*/ 23 w 120"/>
                    <a:gd name="T23" fmla="*/ 0 h 160"/>
                    <a:gd name="T24" fmla="*/ 39 w 120"/>
                    <a:gd name="T25" fmla="*/ 5 h 160"/>
                    <a:gd name="T26" fmla="*/ 53 w 120"/>
                    <a:gd name="T27" fmla="*/ 14 h 160"/>
                    <a:gd name="T28" fmla="*/ 55 w 120"/>
                    <a:gd name="T29" fmla="*/ 25 h 160"/>
                    <a:gd name="T30" fmla="*/ 88 w 120"/>
                    <a:gd name="T31" fmla="*/ 22 h 160"/>
                    <a:gd name="T32" fmla="*/ 88 w 120"/>
                    <a:gd name="T33" fmla="*/ 16 h 160"/>
                    <a:gd name="T34" fmla="*/ 109 w 120"/>
                    <a:gd name="T35" fmla="*/ 14 h 160"/>
                    <a:gd name="T36" fmla="*/ 114 w 120"/>
                    <a:gd name="T37" fmla="*/ 21 h 160"/>
                    <a:gd name="T38" fmla="*/ 120 w 120"/>
                    <a:gd name="T39" fmla="*/ 25 h 160"/>
                    <a:gd name="T40" fmla="*/ 112 w 120"/>
                    <a:gd name="T41" fmla="*/ 32 h 160"/>
                    <a:gd name="T42" fmla="*/ 107 w 120"/>
                    <a:gd name="T43" fmla="*/ 43 h 160"/>
                    <a:gd name="T44" fmla="*/ 110 w 120"/>
                    <a:gd name="T45" fmla="*/ 108 h 160"/>
                    <a:gd name="T46" fmla="*/ 117 w 120"/>
                    <a:gd name="T47" fmla="*/ 112 h 160"/>
                    <a:gd name="T48" fmla="*/ 110 w 120"/>
                    <a:gd name="T49" fmla="*/ 118 h 160"/>
                    <a:gd name="T50" fmla="*/ 106 w 120"/>
                    <a:gd name="T51" fmla="*/ 129 h 160"/>
                    <a:gd name="T52" fmla="*/ 94 w 120"/>
                    <a:gd name="T53" fmla="*/ 137 h 160"/>
                    <a:gd name="T54" fmla="*/ 93 w 120"/>
                    <a:gd name="T55" fmla="*/ 148 h 160"/>
                    <a:gd name="T56" fmla="*/ 87 w 120"/>
                    <a:gd name="T57" fmla="*/ 160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20" h="160">
                      <a:moveTo>
                        <a:pt x="87" y="160"/>
                      </a:moveTo>
                      <a:lnTo>
                        <a:pt x="64" y="145"/>
                      </a:lnTo>
                      <a:lnTo>
                        <a:pt x="63" y="134"/>
                      </a:lnTo>
                      <a:lnTo>
                        <a:pt x="47" y="129"/>
                      </a:lnTo>
                      <a:lnTo>
                        <a:pt x="15" y="104"/>
                      </a:lnTo>
                      <a:lnTo>
                        <a:pt x="4" y="104"/>
                      </a:lnTo>
                      <a:lnTo>
                        <a:pt x="0" y="94"/>
                      </a:lnTo>
                      <a:lnTo>
                        <a:pt x="2" y="77"/>
                      </a:lnTo>
                      <a:lnTo>
                        <a:pt x="12" y="59"/>
                      </a:lnTo>
                      <a:lnTo>
                        <a:pt x="12" y="32"/>
                      </a:lnTo>
                      <a:lnTo>
                        <a:pt x="2" y="16"/>
                      </a:lnTo>
                      <a:lnTo>
                        <a:pt x="23" y="0"/>
                      </a:lnTo>
                      <a:lnTo>
                        <a:pt x="39" y="5"/>
                      </a:lnTo>
                      <a:lnTo>
                        <a:pt x="53" y="14"/>
                      </a:lnTo>
                      <a:lnTo>
                        <a:pt x="55" y="25"/>
                      </a:lnTo>
                      <a:lnTo>
                        <a:pt x="88" y="22"/>
                      </a:lnTo>
                      <a:lnTo>
                        <a:pt x="88" y="16"/>
                      </a:lnTo>
                      <a:lnTo>
                        <a:pt x="109" y="14"/>
                      </a:lnTo>
                      <a:lnTo>
                        <a:pt x="114" y="21"/>
                      </a:lnTo>
                      <a:lnTo>
                        <a:pt x="120" y="25"/>
                      </a:lnTo>
                      <a:lnTo>
                        <a:pt x="112" y="32"/>
                      </a:lnTo>
                      <a:lnTo>
                        <a:pt x="107" y="43"/>
                      </a:lnTo>
                      <a:lnTo>
                        <a:pt x="110" y="108"/>
                      </a:lnTo>
                      <a:lnTo>
                        <a:pt x="117" y="112"/>
                      </a:lnTo>
                      <a:lnTo>
                        <a:pt x="110" y="118"/>
                      </a:lnTo>
                      <a:lnTo>
                        <a:pt x="106" y="129"/>
                      </a:lnTo>
                      <a:lnTo>
                        <a:pt x="94" y="137"/>
                      </a:lnTo>
                      <a:lnTo>
                        <a:pt x="93" y="148"/>
                      </a:lnTo>
                      <a:lnTo>
                        <a:pt x="87" y="16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2" name="Freeform 875"/>
                <p:cNvSpPr>
                  <a:spLocks/>
                </p:cNvSpPr>
                <p:nvPr/>
              </p:nvSpPr>
              <p:spPr bwMode="auto">
                <a:xfrm>
                  <a:off x="8305800" y="2133283"/>
                  <a:ext cx="190500" cy="254000"/>
                </a:xfrm>
                <a:custGeom>
                  <a:avLst/>
                  <a:gdLst>
                    <a:gd name="T0" fmla="*/ 87 w 120"/>
                    <a:gd name="T1" fmla="*/ 160 h 160"/>
                    <a:gd name="T2" fmla="*/ 64 w 120"/>
                    <a:gd name="T3" fmla="*/ 145 h 160"/>
                    <a:gd name="T4" fmla="*/ 63 w 120"/>
                    <a:gd name="T5" fmla="*/ 134 h 160"/>
                    <a:gd name="T6" fmla="*/ 47 w 120"/>
                    <a:gd name="T7" fmla="*/ 129 h 160"/>
                    <a:gd name="T8" fmla="*/ 15 w 120"/>
                    <a:gd name="T9" fmla="*/ 104 h 160"/>
                    <a:gd name="T10" fmla="*/ 4 w 120"/>
                    <a:gd name="T11" fmla="*/ 104 h 160"/>
                    <a:gd name="T12" fmla="*/ 0 w 120"/>
                    <a:gd name="T13" fmla="*/ 94 h 160"/>
                    <a:gd name="T14" fmla="*/ 2 w 120"/>
                    <a:gd name="T15" fmla="*/ 77 h 160"/>
                    <a:gd name="T16" fmla="*/ 12 w 120"/>
                    <a:gd name="T17" fmla="*/ 59 h 160"/>
                    <a:gd name="T18" fmla="*/ 12 w 120"/>
                    <a:gd name="T19" fmla="*/ 32 h 160"/>
                    <a:gd name="T20" fmla="*/ 2 w 120"/>
                    <a:gd name="T21" fmla="*/ 16 h 160"/>
                    <a:gd name="T22" fmla="*/ 23 w 120"/>
                    <a:gd name="T23" fmla="*/ 0 h 160"/>
                    <a:gd name="T24" fmla="*/ 39 w 120"/>
                    <a:gd name="T25" fmla="*/ 5 h 160"/>
                    <a:gd name="T26" fmla="*/ 53 w 120"/>
                    <a:gd name="T27" fmla="*/ 14 h 160"/>
                    <a:gd name="T28" fmla="*/ 55 w 120"/>
                    <a:gd name="T29" fmla="*/ 25 h 160"/>
                    <a:gd name="T30" fmla="*/ 88 w 120"/>
                    <a:gd name="T31" fmla="*/ 22 h 160"/>
                    <a:gd name="T32" fmla="*/ 88 w 120"/>
                    <a:gd name="T33" fmla="*/ 16 h 160"/>
                    <a:gd name="T34" fmla="*/ 109 w 120"/>
                    <a:gd name="T35" fmla="*/ 14 h 160"/>
                    <a:gd name="T36" fmla="*/ 114 w 120"/>
                    <a:gd name="T37" fmla="*/ 21 h 160"/>
                    <a:gd name="T38" fmla="*/ 120 w 120"/>
                    <a:gd name="T39" fmla="*/ 25 h 160"/>
                    <a:gd name="T40" fmla="*/ 112 w 120"/>
                    <a:gd name="T41" fmla="*/ 32 h 160"/>
                    <a:gd name="T42" fmla="*/ 107 w 120"/>
                    <a:gd name="T43" fmla="*/ 43 h 160"/>
                    <a:gd name="T44" fmla="*/ 110 w 120"/>
                    <a:gd name="T45" fmla="*/ 108 h 160"/>
                    <a:gd name="T46" fmla="*/ 117 w 120"/>
                    <a:gd name="T47" fmla="*/ 112 h 160"/>
                    <a:gd name="T48" fmla="*/ 110 w 120"/>
                    <a:gd name="T49" fmla="*/ 118 h 160"/>
                    <a:gd name="T50" fmla="*/ 106 w 120"/>
                    <a:gd name="T51" fmla="*/ 129 h 160"/>
                    <a:gd name="T52" fmla="*/ 94 w 120"/>
                    <a:gd name="T53" fmla="*/ 137 h 160"/>
                    <a:gd name="T54" fmla="*/ 93 w 120"/>
                    <a:gd name="T55" fmla="*/ 148 h 160"/>
                    <a:gd name="T56" fmla="*/ 87 w 120"/>
                    <a:gd name="T57" fmla="*/ 160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20" h="160">
                      <a:moveTo>
                        <a:pt x="87" y="160"/>
                      </a:moveTo>
                      <a:lnTo>
                        <a:pt x="64" y="145"/>
                      </a:lnTo>
                      <a:lnTo>
                        <a:pt x="63" y="134"/>
                      </a:lnTo>
                      <a:lnTo>
                        <a:pt x="47" y="129"/>
                      </a:lnTo>
                      <a:lnTo>
                        <a:pt x="15" y="104"/>
                      </a:lnTo>
                      <a:lnTo>
                        <a:pt x="4" y="104"/>
                      </a:lnTo>
                      <a:lnTo>
                        <a:pt x="0" y="94"/>
                      </a:lnTo>
                      <a:lnTo>
                        <a:pt x="2" y="77"/>
                      </a:lnTo>
                      <a:lnTo>
                        <a:pt x="12" y="59"/>
                      </a:lnTo>
                      <a:lnTo>
                        <a:pt x="12" y="32"/>
                      </a:lnTo>
                      <a:lnTo>
                        <a:pt x="2" y="16"/>
                      </a:lnTo>
                      <a:lnTo>
                        <a:pt x="23" y="0"/>
                      </a:lnTo>
                      <a:lnTo>
                        <a:pt x="39" y="5"/>
                      </a:lnTo>
                      <a:lnTo>
                        <a:pt x="53" y="14"/>
                      </a:lnTo>
                      <a:lnTo>
                        <a:pt x="55" y="25"/>
                      </a:lnTo>
                      <a:lnTo>
                        <a:pt x="88" y="22"/>
                      </a:lnTo>
                      <a:lnTo>
                        <a:pt x="88" y="16"/>
                      </a:lnTo>
                      <a:lnTo>
                        <a:pt x="109" y="14"/>
                      </a:lnTo>
                      <a:lnTo>
                        <a:pt x="114" y="21"/>
                      </a:lnTo>
                      <a:lnTo>
                        <a:pt x="120" y="25"/>
                      </a:lnTo>
                      <a:lnTo>
                        <a:pt x="112" y="32"/>
                      </a:lnTo>
                      <a:lnTo>
                        <a:pt x="107" y="43"/>
                      </a:lnTo>
                      <a:lnTo>
                        <a:pt x="110" y="108"/>
                      </a:lnTo>
                      <a:lnTo>
                        <a:pt x="117" y="112"/>
                      </a:lnTo>
                      <a:lnTo>
                        <a:pt x="110" y="118"/>
                      </a:lnTo>
                      <a:lnTo>
                        <a:pt x="106" y="129"/>
                      </a:lnTo>
                      <a:lnTo>
                        <a:pt x="94" y="137"/>
                      </a:lnTo>
                      <a:lnTo>
                        <a:pt x="93" y="148"/>
                      </a:lnTo>
                      <a:lnTo>
                        <a:pt x="87" y="16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3" name="Freeform 876"/>
                <p:cNvSpPr>
                  <a:spLocks/>
                </p:cNvSpPr>
                <p:nvPr/>
              </p:nvSpPr>
              <p:spPr bwMode="auto">
                <a:xfrm>
                  <a:off x="8305800" y="2133283"/>
                  <a:ext cx="190500" cy="254000"/>
                </a:xfrm>
                <a:custGeom>
                  <a:avLst/>
                  <a:gdLst>
                    <a:gd name="T0" fmla="*/ 87 w 120"/>
                    <a:gd name="T1" fmla="*/ 160 h 160"/>
                    <a:gd name="T2" fmla="*/ 64 w 120"/>
                    <a:gd name="T3" fmla="*/ 145 h 160"/>
                    <a:gd name="T4" fmla="*/ 63 w 120"/>
                    <a:gd name="T5" fmla="*/ 134 h 160"/>
                    <a:gd name="T6" fmla="*/ 47 w 120"/>
                    <a:gd name="T7" fmla="*/ 129 h 160"/>
                    <a:gd name="T8" fmla="*/ 15 w 120"/>
                    <a:gd name="T9" fmla="*/ 104 h 160"/>
                    <a:gd name="T10" fmla="*/ 4 w 120"/>
                    <a:gd name="T11" fmla="*/ 104 h 160"/>
                    <a:gd name="T12" fmla="*/ 0 w 120"/>
                    <a:gd name="T13" fmla="*/ 94 h 160"/>
                    <a:gd name="T14" fmla="*/ 2 w 120"/>
                    <a:gd name="T15" fmla="*/ 77 h 160"/>
                    <a:gd name="T16" fmla="*/ 12 w 120"/>
                    <a:gd name="T17" fmla="*/ 59 h 160"/>
                    <a:gd name="T18" fmla="*/ 12 w 120"/>
                    <a:gd name="T19" fmla="*/ 32 h 160"/>
                    <a:gd name="T20" fmla="*/ 2 w 120"/>
                    <a:gd name="T21" fmla="*/ 16 h 160"/>
                    <a:gd name="T22" fmla="*/ 23 w 120"/>
                    <a:gd name="T23" fmla="*/ 0 h 160"/>
                    <a:gd name="T24" fmla="*/ 39 w 120"/>
                    <a:gd name="T25" fmla="*/ 5 h 160"/>
                    <a:gd name="T26" fmla="*/ 53 w 120"/>
                    <a:gd name="T27" fmla="*/ 14 h 160"/>
                    <a:gd name="T28" fmla="*/ 55 w 120"/>
                    <a:gd name="T29" fmla="*/ 25 h 160"/>
                    <a:gd name="T30" fmla="*/ 88 w 120"/>
                    <a:gd name="T31" fmla="*/ 22 h 160"/>
                    <a:gd name="T32" fmla="*/ 88 w 120"/>
                    <a:gd name="T33" fmla="*/ 16 h 160"/>
                    <a:gd name="T34" fmla="*/ 109 w 120"/>
                    <a:gd name="T35" fmla="*/ 14 h 160"/>
                    <a:gd name="T36" fmla="*/ 114 w 120"/>
                    <a:gd name="T37" fmla="*/ 21 h 160"/>
                    <a:gd name="T38" fmla="*/ 120 w 120"/>
                    <a:gd name="T39" fmla="*/ 25 h 160"/>
                    <a:gd name="T40" fmla="*/ 112 w 120"/>
                    <a:gd name="T41" fmla="*/ 32 h 160"/>
                    <a:gd name="T42" fmla="*/ 107 w 120"/>
                    <a:gd name="T43" fmla="*/ 43 h 160"/>
                    <a:gd name="T44" fmla="*/ 110 w 120"/>
                    <a:gd name="T45" fmla="*/ 108 h 160"/>
                    <a:gd name="T46" fmla="*/ 117 w 120"/>
                    <a:gd name="T47" fmla="*/ 112 h 160"/>
                    <a:gd name="T48" fmla="*/ 110 w 120"/>
                    <a:gd name="T49" fmla="*/ 118 h 160"/>
                    <a:gd name="T50" fmla="*/ 106 w 120"/>
                    <a:gd name="T51" fmla="*/ 129 h 160"/>
                    <a:gd name="T52" fmla="*/ 94 w 120"/>
                    <a:gd name="T53" fmla="*/ 137 h 160"/>
                    <a:gd name="T54" fmla="*/ 93 w 120"/>
                    <a:gd name="T55" fmla="*/ 148 h 160"/>
                    <a:gd name="T56" fmla="*/ 87 w 120"/>
                    <a:gd name="T57" fmla="*/ 160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20" h="160">
                      <a:moveTo>
                        <a:pt x="87" y="160"/>
                      </a:moveTo>
                      <a:lnTo>
                        <a:pt x="64" y="145"/>
                      </a:lnTo>
                      <a:lnTo>
                        <a:pt x="63" y="134"/>
                      </a:lnTo>
                      <a:lnTo>
                        <a:pt x="47" y="129"/>
                      </a:lnTo>
                      <a:lnTo>
                        <a:pt x="15" y="104"/>
                      </a:lnTo>
                      <a:lnTo>
                        <a:pt x="4" y="104"/>
                      </a:lnTo>
                      <a:lnTo>
                        <a:pt x="0" y="94"/>
                      </a:lnTo>
                      <a:lnTo>
                        <a:pt x="2" y="77"/>
                      </a:lnTo>
                      <a:lnTo>
                        <a:pt x="12" y="59"/>
                      </a:lnTo>
                      <a:lnTo>
                        <a:pt x="12" y="32"/>
                      </a:lnTo>
                      <a:lnTo>
                        <a:pt x="2" y="16"/>
                      </a:lnTo>
                      <a:lnTo>
                        <a:pt x="23" y="0"/>
                      </a:lnTo>
                      <a:lnTo>
                        <a:pt x="39" y="5"/>
                      </a:lnTo>
                      <a:lnTo>
                        <a:pt x="53" y="14"/>
                      </a:lnTo>
                      <a:lnTo>
                        <a:pt x="55" y="25"/>
                      </a:lnTo>
                      <a:lnTo>
                        <a:pt x="88" y="22"/>
                      </a:lnTo>
                      <a:lnTo>
                        <a:pt x="88" y="16"/>
                      </a:lnTo>
                      <a:lnTo>
                        <a:pt x="109" y="14"/>
                      </a:lnTo>
                      <a:lnTo>
                        <a:pt x="114" y="21"/>
                      </a:lnTo>
                      <a:lnTo>
                        <a:pt x="120" y="25"/>
                      </a:lnTo>
                      <a:lnTo>
                        <a:pt x="112" y="32"/>
                      </a:lnTo>
                      <a:lnTo>
                        <a:pt x="107" y="43"/>
                      </a:lnTo>
                      <a:lnTo>
                        <a:pt x="110" y="108"/>
                      </a:lnTo>
                      <a:lnTo>
                        <a:pt x="117" y="112"/>
                      </a:lnTo>
                      <a:lnTo>
                        <a:pt x="110" y="118"/>
                      </a:lnTo>
                      <a:lnTo>
                        <a:pt x="106" y="129"/>
                      </a:lnTo>
                      <a:lnTo>
                        <a:pt x="94" y="137"/>
                      </a:lnTo>
                      <a:lnTo>
                        <a:pt x="93" y="148"/>
                      </a:lnTo>
                      <a:lnTo>
                        <a:pt x="87" y="16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4" name="Freeform 877"/>
                <p:cNvSpPr>
                  <a:spLocks/>
                </p:cNvSpPr>
                <p:nvPr/>
              </p:nvSpPr>
              <p:spPr bwMode="auto">
                <a:xfrm>
                  <a:off x="8305800" y="2133283"/>
                  <a:ext cx="190500" cy="254000"/>
                </a:xfrm>
                <a:custGeom>
                  <a:avLst/>
                  <a:gdLst>
                    <a:gd name="T0" fmla="*/ 87 w 120"/>
                    <a:gd name="T1" fmla="*/ 160 h 160"/>
                    <a:gd name="T2" fmla="*/ 64 w 120"/>
                    <a:gd name="T3" fmla="*/ 145 h 160"/>
                    <a:gd name="T4" fmla="*/ 63 w 120"/>
                    <a:gd name="T5" fmla="*/ 134 h 160"/>
                    <a:gd name="T6" fmla="*/ 47 w 120"/>
                    <a:gd name="T7" fmla="*/ 129 h 160"/>
                    <a:gd name="T8" fmla="*/ 15 w 120"/>
                    <a:gd name="T9" fmla="*/ 104 h 160"/>
                    <a:gd name="T10" fmla="*/ 4 w 120"/>
                    <a:gd name="T11" fmla="*/ 104 h 160"/>
                    <a:gd name="T12" fmla="*/ 0 w 120"/>
                    <a:gd name="T13" fmla="*/ 94 h 160"/>
                    <a:gd name="T14" fmla="*/ 2 w 120"/>
                    <a:gd name="T15" fmla="*/ 77 h 160"/>
                    <a:gd name="T16" fmla="*/ 12 w 120"/>
                    <a:gd name="T17" fmla="*/ 59 h 160"/>
                    <a:gd name="T18" fmla="*/ 12 w 120"/>
                    <a:gd name="T19" fmla="*/ 32 h 160"/>
                    <a:gd name="T20" fmla="*/ 2 w 120"/>
                    <a:gd name="T21" fmla="*/ 16 h 160"/>
                    <a:gd name="T22" fmla="*/ 23 w 120"/>
                    <a:gd name="T23" fmla="*/ 0 h 160"/>
                    <a:gd name="T24" fmla="*/ 39 w 120"/>
                    <a:gd name="T25" fmla="*/ 5 h 160"/>
                    <a:gd name="T26" fmla="*/ 53 w 120"/>
                    <a:gd name="T27" fmla="*/ 14 h 160"/>
                    <a:gd name="T28" fmla="*/ 55 w 120"/>
                    <a:gd name="T29" fmla="*/ 25 h 160"/>
                    <a:gd name="T30" fmla="*/ 88 w 120"/>
                    <a:gd name="T31" fmla="*/ 22 h 160"/>
                    <a:gd name="T32" fmla="*/ 88 w 120"/>
                    <a:gd name="T33" fmla="*/ 16 h 160"/>
                    <a:gd name="T34" fmla="*/ 109 w 120"/>
                    <a:gd name="T35" fmla="*/ 14 h 160"/>
                    <a:gd name="T36" fmla="*/ 114 w 120"/>
                    <a:gd name="T37" fmla="*/ 21 h 160"/>
                    <a:gd name="T38" fmla="*/ 120 w 120"/>
                    <a:gd name="T39" fmla="*/ 25 h 160"/>
                    <a:gd name="T40" fmla="*/ 112 w 120"/>
                    <a:gd name="T41" fmla="*/ 32 h 160"/>
                    <a:gd name="T42" fmla="*/ 107 w 120"/>
                    <a:gd name="T43" fmla="*/ 43 h 160"/>
                    <a:gd name="T44" fmla="*/ 110 w 120"/>
                    <a:gd name="T45" fmla="*/ 108 h 160"/>
                    <a:gd name="T46" fmla="*/ 117 w 120"/>
                    <a:gd name="T47" fmla="*/ 112 h 160"/>
                    <a:gd name="T48" fmla="*/ 110 w 120"/>
                    <a:gd name="T49" fmla="*/ 118 h 160"/>
                    <a:gd name="T50" fmla="*/ 106 w 120"/>
                    <a:gd name="T51" fmla="*/ 129 h 160"/>
                    <a:gd name="T52" fmla="*/ 94 w 120"/>
                    <a:gd name="T53" fmla="*/ 137 h 160"/>
                    <a:gd name="T54" fmla="*/ 93 w 120"/>
                    <a:gd name="T55" fmla="*/ 148 h 160"/>
                    <a:gd name="T56" fmla="*/ 87 w 120"/>
                    <a:gd name="T57" fmla="*/ 160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20" h="160">
                      <a:moveTo>
                        <a:pt x="87" y="160"/>
                      </a:moveTo>
                      <a:lnTo>
                        <a:pt x="64" y="145"/>
                      </a:lnTo>
                      <a:lnTo>
                        <a:pt x="63" y="134"/>
                      </a:lnTo>
                      <a:lnTo>
                        <a:pt x="47" y="129"/>
                      </a:lnTo>
                      <a:lnTo>
                        <a:pt x="15" y="104"/>
                      </a:lnTo>
                      <a:lnTo>
                        <a:pt x="4" y="104"/>
                      </a:lnTo>
                      <a:lnTo>
                        <a:pt x="0" y="94"/>
                      </a:lnTo>
                      <a:lnTo>
                        <a:pt x="2" y="77"/>
                      </a:lnTo>
                      <a:lnTo>
                        <a:pt x="12" y="59"/>
                      </a:lnTo>
                      <a:lnTo>
                        <a:pt x="12" y="32"/>
                      </a:lnTo>
                      <a:lnTo>
                        <a:pt x="2" y="16"/>
                      </a:lnTo>
                      <a:lnTo>
                        <a:pt x="23" y="0"/>
                      </a:lnTo>
                      <a:lnTo>
                        <a:pt x="39" y="5"/>
                      </a:lnTo>
                      <a:lnTo>
                        <a:pt x="53" y="14"/>
                      </a:lnTo>
                      <a:lnTo>
                        <a:pt x="55" y="25"/>
                      </a:lnTo>
                      <a:lnTo>
                        <a:pt x="88" y="22"/>
                      </a:lnTo>
                      <a:lnTo>
                        <a:pt x="88" y="16"/>
                      </a:lnTo>
                      <a:lnTo>
                        <a:pt x="109" y="14"/>
                      </a:lnTo>
                      <a:lnTo>
                        <a:pt x="114" y="21"/>
                      </a:lnTo>
                      <a:lnTo>
                        <a:pt x="120" y="25"/>
                      </a:lnTo>
                      <a:lnTo>
                        <a:pt x="112" y="32"/>
                      </a:lnTo>
                      <a:lnTo>
                        <a:pt x="107" y="43"/>
                      </a:lnTo>
                      <a:lnTo>
                        <a:pt x="110" y="108"/>
                      </a:lnTo>
                      <a:lnTo>
                        <a:pt x="117" y="112"/>
                      </a:lnTo>
                      <a:lnTo>
                        <a:pt x="110" y="118"/>
                      </a:lnTo>
                      <a:lnTo>
                        <a:pt x="106" y="129"/>
                      </a:lnTo>
                      <a:lnTo>
                        <a:pt x="94" y="137"/>
                      </a:lnTo>
                      <a:lnTo>
                        <a:pt x="93" y="148"/>
                      </a:lnTo>
                      <a:lnTo>
                        <a:pt x="87" y="16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5" name="Freeform 878"/>
                <p:cNvSpPr>
                  <a:spLocks/>
                </p:cNvSpPr>
                <p:nvPr/>
              </p:nvSpPr>
              <p:spPr bwMode="auto">
                <a:xfrm>
                  <a:off x="8286750" y="1709421"/>
                  <a:ext cx="331788" cy="463550"/>
                </a:xfrm>
                <a:custGeom>
                  <a:avLst/>
                  <a:gdLst>
                    <a:gd name="T0" fmla="*/ 129 w 209"/>
                    <a:gd name="T1" fmla="*/ 292 h 292"/>
                    <a:gd name="T2" fmla="*/ 122 w 209"/>
                    <a:gd name="T3" fmla="*/ 288 h 292"/>
                    <a:gd name="T4" fmla="*/ 118 w 209"/>
                    <a:gd name="T5" fmla="*/ 281 h 292"/>
                    <a:gd name="T6" fmla="*/ 97 w 209"/>
                    <a:gd name="T7" fmla="*/ 283 h 292"/>
                    <a:gd name="T8" fmla="*/ 97 w 209"/>
                    <a:gd name="T9" fmla="*/ 289 h 292"/>
                    <a:gd name="T10" fmla="*/ 65 w 209"/>
                    <a:gd name="T11" fmla="*/ 292 h 292"/>
                    <a:gd name="T12" fmla="*/ 63 w 209"/>
                    <a:gd name="T13" fmla="*/ 281 h 292"/>
                    <a:gd name="T14" fmla="*/ 49 w 209"/>
                    <a:gd name="T15" fmla="*/ 270 h 292"/>
                    <a:gd name="T16" fmla="*/ 33 w 209"/>
                    <a:gd name="T17" fmla="*/ 267 h 292"/>
                    <a:gd name="T18" fmla="*/ 35 w 209"/>
                    <a:gd name="T19" fmla="*/ 257 h 292"/>
                    <a:gd name="T20" fmla="*/ 28 w 209"/>
                    <a:gd name="T21" fmla="*/ 246 h 292"/>
                    <a:gd name="T22" fmla="*/ 22 w 209"/>
                    <a:gd name="T23" fmla="*/ 241 h 292"/>
                    <a:gd name="T24" fmla="*/ 16 w 209"/>
                    <a:gd name="T25" fmla="*/ 237 h 292"/>
                    <a:gd name="T26" fmla="*/ 16 w 209"/>
                    <a:gd name="T27" fmla="*/ 224 h 292"/>
                    <a:gd name="T28" fmla="*/ 6 w 209"/>
                    <a:gd name="T29" fmla="*/ 222 h 292"/>
                    <a:gd name="T30" fmla="*/ 0 w 209"/>
                    <a:gd name="T31" fmla="*/ 206 h 292"/>
                    <a:gd name="T32" fmla="*/ 14 w 209"/>
                    <a:gd name="T33" fmla="*/ 205 h 292"/>
                    <a:gd name="T34" fmla="*/ 17 w 209"/>
                    <a:gd name="T35" fmla="*/ 171 h 292"/>
                    <a:gd name="T36" fmla="*/ 30 w 209"/>
                    <a:gd name="T37" fmla="*/ 171 h 292"/>
                    <a:gd name="T38" fmla="*/ 33 w 209"/>
                    <a:gd name="T39" fmla="*/ 135 h 292"/>
                    <a:gd name="T40" fmla="*/ 51 w 209"/>
                    <a:gd name="T41" fmla="*/ 131 h 292"/>
                    <a:gd name="T42" fmla="*/ 49 w 209"/>
                    <a:gd name="T43" fmla="*/ 90 h 292"/>
                    <a:gd name="T44" fmla="*/ 39 w 209"/>
                    <a:gd name="T45" fmla="*/ 88 h 292"/>
                    <a:gd name="T46" fmla="*/ 39 w 209"/>
                    <a:gd name="T47" fmla="*/ 75 h 292"/>
                    <a:gd name="T48" fmla="*/ 54 w 209"/>
                    <a:gd name="T49" fmla="*/ 77 h 292"/>
                    <a:gd name="T50" fmla="*/ 52 w 209"/>
                    <a:gd name="T51" fmla="*/ 64 h 292"/>
                    <a:gd name="T52" fmla="*/ 46 w 209"/>
                    <a:gd name="T53" fmla="*/ 48 h 292"/>
                    <a:gd name="T54" fmla="*/ 44 w 209"/>
                    <a:gd name="T55" fmla="*/ 29 h 292"/>
                    <a:gd name="T56" fmla="*/ 55 w 209"/>
                    <a:gd name="T57" fmla="*/ 0 h 292"/>
                    <a:gd name="T58" fmla="*/ 62 w 209"/>
                    <a:gd name="T59" fmla="*/ 13 h 292"/>
                    <a:gd name="T60" fmla="*/ 68 w 209"/>
                    <a:gd name="T61" fmla="*/ 26 h 292"/>
                    <a:gd name="T62" fmla="*/ 76 w 209"/>
                    <a:gd name="T63" fmla="*/ 36 h 292"/>
                    <a:gd name="T64" fmla="*/ 86 w 209"/>
                    <a:gd name="T65" fmla="*/ 55 h 292"/>
                    <a:gd name="T66" fmla="*/ 91 w 209"/>
                    <a:gd name="T67" fmla="*/ 67 h 292"/>
                    <a:gd name="T68" fmla="*/ 92 w 209"/>
                    <a:gd name="T69" fmla="*/ 80 h 292"/>
                    <a:gd name="T70" fmla="*/ 111 w 209"/>
                    <a:gd name="T71" fmla="*/ 87 h 292"/>
                    <a:gd name="T72" fmla="*/ 119 w 209"/>
                    <a:gd name="T73" fmla="*/ 106 h 292"/>
                    <a:gd name="T74" fmla="*/ 130 w 209"/>
                    <a:gd name="T75" fmla="*/ 128 h 292"/>
                    <a:gd name="T76" fmla="*/ 127 w 209"/>
                    <a:gd name="T77" fmla="*/ 139 h 292"/>
                    <a:gd name="T78" fmla="*/ 124 w 209"/>
                    <a:gd name="T79" fmla="*/ 170 h 292"/>
                    <a:gd name="T80" fmla="*/ 142 w 209"/>
                    <a:gd name="T81" fmla="*/ 171 h 292"/>
                    <a:gd name="T82" fmla="*/ 151 w 209"/>
                    <a:gd name="T83" fmla="*/ 182 h 292"/>
                    <a:gd name="T84" fmla="*/ 177 w 209"/>
                    <a:gd name="T85" fmla="*/ 208 h 292"/>
                    <a:gd name="T86" fmla="*/ 194 w 209"/>
                    <a:gd name="T87" fmla="*/ 206 h 292"/>
                    <a:gd name="T88" fmla="*/ 209 w 209"/>
                    <a:gd name="T89" fmla="*/ 221 h 292"/>
                    <a:gd name="T90" fmla="*/ 193 w 209"/>
                    <a:gd name="T91" fmla="*/ 233 h 292"/>
                    <a:gd name="T92" fmla="*/ 191 w 209"/>
                    <a:gd name="T93" fmla="*/ 256 h 292"/>
                    <a:gd name="T94" fmla="*/ 175 w 209"/>
                    <a:gd name="T95" fmla="*/ 270 h 292"/>
                    <a:gd name="T96" fmla="*/ 156 w 209"/>
                    <a:gd name="T97" fmla="*/ 277 h 292"/>
                    <a:gd name="T98" fmla="*/ 142 w 209"/>
                    <a:gd name="T99" fmla="*/ 277 h 292"/>
                    <a:gd name="T100" fmla="*/ 129 w 209"/>
                    <a:gd name="T101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09" h="292">
                      <a:moveTo>
                        <a:pt x="129" y="292"/>
                      </a:moveTo>
                      <a:lnTo>
                        <a:pt x="122" y="288"/>
                      </a:lnTo>
                      <a:lnTo>
                        <a:pt x="118" y="281"/>
                      </a:lnTo>
                      <a:lnTo>
                        <a:pt x="97" y="283"/>
                      </a:lnTo>
                      <a:lnTo>
                        <a:pt x="97" y="289"/>
                      </a:lnTo>
                      <a:lnTo>
                        <a:pt x="65" y="292"/>
                      </a:lnTo>
                      <a:lnTo>
                        <a:pt x="63" y="281"/>
                      </a:lnTo>
                      <a:lnTo>
                        <a:pt x="49" y="270"/>
                      </a:lnTo>
                      <a:lnTo>
                        <a:pt x="33" y="267"/>
                      </a:lnTo>
                      <a:lnTo>
                        <a:pt x="35" y="257"/>
                      </a:lnTo>
                      <a:lnTo>
                        <a:pt x="28" y="246"/>
                      </a:lnTo>
                      <a:lnTo>
                        <a:pt x="22" y="241"/>
                      </a:lnTo>
                      <a:lnTo>
                        <a:pt x="16" y="237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0" y="206"/>
                      </a:lnTo>
                      <a:lnTo>
                        <a:pt x="14" y="205"/>
                      </a:lnTo>
                      <a:lnTo>
                        <a:pt x="17" y="171"/>
                      </a:lnTo>
                      <a:lnTo>
                        <a:pt x="30" y="171"/>
                      </a:lnTo>
                      <a:lnTo>
                        <a:pt x="33" y="135"/>
                      </a:lnTo>
                      <a:lnTo>
                        <a:pt x="51" y="131"/>
                      </a:lnTo>
                      <a:lnTo>
                        <a:pt x="49" y="90"/>
                      </a:lnTo>
                      <a:lnTo>
                        <a:pt x="39" y="88"/>
                      </a:lnTo>
                      <a:lnTo>
                        <a:pt x="39" y="75"/>
                      </a:lnTo>
                      <a:lnTo>
                        <a:pt x="54" y="77"/>
                      </a:lnTo>
                      <a:lnTo>
                        <a:pt x="52" y="64"/>
                      </a:lnTo>
                      <a:lnTo>
                        <a:pt x="46" y="48"/>
                      </a:lnTo>
                      <a:lnTo>
                        <a:pt x="44" y="29"/>
                      </a:lnTo>
                      <a:lnTo>
                        <a:pt x="55" y="0"/>
                      </a:lnTo>
                      <a:lnTo>
                        <a:pt x="62" y="13"/>
                      </a:lnTo>
                      <a:lnTo>
                        <a:pt x="68" y="26"/>
                      </a:lnTo>
                      <a:lnTo>
                        <a:pt x="76" y="36"/>
                      </a:lnTo>
                      <a:lnTo>
                        <a:pt x="86" y="55"/>
                      </a:lnTo>
                      <a:lnTo>
                        <a:pt x="91" y="67"/>
                      </a:lnTo>
                      <a:lnTo>
                        <a:pt x="92" y="80"/>
                      </a:lnTo>
                      <a:lnTo>
                        <a:pt x="111" y="87"/>
                      </a:lnTo>
                      <a:lnTo>
                        <a:pt x="119" y="106"/>
                      </a:lnTo>
                      <a:lnTo>
                        <a:pt x="130" y="128"/>
                      </a:lnTo>
                      <a:lnTo>
                        <a:pt x="127" y="139"/>
                      </a:lnTo>
                      <a:lnTo>
                        <a:pt x="124" y="170"/>
                      </a:lnTo>
                      <a:lnTo>
                        <a:pt x="142" y="171"/>
                      </a:lnTo>
                      <a:lnTo>
                        <a:pt x="151" y="182"/>
                      </a:lnTo>
                      <a:lnTo>
                        <a:pt x="177" y="208"/>
                      </a:lnTo>
                      <a:lnTo>
                        <a:pt x="194" y="206"/>
                      </a:lnTo>
                      <a:lnTo>
                        <a:pt x="209" y="221"/>
                      </a:lnTo>
                      <a:lnTo>
                        <a:pt x="193" y="233"/>
                      </a:lnTo>
                      <a:lnTo>
                        <a:pt x="191" y="256"/>
                      </a:lnTo>
                      <a:lnTo>
                        <a:pt x="175" y="270"/>
                      </a:lnTo>
                      <a:lnTo>
                        <a:pt x="156" y="277"/>
                      </a:lnTo>
                      <a:lnTo>
                        <a:pt x="142" y="277"/>
                      </a:lnTo>
                      <a:lnTo>
                        <a:pt x="129" y="29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6" name="Freeform 879"/>
                <p:cNvSpPr>
                  <a:spLocks/>
                </p:cNvSpPr>
                <p:nvPr/>
              </p:nvSpPr>
              <p:spPr bwMode="auto">
                <a:xfrm>
                  <a:off x="8286750" y="1709421"/>
                  <a:ext cx="331788" cy="463550"/>
                </a:xfrm>
                <a:custGeom>
                  <a:avLst/>
                  <a:gdLst>
                    <a:gd name="T0" fmla="*/ 129 w 209"/>
                    <a:gd name="T1" fmla="*/ 292 h 292"/>
                    <a:gd name="T2" fmla="*/ 122 w 209"/>
                    <a:gd name="T3" fmla="*/ 288 h 292"/>
                    <a:gd name="T4" fmla="*/ 118 w 209"/>
                    <a:gd name="T5" fmla="*/ 281 h 292"/>
                    <a:gd name="T6" fmla="*/ 97 w 209"/>
                    <a:gd name="T7" fmla="*/ 283 h 292"/>
                    <a:gd name="T8" fmla="*/ 97 w 209"/>
                    <a:gd name="T9" fmla="*/ 289 h 292"/>
                    <a:gd name="T10" fmla="*/ 65 w 209"/>
                    <a:gd name="T11" fmla="*/ 292 h 292"/>
                    <a:gd name="T12" fmla="*/ 63 w 209"/>
                    <a:gd name="T13" fmla="*/ 281 h 292"/>
                    <a:gd name="T14" fmla="*/ 49 w 209"/>
                    <a:gd name="T15" fmla="*/ 270 h 292"/>
                    <a:gd name="T16" fmla="*/ 33 w 209"/>
                    <a:gd name="T17" fmla="*/ 267 h 292"/>
                    <a:gd name="T18" fmla="*/ 35 w 209"/>
                    <a:gd name="T19" fmla="*/ 257 h 292"/>
                    <a:gd name="T20" fmla="*/ 28 w 209"/>
                    <a:gd name="T21" fmla="*/ 246 h 292"/>
                    <a:gd name="T22" fmla="*/ 22 w 209"/>
                    <a:gd name="T23" fmla="*/ 241 h 292"/>
                    <a:gd name="T24" fmla="*/ 16 w 209"/>
                    <a:gd name="T25" fmla="*/ 237 h 292"/>
                    <a:gd name="T26" fmla="*/ 16 w 209"/>
                    <a:gd name="T27" fmla="*/ 224 h 292"/>
                    <a:gd name="T28" fmla="*/ 6 w 209"/>
                    <a:gd name="T29" fmla="*/ 222 h 292"/>
                    <a:gd name="T30" fmla="*/ 0 w 209"/>
                    <a:gd name="T31" fmla="*/ 206 h 292"/>
                    <a:gd name="T32" fmla="*/ 14 w 209"/>
                    <a:gd name="T33" fmla="*/ 205 h 292"/>
                    <a:gd name="T34" fmla="*/ 17 w 209"/>
                    <a:gd name="T35" fmla="*/ 171 h 292"/>
                    <a:gd name="T36" fmla="*/ 30 w 209"/>
                    <a:gd name="T37" fmla="*/ 171 h 292"/>
                    <a:gd name="T38" fmla="*/ 33 w 209"/>
                    <a:gd name="T39" fmla="*/ 135 h 292"/>
                    <a:gd name="T40" fmla="*/ 51 w 209"/>
                    <a:gd name="T41" fmla="*/ 131 h 292"/>
                    <a:gd name="T42" fmla="*/ 49 w 209"/>
                    <a:gd name="T43" fmla="*/ 90 h 292"/>
                    <a:gd name="T44" fmla="*/ 39 w 209"/>
                    <a:gd name="T45" fmla="*/ 88 h 292"/>
                    <a:gd name="T46" fmla="*/ 39 w 209"/>
                    <a:gd name="T47" fmla="*/ 75 h 292"/>
                    <a:gd name="T48" fmla="*/ 54 w 209"/>
                    <a:gd name="T49" fmla="*/ 77 h 292"/>
                    <a:gd name="T50" fmla="*/ 52 w 209"/>
                    <a:gd name="T51" fmla="*/ 64 h 292"/>
                    <a:gd name="T52" fmla="*/ 46 w 209"/>
                    <a:gd name="T53" fmla="*/ 48 h 292"/>
                    <a:gd name="T54" fmla="*/ 44 w 209"/>
                    <a:gd name="T55" fmla="*/ 29 h 292"/>
                    <a:gd name="T56" fmla="*/ 55 w 209"/>
                    <a:gd name="T57" fmla="*/ 0 h 292"/>
                    <a:gd name="T58" fmla="*/ 62 w 209"/>
                    <a:gd name="T59" fmla="*/ 13 h 292"/>
                    <a:gd name="T60" fmla="*/ 68 w 209"/>
                    <a:gd name="T61" fmla="*/ 26 h 292"/>
                    <a:gd name="T62" fmla="*/ 76 w 209"/>
                    <a:gd name="T63" fmla="*/ 36 h 292"/>
                    <a:gd name="T64" fmla="*/ 86 w 209"/>
                    <a:gd name="T65" fmla="*/ 55 h 292"/>
                    <a:gd name="T66" fmla="*/ 91 w 209"/>
                    <a:gd name="T67" fmla="*/ 67 h 292"/>
                    <a:gd name="T68" fmla="*/ 92 w 209"/>
                    <a:gd name="T69" fmla="*/ 80 h 292"/>
                    <a:gd name="T70" fmla="*/ 111 w 209"/>
                    <a:gd name="T71" fmla="*/ 87 h 292"/>
                    <a:gd name="T72" fmla="*/ 119 w 209"/>
                    <a:gd name="T73" fmla="*/ 106 h 292"/>
                    <a:gd name="T74" fmla="*/ 130 w 209"/>
                    <a:gd name="T75" fmla="*/ 128 h 292"/>
                    <a:gd name="T76" fmla="*/ 127 w 209"/>
                    <a:gd name="T77" fmla="*/ 139 h 292"/>
                    <a:gd name="T78" fmla="*/ 124 w 209"/>
                    <a:gd name="T79" fmla="*/ 170 h 292"/>
                    <a:gd name="T80" fmla="*/ 142 w 209"/>
                    <a:gd name="T81" fmla="*/ 171 h 292"/>
                    <a:gd name="T82" fmla="*/ 151 w 209"/>
                    <a:gd name="T83" fmla="*/ 182 h 292"/>
                    <a:gd name="T84" fmla="*/ 177 w 209"/>
                    <a:gd name="T85" fmla="*/ 208 h 292"/>
                    <a:gd name="T86" fmla="*/ 194 w 209"/>
                    <a:gd name="T87" fmla="*/ 206 h 292"/>
                    <a:gd name="T88" fmla="*/ 209 w 209"/>
                    <a:gd name="T89" fmla="*/ 221 h 292"/>
                    <a:gd name="T90" fmla="*/ 193 w 209"/>
                    <a:gd name="T91" fmla="*/ 233 h 292"/>
                    <a:gd name="T92" fmla="*/ 191 w 209"/>
                    <a:gd name="T93" fmla="*/ 256 h 292"/>
                    <a:gd name="T94" fmla="*/ 175 w 209"/>
                    <a:gd name="T95" fmla="*/ 270 h 292"/>
                    <a:gd name="T96" fmla="*/ 156 w 209"/>
                    <a:gd name="T97" fmla="*/ 277 h 292"/>
                    <a:gd name="T98" fmla="*/ 142 w 209"/>
                    <a:gd name="T99" fmla="*/ 277 h 292"/>
                    <a:gd name="T100" fmla="*/ 129 w 209"/>
                    <a:gd name="T101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09" h="292">
                      <a:moveTo>
                        <a:pt x="129" y="292"/>
                      </a:moveTo>
                      <a:lnTo>
                        <a:pt x="122" y="288"/>
                      </a:lnTo>
                      <a:lnTo>
                        <a:pt x="118" y="281"/>
                      </a:lnTo>
                      <a:lnTo>
                        <a:pt x="97" y="283"/>
                      </a:lnTo>
                      <a:lnTo>
                        <a:pt x="97" y="289"/>
                      </a:lnTo>
                      <a:lnTo>
                        <a:pt x="65" y="292"/>
                      </a:lnTo>
                      <a:lnTo>
                        <a:pt x="63" y="281"/>
                      </a:lnTo>
                      <a:lnTo>
                        <a:pt x="49" y="270"/>
                      </a:lnTo>
                      <a:lnTo>
                        <a:pt x="33" y="267"/>
                      </a:lnTo>
                      <a:lnTo>
                        <a:pt x="35" y="257"/>
                      </a:lnTo>
                      <a:lnTo>
                        <a:pt x="28" y="246"/>
                      </a:lnTo>
                      <a:lnTo>
                        <a:pt x="22" y="241"/>
                      </a:lnTo>
                      <a:lnTo>
                        <a:pt x="16" y="237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0" y="206"/>
                      </a:lnTo>
                      <a:lnTo>
                        <a:pt x="14" y="205"/>
                      </a:lnTo>
                      <a:lnTo>
                        <a:pt x="17" y="171"/>
                      </a:lnTo>
                      <a:lnTo>
                        <a:pt x="30" y="171"/>
                      </a:lnTo>
                      <a:lnTo>
                        <a:pt x="33" y="135"/>
                      </a:lnTo>
                      <a:lnTo>
                        <a:pt x="51" y="131"/>
                      </a:lnTo>
                      <a:lnTo>
                        <a:pt x="49" y="90"/>
                      </a:lnTo>
                      <a:lnTo>
                        <a:pt x="39" y="88"/>
                      </a:lnTo>
                      <a:lnTo>
                        <a:pt x="39" y="75"/>
                      </a:lnTo>
                      <a:lnTo>
                        <a:pt x="54" y="77"/>
                      </a:lnTo>
                      <a:lnTo>
                        <a:pt x="52" y="64"/>
                      </a:lnTo>
                      <a:lnTo>
                        <a:pt x="46" y="48"/>
                      </a:lnTo>
                      <a:lnTo>
                        <a:pt x="44" y="29"/>
                      </a:lnTo>
                      <a:lnTo>
                        <a:pt x="55" y="0"/>
                      </a:lnTo>
                      <a:lnTo>
                        <a:pt x="62" y="13"/>
                      </a:lnTo>
                      <a:lnTo>
                        <a:pt x="68" y="26"/>
                      </a:lnTo>
                      <a:lnTo>
                        <a:pt x="76" y="36"/>
                      </a:lnTo>
                      <a:lnTo>
                        <a:pt x="86" y="55"/>
                      </a:lnTo>
                      <a:lnTo>
                        <a:pt x="91" y="67"/>
                      </a:lnTo>
                      <a:lnTo>
                        <a:pt x="92" y="80"/>
                      </a:lnTo>
                      <a:lnTo>
                        <a:pt x="111" y="87"/>
                      </a:lnTo>
                      <a:lnTo>
                        <a:pt x="119" y="106"/>
                      </a:lnTo>
                      <a:lnTo>
                        <a:pt x="130" y="128"/>
                      </a:lnTo>
                      <a:lnTo>
                        <a:pt x="127" y="139"/>
                      </a:lnTo>
                      <a:lnTo>
                        <a:pt x="124" y="170"/>
                      </a:lnTo>
                      <a:lnTo>
                        <a:pt x="142" y="171"/>
                      </a:lnTo>
                      <a:lnTo>
                        <a:pt x="151" y="182"/>
                      </a:lnTo>
                      <a:lnTo>
                        <a:pt x="177" y="208"/>
                      </a:lnTo>
                      <a:lnTo>
                        <a:pt x="194" y="206"/>
                      </a:lnTo>
                      <a:lnTo>
                        <a:pt x="209" y="221"/>
                      </a:lnTo>
                      <a:lnTo>
                        <a:pt x="193" y="233"/>
                      </a:lnTo>
                      <a:lnTo>
                        <a:pt x="191" y="256"/>
                      </a:lnTo>
                      <a:lnTo>
                        <a:pt x="175" y="270"/>
                      </a:lnTo>
                      <a:lnTo>
                        <a:pt x="156" y="277"/>
                      </a:lnTo>
                      <a:lnTo>
                        <a:pt x="142" y="277"/>
                      </a:lnTo>
                      <a:lnTo>
                        <a:pt x="129" y="29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7" name="Freeform 880"/>
                <p:cNvSpPr>
                  <a:spLocks/>
                </p:cNvSpPr>
                <p:nvPr/>
              </p:nvSpPr>
              <p:spPr bwMode="auto">
                <a:xfrm>
                  <a:off x="8286750" y="1709421"/>
                  <a:ext cx="331788" cy="463550"/>
                </a:xfrm>
                <a:custGeom>
                  <a:avLst/>
                  <a:gdLst>
                    <a:gd name="T0" fmla="*/ 129 w 209"/>
                    <a:gd name="T1" fmla="*/ 292 h 292"/>
                    <a:gd name="T2" fmla="*/ 122 w 209"/>
                    <a:gd name="T3" fmla="*/ 288 h 292"/>
                    <a:gd name="T4" fmla="*/ 118 w 209"/>
                    <a:gd name="T5" fmla="*/ 281 h 292"/>
                    <a:gd name="T6" fmla="*/ 97 w 209"/>
                    <a:gd name="T7" fmla="*/ 283 h 292"/>
                    <a:gd name="T8" fmla="*/ 97 w 209"/>
                    <a:gd name="T9" fmla="*/ 289 h 292"/>
                    <a:gd name="T10" fmla="*/ 65 w 209"/>
                    <a:gd name="T11" fmla="*/ 292 h 292"/>
                    <a:gd name="T12" fmla="*/ 63 w 209"/>
                    <a:gd name="T13" fmla="*/ 281 h 292"/>
                    <a:gd name="T14" fmla="*/ 49 w 209"/>
                    <a:gd name="T15" fmla="*/ 270 h 292"/>
                    <a:gd name="T16" fmla="*/ 33 w 209"/>
                    <a:gd name="T17" fmla="*/ 267 h 292"/>
                    <a:gd name="T18" fmla="*/ 35 w 209"/>
                    <a:gd name="T19" fmla="*/ 257 h 292"/>
                    <a:gd name="T20" fmla="*/ 28 w 209"/>
                    <a:gd name="T21" fmla="*/ 246 h 292"/>
                    <a:gd name="T22" fmla="*/ 22 w 209"/>
                    <a:gd name="T23" fmla="*/ 241 h 292"/>
                    <a:gd name="T24" fmla="*/ 16 w 209"/>
                    <a:gd name="T25" fmla="*/ 237 h 292"/>
                    <a:gd name="T26" fmla="*/ 16 w 209"/>
                    <a:gd name="T27" fmla="*/ 224 h 292"/>
                    <a:gd name="T28" fmla="*/ 6 w 209"/>
                    <a:gd name="T29" fmla="*/ 222 h 292"/>
                    <a:gd name="T30" fmla="*/ 0 w 209"/>
                    <a:gd name="T31" fmla="*/ 206 h 292"/>
                    <a:gd name="T32" fmla="*/ 14 w 209"/>
                    <a:gd name="T33" fmla="*/ 205 h 292"/>
                    <a:gd name="T34" fmla="*/ 17 w 209"/>
                    <a:gd name="T35" fmla="*/ 171 h 292"/>
                    <a:gd name="T36" fmla="*/ 30 w 209"/>
                    <a:gd name="T37" fmla="*/ 171 h 292"/>
                    <a:gd name="T38" fmla="*/ 33 w 209"/>
                    <a:gd name="T39" fmla="*/ 135 h 292"/>
                    <a:gd name="T40" fmla="*/ 51 w 209"/>
                    <a:gd name="T41" fmla="*/ 131 h 292"/>
                    <a:gd name="T42" fmla="*/ 49 w 209"/>
                    <a:gd name="T43" fmla="*/ 90 h 292"/>
                    <a:gd name="T44" fmla="*/ 39 w 209"/>
                    <a:gd name="T45" fmla="*/ 88 h 292"/>
                    <a:gd name="T46" fmla="*/ 39 w 209"/>
                    <a:gd name="T47" fmla="*/ 75 h 292"/>
                    <a:gd name="T48" fmla="*/ 54 w 209"/>
                    <a:gd name="T49" fmla="*/ 77 h 292"/>
                    <a:gd name="T50" fmla="*/ 52 w 209"/>
                    <a:gd name="T51" fmla="*/ 64 h 292"/>
                    <a:gd name="T52" fmla="*/ 46 w 209"/>
                    <a:gd name="T53" fmla="*/ 48 h 292"/>
                    <a:gd name="T54" fmla="*/ 44 w 209"/>
                    <a:gd name="T55" fmla="*/ 29 h 292"/>
                    <a:gd name="T56" fmla="*/ 55 w 209"/>
                    <a:gd name="T57" fmla="*/ 0 h 292"/>
                    <a:gd name="T58" fmla="*/ 62 w 209"/>
                    <a:gd name="T59" fmla="*/ 13 h 292"/>
                    <a:gd name="T60" fmla="*/ 68 w 209"/>
                    <a:gd name="T61" fmla="*/ 26 h 292"/>
                    <a:gd name="T62" fmla="*/ 76 w 209"/>
                    <a:gd name="T63" fmla="*/ 36 h 292"/>
                    <a:gd name="T64" fmla="*/ 86 w 209"/>
                    <a:gd name="T65" fmla="*/ 55 h 292"/>
                    <a:gd name="T66" fmla="*/ 91 w 209"/>
                    <a:gd name="T67" fmla="*/ 67 h 292"/>
                    <a:gd name="T68" fmla="*/ 92 w 209"/>
                    <a:gd name="T69" fmla="*/ 80 h 292"/>
                    <a:gd name="T70" fmla="*/ 111 w 209"/>
                    <a:gd name="T71" fmla="*/ 87 h 292"/>
                    <a:gd name="T72" fmla="*/ 119 w 209"/>
                    <a:gd name="T73" fmla="*/ 106 h 292"/>
                    <a:gd name="T74" fmla="*/ 130 w 209"/>
                    <a:gd name="T75" fmla="*/ 128 h 292"/>
                    <a:gd name="T76" fmla="*/ 127 w 209"/>
                    <a:gd name="T77" fmla="*/ 139 h 292"/>
                    <a:gd name="T78" fmla="*/ 124 w 209"/>
                    <a:gd name="T79" fmla="*/ 170 h 292"/>
                    <a:gd name="T80" fmla="*/ 142 w 209"/>
                    <a:gd name="T81" fmla="*/ 171 h 292"/>
                    <a:gd name="T82" fmla="*/ 151 w 209"/>
                    <a:gd name="T83" fmla="*/ 182 h 292"/>
                    <a:gd name="T84" fmla="*/ 177 w 209"/>
                    <a:gd name="T85" fmla="*/ 208 h 292"/>
                    <a:gd name="T86" fmla="*/ 194 w 209"/>
                    <a:gd name="T87" fmla="*/ 206 h 292"/>
                    <a:gd name="T88" fmla="*/ 209 w 209"/>
                    <a:gd name="T89" fmla="*/ 221 h 292"/>
                    <a:gd name="T90" fmla="*/ 193 w 209"/>
                    <a:gd name="T91" fmla="*/ 233 h 292"/>
                    <a:gd name="T92" fmla="*/ 191 w 209"/>
                    <a:gd name="T93" fmla="*/ 256 h 292"/>
                    <a:gd name="T94" fmla="*/ 175 w 209"/>
                    <a:gd name="T95" fmla="*/ 270 h 292"/>
                    <a:gd name="T96" fmla="*/ 156 w 209"/>
                    <a:gd name="T97" fmla="*/ 277 h 292"/>
                    <a:gd name="T98" fmla="*/ 142 w 209"/>
                    <a:gd name="T99" fmla="*/ 277 h 292"/>
                    <a:gd name="T100" fmla="*/ 129 w 209"/>
                    <a:gd name="T101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09" h="292">
                      <a:moveTo>
                        <a:pt x="129" y="292"/>
                      </a:moveTo>
                      <a:lnTo>
                        <a:pt x="122" y="288"/>
                      </a:lnTo>
                      <a:lnTo>
                        <a:pt x="118" y="281"/>
                      </a:lnTo>
                      <a:lnTo>
                        <a:pt x="97" y="283"/>
                      </a:lnTo>
                      <a:lnTo>
                        <a:pt x="97" y="289"/>
                      </a:lnTo>
                      <a:lnTo>
                        <a:pt x="65" y="292"/>
                      </a:lnTo>
                      <a:lnTo>
                        <a:pt x="63" y="281"/>
                      </a:lnTo>
                      <a:lnTo>
                        <a:pt x="49" y="270"/>
                      </a:lnTo>
                      <a:lnTo>
                        <a:pt x="33" y="267"/>
                      </a:lnTo>
                      <a:lnTo>
                        <a:pt x="35" y="257"/>
                      </a:lnTo>
                      <a:lnTo>
                        <a:pt x="28" y="246"/>
                      </a:lnTo>
                      <a:lnTo>
                        <a:pt x="22" y="241"/>
                      </a:lnTo>
                      <a:lnTo>
                        <a:pt x="16" y="237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0" y="206"/>
                      </a:lnTo>
                      <a:lnTo>
                        <a:pt x="14" y="205"/>
                      </a:lnTo>
                      <a:lnTo>
                        <a:pt x="17" y="171"/>
                      </a:lnTo>
                      <a:lnTo>
                        <a:pt x="30" y="171"/>
                      </a:lnTo>
                      <a:lnTo>
                        <a:pt x="33" y="135"/>
                      </a:lnTo>
                      <a:lnTo>
                        <a:pt x="51" y="131"/>
                      </a:lnTo>
                      <a:lnTo>
                        <a:pt x="49" y="90"/>
                      </a:lnTo>
                      <a:lnTo>
                        <a:pt x="39" y="88"/>
                      </a:lnTo>
                      <a:lnTo>
                        <a:pt x="39" y="75"/>
                      </a:lnTo>
                      <a:lnTo>
                        <a:pt x="54" y="77"/>
                      </a:lnTo>
                      <a:lnTo>
                        <a:pt x="52" y="64"/>
                      </a:lnTo>
                      <a:lnTo>
                        <a:pt x="46" y="48"/>
                      </a:lnTo>
                      <a:lnTo>
                        <a:pt x="44" y="29"/>
                      </a:lnTo>
                      <a:lnTo>
                        <a:pt x="55" y="0"/>
                      </a:lnTo>
                      <a:lnTo>
                        <a:pt x="62" y="13"/>
                      </a:lnTo>
                      <a:lnTo>
                        <a:pt x="68" y="26"/>
                      </a:lnTo>
                      <a:lnTo>
                        <a:pt x="76" y="36"/>
                      </a:lnTo>
                      <a:lnTo>
                        <a:pt x="86" y="55"/>
                      </a:lnTo>
                      <a:lnTo>
                        <a:pt x="91" y="67"/>
                      </a:lnTo>
                      <a:lnTo>
                        <a:pt x="92" y="80"/>
                      </a:lnTo>
                      <a:lnTo>
                        <a:pt x="111" y="87"/>
                      </a:lnTo>
                      <a:lnTo>
                        <a:pt x="119" y="106"/>
                      </a:lnTo>
                      <a:lnTo>
                        <a:pt x="130" y="128"/>
                      </a:lnTo>
                      <a:lnTo>
                        <a:pt x="127" y="139"/>
                      </a:lnTo>
                      <a:lnTo>
                        <a:pt x="124" y="170"/>
                      </a:lnTo>
                      <a:lnTo>
                        <a:pt x="142" y="171"/>
                      </a:lnTo>
                      <a:lnTo>
                        <a:pt x="151" y="182"/>
                      </a:lnTo>
                      <a:lnTo>
                        <a:pt x="177" y="208"/>
                      </a:lnTo>
                      <a:lnTo>
                        <a:pt x="194" y="206"/>
                      </a:lnTo>
                      <a:lnTo>
                        <a:pt x="209" y="221"/>
                      </a:lnTo>
                      <a:lnTo>
                        <a:pt x="193" y="233"/>
                      </a:lnTo>
                      <a:lnTo>
                        <a:pt x="191" y="256"/>
                      </a:lnTo>
                      <a:lnTo>
                        <a:pt x="175" y="270"/>
                      </a:lnTo>
                      <a:lnTo>
                        <a:pt x="156" y="277"/>
                      </a:lnTo>
                      <a:lnTo>
                        <a:pt x="142" y="277"/>
                      </a:lnTo>
                      <a:lnTo>
                        <a:pt x="129" y="29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8" name="Freeform 881"/>
                <p:cNvSpPr>
                  <a:spLocks/>
                </p:cNvSpPr>
                <p:nvPr/>
              </p:nvSpPr>
              <p:spPr bwMode="auto">
                <a:xfrm>
                  <a:off x="8286750" y="1709421"/>
                  <a:ext cx="331788" cy="463550"/>
                </a:xfrm>
                <a:custGeom>
                  <a:avLst/>
                  <a:gdLst>
                    <a:gd name="T0" fmla="*/ 129 w 209"/>
                    <a:gd name="T1" fmla="*/ 292 h 292"/>
                    <a:gd name="T2" fmla="*/ 122 w 209"/>
                    <a:gd name="T3" fmla="*/ 288 h 292"/>
                    <a:gd name="T4" fmla="*/ 118 w 209"/>
                    <a:gd name="T5" fmla="*/ 281 h 292"/>
                    <a:gd name="T6" fmla="*/ 97 w 209"/>
                    <a:gd name="T7" fmla="*/ 283 h 292"/>
                    <a:gd name="T8" fmla="*/ 97 w 209"/>
                    <a:gd name="T9" fmla="*/ 289 h 292"/>
                    <a:gd name="T10" fmla="*/ 65 w 209"/>
                    <a:gd name="T11" fmla="*/ 292 h 292"/>
                    <a:gd name="T12" fmla="*/ 63 w 209"/>
                    <a:gd name="T13" fmla="*/ 281 h 292"/>
                    <a:gd name="T14" fmla="*/ 49 w 209"/>
                    <a:gd name="T15" fmla="*/ 270 h 292"/>
                    <a:gd name="T16" fmla="*/ 33 w 209"/>
                    <a:gd name="T17" fmla="*/ 267 h 292"/>
                    <a:gd name="T18" fmla="*/ 35 w 209"/>
                    <a:gd name="T19" fmla="*/ 257 h 292"/>
                    <a:gd name="T20" fmla="*/ 28 w 209"/>
                    <a:gd name="T21" fmla="*/ 246 h 292"/>
                    <a:gd name="T22" fmla="*/ 22 w 209"/>
                    <a:gd name="T23" fmla="*/ 241 h 292"/>
                    <a:gd name="T24" fmla="*/ 16 w 209"/>
                    <a:gd name="T25" fmla="*/ 237 h 292"/>
                    <a:gd name="T26" fmla="*/ 16 w 209"/>
                    <a:gd name="T27" fmla="*/ 224 h 292"/>
                    <a:gd name="T28" fmla="*/ 6 w 209"/>
                    <a:gd name="T29" fmla="*/ 222 h 292"/>
                    <a:gd name="T30" fmla="*/ 0 w 209"/>
                    <a:gd name="T31" fmla="*/ 206 h 292"/>
                    <a:gd name="T32" fmla="*/ 14 w 209"/>
                    <a:gd name="T33" fmla="*/ 205 h 292"/>
                    <a:gd name="T34" fmla="*/ 17 w 209"/>
                    <a:gd name="T35" fmla="*/ 171 h 292"/>
                    <a:gd name="T36" fmla="*/ 30 w 209"/>
                    <a:gd name="T37" fmla="*/ 171 h 292"/>
                    <a:gd name="T38" fmla="*/ 33 w 209"/>
                    <a:gd name="T39" fmla="*/ 135 h 292"/>
                    <a:gd name="T40" fmla="*/ 51 w 209"/>
                    <a:gd name="T41" fmla="*/ 131 h 292"/>
                    <a:gd name="T42" fmla="*/ 49 w 209"/>
                    <a:gd name="T43" fmla="*/ 90 h 292"/>
                    <a:gd name="T44" fmla="*/ 39 w 209"/>
                    <a:gd name="T45" fmla="*/ 88 h 292"/>
                    <a:gd name="T46" fmla="*/ 39 w 209"/>
                    <a:gd name="T47" fmla="*/ 75 h 292"/>
                    <a:gd name="T48" fmla="*/ 54 w 209"/>
                    <a:gd name="T49" fmla="*/ 77 h 292"/>
                    <a:gd name="T50" fmla="*/ 52 w 209"/>
                    <a:gd name="T51" fmla="*/ 64 h 292"/>
                    <a:gd name="T52" fmla="*/ 46 w 209"/>
                    <a:gd name="T53" fmla="*/ 48 h 292"/>
                    <a:gd name="T54" fmla="*/ 44 w 209"/>
                    <a:gd name="T55" fmla="*/ 29 h 292"/>
                    <a:gd name="T56" fmla="*/ 55 w 209"/>
                    <a:gd name="T57" fmla="*/ 0 h 292"/>
                    <a:gd name="T58" fmla="*/ 62 w 209"/>
                    <a:gd name="T59" fmla="*/ 13 h 292"/>
                    <a:gd name="T60" fmla="*/ 68 w 209"/>
                    <a:gd name="T61" fmla="*/ 26 h 292"/>
                    <a:gd name="T62" fmla="*/ 76 w 209"/>
                    <a:gd name="T63" fmla="*/ 36 h 292"/>
                    <a:gd name="T64" fmla="*/ 86 w 209"/>
                    <a:gd name="T65" fmla="*/ 55 h 292"/>
                    <a:gd name="T66" fmla="*/ 91 w 209"/>
                    <a:gd name="T67" fmla="*/ 67 h 292"/>
                    <a:gd name="T68" fmla="*/ 92 w 209"/>
                    <a:gd name="T69" fmla="*/ 80 h 292"/>
                    <a:gd name="T70" fmla="*/ 111 w 209"/>
                    <a:gd name="T71" fmla="*/ 87 h 292"/>
                    <a:gd name="T72" fmla="*/ 119 w 209"/>
                    <a:gd name="T73" fmla="*/ 106 h 292"/>
                    <a:gd name="T74" fmla="*/ 130 w 209"/>
                    <a:gd name="T75" fmla="*/ 128 h 292"/>
                    <a:gd name="T76" fmla="*/ 127 w 209"/>
                    <a:gd name="T77" fmla="*/ 139 h 292"/>
                    <a:gd name="T78" fmla="*/ 124 w 209"/>
                    <a:gd name="T79" fmla="*/ 170 h 292"/>
                    <a:gd name="T80" fmla="*/ 142 w 209"/>
                    <a:gd name="T81" fmla="*/ 171 h 292"/>
                    <a:gd name="T82" fmla="*/ 151 w 209"/>
                    <a:gd name="T83" fmla="*/ 182 h 292"/>
                    <a:gd name="T84" fmla="*/ 177 w 209"/>
                    <a:gd name="T85" fmla="*/ 208 h 292"/>
                    <a:gd name="T86" fmla="*/ 194 w 209"/>
                    <a:gd name="T87" fmla="*/ 206 h 292"/>
                    <a:gd name="T88" fmla="*/ 209 w 209"/>
                    <a:gd name="T89" fmla="*/ 221 h 292"/>
                    <a:gd name="T90" fmla="*/ 193 w 209"/>
                    <a:gd name="T91" fmla="*/ 233 h 292"/>
                    <a:gd name="T92" fmla="*/ 191 w 209"/>
                    <a:gd name="T93" fmla="*/ 256 h 292"/>
                    <a:gd name="T94" fmla="*/ 175 w 209"/>
                    <a:gd name="T95" fmla="*/ 270 h 292"/>
                    <a:gd name="T96" fmla="*/ 156 w 209"/>
                    <a:gd name="T97" fmla="*/ 277 h 292"/>
                    <a:gd name="T98" fmla="*/ 142 w 209"/>
                    <a:gd name="T99" fmla="*/ 277 h 292"/>
                    <a:gd name="T100" fmla="*/ 129 w 209"/>
                    <a:gd name="T101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09" h="292">
                      <a:moveTo>
                        <a:pt x="129" y="292"/>
                      </a:moveTo>
                      <a:lnTo>
                        <a:pt x="122" y="288"/>
                      </a:lnTo>
                      <a:lnTo>
                        <a:pt x="118" y="281"/>
                      </a:lnTo>
                      <a:lnTo>
                        <a:pt x="97" y="283"/>
                      </a:lnTo>
                      <a:lnTo>
                        <a:pt x="97" y="289"/>
                      </a:lnTo>
                      <a:lnTo>
                        <a:pt x="65" y="292"/>
                      </a:lnTo>
                      <a:lnTo>
                        <a:pt x="63" y="281"/>
                      </a:lnTo>
                      <a:lnTo>
                        <a:pt x="49" y="270"/>
                      </a:lnTo>
                      <a:lnTo>
                        <a:pt x="33" y="267"/>
                      </a:lnTo>
                      <a:lnTo>
                        <a:pt x="35" y="257"/>
                      </a:lnTo>
                      <a:lnTo>
                        <a:pt x="28" y="246"/>
                      </a:lnTo>
                      <a:lnTo>
                        <a:pt x="22" y="241"/>
                      </a:lnTo>
                      <a:lnTo>
                        <a:pt x="16" y="237"/>
                      </a:lnTo>
                      <a:lnTo>
                        <a:pt x="16" y="224"/>
                      </a:lnTo>
                      <a:lnTo>
                        <a:pt x="6" y="222"/>
                      </a:lnTo>
                      <a:lnTo>
                        <a:pt x="0" y="206"/>
                      </a:lnTo>
                      <a:lnTo>
                        <a:pt x="14" y="205"/>
                      </a:lnTo>
                      <a:lnTo>
                        <a:pt x="17" y="171"/>
                      </a:lnTo>
                      <a:lnTo>
                        <a:pt x="30" y="171"/>
                      </a:lnTo>
                      <a:lnTo>
                        <a:pt x="33" y="135"/>
                      </a:lnTo>
                      <a:lnTo>
                        <a:pt x="51" y="131"/>
                      </a:lnTo>
                      <a:lnTo>
                        <a:pt x="49" y="90"/>
                      </a:lnTo>
                      <a:lnTo>
                        <a:pt x="39" y="88"/>
                      </a:lnTo>
                      <a:lnTo>
                        <a:pt x="39" y="75"/>
                      </a:lnTo>
                      <a:lnTo>
                        <a:pt x="54" y="77"/>
                      </a:lnTo>
                      <a:lnTo>
                        <a:pt x="52" y="64"/>
                      </a:lnTo>
                      <a:lnTo>
                        <a:pt x="46" y="48"/>
                      </a:lnTo>
                      <a:lnTo>
                        <a:pt x="44" y="29"/>
                      </a:lnTo>
                      <a:lnTo>
                        <a:pt x="55" y="0"/>
                      </a:lnTo>
                      <a:lnTo>
                        <a:pt x="62" y="13"/>
                      </a:lnTo>
                      <a:lnTo>
                        <a:pt x="68" y="26"/>
                      </a:lnTo>
                      <a:lnTo>
                        <a:pt x="76" y="36"/>
                      </a:lnTo>
                      <a:lnTo>
                        <a:pt x="86" y="55"/>
                      </a:lnTo>
                      <a:lnTo>
                        <a:pt x="91" y="67"/>
                      </a:lnTo>
                      <a:lnTo>
                        <a:pt x="92" y="80"/>
                      </a:lnTo>
                      <a:lnTo>
                        <a:pt x="111" y="87"/>
                      </a:lnTo>
                      <a:lnTo>
                        <a:pt x="119" y="106"/>
                      </a:lnTo>
                      <a:lnTo>
                        <a:pt x="130" y="128"/>
                      </a:lnTo>
                      <a:lnTo>
                        <a:pt x="127" y="139"/>
                      </a:lnTo>
                      <a:lnTo>
                        <a:pt x="124" y="170"/>
                      </a:lnTo>
                      <a:lnTo>
                        <a:pt x="142" y="171"/>
                      </a:lnTo>
                      <a:lnTo>
                        <a:pt x="151" y="182"/>
                      </a:lnTo>
                      <a:lnTo>
                        <a:pt x="177" y="208"/>
                      </a:lnTo>
                      <a:lnTo>
                        <a:pt x="194" y="206"/>
                      </a:lnTo>
                      <a:lnTo>
                        <a:pt x="209" y="221"/>
                      </a:lnTo>
                      <a:lnTo>
                        <a:pt x="193" y="233"/>
                      </a:lnTo>
                      <a:lnTo>
                        <a:pt x="191" y="256"/>
                      </a:lnTo>
                      <a:lnTo>
                        <a:pt x="175" y="270"/>
                      </a:lnTo>
                      <a:lnTo>
                        <a:pt x="156" y="277"/>
                      </a:lnTo>
                      <a:lnTo>
                        <a:pt x="142" y="277"/>
                      </a:lnTo>
                      <a:lnTo>
                        <a:pt x="129" y="29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9" name="Freeform 882"/>
                <p:cNvSpPr>
                  <a:spLocks/>
                </p:cNvSpPr>
                <p:nvPr/>
              </p:nvSpPr>
              <p:spPr bwMode="auto">
                <a:xfrm>
                  <a:off x="8305800" y="1274446"/>
                  <a:ext cx="38100" cy="47625"/>
                </a:xfrm>
                <a:custGeom>
                  <a:avLst/>
                  <a:gdLst>
                    <a:gd name="T0" fmla="*/ 0 w 24"/>
                    <a:gd name="T1" fmla="*/ 30 h 30"/>
                    <a:gd name="T2" fmla="*/ 16 w 24"/>
                    <a:gd name="T3" fmla="*/ 24 h 30"/>
                    <a:gd name="T4" fmla="*/ 24 w 24"/>
                    <a:gd name="T5" fmla="*/ 8 h 30"/>
                    <a:gd name="T6" fmla="*/ 10 w 24"/>
                    <a:gd name="T7" fmla="*/ 0 h 30"/>
                    <a:gd name="T8" fmla="*/ 0 w 24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0">
                      <a:moveTo>
                        <a:pt x="0" y="30"/>
                      </a:moveTo>
                      <a:lnTo>
                        <a:pt x="16" y="24"/>
                      </a:lnTo>
                      <a:lnTo>
                        <a:pt x="24" y="8"/>
                      </a:lnTo>
                      <a:lnTo>
                        <a:pt x="1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0" name="Freeform 883"/>
                <p:cNvSpPr>
                  <a:spLocks/>
                </p:cNvSpPr>
                <p:nvPr/>
              </p:nvSpPr>
              <p:spPr bwMode="auto">
                <a:xfrm>
                  <a:off x="8305800" y="1274446"/>
                  <a:ext cx="38100" cy="47625"/>
                </a:xfrm>
                <a:custGeom>
                  <a:avLst/>
                  <a:gdLst>
                    <a:gd name="T0" fmla="*/ 0 w 24"/>
                    <a:gd name="T1" fmla="*/ 30 h 30"/>
                    <a:gd name="T2" fmla="*/ 16 w 24"/>
                    <a:gd name="T3" fmla="*/ 24 h 30"/>
                    <a:gd name="T4" fmla="*/ 24 w 24"/>
                    <a:gd name="T5" fmla="*/ 8 h 30"/>
                    <a:gd name="T6" fmla="*/ 10 w 24"/>
                    <a:gd name="T7" fmla="*/ 0 h 30"/>
                    <a:gd name="T8" fmla="*/ 0 w 24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0">
                      <a:moveTo>
                        <a:pt x="0" y="30"/>
                      </a:moveTo>
                      <a:lnTo>
                        <a:pt x="16" y="24"/>
                      </a:lnTo>
                      <a:lnTo>
                        <a:pt x="24" y="8"/>
                      </a:lnTo>
                      <a:lnTo>
                        <a:pt x="10" y="0"/>
                      </a:lnTo>
                      <a:lnTo>
                        <a:pt x="0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1" name="Freeform 884"/>
                <p:cNvSpPr>
                  <a:spLocks/>
                </p:cNvSpPr>
                <p:nvPr/>
              </p:nvSpPr>
              <p:spPr bwMode="auto">
                <a:xfrm>
                  <a:off x="8305800" y="1274446"/>
                  <a:ext cx="38100" cy="47625"/>
                </a:xfrm>
                <a:custGeom>
                  <a:avLst/>
                  <a:gdLst>
                    <a:gd name="T0" fmla="*/ 0 w 24"/>
                    <a:gd name="T1" fmla="*/ 30 h 30"/>
                    <a:gd name="T2" fmla="*/ 16 w 24"/>
                    <a:gd name="T3" fmla="*/ 24 h 30"/>
                    <a:gd name="T4" fmla="*/ 24 w 24"/>
                    <a:gd name="T5" fmla="*/ 8 h 30"/>
                    <a:gd name="T6" fmla="*/ 10 w 24"/>
                    <a:gd name="T7" fmla="*/ 0 h 30"/>
                    <a:gd name="T8" fmla="*/ 0 w 24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0">
                      <a:moveTo>
                        <a:pt x="0" y="30"/>
                      </a:moveTo>
                      <a:lnTo>
                        <a:pt x="16" y="24"/>
                      </a:lnTo>
                      <a:lnTo>
                        <a:pt x="24" y="8"/>
                      </a:lnTo>
                      <a:lnTo>
                        <a:pt x="1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2" name="Freeform 885"/>
                <p:cNvSpPr>
                  <a:spLocks/>
                </p:cNvSpPr>
                <p:nvPr/>
              </p:nvSpPr>
              <p:spPr bwMode="auto">
                <a:xfrm>
                  <a:off x="8305800" y="1274446"/>
                  <a:ext cx="38100" cy="47625"/>
                </a:xfrm>
                <a:custGeom>
                  <a:avLst/>
                  <a:gdLst>
                    <a:gd name="T0" fmla="*/ 0 w 24"/>
                    <a:gd name="T1" fmla="*/ 30 h 30"/>
                    <a:gd name="T2" fmla="*/ 16 w 24"/>
                    <a:gd name="T3" fmla="*/ 24 h 30"/>
                    <a:gd name="T4" fmla="*/ 24 w 24"/>
                    <a:gd name="T5" fmla="*/ 8 h 30"/>
                    <a:gd name="T6" fmla="*/ 10 w 24"/>
                    <a:gd name="T7" fmla="*/ 0 h 30"/>
                    <a:gd name="T8" fmla="*/ 0 w 24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0">
                      <a:moveTo>
                        <a:pt x="0" y="30"/>
                      </a:moveTo>
                      <a:lnTo>
                        <a:pt x="16" y="24"/>
                      </a:lnTo>
                      <a:lnTo>
                        <a:pt x="24" y="8"/>
                      </a:lnTo>
                      <a:lnTo>
                        <a:pt x="10" y="0"/>
                      </a:lnTo>
                      <a:lnTo>
                        <a:pt x="0" y="3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3" name="Freeform 886"/>
                <p:cNvSpPr>
                  <a:spLocks/>
                </p:cNvSpPr>
                <p:nvPr/>
              </p:nvSpPr>
              <p:spPr bwMode="auto">
                <a:xfrm>
                  <a:off x="10302875" y="1941196"/>
                  <a:ext cx="57150" cy="90488"/>
                </a:xfrm>
                <a:custGeom>
                  <a:avLst/>
                  <a:gdLst>
                    <a:gd name="T0" fmla="*/ 27 w 36"/>
                    <a:gd name="T1" fmla="*/ 6 h 57"/>
                    <a:gd name="T2" fmla="*/ 23 w 36"/>
                    <a:gd name="T3" fmla="*/ 16 h 57"/>
                    <a:gd name="T4" fmla="*/ 9 w 36"/>
                    <a:gd name="T5" fmla="*/ 27 h 57"/>
                    <a:gd name="T6" fmla="*/ 0 w 36"/>
                    <a:gd name="T7" fmla="*/ 38 h 57"/>
                    <a:gd name="T8" fmla="*/ 1 w 36"/>
                    <a:gd name="T9" fmla="*/ 57 h 57"/>
                    <a:gd name="T10" fmla="*/ 20 w 36"/>
                    <a:gd name="T11" fmla="*/ 43 h 57"/>
                    <a:gd name="T12" fmla="*/ 31 w 36"/>
                    <a:gd name="T13" fmla="*/ 24 h 57"/>
                    <a:gd name="T14" fmla="*/ 36 w 36"/>
                    <a:gd name="T15" fmla="*/ 11 h 57"/>
                    <a:gd name="T16" fmla="*/ 31 w 36"/>
                    <a:gd name="T17" fmla="*/ 0 h 57"/>
                    <a:gd name="T18" fmla="*/ 27 w 36"/>
                    <a:gd name="T19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57">
                      <a:moveTo>
                        <a:pt x="27" y="6"/>
                      </a:moveTo>
                      <a:lnTo>
                        <a:pt x="23" y="16"/>
                      </a:lnTo>
                      <a:lnTo>
                        <a:pt x="9" y="27"/>
                      </a:lnTo>
                      <a:lnTo>
                        <a:pt x="0" y="38"/>
                      </a:lnTo>
                      <a:lnTo>
                        <a:pt x="1" y="57"/>
                      </a:lnTo>
                      <a:lnTo>
                        <a:pt x="20" y="43"/>
                      </a:lnTo>
                      <a:lnTo>
                        <a:pt x="31" y="24"/>
                      </a:lnTo>
                      <a:lnTo>
                        <a:pt x="36" y="11"/>
                      </a:lnTo>
                      <a:lnTo>
                        <a:pt x="31" y="0"/>
                      </a:lnTo>
                      <a:lnTo>
                        <a:pt x="27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4" name="Freeform 887"/>
                <p:cNvSpPr>
                  <a:spLocks/>
                </p:cNvSpPr>
                <p:nvPr/>
              </p:nvSpPr>
              <p:spPr bwMode="auto">
                <a:xfrm>
                  <a:off x="10302875" y="1941196"/>
                  <a:ext cx="57150" cy="90488"/>
                </a:xfrm>
                <a:custGeom>
                  <a:avLst/>
                  <a:gdLst>
                    <a:gd name="T0" fmla="*/ 27 w 36"/>
                    <a:gd name="T1" fmla="*/ 6 h 57"/>
                    <a:gd name="T2" fmla="*/ 23 w 36"/>
                    <a:gd name="T3" fmla="*/ 16 h 57"/>
                    <a:gd name="T4" fmla="*/ 9 w 36"/>
                    <a:gd name="T5" fmla="*/ 27 h 57"/>
                    <a:gd name="T6" fmla="*/ 0 w 36"/>
                    <a:gd name="T7" fmla="*/ 38 h 57"/>
                    <a:gd name="T8" fmla="*/ 1 w 36"/>
                    <a:gd name="T9" fmla="*/ 57 h 57"/>
                    <a:gd name="T10" fmla="*/ 20 w 36"/>
                    <a:gd name="T11" fmla="*/ 43 h 57"/>
                    <a:gd name="T12" fmla="*/ 31 w 36"/>
                    <a:gd name="T13" fmla="*/ 24 h 57"/>
                    <a:gd name="T14" fmla="*/ 36 w 36"/>
                    <a:gd name="T15" fmla="*/ 11 h 57"/>
                    <a:gd name="T16" fmla="*/ 31 w 36"/>
                    <a:gd name="T17" fmla="*/ 0 h 57"/>
                    <a:gd name="T18" fmla="*/ 27 w 36"/>
                    <a:gd name="T19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57">
                      <a:moveTo>
                        <a:pt x="27" y="6"/>
                      </a:moveTo>
                      <a:lnTo>
                        <a:pt x="23" y="16"/>
                      </a:lnTo>
                      <a:lnTo>
                        <a:pt x="9" y="27"/>
                      </a:lnTo>
                      <a:lnTo>
                        <a:pt x="0" y="38"/>
                      </a:lnTo>
                      <a:lnTo>
                        <a:pt x="1" y="57"/>
                      </a:lnTo>
                      <a:lnTo>
                        <a:pt x="20" y="43"/>
                      </a:lnTo>
                      <a:lnTo>
                        <a:pt x="31" y="24"/>
                      </a:lnTo>
                      <a:lnTo>
                        <a:pt x="36" y="11"/>
                      </a:lnTo>
                      <a:lnTo>
                        <a:pt x="31" y="0"/>
                      </a:lnTo>
                      <a:lnTo>
                        <a:pt x="27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5" name="Freeform 888"/>
                <p:cNvSpPr>
                  <a:spLocks/>
                </p:cNvSpPr>
                <p:nvPr/>
              </p:nvSpPr>
              <p:spPr bwMode="auto">
                <a:xfrm>
                  <a:off x="10302875" y="1941196"/>
                  <a:ext cx="57150" cy="90488"/>
                </a:xfrm>
                <a:custGeom>
                  <a:avLst/>
                  <a:gdLst>
                    <a:gd name="T0" fmla="*/ 27 w 36"/>
                    <a:gd name="T1" fmla="*/ 6 h 57"/>
                    <a:gd name="T2" fmla="*/ 23 w 36"/>
                    <a:gd name="T3" fmla="*/ 16 h 57"/>
                    <a:gd name="T4" fmla="*/ 9 w 36"/>
                    <a:gd name="T5" fmla="*/ 27 h 57"/>
                    <a:gd name="T6" fmla="*/ 0 w 36"/>
                    <a:gd name="T7" fmla="*/ 38 h 57"/>
                    <a:gd name="T8" fmla="*/ 1 w 36"/>
                    <a:gd name="T9" fmla="*/ 57 h 57"/>
                    <a:gd name="T10" fmla="*/ 20 w 36"/>
                    <a:gd name="T11" fmla="*/ 43 h 57"/>
                    <a:gd name="T12" fmla="*/ 31 w 36"/>
                    <a:gd name="T13" fmla="*/ 24 h 57"/>
                    <a:gd name="T14" fmla="*/ 36 w 36"/>
                    <a:gd name="T15" fmla="*/ 11 h 57"/>
                    <a:gd name="T16" fmla="*/ 31 w 36"/>
                    <a:gd name="T17" fmla="*/ 0 h 57"/>
                    <a:gd name="T18" fmla="*/ 27 w 36"/>
                    <a:gd name="T19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57">
                      <a:moveTo>
                        <a:pt x="27" y="6"/>
                      </a:moveTo>
                      <a:lnTo>
                        <a:pt x="23" y="16"/>
                      </a:lnTo>
                      <a:lnTo>
                        <a:pt x="9" y="27"/>
                      </a:lnTo>
                      <a:lnTo>
                        <a:pt x="0" y="38"/>
                      </a:lnTo>
                      <a:lnTo>
                        <a:pt x="1" y="57"/>
                      </a:lnTo>
                      <a:lnTo>
                        <a:pt x="20" y="43"/>
                      </a:lnTo>
                      <a:lnTo>
                        <a:pt x="31" y="24"/>
                      </a:lnTo>
                      <a:lnTo>
                        <a:pt x="36" y="11"/>
                      </a:lnTo>
                      <a:lnTo>
                        <a:pt x="31" y="0"/>
                      </a:lnTo>
                      <a:lnTo>
                        <a:pt x="27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6" name="Freeform 889"/>
                <p:cNvSpPr>
                  <a:spLocks/>
                </p:cNvSpPr>
                <p:nvPr/>
              </p:nvSpPr>
              <p:spPr bwMode="auto">
                <a:xfrm>
                  <a:off x="10302875" y="1941196"/>
                  <a:ext cx="57150" cy="90488"/>
                </a:xfrm>
                <a:custGeom>
                  <a:avLst/>
                  <a:gdLst>
                    <a:gd name="T0" fmla="*/ 27 w 36"/>
                    <a:gd name="T1" fmla="*/ 6 h 57"/>
                    <a:gd name="T2" fmla="*/ 23 w 36"/>
                    <a:gd name="T3" fmla="*/ 16 h 57"/>
                    <a:gd name="T4" fmla="*/ 9 w 36"/>
                    <a:gd name="T5" fmla="*/ 27 h 57"/>
                    <a:gd name="T6" fmla="*/ 0 w 36"/>
                    <a:gd name="T7" fmla="*/ 38 h 57"/>
                    <a:gd name="T8" fmla="*/ 1 w 36"/>
                    <a:gd name="T9" fmla="*/ 57 h 57"/>
                    <a:gd name="T10" fmla="*/ 20 w 36"/>
                    <a:gd name="T11" fmla="*/ 43 h 57"/>
                    <a:gd name="T12" fmla="*/ 31 w 36"/>
                    <a:gd name="T13" fmla="*/ 24 h 57"/>
                    <a:gd name="T14" fmla="*/ 36 w 36"/>
                    <a:gd name="T15" fmla="*/ 11 h 57"/>
                    <a:gd name="T16" fmla="*/ 31 w 36"/>
                    <a:gd name="T17" fmla="*/ 0 h 57"/>
                    <a:gd name="T18" fmla="*/ 27 w 36"/>
                    <a:gd name="T19" fmla="*/ 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57">
                      <a:moveTo>
                        <a:pt x="27" y="6"/>
                      </a:moveTo>
                      <a:lnTo>
                        <a:pt x="23" y="16"/>
                      </a:lnTo>
                      <a:lnTo>
                        <a:pt x="9" y="27"/>
                      </a:lnTo>
                      <a:lnTo>
                        <a:pt x="0" y="38"/>
                      </a:lnTo>
                      <a:lnTo>
                        <a:pt x="1" y="57"/>
                      </a:lnTo>
                      <a:lnTo>
                        <a:pt x="20" y="43"/>
                      </a:lnTo>
                      <a:lnTo>
                        <a:pt x="31" y="24"/>
                      </a:lnTo>
                      <a:lnTo>
                        <a:pt x="36" y="11"/>
                      </a:lnTo>
                      <a:lnTo>
                        <a:pt x="31" y="0"/>
                      </a:lnTo>
                      <a:lnTo>
                        <a:pt x="27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7" name="Freeform 890"/>
                <p:cNvSpPr>
                  <a:spLocks/>
                </p:cNvSpPr>
                <p:nvPr/>
              </p:nvSpPr>
              <p:spPr bwMode="auto">
                <a:xfrm>
                  <a:off x="10333038" y="1730058"/>
                  <a:ext cx="88900" cy="130175"/>
                </a:xfrm>
                <a:custGeom>
                  <a:avLst/>
                  <a:gdLst>
                    <a:gd name="T0" fmla="*/ 25 w 56"/>
                    <a:gd name="T1" fmla="*/ 0 h 82"/>
                    <a:gd name="T2" fmla="*/ 16 w 56"/>
                    <a:gd name="T3" fmla="*/ 16 h 82"/>
                    <a:gd name="T4" fmla="*/ 11 w 56"/>
                    <a:gd name="T5" fmla="*/ 39 h 82"/>
                    <a:gd name="T6" fmla="*/ 0 w 56"/>
                    <a:gd name="T7" fmla="*/ 48 h 82"/>
                    <a:gd name="T8" fmla="*/ 1 w 56"/>
                    <a:gd name="T9" fmla="*/ 69 h 82"/>
                    <a:gd name="T10" fmla="*/ 16 w 56"/>
                    <a:gd name="T11" fmla="*/ 72 h 82"/>
                    <a:gd name="T12" fmla="*/ 22 w 56"/>
                    <a:gd name="T13" fmla="*/ 82 h 82"/>
                    <a:gd name="T14" fmla="*/ 40 w 56"/>
                    <a:gd name="T15" fmla="*/ 80 h 82"/>
                    <a:gd name="T16" fmla="*/ 56 w 56"/>
                    <a:gd name="T17" fmla="*/ 75 h 82"/>
                    <a:gd name="T18" fmla="*/ 51 w 56"/>
                    <a:gd name="T19" fmla="*/ 54 h 82"/>
                    <a:gd name="T20" fmla="*/ 52 w 56"/>
                    <a:gd name="T21" fmla="*/ 39 h 82"/>
                    <a:gd name="T22" fmla="*/ 52 w 56"/>
                    <a:gd name="T23" fmla="*/ 29 h 82"/>
                    <a:gd name="T24" fmla="*/ 48 w 56"/>
                    <a:gd name="T25" fmla="*/ 10 h 82"/>
                    <a:gd name="T26" fmla="*/ 43 w 56"/>
                    <a:gd name="T27" fmla="*/ 2 h 82"/>
                    <a:gd name="T28" fmla="*/ 25 w 56"/>
                    <a:gd name="T2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82">
                      <a:moveTo>
                        <a:pt x="25" y="0"/>
                      </a:moveTo>
                      <a:lnTo>
                        <a:pt x="16" y="16"/>
                      </a:lnTo>
                      <a:lnTo>
                        <a:pt x="11" y="39"/>
                      </a:lnTo>
                      <a:lnTo>
                        <a:pt x="0" y="48"/>
                      </a:lnTo>
                      <a:lnTo>
                        <a:pt x="1" y="69"/>
                      </a:lnTo>
                      <a:lnTo>
                        <a:pt x="16" y="72"/>
                      </a:lnTo>
                      <a:lnTo>
                        <a:pt x="22" y="82"/>
                      </a:lnTo>
                      <a:lnTo>
                        <a:pt x="40" y="80"/>
                      </a:lnTo>
                      <a:lnTo>
                        <a:pt x="56" y="75"/>
                      </a:lnTo>
                      <a:lnTo>
                        <a:pt x="51" y="54"/>
                      </a:lnTo>
                      <a:lnTo>
                        <a:pt x="52" y="39"/>
                      </a:lnTo>
                      <a:lnTo>
                        <a:pt x="52" y="29"/>
                      </a:lnTo>
                      <a:lnTo>
                        <a:pt x="48" y="10"/>
                      </a:lnTo>
                      <a:lnTo>
                        <a:pt x="43" y="2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8" name="Freeform 891"/>
                <p:cNvSpPr>
                  <a:spLocks/>
                </p:cNvSpPr>
                <p:nvPr/>
              </p:nvSpPr>
              <p:spPr bwMode="auto">
                <a:xfrm>
                  <a:off x="10333038" y="1730058"/>
                  <a:ext cx="88900" cy="130175"/>
                </a:xfrm>
                <a:custGeom>
                  <a:avLst/>
                  <a:gdLst>
                    <a:gd name="T0" fmla="*/ 25 w 56"/>
                    <a:gd name="T1" fmla="*/ 0 h 82"/>
                    <a:gd name="T2" fmla="*/ 16 w 56"/>
                    <a:gd name="T3" fmla="*/ 16 h 82"/>
                    <a:gd name="T4" fmla="*/ 11 w 56"/>
                    <a:gd name="T5" fmla="*/ 39 h 82"/>
                    <a:gd name="T6" fmla="*/ 0 w 56"/>
                    <a:gd name="T7" fmla="*/ 48 h 82"/>
                    <a:gd name="T8" fmla="*/ 1 w 56"/>
                    <a:gd name="T9" fmla="*/ 69 h 82"/>
                    <a:gd name="T10" fmla="*/ 16 w 56"/>
                    <a:gd name="T11" fmla="*/ 72 h 82"/>
                    <a:gd name="T12" fmla="*/ 22 w 56"/>
                    <a:gd name="T13" fmla="*/ 82 h 82"/>
                    <a:gd name="T14" fmla="*/ 40 w 56"/>
                    <a:gd name="T15" fmla="*/ 80 h 82"/>
                    <a:gd name="T16" fmla="*/ 56 w 56"/>
                    <a:gd name="T17" fmla="*/ 75 h 82"/>
                    <a:gd name="T18" fmla="*/ 51 w 56"/>
                    <a:gd name="T19" fmla="*/ 54 h 82"/>
                    <a:gd name="T20" fmla="*/ 52 w 56"/>
                    <a:gd name="T21" fmla="*/ 39 h 82"/>
                    <a:gd name="T22" fmla="*/ 52 w 56"/>
                    <a:gd name="T23" fmla="*/ 29 h 82"/>
                    <a:gd name="T24" fmla="*/ 48 w 56"/>
                    <a:gd name="T25" fmla="*/ 10 h 82"/>
                    <a:gd name="T26" fmla="*/ 43 w 56"/>
                    <a:gd name="T27" fmla="*/ 2 h 82"/>
                    <a:gd name="T28" fmla="*/ 25 w 56"/>
                    <a:gd name="T2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82">
                      <a:moveTo>
                        <a:pt x="25" y="0"/>
                      </a:moveTo>
                      <a:lnTo>
                        <a:pt x="16" y="16"/>
                      </a:lnTo>
                      <a:lnTo>
                        <a:pt x="11" y="39"/>
                      </a:lnTo>
                      <a:lnTo>
                        <a:pt x="0" y="48"/>
                      </a:lnTo>
                      <a:lnTo>
                        <a:pt x="1" y="69"/>
                      </a:lnTo>
                      <a:lnTo>
                        <a:pt x="16" y="72"/>
                      </a:lnTo>
                      <a:lnTo>
                        <a:pt x="22" y="82"/>
                      </a:lnTo>
                      <a:lnTo>
                        <a:pt x="40" y="80"/>
                      </a:lnTo>
                      <a:lnTo>
                        <a:pt x="56" y="75"/>
                      </a:lnTo>
                      <a:lnTo>
                        <a:pt x="51" y="54"/>
                      </a:lnTo>
                      <a:lnTo>
                        <a:pt x="52" y="39"/>
                      </a:lnTo>
                      <a:lnTo>
                        <a:pt x="52" y="29"/>
                      </a:lnTo>
                      <a:lnTo>
                        <a:pt x="48" y="10"/>
                      </a:lnTo>
                      <a:lnTo>
                        <a:pt x="43" y="2"/>
                      </a:lnTo>
                      <a:lnTo>
                        <a:pt x="2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9" name="Freeform 892"/>
                <p:cNvSpPr>
                  <a:spLocks/>
                </p:cNvSpPr>
                <p:nvPr/>
              </p:nvSpPr>
              <p:spPr bwMode="auto">
                <a:xfrm>
                  <a:off x="10333038" y="1730058"/>
                  <a:ext cx="88900" cy="130175"/>
                </a:xfrm>
                <a:custGeom>
                  <a:avLst/>
                  <a:gdLst>
                    <a:gd name="T0" fmla="*/ 25 w 56"/>
                    <a:gd name="T1" fmla="*/ 0 h 82"/>
                    <a:gd name="T2" fmla="*/ 16 w 56"/>
                    <a:gd name="T3" fmla="*/ 16 h 82"/>
                    <a:gd name="T4" fmla="*/ 11 w 56"/>
                    <a:gd name="T5" fmla="*/ 39 h 82"/>
                    <a:gd name="T6" fmla="*/ 0 w 56"/>
                    <a:gd name="T7" fmla="*/ 48 h 82"/>
                    <a:gd name="T8" fmla="*/ 1 w 56"/>
                    <a:gd name="T9" fmla="*/ 69 h 82"/>
                    <a:gd name="T10" fmla="*/ 16 w 56"/>
                    <a:gd name="T11" fmla="*/ 72 h 82"/>
                    <a:gd name="T12" fmla="*/ 22 w 56"/>
                    <a:gd name="T13" fmla="*/ 82 h 82"/>
                    <a:gd name="T14" fmla="*/ 40 w 56"/>
                    <a:gd name="T15" fmla="*/ 80 h 82"/>
                    <a:gd name="T16" fmla="*/ 56 w 56"/>
                    <a:gd name="T17" fmla="*/ 75 h 82"/>
                    <a:gd name="T18" fmla="*/ 51 w 56"/>
                    <a:gd name="T19" fmla="*/ 54 h 82"/>
                    <a:gd name="T20" fmla="*/ 52 w 56"/>
                    <a:gd name="T21" fmla="*/ 39 h 82"/>
                    <a:gd name="T22" fmla="*/ 52 w 56"/>
                    <a:gd name="T23" fmla="*/ 29 h 82"/>
                    <a:gd name="T24" fmla="*/ 48 w 56"/>
                    <a:gd name="T25" fmla="*/ 10 h 82"/>
                    <a:gd name="T26" fmla="*/ 43 w 56"/>
                    <a:gd name="T27" fmla="*/ 2 h 82"/>
                    <a:gd name="T28" fmla="*/ 25 w 56"/>
                    <a:gd name="T2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82">
                      <a:moveTo>
                        <a:pt x="25" y="0"/>
                      </a:moveTo>
                      <a:lnTo>
                        <a:pt x="16" y="16"/>
                      </a:lnTo>
                      <a:lnTo>
                        <a:pt x="11" y="39"/>
                      </a:lnTo>
                      <a:lnTo>
                        <a:pt x="0" y="48"/>
                      </a:lnTo>
                      <a:lnTo>
                        <a:pt x="1" y="69"/>
                      </a:lnTo>
                      <a:lnTo>
                        <a:pt x="16" y="72"/>
                      </a:lnTo>
                      <a:lnTo>
                        <a:pt x="22" y="82"/>
                      </a:lnTo>
                      <a:lnTo>
                        <a:pt x="40" y="80"/>
                      </a:lnTo>
                      <a:lnTo>
                        <a:pt x="56" y="75"/>
                      </a:lnTo>
                      <a:lnTo>
                        <a:pt x="51" y="54"/>
                      </a:lnTo>
                      <a:lnTo>
                        <a:pt x="52" y="39"/>
                      </a:lnTo>
                      <a:lnTo>
                        <a:pt x="52" y="29"/>
                      </a:lnTo>
                      <a:lnTo>
                        <a:pt x="48" y="10"/>
                      </a:lnTo>
                      <a:lnTo>
                        <a:pt x="43" y="2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0" name="Freeform 893"/>
                <p:cNvSpPr>
                  <a:spLocks/>
                </p:cNvSpPr>
                <p:nvPr/>
              </p:nvSpPr>
              <p:spPr bwMode="auto">
                <a:xfrm>
                  <a:off x="10333038" y="1730058"/>
                  <a:ext cx="88900" cy="130175"/>
                </a:xfrm>
                <a:custGeom>
                  <a:avLst/>
                  <a:gdLst>
                    <a:gd name="T0" fmla="*/ 25 w 56"/>
                    <a:gd name="T1" fmla="*/ 0 h 82"/>
                    <a:gd name="T2" fmla="*/ 16 w 56"/>
                    <a:gd name="T3" fmla="*/ 16 h 82"/>
                    <a:gd name="T4" fmla="*/ 11 w 56"/>
                    <a:gd name="T5" fmla="*/ 39 h 82"/>
                    <a:gd name="T6" fmla="*/ 0 w 56"/>
                    <a:gd name="T7" fmla="*/ 48 h 82"/>
                    <a:gd name="T8" fmla="*/ 1 w 56"/>
                    <a:gd name="T9" fmla="*/ 69 h 82"/>
                    <a:gd name="T10" fmla="*/ 16 w 56"/>
                    <a:gd name="T11" fmla="*/ 72 h 82"/>
                    <a:gd name="T12" fmla="*/ 22 w 56"/>
                    <a:gd name="T13" fmla="*/ 82 h 82"/>
                    <a:gd name="T14" fmla="*/ 40 w 56"/>
                    <a:gd name="T15" fmla="*/ 80 h 82"/>
                    <a:gd name="T16" fmla="*/ 56 w 56"/>
                    <a:gd name="T17" fmla="*/ 75 h 82"/>
                    <a:gd name="T18" fmla="*/ 51 w 56"/>
                    <a:gd name="T19" fmla="*/ 54 h 82"/>
                    <a:gd name="T20" fmla="*/ 52 w 56"/>
                    <a:gd name="T21" fmla="*/ 39 h 82"/>
                    <a:gd name="T22" fmla="*/ 52 w 56"/>
                    <a:gd name="T23" fmla="*/ 29 h 82"/>
                    <a:gd name="T24" fmla="*/ 48 w 56"/>
                    <a:gd name="T25" fmla="*/ 10 h 82"/>
                    <a:gd name="T26" fmla="*/ 43 w 56"/>
                    <a:gd name="T27" fmla="*/ 2 h 82"/>
                    <a:gd name="T28" fmla="*/ 25 w 56"/>
                    <a:gd name="T2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6" h="82">
                      <a:moveTo>
                        <a:pt x="25" y="0"/>
                      </a:moveTo>
                      <a:lnTo>
                        <a:pt x="16" y="16"/>
                      </a:lnTo>
                      <a:lnTo>
                        <a:pt x="11" y="39"/>
                      </a:lnTo>
                      <a:lnTo>
                        <a:pt x="0" y="48"/>
                      </a:lnTo>
                      <a:lnTo>
                        <a:pt x="1" y="69"/>
                      </a:lnTo>
                      <a:lnTo>
                        <a:pt x="16" y="72"/>
                      </a:lnTo>
                      <a:lnTo>
                        <a:pt x="22" y="82"/>
                      </a:lnTo>
                      <a:lnTo>
                        <a:pt x="40" y="80"/>
                      </a:lnTo>
                      <a:lnTo>
                        <a:pt x="56" y="75"/>
                      </a:lnTo>
                      <a:lnTo>
                        <a:pt x="51" y="54"/>
                      </a:lnTo>
                      <a:lnTo>
                        <a:pt x="52" y="39"/>
                      </a:lnTo>
                      <a:lnTo>
                        <a:pt x="52" y="29"/>
                      </a:lnTo>
                      <a:lnTo>
                        <a:pt x="48" y="10"/>
                      </a:lnTo>
                      <a:lnTo>
                        <a:pt x="43" y="2"/>
                      </a:lnTo>
                      <a:lnTo>
                        <a:pt x="2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1" name="Freeform 894"/>
                <p:cNvSpPr>
                  <a:spLocks/>
                </p:cNvSpPr>
                <p:nvPr/>
              </p:nvSpPr>
              <p:spPr bwMode="auto">
                <a:xfrm>
                  <a:off x="10352088" y="1879283"/>
                  <a:ext cx="49213" cy="50800"/>
                </a:xfrm>
                <a:custGeom>
                  <a:avLst/>
                  <a:gdLst>
                    <a:gd name="T0" fmla="*/ 18 w 31"/>
                    <a:gd name="T1" fmla="*/ 8 h 32"/>
                    <a:gd name="T2" fmla="*/ 2 w 31"/>
                    <a:gd name="T3" fmla="*/ 0 h 32"/>
                    <a:gd name="T4" fmla="*/ 0 w 31"/>
                    <a:gd name="T5" fmla="*/ 16 h 32"/>
                    <a:gd name="T6" fmla="*/ 10 w 31"/>
                    <a:gd name="T7" fmla="*/ 29 h 32"/>
                    <a:gd name="T8" fmla="*/ 20 w 31"/>
                    <a:gd name="T9" fmla="*/ 32 h 32"/>
                    <a:gd name="T10" fmla="*/ 21 w 31"/>
                    <a:gd name="T11" fmla="*/ 32 h 32"/>
                    <a:gd name="T12" fmla="*/ 21 w 31"/>
                    <a:gd name="T13" fmla="*/ 31 h 32"/>
                    <a:gd name="T14" fmla="*/ 23 w 31"/>
                    <a:gd name="T15" fmla="*/ 31 h 32"/>
                    <a:gd name="T16" fmla="*/ 24 w 31"/>
                    <a:gd name="T17" fmla="*/ 31 h 32"/>
                    <a:gd name="T18" fmla="*/ 24 w 31"/>
                    <a:gd name="T19" fmla="*/ 31 h 32"/>
                    <a:gd name="T20" fmla="*/ 26 w 31"/>
                    <a:gd name="T21" fmla="*/ 31 h 32"/>
                    <a:gd name="T22" fmla="*/ 28 w 31"/>
                    <a:gd name="T23" fmla="*/ 29 h 32"/>
                    <a:gd name="T24" fmla="*/ 28 w 31"/>
                    <a:gd name="T25" fmla="*/ 29 h 32"/>
                    <a:gd name="T26" fmla="*/ 29 w 31"/>
                    <a:gd name="T27" fmla="*/ 28 h 32"/>
                    <a:gd name="T28" fmla="*/ 31 w 31"/>
                    <a:gd name="T29" fmla="*/ 28 h 32"/>
                    <a:gd name="T30" fmla="*/ 31 w 31"/>
                    <a:gd name="T31" fmla="*/ 26 h 32"/>
                    <a:gd name="T32" fmla="*/ 31 w 31"/>
                    <a:gd name="T33" fmla="*/ 24 h 32"/>
                    <a:gd name="T34" fmla="*/ 31 w 31"/>
                    <a:gd name="T35" fmla="*/ 23 h 32"/>
                    <a:gd name="T36" fmla="*/ 31 w 31"/>
                    <a:gd name="T37" fmla="*/ 21 h 32"/>
                    <a:gd name="T38" fmla="*/ 31 w 31"/>
                    <a:gd name="T39" fmla="*/ 20 h 32"/>
                    <a:gd name="T40" fmla="*/ 29 w 31"/>
                    <a:gd name="T41" fmla="*/ 18 h 32"/>
                    <a:gd name="T42" fmla="*/ 28 w 31"/>
                    <a:gd name="T43" fmla="*/ 16 h 32"/>
                    <a:gd name="T44" fmla="*/ 28 w 31"/>
                    <a:gd name="T45" fmla="*/ 16 h 32"/>
                    <a:gd name="T46" fmla="*/ 26 w 31"/>
                    <a:gd name="T47" fmla="*/ 13 h 32"/>
                    <a:gd name="T48" fmla="*/ 26 w 31"/>
                    <a:gd name="T49" fmla="*/ 13 h 32"/>
                    <a:gd name="T50" fmla="*/ 24 w 31"/>
                    <a:gd name="T51" fmla="*/ 12 h 32"/>
                    <a:gd name="T52" fmla="*/ 24 w 31"/>
                    <a:gd name="T53" fmla="*/ 10 h 32"/>
                    <a:gd name="T54" fmla="*/ 23 w 31"/>
                    <a:gd name="T55" fmla="*/ 10 h 32"/>
                    <a:gd name="T56" fmla="*/ 21 w 31"/>
                    <a:gd name="T57" fmla="*/ 10 h 32"/>
                    <a:gd name="T58" fmla="*/ 20 w 31"/>
                    <a:gd name="T59" fmla="*/ 10 h 32"/>
                    <a:gd name="T60" fmla="*/ 20 w 31"/>
                    <a:gd name="T61" fmla="*/ 8 h 32"/>
                    <a:gd name="T62" fmla="*/ 18 w 31"/>
                    <a:gd name="T63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" h="32">
                      <a:moveTo>
                        <a:pt x="18" y="8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10" y="29"/>
                      </a:lnTo>
                      <a:lnTo>
                        <a:pt x="20" y="32"/>
                      </a:lnTo>
                      <a:lnTo>
                        <a:pt x="21" y="32"/>
                      </a:lnTo>
                      <a:lnTo>
                        <a:pt x="21" y="31"/>
                      </a:lnTo>
                      <a:lnTo>
                        <a:pt x="23" y="31"/>
                      </a:lnTo>
                      <a:lnTo>
                        <a:pt x="24" y="31"/>
                      </a:lnTo>
                      <a:lnTo>
                        <a:pt x="24" y="31"/>
                      </a:lnTo>
                      <a:lnTo>
                        <a:pt x="26" y="31"/>
                      </a:lnTo>
                      <a:lnTo>
                        <a:pt x="28" y="29"/>
                      </a:lnTo>
                      <a:lnTo>
                        <a:pt x="28" y="29"/>
                      </a:lnTo>
                      <a:lnTo>
                        <a:pt x="29" y="28"/>
                      </a:lnTo>
                      <a:lnTo>
                        <a:pt x="31" y="28"/>
                      </a:lnTo>
                      <a:lnTo>
                        <a:pt x="31" y="26"/>
                      </a:lnTo>
                      <a:lnTo>
                        <a:pt x="31" y="24"/>
                      </a:lnTo>
                      <a:lnTo>
                        <a:pt x="31" y="23"/>
                      </a:lnTo>
                      <a:lnTo>
                        <a:pt x="31" y="21"/>
                      </a:lnTo>
                      <a:lnTo>
                        <a:pt x="31" y="20"/>
                      </a:lnTo>
                      <a:lnTo>
                        <a:pt x="29" y="18"/>
                      </a:lnTo>
                      <a:lnTo>
                        <a:pt x="28" y="16"/>
                      </a:lnTo>
                      <a:lnTo>
                        <a:pt x="28" y="16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2"/>
                      </a:lnTo>
                      <a:lnTo>
                        <a:pt x="24" y="10"/>
                      </a:lnTo>
                      <a:lnTo>
                        <a:pt x="23" y="10"/>
                      </a:lnTo>
                      <a:lnTo>
                        <a:pt x="21" y="10"/>
                      </a:lnTo>
                      <a:lnTo>
                        <a:pt x="20" y="10"/>
                      </a:lnTo>
                      <a:lnTo>
                        <a:pt x="20" y="8"/>
                      </a:lnTo>
                      <a:lnTo>
                        <a:pt x="18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2" name="Freeform 895"/>
                <p:cNvSpPr>
                  <a:spLocks/>
                </p:cNvSpPr>
                <p:nvPr/>
              </p:nvSpPr>
              <p:spPr bwMode="auto">
                <a:xfrm>
                  <a:off x="10352088" y="1879283"/>
                  <a:ext cx="49213" cy="50800"/>
                </a:xfrm>
                <a:custGeom>
                  <a:avLst/>
                  <a:gdLst>
                    <a:gd name="T0" fmla="*/ 18 w 31"/>
                    <a:gd name="T1" fmla="*/ 8 h 32"/>
                    <a:gd name="T2" fmla="*/ 2 w 31"/>
                    <a:gd name="T3" fmla="*/ 0 h 32"/>
                    <a:gd name="T4" fmla="*/ 0 w 31"/>
                    <a:gd name="T5" fmla="*/ 16 h 32"/>
                    <a:gd name="T6" fmla="*/ 10 w 31"/>
                    <a:gd name="T7" fmla="*/ 29 h 32"/>
                    <a:gd name="T8" fmla="*/ 20 w 31"/>
                    <a:gd name="T9" fmla="*/ 32 h 32"/>
                    <a:gd name="T10" fmla="*/ 21 w 31"/>
                    <a:gd name="T11" fmla="*/ 32 h 32"/>
                    <a:gd name="T12" fmla="*/ 21 w 31"/>
                    <a:gd name="T13" fmla="*/ 31 h 32"/>
                    <a:gd name="T14" fmla="*/ 23 w 31"/>
                    <a:gd name="T15" fmla="*/ 31 h 32"/>
                    <a:gd name="T16" fmla="*/ 24 w 31"/>
                    <a:gd name="T17" fmla="*/ 31 h 32"/>
                    <a:gd name="T18" fmla="*/ 24 w 31"/>
                    <a:gd name="T19" fmla="*/ 31 h 32"/>
                    <a:gd name="T20" fmla="*/ 26 w 31"/>
                    <a:gd name="T21" fmla="*/ 31 h 32"/>
                    <a:gd name="T22" fmla="*/ 28 w 31"/>
                    <a:gd name="T23" fmla="*/ 29 h 32"/>
                    <a:gd name="T24" fmla="*/ 28 w 31"/>
                    <a:gd name="T25" fmla="*/ 29 h 32"/>
                    <a:gd name="T26" fmla="*/ 29 w 31"/>
                    <a:gd name="T27" fmla="*/ 28 h 32"/>
                    <a:gd name="T28" fmla="*/ 31 w 31"/>
                    <a:gd name="T29" fmla="*/ 28 h 32"/>
                    <a:gd name="T30" fmla="*/ 31 w 31"/>
                    <a:gd name="T31" fmla="*/ 26 h 32"/>
                    <a:gd name="T32" fmla="*/ 31 w 31"/>
                    <a:gd name="T33" fmla="*/ 24 h 32"/>
                    <a:gd name="T34" fmla="*/ 31 w 31"/>
                    <a:gd name="T35" fmla="*/ 23 h 32"/>
                    <a:gd name="T36" fmla="*/ 31 w 31"/>
                    <a:gd name="T37" fmla="*/ 21 h 32"/>
                    <a:gd name="T38" fmla="*/ 31 w 31"/>
                    <a:gd name="T39" fmla="*/ 20 h 32"/>
                    <a:gd name="T40" fmla="*/ 29 w 31"/>
                    <a:gd name="T41" fmla="*/ 18 h 32"/>
                    <a:gd name="T42" fmla="*/ 28 w 31"/>
                    <a:gd name="T43" fmla="*/ 16 h 32"/>
                    <a:gd name="T44" fmla="*/ 28 w 31"/>
                    <a:gd name="T45" fmla="*/ 16 h 32"/>
                    <a:gd name="T46" fmla="*/ 26 w 31"/>
                    <a:gd name="T47" fmla="*/ 13 h 32"/>
                    <a:gd name="T48" fmla="*/ 26 w 31"/>
                    <a:gd name="T49" fmla="*/ 13 h 32"/>
                    <a:gd name="T50" fmla="*/ 24 w 31"/>
                    <a:gd name="T51" fmla="*/ 12 h 32"/>
                    <a:gd name="T52" fmla="*/ 24 w 31"/>
                    <a:gd name="T53" fmla="*/ 10 h 32"/>
                    <a:gd name="T54" fmla="*/ 23 w 31"/>
                    <a:gd name="T55" fmla="*/ 10 h 32"/>
                    <a:gd name="T56" fmla="*/ 21 w 31"/>
                    <a:gd name="T57" fmla="*/ 10 h 32"/>
                    <a:gd name="T58" fmla="*/ 20 w 31"/>
                    <a:gd name="T59" fmla="*/ 10 h 32"/>
                    <a:gd name="T60" fmla="*/ 20 w 31"/>
                    <a:gd name="T61" fmla="*/ 8 h 32"/>
                    <a:gd name="T62" fmla="*/ 18 w 31"/>
                    <a:gd name="T63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" h="32">
                      <a:moveTo>
                        <a:pt x="18" y="8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10" y="29"/>
                      </a:lnTo>
                      <a:lnTo>
                        <a:pt x="20" y="32"/>
                      </a:lnTo>
                      <a:lnTo>
                        <a:pt x="21" y="32"/>
                      </a:lnTo>
                      <a:lnTo>
                        <a:pt x="21" y="31"/>
                      </a:lnTo>
                      <a:lnTo>
                        <a:pt x="23" y="31"/>
                      </a:lnTo>
                      <a:lnTo>
                        <a:pt x="24" y="31"/>
                      </a:lnTo>
                      <a:lnTo>
                        <a:pt x="24" y="31"/>
                      </a:lnTo>
                      <a:lnTo>
                        <a:pt x="26" y="31"/>
                      </a:lnTo>
                      <a:lnTo>
                        <a:pt x="28" y="29"/>
                      </a:lnTo>
                      <a:lnTo>
                        <a:pt x="28" y="29"/>
                      </a:lnTo>
                      <a:lnTo>
                        <a:pt x="29" y="28"/>
                      </a:lnTo>
                      <a:lnTo>
                        <a:pt x="31" y="28"/>
                      </a:lnTo>
                      <a:lnTo>
                        <a:pt x="31" y="26"/>
                      </a:lnTo>
                      <a:lnTo>
                        <a:pt x="31" y="24"/>
                      </a:lnTo>
                      <a:lnTo>
                        <a:pt x="31" y="23"/>
                      </a:lnTo>
                      <a:lnTo>
                        <a:pt x="31" y="21"/>
                      </a:lnTo>
                      <a:lnTo>
                        <a:pt x="31" y="20"/>
                      </a:lnTo>
                      <a:lnTo>
                        <a:pt x="29" y="18"/>
                      </a:lnTo>
                      <a:lnTo>
                        <a:pt x="28" y="16"/>
                      </a:lnTo>
                      <a:lnTo>
                        <a:pt x="28" y="16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2"/>
                      </a:lnTo>
                      <a:lnTo>
                        <a:pt x="24" y="10"/>
                      </a:lnTo>
                      <a:lnTo>
                        <a:pt x="23" y="10"/>
                      </a:lnTo>
                      <a:lnTo>
                        <a:pt x="21" y="10"/>
                      </a:lnTo>
                      <a:lnTo>
                        <a:pt x="20" y="10"/>
                      </a:lnTo>
                      <a:lnTo>
                        <a:pt x="20" y="8"/>
                      </a:lnTo>
                      <a:lnTo>
                        <a:pt x="18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3" name="Freeform 896"/>
                <p:cNvSpPr>
                  <a:spLocks/>
                </p:cNvSpPr>
                <p:nvPr/>
              </p:nvSpPr>
              <p:spPr bwMode="auto">
                <a:xfrm>
                  <a:off x="10352088" y="1879283"/>
                  <a:ext cx="49213" cy="50800"/>
                </a:xfrm>
                <a:custGeom>
                  <a:avLst/>
                  <a:gdLst>
                    <a:gd name="T0" fmla="*/ 18 w 31"/>
                    <a:gd name="T1" fmla="*/ 8 h 32"/>
                    <a:gd name="T2" fmla="*/ 2 w 31"/>
                    <a:gd name="T3" fmla="*/ 0 h 32"/>
                    <a:gd name="T4" fmla="*/ 0 w 31"/>
                    <a:gd name="T5" fmla="*/ 16 h 32"/>
                    <a:gd name="T6" fmla="*/ 10 w 31"/>
                    <a:gd name="T7" fmla="*/ 29 h 32"/>
                    <a:gd name="T8" fmla="*/ 20 w 31"/>
                    <a:gd name="T9" fmla="*/ 32 h 32"/>
                    <a:gd name="T10" fmla="*/ 21 w 31"/>
                    <a:gd name="T11" fmla="*/ 32 h 32"/>
                    <a:gd name="T12" fmla="*/ 21 w 31"/>
                    <a:gd name="T13" fmla="*/ 31 h 32"/>
                    <a:gd name="T14" fmla="*/ 23 w 31"/>
                    <a:gd name="T15" fmla="*/ 31 h 32"/>
                    <a:gd name="T16" fmla="*/ 24 w 31"/>
                    <a:gd name="T17" fmla="*/ 31 h 32"/>
                    <a:gd name="T18" fmla="*/ 24 w 31"/>
                    <a:gd name="T19" fmla="*/ 31 h 32"/>
                    <a:gd name="T20" fmla="*/ 26 w 31"/>
                    <a:gd name="T21" fmla="*/ 31 h 32"/>
                    <a:gd name="T22" fmla="*/ 28 w 31"/>
                    <a:gd name="T23" fmla="*/ 29 h 32"/>
                    <a:gd name="T24" fmla="*/ 28 w 31"/>
                    <a:gd name="T25" fmla="*/ 29 h 32"/>
                    <a:gd name="T26" fmla="*/ 29 w 31"/>
                    <a:gd name="T27" fmla="*/ 28 h 32"/>
                    <a:gd name="T28" fmla="*/ 31 w 31"/>
                    <a:gd name="T29" fmla="*/ 28 h 32"/>
                    <a:gd name="T30" fmla="*/ 31 w 31"/>
                    <a:gd name="T31" fmla="*/ 26 h 32"/>
                    <a:gd name="T32" fmla="*/ 31 w 31"/>
                    <a:gd name="T33" fmla="*/ 24 h 32"/>
                    <a:gd name="T34" fmla="*/ 31 w 31"/>
                    <a:gd name="T35" fmla="*/ 23 h 32"/>
                    <a:gd name="T36" fmla="*/ 31 w 31"/>
                    <a:gd name="T37" fmla="*/ 21 h 32"/>
                    <a:gd name="T38" fmla="*/ 31 w 31"/>
                    <a:gd name="T39" fmla="*/ 20 h 32"/>
                    <a:gd name="T40" fmla="*/ 29 w 31"/>
                    <a:gd name="T41" fmla="*/ 18 h 32"/>
                    <a:gd name="T42" fmla="*/ 28 w 31"/>
                    <a:gd name="T43" fmla="*/ 16 h 32"/>
                    <a:gd name="T44" fmla="*/ 28 w 31"/>
                    <a:gd name="T45" fmla="*/ 16 h 32"/>
                    <a:gd name="T46" fmla="*/ 26 w 31"/>
                    <a:gd name="T47" fmla="*/ 13 h 32"/>
                    <a:gd name="T48" fmla="*/ 26 w 31"/>
                    <a:gd name="T49" fmla="*/ 13 h 32"/>
                    <a:gd name="T50" fmla="*/ 24 w 31"/>
                    <a:gd name="T51" fmla="*/ 12 h 32"/>
                    <a:gd name="T52" fmla="*/ 24 w 31"/>
                    <a:gd name="T53" fmla="*/ 10 h 32"/>
                    <a:gd name="T54" fmla="*/ 23 w 31"/>
                    <a:gd name="T55" fmla="*/ 10 h 32"/>
                    <a:gd name="T56" fmla="*/ 21 w 31"/>
                    <a:gd name="T57" fmla="*/ 10 h 32"/>
                    <a:gd name="T58" fmla="*/ 20 w 31"/>
                    <a:gd name="T59" fmla="*/ 10 h 32"/>
                    <a:gd name="T60" fmla="*/ 20 w 31"/>
                    <a:gd name="T61" fmla="*/ 8 h 32"/>
                    <a:gd name="T62" fmla="*/ 18 w 31"/>
                    <a:gd name="T63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" h="32">
                      <a:moveTo>
                        <a:pt x="18" y="8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10" y="29"/>
                      </a:lnTo>
                      <a:lnTo>
                        <a:pt x="20" y="32"/>
                      </a:lnTo>
                      <a:lnTo>
                        <a:pt x="21" y="32"/>
                      </a:lnTo>
                      <a:lnTo>
                        <a:pt x="21" y="31"/>
                      </a:lnTo>
                      <a:lnTo>
                        <a:pt x="23" y="31"/>
                      </a:lnTo>
                      <a:lnTo>
                        <a:pt x="24" y="31"/>
                      </a:lnTo>
                      <a:lnTo>
                        <a:pt x="24" y="31"/>
                      </a:lnTo>
                      <a:lnTo>
                        <a:pt x="26" y="31"/>
                      </a:lnTo>
                      <a:lnTo>
                        <a:pt x="28" y="29"/>
                      </a:lnTo>
                      <a:lnTo>
                        <a:pt x="28" y="29"/>
                      </a:lnTo>
                      <a:lnTo>
                        <a:pt x="29" y="28"/>
                      </a:lnTo>
                      <a:lnTo>
                        <a:pt x="31" y="28"/>
                      </a:lnTo>
                      <a:lnTo>
                        <a:pt x="31" y="26"/>
                      </a:lnTo>
                      <a:lnTo>
                        <a:pt x="31" y="24"/>
                      </a:lnTo>
                      <a:lnTo>
                        <a:pt x="31" y="23"/>
                      </a:lnTo>
                      <a:lnTo>
                        <a:pt x="31" y="21"/>
                      </a:lnTo>
                      <a:lnTo>
                        <a:pt x="31" y="20"/>
                      </a:lnTo>
                      <a:lnTo>
                        <a:pt x="29" y="18"/>
                      </a:lnTo>
                      <a:lnTo>
                        <a:pt x="28" y="16"/>
                      </a:lnTo>
                      <a:lnTo>
                        <a:pt x="28" y="16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2"/>
                      </a:lnTo>
                      <a:lnTo>
                        <a:pt x="24" y="10"/>
                      </a:lnTo>
                      <a:lnTo>
                        <a:pt x="23" y="10"/>
                      </a:lnTo>
                      <a:lnTo>
                        <a:pt x="21" y="10"/>
                      </a:lnTo>
                      <a:lnTo>
                        <a:pt x="20" y="10"/>
                      </a:lnTo>
                      <a:lnTo>
                        <a:pt x="20" y="8"/>
                      </a:lnTo>
                      <a:lnTo>
                        <a:pt x="18" y="8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4" name="Freeform 897"/>
                <p:cNvSpPr>
                  <a:spLocks/>
                </p:cNvSpPr>
                <p:nvPr/>
              </p:nvSpPr>
              <p:spPr bwMode="auto">
                <a:xfrm>
                  <a:off x="10352088" y="1879283"/>
                  <a:ext cx="49213" cy="50800"/>
                </a:xfrm>
                <a:custGeom>
                  <a:avLst/>
                  <a:gdLst>
                    <a:gd name="T0" fmla="*/ 18 w 31"/>
                    <a:gd name="T1" fmla="*/ 8 h 32"/>
                    <a:gd name="T2" fmla="*/ 2 w 31"/>
                    <a:gd name="T3" fmla="*/ 0 h 32"/>
                    <a:gd name="T4" fmla="*/ 0 w 31"/>
                    <a:gd name="T5" fmla="*/ 16 h 32"/>
                    <a:gd name="T6" fmla="*/ 10 w 31"/>
                    <a:gd name="T7" fmla="*/ 29 h 32"/>
                    <a:gd name="T8" fmla="*/ 20 w 31"/>
                    <a:gd name="T9" fmla="*/ 32 h 32"/>
                    <a:gd name="T10" fmla="*/ 21 w 31"/>
                    <a:gd name="T11" fmla="*/ 32 h 32"/>
                    <a:gd name="T12" fmla="*/ 21 w 31"/>
                    <a:gd name="T13" fmla="*/ 31 h 32"/>
                    <a:gd name="T14" fmla="*/ 23 w 31"/>
                    <a:gd name="T15" fmla="*/ 31 h 32"/>
                    <a:gd name="T16" fmla="*/ 24 w 31"/>
                    <a:gd name="T17" fmla="*/ 31 h 32"/>
                    <a:gd name="T18" fmla="*/ 24 w 31"/>
                    <a:gd name="T19" fmla="*/ 31 h 32"/>
                    <a:gd name="T20" fmla="*/ 26 w 31"/>
                    <a:gd name="T21" fmla="*/ 31 h 32"/>
                    <a:gd name="T22" fmla="*/ 28 w 31"/>
                    <a:gd name="T23" fmla="*/ 29 h 32"/>
                    <a:gd name="T24" fmla="*/ 28 w 31"/>
                    <a:gd name="T25" fmla="*/ 29 h 32"/>
                    <a:gd name="T26" fmla="*/ 29 w 31"/>
                    <a:gd name="T27" fmla="*/ 28 h 32"/>
                    <a:gd name="T28" fmla="*/ 31 w 31"/>
                    <a:gd name="T29" fmla="*/ 28 h 32"/>
                    <a:gd name="T30" fmla="*/ 31 w 31"/>
                    <a:gd name="T31" fmla="*/ 26 h 32"/>
                    <a:gd name="T32" fmla="*/ 31 w 31"/>
                    <a:gd name="T33" fmla="*/ 24 h 32"/>
                    <a:gd name="T34" fmla="*/ 31 w 31"/>
                    <a:gd name="T35" fmla="*/ 23 h 32"/>
                    <a:gd name="T36" fmla="*/ 31 w 31"/>
                    <a:gd name="T37" fmla="*/ 21 h 32"/>
                    <a:gd name="T38" fmla="*/ 31 w 31"/>
                    <a:gd name="T39" fmla="*/ 20 h 32"/>
                    <a:gd name="T40" fmla="*/ 29 w 31"/>
                    <a:gd name="T41" fmla="*/ 18 h 32"/>
                    <a:gd name="T42" fmla="*/ 28 w 31"/>
                    <a:gd name="T43" fmla="*/ 16 h 32"/>
                    <a:gd name="T44" fmla="*/ 28 w 31"/>
                    <a:gd name="T45" fmla="*/ 16 h 32"/>
                    <a:gd name="T46" fmla="*/ 26 w 31"/>
                    <a:gd name="T47" fmla="*/ 13 h 32"/>
                    <a:gd name="T48" fmla="*/ 26 w 31"/>
                    <a:gd name="T49" fmla="*/ 13 h 32"/>
                    <a:gd name="T50" fmla="*/ 24 w 31"/>
                    <a:gd name="T51" fmla="*/ 12 h 32"/>
                    <a:gd name="T52" fmla="*/ 24 w 31"/>
                    <a:gd name="T53" fmla="*/ 10 h 32"/>
                    <a:gd name="T54" fmla="*/ 23 w 31"/>
                    <a:gd name="T55" fmla="*/ 10 h 32"/>
                    <a:gd name="T56" fmla="*/ 21 w 31"/>
                    <a:gd name="T57" fmla="*/ 10 h 32"/>
                    <a:gd name="T58" fmla="*/ 20 w 31"/>
                    <a:gd name="T59" fmla="*/ 10 h 32"/>
                    <a:gd name="T60" fmla="*/ 20 w 31"/>
                    <a:gd name="T61" fmla="*/ 8 h 32"/>
                    <a:gd name="T62" fmla="*/ 18 w 31"/>
                    <a:gd name="T63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" h="32">
                      <a:moveTo>
                        <a:pt x="18" y="8"/>
                      </a:moveTo>
                      <a:lnTo>
                        <a:pt x="2" y="0"/>
                      </a:lnTo>
                      <a:lnTo>
                        <a:pt x="0" y="16"/>
                      </a:lnTo>
                      <a:lnTo>
                        <a:pt x="10" y="29"/>
                      </a:lnTo>
                      <a:lnTo>
                        <a:pt x="20" y="32"/>
                      </a:lnTo>
                      <a:lnTo>
                        <a:pt x="21" y="32"/>
                      </a:lnTo>
                      <a:lnTo>
                        <a:pt x="21" y="31"/>
                      </a:lnTo>
                      <a:lnTo>
                        <a:pt x="23" y="31"/>
                      </a:lnTo>
                      <a:lnTo>
                        <a:pt x="24" y="31"/>
                      </a:lnTo>
                      <a:lnTo>
                        <a:pt x="24" y="31"/>
                      </a:lnTo>
                      <a:lnTo>
                        <a:pt x="26" y="31"/>
                      </a:lnTo>
                      <a:lnTo>
                        <a:pt x="28" y="29"/>
                      </a:lnTo>
                      <a:lnTo>
                        <a:pt x="28" y="29"/>
                      </a:lnTo>
                      <a:lnTo>
                        <a:pt x="29" y="28"/>
                      </a:lnTo>
                      <a:lnTo>
                        <a:pt x="31" y="28"/>
                      </a:lnTo>
                      <a:lnTo>
                        <a:pt x="31" y="26"/>
                      </a:lnTo>
                      <a:lnTo>
                        <a:pt x="31" y="24"/>
                      </a:lnTo>
                      <a:lnTo>
                        <a:pt x="31" y="23"/>
                      </a:lnTo>
                      <a:lnTo>
                        <a:pt x="31" y="21"/>
                      </a:lnTo>
                      <a:lnTo>
                        <a:pt x="31" y="20"/>
                      </a:lnTo>
                      <a:lnTo>
                        <a:pt x="29" y="18"/>
                      </a:lnTo>
                      <a:lnTo>
                        <a:pt x="28" y="16"/>
                      </a:lnTo>
                      <a:lnTo>
                        <a:pt x="28" y="16"/>
                      </a:lnTo>
                      <a:lnTo>
                        <a:pt x="26" y="13"/>
                      </a:lnTo>
                      <a:lnTo>
                        <a:pt x="26" y="13"/>
                      </a:lnTo>
                      <a:lnTo>
                        <a:pt x="24" y="12"/>
                      </a:lnTo>
                      <a:lnTo>
                        <a:pt x="24" y="10"/>
                      </a:lnTo>
                      <a:lnTo>
                        <a:pt x="23" y="10"/>
                      </a:lnTo>
                      <a:lnTo>
                        <a:pt x="21" y="10"/>
                      </a:lnTo>
                      <a:lnTo>
                        <a:pt x="20" y="10"/>
                      </a:lnTo>
                      <a:lnTo>
                        <a:pt x="20" y="8"/>
                      </a:lnTo>
                      <a:lnTo>
                        <a:pt x="18" y="8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5" name="Freeform 898"/>
                <p:cNvSpPr>
                  <a:spLocks/>
                </p:cNvSpPr>
                <p:nvPr/>
              </p:nvSpPr>
              <p:spPr bwMode="auto">
                <a:xfrm>
                  <a:off x="10423525" y="1869758"/>
                  <a:ext cx="47625" cy="41275"/>
                </a:xfrm>
                <a:custGeom>
                  <a:avLst/>
                  <a:gdLst>
                    <a:gd name="T0" fmla="*/ 0 w 30"/>
                    <a:gd name="T1" fmla="*/ 5 h 26"/>
                    <a:gd name="T2" fmla="*/ 0 w 30"/>
                    <a:gd name="T3" fmla="*/ 18 h 26"/>
                    <a:gd name="T4" fmla="*/ 10 w 30"/>
                    <a:gd name="T5" fmla="*/ 24 h 26"/>
                    <a:gd name="T6" fmla="*/ 30 w 30"/>
                    <a:gd name="T7" fmla="*/ 26 h 26"/>
                    <a:gd name="T8" fmla="*/ 30 w 30"/>
                    <a:gd name="T9" fmla="*/ 11 h 26"/>
                    <a:gd name="T10" fmla="*/ 14 w 30"/>
                    <a:gd name="T11" fmla="*/ 0 h 26"/>
                    <a:gd name="T12" fmla="*/ 0 w 30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6">
                      <a:moveTo>
                        <a:pt x="0" y="5"/>
                      </a:moveTo>
                      <a:lnTo>
                        <a:pt x="0" y="18"/>
                      </a:lnTo>
                      <a:lnTo>
                        <a:pt x="10" y="24"/>
                      </a:lnTo>
                      <a:lnTo>
                        <a:pt x="30" y="26"/>
                      </a:lnTo>
                      <a:lnTo>
                        <a:pt x="30" y="11"/>
                      </a:lnTo>
                      <a:lnTo>
                        <a:pt x="14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6" name="Freeform 899"/>
                <p:cNvSpPr>
                  <a:spLocks/>
                </p:cNvSpPr>
                <p:nvPr/>
              </p:nvSpPr>
              <p:spPr bwMode="auto">
                <a:xfrm>
                  <a:off x="10423525" y="1869758"/>
                  <a:ext cx="47625" cy="41275"/>
                </a:xfrm>
                <a:custGeom>
                  <a:avLst/>
                  <a:gdLst>
                    <a:gd name="T0" fmla="*/ 0 w 30"/>
                    <a:gd name="T1" fmla="*/ 5 h 26"/>
                    <a:gd name="T2" fmla="*/ 0 w 30"/>
                    <a:gd name="T3" fmla="*/ 18 h 26"/>
                    <a:gd name="T4" fmla="*/ 10 w 30"/>
                    <a:gd name="T5" fmla="*/ 24 h 26"/>
                    <a:gd name="T6" fmla="*/ 30 w 30"/>
                    <a:gd name="T7" fmla="*/ 26 h 26"/>
                    <a:gd name="T8" fmla="*/ 30 w 30"/>
                    <a:gd name="T9" fmla="*/ 11 h 26"/>
                    <a:gd name="T10" fmla="*/ 14 w 30"/>
                    <a:gd name="T11" fmla="*/ 0 h 26"/>
                    <a:gd name="T12" fmla="*/ 0 w 30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6">
                      <a:moveTo>
                        <a:pt x="0" y="5"/>
                      </a:moveTo>
                      <a:lnTo>
                        <a:pt x="0" y="18"/>
                      </a:lnTo>
                      <a:lnTo>
                        <a:pt x="10" y="24"/>
                      </a:lnTo>
                      <a:lnTo>
                        <a:pt x="30" y="26"/>
                      </a:lnTo>
                      <a:lnTo>
                        <a:pt x="30" y="11"/>
                      </a:lnTo>
                      <a:lnTo>
                        <a:pt x="14" y="0"/>
                      </a:lnTo>
                      <a:lnTo>
                        <a:pt x="0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7" name="Freeform 900"/>
                <p:cNvSpPr>
                  <a:spLocks/>
                </p:cNvSpPr>
                <p:nvPr/>
              </p:nvSpPr>
              <p:spPr bwMode="auto">
                <a:xfrm>
                  <a:off x="10423525" y="1869758"/>
                  <a:ext cx="47625" cy="41275"/>
                </a:xfrm>
                <a:custGeom>
                  <a:avLst/>
                  <a:gdLst>
                    <a:gd name="T0" fmla="*/ 0 w 30"/>
                    <a:gd name="T1" fmla="*/ 5 h 26"/>
                    <a:gd name="T2" fmla="*/ 0 w 30"/>
                    <a:gd name="T3" fmla="*/ 18 h 26"/>
                    <a:gd name="T4" fmla="*/ 10 w 30"/>
                    <a:gd name="T5" fmla="*/ 24 h 26"/>
                    <a:gd name="T6" fmla="*/ 30 w 30"/>
                    <a:gd name="T7" fmla="*/ 26 h 26"/>
                    <a:gd name="T8" fmla="*/ 30 w 30"/>
                    <a:gd name="T9" fmla="*/ 11 h 26"/>
                    <a:gd name="T10" fmla="*/ 14 w 30"/>
                    <a:gd name="T11" fmla="*/ 0 h 26"/>
                    <a:gd name="T12" fmla="*/ 0 w 30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6">
                      <a:moveTo>
                        <a:pt x="0" y="5"/>
                      </a:moveTo>
                      <a:lnTo>
                        <a:pt x="0" y="18"/>
                      </a:lnTo>
                      <a:lnTo>
                        <a:pt x="10" y="24"/>
                      </a:lnTo>
                      <a:lnTo>
                        <a:pt x="30" y="26"/>
                      </a:lnTo>
                      <a:lnTo>
                        <a:pt x="30" y="11"/>
                      </a:lnTo>
                      <a:lnTo>
                        <a:pt x="14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8" name="Freeform 901"/>
                <p:cNvSpPr>
                  <a:spLocks/>
                </p:cNvSpPr>
                <p:nvPr/>
              </p:nvSpPr>
              <p:spPr bwMode="auto">
                <a:xfrm>
                  <a:off x="10423525" y="1869758"/>
                  <a:ext cx="47625" cy="41275"/>
                </a:xfrm>
                <a:custGeom>
                  <a:avLst/>
                  <a:gdLst>
                    <a:gd name="T0" fmla="*/ 0 w 30"/>
                    <a:gd name="T1" fmla="*/ 5 h 26"/>
                    <a:gd name="T2" fmla="*/ 0 w 30"/>
                    <a:gd name="T3" fmla="*/ 18 h 26"/>
                    <a:gd name="T4" fmla="*/ 10 w 30"/>
                    <a:gd name="T5" fmla="*/ 24 h 26"/>
                    <a:gd name="T6" fmla="*/ 30 w 30"/>
                    <a:gd name="T7" fmla="*/ 26 h 26"/>
                    <a:gd name="T8" fmla="*/ 30 w 30"/>
                    <a:gd name="T9" fmla="*/ 11 h 26"/>
                    <a:gd name="T10" fmla="*/ 14 w 30"/>
                    <a:gd name="T11" fmla="*/ 0 h 26"/>
                    <a:gd name="T12" fmla="*/ 0 w 30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6">
                      <a:moveTo>
                        <a:pt x="0" y="5"/>
                      </a:moveTo>
                      <a:lnTo>
                        <a:pt x="0" y="18"/>
                      </a:lnTo>
                      <a:lnTo>
                        <a:pt x="10" y="24"/>
                      </a:lnTo>
                      <a:lnTo>
                        <a:pt x="30" y="26"/>
                      </a:lnTo>
                      <a:lnTo>
                        <a:pt x="30" y="11"/>
                      </a:lnTo>
                      <a:lnTo>
                        <a:pt x="14" y="0"/>
                      </a:lnTo>
                      <a:lnTo>
                        <a:pt x="0" y="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9" name="Freeform 902"/>
                <p:cNvSpPr>
                  <a:spLocks/>
                </p:cNvSpPr>
                <p:nvPr/>
              </p:nvSpPr>
              <p:spPr bwMode="auto">
                <a:xfrm>
                  <a:off x="10414000" y="1930083"/>
                  <a:ext cx="26988" cy="41275"/>
                </a:xfrm>
                <a:custGeom>
                  <a:avLst/>
                  <a:gdLst>
                    <a:gd name="T0" fmla="*/ 3 w 17"/>
                    <a:gd name="T1" fmla="*/ 0 h 26"/>
                    <a:gd name="T2" fmla="*/ 0 w 17"/>
                    <a:gd name="T3" fmla="*/ 15 h 26"/>
                    <a:gd name="T4" fmla="*/ 5 w 17"/>
                    <a:gd name="T5" fmla="*/ 26 h 26"/>
                    <a:gd name="T6" fmla="*/ 17 w 17"/>
                    <a:gd name="T7" fmla="*/ 19 h 26"/>
                    <a:gd name="T8" fmla="*/ 14 w 17"/>
                    <a:gd name="T9" fmla="*/ 7 h 26"/>
                    <a:gd name="T10" fmla="*/ 3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3" y="0"/>
                      </a:moveTo>
                      <a:lnTo>
                        <a:pt x="0" y="15"/>
                      </a:lnTo>
                      <a:lnTo>
                        <a:pt x="5" y="26"/>
                      </a:lnTo>
                      <a:lnTo>
                        <a:pt x="17" y="19"/>
                      </a:lnTo>
                      <a:lnTo>
                        <a:pt x="14" y="7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0" name="Freeform 903"/>
                <p:cNvSpPr>
                  <a:spLocks/>
                </p:cNvSpPr>
                <p:nvPr/>
              </p:nvSpPr>
              <p:spPr bwMode="auto">
                <a:xfrm>
                  <a:off x="10414000" y="1930083"/>
                  <a:ext cx="26988" cy="41275"/>
                </a:xfrm>
                <a:custGeom>
                  <a:avLst/>
                  <a:gdLst>
                    <a:gd name="T0" fmla="*/ 3 w 17"/>
                    <a:gd name="T1" fmla="*/ 0 h 26"/>
                    <a:gd name="T2" fmla="*/ 0 w 17"/>
                    <a:gd name="T3" fmla="*/ 15 h 26"/>
                    <a:gd name="T4" fmla="*/ 5 w 17"/>
                    <a:gd name="T5" fmla="*/ 26 h 26"/>
                    <a:gd name="T6" fmla="*/ 17 w 17"/>
                    <a:gd name="T7" fmla="*/ 19 h 26"/>
                    <a:gd name="T8" fmla="*/ 14 w 17"/>
                    <a:gd name="T9" fmla="*/ 7 h 26"/>
                    <a:gd name="T10" fmla="*/ 3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3" y="0"/>
                      </a:moveTo>
                      <a:lnTo>
                        <a:pt x="0" y="15"/>
                      </a:lnTo>
                      <a:lnTo>
                        <a:pt x="5" y="26"/>
                      </a:lnTo>
                      <a:lnTo>
                        <a:pt x="17" y="19"/>
                      </a:lnTo>
                      <a:lnTo>
                        <a:pt x="14" y="7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1" name="Freeform 904"/>
                <p:cNvSpPr>
                  <a:spLocks/>
                </p:cNvSpPr>
                <p:nvPr/>
              </p:nvSpPr>
              <p:spPr bwMode="auto">
                <a:xfrm>
                  <a:off x="10414000" y="1930083"/>
                  <a:ext cx="26988" cy="41275"/>
                </a:xfrm>
                <a:custGeom>
                  <a:avLst/>
                  <a:gdLst>
                    <a:gd name="T0" fmla="*/ 3 w 17"/>
                    <a:gd name="T1" fmla="*/ 0 h 26"/>
                    <a:gd name="T2" fmla="*/ 0 w 17"/>
                    <a:gd name="T3" fmla="*/ 15 h 26"/>
                    <a:gd name="T4" fmla="*/ 5 w 17"/>
                    <a:gd name="T5" fmla="*/ 26 h 26"/>
                    <a:gd name="T6" fmla="*/ 17 w 17"/>
                    <a:gd name="T7" fmla="*/ 19 h 26"/>
                    <a:gd name="T8" fmla="*/ 14 w 17"/>
                    <a:gd name="T9" fmla="*/ 7 h 26"/>
                    <a:gd name="T10" fmla="*/ 3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3" y="0"/>
                      </a:moveTo>
                      <a:lnTo>
                        <a:pt x="0" y="15"/>
                      </a:lnTo>
                      <a:lnTo>
                        <a:pt x="5" y="26"/>
                      </a:lnTo>
                      <a:lnTo>
                        <a:pt x="17" y="19"/>
                      </a:lnTo>
                      <a:lnTo>
                        <a:pt x="14" y="7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2" name="Freeform 905"/>
                <p:cNvSpPr>
                  <a:spLocks/>
                </p:cNvSpPr>
                <p:nvPr/>
              </p:nvSpPr>
              <p:spPr bwMode="auto">
                <a:xfrm>
                  <a:off x="10414000" y="1930083"/>
                  <a:ext cx="26988" cy="41275"/>
                </a:xfrm>
                <a:custGeom>
                  <a:avLst/>
                  <a:gdLst>
                    <a:gd name="T0" fmla="*/ 3 w 17"/>
                    <a:gd name="T1" fmla="*/ 0 h 26"/>
                    <a:gd name="T2" fmla="*/ 0 w 17"/>
                    <a:gd name="T3" fmla="*/ 15 h 26"/>
                    <a:gd name="T4" fmla="*/ 5 w 17"/>
                    <a:gd name="T5" fmla="*/ 26 h 26"/>
                    <a:gd name="T6" fmla="*/ 17 w 17"/>
                    <a:gd name="T7" fmla="*/ 19 h 26"/>
                    <a:gd name="T8" fmla="*/ 14 w 17"/>
                    <a:gd name="T9" fmla="*/ 7 h 26"/>
                    <a:gd name="T10" fmla="*/ 3 w 17"/>
                    <a:gd name="T11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6">
                      <a:moveTo>
                        <a:pt x="3" y="0"/>
                      </a:moveTo>
                      <a:lnTo>
                        <a:pt x="0" y="15"/>
                      </a:lnTo>
                      <a:lnTo>
                        <a:pt x="5" y="26"/>
                      </a:lnTo>
                      <a:lnTo>
                        <a:pt x="17" y="19"/>
                      </a:lnTo>
                      <a:lnTo>
                        <a:pt x="14" y="7"/>
                      </a:lnTo>
                      <a:lnTo>
                        <a:pt x="3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3" name="Freeform 906"/>
                <p:cNvSpPr>
                  <a:spLocks/>
                </p:cNvSpPr>
                <p:nvPr/>
              </p:nvSpPr>
              <p:spPr bwMode="auto">
                <a:xfrm>
                  <a:off x="10474325" y="1920558"/>
                  <a:ext cx="28575" cy="30163"/>
                </a:xfrm>
                <a:custGeom>
                  <a:avLst/>
                  <a:gdLst>
                    <a:gd name="T0" fmla="*/ 0 w 18"/>
                    <a:gd name="T1" fmla="*/ 6 h 19"/>
                    <a:gd name="T2" fmla="*/ 2 w 18"/>
                    <a:gd name="T3" fmla="*/ 19 h 19"/>
                    <a:gd name="T4" fmla="*/ 10 w 18"/>
                    <a:gd name="T5" fmla="*/ 19 h 19"/>
                    <a:gd name="T6" fmla="*/ 18 w 18"/>
                    <a:gd name="T7" fmla="*/ 13 h 19"/>
                    <a:gd name="T8" fmla="*/ 18 w 18"/>
                    <a:gd name="T9" fmla="*/ 0 h 19"/>
                    <a:gd name="T10" fmla="*/ 8 w 18"/>
                    <a:gd name="T11" fmla="*/ 0 h 19"/>
                    <a:gd name="T12" fmla="*/ 0 w 18"/>
                    <a:gd name="T13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9">
                      <a:moveTo>
                        <a:pt x="0" y="6"/>
                      </a:moveTo>
                      <a:lnTo>
                        <a:pt x="2" y="19"/>
                      </a:lnTo>
                      <a:lnTo>
                        <a:pt x="10" y="19"/>
                      </a:lnTo>
                      <a:lnTo>
                        <a:pt x="18" y="13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4" name="Freeform 907"/>
                <p:cNvSpPr>
                  <a:spLocks/>
                </p:cNvSpPr>
                <p:nvPr/>
              </p:nvSpPr>
              <p:spPr bwMode="auto">
                <a:xfrm>
                  <a:off x="10474325" y="1920558"/>
                  <a:ext cx="28575" cy="30163"/>
                </a:xfrm>
                <a:custGeom>
                  <a:avLst/>
                  <a:gdLst>
                    <a:gd name="T0" fmla="*/ 0 w 18"/>
                    <a:gd name="T1" fmla="*/ 6 h 19"/>
                    <a:gd name="T2" fmla="*/ 2 w 18"/>
                    <a:gd name="T3" fmla="*/ 19 h 19"/>
                    <a:gd name="T4" fmla="*/ 10 w 18"/>
                    <a:gd name="T5" fmla="*/ 19 h 19"/>
                    <a:gd name="T6" fmla="*/ 18 w 18"/>
                    <a:gd name="T7" fmla="*/ 13 h 19"/>
                    <a:gd name="T8" fmla="*/ 18 w 18"/>
                    <a:gd name="T9" fmla="*/ 0 h 19"/>
                    <a:gd name="T10" fmla="*/ 8 w 18"/>
                    <a:gd name="T11" fmla="*/ 0 h 19"/>
                    <a:gd name="T12" fmla="*/ 0 w 18"/>
                    <a:gd name="T13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9">
                      <a:moveTo>
                        <a:pt x="0" y="6"/>
                      </a:moveTo>
                      <a:lnTo>
                        <a:pt x="2" y="19"/>
                      </a:lnTo>
                      <a:lnTo>
                        <a:pt x="10" y="19"/>
                      </a:lnTo>
                      <a:lnTo>
                        <a:pt x="18" y="13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0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5" name="Freeform 908"/>
                <p:cNvSpPr>
                  <a:spLocks/>
                </p:cNvSpPr>
                <p:nvPr/>
              </p:nvSpPr>
              <p:spPr bwMode="auto">
                <a:xfrm>
                  <a:off x="10474325" y="1920558"/>
                  <a:ext cx="28575" cy="30163"/>
                </a:xfrm>
                <a:custGeom>
                  <a:avLst/>
                  <a:gdLst>
                    <a:gd name="T0" fmla="*/ 0 w 18"/>
                    <a:gd name="T1" fmla="*/ 6 h 19"/>
                    <a:gd name="T2" fmla="*/ 2 w 18"/>
                    <a:gd name="T3" fmla="*/ 19 h 19"/>
                    <a:gd name="T4" fmla="*/ 10 w 18"/>
                    <a:gd name="T5" fmla="*/ 19 h 19"/>
                    <a:gd name="T6" fmla="*/ 18 w 18"/>
                    <a:gd name="T7" fmla="*/ 13 h 19"/>
                    <a:gd name="T8" fmla="*/ 18 w 18"/>
                    <a:gd name="T9" fmla="*/ 0 h 19"/>
                    <a:gd name="T10" fmla="*/ 8 w 18"/>
                    <a:gd name="T11" fmla="*/ 0 h 19"/>
                    <a:gd name="T12" fmla="*/ 0 w 18"/>
                    <a:gd name="T13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9">
                      <a:moveTo>
                        <a:pt x="0" y="6"/>
                      </a:moveTo>
                      <a:lnTo>
                        <a:pt x="2" y="19"/>
                      </a:lnTo>
                      <a:lnTo>
                        <a:pt x="10" y="19"/>
                      </a:lnTo>
                      <a:lnTo>
                        <a:pt x="18" y="13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6" name="Freeform 909"/>
                <p:cNvSpPr>
                  <a:spLocks/>
                </p:cNvSpPr>
                <p:nvPr/>
              </p:nvSpPr>
              <p:spPr bwMode="auto">
                <a:xfrm>
                  <a:off x="10474325" y="1920558"/>
                  <a:ext cx="28575" cy="30163"/>
                </a:xfrm>
                <a:custGeom>
                  <a:avLst/>
                  <a:gdLst>
                    <a:gd name="T0" fmla="*/ 0 w 18"/>
                    <a:gd name="T1" fmla="*/ 6 h 19"/>
                    <a:gd name="T2" fmla="*/ 2 w 18"/>
                    <a:gd name="T3" fmla="*/ 19 h 19"/>
                    <a:gd name="T4" fmla="*/ 10 w 18"/>
                    <a:gd name="T5" fmla="*/ 19 h 19"/>
                    <a:gd name="T6" fmla="*/ 18 w 18"/>
                    <a:gd name="T7" fmla="*/ 13 h 19"/>
                    <a:gd name="T8" fmla="*/ 18 w 18"/>
                    <a:gd name="T9" fmla="*/ 0 h 19"/>
                    <a:gd name="T10" fmla="*/ 8 w 18"/>
                    <a:gd name="T11" fmla="*/ 0 h 19"/>
                    <a:gd name="T12" fmla="*/ 0 w 18"/>
                    <a:gd name="T13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9">
                      <a:moveTo>
                        <a:pt x="0" y="6"/>
                      </a:moveTo>
                      <a:lnTo>
                        <a:pt x="2" y="19"/>
                      </a:lnTo>
                      <a:lnTo>
                        <a:pt x="10" y="19"/>
                      </a:lnTo>
                      <a:lnTo>
                        <a:pt x="18" y="13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0" y="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7" name="Freeform 910"/>
                <p:cNvSpPr>
                  <a:spLocks/>
                </p:cNvSpPr>
                <p:nvPr/>
              </p:nvSpPr>
              <p:spPr bwMode="auto">
                <a:xfrm>
                  <a:off x="10444163" y="1991996"/>
                  <a:ext cx="77788" cy="111125"/>
                </a:xfrm>
                <a:custGeom>
                  <a:avLst/>
                  <a:gdLst>
                    <a:gd name="T0" fmla="*/ 30 w 49"/>
                    <a:gd name="T1" fmla="*/ 0 h 70"/>
                    <a:gd name="T2" fmla="*/ 16 w 49"/>
                    <a:gd name="T3" fmla="*/ 11 h 70"/>
                    <a:gd name="T4" fmla="*/ 0 w 49"/>
                    <a:gd name="T5" fmla="*/ 28 h 70"/>
                    <a:gd name="T6" fmla="*/ 8 w 49"/>
                    <a:gd name="T7" fmla="*/ 39 h 70"/>
                    <a:gd name="T8" fmla="*/ 19 w 49"/>
                    <a:gd name="T9" fmla="*/ 55 h 70"/>
                    <a:gd name="T10" fmla="*/ 32 w 49"/>
                    <a:gd name="T11" fmla="*/ 70 h 70"/>
                    <a:gd name="T12" fmla="*/ 40 w 49"/>
                    <a:gd name="T13" fmla="*/ 55 h 70"/>
                    <a:gd name="T14" fmla="*/ 49 w 49"/>
                    <a:gd name="T15" fmla="*/ 47 h 70"/>
                    <a:gd name="T16" fmla="*/ 49 w 49"/>
                    <a:gd name="T17" fmla="*/ 19 h 70"/>
                    <a:gd name="T18" fmla="*/ 43 w 49"/>
                    <a:gd name="T19" fmla="*/ 8 h 70"/>
                    <a:gd name="T20" fmla="*/ 30 w 49"/>
                    <a:gd name="T2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70">
                      <a:moveTo>
                        <a:pt x="30" y="0"/>
                      </a:moveTo>
                      <a:lnTo>
                        <a:pt x="16" y="11"/>
                      </a:lnTo>
                      <a:lnTo>
                        <a:pt x="0" y="28"/>
                      </a:lnTo>
                      <a:lnTo>
                        <a:pt x="8" y="39"/>
                      </a:lnTo>
                      <a:lnTo>
                        <a:pt x="19" y="55"/>
                      </a:lnTo>
                      <a:lnTo>
                        <a:pt x="32" y="70"/>
                      </a:lnTo>
                      <a:lnTo>
                        <a:pt x="40" y="55"/>
                      </a:lnTo>
                      <a:lnTo>
                        <a:pt x="49" y="47"/>
                      </a:lnTo>
                      <a:lnTo>
                        <a:pt x="49" y="19"/>
                      </a:lnTo>
                      <a:lnTo>
                        <a:pt x="43" y="8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8" name="Freeform 911"/>
                <p:cNvSpPr>
                  <a:spLocks/>
                </p:cNvSpPr>
                <p:nvPr/>
              </p:nvSpPr>
              <p:spPr bwMode="auto">
                <a:xfrm>
                  <a:off x="10444163" y="1991996"/>
                  <a:ext cx="77788" cy="111125"/>
                </a:xfrm>
                <a:custGeom>
                  <a:avLst/>
                  <a:gdLst>
                    <a:gd name="T0" fmla="*/ 30 w 49"/>
                    <a:gd name="T1" fmla="*/ 0 h 70"/>
                    <a:gd name="T2" fmla="*/ 16 w 49"/>
                    <a:gd name="T3" fmla="*/ 11 h 70"/>
                    <a:gd name="T4" fmla="*/ 0 w 49"/>
                    <a:gd name="T5" fmla="*/ 28 h 70"/>
                    <a:gd name="T6" fmla="*/ 8 w 49"/>
                    <a:gd name="T7" fmla="*/ 39 h 70"/>
                    <a:gd name="T8" fmla="*/ 19 w 49"/>
                    <a:gd name="T9" fmla="*/ 55 h 70"/>
                    <a:gd name="T10" fmla="*/ 32 w 49"/>
                    <a:gd name="T11" fmla="*/ 70 h 70"/>
                    <a:gd name="T12" fmla="*/ 40 w 49"/>
                    <a:gd name="T13" fmla="*/ 55 h 70"/>
                    <a:gd name="T14" fmla="*/ 49 w 49"/>
                    <a:gd name="T15" fmla="*/ 47 h 70"/>
                    <a:gd name="T16" fmla="*/ 49 w 49"/>
                    <a:gd name="T17" fmla="*/ 19 h 70"/>
                    <a:gd name="T18" fmla="*/ 43 w 49"/>
                    <a:gd name="T19" fmla="*/ 8 h 70"/>
                    <a:gd name="T20" fmla="*/ 30 w 49"/>
                    <a:gd name="T2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70">
                      <a:moveTo>
                        <a:pt x="30" y="0"/>
                      </a:moveTo>
                      <a:lnTo>
                        <a:pt x="16" y="11"/>
                      </a:lnTo>
                      <a:lnTo>
                        <a:pt x="0" y="28"/>
                      </a:lnTo>
                      <a:lnTo>
                        <a:pt x="8" y="39"/>
                      </a:lnTo>
                      <a:lnTo>
                        <a:pt x="19" y="55"/>
                      </a:lnTo>
                      <a:lnTo>
                        <a:pt x="32" y="70"/>
                      </a:lnTo>
                      <a:lnTo>
                        <a:pt x="40" y="55"/>
                      </a:lnTo>
                      <a:lnTo>
                        <a:pt x="49" y="47"/>
                      </a:lnTo>
                      <a:lnTo>
                        <a:pt x="49" y="19"/>
                      </a:lnTo>
                      <a:lnTo>
                        <a:pt x="43" y="8"/>
                      </a:lnTo>
                      <a:lnTo>
                        <a:pt x="3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9" name="Freeform 912"/>
                <p:cNvSpPr>
                  <a:spLocks/>
                </p:cNvSpPr>
                <p:nvPr/>
              </p:nvSpPr>
              <p:spPr bwMode="auto">
                <a:xfrm>
                  <a:off x="10444163" y="1991996"/>
                  <a:ext cx="77788" cy="111125"/>
                </a:xfrm>
                <a:custGeom>
                  <a:avLst/>
                  <a:gdLst>
                    <a:gd name="T0" fmla="*/ 30 w 49"/>
                    <a:gd name="T1" fmla="*/ 0 h 70"/>
                    <a:gd name="T2" fmla="*/ 16 w 49"/>
                    <a:gd name="T3" fmla="*/ 11 h 70"/>
                    <a:gd name="T4" fmla="*/ 0 w 49"/>
                    <a:gd name="T5" fmla="*/ 28 h 70"/>
                    <a:gd name="T6" fmla="*/ 8 w 49"/>
                    <a:gd name="T7" fmla="*/ 39 h 70"/>
                    <a:gd name="T8" fmla="*/ 19 w 49"/>
                    <a:gd name="T9" fmla="*/ 55 h 70"/>
                    <a:gd name="T10" fmla="*/ 32 w 49"/>
                    <a:gd name="T11" fmla="*/ 70 h 70"/>
                    <a:gd name="T12" fmla="*/ 40 w 49"/>
                    <a:gd name="T13" fmla="*/ 55 h 70"/>
                    <a:gd name="T14" fmla="*/ 49 w 49"/>
                    <a:gd name="T15" fmla="*/ 47 h 70"/>
                    <a:gd name="T16" fmla="*/ 49 w 49"/>
                    <a:gd name="T17" fmla="*/ 19 h 70"/>
                    <a:gd name="T18" fmla="*/ 43 w 49"/>
                    <a:gd name="T19" fmla="*/ 8 h 70"/>
                    <a:gd name="T20" fmla="*/ 30 w 49"/>
                    <a:gd name="T2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70">
                      <a:moveTo>
                        <a:pt x="30" y="0"/>
                      </a:moveTo>
                      <a:lnTo>
                        <a:pt x="16" y="11"/>
                      </a:lnTo>
                      <a:lnTo>
                        <a:pt x="0" y="28"/>
                      </a:lnTo>
                      <a:lnTo>
                        <a:pt x="8" y="39"/>
                      </a:lnTo>
                      <a:lnTo>
                        <a:pt x="19" y="55"/>
                      </a:lnTo>
                      <a:lnTo>
                        <a:pt x="32" y="70"/>
                      </a:lnTo>
                      <a:lnTo>
                        <a:pt x="40" y="55"/>
                      </a:lnTo>
                      <a:lnTo>
                        <a:pt x="49" y="47"/>
                      </a:lnTo>
                      <a:lnTo>
                        <a:pt x="49" y="19"/>
                      </a:lnTo>
                      <a:lnTo>
                        <a:pt x="43" y="8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0" name="Freeform 913"/>
                <p:cNvSpPr>
                  <a:spLocks/>
                </p:cNvSpPr>
                <p:nvPr/>
              </p:nvSpPr>
              <p:spPr bwMode="auto">
                <a:xfrm>
                  <a:off x="10444163" y="1991996"/>
                  <a:ext cx="77788" cy="111125"/>
                </a:xfrm>
                <a:custGeom>
                  <a:avLst/>
                  <a:gdLst>
                    <a:gd name="T0" fmla="*/ 30 w 49"/>
                    <a:gd name="T1" fmla="*/ 0 h 70"/>
                    <a:gd name="T2" fmla="*/ 16 w 49"/>
                    <a:gd name="T3" fmla="*/ 11 h 70"/>
                    <a:gd name="T4" fmla="*/ 0 w 49"/>
                    <a:gd name="T5" fmla="*/ 28 h 70"/>
                    <a:gd name="T6" fmla="*/ 8 w 49"/>
                    <a:gd name="T7" fmla="*/ 39 h 70"/>
                    <a:gd name="T8" fmla="*/ 19 w 49"/>
                    <a:gd name="T9" fmla="*/ 55 h 70"/>
                    <a:gd name="T10" fmla="*/ 32 w 49"/>
                    <a:gd name="T11" fmla="*/ 70 h 70"/>
                    <a:gd name="T12" fmla="*/ 40 w 49"/>
                    <a:gd name="T13" fmla="*/ 55 h 70"/>
                    <a:gd name="T14" fmla="*/ 49 w 49"/>
                    <a:gd name="T15" fmla="*/ 47 h 70"/>
                    <a:gd name="T16" fmla="*/ 49 w 49"/>
                    <a:gd name="T17" fmla="*/ 19 h 70"/>
                    <a:gd name="T18" fmla="*/ 43 w 49"/>
                    <a:gd name="T19" fmla="*/ 8 h 70"/>
                    <a:gd name="T20" fmla="*/ 30 w 49"/>
                    <a:gd name="T21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70">
                      <a:moveTo>
                        <a:pt x="30" y="0"/>
                      </a:moveTo>
                      <a:lnTo>
                        <a:pt x="16" y="11"/>
                      </a:lnTo>
                      <a:lnTo>
                        <a:pt x="0" y="28"/>
                      </a:lnTo>
                      <a:lnTo>
                        <a:pt x="8" y="39"/>
                      </a:lnTo>
                      <a:lnTo>
                        <a:pt x="19" y="55"/>
                      </a:lnTo>
                      <a:lnTo>
                        <a:pt x="32" y="70"/>
                      </a:lnTo>
                      <a:lnTo>
                        <a:pt x="40" y="55"/>
                      </a:lnTo>
                      <a:lnTo>
                        <a:pt x="49" y="47"/>
                      </a:lnTo>
                      <a:lnTo>
                        <a:pt x="49" y="19"/>
                      </a:lnTo>
                      <a:lnTo>
                        <a:pt x="43" y="8"/>
                      </a:lnTo>
                      <a:lnTo>
                        <a:pt x="30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1" name="Freeform 914"/>
                <p:cNvSpPr>
                  <a:spLocks/>
                </p:cNvSpPr>
                <p:nvPr/>
              </p:nvSpPr>
              <p:spPr bwMode="auto">
                <a:xfrm>
                  <a:off x="10402888" y="2001521"/>
                  <a:ext cx="49213" cy="60325"/>
                </a:xfrm>
                <a:custGeom>
                  <a:avLst/>
                  <a:gdLst>
                    <a:gd name="T0" fmla="*/ 21 w 31"/>
                    <a:gd name="T1" fmla="*/ 0 h 38"/>
                    <a:gd name="T2" fmla="*/ 10 w 31"/>
                    <a:gd name="T3" fmla="*/ 13 h 38"/>
                    <a:gd name="T4" fmla="*/ 2 w 31"/>
                    <a:gd name="T5" fmla="*/ 27 h 38"/>
                    <a:gd name="T6" fmla="*/ 0 w 31"/>
                    <a:gd name="T7" fmla="*/ 38 h 38"/>
                    <a:gd name="T8" fmla="*/ 15 w 31"/>
                    <a:gd name="T9" fmla="*/ 33 h 38"/>
                    <a:gd name="T10" fmla="*/ 24 w 31"/>
                    <a:gd name="T11" fmla="*/ 19 h 38"/>
                    <a:gd name="T12" fmla="*/ 31 w 31"/>
                    <a:gd name="T13" fmla="*/ 5 h 38"/>
                    <a:gd name="T14" fmla="*/ 21 w 31"/>
                    <a:gd name="T1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38">
                      <a:moveTo>
                        <a:pt x="21" y="0"/>
                      </a:moveTo>
                      <a:lnTo>
                        <a:pt x="10" y="13"/>
                      </a:lnTo>
                      <a:lnTo>
                        <a:pt x="2" y="27"/>
                      </a:lnTo>
                      <a:lnTo>
                        <a:pt x="0" y="38"/>
                      </a:lnTo>
                      <a:lnTo>
                        <a:pt x="15" y="33"/>
                      </a:lnTo>
                      <a:lnTo>
                        <a:pt x="24" y="19"/>
                      </a:lnTo>
                      <a:lnTo>
                        <a:pt x="31" y="5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2" name="Freeform 915"/>
                <p:cNvSpPr>
                  <a:spLocks/>
                </p:cNvSpPr>
                <p:nvPr/>
              </p:nvSpPr>
              <p:spPr bwMode="auto">
                <a:xfrm>
                  <a:off x="10402888" y="2001521"/>
                  <a:ext cx="49213" cy="60325"/>
                </a:xfrm>
                <a:custGeom>
                  <a:avLst/>
                  <a:gdLst>
                    <a:gd name="T0" fmla="*/ 21 w 31"/>
                    <a:gd name="T1" fmla="*/ 0 h 38"/>
                    <a:gd name="T2" fmla="*/ 10 w 31"/>
                    <a:gd name="T3" fmla="*/ 13 h 38"/>
                    <a:gd name="T4" fmla="*/ 2 w 31"/>
                    <a:gd name="T5" fmla="*/ 27 h 38"/>
                    <a:gd name="T6" fmla="*/ 0 w 31"/>
                    <a:gd name="T7" fmla="*/ 38 h 38"/>
                    <a:gd name="T8" fmla="*/ 15 w 31"/>
                    <a:gd name="T9" fmla="*/ 33 h 38"/>
                    <a:gd name="T10" fmla="*/ 24 w 31"/>
                    <a:gd name="T11" fmla="*/ 19 h 38"/>
                    <a:gd name="T12" fmla="*/ 31 w 31"/>
                    <a:gd name="T13" fmla="*/ 5 h 38"/>
                    <a:gd name="T14" fmla="*/ 21 w 31"/>
                    <a:gd name="T1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38">
                      <a:moveTo>
                        <a:pt x="21" y="0"/>
                      </a:moveTo>
                      <a:lnTo>
                        <a:pt x="10" y="13"/>
                      </a:lnTo>
                      <a:lnTo>
                        <a:pt x="2" y="27"/>
                      </a:lnTo>
                      <a:lnTo>
                        <a:pt x="0" y="38"/>
                      </a:lnTo>
                      <a:lnTo>
                        <a:pt x="15" y="33"/>
                      </a:lnTo>
                      <a:lnTo>
                        <a:pt x="24" y="19"/>
                      </a:lnTo>
                      <a:lnTo>
                        <a:pt x="31" y="5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3" name="Freeform 916"/>
                <p:cNvSpPr>
                  <a:spLocks/>
                </p:cNvSpPr>
                <p:nvPr/>
              </p:nvSpPr>
              <p:spPr bwMode="auto">
                <a:xfrm>
                  <a:off x="10402888" y="2001521"/>
                  <a:ext cx="49213" cy="60325"/>
                </a:xfrm>
                <a:custGeom>
                  <a:avLst/>
                  <a:gdLst>
                    <a:gd name="T0" fmla="*/ 21 w 31"/>
                    <a:gd name="T1" fmla="*/ 0 h 38"/>
                    <a:gd name="T2" fmla="*/ 10 w 31"/>
                    <a:gd name="T3" fmla="*/ 13 h 38"/>
                    <a:gd name="T4" fmla="*/ 2 w 31"/>
                    <a:gd name="T5" fmla="*/ 27 h 38"/>
                    <a:gd name="T6" fmla="*/ 0 w 31"/>
                    <a:gd name="T7" fmla="*/ 38 h 38"/>
                    <a:gd name="T8" fmla="*/ 15 w 31"/>
                    <a:gd name="T9" fmla="*/ 33 h 38"/>
                    <a:gd name="T10" fmla="*/ 24 w 31"/>
                    <a:gd name="T11" fmla="*/ 19 h 38"/>
                    <a:gd name="T12" fmla="*/ 31 w 31"/>
                    <a:gd name="T13" fmla="*/ 5 h 38"/>
                    <a:gd name="T14" fmla="*/ 21 w 31"/>
                    <a:gd name="T1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38">
                      <a:moveTo>
                        <a:pt x="21" y="0"/>
                      </a:moveTo>
                      <a:lnTo>
                        <a:pt x="10" y="13"/>
                      </a:lnTo>
                      <a:lnTo>
                        <a:pt x="2" y="27"/>
                      </a:lnTo>
                      <a:lnTo>
                        <a:pt x="0" y="38"/>
                      </a:lnTo>
                      <a:lnTo>
                        <a:pt x="15" y="33"/>
                      </a:lnTo>
                      <a:lnTo>
                        <a:pt x="24" y="19"/>
                      </a:lnTo>
                      <a:lnTo>
                        <a:pt x="31" y="5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4" name="Freeform 917"/>
                <p:cNvSpPr>
                  <a:spLocks/>
                </p:cNvSpPr>
                <p:nvPr/>
              </p:nvSpPr>
              <p:spPr bwMode="auto">
                <a:xfrm>
                  <a:off x="10402888" y="2001521"/>
                  <a:ext cx="49213" cy="60325"/>
                </a:xfrm>
                <a:custGeom>
                  <a:avLst/>
                  <a:gdLst>
                    <a:gd name="T0" fmla="*/ 21 w 31"/>
                    <a:gd name="T1" fmla="*/ 0 h 38"/>
                    <a:gd name="T2" fmla="*/ 10 w 31"/>
                    <a:gd name="T3" fmla="*/ 13 h 38"/>
                    <a:gd name="T4" fmla="*/ 2 w 31"/>
                    <a:gd name="T5" fmla="*/ 27 h 38"/>
                    <a:gd name="T6" fmla="*/ 0 w 31"/>
                    <a:gd name="T7" fmla="*/ 38 h 38"/>
                    <a:gd name="T8" fmla="*/ 15 w 31"/>
                    <a:gd name="T9" fmla="*/ 33 h 38"/>
                    <a:gd name="T10" fmla="*/ 24 w 31"/>
                    <a:gd name="T11" fmla="*/ 19 h 38"/>
                    <a:gd name="T12" fmla="*/ 31 w 31"/>
                    <a:gd name="T13" fmla="*/ 5 h 38"/>
                    <a:gd name="T14" fmla="*/ 21 w 31"/>
                    <a:gd name="T1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38">
                      <a:moveTo>
                        <a:pt x="21" y="0"/>
                      </a:moveTo>
                      <a:lnTo>
                        <a:pt x="10" y="13"/>
                      </a:lnTo>
                      <a:lnTo>
                        <a:pt x="2" y="27"/>
                      </a:lnTo>
                      <a:lnTo>
                        <a:pt x="0" y="38"/>
                      </a:lnTo>
                      <a:lnTo>
                        <a:pt x="15" y="33"/>
                      </a:lnTo>
                      <a:lnTo>
                        <a:pt x="24" y="19"/>
                      </a:lnTo>
                      <a:lnTo>
                        <a:pt x="31" y="5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5" name="Freeform 918"/>
                <p:cNvSpPr>
                  <a:spLocks/>
                </p:cNvSpPr>
                <p:nvPr/>
              </p:nvSpPr>
              <p:spPr bwMode="auto">
                <a:xfrm>
                  <a:off x="10453688" y="1960246"/>
                  <a:ext cx="17463" cy="20638"/>
                </a:xfrm>
                <a:custGeom>
                  <a:avLst/>
                  <a:gdLst>
                    <a:gd name="T0" fmla="*/ 7 w 11"/>
                    <a:gd name="T1" fmla="*/ 13 h 13"/>
                    <a:gd name="T2" fmla="*/ 5 w 11"/>
                    <a:gd name="T3" fmla="*/ 13 h 13"/>
                    <a:gd name="T4" fmla="*/ 5 w 11"/>
                    <a:gd name="T5" fmla="*/ 13 h 13"/>
                    <a:gd name="T6" fmla="*/ 3 w 11"/>
                    <a:gd name="T7" fmla="*/ 13 h 13"/>
                    <a:gd name="T8" fmla="*/ 2 w 11"/>
                    <a:gd name="T9" fmla="*/ 12 h 13"/>
                    <a:gd name="T10" fmla="*/ 2 w 11"/>
                    <a:gd name="T11" fmla="*/ 12 h 13"/>
                    <a:gd name="T12" fmla="*/ 2 w 11"/>
                    <a:gd name="T13" fmla="*/ 12 h 13"/>
                    <a:gd name="T14" fmla="*/ 2 w 11"/>
                    <a:gd name="T15" fmla="*/ 10 h 13"/>
                    <a:gd name="T16" fmla="*/ 0 w 11"/>
                    <a:gd name="T17" fmla="*/ 10 h 13"/>
                    <a:gd name="T18" fmla="*/ 0 w 11"/>
                    <a:gd name="T19" fmla="*/ 10 h 13"/>
                    <a:gd name="T20" fmla="*/ 0 w 11"/>
                    <a:gd name="T21" fmla="*/ 8 h 13"/>
                    <a:gd name="T22" fmla="*/ 0 w 11"/>
                    <a:gd name="T23" fmla="*/ 8 h 13"/>
                    <a:gd name="T24" fmla="*/ 0 w 11"/>
                    <a:gd name="T25" fmla="*/ 7 h 13"/>
                    <a:gd name="T26" fmla="*/ 0 w 11"/>
                    <a:gd name="T27" fmla="*/ 7 h 13"/>
                    <a:gd name="T28" fmla="*/ 0 w 11"/>
                    <a:gd name="T29" fmla="*/ 5 h 13"/>
                    <a:gd name="T30" fmla="*/ 0 w 11"/>
                    <a:gd name="T31" fmla="*/ 5 h 13"/>
                    <a:gd name="T32" fmla="*/ 0 w 11"/>
                    <a:gd name="T33" fmla="*/ 5 h 13"/>
                    <a:gd name="T34" fmla="*/ 0 w 11"/>
                    <a:gd name="T35" fmla="*/ 4 h 13"/>
                    <a:gd name="T36" fmla="*/ 2 w 11"/>
                    <a:gd name="T37" fmla="*/ 4 h 13"/>
                    <a:gd name="T38" fmla="*/ 2 w 11"/>
                    <a:gd name="T39" fmla="*/ 2 h 13"/>
                    <a:gd name="T40" fmla="*/ 2 w 11"/>
                    <a:gd name="T41" fmla="*/ 2 h 13"/>
                    <a:gd name="T42" fmla="*/ 3 w 11"/>
                    <a:gd name="T43" fmla="*/ 2 h 13"/>
                    <a:gd name="T44" fmla="*/ 5 w 11"/>
                    <a:gd name="T45" fmla="*/ 2 h 13"/>
                    <a:gd name="T46" fmla="*/ 5 w 11"/>
                    <a:gd name="T47" fmla="*/ 0 h 13"/>
                    <a:gd name="T48" fmla="*/ 5 w 11"/>
                    <a:gd name="T49" fmla="*/ 0 h 13"/>
                    <a:gd name="T50" fmla="*/ 7 w 11"/>
                    <a:gd name="T51" fmla="*/ 0 h 13"/>
                    <a:gd name="T52" fmla="*/ 7 w 11"/>
                    <a:gd name="T53" fmla="*/ 0 h 13"/>
                    <a:gd name="T54" fmla="*/ 7 w 11"/>
                    <a:gd name="T55" fmla="*/ 2 h 13"/>
                    <a:gd name="T56" fmla="*/ 8 w 11"/>
                    <a:gd name="T57" fmla="*/ 2 h 13"/>
                    <a:gd name="T58" fmla="*/ 8 w 11"/>
                    <a:gd name="T59" fmla="*/ 2 h 13"/>
                    <a:gd name="T60" fmla="*/ 8 w 11"/>
                    <a:gd name="T61" fmla="*/ 2 h 13"/>
                    <a:gd name="T62" fmla="*/ 10 w 11"/>
                    <a:gd name="T63" fmla="*/ 2 h 13"/>
                    <a:gd name="T64" fmla="*/ 11 w 11"/>
                    <a:gd name="T65" fmla="*/ 4 h 13"/>
                    <a:gd name="T66" fmla="*/ 11 w 11"/>
                    <a:gd name="T67" fmla="*/ 4 h 13"/>
                    <a:gd name="T68" fmla="*/ 11 w 11"/>
                    <a:gd name="T69" fmla="*/ 5 h 13"/>
                    <a:gd name="T70" fmla="*/ 11 w 11"/>
                    <a:gd name="T71" fmla="*/ 5 h 13"/>
                    <a:gd name="T72" fmla="*/ 11 w 11"/>
                    <a:gd name="T73" fmla="*/ 7 h 13"/>
                    <a:gd name="T74" fmla="*/ 11 w 11"/>
                    <a:gd name="T75" fmla="*/ 7 h 13"/>
                    <a:gd name="T76" fmla="*/ 11 w 11"/>
                    <a:gd name="T77" fmla="*/ 8 h 13"/>
                    <a:gd name="T78" fmla="*/ 11 w 11"/>
                    <a:gd name="T79" fmla="*/ 8 h 13"/>
                    <a:gd name="T80" fmla="*/ 11 w 11"/>
                    <a:gd name="T81" fmla="*/ 10 h 13"/>
                    <a:gd name="T82" fmla="*/ 11 w 11"/>
                    <a:gd name="T83" fmla="*/ 10 h 13"/>
                    <a:gd name="T84" fmla="*/ 11 w 11"/>
                    <a:gd name="T85" fmla="*/ 10 h 13"/>
                    <a:gd name="T86" fmla="*/ 10 w 11"/>
                    <a:gd name="T87" fmla="*/ 12 h 13"/>
                    <a:gd name="T88" fmla="*/ 10 w 11"/>
                    <a:gd name="T89" fmla="*/ 12 h 13"/>
                    <a:gd name="T90" fmla="*/ 8 w 11"/>
                    <a:gd name="T91" fmla="*/ 12 h 13"/>
                    <a:gd name="T92" fmla="*/ 8 w 11"/>
                    <a:gd name="T93" fmla="*/ 13 h 13"/>
                    <a:gd name="T94" fmla="*/ 8 w 11"/>
                    <a:gd name="T95" fmla="*/ 13 h 13"/>
                    <a:gd name="T96" fmla="*/ 7 w 11"/>
                    <a:gd name="T97" fmla="*/ 13 h 13"/>
                    <a:gd name="T98" fmla="*/ 7 w 11"/>
                    <a:gd name="T99" fmla="*/ 13 h 13"/>
                    <a:gd name="T100" fmla="*/ 7 w 11"/>
                    <a:gd name="T10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1" h="13">
                      <a:moveTo>
                        <a:pt x="7" y="13"/>
                      </a:moveTo>
                      <a:lnTo>
                        <a:pt x="5" y="13"/>
                      </a:lnTo>
                      <a:lnTo>
                        <a:pt x="5" y="13"/>
                      </a:lnTo>
                      <a:lnTo>
                        <a:pt x="3" y="13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0" y="12"/>
                      </a:lnTo>
                      <a:lnTo>
                        <a:pt x="10" y="12"/>
                      </a:lnTo>
                      <a:lnTo>
                        <a:pt x="8" y="12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6" name="Freeform 919"/>
                <p:cNvSpPr>
                  <a:spLocks/>
                </p:cNvSpPr>
                <p:nvPr/>
              </p:nvSpPr>
              <p:spPr bwMode="auto">
                <a:xfrm>
                  <a:off x="10453688" y="1960246"/>
                  <a:ext cx="17463" cy="20638"/>
                </a:xfrm>
                <a:custGeom>
                  <a:avLst/>
                  <a:gdLst>
                    <a:gd name="T0" fmla="*/ 7 w 11"/>
                    <a:gd name="T1" fmla="*/ 13 h 13"/>
                    <a:gd name="T2" fmla="*/ 5 w 11"/>
                    <a:gd name="T3" fmla="*/ 13 h 13"/>
                    <a:gd name="T4" fmla="*/ 5 w 11"/>
                    <a:gd name="T5" fmla="*/ 13 h 13"/>
                    <a:gd name="T6" fmla="*/ 3 w 11"/>
                    <a:gd name="T7" fmla="*/ 13 h 13"/>
                    <a:gd name="T8" fmla="*/ 2 w 11"/>
                    <a:gd name="T9" fmla="*/ 12 h 13"/>
                    <a:gd name="T10" fmla="*/ 2 w 11"/>
                    <a:gd name="T11" fmla="*/ 12 h 13"/>
                    <a:gd name="T12" fmla="*/ 2 w 11"/>
                    <a:gd name="T13" fmla="*/ 12 h 13"/>
                    <a:gd name="T14" fmla="*/ 2 w 11"/>
                    <a:gd name="T15" fmla="*/ 10 h 13"/>
                    <a:gd name="T16" fmla="*/ 0 w 11"/>
                    <a:gd name="T17" fmla="*/ 10 h 13"/>
                    <a:gd name="T18" fmla="*/ 0 w 11"/>
                    <a:gd name="T19" fmla="*/ 10 h 13"/>
                    <a:gd name="T20" fmla="*/ 0 w 11"/>
                    <a:gd name="T21" fmla="*/ 8 h 13"/>
                    <a:gd name="T22" fmla="*/ 0 w 11"/>
                    <a:gd name="T23" fmla="*/ 8 h 13"/>
                    <a:gd name="T24" fmla="*/ 0 w 11"/>
                    <a:gd name="T25" fmla="*/ 7 h 13"/>
                    <a:gd name="T26" fmla="*/ 0 w 11"/>
                    <a:gd name="T27" fmla="*/ 7 h 13"/>
                    <a:gd name="T28" fmla="*/ 0 w 11"/>
                    <a:gd name="T29" fmla="*/ 5 h 13"/>
                    <a:gd name="T30" fmla="*/ 0 w 11"/>
                    <a:gd name="T31" fmla="*/ 5 h 13"/>
                    <a:gd name="T32" fmla="*/ 0 w 11"/>
                    <a:gd name="T33" fmla="*/ 5 h 13"/>
                    <a:gd name="T34" fmla="*/ 0 w 11"/>
                    <a:gd name="T35" fmla="*/ 4 h 13"/>
                    <a:gd name="T36" fmla="*/ 2 w 11"/>
                    <a:gd name="T37" fmla="*/ 4 h 13"/>
                    <a:gd name="T38" fmla="*/ 2 w 11"/>
                    <a:gd name="T39" fmla="*/ 2 h 13"/>
                    <a:gd name="T40" fmla="*/ 2 w 11"/>
                    <a:gd name="T41" fmla="*/ 2 h 13"/>
                    <a:gd name="T42" fmla="*/ 3 w 11"/>
                    <a:gd name="T43" fmla="*/ 2 h 13"/>
                    <a:gd name="T44" fmla="*/ 5 w 11"/>
                    <a:gd name="T45" fmla="*/ 2 h 13"/>
                    <a:gd name="T46" fmla="*/ 5 w 11"/>
                    <a:gd name="T47" fmla="*/ 0 h 13"/>
                    <a:gd name="T48" fmla="*/ 5 w 11"/>
                    <a:gd name="T49" fmla="*/ 0 h 13"/>
                    <a:gd name="T50" fmla="*/ 7 w 11"/>
                    <a:gd name="T51" fmla="*/ 0 h 13"/>
                    <a:gd name="T52" fmla="*/ 7 w 11"/>
                    <a:gd name="T53" fmla="*/ 0 h 13"/>
                    <a:gd name="T54" fmla="*/ 7 w 11"/>
                    <a:gd name="T55" fmla="*/ 2 h 13"/>
                    <a:gd name="T56" fmla="*/ 8 w 11"/>
                    <a:gd name="T57" fmla="*/ 2 h 13"/>
                    <a:gd name="T58" fmla="*/ 8 w 11"/>
                    <a:gd name="T59" fmla="*/ 2 h 13"/>
                    <a:gd name="T60" fmla="*/ 8 w 11"/>
                    <a:gd name="T61" fmla="*/ 2 h 13"/>
                    <a:gd name="T62" fmla="*/ 10 w 11"/>
                    <a:gd name="T63" fmla="*/ 2 h 13"/>
                    <a:gd name="T64" fmla="*/ 11 w 11"/>
                    <a:gd name="T65" fmla="*/ 4 h 13"/>
                    <a:gd name="T66" fmla="*/ 11 w 11"/>
                    <a:gd name="T67" fmla="*/ 4 h 13"/>
                    <a:gd name="T68" fmla="*/ 11 w 11"/>
                    <a:gd name="T69" fmla="*/ 5 h 13"/>
                    <a:gd name="T70" fmla="*/ 11 w 11"/>
                    <a:gd name="T71" fmla="*/ 5 h 13"/>
                    <a:gd name="T72" fmla="*/ 11 w 11"/>
                    <a:gd name="T73" fmla="*/ 7 h 13"/>
                    <a:gd name="T74" fmla="*/ 11 w 11"/>
                    <a:gd name="T75" fmla="*/ 7 h 13"/>
                    <a:gd name="T76" fmla="*/ 11 w 11"/>
                    <a:gd name="T77" fmla="*/ 8 h 13"/>
                    <a:gd name="T78" fmla="*/ 11 w 11"/>
                    <a:gd name="T79" fmla="*/ 8 h 13"/>
                    <a:gd name="T80" fmla="*/ 11 w 11"/>
                    <a:gd name="T81" fmla="*/ 10 h 13"/>
                    <a:gd name="T82" fmla="*/ 11 w 11"/>
                    <a:gd name="T83" fmla="*/ 10 h 13"/>
                    <a:gd name="T84" fmla="*/ 11 w 11"/>
                    <a:gd name="T85" fmla="*/ 10 h 13"/>
                    <a:gd name="T86" fmla="*/ 10 w 11"/>
                    <a:gd name="T87" fmla="*/ 12 h 13"/>
                    <a:gd name="T88" fmla="*/ 10 w 11"/>
                    <a:gd name="T89" fmla="*/ 12 h 13"/>
                    <a:gd name="T90" fmla="*/ 8 w 11"/>
                    <a:gd name="T91" fmla="*/ 12 h 13"/>
                    <a:gd name="T92" fmla="*/ 8 w 11"/>
                    <a:gd name="T93" fmla="*/ 13 h 13"/>
                    <a:gd name="T94" fmla="*/ 8 w 11"/>
                    <a:gd name="T95" fmla="*/ 13 h 13"/>
                    <a:gd name="T96" fmla="*/ 7 w 11"/>
                    <a:gd name="T97" fmla="*/ 13 h 13"/>
                    <a:gd name="T98" fmla="*/ 7 w 11"/>
                    <a:gd name="T99" fmla="*/ 13 h 13"/>
                    <a:gd name="T100" fmla="*/ 7 w 11"/>
                    <a:gd name="T10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1" h="13">
                      <a:moveTo>
                        <a:pt x="7" y="13"/>
                      </a:moveTo>
                      <a:lnTo>
                        <a:pt x="5" y="13"/>
                      </a:lnTo>
                      <a:lnTo>
                        <a:pt x="5" y="13"/>
                      </a:lnTo>
                      <a:lnTo>
                        <a:pt x="3" y="13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0" y="12"/>
                      </a:lnTo>
                      <a:lnTo>
                        <a:pt x="10" y="12"/>
                      </a:lnTo>
                      <a:lnTo>
                        <a:pt x="8" y="12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7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7" name="Freeform 920"/>
                <p:cNvSpPr>
                  <a:spLocks/>
                </p:cNvSpPr>
                <p:nvPr/>
              </p:nvSpPr>
              <p:spPr bwMode="auto">
                <a:xfrm>
                  <a:off x="10453688" y="1960246"/>
                  <a:ext cx="17463" cy="20638"/>
                </a:xfrm>
                <a:custGeom>
                  <a:avLst/>
                  <a:gdLst>
                    <a:gd name="T0" fmla="*/ 7 w 11"/>
                    <a:gd name="T1" fmla="*/ 13 h 13"/>
                    <a:gd name="T2" fmla="*/ 5 w 11"/>
                    <a:gd name="T3" fmla="*/ 13 h 13"/>
                    <a:gd name="T4" fmla="*/ 5 w 11"/>
                    <a:gd name="T5" fmla="*/ 13 h 13"/>
                    <a:gd name="T6" fmla="*/ 3 w 11"/>
                    <a:gd name="T7" fmla="*/ 13 h 13"/>
                    <a:gd name="T8" fmla="*/ 2 w 11"/>
                    <a:gd name="T9" fmla="*/ 12 h 13"/>
                    <a:gd name="T10" fmla="*/ 2 w 11"/>
                    <a:gd name="T11" fmla="*/ 12 h 13"/>
                    <a:gd name="T12" fmla="*/ 2 w 11"/>
                    <a:gd name="T13" fmla="*/ 12 h 13"/>
                    <a:gd name="T14" fmla="*/ 2 w 11"/>
                    <a:gd name="T15" fmla="*/ 10 h 13"/>
                    <a:gd name="T16" fmla="*/ 0 w 11"/>
                    <a:gd name="T17" fmla="*/ 10 h 13"/>
                    <a:gd name="T18" fmla="*/ 0 w 11"/>
                    <a:gd name="T19" fmla="*/ 10 h 13"/>
                    <a:gd name="T20" fmla="*/ 0 w 11"/>
                    <a:gd name="T21" fmla="*/ 8 h 13"/>
                    <a:gd name="T22" fmla="*/ 0 w 11"/>
                    <a:gd name="T23" fmla="*/ 8 h 13"/>
                    <a:gd name="T24" fmla="*/ 0 w 11"/>
                    <a:gd name="T25" fmla="*/ 7 h 13"/>
                    <a:gd name="T26" fmla="*/ 0 w 11"/>
                    <a:gd name="T27" fmla="*/ 7 h 13"/>
                    <a:gd name="T28" fmla="*/ 0 w 11"/>
                    <a:gd name="T29" fmla="*/ 5 h 13"/>
                    <a:gd name="T30" fmla="*/ 0 w 11"/>
                    <a:gd name="T31" fmla="*/ 5 h 13"/>
                    <a:gd name="T32" fmla="*/ 0 w 11"/>
                    <a:gd name="T33" fmla="*/ 5 h 13"/>
                    <a:gd name="T34" fmla="*/ 0 w 11"/>
                    <a:gd name="T35" fmla="*/ 4 h 13"/>
                    <a:gd name="T36" fmla="*/ 2 w 11"/>
                    <a:gd name="T37" fmla="*/ 4 h 13"/>
                    <a:gd name="T38" fmla="*/ 2 w 11"/>
                    <a:gd name="T39" fmla="*/ 2 h 13"/>
                    <a:gd name="T40" fmla="*/ 2 w 11"/>
                    <a:gd name="T41" fmla="*/ 2 h 13"/>
                    <a:gd name="T42" fmla="*/ 3 w 11"/>
                    <a:gd name="T43" fmla="*/ 2 h 13"/>
                    <a:gd name="T44" fmla="*/ 5 w 11"/>
                    <a:gd name="T45" fmla="*/ 2 h 13"/>
                    <a:gd name="T46" fmla="*/ 5 w 11"/>
                    <a:gd name="T47" fmla="*/ 0 h 13"/>
                    <a:gd name="T48" fmla="*/ 5 w 11"/>
                    <a:gd name="T49" fmla="*/ 0 h 13"/>
                    <a:gd name="T50" fmla="*/ 7 w 11"/>
                    <a:gd name="T51" fmla="*/ 0 h 13"/>
                    <a:gd name="T52" fmla="*/ 7 w 11"/>
                    <a:gd name="T53" fmla="*/ 0 h 13"/>
                    <a:gd name="T54" fmla="*/ 7 w 11"/>
                    <a:gd name="T55" fmla="*/ 2 h 13"/>
                    <a:gd name="T56" fmla="*/ 8 w 11"/>
                    <a:gd name="T57" fmla="*/ 2 h 13"/>
                    <a:gd name="T58" fmla="*/ 8 w 11"/>
                    <a:gd name="T59" fmla="*/ 2 h 13"/>
                    <a:gd name="T60" fmla="*/ 8 w 11"/>
                    <a:gd name="T61" fmla="*/ 2 h 13"/>
                    <a:gd name="T62" fmla="*/ 10 w 11"/>
                    <a:gd name="T63" fmla="*/ 2 h 13"/>
                    <a:gd name="T64" fmla="*/ 11 w 11"/>
                    <a:gd name="T65" fmla="*/ 4 h 13"/>
                    <a:gd name="T66" fmla="*/ 11 w 11"/>
                    <a:gd name="T67" fmla="*/ 4 h 13"/>
                    <a:gd name="T68" fmla="*/ 11 w 11"/>
                    <a:gd name="T69" fmla="*/ 5 h 13"/>
                    <a:gd name="T70" fmla="*/ 11 w 11"/>
                    <a:gd name="T71" fmla="*/ 5 h 13"/>
                    <a:gd name="T72" fmla="*/ 11 w 11"/>
                    <a:gd name="T73" fmla="*/ 7 h 13"/>
                    <a:gd name="T74" fmla="*/ 11 w 11"/>
                    <a:gd name="T75" fmla="*/ 7 h 13"/>
                    <a:gd name="T76" fmla="*/ 11 w 11"/>
                    <a:gd name="T77" fmla="*/ 8 h 13"/>
                    <a:gd name="T78" fmla="*/ 11 w 11"/>
                    <a:gd name="T79" fmla="*/ 8 h 13"/>
                    <a:gd name="T80" fmla="*/ 11 w 11"/>
                    <a:gd name="T81" fmla="*/ 10 h 13"/>
                    <a:gd name="T82" fmla="*/ 11 w 11"/>
                    <a:gd name="T83" fmla="*/ 10 h 13"/>
                    <a:gd name="T84" fmla="*/ 11 w 11"/>
                    <a:gd name="T85" fmla="*/ 10 h 13"/>
                    <a:gd name="T86" fmla="*/ 10 w 11"/>
                    <a:gd name="T87" fmla="*/ 12 h 13"/>
                    <a:gd name="T88" fmla="*/ 10 w 11"/>
                    <a:gd name="T89" fmla="*/ 12 h 13"/>
                    <a:gd name="T90" fmla="*/ 8 w 11"/>
                    <a:gd name="T91" fmla="*/ 12 h 13"/>
                    <a:gd name="T92" fmla="*/ 8 w 11"/>
                    <a:gd name="T93" fmla="*/ 13 h 13"/>
                    <a:gd name="T94" fmla="*/ 8 w 11"/>
                    <a:gd name="T95" fmla="*/ 13 h 13"/>
                    <a:gd name="T96" fmla="*/ 7 w 11"/>
                    <a:gd name="T97" fmla="*/ 13 h 13"/>
                    <a:gd name="T98" fmla="*/ 7 w 11"/>
                    <a:gd name="T99" fmla="*/ 13 h 13"/>
                    <a:gd name="T100" fmla="*/ 7 w 11"/>
                    <a:gd name="T10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1" h="13">
                      <a:moveTo>
                        <a:pt x="7" y="13"/>
                      </a:moveTo>
                      <a:lnTo>
                        <a:pt x="5" y="13"/>
                      </a:lnTo>
                      <a:lnTo>
                        <a:pt x="5" y="13"/>
                      </a:lnTo>
                      <a:lnTo>
                        <a:pt x="3" y="13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0" y="12"/>
                      </a:lnTo>
                      <a:lnTo>
                        <a:pt x="10" y="12"/>
                      </a:lnTo>
                      <a:lnTo>
                        <a:pt x="8" y="12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8" name="Freeform 921"/>
                <p:cNvSpPr>
                  <a:spLocks/>
                </p:cNvSpPr>
                <p:nvPr/>
              </p:nvSpPr>
              <p:spPr bwMode="auto">
                <a:xfrm>
                  <a:off x="10453688" y="1960246"/>
                  <a:ext cx="17463" cy="20638"/>
                </a:xfrm>
                <a:custGeom>
                  <a:avLst/>
                  <a:gdLst>
                    <a:gd name="T0" fmla="*/ 7 w 11"/>
                    <a:gd name="T1" fmla="*/ 13 h 13"/>
                    <a:gd name="T2" fmla="*/ 5 w 11"/>
                    <a:gd name="T3" fmla="*/ 13 h 13"/>
                    <a:gd name="T4" fmla="*/ 5 w 11"/>
                    <a:gd name="T5" fmla="*/ 13 h 13"/>
                    <a:gd name="T6" fmla="*/ 3 w 11"/>
                    <a:gd name="T7" fmla="*/ 13 h 13"/>
                    <a:gd name="T8" fmla="*/ 2 w 11"/>
                    <a:gd name="T9" fmla="*/ 12 h 13"/>
                    <a:gd name="T10" fmla="*/ 2 w 11"/>
                    <a:gd name="T11" fmla="*/ 12 h 13"/>
                    <a:gd name="T12" fmla="*/ 2 w 11"/>
                    <a:gd name="T13" fmla="*/ 12 h 13"/>
                    <a:gd name="T14" fmla="*/ 2 w 11"/>
                    <a:gd name="T15" fmla="*/ 10 h 13"/>
                    <a:gd name="T16" fmla="*/ 0 w 11"/>
                    <a:gd name="T17" fmla="*/ 10 h 13"/>
                    <a:gd name="T18" fmla="*/ 0 w 11"/>
                    <a:gd name="T19" fmla="*/ 10 h 13"/>
                    <a:gd name="T20" fmla="*/ 0 w 11"/>
                    <a:gd name="T21" fmla="*/ 8 h 13"/>
                    <a:gd name="T22" fmla="*/ 0 w 11"/>
                    <a:gd name="T23" fmla="*/ 8 h 13"/>
                    <a:gd name="T24" fmla="*/ 0 w 11"/>
                    <a:gd name="T25" fmla="*/ 7 h 13"/>
                    <a:gd name="T26" fmla="*/ 0 w 11"/>
                    <a:gd name="T27" fmla="*/ 7 h 13"/>
                    <a:gd name="T28" fmla="*/ 0 w 11"/>
                    <a:gd name="T29" fmla="*/ 5 h 13"/>
                    <a:gd name="T30" fmla="*/ 0 w 11"/>
                    <a:gd name="T31" fmla="*/ 5 h 13"/>
                    <a:gd name="T32" fmla="*/ 0 w 11"/>
                    <a:gd name="T33" fmla="*/ 5 h 13"/>
                    <a:gd name="T34" fmla="*/ 0 w 11"/>
                    <a:gd name="T35" fmla="*/ 4 h 13"/>
                    <a:gd name="T36" fmla="*/ 2 w 11"/>
                    <a:gd name="T37" fmla="*/ 4 h 13"/>
                    <a:gd name="T38" fmla="*/ 2 w 11"/>
                    <a:gd name="T39" fmla="*/ 2 h 13"/>
                    <a:gd name="T40" fmla="*/ 2 w 11"/>
                    <a:gd name="T41" fmla="*/ 2 h 13"/>
                    <a:gd name="T42" fmla="*/ 3 w 11"/>
                    <a:gd name="T43" fmla="*/ 2 h 13"/>
                    <a:gd name="T44" fmla="*/ 5 w 11"/>
                    <a:gd name="T45" fmla="*/ 2 h 13"/>
                    <a:gd name="T46" fmla="*/ 5 w 11"/>
                    <a:gd name="T47" fmla="*/ 0 h 13"/>
                    <a:gd name="T48" fmla="*/ 5 w 11"/>
                    <a:gd name="T49" fmla="*/ 0 h 13"/>
                    <a:gd name="T50" fmla="*/ 7 w 11"/>
                    <a:gd name="T51" fmla="*/ 0 h 13"/>
                    <a:gd name="T52" fmla="*/ 7 w 11"/>
                    <a:gd name="T53" fmla="*/ 0 h 13"/>
                    <a:gd name="T54" fmla="*/ 7 w 11"/>
                    <a:gd name="T55" fmla="*/ 2 h 13"/>
                    <a:gd name="T56" fmla="*/ 8 w 11"/>
                    <a:gd name="T57" fmla="*/ 2 h 13"/>
                    <a:gd name="T58" fmla="*/ 8 w 11"/>
                    <a:gd name="T59" fmla="*/ 2 h 13"/>
                    <a:gd name="T60" fmla="*/ 8 w 11"/>
                    <a:gd name="T61" fmla="*/ 2 h 13"/>
                    <a:gd name="T62" fmla="*/ 10 w 11"/>
                    <a:gd name="T63" fmla="*/ 2 h 13"/>
                    <a:gd name="T64" fmla="*/ 11 w 11"/>
                    <a:gd name="T65" fmla="*/ 4 h 13"/>
                    <a:gd name="T66" fmla="*/ 11 w 11"/>
                    <a:gd name="T67" fmla="*/ 4 h 13"/>
                    <a:gd name="T68" fmla="*/ 11 w 11"/>
                    <a:gd name="T69" fmla="*/ 5 h 13"/>
                    <a:gd name="T70" fmla="*/ 11 w 11"/>
                    <a:gd name="T71" fmla="*/ 5 h 13"/>
                    <a:gd name="T72" fmla="*/ 11 w 11"/>
                    <a:gd name="T73" fmla="*/ 7 h 13"/>
                    <a:gd name="T74" fmla="*/ 11 w 11"/>
                    <a:gd name="T75" fmla="*/ 7 h 13"/>
                    <a:gd name="T76" fmla="*/ 11 w 11"/>
                    <a:gd name="T77" fmla="*/ 8 h 13"/>
                    <a:gd name="T78" fmla="*/ 11 w 11"/>
                    <a:gd name="T79" fmla="*/ 8 h 13"/>
                    <a:gd name="T80" fmla="*/ 11 w 11"/>
                    <a:gd name="T81" fmla="*/ 10 h 13"/>
                    <a:gd name="T82" fmla="*/ 11 w 11"/>
                    <a:gd name="T83" fmla="*/ 10 h 13"/>
                    <a:gd name="T84" fmla="*/ 11 w 11"/>
                    <a:gd name="T85" fmla="*/ 10 h 13"/>
                    <a:gd name="T86" fmla="*/ 10 w 11"/>
                    <a:gd name="T87" fmla="*/ 12 h 13"/>
                    <a:gd name="T88" fmla="*/ 10 w 11"/>
                    <a:gd name="T89" fmla="*/ 12 h 13"/>
                    <a:gd name="T90" fmla="*/ 8 w 11"/>
                    <a:gd name="T91" fmla="*/ 12 h 13"/>
                    <a:gd name="T92" fmla="*/ 8 w 11"/>
                    <a:gd name="T93" fmla="*/ 13 h 13"/>
                    <a:gd name="T94" fmla="*/ 8 w 11"/>
                    <a:gd name="T95" fmla="*/ 13 h 13"/>
                    <a:gd name="T96" fmla="*/ 7 w 11"/>
                    <a:gd name="T97" fmla="*/ 13 h 13"/>
                    <a:gd name="T98" fmla="*/ 7 w 11"/>
                    <a:gd name="T99" fmla="*/ 13 h 13"/>
                    <a:gd name="T100" fmla="*/ 7 w 11"/>
                    <a:gd name="T10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1" h="13">
                      <a:moveTo>
                        <a:pt x="7" y="13"/>
                      </a:moveTo>
                      <a:lnTo>
                        <a:pt x="5" y="13"/>
                      </a:lnTo>
                      <a:lnTo>
                        <a:pt x="5" y="13"/>
                      </a:lnTo>
                      <a:lnTo>
                        <a:pt x="3" y="13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7"/>
                      </a:lnTo>
                      <a:lnTo>
                        <a:pt x="0" y="7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3" y="2"/>
                      </a:lnTo>
                      <a:lnTo>
                        <a:pt x="5" y="2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7" y="0"/>
                      </a:lnTo>
                      <a:lnTo>
                        <a:pt x="7" y="0"/>
                      </a:lnTo>
                      <a:lnTo>
                        <a:pt x="7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1" y="4"/>
                      </a:lnTo>
                      <a:lnTo>
                        <a:pt x="11" y="4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1" y="7"/>
                      </a:lnTo>
                      <a:lnTo>
                        <a:pt x="11" y="7"/>
                      </a:lnTo>
                      <a:lnTo>
                        <a:pt x="11" y="8"/>
                      </a:lnTo>
                      <a:lnTo>
                        <a:pt x="11" y="8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1" y="10"/>
                      </a:lnTo>
                      <a:lnTo>
                        <a:pt x="10" y="12"/>
                      </a:lnTo>
                      <a:lnTo>
                        <a:pt x="10" y="12"/>
                      </a:lnTo>
                      <a:lnTo>
                        <a:pt x="8" y="12"/>
                      </a:lnTo>
                      <a:lnTo>
                        <a:pt x="8" y="13"/>
                      </a:lnTo>
                      <a:lnTo>
                        <a:pt x="8" y="13"/>
                      </a:lnTo>
                      <a:lnTo>
                        <a:pt x="7" y="13"/>
                      </a:lnTo>
                      <a:lnTo>
                        <a:pt x="7" y="13"/>
                      </a:lnTo>
                      <a:lnTo>
                        <a:pt x="7" y="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9" name="Freeform 922"/>
                <p:cNvSpPr>
                  <a:spLocks/>
                </p:cNvSpPr>
                <p:nvPr/>
              </p:nvSpPr>
              <p:spPr bwMode="auto">
                <a:xfrm>
                  <a:off x="7364413" y="1849121"/>
                  <a:ext cx="190500" cy="142875"/>
                </a:xfrm>
                <a:custGeom>
                  <a:avLst/>
                  <a:gdLst>
                    <a:gd name="T0" fmla="*/ 120 w 120"/>
                    <a:gd name="T1" fmla="*/ 45 h 90"/>
                    <a:gd name="T2" fmla="*/ 116 w 120"/>
                    <a:gd name="T3" fmla="*/ 61 h 90"/>
                    <a:gd name="T4" fmla="*/ 99 w 120"/>
                    <a:gd name="T5" fmla="*/ 66 h 90"/>
                    <a:gd name="T6" fmla="*/ 88 w 120"/>
                    <a:gd name="T7" fmla="*/ 83 h 90"/>
                    <a:gd name="T8" fmla="*/ 80 w 120"/>
                    <a:gd name="T9" fmla="*/ 85 h 90"/>
                    <a:gd name="T10" fmla="*/ 67 w 120"/>
                    <a:gd name="T11" fmla="*/ 82 h 90"/>
                    <a:gd name="T12" fmla="*/ 56 w 120"/>
                    <a:gd name="T13" fmla="*/ 75 h 90"/>
                    <a:gd name="T14" fmla="*/ 46 w 120"/>
                    <a:gd name="T15" fmla="*/ 75 h 90"/>
                    <a:gd name="T16" fmla="*/ 40 w 120"/>
                    <a:gd name="T17" fmla="*/ 90 h 90"/>
                    <a:gd name="T18" fmla="*/ 9 w 120"/>
                    <a:gd name="T19" fmla="*/ 88 h 90"/>
                    <a:gd name="T20" fmla="*/ 0 w 120"/>
                    <a:gd name="T21" fmla="*/ 82 h 90"/>
                    <a:gd name="T22" fmla="*/ 5 w 120"/>
                    <a:gd name="T23" fmla="*/ 61 h 90"/>
                    <a:gd name="T24" fmla="*/ 16 w 120"/>
                    <a:gd name="T25" fmla="*/ 45 h 90"/>
                    <a:gd name="T26" fmla="*/ 21 w 120"/>
                    <a:gd name="T27" fmla="*/ 34 h 90"/>
                    <a:gd name="T28" fmla="*/ 24 w 120"/>
                    <a:gd name="T29" fmla="*/ 26 h 90"/>
                    <a:gd name="T30" fmla="*/ 45 w 120"/>
                    <a:gd name="T31" fmla="*/ 19 h 90"/>
                    <a:gd name="T32" fmla="*/ 53 w 120"/>
                    <a:gd name="T33" fmla="*/ 11 h 90"/>
                    <a:gd name="T34" fmla="*/ 60 w 120"/>
                    <a:gd name="T35" fmla="*/ 0 h 90"/>
                    <a:gd name="T36" fmla="*/ 86 w 120"/>
                    <a:gd name="T37" fmla="*/ 2 h 90"/>
                    <a:gd name="T38" fmla="*/ 91 w 120"/>
                    <a:gd name="T39" fmla="*/ 11 h 90"/>
                    <a:gd name="T40" fmla="*/ 100 w 120"/>
                    <a:gd name="T41" fmla="*/ 16 h 90"/>
                    <a:gd name="T42" fmla="*/ 102 w 120"/>
                    <a:gd name="T43" fmla="*/ 32 h 90"/>
                    <a:gd name="T44" fmla="*/ 112 w 120"/>
                    <a:gd name="T45" fmla="*/ 34 h 90"/>
                    <a:gd name="T46" fmla="*/ 120 w 120"/>
                    <a:gd name="T47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0" h="90">
                      <a:moveTo>
                        <a:pt x="120" y="45"/>
                      </a:moveTo>
                      <a:lnTo>
                        <a:pt x="116" y="61"/>
                      </a:lnTo>
                      <a:lnTo>
                        <a:pt x="99" y="66"/>
                      </a:lnTo>
                      <a:lnTo>
                        <a:pt x="88" y="83"/>
                      </a:lnTo>
                      <a:lnTo>
                        <a:pt x="80" y="85"/>
                      </a:lnTo>
                      <a:lnTo>
                        <a:pt x="67" y="82"/>
                      </a:lnTo>
                      <a:lnTo>
                        <a:pt x="56" y="75"/>
                      </a:lnTo>
                      <a:lnTo>
                        <a:pt x="46" y="75"/>
                      </a:lnTo>
                      <a:lnTo>
                        <a:pt x="40" y="90"/>
                      </a:lnTo>
                      <a:lnTo>
                        <a:pt x="9" y="88"/>
                      </a:lnTo>
                      <a:lnTo>
                        <a:pt x="0" y="82"/>
                      </a:lnTo>
                      <a:lnTo>
                        <a:pt x="5" y="61"/>
                      </a:lnTo>
                      <a:lnTo>
                        <a:pt x="16" y="45"/>
                      </a:lnTo>
                      <a:lnTo>
                        <a:pt x="21" y="34"/>
                      </a:lnTo>
                      <a:lnTo>
                        <a:pt x="24" y="26"/>
                      </a:lnTo>
                      <a:lnTo>
                        <a:pt x="45" y="19"/>
                      </a:lnTo>
                      <a:lnTo>
                        <a:pt x="53" y="11"/>
                      </a:lnTo>
                      <a:lnTo>
                        <a:pt x="60" y="0"/>
                      </a:lnTo>
                      <a:lnTo>
                        <a:pt x="86" y="2"/>
                      </a:lnTo>
                      <a:lnTo>
                        <a:pt x="91" y="11"/>
                      </a:lnTo>
                      <a:lnTo>
                        <a:pt x="100" y="16"/>
                      </a:lnTo>
                      <a:lnTo>
                        <a:pt x="102" y="32"/>
                      </a:lnTo>
                      <a:lnTo>
                        <a:pt x="112" y="34"/>
                      </a:lnTo>
                      <a:lnTo>
                        <a:pt x="120" y="4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0" name="Freeform 923"/>
                <p:cNvSpPr>
                  <a:spLocks/>
                </p:cNvSpPr>
                <p:nvPr/>
              </p:nvSpPr>
              <p:spPr bwMode="auto">
                <a:xfrm>
                  <a:off x="7364413" y="1849121"/>
                  <a:ext cx="190500" cy="142875"/>
                </a:xfrm>
                <a:custGeom>
                  <a:avLst/>
                  <a:gdLst>
                    <a:gd name="T0" fmla="*/ 120 w 120"/>
                    <a:gd name="T1" fmla="*/ 45 h 90"/>
                    <a:gd name="T2" fmla="*/ 116 w 120"/>
                    <a:gd name="T3" fmla="*/ 61 h 90"/>
                    <a:gd name="T4" fmla="*/ 99 w 120"/>
                    <a:gd name="T5" fmla="*/ 66 h 90"/>
                    <a:gd name="T6" fmla="*/ 88 w 120"/>
                    <a:gd name="T7" fmla="*/ 83 h 90"/>
                    <a:gd name="T8" fmla="*/ 80 w 120"/>
                    <a:gd name="T9" fmla="*/ 85 h 90"/>
                    <a:gd name="T10" fmla="*/ 67 w 120"/>
                    <a:gd name="T11" fmla="*/ 82 h 90"/>
                    <a:gd name="T12" fmla="*/ 56 w 120"/>
                    <a:gd name="T13" fmla="*/ 75 h 90"/>
                    <a:gd name="T14" fmla="*/ 46 w 120"/>
                    <a:gd name="T15" fmla="*/ 75 h 90"/>
                    <a:gd name="T16" fmla="*/ 40 w 120"/>
                    <a:gd name="T17" fmla="*/ 90 h 90"/>
                    <a:gd name="T18" fmla="*/ 9 w 120"/>
                    <a:gd name="T19" fmla="*/ 88 h 90"/>
                    <a:gd name="T20" fmla="*/ 0 w 120"/>
                    <a:gd name="T21" fmla="*/ 82 h 90"/>
                    <a:gd name="T22" fmla="*/ 5 w 120"/>
                    <a:gd name="T23" fmla="*/ 61 h 90"/>
                    <a:gd name="T24" fmla="*/ 16 w 120"/>
                    <a:gd name="T25" fmla="*/ 45 h 90"/>
                    <a:gd name="T26" fmla="*/ 21 w 120"/>
                    <a:gd name="T27" fmla="*/ 34 h 90"/>
                    <a:gd name="T28" fmla="*/ 24 w 120"/>
                    <a:gd name="T29" fmla="*/ 26 h 90"/>
                    <a:gd name="T30" fmla="*/ 45 w 120"/>
                    <a:gd name="T31" fmla="*/ 19 h 90"/>
                    <a:gd name="T32" fmla="*/ 53 w 120"/>
                    <a:gd name="T33" fmla="*/ 11 h 90"/>
                    <a:gd name="T34" fmla="*/ 60 w 120"/>
                    <a:gd name="T35" fmla="*/ 0 h 90"/>
                    <a:gd name="T36" fmla="*/ 86 w 120"/>
                    <a:gd name="T37" fmla="*/ 2 h 90"/>
                    <a:gd name="T38" fmla="*/ 91 w 120"/>
                    <a:gd name="T39" fmla="*/ 11 h 90"/>
                    <a:gd name="T40" fmla="*/ 100 w 120"/>
                    <a:gd name="T41" fmla="*/ 16 h 90"/>
                    <a:gd name="T42" fmla="*/ 102 w 120"/>
                    <a:gd name="T43" fmla="*/ 32 h 90"/>
                    <a:gd name="T44" fmla="*/ 112 w 120"/>
                    <a:gd name="T45" fmla="*/ 34 h 90"/>
                    <a:gd name="T46" fmla="*/ 120 w 120"/>
                    <a:gd name="T47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0" h="90">
                      <a:moveTo>
                        <a:pt x="120" y="45"/>
                      </a:moveTo>
                      <a:lnTo>
                        <a:pt x="116" y="61"/>
                      </a:lnTo>
                      <a:lnTo>
                        <a:pt x="99" y="66"/>
                      </a:lnTo>
                      <a:lnTo>
                        <a:pt x="88" y="83"/>
                      </a:lnTo>
                      <a:lnTo>
                        <a:pt x="80" y="85"/>
                      </a:lnTo>
                      <a:lnTo>
                        <a:pt x="67" y="82"/>
                      </a:lnTo>
                      <a:lnTo>
                        <a:pt x="56" y="75"/>
                      </a:lnTo>
                      <a:lnTo>
                        <a:pt x="46" y="75"/>
                      </a:lnTo>
                      <a:lnTo>
                        <a:pt x="40" y="90"/>
                      </a:lnTo>
                      <a:lnTo>
                        <a:pt x="9" y="88"/>
                      </a:lnTo>
                      <a:lnTo>
                        <a:pt x="0" y="82"/>
                      </a:lnTo>
                      <a:lnTo>
                        <a:pt x="5" y="61"/>
                      </a:lnTo>
                      <a:lnTo>
                        <a:pt x="16" y="45"/>
                      </a:lnTo>
                      <a:lnTo>
                        <a:pt x="21" y="34"/>
                      </a:lnTo>
                      <a:lnTo>
                        <a:pt x="24" y="26"/>
                      </a:lnTo>
                      <a:lnTo>
                        <a:pt x="45" y="19"/>
                      </a:lnTo>
                      <a:lnTo>
                        <a:pt x="53" y="11"/>
                      </a:lnTo>
                      <a:lnTo>
                        <a:pt x="60" y="0"/>
                      </a:lnTo>
                      <a:lnTo>
                        <a:pt x="86" y="2"/>
                      </a:lnTo>
                      <a:lnTo>
                        <a:pt x="91" y="11"/>
                      </a:lnTo>
                      <a:lnTo>
                        <a:pt x="100" y="16"/>
                      </a:lnTo>
                      <a:lnTo>
                        <a:pt x="102" y="32"/>
                      </a:lnTo>
                      <a:lnTo>
                        <a:pt x="112" y="34"/>
                      </a:lnTo>
                      <a:lnTo>
                        <a:pt x="120" y="4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1" name="Freeform 924"/>
                <p:cNvSpPr>
                  <a:spLocks/>
                </p:cNvSpPr>
                <p:nvPr/>
              </p:nvSpPr>
              <p:spPr bwMode="auto">
                <a:xfrm>
                  <a:off x="7364413" y="1849121"/>
                  <a:ext cx="190500" cy="142875"/>
                </a:xfrm>
                <a:custGeom>
                  <a:avLst/>
                  <a:gdLst>
                    <a:gd name="T0" fmla="*/ 120 w 120"/>
                    <a:gd name="T1" fmla="*/ 45 h 90"/>
                    <a:gd name="T2" fmla="*/ 116 w 120"/>
                    <a:gd name="T3" fmla="*/ 61 h 90"/>
                    <a:gd name="T4" fmla="*/ 99 w 120"/>
                    <a:gd name="T5" fmla="*/ 66 h 90"/>
                    <a:gd name="T6" fmla="*/ 88 w 120"/>
                    <a:gd name="T7" fmla="*/ 83 h 90"/>
                    <a:gd name="T8" fmla="*/ 80 w 120"/>
                    <a:gd name="T9" fmla="*/ 85 h 90"/>
                    <a:gd name="T10" fmla="*/ 67 w 120"/>
                    <a:gd name="T11" fmla="*/ 82 h 90"/>
                    <a:gd name="T12" fmla="*/ 56 w 120"/>
                    <a:gd name="T13" fmla="*/ 75 h 90"/>
                    <a:gd name="T14" fmla="*/ 46 w 120"/>
                    <a:gd name="T15" fmla="*/ 75 h 90"/>
                    <a:gd name="T16" fmla="*/ 40 w 120"/>
                    <a:gd name="T17" fmla="*/ 90 h 90"/>
                    <a:gd name="T18" fmla="*/ 9 w 120"/>
                    <a:gd name="T19" fmla="*/ 88 h 90"/>
                    <a:gd name="T20" fmla="*/ 0 w 120"/>
                    <a:gd name="T21" fmla="*/ 82 h 90"/>
                    <a:gd name="T22" fmla="*/ 5 w 120"/>
                    <a:gd name="T23" fmla="*/ 61 h 90"/>
                    <a:gd name="T24" fmla="*/ 16 w 120"/>
                    <a:gd name="T25" fmla="*/ 45 h 90"/>
                    <a:gd name="T26" fmla="*/ 21 w 120"/>
                    <a:gd name="T27" fmla="*/ 34 h 90"/>
                    <a:gd name="T28" fmla="*/ 24 w 120"/>
                    <a:gd name="T29" fmla="*/ 26 h 90"/>
                    <a:gd name="T30" fmla="*/ 45 w 120"/>
                    <a:gd name="T31" fmla="*/ 19 h 90"/>
                    <a:gd name="T32" fmla="*/ 53 w 120"/>
                    <a:gd name="T33" fmla="*/ 11 h 90"/>
                    <a:gd name="T34" fmla="*/ 60 w 120"/>
                    <a:gd name="T35" fmla="*/ 0 h 90"/>
                    <a:gd name="T36" fmla="*/ 86 w 120"/>
                    <a:gd name="T37" fmla="*/ 2 h 90"/>
                    <a:gd name="T38" fmla="*/ 91 w 120"/>
                    <a:gd name="T39" fmla="*/ 11 h 90"/>
                    <a:gd name="T40" fmla="*/ 100 w 120"/>
                    <a:gd name="T41" fmla="*/ 16 h 90"/>
                    <a:gd name="T42" fmla="*/ 102 w 120"/>
                    <a:gd name="T43" fmla="*/ 32 h 90"/>
                    <a:gd name="T44" fmla="*/ 112 w 120"/>
                    <a:gd name="T45" fmla="*/ 34 h 90"/>
                    <a:gd name="T46" fmla="*/ 120 w 120"/>
                    <a:gd name="T47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0" h="90">
                      <a:moveTo>
                        <a:pt x="120" y="45"/>
                      </a:moveTo>
                      <a:lnTo>
                        <a:pt x="116" y="61"/>
                      </a:lnTo>
                      <a:lnTo>
                        <a:pt x="99" y="66"/>
                      </a:lnTo>
                      <a:lnTo>
                        <a:pt x="88" y="83"/>
                      </a:lnTo>
                      <a:lnTo>
                        <a:pt x="80" y="85"/>
                      </a:lnTo>
                      <a:lnTo>
                        <a:pt x="67" y="82"/>
                      </a:lnTo>
                      <a:lnTo>
                        <a:pt x="56" y="75"/>
                      </a:lnTo>
                      <a:lnTo>
                        <a:pt x="46" y="75"/>
                      </a:lnTo>
                      <a:lnTo>
                        <a:pt x="40" y="90"/>
                      </a:lnTo>
                      <a:lnTo>
                        <a:pt x="9" y="88"/>
                      </a:lnTo>
                      <a:lnTo>
                        <a:pt x="0" y="82"/>
                      </a:lnTo>
                      <a:lnTo>
                        <a:pt x="5" y="61"/>
                      </a:lnTo>
                      <a:lnTo>
                        <a:pt x="16" y="45"/>
                      </a:lnTo>
                      <a:lnTo>
                        <a:pt x="21" y="34"/>
                      </a:lnTo>
                      <a:lnTo>
                        <a:pt x="24" y="26"/>
                      </a:lnTo>
                      <a:lnTo>
                        <a:pt x="45" y="19"/>
                      </a:lnTo>
                      <a:lnTo>
                        <a:pt x="53" y="11"/>
                      </a:lnTo>
                      <a:lnTo>
                        <a:pt x="60" y="0"/>
                      </a:lnTo>
                      <a:lnTo>
                        <a:pt x="86" y="2"/>
                      </a:lnTo>
                      <a:lnTo>
                        <a:pt x="91" y="11"/>
                      </a:lnTo>
                      <a:lnTo>
                        <a:pt x="100" y="16"/>
                      </a:lnTo>
                      <a:lnTo>
                        <a:pt x="102" y="32"/>
                      </a:lnTo>
                      <a:lnTo>
                        <a:pt x="112" y="34"/>
                      </a:lnTo>
                      <a:lnTo>
                        <a:pt x="120" y="4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2" name="Freeform 925"/>
                <p:cNvSpPr>
                  <a:spLocks/>
                </p:cNvSpPr>
                <p:nvPr/>
              </p:nvSpPr>
              <p:spPr bwMode="auto">
                <a:xfrm>
                  <a:off x="7364413" y="1849121"/>
                  <a:ext cx="190500" cy="142875"/>
                </a:xfrm>
                <a:custGeom>
                  <a:avLst/>
                  <a:gdLst>
                    <a:gd name="T0" fmla="*/ 120 w 120"/>
                    <a:gd name="T1" fmla="*/ 45 h 90"/>
                    <a:gd name="T2" fmla="*/ 116 w 120"/>
                    <a:gd name="T3" fmla="*/ 61 h 90"/>
                    <a:gd name="T4" fmla="*/ 99 w 120"/>
                    <a:gd name="T5" fmla="*/ 66 h 90"/>
                    <a:gd name="T6" fmla="*/ 88 w 120"/>
                    <a:gd name="T7" fmla="*/ 83 h 90"/>
                    <a:gd name="T8" fmla="*/ 80 w 120"/>
                    <a:gd name="T9" fmla="*/ 85 h 90"/>
                    <a:gd name="T10" fmla="*/ 67 w 120"/>
                    <a:gd name="T11" fmla="*/ 82 h 90"/>
                    <a:gd name="T12" fmla="*/ 56 w 120"/>
                    <a:gd name="T13" fmla="*/ 75 h 90"/>
                    <a:gd name="T14" fmla="*/ 46 w 120"/>
                    <a:gd name="T15" fmla="*/ 75 h 90"/>
                    <a:gd name="T16" fmla="*/ 40 w 120"/>
                    <a:gd name="T17" fmla="*/ 90 h 90"/>
                    <a:gd name="T18" fmla="*/ 9 w 120"/>
                    <a:gd name="T19" fmla="*/ 88 h 90"/>
                    <a:gd name="T20" fmla="*/ 0 w 120"/>
                    <a:gd name="T21" fmla="*/ 82 h 90"/>
                    <a:gd name="T22" fmla="*/ 5 w 120"/>
                    <a:gd name="T23" fmla="*/ 61 h 90"/>
                    <a:gd name="T24" fmla="*/ 16 w 120"/>
                    <a:gd name="T25" fmla="*/ 45 h 90"/>
                    <a:gd name="T26" fmla="*/ 21 w 120"/>
                    <a:gd name="T27" fmla="*/ 34 h 90"/>
                    <a:gd name="T28" fmla="*/ 24 w 120"/>
                    <a:gd name="T29" fmla="*/ 26 h 90"/>
                    <a:gd name="T30" fmla="*/ 45 w 120"/>
                    <a:gd name="T31" fmla="*/ 19 h 90"/>
                    <a:gd name="T32" fmla="*/ 53 w 120"/>
                    <a:gd name="T33" fmla="*/ 11 h 90"/>
                    <a:gd name="T34" fmla="*/ 60 w 120"/>
                    <a:gd name="T35" fmla="*/ 0 h 90"/>
                    <a:gd name="T36" fmla="*/ 86 w 120"/>
                    <a:gd name="T37" fmla="*/ 2 h 90"/>
                    <a:gd name="T38" fmla="*/ 91 w 120"/>
                    <a:gd name="T39" fmla="*/ 11 h 90"/>
                    <a:gd name="T40" fmla="*/ 100 w 120"/>
                    <a:gd name="T41" fmla="*/ 16 h 90"/>
                    <a:gd name="T42" fmla="*/ 102 w 120"/>
                    <a:gd name="T43" fmla="*/ 32 h 90"/>
                    <a:gd name="T44" fmla="*/ 112 w 120"/>
                    <a:gd name="T45" fmla="*/ 34 h 90"/>
                    <a:gd name="T46" fmla="*/ 120 w 120"/>
                    <a:gd name="T47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0" h="90">
                      <a:moveTo>
                        <a:pt x="120" y="45"/>
                      </a:moveTo>
                      <a:lnTo>
                        <a:pt x="116" y="61"/>
                      </a:lnTo>
                      <a:lnTo>
                        <a:pt x="99" y="66"/>
                      </a:lnTo>
                      <a:lnTo>
                        <a:pt x="88" y="83"/>
                      </a:lnTo>
                      <a:lnTo>
                        <a:pt x="80" y="85"/>
                      </a:lnTo>
                      <a:lnTo>
                        <a:pt x="67" y="82"/>
                      </a:lnTo>
                      <a:lnTo>
                        <a:pt x="56" y="75"/>
                      </a:lnTo>
                      <a:lnTo>
                        <a:pt x="46" y="75"/>
                      </a:lnTo>
                      <a:lnTo>
                        <a:pt x="40" y="90"/>
                      </a:lnTo>
                      <a:lnTo>
                        <a:pt x="9" y="88"/>
                      </a:lnTo>
                      <a:lnTo>
                        <a:pt x="0" y="82"/>
                      </a:lnTo>
                      <a:lnTo>
                        <a:pt x="5" y="61"/>
                      </a:lnTo>
                      <a:lnTo>
                        <a:pt x="16" y="45"/>
                      </a:lnTo>
                      <a:lnTo>
                        <a:pt x="21" y="34"/>
                      </a:lnTo>
                      <a:lnTo>
                        <a:pt x="24" y="26"/>
                      </a:lnTo>
                      <a:lnTo>
                        <a:pt x="45" y="19"/>
                      </a:lnTo>
                      <a:lnTo>
                        <a:pt x="53" y="11"/>
                      </a:lnTo>
                      <a:lnTo>
                        <a:pt x="60" y="0"/>
                      </a:lnTo>
                      <a:lnTo>
                        <a:pt x="86" y="2"/>
                      </a:lnTo>
                      <a:lnTo>
                        <a:pt x="91" y="11"/>
                      </a:lnTo>
                      <a:lnTo>
                        <a:pt x="100" y="16"/>
                      </a:lnTo>
                      <a:lnTo>
                        <a:pt x="102" y="32"/>
                      </a:lnTo>
                      <a:lnTo>
                        <a:pt x="112" y="34"/>
                      </a:lnTo>
                      <a:lnTo>
                        <a:pt x="120" y="4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3" name="Freeform 926"/>
                <p:cNvSpPr>
                  <a:spLocks/>
                </p:cNvSpPr>
                <p:nvPr/>
              </p:nvSpPr>
              <p:spPr bwMode="auto">
                <a:xfrm>
                  <a:off x="7140575" y="1911033"/>
                  <a:ext cx="180975" cy="161925"/>
                </a:xfrm>
                <a:custGeom>
                  <a:avLst/>
                  <a:gdLst>
                    <a:gd name="T0" fmla="*/ 0 w 114"/>
                    <a:gd name="T1" fmla="*/ 17 h 102"/>
                    <a:gd name="T2" fmla="*/ 7 w 114"/>
                    <a:gd name="T3" fmla="*/ 6 h 102"/>
                    <a:gd name="T4" fmla="*/ 24 w 114"/>
                    <a:gd name="T5" fmla="*/ 0 h 102"/>
                    <a:gd name="T6" fmla="*/ 45 w 114"/>
                    <a:gd name="T7" fmla="*/ 4 h 102"/>
                    <a:gd name="T8" fmla="*/ 63 w 114"/>
                    <a:gd name="T9" fmla="*/ 4 h 102"/>
                    <a:gd name="T10" fmla="*/ 77 w 114"/>
                    <a:gd name="T11" fmla="*/ 9 h 102"/>
                    <a:gd name="T12" fmla="*/ 93 w 114"/>
                    <a:gd name="T13" fmla="*/ 12 h 102"/>
                    <a:gd name="T14" fmla="*/ 104 w 114"/>
                    <a:gd name="T15" fmla="*/ 25 h 102"/>
                    <a:gd name="T16" fmla="*/ 109 w 114"/>
                    <a:gd name="T17" fmla="*/ 47 h 102"/>
                    <a:gd name="T18" fmla="*/ 104 w 114"/>
                    <a:gd name="T19" fmla="*/ 59 h 102"/>
                    <a:gd name="T20" fmla="*/ 114 w 114"/>
                    <a:gd name="T21" fmla="*/ 68 h 102"/>
                    <a:gd name="T22" fmla="*/ 98 w 114"/>
                    <a:gd name="T23" fmla="*/ 81 h 102"/>
                    <a:gd name="T24" fmla="*/ 93 w 114"/>
                    <a:gd name="T25" fmla="*/ 102 h 102"/>
                    <a:gd name="T26" fmla="*/ 82 w 114"/>
                    <a:gd name="T27" fmla="*/ 98 h 102"/>
                    <a:gd name="T28" fmla="*/ 72 w 114"/>
                    <a:gd name="T29" fmla="*/ 79 h 102"/>
                    <a:gd name="T30" fmla="*/ 69 w 114"/>
                    <a:gd name="T31" fmla="*/ 62 h 102"/>
                    <a:gd name="T32" fmla="*/ 52 w 114"/>
                    <a:gd name="T33" fmla="*/ 51 h 102"/>
                    <a:gd name="T34" fmla="*/ 40 w 114"/>
                    <a:gd name="T35" fmla="*/ 59 h 102"/>
                    <a:gd name="T36" fmla="*/ 24 w 114"/>
                    <a:gd name="T37" fmla="*/ 62 h 102"/>
                    <a:gd name="T38" fmla="*/ 7 w 114"/>
                    <a:gd name="T39" fmla="*/ 41 h 102"/>
                    <a:gd name="T40" fmla="*/ 0 w 114"/>
                    <a:gd name="T41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4" h="102">
                      <a:moveTo>
                        <a:pt x="0" y="17"/>
                      </a:moveTo>
                      <a:lnTo>
                        <a:pt x="7" y="6"/>
                      </a:lnTo>
                      <a:lnTo>
                        <a:pt x="24" y="0"/>
                      </a:lnTo>
                      <a:lnTo>
                        <a:pt x="45" y="4"/>
                      </a:lnTo>
                      <a:lnTo>
                        <a:pt x="63" y="4"/>
                      </a:lnTo>
                      <a:lnTo>
                        <a:pt x="77" y="9"/>
                      </a:lnTo>
                      <a:lnTo>
                        <a:pt x="93" y="12"/>
                      </a:lnTo>
                      <a:lnTo>
                        <a:pt x="104" y="25"/>
                      </a:lnTo>
                      <a:lnTo>
                        <a:pt x="109" y="47"/>
                      </a:lnTo>
                      <a:lnTo>
                        <a:pt x="104" y="59"/>
                      </a:lnTo>
                      <a:lnTo>
                        <a:pt x="114" y="68"/>
                      </a:lnTo>
                      <a:lnTo>
                        <a:pt x="98" y="81"/>
                      </a:lnTo>
                      <a:lnTo>
                        <a:pt x="93" y="102"/>
                      </a:lnTo>
                      <a:lnTo>
                        <a:pt x="82" y="98"/>
                      </a:lnTo>
                      <a:lnTo>
                        <a:pt x="72" y="79"/>
                      </a:lnTo>
                      <a:lnTo>
                        <a:pt x="69" y="62"/>
                      </a:lnTo>
                      <a:lnTo>
                        <a:pt x="52" y="51"/>
                      </a:lnTo>
                      <a:lnTo>
                        <a:pt x="40" y="59"/>
                      </a:lnTo>
                      <a:lnTo>
                        <a:pt x="24" y="62"/>
                      </a:lnTo>
                      <a:lnTo>
                        <a:pt x="7" y="41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4" name="Freeform 927"/>
                <p:cNvSpPr>
                  <a:spLocks/>
                </p:cNvSpPr>
                <p:nvPr/>
              </p:nvSpPr>
              <p:spPr bwMode="auto">
                <a:xfrm>
                  <a:off x="7140575" y="1911033"/>
                  <a:ext cx="180975" cy="161925"/>
                </a:xfrm>
                <a:custGeom>
                  <a:avLst/>
                  <a:gdLst>
                    <a:gd name="T0" fmla="*/ 0 w 114"/>
                    <a:gd name="T1" fmla="*/ 17 h 102"/>
                    <a:gd name="T2" fmla="*/ 7 w 114"/>
                    <a:gd name="T3" fmla="*/ 6 h 102"/>
                    <a:gd name="T4" fmla="*/ 24 w 114"/>
                    <a:gd name="T5" fmla="*/ 0 h 102"/>
                    <a:gd name="T6" fmla="*/ 45 w 114"/>
                    <a:gd name="T7" fmla="*/ 4 h 102"/>
                    <a:gd name="T8" fmla="*/ 63 w 114"/>
                    <a:gd name="T9" fmla="*/ 4 h 102"/>
                    <a:gd name="T10" fmla="*/ 77 w 114"/>
                    <a:gd name="T11" fmla="*/ 9 h 102"/>
                    <a:gd name="T12" fmla="*/ 93 w 114"/>
                    <a:gd name="T13" fmla="*/ 12 h 102"/>
                    <a:gd name="T14" fmla="*/ 104 w 114"/>
                    <a:gd name="T15" fmla="*/ 25 h 102"/>
                    <a:gd name="T16" fmla="*/ 109 w 114"/>
                    <a:gd name="T17" fmla="*/ 47 h 102"/>
                    <a:gd name="T18" fmla="*/ 104 w 114"/>
                    <a:gd name="T19" fmla="*/ 59 h 102"/>
                    <a:gd name="T20" fmla="*/ 114 w 114"/>
                    <a:gd name="T21" fmla="*/ 68 h 102"/>
                    <a:gd name="T22" fmla="*/ 98 w 114"/>
                    <a:gd name="T23" fmla="*/ 81 h 102"/>
                    <a:gd name="T24" fmla="*/ 93 w 114"/>
                    <a:gd name="T25" fmla="*/ 102 h 102"/>
                    <a:gd name="T26" fmla="*/ 82 w 114"/>
                    <a:gd name="T27" fmla="*/ 98 h 102"/>
                    <a:gd name="T28" fmla="*/ 72 w 114"/>
                    <a:gd name="T29" fmla="*/ 79 h 102"/>
                    <a:gd name="T30" fmla="*/ 69 w 114"/>
                    <a:gd name="T31" fmla="*/ 62 h 102"/>
                    <a:gd name="T32" fmla="*/ 52 w 114"/>
                    <a:gd name="T33" fmla="*/ 51 h 102"/>
                    <a:gd name="T34" fmla="*/ 40 w 114"/>
                    <a:gd name="T35" fmla="*/ 59 h 102"/>
                    <a:gd name="T36" fmla="*/ 24 w 114"/>
                    <a:gd name="T37" fmla="*/ 62 h 102"/>
                    <a:gd name="T38" fmla="*/ 7 w 114"/>
                    <a:gd name="T39" fmla="*/ 41 h 102"/>
                    <a:gd name="T40" fmla="*/ 0 w 114"/>
                    <a:gd name="T41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4" h="102">
                      <a:moveTo>
                        <a:pt x="0" y="17"/>
                      </a:moveTo>
                      <a:lnTo>
                        <a:pt x="7" y="6"/>
                      </a:lnTo>
                      <a:lnTo>
                        <a:pt x="24" y="0"/>
                      </a:lnTo>
                      <a:lnTo>
                        <a:pt x="45" y="4"/>
                      </a:lnTo>
                      <a:lnTo>
                        <a:pt x="63" y="4"/>
                      </a:lnTo>
                      <a:lnTo>
                        <a:pt x="77" y="9"/>
                      </a:lnTo>
                      <a:lnTo>
                        <a:pt x="93" y="12"/>
                      </a:lnTo>
                      <a:lnTo>
                        <a:pt x="104" y="25"/>
                      </a:lnTo>
                      <a:lnTo>
                        <a:pt x="109" y="47"/>
                      </a:lnTo>
                      <a:lnTo>
                        <a:pt x="104" y="59"/>
                      </a:lnTo>
                      <a:lnTo>
                        <a:pt x="114" y="68"/>
                      </a:lnTo>
                      <a:lnTo>
                        <a:pt x="98" y="81"/>
                      </a:lnTo>
                      <a:lnTo>
                        <a:pt x="93" y="102"/>
                      </a:lnTo>
                      <a:lnTo>
                        <a:pt x="82" y="98"/>
                      </a:lnTo>
                      <a:lnTo>
                        <a:pt x="72" y="79"/>
                      </a:lnTo>
                      <a:lnTo>
                        <a:pt x="69" y="62"/>
                      </a:lnTo>
                      <a:lnTo>
                        <a:pt x="52" y="51"/>
                      </a:lnTo>
                      <a:lnTo>
                        <a:pt x="40" y="59"/>
                      </a:lnTo>
                      <a:lnTo>
                        <a:pt x="24" y="62"/>
                      </a:lnTo>
                      <a:lnTo>
                        <a:pt x="7" y="41"/>
                      </a:lnTo>
                      <a:lnTo>
                        <a:pt x="0" y="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5" name="Freeform 928"/>
                <p:cNvSpPr>
                  <a:spLocks/>
                </p:cNvSpPr>
                <p:nvPr/>
              </p:nvSpPr>
              <p:spPr bwMode="auto">
                <a:xfrm>
                  <a:off x="7140575" y="1911033"/>
                  <a:ext cx="180975" cy="161925"/>
                </a:xfrm>
                <a:custGeom>
                  <a:avLst/>
                  <a:gdLst>
                    <a:gd name="T0" fmla="*/ 0 w 114"/>
                    <a:gd name="T1" fmla="*/ 17 h 102"/>
                    <a:gd name="T2" fmla="*/ 7 w 114"/>
                    <a:gd name="T3" fmla="*/ 6 h 102"/>
                    <a:gd name="T4" fmla="*/ 24 w 114"/>
                    <a:gd name="T5" fmla="*/ 0 h 102"/>
                    <a:gd name="T6" fmla="*/ 45 w 114"/>
                    <a:gd name="T7" fmla="*/ 4 h 102"/>
                    <a:gd name="T8" fmla="*/ 63 w 114"/>
                    <a:gd name="T9" fmla="*/ 4 h 102"/>
                    <a:gd name="T10" fmla="*/ 77 w 114"/>
                    <a:gd name="T11" fmla="*/ 9 h 102"/>
                    <a:gd name="T12" fmla="*/ 93 w 114"/>
                    <a:gd name="T13" fmla="*/ 12 h 102"/>
                    <a:gd name="T14" fmla="*/ 104 w 114"/>
                    <a:gd name="T15" fmla="*/ 25 h 102"/>
                    <a:gd name="T16" fmla="*/ 109 w 114"/>
                    <a:gd name="T17" fmla="*/ 47 h 102"/>
                    <a:gd name="T18" fmla="*/ 104 w 114"/>
                    <a:gd name="T19" fmla="*/ 59 h 102"/>
                    <a:gd name="T20" fmla="*/ 114 w 114"/>
                    <a:gd name="T21" fmla="*/ 68 h 102"/>
                    <a:gd name="T22" fmla="*/ 98 w 114"/>
                    <a:gd name="T23" fmla="*/ 81 h 102"/>
                    <a:gd name="T24" fmla="*/ 93 w 114"/>
                    <a:gd name="T25" fmla="*/ 102 h 102"/>
                    <a:gd name="T26" fmla="*/ 82 w 114"/>
                    <a:gd name="T27" fmla="*/ 98 h 102"/>
                    <a:gd name="T28" fmla="*/ 72 w 114"/>
                    <a:gd name="T29" fmla="*/ 79 h 102"/>
                    <a:gd name="T30" fmla="*/ 69 w 114"/>
                    <a:gd name="T31" fmla="*/ 62 h 102"/>
                    <a:gd name="T32" fmla="*/ 52 w 114"/>
                    <a:gd name="T33" fmla="*/ 51 h 102"/>
                    <a:gd name="T34" fmla="*/ 40 w 114"/>
                    <a:gd name="T35" fmla="*/ 59 h 102"/>
                    <a:gd name="T36" fmla="*/ 24 w 114"/>
                    <a:gd name="T37" fmla="*/ 62 h 102"/>
                    <a:gd name="T38" fmla="*/ 7 w 114"/>
                    <a:gd name="T39" fmla="*/ 41 h 102"/>
                    <a:gd name="T40" fmla="*/ 0 w 114"/>
                    <a:gd name="T41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4" h="102">
                      <a:moveTo>
                        <a:pt x="0" y="17"/>
                      </a:moveTo>
                      <a:lnTo>
                        <a:pt x="7" y="6"/>
                      </a:lnTo>
                      <a:lnTo>
                        <a:pt x="24" y="0"/>
                      </a:lnTo>
                      <a:lnTo>
                        <a:pt x="45" y="4"/>
                      </a:lnTo>
                      <a:lnTo>
                        <a:pt x="63" y="4"/>
                      </a:lnTo>
                      <a:lnTo>
                        <a:pt x="77" y="9"/>
                      </a:lnTo>
                      <a:lnTo>
                        <a:pt x="93" y="12"/>
                      </a:lnTo>
                      <a:lnTo>
                        <a:pt x="104" y="25"/>
                      </a:lnTo>
                      <a:lnTo>
                        <a:pt x="109" y="47"/>
                      </a:lnTo>
                      <a:lnTo>
                        <a:pt x="104" y="59"/>
                      </a:lnTo>
                      <a:lnTo>
                        <a:pt x="114" y="68"/>
                      </a:lnTo>
                      <a:lnTo>
                        <a:pt x="98" y="81"/>
                      </a:lnTo>
                      <a:lnTo>
                        <a:pt x="93" y="102"/>
                      </a:lnTo>
                      <a:lnTo>
                        <a:pt x="82" y="98"/>
                      </a:lnTo>
                      <a:lnTo>
                        <a:pt x="72" y="79"/>
                      </a:lnTo>
                      <a:lnTo>
                        <a:pt x="69" y="62"/>
                      </a:lnTo>
                      <a:lnTo>
                        <a:pt x="52" y="51"/>
                      </a:lnTo>
                      <a:lnTo>
                        <a:pt x="40" y="59"/>
                      </a:lnTo>
                      <a:lnTo>
                        <a:pt x="24" y="62"/>
                      </a:lnTo>
                      <a:lnTo>
                        <a:pt x="7" y="41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6" name="Freeform 929"/>
                <p:cNvSpPr>
                  <a:spLocks/>
                </p:cNvSpPr>
                <p:nvPr/>
              </p:nvSpPr>
              <p:spPr bwMode="auto">
                <a:xfrm>
                  <a:off x="7140575" y="1911033"/>
                  <a:ext cx="180975" cy="161925"/>
                </a:xfrm>
                <a:custGeom>
                  <a:avLst/>
                  <a:gdLst>
                    <a:gd name="T0" fmla="*/ 0 w 114"/>
                    <a:gd name="T1" fmla="*/ 17 h 102"/>
                    <a:gd name="T2" fmla="*/ 7 w 114"/>
                    <a:gd name="T3" fmla="*/ 6 h 102"/>
                    <a:gd name="T4" fmla="*/ 24 w 114"/>
                    <a:gd name="T5" fmla="*/ 0 h 102"/>
                    <a:gd name="T6" fmla="*/ 45 w 114"/>
                    <a:gd name="T7" fmla="*/ 4 h 102"/>
                    <a:gd name="T8" fmla="*/ 63 w 114"/>
                    <a:gd name="T9" fmla="*/ 4 h 102"/>
                    <a:gd name="T10" fmla="*/ 77 w 114"/>
                    <a:gd name="T11" fmla="*/ 9 h 102"/>
                    <a:gd name="T12" fmla="*/ 93 w 114"/>
                    <a:gd name="T13" fmla="*/ 12 h 102"/>
                    <a:gd name="T14" fmla="*/ 104 w 114"/>
                    <a:gd name="T15" fmla="*/ 25 h 102"/>
                    <a:gd name="T16" fmla="*/ 109 w 114"/>
                    <a:gd name="T17" fmla="*/ 47 h 102"/>
                    <a:gd name="T18" fmla="*/ 104 w 114"/>
                    <a:gd name="T19" fmla="*/ 59 h 102"/>
                    <a:gd name="T20" fmla="*/ 114 w 114"/>
                    <a:gd name="T21" fmla="*/ 68 h 102"/>
                    <a:gd name="T22" fmla="*/ 98 w 114"/>
                    <a:gd name="T23" fmla="*/ 81 h 102"/>
                    <a:gd name="T24" fmla="*/ 93 w 114"/>
                    <a:gd name="T25" fmla="*/ 102 h 102"/>
                    <a:gd name="T26" fmla="*/ 82 w 114"/>
                    <a:gd name="T27" fmla="*/ 98 h 102"/>
                    <a:gd name="T28" fmla="*/ 72 w 114"/>
                    <a:gd name="T29" fmla="*/ 79 h 102"/>
                    <a:gd name="T30" fmla="*/ 69 w 114"/>
                    <a:gd name="T31" fmla="*/ 62 h 102"/>
                    <a:gd name="T32" fmla="*/ 52 w 114"/>
                    <a:gd name="T33" fmla="*/ 51 h 102"/>
                    <a:gd name="T34" fmla="*/ 40 w 114"/>
                    <a:gd name="T35" fmla="*/ 59 h 102"/>
                    <a:gd name="T36" fmla="*/ 24 w 114"/>
                    <a:gd name="T37" fmla="*/ 62 h 102"/>
                    <a:gd name="T38" fmla="*/ 7 w 114"/>
                    <a:gd name="T39" fmla="*/ 41 h 102"/>
                    <a:gd name="T40" fmla="*/ 0 w 114"/>
                    <a:gd name="T41" fmla="*/ 1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4" h="102">
                      <a:moveTo>
                        <a:pt x="0" y="17"/>
                      </a:moveTo>
                      <a:lnTo>
                        <a:pt x="7" y="6"/>
                      </a:lnTo>
                      <a:lnTo>
                        <a:pt x="24" y="0"/>
                      </a:lnTo>
                      <a:lnTo>
                        <a:pt x="45" y="4"/>
                      </a:lnTo>
                      <a:lnTo>
                        <a:pt x="63" y="4"/>
                      </a:lnTo>
                      <a:lnTo>
                        <a:pt x="77" y="9"/>
                      </a:lnTo>
                      <a:lnTo>
                        <a:pt x="93" y="12"/>
                      </a:lnTo>
                      <a:lnTo>
                        <a:pt x="104" y="25"/>
                      </a:lnTo>
                      <a:lnTo>
                        <a:pt x="109" y="47"/>
                      </a:lnTo>
                      <a:lnTo>
                        <a:pt x="104" y="59"/>
                      </a:lnTo>
                      <a:lnTo>
                        <a:pt x="114" y="68"/>
                      </a:lnTo>
                      <a:lnTo>
                        <a:pt x="98" y="81"/>
                      </a:lnTo>
                      <a:lnTo>
                        <a:pt x="93" y="102"/>
                      </a:lnTo>
                      <a:lnTo>
                        <a:pt x="82" y="98"/>
                      </a:lnTo>
                      <a:lnTo>
                        <a:pt x="72" y="79"/>
                      </a:lnTo>
                      <a:lnTo>
                        <a:pt x="69" y="62"/>
                      </a:lnTo>
                      <a:lnTo>
                        <a:pt x="52" y="51"/>
                      </a:lnTo>
                      <a:lnTo>
                        <a:pt x="40" y="59"/>
                      </a:lnTo>
                      <a:lnTo>
                        <a:pt x="24" y="62"/>
                      </a:lnTo>
                      <a:lnTo>
                        <a:pt x="7" y="41"/>
                      </a:lnTo>
                      <a:lnTo>
                        <a:pt x="0" y="1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7" name="Freeform 930"/>
                <p:cNvSpPr>
                  <a:spLocks/>
                </p:cNvSpPr>
                <p:nvPr/>
              </p:nvSpPr>
              <p:spPr bwMode="auto">
                <a:xfrm>
                  <a:off x="7424738" y="1971358"/>
                  <a:ext cx="88900" cy="152400"/>
                </a:xfrm>
                <a:custGeom>
                  <a:avLst/>
                  <a:gdLst>
                    <a:gd name="T0" fmla="*/ 2 w 56"/>
                    <a:gd name="T1" fmla="*/ 92 h 96"/>
                    <a:gd name="T2" fmla="*/ 0 w 56"/>
                    <a:gd name="T3" fmla="*/ 68 h 96"/>
                    <a:gd name="T4" fmla="*/ 2 w 56"/>
                    <a:gd name="T5" fmla="*/ 46 h 96"/>
                    <a:gd name="T6" fmla="*/ 10 w 56"/>
                    <a:gd name="T7" fmla="*/ 45 h 96"/>
                    <a:gd name="T8" fmla="*/ 11 w 56"/>
                    <a:gd name="T9" fmla="*/ 33 h 96"/>
                    <a:gd name="T10" fmla="*/ 2 w 56"/>
                    <a:gd name="T11" fmla="*/ 29 h 96"/>
                    <a:gd name="T12" fmla="*/ 0 w 56"/>
                    <a:gd name="T13" fmla="*/ 14 h 96"/>
                    <a:gd name="T14" fmla="*/ 8 w 56"/>
                    <a:gd name="T15" fmla="*/ 0 h 96"/>
                    <a:gd name="T16" fmla="*/ 18 w 56"/>
                    <a:gd name="T17" fmla="*/ 0 h 96"/>
                    <a:gd name="T18" fmla="*/ 29 w 56"/>
                    <a:gd name="T19" fmla="*/ 8 h 96"/>
                    <a:gd name="T20" fmla="*/ 42 w 56"/>
                    <a:gd name="T21" fmla="*/ 9 h 96"/>
                    <a:gd name="T22" fmla="*/ 43 w 56"/>
                    <a:gd name="T23" fmla="*/ 24 h 96"/>
                    <a:gd name="T24" fmla="*/ 50 w 56"/>
                    <a:gd name="T25" fmla="*/ 27 h 96"/>
                    <a:gd name="T26" fmla="*/ 48 w 56"/>
                    <a:gd name="T27" fmla="*/ 40 h 96"/>
                    <a:gd name="T28" fmla="*/ 51 w 56"/>
                    <a:gd name="T29" fmla="*/ 60 h 96"/>
                    <a:gd name="T30" fmla="*/ 56 w 56"/>
                    <a:gd name="T31" fmla="*/ 80 h 96"/>
                    <a:gd name="T32" fmla="*/ 50 w 56"/>
                    <a:gd name="T33" fmla="*/ 86 h 96"/>
                    <a:gd name="T34" fmla="*/ 37 w 56"/>
                    <a:gd name="T35" fmla="*/ 86 h 96"/>
                    <a:gd name="T36" fmla="*/ 30 w 56"/>
                    <a:gd name="T37" fmla="*/ 94 h 96"/>
                    <a:gd name="T38" fmla="*/ 19 w 56"/>
                    <a:gd name="T39" fmla="*/ 96 h 96"/>
                    <a:gd name="T40" fmla="*/ 2 w 56"/>
                    <a:gd name="T41" fmla="*/ 9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96">
                      <a:moveTo>
                        <a:pt x="2" y="92"/>
                      </a:moveTo>
                      <a:lnTo>
                        <a:pt x="0" y="68"/>
                      </a:lnTo>
                      <a:lnTo>
                        <a:pt x="2" y="46"/>
                      </a:lnTo>
                      <a:lnTo>
                        <a:pt x="10" y="45"/>
                      </a:lnTo>
                      <a:lnTo>
                        <a:pt x="11" y="33"/>
                      </a:lnTo>
                      <a:lnTo>
                        <a:pt x="2" y="29"/>
                      </a:lnTo>
                      <a:lnTo>
                        <a:pt x="0" y="14"/>
                      </a:lnTo>
                      <a:lnTo>
                        <a:pt x="8" y="0"/>
                      </a:lnTo>
                      <a:lnTo>
                        <a:pt x="18" y="0"/>
                      </a:lnTo>
                      <a:lnTo>
                        <a:pt x="29" y="8"/>
                      </a:lnTo>
                      <a:lnTo>
                        <a:pt x="42" y="9"/>
                      </a:lnTo>
                      <a:lnTo>
                        <a:pt x="43" y="24"/>
                      </a:lnTo>
                      <a:lnTo>
                        <a:pt x="50" y="27"/>
                      </a:lnTo>
                      <a:lnTo>
                        <a:pt x="48" y="40"/>
                      </a:lnTo>
                      <a:lnTo>
                        <a:pt x="51" y="60"/>
                      </a:lnTo>
                      <a:lnTo>
                        <a:pt x="56" y="80"/>
                      </a:lnTo>
                      <a:lnTo>
                        <a:pt x="50" y="86"/>
                      </a:lnTo>
                      <a:lnTo>
                        <a:pt x="37" y="86"/>
                      </a:lnTo>
                      <a:lnTo>
                        <a:pt x="30" y="94"/>
                      </a:lnTo>
                      <a:lnTo>
                        <a:pt x="19" y="96"/>
                      </a:lnTo>
                      <a:lnTo>
                        <a:pt x="2" y="9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8" name="Freeform 931"/>
                <p:cNvSpPr>
                  <a:spLocks/>
                </p:cNvSpPr>
                <p:nvPr/>
              </p:nvSpPr>
              <p:spPr bwMode="auto">
                <a:xfrm>
                  <a:off x="7424738" y="1971358"/>
                  <a:ext cx="88900" cy="152400"/>
                </a:xfrm>
                <a:custGeom>
                  <a:avLst/>
                  <a:gdLst>
                    <a:gd name="T0" fmla="*/ 2 w 56"/>
                    <a:gd name="T1" fmla="*/ 92 h 96"/>
                    <a:gd name="T2" fmla="*/ 0 w 56"/>
                    <a:gd name="T3" fmla="*/ 68 h 96"/>
                    <a:gd name="T4" fmla="*/ 2 w 56"/>
                    <a:gd name="T5" fmla="*/ 46 h 96"/>
                    <a:gd name="T6" fmla="*/ 10 w 56"/>
                    <a:gd name="T7" fmla="*/ 45 h 96"/>
                    <a:gd name="T8" fmla="*/ 11 w 56"/>
                    <a:gd name="T9" fmla="*/ 33 h 96"/>
                    <a:gd name="T10" fmla="*/ 2 w 56"/>
                    <a:gd name="T11" fmla="*/ 29 h 96"/>
                    <a:gd name="T12" fmla="*/ 0 w 56"/>
                    <a:gd name="T13" fmla="*/ 14 h 96"/>
                    <a:gd name="T14" fmla="*/ 8 w 56"/>
                    <a:gd name="T15" fmla="*/ 0 h 96"/>
                    <a:gd name="T16" fmla="*/ 18 w 56"/>
                    <a:gd name="T17" fmla="*/ 0 h 96"/>
                    <a:gd name="T18" fmla="*/ 29 w 56"/>
                    <a:gd name="T19" fmla="*/ 8 h 96"/>
                    <a:gd name="T20" fmla="*/ 42 w 56"/>
                    <a:gd name="T21" fmla="*/ 9 h 96"/>
                    <a:gd name="T22" fmla="*/ 43 w 56"/>
                    <a:gd name="T23" fmla="*/ 24 h 96"/>
                    <a:gd name="T24" fmla="*/ 50 w 56"/>
                    <a:gd name="T25" fmla="*/ 27 h 96"/>
                    <a:gd name="T26" fmla="*/ 48 w 56"/>
                    <a:gd name="T27" fmla="*/ 40 h 96"/>
                    <a:gd name="T28" fmla="*/ 51 w 56"/>
                    <a:gd name="T29" fmla="*/ 60 h 96"/>
                    <a:gd name="T30" fmla="*/ 56 w 56"/>
                    <a:gd name="T31" fmla="*/ 80 h 96"/>
                    <a:gd name="T32" fmla="*/ 50 w 56"/>
                    <a:gd name="T33" fmla="*/ 86 h 96"/>
                    <a:gd name="T34" fmla="*/ 37 w 56"/>
                    <a:gd name="T35" fmla="*/ 86 h 96"/>
                    <a:gd name="T36" fmla="*/ 30 w 56"/>
                    <a:gd name="T37" fmla="*/ 94 h 96"/>
                    <a:gd name="T38" fmla="*/ 19 w 56"/>
                    <a:gd name="T39" fmla="*/ 96 h 96"/>
                    <a:gd name="T40" fmla="*/ 2 w 56"/>
                    <a:gd name="T41" fmla="*/ 9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96">
                      <a:moveTo>
                        <a:pt x="2" y="92"/>
                      </a:moveTo>
                      <a:lnTo>
                        <a:pt x="0" y="68"/>
                      </a:lnTo>
                      <a:lnTo>
                        <a:pt x="2" y="46"/>
                      </a:lnTo>
                      <a:lnTo>
                        <a:pt x="10" y="45"/>
                      </a:lnTo>
                      <a:lnTo>
                        <a:pt x="11" y="33"/>
                      </a:lnTo>
                      <a:lnTo>
                        <a:pt x="2" y="29"/>
                      </a:lnTo>
                      <a:lnTo>
                        <a:pt x="0" y="14"/>
                      </a:lnTo>
                      <a:lnTo>
                        <a:pt x="8" y="0"/>
                      </a:lnTo>
                      <a:lnTo>
                        <a:pt x="18" y="0"/>
                      </a:lnTo>
                      <a:lnTo>
                        <a:pt x="29" y="8"/>
                      </a:lnTo>
                      <a:lnTo>
                        <a:pt x="42" y="9"/>
                      </a:lnTo>
                      <a:lnTo>
                        <a:pt x="43" y="24"/>
                      </a:lnTo>
                      <a:lnTo>
                        <a:pt x="50" y="27"/>
                      </a:lnTo>
                      <a:lnTo>
                        <a:pt x="48" y="40"/>
                      </a:lnTo>
                      <a:lnTo>
                        <a:pt x="51" y="60"/>
                      </a:lnTo>
                      <a:lnTo>
                        <a:pt x="56" y="80"/>
                      </a:lnTo>
                      <a:lnTo>
                        <a:pt x="50" y="86"/>
                      </a:lnTo>
                      <a:lnTo>
                        <a:pt x="37" y="86"/>
                      </a:lnTo>
                      <a:lnTo>
                        <a:pt x="30" y="94"/>
                      </a:lnTo>
                      <a:lnTo>
                        <a:pt x="19" y="96"/>
                      </a:lnTo>
                      <a:lnTo>
                        <a:pt x="2" y="9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9" name="Freeform 932"/>
                <p:cNvSpPr>
                  <a:spLocks/>
                </p:cNvSpPr>
                <p:nvPr/>
              </p:nvSpPr>
              <p:spPr bwMode="auto">
                <a:xfrm>
                  <a:off x="7424738" y="1971358"/>
                  <a:ext cx="88900" cy="152400"/>
                </a:xfrm>
                <a:custGeom>
                  <a:avLst/>
                  <a:gdLst>
                    <a:gd name="T0" fmla="*/ 2 w 56"/>
                    <a:gd name="T1" fmla="*/ 92 h 96"/>
                    <a:gd name="T2" fmla="*/ 0 w 56"/>
                    <a:gd name="T3" fmla="*/ 68 h 96"/>
                    <a:gd name="T4" fmla="*/ 2 w 56"/>
                    <a:gd name="T5" fmla="*/ 46 h 96"/>
                    <a:gd name="T6" fmla="*/ 10 w 56"/>
                    <a:gd name="T7" fmla="*/ 45 h 96"/>
                    <a:gd name="T8" fmla="*/ 11 w 56"/>
                    <a:gd name="T9" fmla="*/ 33 h 96"/>
                    <a:gd name="T10" fmla="*/ 2 w 56"/>
                    <a:gd name="T11" fmla="*/ 29 h 96"/>
                    <a:gd name="T12" fmla="*/ 0 w 56"/>
                    <a:gd name="T13" fmla="*/ 14 h 96"/>
                    <a:gd name="T14" fmla="*/ 8 w 56"/>
                    <a:gd name="T15" fmla="*/ 0 h 96"/>
                    <a:gd name="T16" fmla="*/ 18 w 56"/>
                    <a:gd name="T17" fmla="*/ 0 h 96"/>
                    <a:gd name="T18" fmla="*/ 29 w 56"/>
                    <a:gd name="T19" fmla="*/ 8 h 96"/>
                    <a:gd name="T20" fmla="*/ 42 w 56"/>
                    <a:gd name="T21" fmla="*/ 9 h 96"/>
                    <a:gd name="T22" fmla="*/ 43 w 56"/>
                    <a:gd name="T23" fmla="*/ 24 h 96"/>
                    <a:gd name="T24" fmla="*/ 50 w 56"/>
                    <a:gd name="T25" fmla="*/ 27 h 96"/>
                    <a:gd name="T26" fmla="*/ 48 w 56"/>
                    <a:gd name="T27" fmla="*/ 40 h 96"/>
                    <a:gd name="T28" fmla="*/ 51 w 56"/>
                    <a:gd name="T29" fmla="*/ 60 h 96"/>
                    <a:gd name="T30" fmla="*/ 56 w 56"/>
                    <a:gd name="T31" fmla="*/ 80 h 96"/>
                    <a:gd name="T32" fmla="*/ 50 w 56"/>
                    <a:gd name="T33" fmla="*/ 86 h 96"/>
                    <a:gd name="T34" fmla="*/ 37 w 56"/>
                    <a:gd name="T35" fmla="*/ 86 h 96"/>
                    <a:gd name="T36" fmla="*/ 30 w 56"/>
                    <a:gd name="T37" fmla="*/ 94 h 96"/>
                    <a:gd name="T38" fmla="*/ 19 w 56"/>
                    <a:gd name="T39" fmla="*/ 96 h 96"/>
                    <a:gd name="T40" fmla="*/ 2 w 56"/>
                    <a:gd name="T41" fmla="*/ 9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96">
                      <a:moveTo>
                        <a:pt x="2" y="92"/>
                      </a:moveTo>
                      <a:lnTo>
                        <a:pt x="0" y="68"/>
                      </a:lnTo>
                      <a:lnTo>
                        <a:pt x="2" y="46"/>
                      </a:lnTo>
                      <a:lnTo>
                        <a:pt x="10" y="45"/>
                      </a:lnTo>
                      <a:lnTo>
                        <a:pt x="11" y="33"/>
                      </a:lnTo>
                      <a:lnTo>
                        <a:pt x="2" y="29"/>
                      </a:lnTo>
                      <a:lnTo>
                        <a:pt x="0" y="14"/>
                      </a:lnTo>
                      <a:lnTo>
                        <a:pt x="8" y="0"/>
                      </a:lnTo>
                      <a:lnTo>
                        <a:pt x="18" y="0"/>
                      </a:lnTo>
                      <a:lnTo>
                        <a:pt x="29" y="8"/>
                      </a:lnTo>
                      <a:lnTo>
                        <a:pt x="42" y="9"/>
                      </a:lnTo>
                      <a:lnTo>
                        <a:pt x="43" y="24"/>
                      </a:lnTo>
                      <a:lnTo>
                        <a:pt x="50" y="27"/>
                      </a:lnTo>
                      <a:lnTo>
                        <a:pt x="48" y="40"/>
                      </a:lnTo>
                      <a:lnTo>
                        <a:pt x="51" y="60"/>
                      </a:lnTo>
                      <a:lnTo>
                        <a:pt x="56" y="80"/>
                      </a:lnTo>
                      <a:lnTo>
                        <a:pt x="50" y="86"/>
                      </a:lnTo>
                      <a:lnTo>
                        <a:pt x="37" y="86"/>
                      </a:lnTo>
                      <a:lnTo>
                        <a:pt x="30" y="94"/>
                      </a:lnTo>
                      <a:lnTo>
                        <a:pt x="19" y="96"/>
                      </a:lnTo>
                      <a:lnTo>
                        <a:pt x="2" y="92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0" name="Freeform 933"/>
                <p:cNvSpPr>
                  <a:spLocks/>
                </p:cNvSpPr>
                <p:nvPr/>
              </p:nvSpPr>
              <p:spPr bwMode="auto">
                <a:xfrm>
                  <a:off x="7424738" y="1971358"/>
                  <a:ext cx="88900" cy="152400"/>
                </a:xfrm>
                <a:custGeom>
                  <a:avLst/>
                  <a:gdLst>
                    <a:gd name="T0" fmla="*/ 2 w 56"/>
                    <a:gd name="T1" fmla="*/ 92 h 96"/>
                    <a:gd name="T2" fmla="*/ 0 w 56"/>
                    <a:gd name="T3" fmla="*/ 68 h 96"/>
                    <a:gd name="T4" fmla="*/ 2 w 56"/>
                    <a:gd name="T5" fmla="*/ 46 h 96"/>
                    <a:gd name="T6" fmla="*/ 10 w 56"/>
                    <a:gd name="T7" fmla="*/ 45 h 96"/>
                    <a:gd name="T8" fmla="*/ 11 w 56"/>
                    <a:gd name="T9" fmla="*/ 33 h 96"/>
                    <a:gd name="T10" fmla="*/ 2 w 56"/>
                    <a:gd name="T11" fmla="*/ 29 h 96"/>
                    <a:gd name="T12" fmla="*/ 0 w 56"/>
                    <a:gd name="T13" fmla="*/ 14 h 96"/>
                    <a:gd name="T14" fmla="*/ 8 w 56"/>
                    <a:gd name="T15" fmla="*/ 0 h 96"/>
                    <a:gd name="T16" fmla="*/ 18 w 56"/>
                    <a:gd name="T17" fmla="*/ 0 h 96"/>
                    <a:gd name="T18" fmla="*/ 29 w 56"/>
                    <a:gd name="T19" fmla="*/ 8 h 96"/>
                    <a:gd name="T20" fmla="*/ 42 w 56"/>
                    <a:gd name="T21" fmla="*/ 9 h 96"/>
                    <a:gd name="T22" fmla="*/ 43 w 56"/>
                    <a:gd name="T23" fmla="*/ 24 h 96"/>
                    <a:gd name="T24" fmla="*/ 50 w 56"/>
                    <a:gd name="T25" fmla="*/ 27 h 96"/>
                    <a:gd name="T26" fmla="*/ 48 w 56"/>
                    <a:gd name="T27" fmla="*/ 40 h 96"/>
                    <a:gd name="T28" fmla="*/ 51 w 56"/>
                    <a:gd name="T29" fmla="*/ 60 h 96"/>
                    <a:gd name="T30" fmla="*/ 56 w 56"/>
                    <a:gd name="T31" fmla="*/ 80 h 96"/>
                    <a:gd name="T32" fmla="*/ 50 w 56"/>
                    <a:gd name="T33" fmla="*/ 86 h 96"/>
                    <a:gd name="T34" fmla="*/ 37 w 56"/>
                    <a:gd name="T35" fmla="*/ 86 h 96"/>
                    <a:gd name="T36" fmla="*/ 30 w 56"/>
                    <a:gd name="T37" fmla="*/ 94 h 96"/>
                    <a:gd name="T38" fmla="*/ 19 w 56"/>
                    <a:gd name="T39" fmla="*/ 96 h 96"/>
                    <a:gd name="T40" fmla="*/ 2 w 56"/>
                    <a:gd name="T41" fmla="*/ 9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" h="96">
                      <a:moveTo>
                        <a:pt x="2" y="92"/>
                      </a:moveTo>
                      <a:lnTo>
                        <a:pt x="0" y="68"/>
                      </a:lnTo>
                      <a:lnTo>
                        <a:pt x="2" y="46"/>
                      </a:lnTo>
                      <a:lnTo>
                        <a:pt x="10" y="45"/>
                      </a:lnTo>
                      <a:lnTo>
                        <a:pt x="11" y="33"/>
                      </a:lnTo>
                      <a:lnTo>
                        <a:pt x="2" y="29"/>
                      </a:lnTo>
                      <a:lnTo>
                        <a:pt x="0" y="14"/>
                      </a:lnTo>
                      <a:lnTo>
                        <a:pt x="8" y="0"/>
                      </a:lnTo>
                      <a:lnTo>
                        <a:pt x="18" y="0"/>
                      </a:lnTo>
                      <a:lnTo>
                        <a:pt x="29" y="8"/>
                      </a:lnTo>
                      <a:lnTo>
                        <a:pt x="42" y="9"/>
                      </a:lnTo>
                      <a:lnTo>
                        <a:pt x="43" y="24"/>
                      </a:lnTo>
                      <a:lnTo>
                        <a:pt x="50" y="27"/>
                      </a:lnTo>
                      <a:lnTo>
                        <a:pt x="48" y="40"/>
                      </a:lnTo>
                      <a:lnTo>
                        <a:pt x="51" y="60"/>
                      </a:lnTo>
                      <a:lnTo>
                        <a:pt x="56" y="80"/>
                      </a:lnTo>
                      <a:lnTo>
                        <a:pt x="50" y="86"/>
                      </a:lnTo>
                      <a:lnTo>
                        <a:pt x="37" y="86"/>
                      </a:lnTo>
                      <a:lnTo>
                        <a:pt x="30" y="94"/>
                      </a:lnTo>
                      <a:lnTo>
                        <a:pt x="19" y="96"/>
                      </a:lnTo>
                      <a:lnTo>
                        <a:pt x="2" y="92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1" name="Freeform 934"/>
                <p:cNvSpPr>
                  <a:spLocks/>
                </p:cNvSpPr>
                <p:nvPr/>
              </p:nvSpPr>
              <p:spPr bwMode="auto">
                <a:xfrm>
                  <a:off x="8215313" y="2549208"/>
                  <a:ext cx="250825" cy="485775"/>
                </a:xfrm>
                <a:custGeom>
                  <a:avLst/>
                  <a:gdLst>
                    <a:gd name="T0" fmla="*/ 25 w 158"/>
                    <a:gd name="T1" fmla="*/ 301 h 306"/>
                    <a:gd name="T2" fmla="*/ 17 w 158"/>
                    <a:gd name="T3" fmla="*/ 277 h 306"/>
                    <a:gd name="T4" fmla="*/ 17 w 158"/>
                    <a:gd name="T5" fmla="*/ 244 h 306"/>
                    <a:gd name="T6" fmla="*/ 21 w 158"/>
                    <a:gd name="T7" fmla="*/ 206 h 306"/>
                    <a:gd name="T8" fmla="*/ 29 w 158"/>
                    <a:gd name="T9" fmla="*/ 180 h 306"/>
                    <a:gd name="T10" fmla="*/ 43 w 158"/>
                    <a:gd name="T11" fmla="*/ 166 h 306"/>
                    <a:gd name="T12" fmla="*/ 37 w 158"/>
                    <a:gd name="T13" fmla="*/ 140 h 306"/>
                    <a:gd name="T14" fmla="*/ 33 w 158"/>
                    <a:gd name="T15" fmla="*/ 103 h 306"/>
                    <a:gd name="T16" fmla="*/ 6 w 158"/>
                    <a:gd name="T17" fmla="*/ 87 h 306"/>
                    <a:gd name="T18" fmla="*/ 24 w 158"/>
                    <a:gd name="T19" fmla="*/ 81 h 306"/>
                    <a:gd name="T20" fmla="*/ 41 w 158"/>
                    <a:gd name="T21" fmla="*/ 64 h 306"/>
                    <a:gd name="T22" fmla="*/ 64 w 158"/>
                    <a:gd name="T23" fmla="*/ 73 h 306"/>
                    <a:gd name="T24" fmla="*/ 59 w 158"/>
                    <a:gd name="T25" fmla="*/ 100 h 306"/>
                    <a:gd name="T26" fmla="*/ 75 w 158"/>
                    <a:gd name="T27" fmla="*/ 105 h 306"/>
                    <a:gd name="T28" fmla="*/ 89 w 158"/>
                    <a:gd name="T29" fmla="*/ 86 h 306"/>
                    <a:gd name="T30" fmla="*/ 83 w 158"/>
                    <a:gd name="T31" fmla="*/ 62 h 306"/>
                    <a:gd name="T32" fmla="*/ 73 w 158"/>
                    <a:gd name="T33" fmla="*/ 48 h 306"/>
                    <a:gd name="T34" fmla="*/ 67 w 158"/>
                    <a:gd name="T35" fmla="*/ 28 h 306"/>
                    <a:gd name="T36" fmla="*/ 69 w 158"/>
                    <a:gd name="T37" fmla="*/ 0 h 306"/>
                    <a:gd name="T38" fmla="*/ 84 w 158"/>
                    <a:gd name="T39" fmla="*/ 19 h 306"/>
                    <a:gd name="T40" fmla="*/ 120 w 158"/>
                    <a:gd name="T41" fmla="*/ 12 h 306"/>
                    <a:gd name="T42" fmla="*/ 140 w 158"/>
                    <a:gd name="T43" fmla="*/ 6 h 306"/>
                    <a:gd name="T44" fmla="*/ 158 w 158"/>
                    <a:gd name="T45" fmla="*/ 32 h 306"/>
                    <a:gd name="T46" fmla="*/ 148 w 158"/>
                    <a:gd name="T47" fmla="*/ 100 h 306"/>
                    <a:gd name="T48" fmla="*/ 120 w 158"/>
                    <a:gd name="T49" fmla="*/ 113 h 306"/>
                    <a:gd name="T50" fmla="*/ 107 w 158"/>
                    <a:gd name="T51" fmla="*/ 124 h 306"/>
                    <a:gd name="T52" fmla="*/ 99 w 158"/>
                    <a:gd name="T53" fmla="*/ 148 h 306"/>
                    <a:gd name="T54" fmla="*/ 76 w 158"/>
                    <a:gd name="T55" fmla="*/ 158 h 306"/>
                    <a:gd name="T56" fmla="*/ 72 w 158"/>
                    <a:gd name="T57" fmla="*/ 199 h 306"/>
                    <a:gd name="T58" fmla="*/ 76 w 158"/>
                    <a:gd name="T59" fmla="*/ 234 h 306"/>
                    <a:gd name="T60" fmla="*/ 72 w 158"/>
                    <a:gd name="T61" fmla="*/ 249 h 306"/>
                    <a:gd name="T62" fmla="*/ 59 w 158"/>
                    <a:gd name="T63" fmla="*/ 258 h 306"/>
                    <a:gd name="T64" fmla="*/ 41 w 158"/>
                    <a:gd name="T65" fmla="*/ 265 h 306"/>
                    <a:gd name="T66" fmla="*/ 40 w 158"/>
                    <a:gd name="T67" fmla="*/ 287 h 306"/>
                    <a:gd name="T68" fmla="*/ 38 w 158"/>
                    <a:gd name="T6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8" h="306">
                      <a:moveTo>
                        <a:pt x="38" y="306"/>
                      </a:moveTo>
                      <a:lnTo>
                        <a:pt x="25" y="301"/>
                      </a:lnTo>
                      <a:lnTo>
                        <a:pt x="22" y="289"/>
                      </a:lnTo>
                      <a:lnTo>
                        <a:pt x="17" y="277"/>
                      </a:lnTo>
                      <a:lnTo>
                        <a:pt x="17" y="263"/>
                      </a:lnTo>
                      <a:lnTo>
                        <a:pt x="17" y="244"/>
                      </a:lnTo>
                      <a:lnTo>
                        <a:pt x="17" y="218"/>
                      </a:lnTo>
                      <a:lnTo>
                        <a:pt x="21" y="206"/>
                      </a:lnTo>
                      <a:lnTo>
                        <a:pt x="29" y="199"/>
                      </a:lnTo>
                      <a:lnTo>
                        <a:pt x="29" y="180"/>
                      </a:lnTo>
                      <a:lnTo>
                        <a:pt x="38" y="174"/>
                      </a:lnTo>
                      <a:lnTo>
                        <a:pt x="43" y="166"/>
                      </a:lnTo>
                      <a:lnTo>
                        <a:pt x="38" y="151"/>
                      </a:lnTo>
                      <a:lnTo>
                        <a:pt x="37" y="140"/>
                      </a:lnTo>
                      <a:lnTo>
                        <a:pt x="43" y="119"/>
                      </a:lnTo>
                      <a:lnTo>
                        <a:pt x="33" y="103"/>
                      </a:lnTo>
                      <a:lnTo>
                        <a:pt x="13" y="100"/>
                      </a:lnTo>
                      <a:lnTo>
                        <a:pt x="6" y="87"/>
                      </a:lnTo>
                      <a:lnTo>
                        <a:pt x="0" y="86"/>
                      </a:lnTo>
                      <a:lnTo>
                        <a:pt x="24" y="81"/>
                      </a:lnTo>
                      <a:lnTo>
                        <a:pt x="29" y="70"/>
                      </a:lnTo>
                      <a:lnTo>
                        <a:pt x="41" y="64"/>
                      </a:lnTo>
                      <a:lnTo>
                        <a:pt x="53" y="70"/>
                      </a:lnTo>
                      <a:lnTo>
                        <a:pt x="64" y="73"/>
                      </a:lnTo>
                      <a:lnTo>
                        <a:pt x="64" y="84"/>
                      </a:lnTo>
                      <a:lnTo>
                        <a:pt x="59" y="100"/>
                      </a:lnTo>
                      <a:lnTo>
                        <a:pt x="65" y="107"/>
                      </a:lnTo>
                      <a:lnTo>
                        <a:pt x="75" y="105"/>
                      </a:lnTo>
                      <a:lnTo>
                        <a:pt x="80" y="94"/>
                      </a:lnTo>
                      <a:lnTo>
                        <a:pt x="89" y="86"/>
                      </a:lnTo>
                      <a:lnTo>
                        <a:pt x="88" y="73"/>
                      </a:lnTo>
                      <a:lnTo>
                        <a:pt x="83" y="62"/>
                      </a:lnTo>
                      <a:lnTo>
                        <a:pt x="76" y="52"/>
                      </a:lnTo>
                      <a:lnTo>
                        <a:pt x="73" y="48"/>
                      </a:lnTo>
                      <a:lnTo>
                        <a:pt x="65" y="40"/>
                      </a:lnTo>
                      <a:lnTo>
                        <a:pt x="67" y="28"/>
                      </a:lnTo>
                      <a:lnTo>
                        <a:pt x="72" y="16"/>
                      </a:lnTo>
                      <a:lnTo>
                        <a:pt x="69" y="0"/>
                      </a:lnTo>
                      <a:lnTo>
                        <a:pt x="81" y="11"/>
                      </a:lnTo>
                      <a:lnTo>
                        <a:pt x="84" y="19"/>
                      </a:lnTo>
                      <a:lnTo>
                        <a:pt x="116" y="22"/>
                      </a:lnTo>
                      <a:lnTo>
                        <a:pt x="120" y="12"/>
                      </a:lnTo>
                      <a:lnTo>
                        <a:pt x="137" y="12"/>
                      </a:lnTo>
                      <a:lnTo>
                        <a:pt x="140" y="6"/>
                      </a:lnTo>
                      <a:lnTo>
                        <a:pt x="158" y="1"/>
                      </a:lnTo>
                      <a:lnTo>
                        <a:pt x="158" y="32"/>
                      </a:lnTo>
                      <a:lnTo>
                        <a:pt x="158" y="89"/>
                      </a:lnTo>
                      <a:lnTo>
                        <a:pt x="148" y="100"/>
                      </a:lnTo>
                      <a:lnTo>
                        <a:pt x="145" y="110"/>
                      </a:lnTo>
                      <a:lnTo>
                        <a:pt x="120" y="113"/>
                      </a:lnTo>
                      <a:lnTo>
                        <a:pt x="118" y="121"/>
                      </a:lnTo>
                      <a:lnTo>
                        <a:pt x="107" y="124"/>
                      </a:lnTo>
                      <a:lnTo>
                        <a:pt x="102" y="131"/>
                      </a:lnTo>
                      <a:lnTo>
                        <a:pt x="99" y="148"/>
                      </a:lnTo>
                      <a:lnTo>
                        <a:pt x="86" y="153"/>
                      </a:lnTo>
                      <a:lnTo>
                        <a:pt x="76" y="158"/>
                      </a:lnTo>
                      <a:lnTo>
                        <a:pt x="73" y="167"/>
                      </a:lnTo>
                      <a:lnTo>
                        <a:pt x="72" y="199"/>
                      </a:lnTo>
                      <a:lnTo>
                        <a:pt x="76" y="204"/>
                      </a:lnTo>
                      <a:lnTo>
                        <a:pt x="76" y="234"/>
                      </a:lnTo>
                      <a:lnTo>
                        <a:pt x="76" y="247"/>
                      </a:lnTo>
                      <a:lnTo>
                        <a:pt x="72" y="249"/>
                      </a:lnTo>
                      <a:lnTo>
                        <a:pt x="70" y="257"/>
                      </a:lnTo>
                      <a:lnTo>
                        <a:pt x="59" y="258"/>
                      </a:lnTo>
                      <a:lnTo>
                        <a:pt x="56" y="261"/>
                      </a:lnTo>
                      <a:lnTo>
                        <a:pt x="41" y="265"/>
                      </a:lnTo>
                      <a:lnTo>
                        <a:pt x="40" y="276"/>
                      </a:lnTo>
                      <a:lnTo>
                        <a:pt x="40" y="287"/>
                      </a:lnTo>
                      <a:lnTo>
                        <a:pt x="40" y="298"/>
                      </a:lnTo>
                      <a:lnTo>
                        <a:pt x="38" y="30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2" name="Freeform 935"/>
                <p:cNvSpPr>
                  <a:spLocks/>
                </p:cNvSpPr>
                <p:nvPr/>
              </p:nvSpPr>
              <p:spPr bwMode="auto">
                <a:xfrm>
                  <a:off x="8215313" y="2549208"/>
                  <a:ext cx="250825" cy="485775"/>
                </a:xfrm>
                <a:custGeom>
                  <a:avLst/>
                  <a:gdLst>
                    <a:gd name="T0" fmla="*/ 25 w 158"/>
                    <a:gd name="T1" fmla="*/ 301 h 306"/>
                    <a:gd name="T2" fmla="*/ 17 w 158"/>
                    <a:gd name="T3" fmla="*/ 277 h 306"/>
                    <a:gd name="T4" fmla="*/ 17 w 158"/>
                    <a:gd name="T5" fmla="*/ 244 h 306"/>
                    <a:gd name="T6" fmla="*/ 21 w 158"/>
                    <a:gd name="T7" fmla="*/ 206 h 306"/>
                    <a:gd name="T8" fmla="*/ 29 w 158"/>
                    <a:gd name="T9" fmla="*/ 180 h 306"/>
                    <a:gd name="T10" fmla="*/ 43 w 158"/>
                    <a:gd name="T11" fmla="*/ 166 h 306"/>
                    <a:gd name="T12" fmla="*/ 37 w 158"/>
                    <a:gd name="T13" fmla="*/ 140 h 306"/>
                    <a:gd name="T14" fmla="*/ 33 w 158"/>
                    <a:gd name="T15" fmla="*/ 103 h 306"/>
                    <a:gd name="T16" fmla="*/ 6 w 158"/>
                    <a:gd name="T17" fmla="*/ 87 h 306"/>
                    <a:gd name="T18" fmla="*/ 24 w 158"/>
                    <a:gd name="T19" fmla="*/ 81 h 306"/>
                    <a:gd name="T20" fmla="*/ 41 w 158"/>
                    <a:gd name="T21" fmla="*/ 64 h 306"/>
                    <a:gd name="T22" fmla="*/ 64 w 158"/>
                    <a:gd name="T23" fmla="*/ 73 h 306"/>
                    <a:gd name="T24" fmla="*/ 59 w 158"/>
                    <a:gd name="T25" fmla="*/ 100 h 306"/>
                    <a:gd name="T26" fmla="*/ 75 w 158"/>
                    <a:gd name="T27" fmla="*/ 105 h 306"/>
                    <a:gd name="T28" fmla="*/ 89 w 158"/>
                    <a:gd name="T29" fmla="*/ 86 h 306"/>
                    <a:gd name="T30" fmla="*/ 83 w 158"/>
                    <a:gd name="T31" fmla="*/ 62 h 306"/>
                    <a:gd name="T32" fmla="*/ 73 w 158"/>
                    <a:gd name="T33" fmla="*/ 48 h 306"/>
                    <a:gd name="T34" fmla="*/ 67 w 158"/>
                    <a:gd name="T35" fmla="*/ 28 h 306"/>
                    <a:gd name="T36" fmla="*/ 69 w 158"/>
                    <a:gd name="T37" fmla="*/ 0 h 306"/>
                    <a:gd name="T38" fmla="*/ 84 w 158"/>
                    <a:gd name="T39" fmla="*/ 19 h 306"/>
                    <a:gd name="T40" fmla="*/ 120 w 158"/>
                    <a:gd name="T41" fmla="*/ 12 h 306"/>
                    <a:gd name="T42" fmla="*/ 140 w 158"/>
                    <a:gd name="T43" fmla="*/ 6 h 306"/>
                    <a:gd name="T44" fmla="*/ 158 w 158"/>
                    <a:gd name="T45" fmla="*/ 32 h 306"/>
                    <a:gd name="T46" fmla="*/ 148 w 158"/>
                    <a:gd name="T47" fmla="*/ 100 h 306"/>
                    <a:gd name="T48" fmla="*/ 120 w 158"/>
                    <a:gd name="T49" fmla="*/ 113 h 306"/>
                    <a:gd name="T50" fmla="*/ 107 w 158"/>
                    <a:gd name="T51" fmla="*/ 124 h 306"/>
                    <a:gd name="T52" fmla="*/ 99 w 158"/>
                    <a:gd name="T53" fmla="*/ 148 h 306"/>
                    <a:gd name="T54" fmla="*/ 76 w 158"/>
                    <a:gd name="T55" fmla="*/ 158 h 306"/>
                    <a:gd name="T56" fmla="*/ 72 w 158"/>
                    <a:gd name="T57" fmla="*/ 199 h 306"/>
                    <a:gd name="T58" fmla="*/ 76 w 158"/>
                    <a:gd name="T59" fmla="*/ 234 h 306"/>
                    <a:gd name="T60" fmla="*/ 72 w 158"/>
                    <a:gd name="T61" fmla="*/ 249 h 306"/>
                    <a:gd name="T62" fmla="*/ 59 w 158"/>
                    <a:gd name="T63" fmla="*/ 258 h 306"/>
                    <a:gd name="T64" fmla="*/ 41 w 158"/>
                    <a:gd name="T65" fmla="*/ 265 h 306"/>
                    <a:gd name="T66" fmla="*/ 40 w 158"/>
                    <a:gd name="T67" fmla="*/ 287 h 306"/>
                    <a:gd name="T68" fmla="*/ 38 w 158"/>
                    <a:gd name="T6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8" h="306">
                      <a:moveTo>
                        <a:pt x="38" y="306"/>
                      </a:moveTo>
                      <a:lnTo>
                        <a:pt x="25" y="301"/>
                      </a:lnTo>
                      <a:lnTo>
                        <a:pt x="22" y="289"/>
                      </a:lnTo>
                      <a:lnTo>
                        <a:pt x="17" y="277"/>
                      </a:lnTo>
                      <a:lnTo>
                        <a:pt x="17" y="263"/>
                      </a:lnTo>
                      <a:lnTo>
                        <a:pt x="17" y="244"/>
                      </a:lnTo>
                      <a:lnTo>
                        <a:pt x="17" y="218"/>
                      </a:lnTo>
                      <a:lnTo>
                        <a:pt x="21" y="206"/>
                      </a:lnTo>
                      <a:lnTo>
                        <a:pt x="29" y="199"/>
                      </a:lnTo>
                      <a:lnTo>
                        <a:pt x="29" y="180"/>
                      </a:lnTo>
                      <a:lnTo>
                        <a:pt x="38" y="174"/>
                      </a:lnTo>
                      <a:lnTo>
                        <a:pt x="43" y="166"/>
                      </a:lnTo>
                      <a:lnTo>
                        <a:pt x="38" y="151"/>
                      </a:lnTo>
                      <a:lnTo>
                        <a:pt x="37" y="140"/>
                      </a:lnTo>
                      <a:lnTo>
                        <a:pt x="43" y="119"/>
                      </a:lnTo>
                      <a:lnTo>
                        <a:pt x="33" y="103"/>
                      </a:lnTo>
                      <a:lnTo>
                        <a:pt x="13" y="100"/>
                      </a:lnTo>
                      <a:lnTo>
                        <a:pt x="6" y="87"/>
                      </a:lnTo>
                      <a:lnTo>
                        <a:pt x="0" y="86"/>
                      </a:lnTo>
                      <a:lnTo>
                        <a:pt x="24" y="81"/>
                      </a:lnTo>
                      <a:lnTo>
                        <a:pt x="29" y="70"/>
                      </a:lnTo>
                      <a:lnTo>
                        <a:pt x="41" y="64"/>
                      </a:lnTo>
                      <a:lnTo>
                        <a:pt x="53" y="70"/>
                      </a:lnTo>
                      <a:lnTo>
                        <a:pt x="64" y="73"/>
                      </a:lnTo>
                      <a:lnTo>
                        <a:pt x="64" y="84"/>
                      </a:lnTo>
                      <a:lnTo>
                        <a:pt x="59" y="100"/>
                      </a:lnTo>
                      <a:lnTo>
                        <a:pt x="65" y="107"/>
                      </a:lnTo>
                      <a:lnTo>
                        <a:pt x="75" y="105"/>
                      </a:lnTo>
                      <a:lnTo>
                        <a:pt x="80" y="94"/>
                      </a:lnTo>
                      <a:lnTo>
                        <a:pt x="89" y="86"/>
                      </a:lnTo>
                      <a:lnTo>
                        <a:pt x="88" y="73"/>
                      </a:lnTo>
                      <a:lnTo>
                        <a:pt x="83" y="62"/>
                      </a:lnTo>
                      <a:lnTo>
                        <a:pt x="76" y="52"/>
                      </a:lnTo>
                      <a:lnTo>
                        <a:pt x="73" y="48"/>
                      </a:lnTo>
                      <a:lnTo>
                        <a:pt x="65" y="40"/>
                      </a:lnTo>
                      <a:lnTo>
                        <a:pt x="67" y="28"/>
                      </a:lnTo>
                      <a:lnTo>
                        <a:pt x="72" y="16"/>
                      </a:lnTo>
                      <a:lnTo>
                        <a:pt x="69" y="0"/>
                      </a:lnTo>
                      <a:lnTo>
                        <a:pt x="81" y="11"/>
                      </a:lnTo>
                      <a:lnTo>
                        <a:pt x="84" y="19"/>
                      </a:lnTo>
                      <a:lnTo>
                        <a:pt x="116" y="22"/>
                      </a:lnTo>
                      <a:lnTo>
                        <a:pt x="120" y="12"/>
                      </a:lnTo>
                      <a:lnTo>
                        <a:pt x="137" y="12"/>
                      </a:lnTo>
                      <a:lnTo>
                        <a:pt x="140" y="6"/>
                      </a:lnTo>
                      <a:lnTo>
                        <a:pt x="158" y="1"/>
                      </a:lnTo>
                      <a:lnTo>
                        <a:pt x="158" y="32"/>
                      </a:lnTo>
                      <a:lnTo>
                        <a:pt x="158" y="89"/>
                      </a:lnTo>
                      <a:lnTo>
                        <a:pt x="148" y="100"/>
                      </a:lnTo>
                      <a:lnTo>
                        <a:pt x="145" y="110"/>
                      </a:lnTo>
                      <a:lnTo>
                        <a:pt x="120" y="113"/>
                      </a:lnTo>
                      <a:lnTo>
                        <a:pt x="118" y="121"/>
                      </a:lnTo>
                      <a:lnTo>
                        <a:pt x="107" y="124"/>
                      </a:lnTo>
                      <a:lnTo>
                        <a:pt x="102" y="131"/>
                      </a:lnTo>
                      <a:lnTo>
                        <a:pt x="99" y="148"/>
                      </a:lnTo>
                      <a:lnTo>
                        <a:pt x="86" y="153"/>
                      </a:lnTo>
                      <a:lnTo>
                        <a:pt x="76" y="158"/>
                      </a:lnTo>
                      <a:lnTo>
                        <a:pt x="73" y="167"/>
                      </a:lnTo>
                      <a:lnTo>
                        <a:pt x="72" y="199"/>
                      </a:lnTo>
                      <a:lnTo>
                        <a:pt x="76" y="204"/>
                      </a:lnTo>
                      <a:lnTo>
                        <a:pt x="76" y="234"/>
                      </a:lnTo>
                      <a:lnTo>
                        <a:pt x="76" y="247"/>
                      </a:lnTo>
                      <a:lnTo>
                        <a:pt x="72" y="249"/>
                      </a:lnTo>
                      <a:lnTo>
                        <a:pt x="70" y="257"/>
                      </a:lnTo>
                      <a:lnTo>
                        <a:pt x="59" y="258"/>
                      </a:lnTo>
                      <a:lnTo>
                        <a:pt x="56" y="261"/>
                      </a:lnTo>
                      <a:lnTo>
                        <a:pt x="41" y="265"/>
                      </a:lnTo>
                      <a:lnTo>
                        <a:pt x="40" y="276"/>
                      </a:lnTo>
                      <a:lnTo>
                        <a:pt x="40" y="287"/>
                      </a:lnTo>
                      <a:lnTo>
                        <a:pt x="40" y="298"/>
                      </a:lnTo>
                      <a:lnTo>
                        <a:pt x="38" y="30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3" name="Freeform 936"/>
                <p:cNvSpPr>
                  <a:spLocks/>
                </p:cNvSpPr>
                <p:nvPr/>
              </p:nvSpPr>
              <p:spPr bwMode="auto">
                <a:xfrm>
                  <a:off x="8215313" y="2549208"/>
                  <a:ext cx="250825" cy="485775"/>
                </a:xfrm>
                <a:custGeom>
                  <a:avLst/>
                  <a:gdLst>
                    <a:gd name="T0" fmla="*/ 25 w 158"/>
                    <a:gd name="T1" fmla="*/ 301 h 306"/>
                    <a:gd name="T2" fmla="*/ 17 w 158"/>
                    <a:gd name="T3" fmla="*/ 277 h 306"/>
                    <a:gd name="T4" fmla="*/ 17 w 158"/>
                    <a:gd name="T5" fmla="*/ 244 h 306"/>
                    <a:gd name="T6" fmla="*/ 21 w 158"/>
                    <a:gd name="T7" fmla="*/ 206 h 306"/>
                    <a:gd name="T8" fmla="*/ 29 w 158"/>
                    <a:gd name="T9" fmla="*/ 180 h 306"/>
                    <a:gd name="T10" fmla="*/ 43 w 158"/>
                    <a:gd name="T11" fmla="*/ 166 h 306"/>
                    <a:gd name="T12" fmla="*/ 37 w 158"/>
                    <a:gd name="T13" fmla="*/ 140 h 306"/>
                    <a:gd name="T14" fmla="*/ 33 w 158"/>
                    <a:gd name="T15" fmla="*/ 103 h 306"/>
                    <a:gd name="T16" fmla="*/ 6 w 158"/>
                    <a:gd name="T17" fmla="*/ 87 h 306"/>
                    <a:gd name="T18" fmla="*/ 24 w 158"/>
                    <a:gd name="T19" fmla="*/ 81 h 306"/>
                    <a:gd name="T20" fmla="*/ 41 w 158"/>
                    <a:gd name="T21" fmla="*/ 64 h 306"/>
                    <a:gd name="T22" fmla="*/ 64 w 158"/>
                    <a:gd name="T23" fmla="*/ 73 h 306"/>
                    <a:gd name="T24" fmla="*/ 59 w 158"/>
                    <a:gd name="T25" fmla="*/ 100 h 306"/>
                    <a:gd name="T26" fmla="*/ 75 w 158"/>
                    <a:gd name="T27" fmla="*/ 105 h 306"/>
                    <a:gd name="T28" fmla="*/ 89 w 158"/>
                    <a:gd name="T29" fmla="*/ 86 h 306"/>
                    <a:gd name="T30" fmla="*/ 83 w 158"/>
                    <a:gd name="T31" fmla="*/ 62 h 306"/>
                    <a:gd name="T32" fmla="*/ 73 w 158"/>
                    <a:gd name="T33" fmla="*/ 48 h 306"/>
                    <a:gd name="T34" fmla="*/ 67 w 158"/>
                    <a:gd name="T35" fmla="*/ 28 h 306"/>
                    <a:gd name="T36" fmla="*/ 69 w 158"/>
                    <a:gd name="T37" fmla="*/ 0 h 306"/>
                    <a:gd name="T38" fmla="*/ 84 w 158"/>
                    <a:gd name="T39" fmla="*/ 19 h 306"/>
                    <a:gd name="T40" fmla="*/ 120 w 158"/>
                    <a:gd name="T41" fmla="*/ 12 h 306"/>
                    <a:gd name="T42" fmla="*/ 140 w 158"/>
                    <a:gd name="T43" fmla="*/ 6 h 306"/>
                    <a:gd name="T44" fmla="*/ 158 w 158"/>
                    <a:gd name="T45" fmla="*/ 32 h 306"/>
                    <a:gd name="T46" fmla="*/ 148 w 158"/>
                    <a:gd name="T47" fmla="*/ 100 h 306"/>
                    <a:gd name="T48" fmla="*/ 120 w 158"/>
                    <a:gd name="T49" fmla="*/ 113 h 306"/>
                    <a:gd name="T50" fmla="*/ 107 w 158"/>
                    <a:gd name="T51" fmla="*/ 124 h 306"/>
                    <a:gd name="T52" fmla="*/ 99 w 158"/>
                    <a:gd name="T53" fmla="*/ 148 h 306"/>
                    <a:gd name="T54" fmla="*/ 76 w 158"/>
                    <a:gd name="T55" fmla="*/ 158 h 306"/>
                    <a:gd name="T56" fmla="*/ 72 w 158"/>
                    <a:gd name="T57" fmla="*/ 199 h 306"/>
                    <a:gd name="T58" fmla="*/ 76 w 158"/>
                    <a:gd name="T59" fmla="*/ 234 h 306"/>
                    <a:gd name="T60" fmla="*/ 72 w 158"/>
                    <a:gd name="T61" fmla="*/ 249 h 306"/>
                    <a:gd name="T62" fmla="*/ 59 w 158"/>
                    <a:gd name="T63" fmla="*/ 258 h 306"/>
                    <a:gd name="T64" fmla="*/ 41 w 158"/>
                    <a:gd name="T65" fmla="*/ 265 h 306"/>
                    <a:gd name="T66" fmla="*/ 40 w 158"/>
                    <a:gd name="T67" fmla="*/ 287 h 306"/>
                    <a:gd name="T68" fmla="*/ 38 w 158"/>
                    <a:gd name="T6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8" h="306">
                      <a:moveTo>
                        <a:pt x="38" y="306"/>
                      </a:moveTo>
                      <a:lnTo>
                        <a:pt x="25" y="301"/>
                      </a:lnTo>
                      <a:lnTo>
                        <a:pt x="22" y="289"/>
                      </a:lnTo>
                      <a:lnTo>
                        <a:pt x="17" y="277"/>
                      </a:lnTo>
                      <a:lnTo>
                        <a:pt x="17" y="263"/>
                      </a:lnTo>
                      <a:lnTo>
                        <a:pt x="17" y="244"/>
                      </a:lnTo>
                      <a:lnTo>
                        <a:pt x="17" y="218"/>
                      </a:lnTo>
                      <a:lnTo>
                        <a:pt x="21" y="206"/>
                      </a:lnTo>
                      <a:lnTo>
                        <a:pt x="29" y="199"/>
                      </a:lnTo>
                      <a:lnTo>
                        <a:pt x="29" y="180"/>
                      </a:lnTo>
                      <a:lnTo>
                        <a:pt x="38" y="174"/>
                      </a:lnTo>
                      <a:lnTo>
                        <a:pt x="43" y="166"/>
                      </a:lnTo>
                      <a:lnTo>
                        <a:pt x="38" y="151"/>
                      </a:lnTo>
                      <a:lnTo>
                        <a:pt x="37" y="140"/>
                      </a:lnTo>
                      <a:lnTo>
                        <a:pt x="43" y="119"/>
                      </a:lnTo>
                      <a:lnTo>
                        <a:pt x="33" y="103"/>
                      </a:lnTo>
                      <a:lnTo>
                        <a:pt x="13" y="100"/>
                      </a:lnTo>
                      <a:lnTo>
                        <a:pt x="6" y="87"/>
                      </a:lnTo>
                      <a:lnTo>
                        <a:pt x="0" y="86"/>
                      </a:lnTo>
                      <a:lnTo>
                        <a:pt x="24" y="81"/>
                      </a:lnTo>
                      <a:lnTo>
                        <a:pt x="29" y="70"/>
                      </a:lnTo>
                      <a:lnTo>
                        <a:pt x="41" y="64"/>
                      </a:lnTo>
                      <a:lnTo>
                        <a:pt x="53" y="70"/>
                      </a:lnTo>
                      <a:lnTo>
                        <a:pt x="64" y="73"/>
                      </a:lnTo>
                      <a:lnTo>
                        <a:pt x="64" y="84"/>
                      </a:lnTo>
                      <a:lnTo>
                        <a:pt x="59" y="100"/>
                      </a:lnTo>
                      <a:lnTo>
                        <a:pt x="65" y="107"/>
                      </a:lnTo>
                      <a:lnTo>
                        <a:pt x="75" y="105"/>
                      </a:lnTo>
                      <a:lnTo>
                        <a:pt x="80" y="94"/>
                      </a:lnTo>
                      <a:lnTo>
                        <a:pt x="89" y="86"/>
                      </a:lnTo>
                      <a:lnTo>
                        <a:pt x="88" y="73"/>
                      </a:lnTo>
                      <a:lnTo>
                        <a:pt x="83" y="62"/>
                      </a:lnTo>
                      <a:lnTo>
                        <a:pt x="76" y="52"/>
                      </a:lnTo>
                      <a:lnTo>
                        <a:pt x="73" y="48"/>
                      </a:lnTo>
                      <a:lnTo>
                        <a:pt x="65" y="40"/>
                      </a:lnTo>
                      <a:lnTo>
                        <a:pt x="67" y="28"/>
                      </a:lnTo>
                      <a:lnTo>
                        <a:pt x="72" y="16"/>
                      </a:lnTo>
                      <a:lnTo>
                        <a:pt x="69" y="0"/>
                      </a:lnTo>
                      <a:lnTo>
                        <a:pt x="81" y="11"/>
                      </a:lnTo>
                      <a:lnTo>
                        <a:pt x="84" y="19"/>
                      </a:lnTo>
                      <a:lnTo>
                        <a:pt x="116" y="22"/>
                      </a:lnTo>
                      <a:lnTo>
                        <a:pt x="120" y="12"/>
                      </a:lnTo>
                      <a:lnTo>
                        <a:pt x="137" y="12"/>
                      </a:lnTo>
                      <a:lnTo>
                        <a:pt x="140" y="6"/>
                      </a:lnTo>
                      <a:lnTo>
                        <a:pt x="158" y="1"/>
                      </a:lnTo>
                      <a:lnTo>
                        <a:pt x="158" y="32"/>
                      </a:lnTo>
                      <a:lnTo>
                        <a:pt x="158" y="89"/>
                      </a:lnTo>
                      <a:lnTo>
                        <a:pt x="148" y="100"/>
                      </a:lnTo>
                      <a:lnTo>
                        <a:pt x="145" y="110"/>
                      </a:lnTo>
                      <a:lnTo>
                        <a:pt x="120" y="113"/>
                      </a:lnTo>
                      <a:lnTo>
                        <a:pt x="118" y="121"/>
                      </a:lnTo>
                      <a:lnTo>
                        <a:pt x="107" y="124"/>
                      </a:lnTo>
                      <a:lnTo>
                        <a:pt x="102" y="131"/>
                      </a:lnTo>
                      <a:lnTo>
                        <a:pt x="99" y="148"/>
                      </a:lnTo>
                      <a:lnTo>
                        <a:pt x="86" y="153"/>
                      </a:lnTo>
                      <a:lnTo>
                        <a:pt x="76" y="158"/>
                      </a:lnTo>
                      <a:lnTo>
                        <a:pt x="73" y="167"/>
                      </a:lnTo>
                      <a:lnTo>
                        <a:pt x="72" y="199"/>
                      </a:lnTo>
                      <a:lnTo>
                        <a:pt x="76" y="204"/>
                      </a:lnTo>
                      <a:lnTo>
                        <a:pt x="76" y="234"/>
                      </a:lnTo>
                      <a:lnTo>
                        <a:pt x="76" y="247"/>
                      </a:lnTo>
                      <a:lnTo>
                        <a:pt x="72" y="249"/>
                      </a:lnTo>
                      <a:lnTo>
                        <a:pt x="70" y="257"/>
                      </a:lnTo>
                      <a:lnTo>
                        <a:pt x="59" y="258"/>
                      </a:lnTo>
                      <a:lnTo>
                        <a:pt x="56" y="261"/>
                      </a:lnTo>
                      <a:lnTo>
                        <a:pt x="41" y="265"/>
                      </a:lnTo>
                      <a:lnTo>
                        <a:pt x="40" y="276"/>
                      </a:lnTo>
                      <a:lnTo>
                        <a:pt x="40" y="287"/>
                      </a:lnTo>
                      <a:lnTo>
                        <a:pt x="40" y="298"/>
                      </a:lnTo>
                      <a:lnTo>
                        <a:pt x="38" y="30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4" name="Freeform 937"/>
                <p:cNvSpPr>
                  <a:spLocks/>
                </p:cNvSpPr>
                <p:nvPr/>
              </p:nvSpPr>
              <p:spPr bwMode="auto">
                <a:xfrm>
                  <a:off x="8215313" y="2549208"/>
                  <a:ext cx="250825" cy="485775"/>
                </a:xfrm>
                <a:custGeom>
                  <a:avLst/>
                  <a:gdLst>
                    <a:gd name="T0" fmla="*/ 25 w 158"/>
                    <a:gd name="T1" fmla="*/ 301 h 306"/>
                    <a:gd name="T2" fmla="*/ 17 w 158"/>
                    <a:gd name="T3" fmla="*/ 277 h 306"/>
                    <a:gd name="T4" fmla="*/ 17 w 158"/>
                    <a:gd name="T5" fmla="*/ 244 h 306"/>
                    <a:gd name="T6" fmla="*/ 21 w 158"/>
                    <a:gd name="T7" fmla="*/ 206 h 306"/>
                    <a:gd name="T8" fmla="*/ 29 w 158"/>
                    <a:gd name="T9" fmla="*/ 180 h 306"/>
                    <a:gd name="T10" fmla="*/ 43 w 158"/>
                    <a:gd name="T11" fmla="*/ 166 h 306"/>
                    <a:gd name="T12" fmla="*/ 37 w 158"/>
                    <a:gd name="T13" fmla="*/ 140 h 306"/>
                    <a:gd name="T14" fmla="*/ 33 w 158"/>
                    <a:gd name="T15" fmla="*/ 103 h 306"/>
                    <a:gd name="T16" fmla="*/ 6 w 158"/>
                    <a:gd name="T17" fmla="*/ 87 h 306"/>
                    <a:gd name="T18" fmla="*/ 24 w 158"/>
                    <a:gd name="T19" fmla="*/ 81 h 306"/>
                    <a:gd name="T20" fmla="*/ 41 w 158"/>
                    <a:gd name="T21" fmla="*/ 64 h 306"/>
                    <a:gd name="T22" fmla="*/ 64 w 158"/>
                    <a:gd name="T23" fmla="*/ 73 h 306"/>
                    <a:gd name="T24" fmla="*/ 59 w 158"/>
                    <a:gd name="T25" fmla="*/ 100 h 306"/>
                    <a:gd name="T26" fmla="*/ 75 w 158"/>
                    <a:gd name="T27" fmla="*/ 105 h 306"/>
                    <a:gd name="T28" fmla="*/ 89 w 158"/>
                    <a:gd name="T29" fmla="*/ 86 h 306"/>
                    <a:gd name="T30" fmla="*/ 83 w 158"/>
                    <a:gd name="T31" fmla="*/ 62 h 306"/>
                    <a:gd name="T32" fmla="*/ 73 w 158"/>
                    <a:gd name="T33" fmla="*/ 48 h 306"/>
                    <a:gd name="T34" fmla="*/ 67 w 158"/>
                    <a:gd name="T35" fmla="*/ 28 h 306"/>
                    <a:gd name="T36" fmla="*/ 69 w 158"/>
                    <a:gd name="T37" fmla="*/ 0 h 306"/>
                    <a:gd name="T38" fmla="*/ 84 w 158"/>
                    <a:gd name="T39" fmla="*/ 19 h 306"/>
                    <a:gd name="T40" fmla="*/ 120 w 158"/>
                    <a:gd name="T41" fmla="*/ 12 h 306"/>
                    <a:gd name="T42" fmla="*/ 140 w 158"/>
                    <a:gd name="T43" fmla="*/ 6 h 306"/>
                    <a:gd name="T44" fmla="*/ 158 w 158"/>
                    <a:gd name="T45" fmla="*/ 32 h 306"/>
                    <a:gd name="T46" fmla="*/ 148 w 158"/>
                    <a:gd name="T47" fmla="*/ 100 h 306"/>
                    <a:gd name="T48" fmla="*/ 120 w 158"/>
                    <a:gd name="T49" fmla="*/ 113 h 306"/>
                    <a:gd name="T50" fmla="*/ 107 w 158"/>
                    <a:gd name="T51" fmla="*/ 124 h 306"/>
                    <a:gd name="T52" fmla="*/ 99 w 158"/>
                    <a:gd name="T53" fmla="*/ 148 h 306"/>
                    <a:gd name="T54" fmla="*/ 76 w 158"/>
                    <a:gd name="T55" fmla="*/ 158 h 306"/>
                    <a:gd name="T56" fmla="*/ 72 w 158"/>
                    <a:gd name="T57" fmla="*/ 199 h 306"/>
                    <a:gd name="T58" fmla="*/ 76 w 158"/>
                    <a:gd name="T59" fmla="*/ 234 h 306"/>
                    <a:gd name="T60" fmla="*/ 72 w 158"/>
                    <a:gd name="T61" fmla="*/ 249 h 306"/>
                    <a:gd name="T62" fmla="*/ 59 w 158"/>
                    <a:gd name="T63" fmla="*/ 258 h 306"/>
                    <a:gd name="T64" fmla="*/ 41 w 158"/>
                    <a:gd name="T65" fmla="*/ 265 h 306"/>
                    <a:gd name="T66" fmla="*/ 40 w 158"/>
                    <a:gd name="T67" fmla="*/ 287 h 306"/>
                    <a:gd name="T68" fmla="*/ 38 w 158"/>
                    <a:gd name="T6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58" h="306">
                      <a:moveTo>
                        <a:pt x="38" y="306"/>
                      </a:moveTo>
                      <a:lnTo>
                        <a:pt x="25" y="301"/>
                      </a:lnTo>
                      <a:lnTo>
                        <a:pt x="22" y="289"/>
                      </a:lnTo>
                      <a:lnTo>
                        <a:pt x="17" y="277"/>
                      </a:lnTo>
                      <a:lnTo>
                        <a:pt x="17" y="263"/>
                      </a:lnTo>
                      <a:lnTo>
                        <a:pt x="17" y="244"/>
                      </a:lnTo>
                      <a:lnTo>
                        <a:pt x="17" y="218"/>
                      </a:lnTo>
                      <a:lnTo>
                        <a:pt x="21" y="206"/>
                      </a:lnTo>
                      <a:lnTo>
                        <a:pt x="29" y="199"/>
                      </a:lnTo>
                      <a:lnTo>
                        <a:pt x="29" y="180"/>
                      </a:lnTo>
                      <a:lnTo>
                        <a:pt x="38" y="174"/>
                      </a:lnTo>
                      <a:lnTo>
                        <a:pt x="43" y="166"/>
                      </a:lnTo>
                      <a:lnTo>
                        <a:pt x="38" y="151"/>
                      </a:lnTo>
                      <a:lnTo>
                        <a:pt x="37" y="140"/>
                      </a:lnTo>
                      <a:lnTo>
                        <a:pt x="43" y="119"/>
                      </a:lnTo>
                      <a:lnTo>
                        <a:pt x="33" y="103"/>
                      </a:lnTo>
                      <a:lnTo>
                        <a:pt x="13" y="100"/>
                      </a:lnTo>
                      <a:lnTo>
                        <a:pt x="6" y="87"/>
                      </a:lnTo>
                      <a:lnTo>
                        <a:pt x="0" y="86"/>
                      </a:lnTo>
                      <a:lnTo>
                        <a:pt x="24" y="81"/>
                      </a:lnTo>
                      <a:lnTo>
                        <a:pt x="29" y="70"/>
                      </a:lnTo>
                      <a:lnTo>
                        <a:pt x="41" y="64"/>
                      </a:lnTo>
                      <a:lnTo>
                        <a:pt x="53" y="70"/>
                      </a:lnTo>
                      <a:lnTo>
                        <a:pt x="64" y="73"/>
                      </a:lnTo>
                      <a:lnTo>
                        <a:pt x="64" y="84"/>
                      </a:lnTo>
                      <a:lnTo>
                        <a:pt x="59" y="100"/>
                      </a:lnTo>
                      <a:lnTo>
                        <a:pt x="65" y="107"/>
                      </a:lnTo>
                      <a:lnTo>
                        <a:pt x="75" y="105"/>
                      </a:lnTo>
                      <a:lnTo>
                        <a:pt x="80" y="94"/>
                      </a:lnTo>
                      <a:lnTo>
                        <a:pt x="89" y="86"/>
                      </a:lnTo>
                      <a:lnTo>
                        <a:pt x="88" y="73"/>
                      </a:lnTo>
                      <a:lnTo>
                        <a:pt x="83" y="62"/>
                      </a:lnTo>
                      <a:lnTo>
                        <a:pt x="76" y="52"/>
                      </a:lnTo>
                      <a:lnTo>
                        <a:pt x="73" y="48"/>
                      </a:lnTo>
                      <a:lnTo>
                        <a:pt x="65" y="40"/>
                      </a:lnTo>
                      <a:lnTo>
                        <a:pt x="67" y="28"/>
                      </a:lnTo>
                      <a:lnTo>
                        <a:pt x="72" y="16"/>
                      </a:lnTo>
                      <a:lnTo>
                        <a:pt x="69" y="0"/>
                      </a:lnTo>
                      <a:lnTo>
                        <a:pt x="81" y="11"/>
                      </a:lnTo>
                      <a:lnTo>
                        <a:pt x="84" y="19"/>
                      </a:lnTo>
                      <a:lnTo>
                        <a:pt x="116" y="22"/>
                      </a:lnTo>
                      <a:lnTo>
                        <a:pt x="120" y="12"/>
                      </a:lnTo>
                      <a:lnTo>
                        <a:pt x="137" y="12"/>
                      </a:lnTo>
                      <a:lnTo>
                        <a:pt x="140" y="6"/>
                      </a:lnTo>
                      <a:lnTo>
                        <a:pt x="158" y="1"/>
                      </a:lnTo>
                      <a:lnTo>
                        <a:pt x="158" y="32"/>
                      </a:lnTo>
                      <a:lnTo>
                        <a:pt x="158" y="89"/>
                      </a:lnTo>
                      <a:lnTo>
                        <a:pt x="148" y="100"/>
                      </a:lnTo>
                      <a:lnTo>
                        <a:pt x="145" y="110"/>
                      </a:lnTo>
                      <a:lnTo>
                        <a:pt x="120" y="113"/>
                      </a:lnTo>
                      <a:lnTo>
                        <a:pt x="118" y="121"/>
                      </a:lnTo>
                      <a:lnTo>
                        <a:pt x="107" y="124"/>
                      </a:lnTo>
                      <a:lnTo>
                        <a:pt x="102" y="131"/>
                      </a:lnTo>
                      <a:lnTo>
                        <a:pt x="99" y="148"/>
                      </a:lnTo>
                      <a:lnTo>
                        <a:pt x="86" y="153"/>
                      </a:lnTo>
                      <a:lnTo>
                        <a:pt x="76" y="158"/>
                      </a:lnTo>
                      <a:lnTo>
                        <a:pt x="73" y="167"/>
                      </a:lnTo>
                      <a:lnTo>
                        <a:pt x="72" y="199"/>
                      </a:lnTo>
                      <a:lnTo>
                        <a:pt x="76" y="204"/>
                      </a:lnTo>
                      <a:lnTo>
                        <a:pt x="76" y="234"/>
                      </a:lnTo>
                      <a:lnTo>
                        <a:pt x="76" y="247"/>
                      </a:lnTo>
                      <a:lnTo>
                        <a:pt x="72" y="249"/>
                      </a:lnTo>
                      <a:lnTo>
                        <a:pt x="70" y="257"/>
                      </a:lnTo>
                      <a:lnTo>
                        <a:pt x="59" y="258"/>
                      </a:lnTo>
                      <a:lnTo>
                        <a:pt x="56" y="261"/>
                      </a:lnTo>
                      <a:lnTo>
                        <a:pt x="41" y="265"/>
                      </a:lnTo>
                      <a:lnTo>
                        <a:pt x="40" y="276"/>
                      </a:lnTo>
                      <a:lnTo>
                        <a:pt x="40" y="287"/>
                      </a:lnTo>
                      <a:lnTo>
                        <a:pt x="40" y="298"/>
                      </a:lnTo>
                      <a:lnTo>
                        <a:pt x="38" y="30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5" name="Freeform 938"/>
                <p:cNvSpPr>
                  <a:spLocks/>
                </p:cNvSpPr>
                <p:nvPr/>
              </p:nvSpPr>
              <p:spPr bwMode="auto">
                <a:xfrm>
                  <a:off x="8205788" y="2295208"/>
                  <a:ext cx="260350" cy="293688"/>
                </a:xfrm>
                <a:custGeom>
                  <a:avLst/>
                  <a:gdLst>
                    <a:gd name="T0" fmla="*/ 164 w 164"/>
                    <a:gd name="T1" fmla="*/ 164 h 185"/>
                    <a:gd name="T2" fmla="*/ 146 w 164"/>
                    <a:gd name="T3" fmla="*/ 168 h 185"/>
                    <a:gd name="T4" fmla="*/ 143 w 164"/>
                    <a:gd name="T5" fmla="*/ 176 h 185"/>
                    <a:gd name="T6" fmla="*/ 126 w 164"/>
                    <a:gd name="T7" fmla="*/ 176 h 185"/>
                    <a:gd name="T8" fmla="*/ 122 w 164"/>
                    <a:gd name="T9" fmla="*/ 185 h 185"/>
                    <a:gd name="T10" fmla="*/ 90 w 164"/>
                    <a:gd name="T11" fmla="*/ 182 h 185"/>
                    <a:gd name="T12" fmla="*/ 87 w 164"/>
                    <a:gd name="T13" fmla="*/ 174 h 185"/>
                    <a:gd name="T14" fmla="*/ 75 w 164"/>
                    <a:gd name="T15" fmla="*/ 163 h 185"/>
                    <a:gd name="T16" fmla="*/ 63 w 164"/>
                    <a:gd name="T17" fmla="*/ 156 h 185"/>
                    <a:gd name="T18" fmla="*/ 55 w 164"/>
                    <a:gd name="T19" fmla="*/ 153 h 185"/>
                    <a:gd name="T20" fmla="*/ 46 w 164"/>
                    <a:gd name="T21" fmla="*/ 139 h 185"/>
                    <a:gd name="T22" fmla="*/ 31 w 164"/>
                    <a:gd name="T23" fmla="*/ 131 h 185"/>
                    <a:gd name="T24" fmla="*/ 22 w 164"/>
                    <a:gd name="T25" fmla="*/ 120 h 185"/>
                    <a:gd name="T26" fmla="*/ 19 w 164"/>
                    <a:gd name="T27" fmla="*/ 112 h 185"/>
                    <a:gd name="T28" fmla="*/ 8 w 164"/>
                    <a:gd name="T29" fmla="*/ 112 h 185"/>
                    <a:gd name="T30" fmla="*/ 9 w 164"/>
                    <a:gd name="T31" fmla="*/ 104 h 185"/>
                    <a:gd name="T32" fmla="*/ 8 w 164"/>
                    <a:gd name="T33" fmla="*/ 93 h 185"/>
                    <a:gd name="T34" fmla="*/ 4 w 164"/>
                    <a:gd name="T35" fmla="*/ 83 h 185"/>
                    <a:gd name="T36" fmla="*/ 1 w 164"/>
                    <a:gd name="T37" fmla="*/ 75 h 185"/>
                    <a:gd name="T38" fmla="*/ 3 w 164"/>
                    <a:gd name="T39" fmla="*/ 61 h 185"/>
                    <a:gd name="T40" fmla="*/ 0 w 164"/>
                    <a:gd name="T41" fmla="*/ 51 h 185"/>
                    <a:gd name="T42" fmla="*/ 8 w 164"/>
                    <a:gd name="T43" fmla="*/ 48 h 185"/>
                    <a:gd name="T44" fmla="*/ 19 w 164"/>
                    <a:gd name="T45" fmla="*/ 34 h 185"/>
                    <a:gd name="T46" fmla="*/ 17 w 164"/>
                    <a:gd name="T47" fmla="*/ 29 h 185"/>
                    <a:gd name="T48" fmla="*/ 14 w 164"/>
                    <a:gd name="T49" fmla="*/ 22 h 185"/>
                    <a:gd name="T50" fmla="*/ 11 w 164"/>
                    <a:gd name="T51" fmla="*/ 5 h 185"/>
                    <a:gd name="T52" fmla="*/ 19 w 164"/>
                    <a:gd name="T53" fmla="*/ 0 h 185"/>
                    <a:gd name="T54" fmla="*/ 35 w 164"/>
                    <a:gd name="T55" fmla="*/ 2 h 185"/>
                    <a:gd name="T56" fmla="*/ 65 w 164"/>
                    <a:gd name="T57" fmla="*/ 0 h 185"/>
                    <a:gd name="T58" fmla="*/ 76 w 164"/>
                    <a:gd name="T59" fmla="*/ 0 h 185"/>
                    <a:gd name="T60" fmla="*/ 108 w 164"/>
                    <a:gd name="T61" fmla="*/ 26 h 185"/>
                    <a:gd name="T62" fmla="*/ 124 w 164"/>
                    <a:gd name="T63" fmla="*/ 30 h 185"/>
                    <a:gd name="T64" fmla="*/ 126 w 164"/>
                    <a:gd name="T65" fmla="*/ 43 h 185"/>
                    <a:gd name="T66" fmla="*/ 150 w 164"/>
                    <a:gd name="T67" fmla="*/ 56 h 185"/>
                    <a:gd name="T68" fmla="*/ 150 w 164"/>
                    <a:gd name="T69" fmla="*/ 66 h 185"/>
                    <a:gd name="T70" fmla="*/ 150 w 164"/>
                    <a:gd name="T71" fmla="*/ 77 h 185"/>
                    <a:gd name="T72" fmla="*/ 143 w 164"/>
                    <a:gd name="T73" fmla="*/ 83 h 185"/>
                    <a:gd name="T74" fmla="*/ 142 w 164"/>
                    <a:gd name="T75" fmla="*/ 94 h 185"/>
                    <a:gd name="T76" fmla="*/ 151 w 164"/>
                    <a:gd name="T77" fmla="*/ 96 h 185"/>
                    <a:gd name="T78" fmla="*/ 150 w 164"/>
                    <a:gd name="T79" fmla="*/ 113 h 185"/>
                    <a:gd name="T80" fmla="*/ 153 w 164"/>
                    <a:gd name="T81" fmla="*/ 131 h 185"/>
                    <a:gd name="T82" fmla="*/ 154 w 164"/>
                    <a:gd name="T83" fmla="*/ 150 h 185"/>
                    <a:gd name="T84" fmla="*/ 161 w 164"/>
                    <a:gd name="T85" fmla="*/ 156 h 185"/>
                    <a:gd name="T86" fmla="*/ 164 w 164"/>
                    <a:gd name="T87" fmla="*/ 164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4" h="185">
                      <a:moveTo>
                        <a:pt x="164" y="164"/>
                      </a:moveTo>
                      <a:lnTo>
                        <a:pt x="146" y="168"/>
                      </a:lnTo>
                      <a:lnTo>
                        <a:pt x="143" y="176"/>
                      </a:lnTo>
                      <a:lnTo>
                        <a:pt x="126" y="176"/>
                      </a:lnTo>
                      <a:lnTo>
                        <a:pt x="122" y="185"/>
                      </a:lnTo>
                      <a:lnTo>
                        <a:pt x="90" y="182"/>
                      </a:lnTo>
                      <a:lnTo>
                        <a:pt x="87" y="174"/>
                      </a:lnTo>
                      <a:lnTo>
                        <a:pt x="75" y="163"/>
                      </a:lnTo>
                      <a:lnTo>
                        <a:pt x="63" y="156"/>
                      </a:lnTo>
                      <a:lnTo>
                        <a:pt x="55" y="153"/>
                      </a:lnTo>
                      <a:lnTo>
                        <a:pt x="46" y="139"/>
                      </a:lnTo>
                      <a:lnTo>
                        <a:pt x="31" y="131"/>
                      </a:lnTo>
                      <a:lnTo>
                        <a:pt x="22" y="120"/>
                      </a:lnTo>
                      <a:lnTo>
                        <a:pt x="19" y="112"/>
                      </a:lnTo>
                      <a:lnTo>
                        <a:pt x="8" y="112"/>
                      </a:lnTo>
                      <a:lnTo>
                        <a:pt x="9" y="104"/>
                      </a:lnTo>
                      <a:lnTo>
                        <a:pt x="8" y="93"/>
                      </a:lnTo>
                      <a:lnTo>
                        <a:pt x="4" y="83"/>
                      </a:lnTo>
                      <a:lnTo>
                        <a:pt x="1" y="75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8" y="48"/>
                      </a:lnTo>
                      <a:lnTo>
                        <a:pt x="19" y="34"/>
                      </a:lnTo>
                      <a:lnTo>
                        <a:pt x="17" y="29"/>
                      </a:lnTo>
                      <a:lnTo>
                        <a:pt x="14" y="22"/>
                      </a:lnTo>
                      <a:lnTo>
                        <a:pt x="11" y="5"/>
                      </a:lnTo>
                      <a:lnTo>
                        <a:pt x="19" y="0"/>
                      </a:lnTo>
                      <a:lnTo>
                        <a:pt x="35" y="2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108" y="26"/>
                      </a:lnTo>
                      <a:lnTo>
                        <a:pt x="124" y="30"/>
                      </a:lnTo>
                      <a:lnTo>
                        <a:pt x="126" y="43"/>
                      </a:lnTo>
                      <a:lnTo>
                        <a:pt x="150" y="56"/>
                      </a:lnTo>
                      <a:lnTo>
                        <a:pt x="150" y="66"/>
                      </a:lnTo>
                      <a:lnTo>
                        <a:pt x="150" y="77"/>
                      </a:lnTo>
                      <a:lnTo>
                        <a:pt x="143" y="83"/>
                      </a:lnTo>
                      <a:lnTo>
                        <a:pt x="142" y="94"/>
                      </a:lnTo>
                      <a:lnTo>
                        <a:pt x="151" y="96"/>
                      </a:lnTo>
                      <a:lnTo>
                        <a:pt x="150" y="113"/>
                      </a:lnTo>
                      <a:lnTo>
                        <a:pt x="153" y="131"/>
                      </a:lnTo>
                      <a:lnTo>
                        <a:pt x="154" y="150"/>
                      </a:lnTo>
                      <a:lnTo>
                        <a:pt x="161" y="156"/>
                      </a:lnTo>
                      <a:lnTo>
                        <a:pt x="164" y="16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6" name="Freeform 939"/>
                <p:cNvSpPr>
                  <a:spLocks/>
                </p:cNvSpPr>
                <p:nvPr/>
              </p:nvSpPr>
              <p:spPr bwMode="auto">
                <a:xfrm>
                  <a:off x="8205788" y="2295208"/>
                  <a:ext cx="260350" cy="293688"/>
                </a:xfrm>
                <a:custGeom>
                  <a:avLst/>
                  <a:gdLst>
                    <a:gd name="T0" fmla="*/ 164 w 164"/>
                    <a:gd name="T1" fmla="*/ 164 h 185"/>
                    <a:gd name="T2" fmla="*/ 146 w 164"/>
                    <a:gd name="T3" fmla="*/ 168 h 185"/>
                    <a:gd name="T4" fmla="*/ 143 w 164"/>
                    <a:gd name="T5" fmla="*/ 176 h 185"/>
                    <a:gd name="T6" fmla="*/ 126 w 164"/>
                    <a:gd name="T7" fmla="*/ 176 h 185"/>
                    <a:gd name="T8" fmla="*/ 122 w 164"/>
                    <a:gd name="T9" fmla="*/ 185 h 185"/>
                    <a:gd name="T10" fmla="*/ 90 w 164"/>
                    <a:gd name="T11" fmla="*/ 182 h 185"/>
                    <a:gd name="T12" fmla="*/ 87 w 164"/>
                    <a:gd name="T13" fmla="*/ 174 h 185"/>
                    <a:gd name="T14" fmla="*/ 75 w 164"/>
                    <a:gd name="T15" fmla="*/ 163 h 185"/>
                    <a:gd name="T16" fmla="*/ 63 w 164"/>
                    <a:gd name="T17" fmla="*/ 156 h 185"/>
                    <a:gd name="T18" fmla="*/ 55 w 164"/>
                    <a:gd name="T19" fmla="*/ 153 h 185"/>
                    <a:gd name="T20" fmla="*/ 46 w 164"/>
                    <a:gd name="T21" fmla="*/ 139 h 185"/>
                    <a:gd name="T22" fmla="*/ 31 w 164"/>
                    <a:gd name="T23" fmla="*/ 131 h 185"/>
                    <a:gd name="T24" fmla="*/ 22 w 164"/>
                    <a:gd name="T25" fmla="*/ 120 h 185"/>
                    <a:gd name="T26" fmla="*/ 19 w 164"/>
                    <a:gd name="T27" fmla="*/ 112 h 185"/>
                    <a:gd name="T28" fmla="*/ 8 w 164"/>
                    <a:gd name="T29" fmla="*/ 112 h 185"/>
                    <a:gd name="T30" fmla="*/ 9 w 164"/>
                    <a:gd name="T31" fmla="*/ 104 h 185"/>
                    <a:gd name="T32" fmla="*/ 8 w 164"/>
                    <a:gd name="T33" fmla="*/ 93 h 185"/>
                    <a:gd name="T34" fmla="*/ 4 w 164"/>
                    <a:gd name="T35" fmla="*/ 83 h 185"/>
                    <a:gd name="T36" fmla="*/ 1 w 164"/>
                    <a:gd name="T37" fmla="*/ 75 h 185"/>
                    <a:gd name="T38" fmla="*/ 3 w 164"/>
                    <a:gd name="T39" fmla="*/ 61 h 185"/>
                    <a:gd name="T40" fmla="*/ 0 w 164"/>
                    <a:gd name="T41" fmla="*/ 51 h 185"/>
                    <a:gd name="T42" fmla="*/ 8 w 164"/>
                    <a:gd name="T43" fmla="*/ 48 h 185"/>
                    <a:gd name="T44" fmla="*/ 19 w 164"/>
                    <a:gd name="T45" fmla="*/ 34 h 185"/>
                    <a:gd name="T46" fmla="*/ 17 w 164"/>
                    <a:gd name="T47" fmla="*/ 29 h 185"/>
                    <a:gd name="T48" fmla="*/ 14 w 164"/>
                    <a:gd name="T49" fmla="*/ 22 h 185"/>
                    <a:gd name="T50" fmla="*/ 11 w 164"/>
                    <a:gd name="T51" fmla="*/ 5 h 185"/>
                    <a:gd name="T52" fmla="*/ 19 w 164"/>
                    <a:gd name="T53" fmla="*/ 0 h 185"/>
                    <a:gd name="T54" fmla="*/ 35 w 164"/>
                    <a:gd name="T55" fmla="*/ 2 h 185"/>
                    <a:gd name="T56" fmla="*/ 65 w 164"/>
                    <a:gd name="T57" fmla="*/ 0 h 185"/>
                    <a:gd name="T58" fmla="*/ 76 w 164"/>
                    <a:gd name="T59" fmla="*/ 0 h 185"/>
                    <a:gd name="T60" fmla="*/ 108 w 164"/>
                    <a:gd name="T61" fmla="*/ 26 h 185"/>
                    <a:gd name="T62" fmla="*/ 124 w 164"/>
                    <a:gd name="T63" fmla="*/ 30 h 185"/>
                    <a:gd name="T64" fmla="*/ 126 w 164"/>
                    <a:gd name="T65" fmla="*/ 43 h 185"/>
                    <a:gd name="T66" fmla="*/ 150 w 164"/>
                    <a:gd name="T67" fmla="*/ 56 h 185"/>
                    <a:gd name="T68" fmla="*/ 150 w 164"/>
                    <a:gd name="T69" fmla="*/ 66 h 185"/>
                    <a:gd name="T70" fmla="*/ 150 w 164"/>
                    <a:gd name="T71" fmla="*/ 77 h 185"/>
                    <a:gd name="T72" fmla="*/ 143 w 164"/>
                    <a:gd name="T73" fmla="*/ 83 h 185"/>
                    <a:gd name="T74" fmla="*/ 142 w 164"/>
                    <a:gd name="T75" fmla="*/ 94 h 185"/>
                    <a:gd name="T76" fmla="*/ 151 w 164"/>
                    <a:gd name="T77" fmla="*/ 96 h 185"/>
                    <a:gd name="T78" fmla="*/ 150 w 164"/>
                    <a:gd name="T79" fmla="*/ 113 h 185"/>
                    <a:gd name="T80" fmla="*/ 153 w 164"/>
                    <a:gd name="T81" fmla="*/ 131 h 185"/>
                    <a:gd name="T82" fmla="*/ 154 w 164"/>
                    <a:gd name="T83" fmla="*/ 150 h 185"/>
                    <a:gd name="T84" fmla="*/ 161 w 164"/>
                    <a:gd name="T85" fmla="*/ 156 h 185"/>
                    <a:gd name="T86" fmla="*/ 164 w 164"/>
                    <a:gd name="T87" fmla="*/ 164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4" h="185">
                      <a:moveTo>
                        <a:pt x="164" y="164"/>
                      </a:moveTo>
                      <a:lnTo>
                        <a:pt x="146" y="168"/>
                      </a:lnTo>
                      <a:lnTo>
                        <a:pt x="143" y="176"/>
                      </a:lnTo>
                      <a:lnTo>
                        <a:pt x="126" y="176"/>
                      </a:lnTo>
                      <a:lnTo>
                        <a:pt x="122" y="185"/>
                      </a:lnTo>
                      <a:lnTo>
                        <a:pt x="90" y="182"/>
                      </a:lnTo>
                      <a:lnTo>
                        <a:pt x="87" y="174"/>
                      </a:lnTo>
                      <a:lnTo>
                        <a:pt x="75" y="163"/>
                      </a:lnTo>
                      <a:lnTo>
                        <a:pt x="63" y="156"/>
                      </a:lnTo>
                      <a:lnTo>
                        <a:pt x="55" y="153"/>
                      </a:lnTo>
                      <a:lnTo>
                        <a:pt x="46" y="139"/>
                      </a:lnTo>
                      <a:lnTo>
                        <a:pt x="31" y="131"/>
                      </a:lnTo>
                      <a:lnTo>
                        <a:pt x="22" y="120"/>
                      </a:lnTo>
                      <a:lnTo>
                        <a:pt x="19" y="112"/>
                      </a:lnTo>
                      <a:lnTo>
                        <a:pt x="8" y="112"/>
                      </a:lnTo>
                      <a:lnTo>
                        <a:pt x="9" y="104"/>
                      </a:lnTo>
                      <a:lnTo>
                        <a:pt x="8" y="93"/>
                      </a:lnTo>
                      <a:lnTo>
                        <a:pt x="4" y="83"/>
                      </a:lnTo>
                      <a:lnTo>
                        <a:pt x="1" y="75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8" y="48"/>
                      </a:lnTo>
                      <a:lnTo>
                        <a:pt x="19" y="34"/>
                      </a:lnTo>
                      <a:lnTo>
                        <a:pt x="17" y="29"/>
                      </a:lnTo>
                      <a:lnTo>
                        <a:pt x="14" y="22"/>
                      </a:lnTo>
                      <a:lnTo>
                        <a:pt x="11" y="5"/>
                      </a:lnTo>
                      <a:lnTo>
                        <a:pt x="19" y="0"/>
                      </a:lnTo>
                      <a:lnTo>
                        <a:pt x="35" y="2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108" y="26"/>
                      </a:lnTo>
                      <a:lnTo>
                        <a:pt x="124" y="30"/>
                      </a:lnTo>
                      <a:lnTo>
                        <a:pt x="126" y="43"/>
                      </a:lnTo>
                      <a:lnTo>
                        <a:pt x="150" y="56"/>
                      </a:lnTo>
                      <a:lnTo>
                        <a:pt x="150" y="66"/>
                      </a:lnTo>
                      <a:lnTo>
                        <a:pt x="150" y="77"/>
                      </a:lnTo>
                      <a:lnTo>
                        <a:pt x="143" y="83"/>
                      </a:lnTo>
                      <a:lnTo>
                        <a:pt x="142" y="94"/>
                      </a:lnTo>
                      <a:lnTo>
                        <a:pt x="151" y="96"/>
                      </a:lnTo>
                      <a:lnTo>
                        <a:pt x="150" y="113"/>
                      </a:lnTo>
                      <a:lnTo>
                        <a:pt x="153" y="131"/>
                      </a:lnTo>
                      <a:lnTo>
                        <a:pt x="154" y="150"/>
                      </a:lnTo>
                      <a:lnTo>
                        <a:pt x="161" y="156"/>
                      </a:lnTo>
                      <a:lnTo>
                        <a:pt x="164" y="16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7" name="Freeform 940"/>
                <p:cNvSpPr>
                  <a:spLocks/>
                </p:cNvSpPr>
                <p:nvPr/>
              </p:nvSpPr>
              <p:spPr bwMode="auto">
                <a:xfrm>
                  <a:off x="8205788" y="2295208"/>
                  <a:ext cx="260350" cy="293688"/>
                </a:xfrm>
                <a:custGeom>
                  <a:avLst/>
                  <a:gdLst>
                    <a:gd name="T0" fmla="*/ 164 w 164"/>
                    <a:gd name="T1" fmla="*/ 164 h 185"/>
                    <a:gd name="T2" fmla="*/ 146 w 164"/>
                    <a:gd name="T3" fmla="*/ 168 h 185"/>
                    <a:gd name="T4" fmla="*/ 143 w 164"/>
                    <a:gd name="T5" fmla="*/ 176 h 185"/>
                    <a:gd name="T6" fmla="*/ 126 w 164"/>
                    <a:gd name="T7" fmla="*/ 176 h 185"/>
                    <a:gd name="T8" fmla="*/ 122 w 164"/>
                    <a:gd name="T9" fmla="*/ 185 h 185"/>
                    <a:gd name="T10" fmla="*/ 90 w 164"/>
                    <a:gd name="T11" fmla="*/ 182 h 185"/>
                    <a:gd name="T12" fmla="*/ 87 w 164"/>
                    <a:gd name="T13" fmla="*/ 174 h 185"/>
                    <a:gd name="T14" fmla="*/ 75 w 164"/>
                    <a:gd name="T15" fmla="*/ 163 h 185"/>
                    <a:gd name="T16" fmla="*/ 63 w 164"/>
                    <a:gd name="T17" fmla="*/ 156 h 185"/>
                    <a:gd name="T18" fmla="*/ 55 w 164"/>
                    <a:gd name="T19" fmla="*/ 153 h 185"/>
                    <a:gd name="T20" fmla="*/ 46 w 164"/>
                    <a:gd name="T21" fmla="*/ 139 h 185"/>
                    <a:gd name="T22" fmla="*/ 31 w 164"/>
                    <a:gd name="T23" fmla="*/ 131 h 185"/>
                    <a:gd name="T24" fmla="*/ 22 w 164"/>
                    <a:gd name="T25" fmla="*/ 120 h 185"/>
                    <a:gd name="T26" fmla="*/ 19 w 164"/>
                    <a:gd name="T27" fmla="*/ 112 h 185"/>
                    <a:gd name="T28" fmla="*/ 8 w 164"/>
                    <a:gd name="T29" fmla="*/ 112 h 185"/>
                    <a:gd name="T30" fmla="*/ 9 w 164"/>
                    <a:gd name="T31" fmla="*/ 104 h 185"/>
                    <a:gd name="T32" fmla="*/ 8 w 164"/>
                    <a:gd name="T33" fmla="*/ 93 h 185"/>
                    <a:gd name="T34" fmla="*/ 4 w 164"/>
                    <a:gd name="T35" fmla="*/ 83 h 185"/>
                    <a:gd name="T36" fmla="*/ 1 w 164"/>
                    <a:gd name="T37" fmla="*/ 75 h 185"/>
                    <a:gd name="T38" fmla="*/ 3 w 164"/>
                    <a:gd name="T39" fmla="*/ 61 h 185"/>
                    <a:gd name="T40" fmla="*/ 0 w 164"/>
                    <a:gd name="T41" fmla="*/ 51 h 185"/>
                    <a:gd name="T42" fmla="*/ 8 w 164"/>
                    <a:gd name="T43" fmla="*/ 48 h 185"/>
                    <a:gd name="T44" fmla="*/ 19 w 164"/>
                    <a:gd name="T45" fmla="*/ 34 h 185"/>
                    <a:gd name="T46" fmla="*/ 17 w 164"/>
                    <a:gd name="T47" fmla="*/ 29 h 185"/>
                    <a:gd name="T48" fmla="*/ 14 w 164"/>
                    <a:gd name="T49" fmla="*/ 22 h 185"/>
                    <a:gd name="T50" fmla="*/ 11 w 164"/>
                    <a:gd name="T51" fmla="*/ 5 h 185"/>
                    <a:gd name="T52" fmla="*/ 19 w 164"/>
                    <a:gd name="T53" fmla="*/ 0 h 185"/>
                    <a:gd name="T54" fmla="*/ 35 w 164"/>
                    <a:gd name="T55" fmla="*/ 2 h 185"/>
                    <a:gd name="T56" fmla="*/ 65 w 164"/>
                    <a:gd name="T57" fmla="*/ 0 h 185"/>
                    <a:gd name="T58" fmla="*/ 76 w 164"/>
                    <a:gd name="T59" fmla="*/ 0 h 185"/>
                    <a:gd name="T60" fmla="*/ 108 w 164"/>
                    <a:gd name="T61" fmla="*/ 26 h 185"/>
                    <a:gd name="T62" fmla="*/ 124 w 164"/>
                    <a:gd name="T63" fmla="*/ 30 h 185"/>
                    <a:gd name="T64" fmla="*/ 126 w 164"/>
                    <a:gd name="T65" fmla="*/ 43 h 185"/>
                    <a:gd name="T66" fmla="*/ 150 w 164"/>
                    <a:gd name="T67" fmla="*/ 56 h 185"/>
                    <a:gd name="T68" fmla="*/ 150 w 164"/>
                    <a:gd name="T69" fmla="*/ 66 h 185"/>
                    <a:gd name="T70" fmla="*/ 150 w 164"/>
                    <a:gd name="T71" fmla="*/ 77 h 185"/>
                    <a:gd name="T72" fmla="*/ 143 w 164"/>
                    <a:gd name="T73" fmla="*/ 83 h 185"/>
                    <a:gd name="T74" fmla="*/ 142 w 164"/>
                    <a:gd name="T75" fmla="*/ 94 h 185"/>
                    <a:gd name="T76" fmla="*/ 151 w 164"/>
                    <a:gd name="T77" fmla="*/ 96 h 185"/>
                    <a:gd name="T78" fmla="*/ 150 w 164"/>
                    <a:gd name="T79" fmla="*/ 113 h 185"/>
                    <a:gd name="T80" fmla="*/ 153 w 164"/>
                    <a:gd name="T81" fmla="*/ 131 h 185"/>
                    <a:gd name="T82" fmla="*/ 154 w 164"/>
                    <a:gd name="T83" fmla="*/ 150 h 185"/>
                    <a:gd name="T84" fmla="*/ 161 w 164"/>
                    <a:gd name="T85" fmla="*/ 156 h 185"/>
                    <a:gd name="T86" fmla="*/ 164 w 164"/>
                    <a:gd name="T87" fmla="*/ 164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4" h="185">
                      <a:moveTo>
                        <a:pt x="164" y="164"/>
                      </a:moveTo>
                      <a:lnTo>
                        <a:pt x="146" y="168"/>
                      </a:lnTo>
                      <a:lnTo>
                        <a:pt x="143" y="176"/>
                      </a:lnTo>
                      <a:lnTo>
                        <a:pt x="126" y="176"/>
                      </a:lnTo>
                      <a:lnTo>
                        <a:pt x="122" y="185"/>
                      </a:lnTo>
                      <a:lnTo>
                        <a:pt x="90" y="182"/>
                      </a:lnTo>
                      <a:lnTo>
                        <a:pt x="87" y="174"/>
                      </a:lnTo>
                      <a:lnTo>
                        <a:pt x="75" y="163"/>
                      </a:lnTo>
                      <a:lnTo>
                        <a:pt x="63" y="156"/>
                      </a:lnTo>
                      <a:lnTo>
                        <a:pt x="55" y="153"/>
                      </a:lnTo>
                      <a:lnTo>
                        <a:pt x="46" y="139"/>
                      </a:lnTo>
                      <a:lnTo>
                        <a:pt x="31" y="131"/>
                      </a:lnTo>
                      <a:lnTo>
                        <a:pt x="22" y="120"/>
                      </a:lnTo>
                      <a:lnTo>
                        <a:pt x="19" y="112"/>
                      </a:lnTo>
                      <a:lnTo>
                        <a:pt x="8" y="112"/>
                      </a:lnTo>
                      <a:lnTo>
                        <a:pt x="9" y="104"/>
                      </a:lnTo>
                      <a:lnTo>
                        <a:pt x="8" y="93"/>
                      </a:lnTo>
                      <a:lnTo>
                        <a:pt x="4" y="83"/>
                      </a:lnTo>
                      <a:lnTo>
                        <a:pt x="1" y="75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8" y="48"/>
                      </a:lnTo>
                      <a:lnTo>
                        <a:pt x="19" y="34"/>
                      </a:lnTo>
                      <a:lnTo>
                        <a:pt x="17" y="29"/>
                      </a:lnTo>
                      <a:lnTo>
                        <a:pt x="14" y="22"/>
                      </a:lnTo>
                      <a:lnTo>
                        <a:pt x="11" y="5"/>
                      </a:lnTo>
                      <a:lnTo>
                        <a:pt x="19" y="0"/>
                      </a:lnTo>
                      <a:lnTo>
                        <a:pt x="35" y="2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108" y="26"/>
                      </a:lnTo>
                      <a:lnTo>
                        <a:pt x="124" y="30"/>
                      </a:lnTo>
                      <a:lnTo>
                        <a:pt x="126" y="43"/>
                      </a:lnTo>
                      <a:lnTo>
                        <a:pt x="150" y="56"/>
                      </a:lnTo>
                      <a:lnTo>
                        <a:pt x="150" y="66"/>
                      </a:lnTo>
                      <a:lnTo>
                        <a:pt x="150" y="77"/>
                      </a:lnTo>
                      <a:lnTo>
                        <a:pt x="143" y="83"/>
                      </a:lnTo>
                      <a:lnTo>
                        <a:pt x="142" y="94"/>
                      </a:lnTo>
                      <a:lnTo>
                        <a:pt x="151" y="96"/>
                      </a:lnTo>
                      <a:lnTo>
                        <a:pt x="150" y="113"/>
                      </a:lnTo>
                      <a:lnTo>
                        <a:pt x="153" y="131"/>
                      </a:lnTo>
                      <a:lnTo>
                        <a:pt x="154" y="150"/>
                      </a:lnTo>
                      <a:lnTo>
                        <a:pt x="161" y="156"/>
                      </a:lnTo>
                      <a:lnTo>
                        <a:pt x="164" y="16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8" name="Freeform 941"/>
                <p:cNvSpPr>
                  <a:spLocks/>
                </p:cNvSpPr>
                <p:nvPr/>
              </p:nvSpPr>
              <p:spPr bwMode="auto">
                <a:xfrm>
                  <a:off x="8205788" y="2295208"/>
                  <a:ext cx="260350" cy="293688"/>
                </a:xfrm>
                <a:custGeom>
                  <a:avLst/>
                  <a:gdLst>
                    <a:gd name="T0" fmla="*/ 164 w 164"/>
                    <a:gd name="T1" fmla="*/ 164 h 185"/>
                    <a:gd name="T2" fmla="*/ 146 w 164"/>
                    <a:gd name="T3" fmla="*/ 168 h 185"/>
                    <a:gd name="T4" fmla="*/ 143 w 164"/>
                    <a:gd name="T5" fmla="*/ 176 h 185"/>
                    <a:gd name="T6" fmla="*/ 126 w 164"/>
                    <a:gd name="T7" fmla="*/ 176 h 185"/>
                    <a:gd name="T8" fmla="*/ 122 w 164"/>
                    <a:gd name="T9" fmla="*/ 185 h 185"/>
                    <a:gd name="T10" fmla="*/ 90 w 164"/>
                    <a:gd name="T11" fmla="*/ 182 h 185"/>
                    <a:gd name="T12" fmla="*/ 87 w 164"/>
                    <a:gd name="T13" fmla="*/ 174 h 185"/>
                    <a:gd name="T14" fmla="*/ 75 w 164"/>
                    <a:gd name="T15" fmla="*/ 163 h 185"/>
                    <a:gd name="T16" fmla="*/ 63 w 164"/>
                    <a:gd name="T17" fmla="*/ 156 h 185"/>
                    <a:gd name="T18" fmla="*/ 55 w 164"/>
                    <a:gd name="T19" fmla="*/ 153 h 185"/>
                    <a:gd name="T20" fmla="*/ 46 w 164"/>
                    <a:gd name="T21" fmla="*/ 139 h 185"/>
                    <a:gd name="T22" fmla="*/ 31 w 164"/>
                    <a:gd name="T23" fmla="*/ 131 h 185"/>
                    <a:gd name="T24" fmla="*/ 22 w 164"/>
                    <a:gd name="T25" fmla="*/ 120 h 185"/>
                    <a:gd name="T26" fmla="*/ 19 w 164"/>
                    <a:gd name="T27" fmla="*/ 112 h 185"/>
                    <a:gd name="T28" fmla="*/ 8 w 164"/>
                    <a:gd name="T29" fmla="*/ 112 h 185"/>
                    <a:gd name="T30" fmla="*/ 9 w 164"/>
                    <a:gd name="T31" fmla="*/ 104 h 185"/>
                    <a:gd name="T32" fmla="*/ 8 w 164"/>
                    <a:gd name="T33" fmla="*/ 93 h 185"/>
                    <a:gd name="T34" fmla="*/ 4 w 164"/>
                    <a:gd name="T35" fmla="*/ 83 h 185"/>
                    <a:gd name="T36" fmla="*/ 1 w 164"/>
                    <a:gd name="T37" fmla="*/ 75 h 185"/>
                    <a:gd name="T38" fmla="*/ 3 w 164"/>
                    <a:gd name="T39" fmla="*/ 61 h 185"/>
                    <a:gd name="T40" fmla="*/ 0 w 164"/>
                    <a:gd name="T41" fmla="*/ 51 h 185"/>
                    <a:gd name="T42" fmla="*/ 8 w 164"/>
                    <a:gd name="T43" fmla="*/ 48 h 185"/>
                    <a:gd name="T44" fmla="*/ 19 w 164"/>
                    <a:gd name="T45" fmla="*/ 34 h 185"/>
                    <a:gd name="T46" fmla="*/ 17 w 164"/>
                    <a:gd name="T47" fmla="*/ 29 h 185"/>
                    <a:gd name="T48" fmla="*/ 14 w 164"/>
                    <a:gd name="T49" fmla="*/ 22 h 185"/>
                    <a:gd name="T50" fmla="*/ 11 w 164"/>
                    <a:gd name="T51" fmla="*/ 5 h 185"/>
                    <a:gd name="T52" fmla="*/ 19 w 164"/>
                    <a:gd name="T53" fmla="*/ 0 h 185"/>
                    <a:gd name="T54" fmla="*/ 35 w 164"/>
                    <a:gd name="T55" fmla="*/ 2 h 185"/>
                    <a:gd name="T56" fmla="*/ 65 w 164"/>
                    <a:gd name="T57" fmla="*/ 0 h 185"/>
                    <a:gd name="T58" fmla="*/ 76 w 164"/>
                    <a:gd name="T59" fmla="*/ 0 h 185"/>
                    <a:gd name="T60" fmla="*/ 108 w 164"/>
                    <a:gd name="T61" fmla="*/ 26 h 185"/>
                    <a:gd name="T62" fmla="*/ 124 w 164"/>
                    <a:gd name="T63" fmla="*/ 30 h 185"/>
                    <a:gd name="T64" fmla="*/ 126 w 164"/>
                    <a:gd name="T65" fmla="*/ 43 h 185"/>
                    <a:gd name="T66" fmla="*/ 150 w 164"/>
                    <a:gd name="T67" fmla="*/ 56 h 185"/>
                    <a:gd name="T68" fmla="*/ 150 w 164"/>
                    <a:gd name="T69" fmla="*/ 66 h 185"/>
                    <a:gd name="T70" fmla="*/ 150 w 164"/>
                    <a:gd name="T71" fmla="*/ 77 h 185"/>
                    <a:gd name="T72" fmla="*/ 143 w 164"/>
                    <a:gd name="T73" fmla="*/ 83 h 185"/>
                    <a:gd name="T74" fmla="*/ 142 w 164"/>
                    <a:gd name="T75" fmla="*/ 94 h 185"/>
                    <a:gd name="T76" fmla="*/ 151 w 164"/>
                    <a:gd name="T77" fmla="*/ 96 h 185"/>
                    <a:gd name="T78" fmla="*/ 150 w 164"/>
                    <a:gd name="T79" fmla="*/ 113 h 185"/>
                    <a:gd name="T80" fmla="*/ 153 w 164"/>
                    <a:gd name="T81" fmla="*/ 131 h 185"/>
                    <a:gd name="T82" fmla="*/ 154 w 164"/>
                    <a:gd name="T83" fmla="*/ 150 h 185"/>
                    <a:gd name="T84" fmla="*/ 161 w 164"/>
                    <a:gd name="T85" fmla="*/ 156 h 185"/>
                    <a:gd name="T86" fmla="*/ 164 w 164"/>
                    <a:gd name="T87" fmla="*/ 164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64" h="185">
                      <a:moveTo>
                        <a:pt x="164" y="164"/>
                      </a:moveTo>
                      <a:lnTo>
                        <a:pt x="146" y="168"/>
                      </a:lnTo>
                      <a:lnTo>
                        <a:pt x="143" y="176"/>
                      </a:lnTo>
                      <a:lnTo>
                        <a:pt x="126" y="176"/>
                      </a:lnTo>
                      <a:lnTo>
                        <a:pt x="122" y="185"/>
                      </a:lnTo>
                      <a:lnTo>
                        <a:pt x="90" y="182"/>
                      </a:lnTo>
                      <a:lnTo>
                        <a:pt x="87" y="174"/>
                      </a:lnTo>
                      <a:lnTo>
                        <a:pt x="75" y="163"/>
                      </a:lnTo>
                      <a:lnTo>
                        <a:pt x="63" y="156"/>
                      </a:lnTo>
                      <a:lnTo>
                        <a:pt x="55" y="153"/>
                      </a:lnTo>
                      <a:lnTo>
                        <a:pt x="46" y="139"/>
                      </a:lnTo>
                      <a:lnTo>
                        <a:pt x="31" y="131"/>
                      </a:lnTo>
                      <a:lnTo>
                        <a:pt x="22" y="120"/>
                      </a:lnTo>
                      <a:lnTo>
                        <a:pt x="19" y="112"/>
                      </a:lnTo>
                      <a:lnTo>
                        <a:pt x="8" y="112"/>
                      </a:lnTo>
                      <a:lnTo>
                        <a:pt x="9" y="104"/>
                      </a:lnTo>
                      <a:lnTo>
                        <a:pt x="8" y="93"/>
                      </a:lnTo>
                      <a:lnTo>
                        <a:pt x="4" y="83"/>
                      </a:lnTo>
                      <a:lnTo>
                        <a:pt x="1" y="75"/>
                      </a:lnTo>
                      <a:lnTo>
                        <a:pt x="3" y="61"/>
                      </a:lnTo>
                      <a:lnTo>
                        <a:pt x="0" y="51"/>
                      </a:lnTo>
                      <a:lnTo>
                        <a:pt x="8" y="48"/>
                      </a:lnTo>
                      <a:lnTo>
                        <a:pt x="19" y="34"/>
                      </a:lnTo>
                      <a:lnTo>
                        <a:pt x="17" y="29"/>
                      </a:lnTo>
                      <a:lnTo>
                        <a:pt x="14" y="22"/>
                      </a:lnTo>
                      <a:lnTo>
                        <a:pt x="11" y="5"/>
                      </a:lnTo>
                      <a:lnTo>
                        <a:pt x="19" y="0"/>
                      </a:lnTo>
                      <a:lnTo>
                        <a:pt x="35" y="2"/>
                      </a:lnTo>
                      <a:lnTo>
                        <a:pt x="65" y="0"/>
                      </a:lnTo>
                      <a:lnTo>
                        <a:pt x="76" y="0"/>
                      </a:lnTo>
                      <a:lnTo>
                        <a:pt x="108" y="26"/>
                      </a:lnTo>
                      <a:lnTo>
                        <a:pt x="124" y="30"/>
                      </a:lnTo>
                      <a:lnTo>
                        <a:pt x="126" y="43"/>
                      </a:lnTo>
                      <a:lnTo>
                        <a:pt x="150" y="56"/>
                      </a:lnTo>
                      <a:lnTo>
                        <a:pt x="150" y="66"/>
                      </a:lnTo>
                      <a:lnTo>
                        <a:pt x="150" y="77"/>
                      </a:lnTo>
                      <a:lnTo>
                        <a:pt x="143" y="83"/>
                      </a:lnTo>
                      <a:lnTo>
                        <a:pt x="142" y="94"/>
                      </a:lnTo>
                      <a:lnTo>
                        <a:pt x="151" y="96"/>
                      </a:lnTo>
                      <a:lnTo>
                        <a:pt x="150" y="113"/>
                      </a:lnTo>
                      <a:lnTo>
                        <a:pt x="153" y="131"/>
                      </a:lnTo>
                      <a:lnTo>
                        <a:pt x="154" y="150"/>
                      </a:lnTo>
                      <a:lnTo>
                        <a:pt x="161" y="156"/>
                      </a:lnTo>
                      <a:lnTo>
                        <a:pt x="164" y="16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9" name="Freeform 942"/>
                <p:cNvSpPr>
                  <a:spLocks/>
                </p:cNvSpPr>
                <p:nvPr/>
              </p:nvSpPr>
              <p:spPr bwMode="auto">
                <a:xfrm>
                  <a:off x="8205788" y="2153921"/>
                  <a:ext cx="119063" cy="150813"/>
                </a:xfrm>
                <a:custGeom>
                  <a:avLst/>
                  <a:gdLst>
                    <a:gd name="T0" fmla="*/ 67 w 75"/>
                    <a:gd name="T1" fmla="*/ 0 h 95"/>
                    <a:gd name="T2" fmla="*/ 75 w 75"/>
                    <a:gd name="T3" fmla="*/ 16 h 95"/>
                    <a:gd name="T4" fmla="*/ 75 w 75"/>
                    <a:gd name="T5" fmla="*/ 44 h 95"/>
                    <a:gd name="T6" fmla="*/ 67 w 75"/>
                    <a:gd name="T7" fmla="*/ 64 h 95"/>
                    <a:gd name="T8" fmla="*/ 63 w 75"/>
                    <a:gd name="T9" fmla="*/ 81 h 95"/>
                    <a:gd name="T10" fmla="*/ 68 w 75"/>
                    <a:gd name="T11" fmla="*/ 91 h 95"/>
                    <a:gd name="T12" fmla="*/ 36 w 75"/>
                    <a:gd name="T13" fmla="*/ 92 h 95"/>
                    <a:gd name="T14" fmla="*/ 19 w 75"/>
                    <a:gd name="T15" fmla="*/ 91 h 95"/>
                    <a:gd name="T16" fmla="*/ 11 w 75"/>
                    <a:gd name="T17" fmla="*/ 95 h 95"/>
                    <a:gd name="T18" fmla="*/ 0 w 75"/>
                    <a:gd name="T19" fmla="*/ 92 h 95"/>
                    <a:gd name="T20" fmla="*/ 3 w 75"/>
                    <a:gd name="T21" fmla="*/ 54 h 95"/>
                    <a:gd name="T22" fmla="*/ 20 w 75"/>
                    <a:gd name="T23" fmla="*/ 48 h 95"/>
                    <a:gd name="T24" fmla="*/ 30 w 75"/>
                    <a:gd name="T25" fmla="*/ 43 h 95"/>
                    <a:gd name="T26" fmla="*/ 30 w 75"/>
                    <a:gd name="T27" fmla="*/ 33 h 95"/>
                    <a:gd name="T28" fmla="*/ 20 w 75"/>
                    <a:gd name="T29" fmla="*/ 32 h 95"/>
                    <a:gd name="T30" fmla="*/ 20 w 75"/>
                    <a:gd name="T31" fmla="*/ 24 h 95"/>
                    <a:gd name="T32" fmla="*/ 15 w 75"/>
                    <a:gd name="T33" fmla="*/ 6 h 95"/>
                    <a:gd name="T34" fmla="*/ 31 w 75"/>
                    <a:gd name="T35" fmla="*/ 6 h 95"/>
                    <a:gd name="T36" fmla="*/ 47 w 75"/>
                    <a:gd name="T37" fmla="*/ 6 h 95"/>
                    <a:gd name="T38" fmla="*/ 67 w 75"/>
                    <a:gd name="T3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5">
                      <a:moveTo>
                        <a:pt x="67" y="0"/>
                      </a:moveTo>
                      <a:lnTo>
                        <a:pt x="75" y="16"/>
                      </a:lnTo>
                      <a:lnTo>
                        <a:pt x="75" y="44"/>
                      </a:lnTo>
                      <a:lnTo>
                        <a:pt x="67" y="64"/>
                      </a:lnTo>
                      <a:lnTo>
                        <a:pt x="63" y="81"/>
                      </a:lnTo>
                      <a:lnTo>
                        <a:pt x="68" y="91"/>
                      </a:lnTo>
                      <a:lnTo>
                        <a:pt x="36" y="92"/>
                      </a:lnTo>
                      <a:lnTo>
                        <a:pt x="19" y="91"/>
                      </a:lnTo>
                      <a:lnTo>
                        <a:pt x="11" y="95"/>
                      </a:lnTo>
                      <a:lnTo>
                        <a:pt x="0" y="92"/>
                      </a:lnTo>
                      <a:lnTo>
                        <a:pt x="3" y="54"/>
                      </a:lnTo>
                      <a:lnTo>
                        <a:pt x="20" y="48"/>
                      </a:lnTo>
                      <a:lnTo>
                        <a:pt x="30" y="43"/>
                      </a:lnTo>
                      <a:lnTo>
                        <a:pt x="30" y="33"/>
                      </a:lnTo>
                      <a:lnTo>
                        <a:pt x="20" y="32"/>
                      </a:lnTo>
                      <a:lnTo>
                        <a:pt x="20" y="24"/>
                      </a:lnTo>
                      <a:lnTo>
                        <a:pt x="15" y="6"/>
                      </a:lnTo>
                      <a:lnTo>
                        <a:pt x="31" y="6"/>
                      </a:lnTo>
                      <a:lnTo>
                        <a:pt x="47" y="6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0" name="Freeform 943"/>
                <p:cNvSpPr>
                  <a:spLocks/>
                </p:cNvSpPr>
                <p:nvPr/>
              </p:nvSpPr>
              <p:spPr bwMode="auto">
                <a:xfrm>
                  <a:off x="8205788" y="2153921"/>
                  <a:ext cx="119063" cy="150813"/>
                </a:xfrm>
                <a:custGeom>
                  <a:avLst/>
                  <a:gdLst>
                    <a:gd name="T0" fmla="*/ 67 w 75"/>
                    <a:gd name="T1" fmla="*/ 0 h 95"/>
                    <a:gd name="T2" fmla="*/ 75 w 75"/>
                    <a:gd name="T3" fmla="*/ 16 h 95"/>
                    <a:gd name="T4" fmla="*/ 75 w 75"/>
                    <a:gd name="T5" fmla="*/ 44 h 95"/>
                    <a:gd name="T6" fmla="*/ 67 w 75"/>
                    <a:gd name="T7" fmla="*/ 64 h 95"/>
                    <a:gd name="T8" fmla="*/ 63 w 75"/>
                    <a:gd name="T9" fmla="*/ 81 h 95"/>
                    <a:gd name="T10" fmla="*/ 68 w 75"/>
                    <a:gd name="T11" fmla="*/ 91 h 95"/>
                    <a:gd name="T12" fmla="*/ 36 w 75"/>
                    <a:gd name="T13" fmla="*/ 92 h 95"/>
                    <a:gd name="T14" fmla="*/ 19 w 75"/>
                    <a:gd name="T15" fmla="*/ 91 h 95"/>
                    <a:gd name="T16" fmla="*/ 11 w 75"/>
                    <a:gd name="T17" fmla="*/ 95 h 95"/>
                    <a:gd name="T18" fmla="*/ 0 w 75"/>
                    <a:gd name="T19" fmla="*/ 92 h 95"/>
                    <a:gd name="T20" fmla="*/ 3 w 75"/>
                    <a:gd name="T21" fmla="*/ 54 h 95"/>
                    <a:gd name="T22" fmla="*/ 20 w 75"/>
                    <a:gd name="T23" fmla="*/ 48 h 95"/>
                    <a:gd name="T24" fmla="*/ 30 w 75"/>
                    <a:gd name="T25" fmla="*/ 43 h 95"/>
                    <a:gd name="T26" fmla="*/ 30 w 75"/>
                    <a:gd name="T27" fmla="*/ 33 h 95"/>
                    <a:gd name="T28" fmla="*/ 20 w 75"/>
                    <a:gd name="T29" fmla="*/ 32 h 95"/>
                    <a:gd name="T30" fmla="*/ 20 w 75"/>
                    <a:gd name="T31" fmla="*/ 24 h 95"/>
                    <a:gd name="T32" fmla="*/ 15 w 75"/>
                    <a:gd name="T33" fmla="*/ 6 h 95"/>
                    <a:gd name="T34" fmla="*/ 31 w 75"/>
                    <a:gd name="T35" fmla="*/ 6 h 95"/>
                    <a:gd name="T36" fmla="*/ 47 w 75"/>
                    <a:gd name="T37" fmla="*/ 6 h 95"/>
                    <a:gd name="T38" fmla="*/ 67 w 75"/>
                    <a:gd name="T3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5">
                      <a:moveTo>
                        <a:pt x="67" y="0"/>
                      </a:moveTo>
                      <a:lnTo>
                        <a:pt x="75" y="16"/>
                      </a:lnTo>
                      <a:lnTo>
                        <a:pt x="75" y="44"/>
                      </a:lnTo>
                      <a:lnTo>
                        <a:pt x="67" y="64"/>
                      </a:lnTo>
                      <a:lnTo>
                        <a:pt x="63" y="81"/>
                      </a:lnTo>
                      <a:lnTo>
                        <a:pt x="68" y="91"/>
                      </a:lnTo>
                      <a:lnTo>
                        <a:pt x="36" y="92"/>
                      </a:lnTo>
                      <a:lnTo>
                        <a:pt x="19" y="91"/>
                      </a:lnTo>
                      <a:lnTo>
                        <a:pt x="11" y="95"/>
                      </a:lnTo>
                      <a:lnTo>
                        <a:pt x="0" y="92"/>
                      </a:lnTo>
                      <a:lnTo>
                        <a:pt x="3" y="54"/>
                      </a:lnTo>
                      <a:lnTo>
                        <a:pt x="20" y="48"/>
                      </a:lnTo>
                      <a:lnTo>
                        <a:pt x="30" y="43"/>
                      </a:lnTo>
                      <a:lnTo>
                        <a:pt x="30" y="33"/>
                      </a:lnTo>
                      <a:lnTo>
                        <a:pt x="20" y="32"/>
                      </a:lnTo>
                      <a:lnTo>
                        <a:pt x="20" y="24"/>
                      </a:lnTo>
                      <a:lnTo>
                        <a:pt x="15" y="6"/>
                      </a:lnTo>
                      <a:lnTo>
                        <a:pt x="31" y="6"/>
                      </a:lnTo>
                      <a:lnTo>
                        <a:pt x="47" y="6"/>
                      </a:lnTo>
                      <a:lnTo>
                        <a:pt x="6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1" name="Freeform 944"/>
                <p:cNvSpPr>
                  <a:spLocks/>
                </p:cNvSpPr>
                <p:nvPr/>
              </p:nvSpPr>
              <p:spPr bwMode="auto">
                <a:xfrm>
                  <a:off x="8205788" y="2153921"/>
                  <a:ext cx="119063" cy="150813"/>
                </a:xfrm>
                <a:custGeom>
                  <a:avLst/>
                  <a:gdLst>
                    <a:gd name="T0" fmla="*/ 67 w 75"/>
                    <a:gd name="T1" fmla="*/ 0 h 95"/>
                    <a:gd name="T2" fmla="*/ 75 w 75"/>
                    <a:gd name="T3" fmla="*/ 16 h 95"/>
                    <a:gd name="T4" fmla="*/ 75 w 75"/>
                    <a:gd name="T5" fmla="*/ 44 h 95"/>
                    <a:gd name="T6" fmla="*/ 67 w 75"/>
                    <a:gd name="T7" fmla="*/ 64 h 95"/>
                    <a:gd name="T8" fmla="*/ 63 w 75"/>
                    <a:gd name="T9" fmla="*/ 81 h 95"/>
                    <a:gd name="T10" fmla="*/ 68 w 75"/>
                    <a:gd name="T11" fmla="*/ 91 h 95"/>
                    <a:gd name="T12" fmla="*/ 36 w 75"/>
                    <a:gd name="T13" fmla="*/ 92 h 95"/>
                    <a:gd name="T14" fmla="*/ 19 w 75"/>
                    <a:gd name="T15" fmla="*/ 91 h 95"/>
                    <a:gd name="T16" fmla="*/ 11 w 75"/>
                    <a:gd name="T17" fmla="*/ 95 h 95"/>
                    <a:gd name="T18" fmla="*/ 0 w 75"/>
                    <a:gd name="T19" fmla="*/ 92 h 95"/>
                    <a:gd name="T20" fmla="*/ 3 w 75"/>
                    <a:gd name="T21" fmla="*/ 54 h 95"/>
                    <a:gd name="T22" fmla="*/ 20 w 75"/>
                    <a:gd name="T23" fmla="*/ 48 h 95"/>
                    <a:gd name="T24" fmla="*/ 30 w 75"/>
                    <a:gd name="T25" fmla="*/ 43 h 95"/>
                    <a:gd name="T26" fmla="*/ 30 w 75"/>
                    <a:gd name="T27" fmla="*/ 33 h 95"/>
                    <a:gd name="T28" fmla="*/ 20 w 75"/>
                    <a:gd name="T29" fmla="*/ 32 h 95"/>
                    <a:gd name="T30" fmla="*/ 20 w 75"/>
                    <a:gd name="T31" fmla="*/ 24 h 95"/>
                    <a:gd name="T32" fmla="*/ 15 w 75"/>
                    <a:gd name="T33" fmla="*/ 6 h 95"/>
                    <a:gd name="T34" fmla="*/ 31 w 75"/>
                    <a:gd name="T35" fmla="*/ 6 h 95"/>
                    <a:gd name="T36" fmla="*/ 47 w 75"/>
                    <a:gd name="T37" fmla="*/ 6 h 95"/>
                    <a:gd name="T38" fmla="*/ 67 w 75"/>
                    <a:gd name="T3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5">
                      <a:moveTo>
                        <a:pt x="67" y="0"/>
                      </a:moveTo>
                      <a:lnTo>
                        <a:pt x="75" y="16"/>
                      </a:lnTo>
                      <a:lnTo>
                        <a:pt x="75" y="44"/>
                      </a:lnTo>
                      <a:lnTo>
                        <a:pt x="67" y="64"/>
                      </a:lnTo>
                      <a:lnTo>
                        <a:pt x="63" y="81"/>
                      </a:lnTo>
                      <a:lnTo>
                        <a:pt x="68" y="91"/>
                      </a:lnTo>
                      <a:lnTo>
                        <a:pt x="36" y="92"/>
                      </a:lnTo>
                      <a:lnTo>
                        <a:pt x="19" y="91"/>
                      </a:lnTo>
                      <a:lnTo>
                        <a:pt x="11" y="95"/>
                      </a:lnTo>
                      <a:lnTo>
                        <a:pt x="0" y="92"/>
                      </a:lnTo>
                      <a:lnTo>
                        <a:pt x="3" y="54"/>
                      </a:lnTo>
                      <a:lnTo>
                        <a:pt x="20" y="48"/>
                      </a:lnTo>
                      <a:lnTo>
                        <a:pt x="30" y="43"/>
                      </a:lnTo>
                      <a:lnTo>
                        <a:pt x="30" y="33"/>
                      </a:lnTo>
                      <a:lnTo>
                        <a:pt x="20" y="32"/>
                      </a:lnTo>
                      <a:lnTo>
                        <a:pt x="20" y="24"/>
                      </a:lnTo>
                      <a:lnTo>
                        <a:pt x="15" y="6"/>
                      </a:lnTo>
                      <a:lnTo>
                        <a:pt x="31" y="6"/>
                      </a:lnTo>
                      <a:lnTo>
                        <a:pt x="47" y="6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2" name="Freeform 945"/>
                <p:cNvSpPr>
                  <a:spLocks/>
                </p:cNvSpPr>
                <p:nvPr/>
              </p:nvSpPr>
              <p:spPr bwMode="auto">
                <a:xfrm>
                  <a:off x="8205788" y="2153921"/>
                  <a:ext cx="119063" cy="150813"/>
                </a:xfrm>
                <a:custGeom>
                  <a:avLst/>
                  <a:gdLst>
                    <a:gd name="T0" fmla="*/ 67 w 75"/>
                    <a:gd name="T1" fmla="*/ 0 h 95"/>
                    <a:gd name="T2" fmla="*/ 75 w 75"/>
                    <a:gd name="T3" fmla="*/ 16 h 95"/>
                    <a:gd name="T4" fmla="*/ 75 w 75"/>
                    <a:gd name="T5" fmla="*/ 44 h 95"/>
                    <a:gd name="T6" fmla="*/ 67 w 75"/>
                    <a:gd name="T7" fmla="*/ 64 h 95"/>
                    <a:gd name="T8" fmla="*/ 63 w 75"/>
                    <a:gd name="T9" fmla="*/ 81 h 95"/>
                    <a:gd name="T10" fmla="*/ 68 w 75"/>
                    <a:gd name="T11" fmla="*/ 91 h 95"/>
                    <a:gd name="T12" fmla="*/ 36 w 75"/>
                    <a:gd name="T13" fmla="*/ 92 h 95"/>
                    <a:gd name="T14" fmla="*/ 19 w 75"/>
                    <a:gd name="T15" fmla="*/ 91 h 95"/>
                    <a:gd name="T16" fmla="*/ 11 w 75"/>
                    <a:gd name="T17" fmla="*/ 95 h 95"/>
                    <a:gd name="T18" fmla="*/ 0 w 75"/>
                    <a:gd name="T19" fmla="*/ 92 h 95"/>
                    <a:gd name="T20" fmla="*/ 3 w 75"/>
                    <a:gd name="T21" fmla="*/ 54 h 95"/>
                    <a:gd name="T22" fmla="*/ 20 w 75"/>
                    <a:gd name="T23" fmla="*/ 48 h 95"/>
                    <a:gd name="T24" fmla="*/ 30 w 75"/>
                    <a:gd name="T25" fmla="*/ 43 h 95"/>
                    <a:gd name="T26" fmla="*/ 30 w 75"/>
                    <a:gd name="T27" fmla="*/ 33 h 95"/>
                    <a:gd name="T28" fmla="*/ 20 w 75"/>
                    <a:gd name="T29" fmla="*/ 32 h 95"/>
                    <a:gd name="T30" fmla="*/ 20 w 75"/>
                    <a:gd name="T31" fmla="*/ 24 h 95"/>
                    <a:gd name="T32" fmla="*/ 15 w 75"/>
                    <a:gd name="T33" fmla="*/ 6 h 95"/>
                    <a:gd name="T34" fmla="*/ 31 w 75"/>
                    <a:gd name="T35" fmla="*/ 6 h 95"/>
                    <a:gd name="T36" fmla="*/ 47 w 75"/>
                    <a:gd name="T37" fmla="*/ 6 h 95"/>
                    <a:gd name="T38" fmla="*/ 67 w 75"/>
                    <a:gd name="T3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5" h="95">
                      <a:moveTo>
                        <a:pt x="67" y="0"/>
                      </a:moveTo>
                      <a:lnTo>
                        <a:pt x="75" y="16"/>
                      </a:lnTo>
                      <a:lnTo>
                        <a:pt x="75" y="44"/>
                      </a:lnTo>
                      <a:lnTo>
                        <a:pt x="67" y="64"/>
                      </a:lnTo>
                      <a:lnTo>
                        <a:pt x="63" y="81"/>
                      </a:lnTo>
                      <a:lnTo>
                        <a:pt x="68" y="91"/>
                      </a:lnTo>
                      <a:lnTo>
                        <a:pt x="36" y="92"/>
                      </a:lnTo>
                      <a:lnTo>
                        <a:pt x="19" y="91"/>
                      </a:lnTo>
                      <a:lnTo>
                        <a:pt x="11" y="95"/>
                      </a:lnTo>
                      <a:lnTo>
                        <a:pt x="0" y="92"/>
                      </a:lnTo>
                      <a:lnTo>
                        <a:pt x="3" y="54"/>
                      </a:lnTo>
                      <a:lnTo>
                        <a:pt x="20" y="48"/>
                      </a:lnTo>
                      <a:lnTo>
                        <a:pt x="30" y="43"/>
                      </a:lnTo>
                      <a:lnTo>
                        <a:pt x="30" y="33"/>
                      </a:lnTo>
                      <a:lnTo>
                        <a:pt x="20" y="32"/>
                      </a:lnTo>
                      <a:lnTo>
                        <a:pt x="20" y="24"/>
                      </a:lnTo>
                      <a:lnTo>
                        <a:pt x="15" y="6"/>
                      </a:lnTo>
                      <a:lnTo>
                        <a:pt x="31" y="6"/>
                      </a:lnTo>
                      <a:lnTo>
                        <a:pt x="47" y="6"/>
                      </a:lnTo>
                      <a:lnTo>
                        <a:pt x="67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3" name="Freeform 946"/>
                <p:cNvSpPr>
                  <a:spLocks/>
                </p:cNvSpPr>
                <p:nvPr/>
              </p:nvSpPr>
              <p:spPr bwMode="auto">
                <a:xfrm>
                  <a:off x="8123238" y="3076258"/>
                  <a:ext cx="58738" cy="60325"/>
                </a:xfrm>
                <a:custGeom>
                  <a:avLst/>
                  <a:gdLst>
                    <a:gd name="T0" fmla="*/ 13 w 37"/>
                    <a:gd name="T1" fmla="*/ 3 h 38"/>
                    <a:gd name="T2" fmla="*/ 10 w 37"/>
                    <a:gd name="T3" fmla="*/ 11 h 38"/>
                    <a:gd name="T4" fmla="*/ 0 w 37"/>
                    <a:gd name="T5" fmla="*/ 11 h 38"/>
                    <a:gd name="T6" fmla="*/ 0 w 37"/>
                    <a:gd name="T7" fmla="*/ 35 h 38"/>
                    <a:gd name="T8" fmla="*/ 13 w 37"/>
                    <a:gd name="T9" fmla="*/ 33 h 38"/>
                    <a:gd name="T10" fmla="*/ 16 w 37"/>
                    <a:gd name="T11" fmla="*/ 38 h 38"/>
                    <a:gd name="T12" fmla="*/ 23 w 37"/>
                    <a:gd name="T13" fmla="*/ 36 h 38"/>
                    <a:gd name="T14" fmla="*/ 28 w 37"/>
                    <a:gd name="T15" fmla="*/ 30 h 38"/>
                    <a:gd name="T16" fmla="*/ 31 w 37"/>
                    <a:gd name="T17" fmla="*/ 22 h 38"/>
                    <a:gd name="T18" fmla="*/ 37 w 37"/>
                    <a:gd name="T19" fmla="*/ 22 h 38"/>
                    <a:gd name="T20" fmla="*/ 37 w 37"/>
                    <a:gd name="T21" fmla="*/ 1 h 38"/>
                    <a:gd name="T22" fmla="*/ 24 w 37"/>
                    <a:gd name="T23" fmla="*/ 0 h 38"/>
                    <a:gd name="T24" fmla="*/ 13 w 37"/>
                    <a:gd name="T2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8">
                      <a:moveTo>
                        <a:pt x="13" y="3"/>
                      </a:moveTo>
                      <a:lnTo>
                        <a:pt x="10" y="11"/>
                      </a:lnTo>
                      <a:lnTo>
                        <a:pt x="0" y="11"/>
                      </a:lnTo>
                      <a:lnTo>
                        <a:pt x="0" y="35"/>
                      </a:lnTo>
                      <a:lnTo>
                        <a:pt x="13" y="33"/>
                      </a:lnTo>
                      <a:lnTo>
                        <a:pt x="16" y="38"/>
                      </a:lnTo>
                      <a:lnTo>
                        <a:pt x="23" y="36"/>
                      </a:lnTo>
                      <a:lnTo>
                        <a:pt x="28" y="30"/>
                      </a:lnTo>
                      <a:lnTo>
                        <a:pt x="31" y="22"/>
                      </a:lnTo>
                      <a:lnTo>
                        <a:pt x="37" y="22"/>
                      </a:lnTo>
                      <a:lnTo>
                        <a:pt x="37" y="1"/>
                      </a:lnTo>
                      <a:lnTo>
                        <a:pt x="24" y="0"/>
                      </a:lnTo>
                      <a:lnTo>
                        <a:pt x="13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4" name="Freeform 947"/>
                <p:cNvSpPr>
                  <a:spLocks/>
                </p:cNvSpPr>
                <p:nvPr/>
              </p:nvSpPr>
              <p:spPr bwMode="auto">
                <a:xfrm>
                  <a:off x="8123238" y="3076258"/>
                  <a:ext cx="58738" cy="60325"/>
                </a:xfrm>
                <a:custGeom>
                  <a:avLst/>
                  <a:gdLst>
                    <a:gd name="T0" fmla="*/ 13 w 37"/>
                    <a:gd name="T1" fmla="*/ 3 h 38"/>
                    <a:gd name="T2" fmla="*/ 10 w 37"/>
                    <a:gd name="T3" fmla="*/ 11 h 38"/>
                    <a:gd name="T4" fmla="*/ 0 w 37"/>
                    <a:gd name="T5" fmla="*/ 11 h 38"/>
                    <a:gd name="T6" fmla="*/ 0 w 37"/>
                    <a:gd name="T7" fmla="*/ 35 h 38"/>
                    <a:gd name="T8" fmla="*/ 13 w 37"/>
                    <a:gd name="T9" fmla="*/ 33 h 38"/>
                    <a:gd name="T10" fmla="*/ 16 w 37"/>
                    <a:gd name="T11" fmla="*/ 38 h 38"/>
                    <a:gd name="T12" fmla="*/ 23 w 37"/>
                    <a:gd name="T13" fmla="*/ 36 h 38"/>
                    <a:gd name="T14" fmla="*/ 28 w 37"/>
                    <a:gd name="T15" fmla="*/ 30 h 38"/>
                    <a:gd name="T16" fmla="*/ 31 w 37"/>
                    <a:gd name="T17" fmla="*/ 22 h 38"/>
                    <a:gd name="T18" fmla="*/ 37 w 37"/>
                    <a:gd name="T19" fmla="*/ 22 h 38"/>
                    <a:gd name="T20" fmla="*/ 37 w 37"/>
                    <a:gd name="T21" fmla="*/ 1 h 38"/>
                    <a:gd name="T22" fmla="*/ 24 w 37"/>
                    <a:gd name="T23" fmla="*/ 0 h 38"/>
                    <a:gd name="T24" fmla="*/ 13 w 37"/>
                    <a:gd name="T2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8">
                      <a:moveTo>
                        <a:pt x="13" y="3"/>
                      </a:moveTo>
                      <a:lnTo>
                        <a:pt x="10" y="11"/>
                      </a:lnTo>
                      <a:lnTo>
                        <a:pt x="0" y="11"/>
                      </a:lnTo>
                      <a:lnTo>
                        <a:pt x="0" y="35"/>
                      </a:lnTo>
                      <a:lnTo>
                        <a:pt x="13" y="33"/>
                      </a:lnTo>
                      <a:lnTo>
                        <a:pt x="16" y="38"/>
                      </a:lnTo>
                      <a:lnTo>
                        <a:pt x="23" y="36"/>
                      </a:lnTo>
                      <a:lnTo>
                        <a:pt x="28" y="30"/>
                      </a:lnTo>
                      <a:lnTo>
                        <a:pt x="31" y="22"/>
                      </a:lnTo>
                      <a:lnTo>
                        <a:pt x="37" y="22"/>
                      </a:lnTo>
                      <a:lnTo>
                        <a:pt x="37" y="1"/>
                      </a:lnTo>
                      <a:lnTo>
                        <a:pt x="24" y="0"/>
                      </a:lnTo>
                      <a:lnTo>
                        <a:pt x="13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5" name="Freeform 948"/>
                <p:cNvSpPr>
                  <a:spLocks/>
                </p:cNvSpPr>
                <p:nvPr/>
              </p:nvSpPr>
              <p:spPr bwMode="auto">
                <a:xfrm>
                  <a:off x="8123238" y="3076258"/>
                  <a:ext cx="58738" cy="60325"/>
                </a:xfrm>
                <a:custGeom>
                  <a:avLst/>
                  <a:gdLst>
                    <a:gd name="T0" fmla="*/ 13 w 37"/>
                    <a:gd name="T1" fmla="*/ 3 h 38"/>
                    <a:gd name="T2" fmla="*/ 10 w 37"/>
                    <a:gd name="T3" fmla="*/ 11 h 38"/>
                    <a:gd name="T4" fmla="*/ 0 w 37"/>
                    <a:gd name="T5" fmla="*/ 11 h 38"/>
                    <a:gd name="T6" fmla="*/ 0 w 37"/>
                    <a:gd name="T7" fmla="*/ 35 h 38"/>
                    <a:gd name="T8" fmla="*/ 13 w 37"/>
                    <a:gd name="T9" fmla="*/ 33 h 38"/>
                    <a:gd name="T10" fmla="*/ 16 w 37"/>
                    <a:gd name="T11" fmla="*/ 38 h 38"/>
                    <a:gd name="T12" fmla="*/ 23 w 37"/>
                    <a:gd name="T13" fmla="*/ 36 h 38"/>
                    <a:gd name="T14" fmla="*/ 28 w 37"/>
                    <a:gd name="T15" fmla="*/ 30 h 38"/>
                    <a:gd name="T16" fmla="*/ 31 w 37"/>
                    <a:gd name="T17" fmla="*/ 22 h 38"/>
                    <a:gd name="T18" fmla="*/ 37 w 37"/>
                    <a:gd name="T19" fmla="*/ 22 h 38"/>
                    <a:gd name="T20" fmla="*/ 37 w 37"/>
                    <a:gd name="T21" fmla="*/ 1 h 38"/>
                    <a:gd name="T22" fmla="*/ 24 w 37"/>
                    <a:gd name="T23" fmla="*/ 0 h 38"/>
                    <a:gd name="T24" fmla="*/ 13 w 37"/>
                    <a:gd name="T2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8">
                      <a:moveTo>
                        <a:pt x="13" y="3"/>
                      </a:moveTo>
                      <a:lnTo>
                        <a:pt x="10" y="11"/>
                      </a:lnTo>
                      <a:lnTo>
                        <a:pt x="0" y="11"/>
                      </a:lnTo>
                      <a:lnTo>
                        <a:pt x="0" y="35"/>
                      </a:lnTo>
                      <a:lnTo>
                        <a:pt x="13" y="33"/>
                      </a:lnTo>
                      <a:lnTo>
                        <a:pt x="16" y="38"/>
                      </a:lnTo>
                      <a:lnTo>
                        <a:pt x="23" y="36"/>
                      </a:lnTo>
                      <a:lnTo>
                        <a:pt x="28" y="30"/>
                      </a:lnTo>
                      <a:lnTo>
                        <a:pt x="31" y="22"/>
                      </a:lnTo>
                      <a:lnTo>
                        <a:pt x="37" y="22"/>
                      </a:lnTo>
                      <a:lnTo>
                        <a:pt x="37" y="1"/>
                      </a:lnTo>
                      <a:lnTo>
                        <a:pt x="24" y="0"/>
                      </a:lnTo>
                      <a:lnTo>
                        <a:pt x="13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6" name="Freeform 949"/>
                <p:cNvSpPr>
                  <a:spLocks/>
                </p:cNvSpPr>
                <p:nvPr/>
              </p:nvSpPr>
              <p:spPr bwMode="auto">
                <a:xfrm>
                  <a:off x="8123238" y="3076258"/>
                  <a:ext cx="58738" cy="60325"/>
                </a:xfrm>
                <a:custGeom>
                  <a:avLst/>
                  <a:gdLst>
                    <a:gd name="T0" fmla="*/ 13 w 37"/>
                    <a:gd name="T1" fmla="*/ 3 h 38"/>
                    <a:gd name="T2" fmla="*/ 10 w 37"/>
                    <a:gd name="T3" fmla="*/ 11 h 38"/>
                    <a:gd name="T4" fmla="*/ 0 w 37"/>
                    <a:gd name="T5" fmla="*/ 11 h 38"/>
                    <a:gd name="T6" fmla="*/ 0 w 37"/>
                    <a:gd name="T7" fmla="*/ 35 h 38"/>
                    <a:gd name="T8" fmla="*/ 13 w 37"/>
                    <a:gd name="T9" fmla="*/ 33 h 38"/>
                    <a:gd name="T10" fmla="*/ 16 w 37"/>
                    <a:gd name="T11" fmla="*/ 38 h 38"/>
                    <a:gd name="T12" fmla="*/ 23 w 37"/>
                    <a:gd name="T13" fmla="*/ 36 h 38"/>
                    <a:gd name="T14" fmla="*/ 28 w 37"/>
                    <a:gd name="T15" fmla="*/ 30 h 38"/>
                    <a:gd name="T16" fmla="*/ 31 w 37"/>
                    <a:gd name="T17" fmla="*/ 22 h 38"/>
                    <a:gd name="T18" fmla="*/ 37 w 37"/>
                    <a:gd name="T19" fmla="*/ 22 h 38"/>
                    <a:gd name="T20" fmla="*/ 37 w 37"/>
                    <a:gd name="T21" fmla="*/ 1 h 38"/>
                    <a:gd name="T22" fmla="*/ 24 w 37"/>
                    <a:gd name="T23" fmla="*/ 0 h 38"/>
                    <a:gd name="T24" fmla="*/ 13 w 37"/>
                    <a:gd name="T25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8">
                      <a:moveTo>
                        <a:pt x="13" y="3"/>
                      </a:moveTo>
                      <a:lnTo>
                        <a:pt x="10" y="11"/>
                      </a:lnTo>
                      <a:lnTo>
                        <a:pt x="0" y="11"/>
                      </a:lnTo>
                      <a:lnTo>
                        <a:pt x="0" y="35"/>
                      </a:lnTo>
                      <a:lnTo>
                        <a:pt x="13" y="33"/>
                      </a:lnTo>
                      <a:lnTo>
                        <a:pt x="16" y="38"/>
                      </a:lnTo>
                      <a:lnTo>
                        <a:pt x="23" y="36"/>
                      </a:lnTo>
                      <a:lnTo>
                        <a:pt x="28" y="30"/>
                      </a:lnTo>
                      <a:lnTo>
                        <a:pt x="31" y="22"/>
                      </a:lnTo>
                      <a:lnTo>
                        <a:pt x="37" y="22"/>
                      </a:lnTo>
                      <a:lnTo>
                        <a:pt x="37" y="1"/>
                      </a:lnTo>
                      <a:lnTo>
                        <a:pt x="24" y="0"/>
                      </a:lnTo>
                      <a:lnTo>
                        <a:pt x="13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7" name="Freeform 950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61 w 177"/>
                    <a:gd name="T1" fmla="*/ 185 h 185"/>
                    <a:gd name="T2" fmla="*/ 69 w 177"/>
                    <a:gd name="T3" fmla="*/ 180 h 185"/>
                    <a:gd name="T4" fmla="*/ 83 w 177"/>
                    <a:gd name="T5" fmla="*/ 180 h 185"/>
                    <a:gd name="T6" fmla="*/ 91 w 177"/>
                    <a:gd name="T7" fmla="*/ 178 h 185"/>
                    <a:gd name="T8" fmla="*/ 94 w 177"/>
                    <a:gd name="T9" fmla="*/ 167 h 185"/>
                    <a:gd name="T10" fmla="*/ 101 w 177"/>
                    <a:gd name="T11" fmla="*/ 164 h 185"/>
                    <a:gd name="T12" fmla="*/ 107 w 177"/>
                    <a:gd name="T13" fmla="*/ 161 h 185"/>
                    <a:gd name="T14" fmla="*/ 109 w 177"/>
                    <a:gd name="T15" fmla="*/ 150 h 185"/>
                    <a:gd name="T16" fmla="*/ 123 w 177"/>
                    <a:gd name="T17" fmla="*/ 148 h 185"/>
                    <a:gd name="T18" fmla="*/ 128 w 177"/>
                    <a:gd name="T19" fmla="*/ 138 h 185"/>
                    <a:gd name="T20" fmla="*/ 152 w 177"/>
                    <a:gd name="T21" fmla="*/ 134 h 185"/>
                    <a:gd name="T22" fmla="*/ 155 w 177"/>
                    <a:gd name="T23" fmla="*/ 122 h 185"/>
                    <a:gd name="T24" fmla="*/ 168 w 177"/>
                    <a:gd name="T25" fmla="*/ 118 h 185"/>
                    <a:gd name="T26" fmla="*/ 169 w 177"/>
                    <a:gd name="T27" fmla="*/ 89 h 185"/>
                    <a:gd name="T28" fmla="*/ 177 w 177"/>
                    <a:gd name="T29" fmla="*/ 81 h 185"/>
                    <a:gd name="T30" fmla="*/ 174 w 177"/>
                    <a:gd name="T31" fmla="*/ 63 h 185"/>
                    <a:gd name="T32" fmla="*/ 176 w 177"/>
                    <a:gd name="T33" fmla="*/ 43 h 185"/>
                    <a:gd name="T34" fmla="*/ 166 w 177"/>
                    <a:gd name="T35" fmla="*/ 27 h 185"/>
                    <a:gd name="T36" fmla="*/ 152 w 177"/>
                    <a:gd name="T37" fmla="*/ 20 h 185"/>
                    <a:gd name="T38" fmla="*/ 142 w 177"/>
                    <a:gd name="T39" fmla="*/ 9 h 185"/>
                    <a:gd name="T40" fmla="*/ 141 w 177"/>
                    <a:gd name="T41" fmla="*/ 0 h 185"/>
                    <a:gd name="T42" fmla="*/ 130 w 177"/>
                    <a:gd name="T43" fmla="*/ 0 h 185"/>
                    <a:gd name="T44" fmla="*/ 126 w 177"/>
                    <a:gd name="T45" fmla="*/ 9 h 185"/>
                    <a:gd name="T46" fmla="*/ 115 w 177"/>
                    <a:gd name="T47" fmla="*/ 16 h 185"/>
                    <a:gd name="T48" fmla="*/ 109 w 177"/>
                    <a:gd name="T49" fmla="*/ 25 h 185"/>
                    <a:gd name="T50" fmla="*/ 104 w 177"/>
                    <a:gd name="T51" fmla="*/ 73 h 185"/>
                    <a:gd name="T52" fmla="*/ 112 w 177"/>
                    <a:gd name="T53" fmla="*/ 79 h 185"/>
                    <a:gd name="T54" fmla="*/ 123 w 177"/>
                    <a:gd name="T55" fmla="*/ 81 h 185"/>
                    <a:gd name="T56" fmla="*/ 125 w 177"/>
                    <a:gd name="T57" fmla="*/ 100 h 185"/>
                    <a:gd name="T58" fmla="*/ 120 w 177"/>
                    <a:gd name="T59" fmla="*/ 110 h 185"/>
                    <a:gd name="T60" fmla="*/ 104 w 177"/>
                    <a:gd name="T61" fmla="*/ 110 h 185"/>
                    <a:gd name="T62" fmla="*/ 98 w 177"/>
                    <a:gd name="T63" fmla="*/ 102 h 185"/>
                    <a:gd name="T64" fmla="*/ 94 w 177"/>
                    <a:gd name="T65" fmla="*/ 86 h 185"/>
                    <a:gd name="T66" fmla="*/ 83 w 177"/>
                    <a:gd name="T67" fmla="*/ 79 h 185"/>
                    <a:gd name="T68" fmla="*/ 82 w 177"/>
                    <a:gd name="T69" fmla="*/ 73 h 185"/>
                    <a:gd name="T70" fmla="*/ 69 w 177"/>
                    <a:gd name="T71" fmla="*/ 75 h 185"/>
                    <a:gd name="T72" fmla="*/ 66 w 177"/>
                    <a:gd name="T73" fmla="*/ 84 h 185"/>
                    <a:gd name="T74" fmla="*/ 58 w 177"/>
                    <a:gd name="T75" fmla="*/ 83 h 185"/>
                    <a:gd name="T76" fmla="*/ 53 w 177"/>
                    <a:gd name="T77" fmla="*/ 65 h 185"/>
                    <a:gd name="T78" fmla="*/ 37 w 177"/>
                    <a:gd name="T79" fmla="*/ 63 h 185"/>
                    <a:gd name="T80" fmla="*/ 35 w 177"/>
                    <a:gd name="T81" fmla="*/ 100 h 185"/>
                    <a:gd name="T82" fmla="*/ 21 w 177"/>
                    <a:gd name="T83" fmla="*/ 100 h 185"/>
                    <a:gd name="T84" fmla="*/ 16 w 177"/>
                    <a:gd name="T85" fmla="*/ 91 h 185"/>
                    <a:gd name="T86" fmla="*/ 11 w 177"/>
                    <a:gd name="T87" fmla="*/ 92 h 185"/>
                    <a:gd name="T88" fmla="*/ 10 w 177"/>
                    <a:gd name="T89" fmla="*/ 100 h 185"/>
                    <a:gd name="T90" fmla="*/ 0 w 177"/>
                    <a:gd name="T91" fmla="*/ 102 h 185"/>
                    <a:gd name="T92" fmla="*/ 0 w 177"/>
                    <a:gd name="T93" fmla="*/ 142 h 185"/>
                    <a:gd name="T94" fmla="*/ 0 w 177"/>
                    <a:gd name="T95" fmla="*/ 156 h 185"/>
                    <a:gd name="T96" fmla="*/ 13 w 177"/>
                    <a:gd name="T97" fmla="*/ 172 h 185"/>
                    <a:gd name="T98" fmla="*/ 13 w 177"/>
                    <a:gd name="T99" fmla="*/ 180 h 185"/>
                    <a:gd name="T100" fmla="*/ 21 w 177"/>
                    <a:gd name="T101" fmla="*/ 182 h 185"/>
                    <a:gd name="T102" fmla="*/ 61 w 177"/>
                    <a:gd name="T103" fmla="*/ 185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61" y="185"/>
                      </a:move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8" name="Freeform 951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61 w 177"/>
                    <a:gd name="T1" fmla="*/ 185 h 185"/>
                    <a:gd name="T2" fmla="*/ 69 w 177"/>
                    <a:gd name="T3" fmla="*/ 180 h 185"/>
                    <a:gd name="T4" fmla="*/ 83 w 177"/>
                    <a:gd name="T5" fmla="*/ 180 h 185"/>
                    <a:gd name="T6" fmla="*/ 91 w 177"/>
                    <a:gd name="T7" fmla="*/ 178 h 185"/>
                    <a:gd name="T8" fmla="*/ 94 w 177"/>
                    <a:gd name="T9" fmla="*/ 167 h 185"/>
                    <a:gd name="T10" fmla="*/ 101 w 177"/>
                    <a:gd name="T11" fmla="*/ 164 h 185"/>
                    <a:gd name="T12" fmla="*/ 107 w 177"/>
                    <a:gd name="T13" fmla="*/ 161 h 185"/>
                    <a:gd name="T14" fmla="*/ 109 w 177"/>
                    <a:gd name="T15" fmla="*/ 150 h 185"/>
                    <a:gd name="T16" fmla="*/ 123 w 177"/>
                    <a:gd name="T17" fmla="*/ 148 h 185"/>
                    <a:gd name="T18" fmla="*/ 128 w 177"/>
                    <a:gd name="T19" fmla="*/ 138 h 185"/>
                    <a:gd name="T20" fmla="*/ 152 w 177"/>
                    <a:gd name="T21" fmla="*/ 134 h 185"/>
                    <a:gd name="T22" fmla="*/ 155 w 177"/>
                    <a:gd name="T23" fmla="*/ 122 h 185"/>
                    <a:gd name="T24" fmla="*/ 168 w 177"/>
                    <a:gd name="T25" fmla="*/ 118 h 185"/>
                    <a:gd name="T26" fmla="*/ 169 w 177"/>
                    <a:gd name="T27" fmla="*/ 89 h 185"/>
                    <a:gd name="T28" fmla="*/ 177 w 177"/>
                    <a:gd name="T29" fmla="*/ 81 h 185"/>
                    <a:gd name="T30" fmla="*/ 174 w 177"/>
                    <a:gd name="T31" fmla="*/ 63 h 185"/>
                    <a:gd name="T32" fmla="*/ 176 w 177"/>
                    <a:gd name="T33" fmla="*/ 43 h 185"/>
                    <a:gd name="T34" fmla="*/ 166 w 177"/>
                    <a:gd name="T35" fmla="*/ 27 h 185"/>
                    <a:gd name="T36" fmla="*/ 152 w 177"/>
                    <a:gd name="T37" fmla="*/ 20 h 185"/>
                    <a:gd name="T38" fmla="*/ 142 w 177"/>
                    <a:gd name="T39" fmla="*/ 9 h 185"/>
                    <a:gd name="T40" fmla="*/ 141 w 177"/>
                    <a:gd name="T41" fmla="*/ 0 h 185"/>
                    <a:gd name="T42" fmla="*/ 130 w 177"/>
                    <a:gd name="T43" fmla="*/ 0 h 185"/>
                    <a:gd name="T44" fmla="*/ 126 w 177"/>
                    <a:gd name="T45" fmla="*/ 9 h 185"/>
                    <a:gd name="T46" fmla="*/ 115 w 177"/>
                    <a:gd name="T47" fmla="*/ 16 h 185"/>
                    <a:gd name="T48" fmla="*/ 109 w 177"/>
                    <a:gd name="T49" fmla="*/ 25 h 185"/>
                    <a:gd name="T50" fmla="*/ 104 w 177"/>
                    <a:gd name="T51" fmla="*/ 73 h 185"/>
                    <a:gd name="T52" fmla="*/ 112 w 177"/>
                    <a:gd name="T53" fmla="*/ 79 h 185"/>
                    <a:gd name="T54" fmla="*/ 123 w 177"/>
                    <a:gd name="T55" fmla="*/ 81 h 185"/>
                    <a:gd name="T56" fmla="*/ 125 w 177"/>
                    <a:gd name="T57" fmla="*/ 100 h 185"/>
                    <a:gd name="T58" fmla="*/ 120 w 177"/>
                    <a:gd name="T59" fmla="*/ 110 h 185"/>
                    <a:gd name="T60" fmla="*/ 104 w 177"/>
                    <a:gd name="T61" fmla="*/ 110 h 185"/>
                    <a:gd name="T62" fmla="*/ 98 w 177"/>
                    <a:gd name="T63" fmla="*/ 102 h 185"/>
                    <a:gd name="T64" fmla="*/ 94 w 177"/>
                    <a:gd name="T65" fmla="*/ 86 h 185"/>
                    <a:gd name="T66" fmla="*/ 83 w 177"/>
                    <a:gd name="T67" fmla="*/ 79 h 185"/>
                    <a:gd name="T68" fmla="*/ 82 w 177"/>
                    <a:gd name="T69" fmla="*/ 73 h 185"/>
                    <a:gd name="T70" fmla="*/ 69 w 177"/>
                    <a:gd name="T71" fmla="*/ 75 h 185"/>
                    <a:gd name="T72" fmla="*/ 66 w 177"/>
                    <a:gd name="T73" fmla="*/ 84 h 185"/>
                    <a:gd name="T74" fmla="*/ 58 w 177"/>
                    <a:gd name="T75" fmla="*/ 83 h 185"/>
                    <a:gd name="T76" fmla="*/ 53 w 177"/>
                    <a:gd name="T77" fmla="*/ 65 h 185"/>
                    <a:gd name="T78" fmla="*/ 37 w 177"/>
                    <a:gd name="T79" fmla="*/ 63 h 185"/>
                    <a:gd name="T80" fmla="*/ 35 w 177"/>
                    <a:gd name="T81" fmla="*/ 100 h 185"/>
                    <a:gd name="T82" fmla="*/ 21 w 177"/>
                    <a:gd name="T83" fmla="*/ 100 h 185"/>
                    <a:gd name="T84" fmla="*/ 16 w 177"/>
                    <a:gd name="T85" fmla="*/ 91 h 185"/>
                    <a:gd name="T86" fmla="*/ 11 w 177"/>
                    <a:gd name="T87" fmla="*/ 92 h 185"/>
                    <a:gd name="T88" fmla="*/ 10 w 177"/>
                    <a:gd name="T89" fmla="*/ 100 h 185"/>
                    <a:gd name="T90" fmla="*/ 0 w 177"/>
                    <a:gd name="T91" fmla="*/ 102 h 185"/>
                    <a:gd name="T92" fmla="*/ 0 w 177"/>
                    <a:gd name="T93" fmla="*/ 142 h 185"/>
                    <a:gd name="T94" fmla="*/ 0 w 177"/>
                    <a:gd name="T95" fmla="*/ 156 h 185"/>
                    <a:gd name="T96" fmla="*/ 13 w 177"/>
                    <a:gd name="T97" fmla="*/ 172 h 185"/>
                    <a:gd name="T98" fmla="*/ 13 w 177"/>
                    <a:gd name="T99" fmla="*/ 180 h 185"/>
                    <a:gd name="T100" fmla="*/ 21 w 177"/>
                    <a:gd name="T101" fmla="*/ 182 h 185"/>
                    <a:gd name="T102" fmla="*/ 61 w 177"/>
                    <a:gd name="T103" fmla="*/ 185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61" y="185"/>
                      </a:move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9" name="Freeform 952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61 w 177"/>
                    <a:gd name="T1" fmla="*/ 185 h 185"/>
                    <a:gd name="T2" fmla="*/ 69 w 177"/>
                    <a:gd name="T3" fmla="*/ 180 h 185"/>
                    <a:gd name="T4" fmla="*/ 83 w 177"/>
                    <a:gd name="T5" fmla="*/ 180 h 185"/>
                    <a:gd name="T6" fmla="*/ 91 w 177"/>
                    <a:gd name="T7" fmla="*/ 178 h 185"/>
                    <a:gd name="T8" fmla="*/ 94 w 177"/>
                    <a:gd name="T9" fmla="*/ 167 h 185"/>
                    <a:gd name="T10" fmla="*/ 101 w 177"/>
                    <a:gd name="T11" fmla="*/ 164 h 185"/>
                    <a:gd name="T12" fmla="*/ 107 w 177"/>
                    <a:gd name="T13" fmla="*/ 161 h 185"/>
                    <a:gd name="T14" fmla="*/ 109 w 177"/>
                    <a:gd name="T15" fmla="*/ 150 h 185"/>
                    <a:gd name="T16" fmla="*/ 123 w 177"/>
                    <a:gd name="T17" fmla="*/ 148 h 185"/>
                    <a:gd name="T18" fmla="*/ 128 w 177"/>
                    <a:gd name="T19" fmla="*/ 138 h 185"/>
                    <a:gd name="T20" fmla="*/ 152 w 177"/>
                    <a:gd name="T21" fmla="*/ 134 h 185"/>
                    <a:gd name="T22" fmla="*/ 155 w 177"/>
                    <a:gd name="T23" fmla="*/ 122 h 185"/>
                    <a:gd name="T24" fmla="*/ 168 w 177"/>
                    <a:gd name="T25" fmla="*/ 118 h 185"/>
                    <a:gd name="T26" fmla="*/ 169 w 177"/>
                    <a:gd name="T27" fmla="*/ 89 h 185"/>
                    <a:gd name="T28" fmla="*/ 177 w 177"/>
                    <a:gd name="T29" fmla="*/ 81 h 185"/>
                    <a:gd name="T30" fmla="*/ 174 w 177"/>
                    <a:gd name="T31" fmla="*/ 63 h 185"/>
                    <a:gd name="T32" fmla="*/ 176 w 177"/>
                    <a:gd name="T33" fmla="*/ 43 h 185"/>
                    <a:gd name="T34" fmla="*/ 166 w 177"/>
                    <a:gd name="T35" fmla="*/ 27 h 185"/>
                    <a:gd name="T36" fmla="*/ 152 w 177"/>
                    <a:gd name="T37" fmla="*/ 20 h 185"/>
                    <a:gd name="T38" fmla="*/ 142 w 177"/>
                    <a:gd name="T39" fmla="*/ 9 h 185"/>
                    <a:gd name="T40" fmla="*/ 141 w 177"/>
                    <a:gd name="T41" fmla="*/ 0 h 185"/>
                    <a:gd name="T42" fmla="*/ 130 w 177"/>
                    <a:gd name="T43" fmla="*/ 0 h 185"/>
                    <a:gd name="T44" fmla="*/ 126 w 177"/>
                    <a:gd name="T45" fmla="*/ 9 h 185"/>
                    <a:gd name="T46" fmla="*/ 115 w 177"/>
                    <a:gd name="T47" fmla="*/ 16 h 185"/>
                    <a:gd name="T48" fmla="*/ 109 w 177"/>
                    <a:gd name="T49" fmla="*/ 25 h 185"/>
                    <a:gd name="T50" fmla="*/ 104 w 177"/>
                    <a:gd name="T51" fmla="*/ 73 h 185"/>
                    <a:gd name="T52" fmla="*/ 112 w 177"/>
                    <a:gd name="T53" fmla="*/ 79 h 185"/>
                    <a:gd name="T54" fmla="*/ 123 w 177"/>
                    <a:gd name="T55" fmla="*/ 81 h 185"/>
                    <a:gd name="T56" fmla="*/ 125 w 177"/>
                    <a:gd name="T57" fmla="*/ 100 h 185"/>
                    <a:gd name="T58" fmla="*/ 120 w 177"/>
                    <a:gd name="T59" fmla="*/ 110 h 185"/>
                    <a:gd name="T60" fmla="*/ 104 w 177"/>
                    <a:gd name="T61" fmla="*/ 110 h 185"/>
                    <a:gd name="T62" fmla="*/ 98 w 177"/>
                    <a:gd name="T63" fmla="*/ 102 h 185"/>
                    <a:gd name="T64" fmla="*/ 94 w 177"/>
                    <a:gd name="T65" fmla="*/ 86 h 185"/>
                    <a:gd name="T66" fmla="*/ 83 w 177"/>
                    <a:gd name="T67" fmla="*/ 79 h 185"/>
                    <a:gd name="T68" fmla="*/ 82 w 177"/>
                    <a:gd name="T69" fmla="*/ 73 h 185"/>
                    <a:gd name="T70" fmla="*/ 69 w 177"/>
                    <a:gd name="T71" fmla="*/ 75 h 185"/>
                    <a:gd name="T72" fmla="*/ 66 w 177"/>
                    <a:gd name="T73" fmla="*/ 84 h 185"/>
                    <a:gd name="T74" fmla="*/ 58 w 177"/>
                    <a:gd name="T75" fmla="*/ 83 h 185"/>
                    <a:gd name="T76" fmla="*/ 53 w 177"/>
                    <a:gd name="T77" fmla="*/ 65 h 185"/>
                    <a:gd name="T78" fmla="*/ 37 w 177"/>
                    <a:gd name="T79" fmla="*/ 63 h 185"/>
                    <a:gd name="T80" fmla="*/ 35 w 177"/>
                    <a:gd name="T81" fmla="*/ 100 h 185"/>
                    <a:gd name="T82" fmla="*/ 21 w 177"/>
                    <a:gd name="T83" fmla="*/ 100 h 185"/>
                    <a:gd name="T84" fmla="*/ 16 w 177"/>
                    <a:gd name="T85" fmla="*/ 91 h 185"/>
                    <a:gd name="T86" fmla="*/ 11 w 177"/>
                    <a:gd name="T87" fmla="*/ 92 h 185"/>
                    <a:gd name="T88" fmla="*/ 10 w 177"/>
                    <a:gd name="T89" fmla="*/ 100 h 185"/>
                    <a:gd name="T90" fmla="*/ 0 w 177"/>
                    <a:gd name="T91" fmla="*/ 102 h 185"/>
                    <a:gd name="T92" fmla="*/ 0 w 177"/>
                    <a:gd name="T93" fmla="*/ 142 h 185"/>
                    <a:gd name="T94" fmla="*/ 0 w 177"/>
                    <a:gd name="T95" fmla="*/ 156 h 185"/>
                    <a:gd name="T96" fmla="*/ 13 w 177"/>
                    <a:gd name="T97" fmla="*/ 172 h 185"/>
                    <a:gd name="T98" fmla="*/ 13 w 177"/>
                    <a:gd name="T99" fmla="*/ 180 h 185"/>
                    <a:gd name="T100" fmla="*/ 21 w 177"/>
                    <a:gd name="T101" fmla="*/ 182 h 185"/>
                    <a:gd name="T102" fmla="*/ 61 w 177"/>
                    <a:gd name="T103" fmla="*/ 185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61" y="185"/>
                      </a:move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0" name="Freeform 953"/>
                <p:cNvSpPr>
                  <a:spLocks/>
                </p:cNvSpPr>
                <p:nvPr/>
              </p:nvSpPr>
              <p:spPr bwMode="auto">
                <a:xfrm>
                  <a:off x="8012113" y="2468246"/>
                  <a:ext cx="280988" cy="293688"/>
                </a:xfrm>
                <a:custGeom>
                  <a:avLst/>
                  <a:gdLst>
                    <a:gd name="T0" fmla="*/ 61 w 177"/>
                    <a:gd name="T1" fmla="*/ 185 h 185"/>
                    <a:gd name="T2" fmla="*/ 69 w 177"/>
                    <a:gd name="T3" fmla="*/ 180 h 185"/>
                    <a:gd name="T4" fmla="*/ 83 w 177"/>
                    <a:gd name="T5" fmla="*/ 180 h 185"/>
                    <a:gd name="T6" fmla="*/ 91 w 177"/>
                    <a:gd name="T7" fmla="*/ 178 h 185"/>
                    <a:gd name="T8" fmla="*/ 94 w 177"/>
                    <a:gd name="T9" fmla="*/ 167 h 185"/>
                    <a:gd name="T10" fmla="*/ 101 w 177"/>
                    <a:gd name="T11" fmla="*/ 164 h 185"/>
                    <a:gd name="T12" fmla="*/ 107 w 177"/>
                    <a:gd name="T13" fmla="*/ 161 h 185"/>
                    <a:gd name="T14" fmla="*/ 109 w 177"/>
                    <a:gd name="T15" fmla="*/ 150 h 185"/>
                    <a:gd name="T16" fmla="*/ 123 w 177"/>
                    <a:gd name="T17" fmla="*/ 148 h 185"/>
                    <a:gd name="T18" fmla="*/ 128 w 177"/>
                    <a:gd name="T19" fmla="*/ 138 h 185"/>
                    <a:gd name="T20" fmla="*/ 152 w 177"/>
                    <a:gd name="T21" fmla="*/ 134 h 185"/>
                    <a:gd name="T22" fmla="*/ 155 w 177"/>
                    <a:gd name="T23" fmla="*/ 122 h 185"/>
                    <a:gd name="T24" fmla="*/ 168 w 177"/>
                    <a:gd name="T25" fmla="*/ 118 h 185"/>
                    <a:gd name="T26" fmla="*/ 169 w 177"/>
                    <a:gd name="T27" fmla="*/ 89 h 185"/>
                    <a:gd name="T28" fmla="*/ 177 w 177"/>
                    <a:gd name="T29" fmla="*/ 81 h 185"/>
                    <a:gd name="T30" fmla="*/ 174 w 177"/>
                    <a:gd name="T31" fmla="*/ 63 h 185"/>
                    <a:gd name="T32" fmla="*/ 176 w 177"/>
                    <a:gd name="T33" fmla="*/ 43 h 185"/>
                    <a:gd name="T34" fmla="*/ 166 w 177"/>
                    <a:gd name="T35" fmla="*/ 27 h 185"/>
                    <a:gd name="T36" fmla="*/ 152 w 177"/>
                    <a:gd name="T37" fmla="*/ 20 h 185"/>
                    <a:gd name="T38" fmla="*/ 142 w 177"/>
                    <a:gd name="T39" fmla="*/ 9 h 185"/>
                    <a:gd name="T40" fmla="*/ 141 w 177"/>
                    <a:gd name="T41" fmla="*/ 0 h 185"/>
                    <a:gd name="T42" fmla="*/ 130 w 177"/>
                    <a:gd name="T43" fmla="*/ 0 h 185"/>
                    <a:gd name="T44" fmla="*/ 126 w 177"/>
                    <a:gd name="T45" fmla="*/ 9 h 185"/>
                    <a:gd name="T46" fmla="*/ 115 w 177"/>
                    <a:gd name="T47" fmla="*/ 16 h 185"/>
                    <a:gd name="T48" fmla="*/ 109 w 177"/>
                    <a:gd name="T49" fmla="*/ 25 h 185"/>
                    <a:gd name="T50" fmla="*/ 104 w 177"/>
                    <a:gd name="T51" fmla="*/ 73 h 185"/>
                    <a:gd name="T52" fmla="*/ 112 w 177"/>
                    <a:gd name="T53" fmla="*/ 79 h 185"/>
                    <a:gd name="T54" fmla="*/ 123 w 177"/>
                    <a:gd name="T55" fmla="*/ 81 h 185"/>
                    <a:gd name="T56" fmla="*/ 125 w 177"/>
                    <a:gd name="T57" fmla="*/ 100 h 185"/>
                    <a:gd name="T58" fmla="*/ 120 w 177"/>
                    <a:gd name="T59" fmla="*/ 110 h 185"/>
                    <a:gd name="T60" fmla="*/ 104 w 177"/>
                    <a:gd name="T61" fmla="*/ 110 h 185"/>
                    <a:gd name="T62" fmla="*/ 98 w 177"/>
                    <a:gd name="T63" fmla="*/ 102 h 185"/>
                    <a:gd name="T64" fmla="*/ 94 w 177"/>
                    <a:gd name="T65" fmla="*/ 86 h 185"/>
                    <a:gd name="T66" fmla="*/ 83 w 177"/>
                    <a:gd name="T67" fmla="*/ 79 h 185"/>
                    <a:gd name="T68" fmla="*/ 82 w 177"/>
                    <a:gd name="T69" fmla="*/ 73 h 185"/>
                    <a:gd name="T70" fmla="*/ 69 w 177"/>
                    <a:gd name="T71" fmla="*/ 75 h 185"/>
                    <a:gd name="T72" fmla="*/ 66 w 177"/>
                    <a:gd name="T73" fmla="*/ 84 h 185"/>
                    <a:gd name="T74" fmla="*/ 58 w 177"/>
                    <a:gd name="T75" fmla="*/ 83 h 185"/>
                    <a:gd name="T76" fmla="*/ 53 w 177"/>
                    <a:gd name="T77" fmla="*/ 65 h 185"/>
                    <a:gd name="T78" fmla="*/ 37 w 177"/>
                    <a:gd name="T79" fmla="*/ 63 h 185"/>
                    <a:gd name="T80" fmla="*/ 35 w 177"/>
                    <a:gd name="T81" fmla="*/ 100 h 185"/>
                    <a:gd name="T82" fmla="*/ 21 w 177"/>
                    <a:gd name="T83" fmla="*/ 100 h 185"/>
                    <a:gd name="T84" fmla="*/ 16 w 177"/>
                    <a:gd name="T85" fmla="*/ 91 h 185"/>
                    <a:gd name="T86" fmla="*/ 11 w 177"/>
                    <a:gd name="T87" fmla="*/ 92 h 185"/>
                    <a:gd name="T88" fmla="*/ 10 w 177"/>
                    <a:gd name="T89" fmla="*/ 100 h 185"/>
                    <a:gd name="T90" fmla="*/ 0 w 177"/>
                    <a:gd name="T91" fmla="*/ 102 h 185"/>
                    <a:gd name="T92" fmla="*/ 0 w 177"/>
                    <a:gd name="T93" fmla="*/ 142 h 185"/>
                    <a:gd name="T94" fmla="*/ 0 w 177"/>
                    <a:gd name="T95" fmla="*/ 156 h 185"/>
                    <a:gd name="T96" fmla="*/ 13 w 177"/>
                    <a:gd name="T97" fmla="*/ 172 h 185"/>
                    <a:gd name="T98" fmla="*/ 13 w 177"/>
                    <a:gd name="T99" fmla="*/ 180 h 185"/>
                    <a:gd name="T100" fmla="*/ 21 w 177"/>
                    <a:gd name="T101" fmla="*/ 182 h 185"/>
                    <a:gd name="T102" fmla="*/ 61 w 177"/>
                    <a:gd name="T103" fmla="*/ 185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77" h="185">
                      <a:moveTo>
                        <a:pt x="61" y="185"/>
                      </a:moveTo>
                      <a:lnTo>
                        <a:pt x="69" y="180"/>
                      </a:lnTo>
                      <a:lnTo>
                        <a:pt x="83" y="180"/>
                      </a:lnTo>
                      <a:lnTo>
                        <a:pt x="91" y="178"/>
                      </a:lnTo>
                      <a:lnTo>
                        <a:pt x="94" y="167"/>
                      </a:lnTo>
                      <a:lnTo>
                        <a:pt x="101" y="164"/>
                      </a:lnTo>
                      <a:lnTo>
                        <a:pt x="107" y="161"/>
                      </a:lnTo>
                      <a:lnTo>
                        <a:pt x="109" y="150"/>
                      </a:lnTo>
                      <a:lnTo>
                        <a:pt x="123" y="148"/>
                      </a:lnTo>
                      <a:lnTo>
                        <a:pt x="128" y="138"/>
                      </a:lnTo>
                      <a:lnTo>
                        <a:pt x="152" y="134"/>
                      </a:lnTo>
                      <a:lnTo>
                        <a:pt x="155" y="122"/>
                      </a:lnTo>
                      <a:lnTo>
                        <a:pt x="168" y="118"/>
                      </a:lnTo>
                      <a:lnTo>
                        <a:pt x="169" y="89"/>
                      </a:lnTo>
                      <a:lnTo>
                        <a:pt x="177" y="81"/>
                      </a:lnTo>
                      <a:lnTo>
                        <a:pt x="174" y="63"/>
                      </a:lnTo>
                      <a:lnTo>
                        <a:pt x="176" y="43"/>
                      </a:lnTo>
                      <a:lnTo>
                        <a:pt x="166" y="27"/>
                      </a:lnTo>
                      <a:lnTo>
                        <a:pt x="152" y="20"/>
                      </a:lnTo>
                      <a:lnTo>
                        <a:pt x="142" y="9"/>
                      </a:lnTo>
                      <a:lnTo>
                        <a:pt x="141" y="0"/>
                      </a:lnTo>
                      <a:lnTo>
                        <a:pt x="130" y="0"/>
                      </a:lnTo>
                      <a:lnTo>
                        <a:pt x="126" y="9"/>
                      </a:lnTo>
                      <a:lnTo>
                        <a:pt x="115" y="16"/>
                      </a:lnTo>
                      <a:lnTo>
                        <a:pt x="109" y="25"/>
                      </a:lnTo>
                      <a:lnTo>
                        <a:pt x="104" y="73"/>
                      </a:lnTo>
                      <a:lnTo>
                        <a:pt x="112" y="79"/>
                      </a:lnTo>
                      <a:lnTo>
                        <a:pt x="123" y="81"/>
                      </a:lnTo>
                      <a:lnTo>
                        <a:pt x="125" y="100"/>
                      </a:lnTo>
                      <a:lnTo>
                        <a:pt x="120" y="110"/>
                      </a:lnTo>
                      <a:lnTo>
                        <a:pt x="104" y="110"/>
                      </a:lnTo>
                      <a:lnTo>
                        <a:pt x="98" y="102"/>
                      </a:lnTo>
                      <a:lnTo>
                        <a:pt x="94" y="86"/>
                      </a:lnTo>
                      <a:lnTo>
                        <a:pt x="83" y="79"/>
                      </a:lnTo>
                      <a:lnTo>
                        <a:pt x="82" y="73"/>
                      </a:lnTo>
                      <a:lnTo>
                        <a:pt x="69" y="75"/>
                      </a:lnTo>
                      <a:lnTo>
                        <a:pt x="66" y="84"/>
                      </a:lnTo>
                      <a:lnTo>
                        <a:pt x="58" y="83"/>
                      </a:lnTo>
                      <a:lnTo>
                        <a:pt x="53" y="65"/>
                      </a:lnTo>
                      <a:lnTo>
                        <a:pt x="37" y="63"/>
                      </a:lnTo>
                      <a:lnTo>
                        <a:pt x="35" y="100"/>
                      </a:lnTo>
                      <a:lnTo>
                        <a:pt x="21" y="100"/>
                      </a:lnTo>
                      <a:lnTo>
                        <a:pt x="16" y="91"/>
                      </a:lnTo>
                      <a:lnTo>
                        <a:pt x="11" y="92"/>
                      </a:lnTo>
                      <a:lnTo>
                        <a:pt x="10" y="100"/>
                      </a:lnTo>
                      <a:lnTo>
                        <a:pt x="0" y="102"/>
                      </a:lnTo>
                      <a:lnTo>
                        <a:pt x="0" y="142"/>
                      </a:lnTo>
                      <a:lnTo>
                        <a:pt x="0" y="156"/>
                      </a:lnTo>
                      <a:lnTo>
                        <a:pt x="13" y="172"/>
                      </a:lnTo>
                      <a:lnTo>
                        <a:pt x="13" y="180"/>
                      </a:lnTo>
                      <a:lnTo>
                        <a:pt x="21" y="182"/>
                      </a:lnTo>
                      <a:lnTo>
                        <a:pt x="61" y="18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1" name="Freeform 954"/>
                <p:cNvSpPr>
                  <a:spLocks/>
                </p:cNvSpPr>
                <p:nvPr/>
              </p:nvSpPr>
              <p:spPr bwMode="auto">
                <a:xfrm>
                  <a:off x="7810500" y="1628458"/>
                  <a:ext cx="260350" cy="433388"/>
                </a:xfrm>
                <a:custGeom>
                  <a:avLst/>
                  <a:gdLst>
                    <a:gd name="T0" fmla="*/ 25 w 164"/>
                    <a:gd name="T1" fmla="*/ 0 h 273"/>
                    <a:gd name="T2" fmla="*/ 27 w 164"/>
                    <a:gd name="T3" fmla="*/ 8 h 273"/>
                    <a:gd name="T4" fmla="*/ 30 w 164"/>
                    <a:gd name="T5" fmla="*/ 15 h 273"/>
                    <a:gd name="T6" fmla="*/ 36 w 164"/>
                    <a:gd name="T7" fmla="*/ 31 h 273"/>
                    <a:gd name="T8" fmla="*/ 32 w 164"/>
                    <a:gd name="T9" fmla="*/ 115 h 273"/>
                    <a:gd name="T10" fmla="*/ 20 w 164"/>
                    <a:gd name="T11" fmla="*/ 117 h 273"/>
                    <a:gd name="T12" fmla="*/ 16 w 164"/>
                    <a:gd name="T13" fmla="*/ 128 h 273"/>
                    <a:gd name="T14" fmla="*/ 6 w 164"/>
                    <a:gd name="T15" fmla="*/ 133 h 273"/>
                    <a:gd name="T16" fmla="*/ 0 w 164"/>
                    <a:gd name="T17" fmla="*/ 142 h 273"/>
                    <a:gd name="T18" fmla="*/ 0 w 164"/>
                    <a:gd name="T19" fmla="*/ 157 h 273"/>
                    <a:gd name="T20" fmla="*/ 6 w 164"/>
                    <a:gd name="T21" fmla="*/ 157 h 273"/>
                    <a:gd name="T22" fmla="*/ 9 w 164"/>
                    <a:gd name="T23" fmla="*/ 166 h 273"/>
                    <a:gd name="T24" fmla="*/ 12 w 164"/>
                    <a:gd name="T25" fmla="*/ 174 h 273"/>
                    <a:gd name="T26" fmla="*/ 20 w 164"/>
                    <a:gd name="T27" fmla="*/ 189 h 273"/>
                    <a:gd name="T28" fmla="*/ 20 w 164"/>
                    <a:gd name="T29" fmla="*/ 198 h 273"/>
                    <a:gd name="T30" fmla="*/ 14 w 164"/>
                    <a:gd name="T31" fmla="*/ 201 h 273"/>
                    <a:gd name="T32" fmla="*/ 17 w 164"/>
                    <a:gd name="T33" fmla="*/ 203 h 273"/>
                    <a:gd name="T34" fmla="*/ 20 w 164"/>
                    <a:gd name="T35" fmla="*/ 214 h 273"/>
                    <a:gd name="T36" fmla="*/ 27 w 164"/>
                    <a:gd name="T37" fmla="*/ 221 h 273"/>
                    <a:gd name="T38" fmla="*/ 25 w 164"/>
                    <a:gd name="T39" fmla="*/ 229 h 273"/>
                    <a:gd name="T40" fmla="*/ 17 w 164"/>
                    <a:gd name="T41" fmla="*/ 233 h 273"/>
                    <a:gd name="T42" fmla="*/ 19 w 164"/>
                    <a:gd name="T43" fmla="*/ 243 h 273"/>
                    <a:gd name="T44" fmla="*/ 30 w 164"/>
                    <a:gd name="T45" fmla="*/ 256 h 273"/>
                    <a:gd name="T46" fmla="*/ 38 w 164"/>
                    <a:gd name="T47" fmla="*/ 273 h 273"/>
                    <a:gd name="T48" fmla="*/ 48 w 164"/>
                    <a:gd name="T49" fmla="*/ 268 h 273"/>
                    <a:gd name="T50" fmla="*/ 62 w 164"/>
                    <a:gd name="T51" fmla="*/ 270 h 273"/>
                    <a:gd name="T52" fmla="*/ 67 w 164"/>
                    <a:gd name="T53" fmla="*/ 259 h 273"/>
                    <a:gd name="T54" fmla="*/ 83 w 164"/>
                    <a:gd name="T55" fmla="*/ 259 h 273"/>
                    <a:gd name="T56" fmla="*/ 91 w 164"/>
                    <a:gd name="T57" fmla="*/ 248 h 273"/>
                    <a:gd name="T58" fmla="*/ 105 w 164"/>
                    <a:gd name="T59" fmla="*/ 245 h 273"/>
                    <a:gd name="T60" fmla="*/ 111 w 164"/>
                    <a:gd name="T61" fmla="*/ 233 h 273"/>
                    <a:gd name="T62" fmla="*/ 121 w 164"/>
                    <a:gd name="T63" fmla="*/ 229 h 273"/>
                    <a:gd name="T64" fmla="*/ 127 w 164"/>
                    <a:gd name="T65" fmla="*/ 216 h 273"/>
                    <a:gd name="T66" fmla="*/ 137 w 164"/>
                    <a:gd name="T67" fmla="*/ 208 h 273"/>
                    <a:gd name="T68" fmla="*/ 145 w 164"/>
                    <a:gd name="T69" fmla="*/ 205 h 273"/>
                    <a:gd name="T70" fmla="*/ 148 w 164"/>
                    <a:gd name="T71" fmla="*/ 200 h 273"/>
                    <a:gd name="T72" fmla="*/ 148 w 164"/>
                    <a:gd name="T73" fmla="*/ 192 h 273"/>
                    <a:gd name="T74" fmla="*/ 142 w 164"/>
                    <a:gd name="T75" fmla="*/ 189 h 273"/>
                    <a:gd name="T76" fmla="*/ 138 w 164"/>
                    <a:gd name="T77" fmla="*/ 178 h 273"/>
                    <a:gd name="T78" fmla="*/ 127 w 164"/>
                    <a:gd name="T79" fmla="*/ 173 h 273"/>
                    <a:gd name="T80" fmla="*/ 127 w 164"/>
                    <a:gd name="T81" fmla="*/ 163 h 273"/>
                    <a:gd name="T82" fmla="*/ 138 w 164"/>
                    <a:gd name="T83" fmla="*/ 162 h 273"/>
                    <a:gd name="T84" fmla="*/ 143 w 164"/>
                    <a:gd name="T85" fmla="*/ 146 h 273"/>
                    <a:gd name="T86" fmla="*/ 153 w 164"/>
                    <a:gd name="T87" fmla="*/ 130 h 273"/>
                    <a:gd name="T88" fmla="*/ 164 w 164"/>
                    <a:gd name="T89" fmla="*/ 126 h 273"/>
                    <a:gd name="T90" fmla="*/ 164 w 164"/>
                    <a:gd name="T91" fmla="*/ 82 h 273"/>
                    <a:gd name="T92" fmla="*/ 154 w 164"/>
                    <a:gd name="T93" fmla="*/ 80 h 273"/>
                    <a:gd name="T94" fmla="*/ 127 w 164"/>
                    <a:gd name="T95" fmla="*/ 59 h 273"/>
                    <a:gd name="T96" fmla="*/ 118 w 164"/>
                    <a:gd name="T97" fmla="*/ 53 h 273"/>
                    <a:gd name="T98" fmla="*/ 94 w 164"/>
                    <a:gd name="T99" fmla="*/ 42 h 273"/>
                    <a:gd name="T100" fmla="*/ 86 w 164"/>
                    <a:gd name="T101" fmla="*/ 29 h 273"/>
                    <a:gd name="T102" fmla="*/ 59 w 164"/>
                    <a:gd name="T103" fmla="*/ 26 h 273"/>
                    <a:gd name="T104" fmla="*/ 55 w 164"/>
                    <a:gd name="T105" fmla="*/ 12 h 273"/>
                    <a:gd name="T106" fmla="*/ 41 w 164"/>
                    <a:gd name="T107" fmla="*/ 7 h 273"/>
                    <a:gd name="T108" fmla="*/ 40 w 164"/>
                    <a:gd name="T109" fmla="*/ 2 h 273"/>
                    <a:gd name="T110" fmla="*/ 25 w 164"/>
                    <a:gd name="T1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64" h="273">
                      <a:moveTo>
                        <a:pt x="25" y="0"/>
                      </a:moveTo>
                      <a:lnTo>
                        <a:pt x="27" y="8"/>
                      </a:lnTo>
                      <a:lnTo>
                        <a:pt x="30" y="15"/>
                      </a:lnTo>
                      <a:lnTo>
                        <a:pt x="36" y="31"/>
                      </a:lnTo>
                      <a:lnTo>
                        <a:pt x="32" y="115"/>
                      </a:lnTo>
                      <a:lnTo>
                        <a:pt x="20" y="117"/>
                      </a:lnTo>
                      <a:lnTo>
                        <a:pt x="16" y="128"/>
                      </a:lnTo>
                      <a:lnTo>
                        <a:pt x="6" y="133"/>
                      </a:lnTo>
                      <a:lnTo>
                        <a:pt x="0" y="142"/>
                      </a:lnTo>
                      <a:lnTo>
                        <a:pt x="0" y="157"/>
                      </a:lnTo>
                      <a:lnTo>
                        <a:pt x="6" y="157"/>
                      </a:lnTo>
                      <a:lnTo>
                        <a:pt x="9" y="166"/>
                      </a:lnTo>
                      <a:lnTo>
                        <a:pt x="12" y="174"/>
                      </a:lnTo>
                      <a:lnTo>
                        <a:pt x="20" y="189"/>
                      </a:lnTo>
                      <a:lnTo>
                        <a:pt x="20" y="198"/>
                      </a:lnTo>
                      <a:lnTo>
                        <a:pt x="14" y="201"/>
                      </a:lnTo>
                      <a:lnTo>
                        <a:pt x="17" y="203"/>
                      </a:lnTo>
                      <a:lnTo>
                        <a:pt x="20" y="214"/>
                      </a:lnTo>
                      <a:lnTo>
                        <a:pt x="27" y="221"/>
                      </a:lnTo>
                      <a:lnTo>
                        <a:pt x="25" y="229"/>
                      </a:lnTo>
                      <a:lnTo>
                        <a:pt x="17" y="233"/>
                      </a:lnTo>
                      <a:lnTo>
                        <a:pt x="19" y="243"/>
                      </a:lnTo>
                      <a:lnTo>
                        <a:pt x="30" y="256"/>
                      </a:lnTo>
                      <a:lnTo>
                        <a:pt x="38" y="273"/>
                      </a:lnTo>
                      <a:lnTo>
                        <a:pt x="48" y="268"/>
                      </a:lnTo>
                      <a:lnTo>
                        <a:pt x="62" y="270"/>
                      </a:lnTo>
                      <a:lnTo>
                        <a:pt x="67" y="259"/>
                      </a:lnTo>
                      <a:lnTo>
                        <a:pt x="83" y="259"/>
                      </a:lnTo>
                      <a:lnTo>
                        <a:pt x="91" y="248"/>
                      </a:lnTo>
                      <a:lnTo>
                        <a:pt x="105" y="245"/>
                      </a:lnTo>
                      <a:lnTo>
                        <a:pt x="111" y="233"/>
                      </a:lnTo>
                      <a:lnTo>
                        <a:pt x="121" y="229"/>
                      </a:lnTo>
                      <a:lnTo>
                        <a:pt x="127" y="216"/>
                      </a:lnTo>
                      <a:lnTo>
                        <a:pt x="137" y="208"/>
                      </a:lnTo>
                      <a:lnTo>
                        <a:pt x="145" y="205"/>
                      </a:lnTo>
                      <a:lnTo>
                        <a:pt x="148" y="200"/>
                      </a:lnTo>
                      <a:lnTo>
                        <a:pt x="148" y="192"/>
                      </a:lnTo>
                      <a:lnTo>
                        <a:pt x="142" y="189"/>
                      </a:lnTo>
                      <a:lnTo>
                        <a:pt x="138" y="178"/>
                      </a:lnTo>
                      <a:lnTo>
                        <a:pt x="127" y="173"/>
                      </a:lnTo>
                      <a:lnTo>
                        <a:pt x="127" y="163"/>
                      </a:lnTo>
                      <a:lnTo>
                        <a:pt x="138" y="162"/>
                      </a:lnTo>
                      <a:lnTo>
                        <a:pt x="143" y="146"/>
                      </a:lnTo>
                      <a:lnTo>
                        <a:pt x="153" y="130"/>
                      </a:lnTo>
                      <a:lnTo>
                        <a:pt x="164" y="126"/>
                      </a:lnTo>
                      <a:lnTo>
                        <a:pt x="164" y="82"/>
                      </a:lnTo>
                      <a:lnTo>
                        <a:pt x="154" y="80"/>
                      </a:lnTo>
                      <a:lnTo>
                        <a:pt x="127" y="59"/>
                      </a:lnTo>
                      <a:lnTo>
                        <a:pt x="118" y="53"/>
                      </a:lnTo>
                      <a:lnTo>
                        <a:pt x="94" y="42"/>
                      </a:lnTo>
                      <a:lnTo>
                        <a:pt x="86" y="29"/>
                      </a:lnTo>
                      <a:lnTo>
                        <a:pt x="59" y="26"/>
                      </a:lnTo>
                      <a:lnTo>
                        <a:pt x="55" y="12"/>
                      </a:lnTo>
                      <a:lnTo>
                        <a:pt x="41" y="7"/>
                      </a:lnTo>
                      <a:lnTo>
                        <a:pt x="40" y="2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2" name="Freeform 955"/>
                <p:cNvSpPr>
                  <a:spLocks/>
                </p:cNvSpPr>
                <p:nvPr/>
              </p:nvSpPr>
              <p:spPr bwMode="auto">
                <a:xfrm>
                  <a:off x="7810500" y="1628458"/>
                  <a:ext cx="260350" cy="433388"/>
                </a:xfrm>
                <a:custGeom>
                  <a:avLst/>
                  <a:gdLst>
                    <a:gd name="T0" fmla="*/ 25 w 164"/>
                    <a:gd name="T1" fmla="*/ 0 h 273"/>
                    <a:gd name="T2" fmla="*/ 27 w 164"/>
                    <a:gd name="T3" fmla="*/ 8 h 273"/>
                    <a:gd name="T4" fmla="*/ 30 w 164"/>
                    <a:gd name="T5" fmla="*/ 15 h 273"/>
                    <a:gd name="T6" fmla="*/ 36 w 164"/>
                    <a:gd name="T7" fmla="*/ 31 h 273"/>
                    <a:gd name="T8" fmla="*/ 32 w 164"/>
                    <a:gd name="T9" fmla="*/ 115 h 273"/>
                    <a:gd name="T10" fmla="*/ 20 w 164"/>
                    <a:gd name="T11" fmla="*/ 117 h 273"/>
                    <a:gd name="T12" fmla="*/ 16 w 164"/>
                    <a:gd name="T13" fmla="*/ 128 h 273"/>
                    <a:gd name="T14" fmla="*/ 6 w 164"/>
                    <a:gd name="T15" fmla="*/ 133 h 273"/>
                    <a:gd name="T16" fmla="*/ 0 w 164"/>
                    <a:gd name="T17" fmla="*/ 142 h 273"/>
                    <a:gd name="T18" fmla="*/ 0 w 164"/>
                    <a:gd name="T19" fmla="*/ 157 h 273"/>
                    <a:gd name="T20" fmla="*/ 6 w 164"/>
                    <a:gd name="T21" fmla="*/ 157 h 273"/>
                    <a:gd name="T22" fmla="*/ 9 w 164"/>
                    <a:gd name="T23" fmla="*/ 166 h 273"/>
                    <a:gd name="T24" fmla="*/ 12 w 164"/>
                    <a:gd name="T25" fmla="*/ 174 h 273"/>
                    <a:gd name="T26" fmla="*/ 20 w 164"/>
                    <a:gd name="T27" fmla="*/ 189 h 273"/>
                    <a:gd name="T28" fmla="*/ 20 w 164"/>
                    <a:gd name="T29" fmla="*/ 198 h 273"/>
                    <a:gd name="T30" fmla="*/ 14 w 164"/>
                    <a:gd name="T31" fmla="*/ 201 h 273"/>
                    <a:gd name="T32" fmla="*/ 17 w 164"/>
                    <a:gd name="T33" fmla="*/ 203 h 273"/>
                    <a:gd name="T34" fmla="*/ 20 w 164"/>
                    <a:gd name="T35" fmla="*/ 214 h 273"/>
                    <a:gd name="T36" fmla="*/ 27 w 164"/>
                    <a:gd name="T37" fmla="*/ 221 h 273"/>
                    <a:gd name="T38" fmla="*/ 25 w 164"/>
                    <a:gd name="T39" fmla="*/ 229 h 273"/>
                    <a:gd name="T40" fmla="*/ 17 w 164"/>
                    <a:gd name="T41" fmla="*/ 233 h 273"/>
                    <a:gd name="T42" fmla="*/ 19 w 164"/>
                    <a:gd name="T43" fmla="*/ 243 h 273"/>
                    <a:gd name="T44" fmla="*/ 30 w 164"/>
                    <a:gd name="T45" fmla="*/ 256 h 273"/>
                    <a:gd name="T46" fmla="*/ 38 w 164"/>
                    <a:gd name="T47" fmla="*/ 273 h 273"/>
                    <a:gd name="T48" fmla="*/ 48 w 164"/>
                    <a:gd name="T49" fmla="*/ 268 h 273"/>
                    <a:gd name="T50" fmla="*/ 62 w 164"/>
                    <a:gd name="T51" fmla="*/ 270 h 273"/>
                    <a:gd name="T52" fmla="*/ 67 w 164"/>
                    <a:gd name="T53" fmla="*/ 259 h 273"/>
                    <a:gd name="T54" fmla="*/ 83 w 164"/>
                    <a:gd name="T55" fmla="*/ 259 h 273"/>
                    <a:gd name="T56" fmla="*/ 91 w 164"/>
                    <a:gd name="T57" fmla="*/ 248 h 273"/>
                    <a:gd name="T58" fmla="*/ 105 w 164"/>
                    <a:gd name="T59" fmla="*/ 245 h 273"/>
                    <a:gd name="T60" fmla="*/ 111 w 164"/>
                    <a:gd name="T61" fmla="*/ 233 h 273"/>
                    <a:gd name="T62" fmla="*/ 121 w 164"/>
                    <a:gd name="T63" fmla="*/ 229 h 273"/>
                    <a:gd name="T64" fmla="*/ 127 w 164"/>
                    <a:gd name="T65" fmla="*/ 216 h 273"/>
                    <a:gd name="T66" fmla="*/ 137 w 164"/>
                    <a:gd name="T67" fmla="*/ 208 h 273"/>
                    <a:gd name="T68" fmla="*/ 145 w 164"/>
                    <a:gd name="T69" fmla="*/ 205 h 273"/>
                    <a:gd name="T70" fmla="*/ 148 w 164"/>
                    <a:gd name="T71" fmla="*/ 200 h 273"/>
                    <a:gd name="T72" fmla="*/ 148 w 164"/>
                    <a:gd name="T73" fmla="*/ 192 h 273"/>
                    <a:gd name="T74" fmla="*/ 142 w 164"/>
                    <a:gd name="T75" fmla="*/ 189 h 273"/>
                    <a:gd name="T76" fmla="*/ 138 w 164"/>
                    <a:gd name="T77" fmla="*/ 178 h 273"/>
                    <a:gd name="T78" fmla="*/ 127 w 164"/>
                    <a:gd name="T79" fmla="*/ 173 h 273"/>
                    <a:gd name="T80" fmla="*/ 127 w 164"/>
                    <a:gd name="T81" fmla="*/ 163 h 273"/>
                    <a:gd name="T82" fmla="*/ 138 w 164"/>
                    <a:gd name="T83" fmla="*/ 162 h 273"/>
                    <a:gd name="T84" fmla="*/ 143 w 164"/>
                    <a:gd name="T85" fmla="*/ 146 h 273"/>
                    <a:gd name="T86" fmla="*/ 153 w 164"/>
                    <a:gd name="T87" fmla="*/ 130 h 273"/>
                    <a:gd name="T88" fmla="*/ 164 w 164"/>
                    <a:gd name="T89" fmla="*/ 126 h 273"/>
                    <a:gd name="T90" fmla="*/ 164 w 164"/>
                    <a:gd name="T91" fmla="*/ 82 h 273"/>
                    <a:gd name="T92" fmla="*/ 154 w 164"/>
                    <a:gd name="T93" fmla="*/ 80 h 273"/>
                    <a:gd name="T94" fmla="*/ 127 w 164"/>
                    <a:gd name="T95" fmla="*/ 59 h 273"/>
                    <a:gd name="T96" fmla="*/ 118 w 164"/>
                    <a:gd name="T97" fmla="*/ 53 h 273"/>
                    <a:gd name="T98" fmla="*/ 94 w 164"/>
                    <a:gd name="T99" fmla="*/ 42 h 273"/>
                    <a:gd name="T100" fmla="*/ 86 w 164"/>
                    <a:gd name="T101" fmla="*/ 29 h 273"/>
                    <a:gd name="T102" fmla="*/ 59 w 164"/>
                    <a:gd name="T103" fmla="*/ 26 h 273"/>
                    <a:gd name="T104" fmla="*/ 55 w 164"/>
                    <a:gd name="T105" fmla="*/ 12 h 273"/>
                    <a:gd name="T106" fmla="*/ 41 w 164"/>
                    <a:gd name="T107" fmla="*/ 7 h 273"/>
                    <a:gd name="T108" fmla="*/ 40 w 164"/>
                    <a:gd name="T109" fmla="*/ 2 h 273"/>
                    <a:gd name="T110" fmla="*/ 25 w 164"/>
                    <a:gd name="T1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64" h="273">
                      <a:moveTo>
                        <a:pt x="25" y="0"/>
                      </a:moveTo>
                      <a:lnTo>
                        <a:pt x="27" y="8"/>
                      </a:lnTo>
                      <a:lnTo>
                        <a:pt x="30" y="15"/>
                      </a:lnTo>
                      <a:lnTo>
                        <a:pt x="36" y="31"/>
                      </a:lnTo>
                      <a:lnTo>
                        <a:pt x="32" y="115"/>
                      </a:lnTo>
                      <a:lnTo>
                        <a:pt x="20" y="117"/>
                      </a:lnTo>
                      <a:lnTo>
                        <a:pt x="16" y="128"/>
                      </a:lnTo>
                      <a:lnTo>
                        <a:pt x="6" y="133"/>
                      </a:lnTo>
                      <a:lnTo>
                        <a:pt x="0" y="142"/>
                      </a:lnTo>
                      <a:lnTo>
                        <a:pt x="0" y="157"/>
                      </a:lnTo>
                      <a:lnTo>
                        <a:pt x="6" y="157"/>
                      </a:lnTo>
                      <a:lnTo>
                        <a:pt x="9" y="166"/>
                      </a:lnTo>
                      <a:lnTo>
                        <a:pt x="12" y="174"/>
                      </a:lnTo>
                      <a:lnTo>
                        <a:pt x="20" y="189"/>
                      </a:lnTo>
                      <a:lnTo>
                        <a:pt x="20" y="198"/>
                      </a:lnTo>
                      <a:lnTo>
                        <a:pt x="14" y="201"/>
                      </a:lnTo>
                      <a:lnTo>
                        <a:pt x="17" y="203"/>
                      </a:lnTo>
                      <a:lnTo>
                        <a:pt x="20" y="214"/>
                      </a:lnTo>
                      <a:lnTo>
                        <a:pt x="27" y="221"/>
                      </a:lnTo>
                      <a:lnTo>
                        <a:pt x="25" y="229"/>
                      </a:lnTo>
                      <a:lnTo>
                        <a:pt x="17" y="233"/>
                      </a:lnTo>
                      <a:lnTo>
                        <a:pt x="19" y="243"/>
                      </a:lnTo>
                      <a:lnTo>
                        <a:pt x="30" y="256"/>
                      </a:lnTo>
                      <a:lnTo>
                        <a:pt x="38" y="273"/>
                      </a:lnTo>
                      <a:lnTo>
                        <a:pt x="48" y="268"/>
                      </a:lnTo>
                      <a:lnTo>
                        <a:pt x="62" y="270"/>
                      </a:lnTo>
                      <a:lnTo>
                        <a:pt x="67" y="259"/>
                      </a:lnTo>
                      <a:lnTo>
                        <a:pt x="83" y="259"/>
                      </a:lnTo>
                      <a:lnTo>
                        <a:pt x="91" y="248"/>
                      </a:lnTo>
                      <a:lnTo>
                        <a:pt x="105" y="245"/>
                      </a:lnTo>
                      <a:lnTo>
                        <a:pt x="111" y="233"/>
                      </a:lnTo>
                      <a:lnTo>
                        <a:pt x="121" y="229"/>
                      </a:lnTo>
                      <a:lnTo>
                        <a:pt x="127" y="216"/>
                      </a:lnTo>
                      <a:lnTo>
                        <a:pt x="137" y="208"/>
                      </a:lnTo>
                      <a:lnTo>
                        <a:pt x="145" y="205"/>
                      </a:lnTo>
                      <a:lnTo>
                        <a:pt x="148" y="200"/>
                      </a:lnTo>
                      <a:lnTo>
                        <a:pt x="148" y="192"/>
                      </a:lnTo>
                      <a:lnTo>
                        <a:pt x="142" y="189"/>
                      </a:lnTo>
                      <a:lnTo>
                        <a:pt x="138" y="178"/>
                      </a:lnTo>
                      <a:lnTo>
                        <a:pt x="127" y="173"/>
                      </a:lnTo>
                      <a:lnTo>
                        <a:pt x="127" y="163"/>
                      </a:lnTo>
                      <a:lnTo>
                        <a:pt x="138" y="162"/>
                      </a:lnTo>
                      <a:lnTo>
                        <a:pt x="143" y="146"/>
                      </a:lnTo>
                      <a:lnTo>
                        <a:pt x="153" y="130"/>
                      </a:lnTo>
                      <a:lnTo>
                        <a:pt x="164" y="126"/>
                      </a:lnTo>
                      <a:lnTo>
                        <a:pt x="164" y="82"/>
                      </a:lnTo>
                      <a:lnTo>
                        <a:pt x="154" y="80"/>
                      </a:lnTo>
                      <a:lnTo>
                        <a:pt x="127" y="59"/>
                      </a:lnTo>
                      <a:lnTo>
                        <a:pt x="118" y="53"/>
                      </a:lnTo>
                      <a:lnTo>
                        <a:pt x="94" y="42"/>
                      </a:lnTo>
                      <a:lnTo>
                        <a:pt x="86" y="29"/>
                      </a:lnTo>
                      <a:lnTo>
                        <a:pt x="59" y="26"/>
                      </a:lnTo>
                      <a:lnTo>
                        <a:pt x="55" y="12"/>
                      </a:lnTo>
                      <a:lnTo>
                        <a:pt x="41" y="7"/>
                      </a:lnTo>
                      <a:lnTo>
                        <a:pt x="40" y="2"/>
                      </a:lnTo>
                      <a:lnTo>
                        <a:pt x="2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3" name="Freeform 956"/>
                <p:cNvSpPr>
                  <a:spLocks/>
                </p:cNvSpPr>
                <p:nvPr/>
              </p:nvSpPr>
              <p:spPr bwMode="auto">
                <a:xfrm>
                  <a:off x="7810500" y="1628458"/>
                  <a:ext cx="260350" cy="433388"/>
                </a:xfrm>
                <a:custGeom>
                  <a:avLst/>
                  <a:gdLst>
                    <a:gd name="T0" fmla="*/ 25 w 164"/>
                    <a:gd name="T1" fmla="*/ 0 h 273"/>
                    <a:gd name="T2" fmla="*/ 27 w 164"/>
                    <a:gd name="T3" fmla="*/ 8 h 273"/>
                    <a:gd name="T4" fmla="*/ 30 w 164"/>
                    <a:gd name="T5" fmla="*/ 15 h 273"/>
                    <a:gd name="T6" fmla="*/ 36 w 164"/>
                    <a:gd name="T7" fmla="*/ 31 h 273"/>
                    <a:gd name="T8" fmla="*/ 32 w 164"/>
                    <a:gd name="T9" fmla="*/ 115 h 273"/>
                    <a:gd name="T10" fmla="*/ 20 w 164"/>
                    <a:gd name="T11" fmla="*/ 117 h 273"/>
                    <a:gd name="T12" fmla="*/ 16 w 164"/>
                    <a:gd name="T13" fmla="*/ 128 h 273"/>
                    <a:gd name="T14" fmla="*/ 6 w 164"/>
                    <a:gd name="T15" fmla="*/ 133 h 273"/>
                    <a:gd name="T16" fmla="*/ 0 w 164"/>
                    <a:gd name="T17" fmla="*/ 142 h 273"/>
                    <a:gd name="T18" fmla="*/ 0 w 164"/>
                    <a:gd name="T19" fmla="*/ 157 h 273"/>
                    <a:gd name="T20" fmla="*/ 6 w 164"/>
                    <a:gd name="T21" fmla="*/ 157 h 273"/>
                    <a:gd name="T22" fmla="*/ 9 w 164"/>
                    <a:gd name="T23" fmla="*/ 166 h 273"/>
                    <a:gd name="T24" fmla="*/ 12 w 164"/>
                    <a:gd name="T25" fmla="*/ 174 h 273"/>
                    <a:gd name="T26" fmla="*/ 20 w 164"/>
                    <a:gd name="T27" fmla="*/ 189 h 273"/>
                    <a:gd name="T28" fmla="*/ 20 w 164"/>
                    <a:gd name="T29" fmla="*/ 198 h 273"/>
                    <a:gd name="T30" fmla="*/ 14 w 164"/>
                    <a:gd name="T31" fmla="*/ 201 h 273"/>
                    <a:gd name="T32" fmla="*/ 17 w 164"/>
                    <a:gd name="T33" fmla="*/ 203 h 273"/>
                    <a:gd name="T34" fmla="*/ 20 w 164"/>
                    <a:gd name="T35" fmla="*/ 214 h 273"/>
                    <a:gd name="T36" fmla="*/ 27 w 164"/>
                    <a:gd name="T37" fmla="*/ 221 h 273"/>
                    <a:gd name="T38" fmla="*/ 25 w 164"/>
                    <a:gd name="T39" fmla="*/ 229 h 273"/>
                    <a:gd name="T40" fmla="*/ 17 w 164"/>
                    <a:gd name="T41" fmla="*/ 233 h 273"/>
                    <a:gd name="T42" fmla="*/ 19 w 164"/>
                    <a:gd name="T43" fmla="*/ 243 h 273"/>
                    <a:gd name="T44" fmla="*/ 30 w 164"/>
                    <a:gd name="T45" fmla="*/ 256 h 273"/>
                    <a:gd name="T46" fmla="*/ 38 w 164"/>
                    <a:gd name="T47" fmla="*/ 273 h 273"/>
                    <a:gd name="T48" fmla="*/ 48 w 164"/>
                    <a:gd name="T49" fmla="*/ 268 h 273"/>
                    <a:gd name="T50" fmla="*/ 62 w 164"/>
                    <a:gd name="T51" fmla="*/ 270 h 273"/>
                    <a:gd name="T52" fmla="*/ 67 w 164"/>
                    <a:gd name="T53" fmla="*/ 259 h 273"/>
                    <a:gd name="T54" fmla="*/ 83 w 164"/>
                    <a:gd name="T55" fmla="*/ 259 h 273"/>
                    <a:gd name="T56" fmla="*/ 91 w 164"/>
                    <a:gd name="T57" fmla="*/ 248 h 273"/>
                    <a:gd name="T58" fmla="*/ 105 w 164"/>
                    <a:gd name="T59" fmla="*/ 245 h 273"/>
                    <a:gd name="T60" fmla="*/ 111 w 164"/>
                    <a:gd name="T61" fmla="*/ 233 h 273"/>
                    <a:gd name="T62" fmla="*/ 121 w 164"/>
                    <a:gd name="T63" fmla="*/ 229 h 273"/>
                    <a:gd name="T64" fmla="*/ 127 w 164"/>
                    <a:gd name="T65" fmla="*/ 216 h 273"/>
                    <a:gd name="T66" fmla="*/ 137 w 164"/>
                    <a:gd name="T67" fmla="*/ 208 h 273"/>
                    <a:gd name="T68" fmla="*/ 145 w 164"/>
                    <a:gd name="T69" fmla="*/ 205 h 273"/>
                    <a:gd name="T70" fmla="*/ 148 w 164"/>
                    <a:gd name="T71" fmla="*/ 200 h 273"/>
                    <a:gd name="T72" fmla="*/ 148 w 164"/>
                    <a:gd name="T73" fmla="*/ 192 h 273"/>
                    <a:gd name="T74" fmla="*/ 142 w 164"/>
                    <a:gd name="T75" fmla="*/ 189 h 273"/>
                    <a:gd name="T76" fmla="*/ 138 w 164"/>
                    <a:gd name="T77" fmla="*/ 178 h 273"/>
                    <a:gd name="T78" fmla="*/ 127 w 164"/>
                    <a:gd name="T79" fmla="*/ 173 h 273"/>
                    <a:gd name="T80" fmla="*/ 127 w 164"/>
                    <a:gd name="T81" fmla="*/ 163 h 273"/>
                    <a:gd name="T82" fmla="*/ 138 w 164"/>
                    <a:gd name="T83" fmla="*/ 162 h 273"/>
                    <a:gd name="T84" fmla="*/ 143 w 164"/>
                    <a:gd name="T85" fmla="*/ 146 h 273"/>
                    <a:gd name="T86" fmla="*/ 153 w 164"/>
                    <a:gd name="T87" fmla="*/ 130 h 273"/>
                    <a:gd name="T88" fmla="*/ 164 w 164"/>
                    <a:gd name="T89" fmla="*/ 126 h 273"/>
                    <a:gd name="T90" fmla="*/ 164 w 164"/>
                    <a:gd name="T91" fmla="*/ 82 h 273"/>
                    <a:gd name="T92" fmla="*/ 154 w 164"/>
                    <a:gd name="T93" fmla="*/ 80 h 273"/>
                    <a:gd name="T94" fmla="*/ 127 w 164"/>
                    <a:gd name="T95" fmla="*/ 59 h 273"/>
                    <a:gd name="T96" fmla="*/ 118 w 164"/>
                    <a:gd name="T97" fmla="*/ 53 h 273"/>
                    <a:gd name="T98" fmla="*/ 94 w 164"/>
                    <a:gd name="T99" fmla="*/ 42 h 273"/>
                    <a:gd name="T100" fmla="*/ 86 w 164"/>
                    <a:gd name="T101" fmla="*/ 29 h 273"/>
                    <a:gd name="T102" fmla="*/ 59 w 164"/>
                    <a:gd name="T103" fmla="*/ 26 h 273"/>
                    <a:gd name="T104" fmla="*/ 55 w 164"/>
                    <a:gd name="T105" fmla="*/ 12 h 273"/>
                    <a:gd name="T106" fmla="*/ 41 w 164"/>
                    <a:gd name="T107" fmla="*/ 7 h 273"/>
                    <a:gd name="T108" fmla="*/ 40 w 164"/>
                    <a:gd name="T109" fmla="*/ 2 h 273"/>
                    <a:gd name="T110" fmla="*/ 25 w 164"/>
                    <a:gd name="T1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64" h="273">
                      <a:moveTo>
                        <a:pt x="25" y="0"/>
                      </a:moveTo>
                      <a:lnTo>
                        <a:pt x="27" y="8"/>
                      </a:lnTo>
                      <a:lnTo>
                        <a:pt x="30" y="15"/>
                      </a:lnTo>
                      <a:lnTo>
                        <a:pt x="36" y="31"/>
                      </a:lnTo>
                      <a:lnTo>
                        <a:pt x="32" y="115"/>
                      </a:lnTo>
                      <a:lnTo>
                        <a:pt x="20" y="117"/>
                      </a:lnTo>
                      <a:lnTo>
                        <a:pt x="16" y="128"/>
                      </a:lnTo>
                      <a:lnTo>
                        <a:pt x="6" y="133"/>
                      </a:lnTo>
                      <a:lnTo>
                        <a:pt x="0" y="142"/>
                      </a:lnTo>
                      <a:lnTo>
                        <a:pt x="0" y="157"/>
                      </a:lnTo>
                      <a:lnTo>
                        <a:pt x="6" y="157"/>
                      </a:lnTo>
                      <a:lnTo>
                        <a:pt x="9" y="166"/>
                      </a:lnTo>
                      <a:lnTo>
                        <a:pt x="12" y="174"/>
                      </a:lnTo>
                      <a:lnTo>
                        <a:pt x="20" y="189"/>
                      </a:lnTo>
                      <a:lnTo>
                        <a:pt x="20" y="198"/>
                      </a:lnTo>
                      <a:lnTo>
                        <a:pt x="14" y="201"/>
                      </a:lnTo>
                      <a:lnTo>
                        <a:pt x="17" y="203"/>
                      </a:lnTo>
                      <a:lnTo>
                        <a:pt x="20" y="214"/>
                      </a:lnTo>
                      <a:lnTo>
                        <a:pt x="27" y="221"/>
                      </a:lnTo>
                      <a:lnTo>
                        <a:pt x="25" y="229"/>
                      </a:lnTo>
                      <a:lnTo>
                        <a:pt x="17" y="233"/>
                      </a:lnTo>
                      <a:lnTo>
                        <a:pt x="19" y="243"/>
                      </a:lnTo>
                      <a:lnTo>
                        <a:pt x="30" y="256"/>
                      </a:lnTo>
                      <a:lnTo>
                        <a:pt x="38" y="273"/>
                      </a:lnTo>
                      <a:lnTo>
                        <a:pt x="48" y="268"/>
                      </a:lnTo>
                      <a:lnTo>
                        <a:pt x="62" y="270"/>
                      </a:lnTo>
                      <a:lnTo>
                        <a:pt x="67" y="259"/>
                      </a:lnTo>
                      <a:lnTo>
                        <a:pt x="83" y="259"/>
                      </a:lnTo>
                      <a:lnTo>
                        <a:pt x="91" y="248"/>
                      </a:lnTo>
                      <a:lnTo>
                        <a:pt x="105" y="245"/>
                      </a:lnTo>
                      <a:lnTo>
                        <a:pt x="111" y="233"/>
                      </a:lnTo>
                      <a:lnTo>
                        <a:pt x="121" y="229"/>
                      </a:lnTo>
                      <a:lnTo>
                        <a:pt x="127" y="216"/>
                      </a:lnTo>
                      <a:lnTo>
                        <a:pt x="137" y="208"/>
                      </a:lnTo>
                      <a:lnTo>
                        <a:pt x="145" y="205"/>
                      </a:lnTo>
                      <a:lnTo>
                        <a:pt x="148" y="200"/>
                      </a:lnTo>
                      <a:lnTo>
                        <a:pt x="148" y="192"/>
                      </a:lnTo>
                      <a:lnTo>
                        <a:pt x="142" y="189"/>
                      </a:lnTo>
                      <a:lnTo>
                        <a:pt x="138" y="178"/>
                      </a:lnTo>
                      <a:lnTo>
                        <a:pt x="127" y="173"/>
                      </a:lnTo>
                      <a:lnTo>
                        <a:pt x="127" y="163"/>
                      </a:lnTo>
                      <a:lnTo>
                        <a:pt x="138" y="162"/>
                      </a:lnTo>
                      <a:lnTo>
                        <a:pt x="143" y="146"/>
                      </a:lnTo>
                      <a:lnTo>
                        <a:pt x="153" y="130"/>
                      </a:lnTo>
                      <a:lnTo>
                        <a:pt x="164" y="126"/>
                      </a:lnTo>
                      <a:lnTo>
                        <a:pt x="164" y="82"/>
                      </a:lnTo>
                      <a:lnTo>
                        <a:pt x="154" y="80"/>
                      </a:lnTo>
                      <a:lnTo>
                        <a:pt x="127" y="59"/>
                      </a:lnTo>
                      <a:lnTo>
                        <a:pt x="118" y="53"/>
                      </a:lnTo>
                      <a:lnTo>
                        <a:pt x="94" y="42"/>
                      </a:lnTo>
                      <a:lnTo>
                        <a:pt x="86" y="29"/>
                      </a:lnTo>
                      <a:lnTo>
                        <a:pt x="59" y="26"/>
                      </a:lnTo>
                      <a:lnTo>
                        <a:pt x="55" y="12"/>
                      </a:lnTo>
                      <a:lnTo>
                        <a:pt x="41" y="7"/>
                      </a:lnTo>
                      <a:lnTo>
                        <a:pt x="40" y="2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4" name="Freeform 957"/>
                <p:cNvSpPr>
                  <a:spLocks/>
                </p:cNvSpPr>
                <p:nvPr/>
              </p:nvSpPr>
              <p:spPr bwMode="auto">
                <a:xfrm>
                  <a:off x="7810500" y="1628458"/>
                  <a:ext cx="260350" cy="433388"/>
                </a:xfrm>
                <a:custGeom>
                  <a:avLst/>
                  <a:gdLst>
                    <a:gd name="T0" fmla="*/ 25 w 164"/>
                    <a:gd name="T1" fmla="*/ 0 h 273"/>
                    <a:gd name="T2" fmla="*/ 27 w 164"/>
                    <a:gd name="T3" fmla="*/ 8 h 273"/>
                    <a:gd name="T4" fmla="*/ 30 w 164"/>
                    <a:gd name="T5" fmla="*/ 15 h 273"/>
                    <a:gd name="T6" fmla="*/ 36 w 164"/>
                    <a:gd name="T7" fmla="*/ 31 h 273"/>
                    <a:gd name="T8" fmla="*/ 32 w 164"/>
                    <a:gd name="T9" fmla="*/ 115 h 273"/>
                    <a:gd name="T10" fmla="*/ 20 w 164"/>
                    <a:gd name="T11" fmla="*/ 117 h 273"/>
                    <a:gd name="T12" fmla="*/ 16 w 164"/>
                    <a:gd name="T13" fmla="*/ 128 h 273"/>
                    <a:gd name="T14" fmla="*/ 6 w 164"/>
                    <a:gd name="T15" fmla="*/ 133 h 273"/>
                    <a:gd name="T16" fmla="*/ 0 w 164"/>
                    <a:gd name="T17" fmla="*/ 142 h 273"/>
                    <a:gd name="T18" fmla="*/ 0 w 164"/>
                    <a:gd name="T19" fmla="*/ 157 h 273"/>
                    <a:gd name="T20" fmla="*/ 6 w 164"/>
                    <a:gd name="T21" fmla="*/ 157 h 273"/>
                    <a:gd name="T22" fmla="*/ 9 w 164"/>
                    <a:gd name="T23" fmla="*/ 166 h 273"/>
                    <a:gd name="T24" fmla="*/ 12 w 164"/>
                    <a:gd name="T25" fmla="*/ 174 h 273"/>
                    <a:gd name="T26" fmla="*/ 20 w 164"/>
                    <a:gd name="T27" fmla="*/ 189 h 273"/>
                    <a:gd name="T28" fmla="*/ 20 w 164"/>
                    <a:gd name="T29" fmla="*/ 198 h 273"/>
                    <a:gd name="T30" fmla="*/ 14 w 164"/>
                    <a:gd name="T31" fmla="*/ 201 h 273"/>
                    <a:gd name="T32" fmla="*/ 17 w 164"/>
                    <a:gd name="T33" fmla="*/ 203 h 273"/>
                    <a:gd name="T34" fmla="*/ 20 w 164"/>
                    <a:gd name="T35" fmla="*/ 214 h 273"/>
                    <a:gd name="T36" fmla="*/ 27 w 164"/>
                    <a:gd name="T37" fmla="*/ 221 h 273"/>
                    <a:gd name="T38" fmla="*/ 25 w 164"/>
                    <a:gd name="T39" fmla="*/ 229 h 273"/>
                    <a:gd name="T40" fmla="*/ 17 w 164"/>
                    <a:gd name="T41" fmla="*/ 233 h 273"/>
                    <a:gd name="T42" fmla="*/ 19 w 164"/>
                    <a:gd name="T43" fmla="*/ 243 h 273"/>
                    <a:gd name="T44" fmla="*/ 30 w 164"/>
                    <a:gd name="T45" fmla="*/ 256 h 273"/>
                    <a:gd name="T46" fmla="*/ 38 w 164"/>
                    <a:gd name="T47" fmla="*/ 273 h 273"/>
                    <a:gd name="T48" fmla="*/ 48 w 164"/>
                    <a:gd name="T49" fmla="*/ 268 h 273"/>
                    <a:gd name="T50" fmla="*/ 62 w 164"/>
                    <a:gd name="T51" fmla="*/ 270 h 273"/>
                    <a:gd name="T52" fmla="*/ 67 w 164"/>
                    <a:gd name="T53" fmla="*/ 259 h 273"/>
                    <a:gd name="T54" fmla="*/ 83 w 164"/>
                    <a:gd name="T55" fmla="*/ 259 h 273"/>
                    <a:gd name="T56" fmla="*/ 91 w 164"/>
                    <a:gd name="T57" fmla="*/ 248 h 273"/>
                    <a:gd name="T58" fmla="*/ 105 w 164"/>
                    <a:gd name="T59" fmla="*/ 245 h 273"/>
                    <a:gd name="T60" fmla="*/ 111 w 164"/>
                    <a:gd name="T61" fmla="*/ 233 h 273"/>
                    <a:gd name="T62" fmla="*/ 121 w 164"/>
                    <a:gd name="T63" fmla="*/ 229 h 273"/>
                    <a:gd name="T64" fmla="*/ 127 w 164"/>
                    <a:gd name="T65" fmla="*/ 216 h 273"/>
                    <a:gd name="T66" fmla="*/ 137 w 164"/>
                    <a:gd name="T67" fmla="*/ 208 h 273"/>
                    <a:gd name="T68" fmla="*/ 145 w 164"/>
                    <a:gd name="T69" fmla="*/ 205 h 273"/>
                    <a:gd name="T70" fmla="*/ 148 w 164"/>
                    <a:gd name="T71" fmla="*/ 200 h 273"/>
                    <a:gd name="T72" fmla="*/ 148 w 164"/>
                    <a:gd name="T73" fmla="*/ 192 h 273"/>
                    <a:gd name="T74" fmla="*/ 142 w 164"/>
                    <a:gd name="T75" fmla="*/ 189 h 273"/>
                    <a:gd name="T76" fmla="*/ 138 w 164"/>
                    <a:gd name="T77" fmla="*/ 178 h 273"/>
                    <a:gd name="T78" fmla="*/ 127 w 164"/>
                    <a:gd name="T79" fmla="*/ 173 h 273"/>
                    <a:gd name="T80" fmla="*/ 127 w 164"/>
                    <a:gd name="T81" fmla="*/ 163 h 273"/>
                    <a:gd name="T82" fmla="*/ 138 w 164"/>
                    <a:gd name="T83" fmla="*/ 162 h 273"/>
                    <a:gd name="T84" fmla="*/ 143 w 164"/>
                    <a:gd name="T85" fmla="*/ 146 h 273"/>
                    <a:gd name="T86" fmla="*/ 153 w 164"/>
                    <a:gd name="T87" fmla="*/ 130 h 273"/>
                    <a:gd name="T88" fmla="*/ 164 w 164"/>
                    <a:gd name="T89" fmla="*/ 126 h 273"/>
                    <a:gd name="T90" fmla="*/ 164 w 164"/>
                    <a:gd name="T91" fmla="*/ 82 h 273"/>
                    <a:gd name="T92" fmla="*/ 154 w 164"/>
                    <a:gd name="T93" fmla="*/ 80 h 273"/>
                    <a:gd name="T94" fmla="*/ 127 w 164"/>
                    <a:gd name="T95" fmla="*/ 59 h 273"/>
                    <a:gd name="T96" fmla="*/ 118 w 164"/>
                    <a:gd name="T97" fmla="*/ 53 h 273"/>
                    <a:gd name="T98" fmla="*/ 94 w 164"/>
                    <a:gd name="T99" fmla="*/ 42 h 273"/>
                    <a:gd name="T100" fmla="*/ 86 w 164"/>
                    <a:gd name="T101" fmla="*/ 29 h 273"/>
                    <a:gd name="T102" fmla="*/ 59 w 164"/>
                    <a:gd name="T103" fmla="*/ 26 h 273"/>
                    <a:gd name="T104" fmla="*/ 55 w 164"/>
                    <a:gd name="T105" fmla="*/ 12 h 273"/>
                    <a:gd name="T106" fmla="*/ 41 w 164"/>
                    <a:gd name="T107" fmla="*/ 7 h 273"/>
                    <a:gd name="T108" fmla="*/ 40 w 164"/>
                    <a:gd name="T109" fmla="*/ 2 h 273"/>
                    <a:gd name="T110" fmla="*/ 25 w 164"/>
                    <a:gd name="T1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64" h="273">
                      <a:moveTo>
                        <a:pt x="25" y="0"/>
                      </a:moveTo>
                      <a:lnTo>
                        <a:pt x="27" y="8"/>
                      </a:lnTo>
                      <a:lnTo>
                        <a:pt x="30" y="15"/>
                      </a:lnTo>
                      <a:lnTo>
                        <a:pt x="36" y="31"/>
                      </a:lnTo>
                      <a:lnTo>
                        <a:pt x="32" y="115"/>
                      </a:lnTo>
                      <a:lnTo>
                        <a:pt x="20" y="117"/>
                      </a:lnTo>
                      <a:lnTo>
                        <a:pt x="16" y="128"/>
                      </a:lnTo>
                      <a:lnTo>
                        <a:pt x="6" y="133"/>
                      </a:lnTo>
                      <a:lnTo>
                        <a:pt x="0" y="142"/>
                      </a:lnTo>
                      <a:lnTo>
                        <a:pt x="0" y="157"/>
                      </a:lnTo>
                      <a:lnTo>
                        <a:pt x="6" y="157"/>
                      </a:lnTo>
                      <a:lnTo>
                        <a:pt x="9" y="166"/>
                      </a:lnTo>
                      <a:lnTo>
                        <a:pt x="12" y="174"/>
                      </a:lnTo>
                      <a:lnTo>
                        <a:pt x="20" y="189"/>
                      </a:lnTo>
                      <a:lnTo>
                        <a:pt x="20" y="198"/>
                      </a:lnTo>
                      <a:lnTo>
                        <a:pt x="14" y="201"/>
                      </a:lnTo>
                      <a:lnTo>
                        <a:pt x="17" y="203"/>
                      </a:lnTo>
                      <a:lnTo>
                        <a:pt x="20" y="214"/>
                      </a:lnTo>
                      <a:lnTo>
                        <a:pt x="27" y="221"/>
                      </a:lnTo>
                      <a:lnTo>
                        <a:pt x="25" y="229"/>
                      </a:lnTo>
                      <a:lnTo>
                        <a:pt x="17" y="233"/>
                      </a:lnTo>
                      <a:lnTo>
                        <a:pt x="19" y="243"/>
                      </a:lnTo>
                      <a:lnTo>
                        <a:pt x="30" y="256"/>
                      </a:lnTo>
                      <a:lnTo>
                        <a:pt x="38" y="273"/>
                      </a:lnTo>
                      <a:lnTo>
                        <a:pt x="48" y="268"/>
                      </a:lnTo>
                      <a:lnTo>
                        <a:pt x="62" y="270"/>
                      </a:lnTo>
                      <a:lnTo>
                        <a:pt x="67" y="259"/>
                      </a:lnTo>
                      <a:lnTo>
                        <a:pt x="83" y="259"/>
                      </a:lnTo>
                      <a:lnTo>
                        <a:pt x="91" y="248"/>
                      </a:lnTo>
                      <a:lnTo>
                        <a:pt x="105" y="245"/>
                      </a:lnTo>
                      <a:lnTo>
                        <a:pt x="111" y="233"/>
                      </a:lnTo>
                      <a:lnTo>
                        <a:pt x="121" y="229"/>
                      </a:lnTo>
                      <a:lnTo>
                        <a:pt x="127" y="216"/>
                      </a:lnTo>
                      <a:lnTo>
                        <a:pt x="137" y="208"/>
                      </a:lnTo>
                      <a:lnTo>
                        <a:pt x="145" y="205"/>
                      </a:lnTo>
                      <a:lnTo>
                        <a:pt x="148" y="200"/>
                      </a:lnTo>
                      <a:lnTo>
                        <a:pt x="148" y="192"/>
                      </a:lnTo>
                      <a:lnTo>
                        <a:pt x="142" y="189"/>
                      </a:lnTo>
                      <a:lnTo>
                        <a:pt x="138" y="178"/>
                      </a:lnTo>
                      <a:lnTo>
                        <a:pt x="127" y="173"/>
                      </a:lnTo>
                      <a:lnTo>
                        <a:pt x="127" y="163"/>
                      </a:lnTo>
                      <a:lnTo>
                        <a:pt x="138" y="162"/>
                      </a:lnTo>
                      <a:lnTo>
                        <a:pt x="143" y="146"/>
                      </a:lnTo>
                      <a:lnTo>
                        <a:pt x="153" y="130"/>
                      </a:lnTo>
                      <a:lnTo>
                        <a:pt x="164" y="126"/>
                      </a:lnTo>
                      <a:lnTo>
                        <a:pt x="164" y="82"/>
                      </a:lnTo>
                      <a:lnTo>
                        <a:pt x="154" y="80"/>
                      </a:lnTo>
                      <a:lnTo>
                        <a:pt x="127" y="59"/>
                      </a:lnTo>
                      <a:lnTo>
                        <a:pt x="118" y="53"/>
                      </a:lnTo>
                      <a:lnTo>
                        <a:pt x="94" y="42"/>
                      </a:lnTo>
                      <a:lnTo>
                        <a:pt x="86" y="29"/>
                      </a:lnTo>
                      <a:lnTo>
                        <a:pt x="59" y="26"/>
                      </a:lnTo>
                      <a:lnTo>
                        <a:pt x="55" y="12"/>
                      </a:lnTo>
                      <a:lnTo>
                        <a:pt x="41" y="7"/>
                      </a:lnTo>
                      <a:lnTo>
                        <a:pt x="40" y="2"/>
                      </a:lnTo>
                      <a:lnTo>
                        <a:pt x="2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5" name="Freeform 958"/>
                <p:cNvSpPr>
                  <a:spLocks/>
                </p:cNvSpPr>
                <p:nvPr/>
              </p:nvSpPr>
              <p:spPr bwMode="auto">
                <a:xfrm>
                  <a:off x="7496175" y="1609408"/>
                  <a:ext cx="371475" cy="311150"/>
                </a:xfrm>
                <a:custGeom>
                  <a:avLst/>
                  <a:gdLst>
                    <a:gd name="T0" fmla="*/ 52 w 234"/>
                    <a:gd name="T1" fmla="*/ 194 h 196"/>
                    <a:gd name="T2" fmla="*/ 57 w 234"/>
                    <a:gd name="T3" fmla="*/ 186 h 196"/>
                    <a:gd name="T4" fmla="*/ 64 w 234"/>
                    <a:gd name="T5" fmla="*/ 175 h 196"/>
                    <a:gd name="T6" fmla="*/ 78 w 234"/>
                    <a:gd name="T7" fmla="*/ 170 h 196"/>
                    <a:gd name="T8" fmla="*/ 91 w 234"/>
                    <a:gd name="T9" fmla="*/ 174 h 196"/>
                    <a:gd name="T10" fmla="*/ 97 w 234"/>
                    <a:gd name="T11" fmla="*/ 183 h 196"/>
                    <a:gd name="T12" fmla="*/ 99 w 234"/>
                    <a:gd name="T13" fmla="*/ 177 h 196"/>
                    <a:gd name="T14" fmla="*/ 118 w 234"/>
                    <a:gd name="T15" fmla="*/ 175 h 196"/>
                    <a:gd name="T16" fmla="*/ 129 w 234"/>
                    <a:gd name="T17" fmla="*/ 174 h 196"/>
                    <a:gd name="T18" fmla="*/ 137 w 234"/>
                    <a:gd name="T19" fmla="*/ 182 h 196"/>
                    <a:gd name="T20" fmla="*/ 151 w 234"/>
                    <a:gd name="T21" fmla="*/ 183 h 196"/>
                    <a:gd name="T22" fmla="*/ 153 w 234"/>
                    <a:gd name="T23" fmla="*/ 175 h 196"/>
                    <a:gd name="T24" fmla="*/ 172 w 234"/>
                    <a:gd name="T25" fmla="*/ 177 h 196"/>
                    <a:gd name="T26" fmla="*/ 180 w 234"/>
                    <a:gd name="T27" fmla="*/ 185 h 196"/>
                    <a:gd name="T28" fmla="*/ 188 w 234"/>
                    <a:gd name="T29" fmla="*/ 177 h 196"/>
                    <a:gd name="T30" fmla="*/ 198 w 234"/>
                    <a:gd name="T31" fmla="*/ 169 h 196"/>
                    <a:gd name="T32" fmla="*/ 198 w 234"/>
                    <a:gd name="T33" fmla="*/ 154 h 196"/>
                    <a:gd name="T34" fmla="*/ 204 w 234"/>
                    <a:gd name="T35" fmla="*/ 146 h 196"/>
                    <a:gd name="T36" fmla="*/ 214 w 234"/>
                    <a:gd name="T37" fmla="*/ 140 h 196"/>
                    <a:gd name="T38" fmla="*/ 220 w 234"/>
                    <a:gd name="T39" fmla="*/ 129 h 196"/>
                    <a:gd name="T40" fmla="*/ 230 w 234"/>
                    <a:gd name="T41" fmla="*/ 127 h 196"/>
                    <a:gd name="T42" fmla="*/ 234 w 234"/>
                    <a:gd name="T43" fmla="*/ 44 h 196"/>
                    <a:gd name="T44" fmla="*/ 228 w 234"/>
                    <a:gd name="T45" fmla="*/ 27 h 196"/>
                    <a:gd name="T46" fmla="*/ 225 w 234"/>
                    <a:gd name="T47" fmla="*/ 22 h 196"/>
                    <a:gd name="T48" fmla="*/ 223 w 234"/>
                    <a:gd name="T49" fmla="*/ 12 h 196"/>
                    <a:gd name="T50" fmla="*/ 214 w 234"/>
                    <a:gd name="T51" fmla="*/ 8 h 196"/>
                    <a:gd name="T52" fmla="*/ 196 w 234"/>
                    <a:gd name="T53" fmla="*/ 6 h 196"/>
                    <a:gd name="T54" fmla="*/ 193 w 234"/>
                    <a:gd name="T55" fmla="*/ 0 h 196"/>
                    <a:gd name="T56" fmla="*/ 174 w 234"/>
                    <a:gd name="T57" fmla="*/ 0 h 196"/>
                    <a:gd name="T58" fmla="*/ 169 w 234"/>
                    <a:gd name="T59" fmla="*/ 6 h 196"/>
                    <a:gd name="T60" fmla="*/ 153 w 234"/>
                    <a:gd name="T61" fmla="*/ 12 h 196"/>
                    <a:gd name="T62" fmla="*/ 140 w 234"/>
                    <a:gd name="T63" fmla="*/ 22 h 196"/>
                    <a:gd name="T64" fmla="*/ 134 w 234"/>
                    <a:gd name="T65" fmla="*/ 33 h 196"/>
                    <a:gd name="T66" fmla="*/ 108 w 234"/>
                    <a:gd name="T67" fmla="*/ 41 h 196"/>
                    <a:gd name="T68" fmla="*/ 107 w 234"/>
                    <a:gd name="T69" fmla="*/ 51 h 196"/>
                    <a:gd name="T70" fmla="*/ 97 w 234"/>
                    <a:gd name="T71" fmla="*/ 57 h 196"/>
                    <a:gd name="T72" fmla="*/ 86 w 234"/>
                    <a:gd name="T73" fmla="*/ 68 h 196"/>
                    <a:gd name="T74" fmla="*/ 62 w 234"/>
                    <a:gd name="T75" fmla="*/ 70 h 196"/>
                    <a:gd name="T76" fmla="*/ 59 w 234"/>
                    <a:gd name="T77" fmla="*/ 78 h 196"/>
                    <a:gd name="T78" fmla="*/ 62 w 234"/>
                    <a:gd name="T79" fmla="*/ 129 h 196"/>
                    <a:gd name="T80" fmla="*/ 51 w 234"/>
                    <a:gd name="T81" fmla="*/ 129 h 196"/>
                    <a:gd name="T82" fmla="*/ 51 w 234"/>
                    <a:gd name="T83" fmla="*/ 138 h 196"/>
                    <a:gd name="T84" fmla="*/ 11 w 234"/>
                    <a:gd name="T85" fmla="*/ 145 h 196"/>
                    <a:gd name="T86" fmla="*/ 0 w 234"/>
                    <a:gd name="T87" fmla="*/ 151 h 196"/>
                    <a:gd name="T88" fmla="*/ 5 w 234"/>
                    <a:gd name="T89" fmla="*/ 161 h 196"/>
                    <a:gd name="T90" fmla="*/ 14 w 234"/>
                    <a:gd name="T91" fmla="*/ 167 h 196"/>
                    <a:gd name="T92" fmla="*/ 16 w 234"/>
                    <a:gd name="T93" fmla="*/ 183 h 196"/>
                    <a:gd name="T94" fmla="*/ 25 w 234"/>
                    <a:gd name="T95" fmla="*/ 183 h 196"/>
                    <a:gd name="T96" fmla="*/ 33 w 234"/>
                    <a:gd name="T97" fmla="*/ 196 h 196"/>
                    <a:gd name="T98" fmla="*/ 48 w 234"/>
                    <a:gd name="T99" fmla="*/ 194 h 196"/>
                    <a:gd name="T100" fmla="*/ 52 w 234"/>
                    <a:gd name="T101" fmla="*/ 194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4" h="196">
                      <a:moveTo>
                        <a:pt x="52" y="194"/>
                      </a:moveTo>
                      <a:lnTo>
                        <a:pt x="57" y="186"/>
                      </a:lnTo>
                      <a:lnTo>
                        <a:pt x="64" y="175"/>
                      </a:lnTo>
                      <a:lnTo>
                        <a:pt x="78" y="170"/>
                      </a:lnTo>
                      <a:lnTo>
                        <a:pt x="91" y="174"/>
                      </a:lnTo>
                      <a:lnTo>
                        <a:pt x="97" y="183"/>
                      </a:lnTo>
                      <a:lnTo>
                        <a:pt x="99" y="177"/>
                      </a:lnTo>
                      <a:lnTo>
                        <a:pt x="118" y="175"/>
                      </a:lnTo>
                      <a:lnTo>
                        <a:pt x="129" y="174"/>
                      </a:lnTo>
                      <a:lnTo>
                        <a:pt x="137" y="182"/>
                      </a:lnTo>
                      <a:lnTo>
                        <a:pt x="151" y="183"/>
                      </a:lnTo>
                      <a:lnTo>
                        <a:pt x="153" y="175"/>
                      </a:lnTo>
                      <a:lnTo>
                        <a:pt x="172" y="177"/>
                      </a:lnTo>
                      <a:lnTo>
                        <a:pt x="180" y="185"/>
                      </a:lnTo>
                      <a:lnTo>
                        <a:pt x="188" y="177"/>
                      </a:lnTo>
                      <a:lnTo>
                        <a:pt x="198" y="169"/>
                      </a:lnTo>
                      <a:lnTo>
                        <a:pt x="198" y="154"/>
                      </a:lnTo>
                      <a:lnTo>
                        <a:pt x="204" y="146"/>
                      </a:lnTo>
                      <a:lnTo>
                        <a:pt x="214" y="140"/>
                      </a:lnTo>
                      <a:lnTo>
                        <a:pt x="220" y="129"/>
                      </a:lnTo>
                      <a:lnTo>
                        <a:pt x="230" y="127"/>
                      </a:lnTo>
                      <a:lnTo>
                        <a:pt x="234" y="44"/>
                      </a:lnTo>
                      <a:lnTo>
                        <a:pt x="228" y="27"/>
                      </a:lnTo>
                      <a:lnTo>
                        <a:pt x="225" y="22"/>
                      </a:lnTo>
                      <a:lnTo>
                        <a:pt x="223" y="12"/>
                      </a:lnTo>
                      <a:lnTo>
                        <a:pt x="214" y="8"/>
                      </a:lnTo>
                      <a:lnTo>
                        <a:pt x="196" y="6"/>
                      </a:lnTo>
                      <a:lnTo>
                        <a:pt x="193" y="0"/>
                      </a:lnTo>
                      <a:lnTo>
                        <a:pt x="174" y="0"/>
                      </a:lnTo>
                      <a:lnTo>
                        <a:pt x="169" y="6"/>
                      </a:lnTo>
                      <a:lnTo>
                        <a:pt x="153" y="12"/>
                      </a:lnTo>
                      <a:lnTo>
                        <a:pt x="140" y="22"/>
                      </a:lnTo>
                      <a:lnTo>
                        <a:pt x="134" y="33"/>
                      </a:lnTo>
                      <a:lnTo>
                        <a:pt x="108" y="41"/>
                      </a:lnTo>
                      <a:lnTo>
                        <a:pt x="107" y="51"/>
                      </a:lnTo>
                      <a:lnTo>
                        <a:pt x="97" y="57"/>
                      </a:lnTo>
                      <a:lnTo>
                        <a:pt x="86" y="68"/>
                      </a:lnTo>
                      <a:lnTo>
                        <a:pt x="62" y="70"/>
                      </a:lnTo>
                      <a:lnTo>
                        <a:pt x="59" y="78"/>
                      </a:lnTo>
                      <a:lnTo>
                        <a:pt x="62" y="129"/>
                      </a:lnTo>
                      <a:lnTo>
                        <a:pt x="51" y="129"/>
                      </a:lnTo>
                      <a:lnTo>
                        <a:pt x="51" y="138"/>
                      </a:lnTo>
                      <a:lnTo>
                        <a:pt x="11" y="145"/>
                      </a:lnTo>
                      <a:lnTo>
                        <a:pt x="0" y="151"/>
                      </a:lnTo>
                      <a:lnTo>
                        <a:pt x="5" y="161"/>
                      </a:lnTo>
                      <a:lnTo>
                        <a:pt x="14" y="167"/>
                      </a:lnTo>
                      <a:lnTo>
                        <a:pt x="16" y="183"/>
                      </a:lnTo>
                      <a:lnTo>
                        <a:pt x="25" y="183"/>
                      </a:lnTo>
                      <a:lnTo>
                        <a:pt x="33" y="196"/>
                      </a:lnTo>
                      <a:lnTo>
                        <a:pt x="48" y="194"/>
                      </a:lnTo>
                      <a:lnTo>
                        <a:pt x="52" y="19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6" name="Freeform 959"/>
                <p:cNvSpPr>
                  <a:spLocks/>
                </p:cNvSpPr>
                <p:nvPr/>
              </p:nvSpPr>
              <p:spPr bwMode="auto">
                <a:xfrm>
                  <a:off x="7496175" y="1609408"/>
                  <a:ext cx="371475" cy="311150"/>
                </a:xfrm>
                <a:custGeom>
                  <a:avLst/>
                  <a:gdLst>
                    <a:gd name="T0" fmla="*/ 52 w 234"/>
                    <a:gd name="T1" fmla="*/ 194 h 196"/>
                    <a:gd name="T2" fmla="*/ 57 w 234"/>
                    <a:gd name="T3" fmla="*/ 186 h 196"/>
                    <a:gd name="T4" fmla="*/ 64 w 234"/>
                    <a:gd name="T5" fmla="*/ 175 h 196"/>
                    <a:gd name="T6" fmla="*/ 78 w 234"/>
                    <a:gd name="T7" fmla="*/ 170 h 196"/>
                    <a:gd name="T8" fmla="*/ 91 w 234"/>
                    <a:gd name="T9" fmla="*/ 174 h 196"/>
                    <a:gd name="T10" fmla="*/ 97 w 234"/>
                    <a:gd name="T11" fmla="*/ 183 h 196"/>
                    <a:gd name="T12" fmla="*/ 99 w 234"/>
                    <a:gd name="T13" fmla="*/ 177 h 196"/>
                    <a:gd name="T14" fmla="*/ 118 w 234"/>
                    <a:gd name="T15" fmla="*/ 175 h 196"/>
                    <a:gd name="T16" fmla="*/ 129 w 234"/>
                    <a:gd name="T17" fmla="*/ 174 h 196"/>
                    <a:gd name="T18" fmla="*/ 137 w 234"/>
                    <a:gd name="T19" fmla="*/ 182 h 196"/>
                    <a:gd name="T20" fmla="*/ 151 w 234"/>
                    <a:gd name="T21" fmla="*/ 183 h 196"/>
                    <a:gd name="T22" fmla="*/ 153 w 234"/>
                    <a:gd name="T23" fmla="*/ 175 h 196"/>
                    <a:gd name="T24" fmla="*/ 172 w 234"/>
                    <a:gd name="T25" fmla="*/ 177 h 196"/>
                    <a:gd name="T26" fmla="*/ 180 w 234"/>
                    <a:gd name="T27" fmla="*/ 185 h 196"/>
                    <a:gd name="T28" fmla="*/ 188 w 234"/>
                    <a:gd name="T29" fmla="*/ 177 h 196"/>
                    <a:gd name="T30" fmla="*/ 198 w 234"/>
                    <a:gd name="T31" fmla="*/ 169 h 196"/>
                    <a:gd name="T32" fmla="*/ 198 w 234"/>
                    <a:gd name="T33" fmla="*/ 154 h 196"/>
                    <a:gd name="T34" fmla="*/ 204 w 234"/>
                    <a:gd name="T35" fmla="*/ 146 h 196"/>
                    <a:gd name="T36" fmla="*/ 214 w 234"/>
                    <a:gd name="T37" fmla="*/ 140 h 196"/>
                    <a:gd name="T38" fmla="*/ 220 w 234"/>
                    <a:gd name="T39" fmla="*/ 129 h 196"/>
                    <a:gd name="T40" fmla="*/ 230 w 234"/>
                    <a:gd name="T41" fmla="*/ 127 h 196"/>
                    <a:gd name="T42" fmla="*/ 234 w 234"/>
                    <a:gd name="T43" fmla="*/ 44 h 196"/>
                    <a:gd name="T44" fmla="*/ 228 w 234"/>
                    <a:gd name="T45" fmla="*/ 27 h 196"/>
                    <a:gd name="T46" fmla="*/ 225 w 234"/>
                    <a:gd name="T47" fmla="*/ 22 h 196"/>
                    <a:gd name="T48" fmla="*/ 223 w 234"/>
                    <a:gd name="T49" fmla="*/ 12 h 196"/>
                    <a:gd name="T50" fmla="*/ 214 w 234"/>
                    <a:gd name="T51" fmla="*/ 8 h 196"/>
                    <a:gd name="T52" fmla="*/ 196 w 234"/>
                    <a:gd name="T53" fmla="*/ 6 h 196"/>
                    <a:gd name="T54" fmla="*/ 193 w 234"/>
                    <a:gd name="T55" fmla="*/ 0 h 196"/>
                    <a:gd name="T56" fmla="*/ 174 w 234"/>
                    <a:gd name="T57" fmla="*/ 0 h 196"/>
                    <a:gd name="T58" fmla="*/ 169 w 234"/>
                    <a:gd name="T59" fmla="*/ 6 h 196"/>
                    <a:gd name="T60" fmla="*/ 153 w 234"/>
                    <a:gd name="T61" fmla="*/ 12 h 196"/>
                    <a:gd name="T62" fmla="*/ 140 w 234"/>
                    <a:gd name="T63" fmla="*/ 22 h 196"/>
                    <a:gd name="T64" fmla="*/ 134 w 234"/>
                    <a:gd name="T65" fmla="*/ 33 h 196"/>
                    <a:gd name="T66" fmla="*/ 108 w 234"/>
                    <a:gd name="T67" fmla="*/ 41 h 196"/>
                    <a:gd name="T68" fmla="*/ 107 w 234"/>
                    <a:gd name="T69" fmla="*/ 51 h 196"/>
                    <a:gd name="T70" fmla="*/ 97 w 234"/>
                    <a:gd name="T71" fmla="*/ 57 h 196"/>
                    <a:gd name="T72" fmla="*/ 86 w 234"/>
                    <a:gd name="T73" fmla="*/ 68 h 196"/>
                    <a:gd name="T74" fmla="*/ 62 w 234"/>
                    <a:gd name="T75" fmla="*/ 70 h 196"/>
                    <a:gd name="T76" fmla="*/ 59 w 234"/>
                    <a:gd name="T77" fmla="*/ 78 h 196"/>
                    <a:gd name="T78" fmla="*/ 62 w 234"/>
                    <a:gd name="T79" fmla="*/ 129 h 196"/>
                    <a:gd name="T80" fmla="*/ 51 w 234"/>
                    <a:gd name="T81" fmla="*/ 129 h 196"/>
                    <a:gd name="T82" fmla="*/ 51 w 234"/>
                    <a:gd name="T83" fmla="*/ 138 h 196"/>
                    <a:gd name="T84" fmla="*/ 11 w 234"/>
                    <a:gd name="T85" fmla="*/ 145 h 196"/>
                    <a:gd name="T86" fmla="*/ 0 w 234"/>
                    <a:gd name="T87" fmla="*/ 151 h 196"/>
                    <a:gd name="T88" fmla="*/ 5 w 234"/>
                    <a:gd name="T89" fmla="*/ 161 h 196"/>
                    <a:gd name="T90" fmla="*/ 14 w 234"/>
                    <a:gd name="T91" fmla="*/ 167 h 196"/>
                    <a:gd name="T92" fmla="*/ 16 w 234"/>
                    <a:gd name="T93" fmla="*/ 183 h 196"/>
                    <a:gd name="T94" fmla="*/ 25 w 234"/>
                    <a:gd name="T95" fmla="*/ 183 h 196"/>
                    <a:gd name="T96" fmla="*/ 33 w 234"/>
                    <a:gd name="T97" fmla="*/ 196 h 196"/>
                    <a:gd name="T98" fmla="*/ 48 w 234"/>
                    <a:gd name="T99" fmla="*/ 194 h 196"/>
                    <a:gd name="T100" fmla="*/ 52 w 234"/>
                    <a:gd name="T101" fmla="*/ 194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4" h="196">
                      <a:moveTo>
                        <a:pt x="52" y="194"/>
                      </a:moveTo>
                      <a:lnTo>
                        <a:pt x="57" y="186"/>
                      </a:lnTo>
                      <a:lnTo>
                        <a:pt x="64" y="175"/>
                      </a:lnTo>
                      <a:lnTo>
                        <a:pt x="78" y="170"/>
                      </a:lnTo>
                      <a:lnTo>
                        <a:pt x="91" y="174"/>
                      </a:lnTo>
                      <a:lnTo>
                        <a:pt x="97" y="183"/>
                      </a:lnTo>
                      <a:lnTo>
                        <a:pt x="99" y="177"/>
                      </a:lnTo>
                      <a:lnTo>
                        <a:pt x="118" y="175"/>
                      </a:lnTo>
                      <a:lnTo>
                        <a:pt x="129" y="174"/>
                      </a:lnTo>
                      <a:lnTo>
                        <a:pt x="137" y="182"/>
                      </a:lnTo>
                      <a:lnTo>
                        <a:pt x="151" y="183"/>
                      </a:lnTo>
                      <a:lnTo>
                        <a:pt x="153" y="175"/>
                      </a:lnTo>
                      <a:lnTo>
                        <a:pt x="172" y="177"/>
                      </a:lnTo>
                      <a:lnTo>
                        <a:pt x="180" y="185"/>
                      </a:lnTo>
                      <a:lnTo>
                        <a:pt x="188" y="177"/>
                      </a:lnTo>
                      <a:lnTo>
                        <a:pt x="198" y="169"/>
                      </a:lnTo>
                      <a:lnTo>
                        <a:pt x="198" y="154"/>
                      </a:lnTo>
                      <a:lnTo>
                        <a:pt x="204" y="146"/>
                      </a:lnTo>
                      <a:lnTo>
                        <a:pt x="214" y="140"/>
                      </a:lnTo>
                      <a:lnTo>
                        <a:pt x="220" y="129"/>
                      </a:lnTo>
                      <a:lnTo>
                        <a:pt x="230" y="127"/>
                      </a:lnTo>
                      <a:lnTo>
                        <a:pt x="234" y="44"/>
                      </a:lnTo>
                      <a:lnTo>
                        <a:pt x="228" y="27"/>
                      </a:lnTo>
                      <a:lnTo>
                        <a:pt x="225" y="22"/>
                      </a:lnTo>
                      <a:lnTo>
                        <a:pt x="223" y="12"/>
                      </a:lnTo>
                      <a:lnTo>
                        <a:pt x="214" y="8"/>
                      </a:lnTo>
                      <a:lnTo>
                        <a:pt x="196" y="6"/>
                      </a:lnTo>
                      <a:lnTo>
                        <a:pt x="193" y="0"/>
                      </a:lnTo>
                      <a:lnTo>
                        <a:pt x="174" y="0"/>
                      </a:lnTo>
                      <a:lnTo>
                        <a:pt x="169" y="6"/>
                      </a:lnTo>
                      <a:lnTo>
                        <a:pt x="153" y="12"/>
                      </a:lnTo>
                      <a:lnTo>
                        <a:pt x="140" y="22"/>
                      </a:lnTo>
                      <a:lnTo>
                        <a:pt x="134" y="33"/>
                      </a:lnTo>
                      <a:lnTo>
                        <a:pt x="108" y="41"/>
                      </a:lnTo>
                      <a:lnTo>
                        <a:pt x="107" y="51"/>
                      </a:lnTo>
                      <a:lnTo>
                        <a:pt x="97" y="57"/>
                      </a:lnTo>
                      <a:lnTo>
                        <a:pt x="86" y="68"/>
                      </a:lnTo>
                      <a:lnTo>
                        <a:pt x="62" y="70"/>
                      </a:lnTo>
                      <a:lnTo>
                        <a:pt x="59" y="78"/>
                      </a:lnTo>
                      <a:lnTo>
                        <a:pt x="62" y="129"/>
                      </a:lnTo>
                      <a:lnTo>
                        <a:pt x="51" y="129"/>
                      </a:lnTo>
                      <a:lnTo>
                        <a:pt x="51" y="138"/>
                      </a:lnTo>
                      <a:lnTo>
                        <a:pt x="11" y="145"/>
                      </a:lnTo>
                      <a:lnTo>
                        <a:pt x="0" y="151"/>
                      </a:lnTo>
                      <a:lnTo>
                        <a:pt x="5" y="161"/>
                      </a:lnTo>
                      <a:lnTo>
                        <a:pt x="14" y="167"/>
                      </a:lnTo>
                      <a:lnTo>
                        <a:pt x="16" y="183"/>
                      </a:lnTo>
                      <a:lnTo>
                        <a:pt x="25" y="183"/>
                      </a:lnTo>
                      <a:lnTo>
                        <a:pt x="33" y="196"/>
                      </a:lnTo>
                      <a:lnTo>
                        <a:pt x="48" y="194"/>
                      </a:lnTo>
                      <a:lnTo>
                        <a:pt x="52" y="19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7" name="Freeform 960"/>
                <p:cNvSpPr>
                  <a:spLocks/>
                </p:cNvSpPr>
                <p:nvPr/>
              </p:nvSpPr>
              <p:spPr bwMode="auto">
                <a:xfrm>
                  <a:off x="7496175" y="1609408"/>
                  <a:ext cx="371475" cy="311150"/>
                </a:xfrm>
                <a:custGeom>
                  <a:avLst/>
                  <a:gdLst>
                    <a:gd name="T0" fmla="*/ 52 w 234"/>
                    <a:gd name="T1" fmla="*/ 194 h 196"/>
                    <a:gd name="T2" fmla="*/ 57 w 234"/>
                    <a:gd name="T3" fmla="*/ 186 h 196"/>
                    <a:gd name="T4" fmla="*/ 64 w 234"/>
                    <a:gd name="T5" fmla="*/ 175 h 196"/>
                    <a:gd name="T6" fmla="*/ 78 w 234"/>
                    <a:gd name="T7" fmla="*/ 170 h 196"/>
                    <a:gd name="T8" fmla="*/ 91 w 234"/>
                    <a:gd name="T9" fmla="*/ 174 h 196"/>
                    <a:gd name="T10" fmla="*/ 97 w 234"/>
                    <a:gd name="T11" fmla="*/ 183 h 196"/>
                    <a:gd name="T12" fmla="*/ 99 w 234"/>
                    <a:gd name="T13" fmla="*/ 177 h 196"/>
                    <a:gd name="T14" fmla="*/ 118 w 234"/>
                    <a:gd name="T15" fmla="*/ 175 h 196"/>
                    <a:gd name="T16" fmla="*/ 129 w 234"/>
                    <a:gd name="T17" fmla="*/ 174 h 196"/>
                    <a:gd name="T18" fmla="*/ 137 w 234"/>
                    <a:gd name="T19" fmla="*/ 182 h 196"/>
                    <a:gd name="T20" fmla="*/ 151 w 234"/>
                    <a:gd name="T21" fmla="*/ 183 h 196"/>
                    <a:gd name="T22" fmla="*/ 153 w 234"/>
                    <a:gd name="T23" fmla="*/ 175 h 196"/>
                    <a:gd name="T24" fmla="*/ 172 w 234"/>
                    <a:gd name="T25" fmla="*/ 177 h 196"/>
                    <a:gd name="T26" fmla="*/ 180 w 234"/>
                    <a:gd name="T27" fmla="*/ 185 h 196"/>
                    <a:gd name="T28" fmla="*/ 188 w 234"/>
                    <a:gd name="T29" fmla="*/ 177 h 196"/>
                    <a:gd name="T30" fmla="*/ 198 w 234"/>
                    <a:gd name="T31" fmla="*/ 169 h 196"/>
                    <a:gd name="T32" fmla="*/ 198 w 234"/>
                    <a:gd name="T33" fmla="*/ 154 h 196"/>
                    <a:gd name="T34" fmla="*/ 204 w 234"/>
                    <a:gd name="T35" fmla="*/ 146 h 196"/>
                    <a:gd name="T36" fmla="*/ 214 w 234"/>
                    <a:gd name="T37" fmla="*/ 140 h 196"/>
                    <a:gd name="T38" fmla="*/ 220 w 234"/>
                    <a:gd name="T39" fmla="*/ 129 h 196"/>
                    <a:gd name="T40" fmla="*/ 230 w 234"/>
                    <a:gd name="T41" fmla="*/ 127 h 196"/>
                    <a:gd name="T42" fmla="*/ 234 w 234"/>
                    <a:gd name="T43" fmla="*/ 44 h 196"/>
                    <a:gd name="T44" fmla="*/ 228 w 234"/>
                    <a:gd name="T45" fmla="*/ 27 h 196"/>
                    <a:gd name="T46" fmla="*/ 225 w 234"/>
                    <a:gd name="T47" fmla="*/ 22 h 196"/>
                    <a:gd name="T48" fmla="*/ 223 w 234"/>
                    <a:gd name="T49" fmla="*/ 12 h 196"/>
                    <a:gd name="T50" fmla="*/ 214 w 234"/>
                    <a:gd name="T51" fmla="*/ 8 h 196"/>
                    <a:gd name="T52" fmla="*/ 196 w 234"/>
                    <a:gd name="T53" fmla="*/ 6 h 196"/>
                    <a:gd name="T54" fmla="*/ 193 w 234"/>
                    <a:gd name="T55" fmla="*/ 0 h 196"/>
                    <a:gd name="T56" fmla="*/ 174 w 234"/>
                    <a:gd name="T57" fmla="*/ 0 h 196"/>
                    <a:gd name="T58" fmla="*/ 169 w 234"/>
                    <a:gd name="T59" fmla="*/ 6 h 196"/>
                    <a:gd name="T60" fmla="*/ 153 w 234"/>
                    <a:gd name="T61" fmla="*/ 12 h 196"/>
                    <a:gd name="T62" fmla="*/ 140 w 234"/>
                    <a:gd name="T63" fmla="*/ 22 h 196"/>
                    <a:gd name="T64" fmla="*/ 134 w 234"/>
                    <a:gd name="T65" fmla="*/ 33 h 196"/>
                    <a:gd name="T66" fmla="*/ 108 w 234"/>
                    <a:gd name="T67" fmla="*/ 41 h 196"/>
                    <a:gd name="T68" fmla="*/ 107 w 234"/>
                    <a:gd name="T69" fmla="*/ 51 h 196"/>
                    <a:gd name="T70" fmla="*/ 97 w 234"/>
                    <a:gd name="T71" fmla="*/ 57 h 196"/>
                    <a:gd name="T72" fmla="*/ 86 w 234"/>
                    <a:gd name="T73" fmla="*/ 68 h 196"/>
                    <a:gd name="T74" fmla="*/ 62 w 234"/>
                    <a:gd name="T75" fmla="*/ 70 h 196"/>
                    <a:gd name="T76" fmla="*/ 59 w 234"/>
                    <a:gd name="T77" fmla="*/ 78 h 196"/>
                    <a:gd name="T78" fmla="*/ 62 w 234"/>
                    <a:gd name="T79" fmla="*/ 129 h 196"/>
                    <a:gd name="T80" fmla="*/ 51 w 234"/>
                    <a:gd name="T81" fmla="*/ 129 h 196"/>
                    <a:gd name="T82" fmla="*/ 51 w 234"/>
                    <a:gd name="T83" fmla="*/ 138 h 196"/>
                    <a:gd name="T84" fmla="*/ 11 w 234"/>
                    <a:gd name="T85" fmla="*/ 145 h 196"/>
                    <a:gd name="T86" fmla="*/ 0 w 234"/>
                    <a:gd name="T87" fmla="*/ 151 h 196"/>
                    <a:gd name="T88" fmla="*/ 5 w 234"/>
                    <a:gd name="T89" fmla="*/ 161 h 196"/>
                    <a:gd name="T90" fmla="*/ 14 w 234"/>
                    <a:gd name="T91" fmla="*/ 167 h 196"/>
                    <a:gd name="T92" fmla="*/ 16 w 234"/>
                    <a:gd name="T93" fmla="*/ 183 h 196"/>
                    <a:gd name="T94" fmla="*/ 25 w 234"/>
                    <a:gd name="T95" fmla="*/ 183 h 196"/>
                    <a:gd name="T96" fmla="*/ 33 w 234"/>
                    <a:gd name="T97" fmla="*/ 196 h 196"/>
                    <a:gd name="T98" fmla="*/ 48 w 234"/>
                    <a:gd name="T99" fmla="*/ 194 h 196"/>
                    <a:gd name="T100" fmla="*/ 52 w 234"/>
                    <a:gd name="T101" fmla="*/ 194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4" h="196">
                      <a:moveTo>
                        <a:pt x="52" y="194"/>
                      </a:moveTo>
                      <a:lnTo>
                        <a:pt x="57" y="186"/>
                      </a:lnTo>
                      <a:lnTo>
                        <a:pt x="64" y="175"/>
                      </a:lnTo>
                      <a:lnTo>
                        <a:pt x="78" y="170"/>
                      </a:lnTo>
                      <a:lnTo>
                        <a:pt x="91" y="174"/>
                      </a:lnTo>
                      <a:lnTo>
                        <a:pt x="97" y="183"/>
                      </a:lnTo>
                      <a:lnTo>
                        <a:pt x="99" y="177"/>
                      </a:lnTo>
                      <a:lnTo>
                        <a:pt x="118" y="175"/>
                      </a:lnTo>
                      <a:lnTo>
                        <a:pt x="129" y="174"/>
                      </a:lnTo>
                      <a:lnTo>
                        <a:pt x="137" y="182"/>
                      </a:lnTo>
                      <a:lnTo>
                        <a:pt x="151" y="183"/>
                      </a:lnTo>
                      <a:lnTo>
                        <a:pt x="153" y="175"/>
                      </a:lnTo>
                      <a:lnTo>
                        <a:pt x="172" y="177"/>
                      </a:lnTo>
                      <a:lnTo>
                        <a:pt x="180" y="185"/>
                      </a:lnTo>
                      <a:lnTo>
                        <a:pt x="188" y="177"/>
                      </a:lnTo>
                      <a:lnTo>
                        <a:pt x="198" y="169"/>
                      </a:lnTo>
                      <a:lnTo>
                        <a:pt x="198" y="154"/>
                      </a:lnTo>
                      <a:lnTo>
                        <a:pt x="204" y="146"/>
                      </a:lnTo>
                      <a:lnTo>
                        <a:pt x="214" y="140"/>
                      </a:lnTo>
                      <a:lnTo>
                        <a:pt x="220" y="129"/>
                      </a:lnTo>
                      <a:lnTo>
                        <a:pt x="230" y="127"/>
                      </a:lnTo>
                      <a:lnTo>
                        <a:pt x="234" y="44"/>
                      </a:lnTo>
                      <a:lnTo>
                        <a:pt x="228" y="27"/>
                      </a:lnTo>
                      <a:lnTo>
                        <a:pt x="225" y="22"/>
                      </a:lnTo>
                      <a:lnTo>
                        <a:pt x="223" y="12"/>
                      </a:lnTo>
                      <a:lnTo>
                        <a:pt x="214" y="8"/>
                      </a:lnTo>
                      <a:lnTo>
                        <a:pt x="196" y="6"/>
                      </a:lnTo>
                      <a:lnTo>
                        <a:pt x="193" y="0"/>
                      </a:lnTo>
                      <a:lnTo>
                        <a:pt x="174" y="0"/>
                      </a:lnTo>
                      <a:lnTo>
                        <a:pt x="169" y="6"/>
                      </a:lnTo>
                      <a:lnTo>
                        <a:pt x="153" y="12"/>
                      </a:lnTo>
                      <a:lnTo>
                        <a:pt x="140" y="22"/>
                      </a:lnTo>
                      <a:lnTo>
                        <a:pt x="134" y="33"/>
                      </a:lnTo>
                      <a:lnTo>
                        <a:pt x="108" y="41"/>
                      </a:lnTo>
                      <a:lnTo>
                        <a:pt x="107" y="51"/>
                      </a:lnTo>
                      <a:lnTo>
                        <a:pt x="97" y="57"/>
                      </a:lnTo>
                      <a:lnTo>
                        <a:pt x="86" y="68"/>
                      </a:lnTo>
                      <a:lnTo>
                        <a:pt x="62" y="70"/>
                      </a:lnTo>
                      <a:lnTo>
                        <a:pt x="59" y="78"/>
                      </a:lnTo>
                      <a:lnTo>
                        <a:pt x="62" y="129"/>
                      </a:lnTo>
                      <a:lnTo>
                        <a:pt x="51" y="129"/>
                      </a:lnTo>
                      <a:lnTo>
                        <a:pt x="51" y="138"/>
                      </a:lnTo>
                      <a:lnTo>
                        <a:pt x="11" y="145"/>
                      </a:lnTo>
                      <a:lnTo>
                        <a:pt x="0" y="151"/>
                      </a:lnTo>
                      <a:lnTo>
                        <a:pt x="5" y="161"/>
                      </a:lnTo>
                      <a:lnTo>
                        <a:pt x="14" y="167"/>
                      </a:lnTo>
                      <a:lnTo>
                        <a:pt x="16" y="183"/>
                      </a:lnTo>
                      <a:lnTo>
                        <a:pt x="25" y="183"/>
                      </a:lnTo>
                      <a:lnTo>
                        <a:pt x="33" y="196"/>
                      </a:lnTo>
                      <a:lnTo>
                        <a:pt x="48" y="194"/>
                      </a:lnTo>
                      <a:lnTo>
                        <a:pt x="52" y="19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8" name="Freeform 961"/>
                <p:cNvSpPr>
                  <a:spLocks/>
                </p:cNvSpPr>
                <p:nvPr/>
              </p:nvSpPr>
              <p:spPr bwMode="auto">
                <a:xfrm>
                  <a:off x="7496175" y="1609408"/>
                  <a:ext cx="371475" cy="311150"/>
                </a:xfrm>
                <a:custGeom>
                  <a:avLst/>
                  <a:gdLst>
                    <a:gd name="T0" fmla="*/ 52 w 234"/>
                    <a:gd name="T1" fmla="*/ 194 h 196"/>
                    <a:gd name="T2" fmla="*/ 57 w 234"/>
                    <a:gd name="T3" fmla="*/ 186 h 196"/>
                    <a:gd name="T4" fmla="*/ 64 w 234"/>
                    <a:gd name="T5" fmla="*/ 175 h 196"/>
                    <a:gd name="T6" fmla="*/ 78 w 234"/>
                    <a:gd name="T7" fmla="*/ 170 h 196"/>
                    <a:gd name="T8" fmla="*/ 91 w 234"/>
                    <a:gd name="T9" fmla="*/ 174 h 196"/>
                    <a:gd name="T10" fmla="*/ 97 w 234"/>
                    <a:gd name="T11" fmla="*/ 183 h 196"/>
                    <a:gd name="T12" fmla="*/ 99 w 234"/>
                    <a:gd name="T13" fmla="*/ 177 h 196"/>
                    <a:gd name="T14" fmla="*/ 118 w 234"/>
                    <a:gd name="T15" fmla="*/ 175 h 196"/>
                    <a:gd name="T16" fmla="*/ 129 w 234"/>
                    <a:gd name="T17" fmla="*/ 174 h 196"/>
                    <a:gd name="T18" fmla="*/ 137 w 234"/>
                    <a:gd name="T19" fmla="*/ 182 h 196"/>
                    <a:gd name="T20" fmla="*/ 151 w 234"/>
                    <a:gd name="T21" fmla="*/ 183 h 196"/>
                    <a:gd name="T22" fmla="*/ 153 w 234"/>
                    <a:gd name="T23" fmla="*/ 175 h 196"/>
                    <a:gd name="T24" fmla="*/ 172 w 234"/>
                    <a:gd name="T25" fmla="*/ 177 h 196"/>
                    <a:gd name="T26" fmla="*/ 180 w 234"/>
                    <a:gd name="T27" fmla="*/ 185 h 196"/>
                    <a:gd name="T28" fmla="*/ 188 w 234"/>
                    <a:gd name="T29" fmla="*/ 177 h 196"/>
                    <a:gd name="T30" fmla="*/ 198 w 234"/>
                    <a:gd name="T31" fmla="*/ 169 h 196"/>
                    <a:gd name="T32" fmla="*/ 198 w 234"/>
                    <a:gd name="T33" fmla="*/ 154 h 196"/>
                    <a:gd name="T34" fmla="*/ 204 w 234"/>
                    <a:gd name="T35" fmla="*/ 146 h 196"/>
                    <a:gd name="T36" fmla="*/ 214 w 234"/>
                    <a:gd name="T37" fmla="*/ 140 h 196"/>
                    <a:gd name="T38" fmla="*/ 220 w 234"/>
                    <a:gd name="T39" fmla="*/ 129 h 196"/>
                    <a:gd name="T40" fmla="*/ 230 w 234"/>
                    <a:gd name="T41" fmla="*/ 127 h 196"/>
                    <a:gd name="T42" fmla="*/ 234 w 234"/>
                    <a:gd name="T43" fmla="*/ 44 h 196"/>
                    <a:gd name="T44" fmla="*/ 228 w 234"/>
                    <a:gd name="T45" fmla="*/ 27 h 196"/>
                    <a:gd name="T46" fmla="*/ 225 w 234"/>
                    <a:gd name="T47" fmla="*/ 22 h 196"/>
                    <a:gd name="T48" fmla="*/ 223 w 234"/>
                    <a:gd name="T49" fmla="*/ 12 h 196"/>
                    <a:gd name="T50" fmla="*/ 214 w 234"/>
                    <a:gd name="T51" fmla="*/ 8 h 196"/>
                    <a:gd name="T52" fmla="*/ 196 w 234"/>
                    <a:gd name="T53" fmla="*/ 6 h 196"/>
                    <a:gd name="T54" fmla="*/ 193 w 234"/>
                    <a:gd name="T55" fmla="*/ 0 h 196"/>
                    <a:gd name="T56" fmla="*/ 174 w 234"/>
                    <a:gd name="T57" fmla="*/ 0 h 196"/>
                    <a:gd name="T58" fmla="*/ 169 w 234"/>
                    <a:gd name="T59" fmla="*/ 6 h 196"/>
                    <a:gd name="T60" fmla="*/ 153 w 234"/>
                    <a:gd name="T61" fmla="*/ 12 h 196"/>
                    <a:gd name="T62" fmla="*/ 140 w 234"/>
                    <a:gd name="T63" fmla="*/ 22 h 196"/>
                    <a:gd name="T64" fmla="*/ 134 w 234"/>
                    <a:gd name="T65" fmla="*/ 33 h 196"/>
                    <a:gd name="T66" fmla="*/ 108 w 234"/>
                    <a:gd name="T67" fmla="*/ 41 h 196"/>
                    <a:gd name="T68" fmla="*/ 107 w 234"/>
                    <a:gd name="T69" fmla="*/ 51 h 196"/>
                    <a:gd name="T70" fmla="*/ 97 w 234"/>
                    <a:gd name="T71" fmla="*/ 57 h 196"/>
                    <a:gd name="T72" fmla="*/ 86 w 234"/>
                    <a:gd name="T73" fmla="*/ 68 h 196"/>
                    <a:gd name="T74" fmla="*/ 62 w 234"/>
                    <a:gd name="T75" fmla="*/ 70 h 196"/>
                    <a:gd name="T76" fmla="*/ 59 w 234"/>
                    <a:gd name="T77" fmla="*/ 78 h 196"/>
                    <a:gd name="T78" fmla="*/ 62 w 234"/>
                    <a:gd name="T79" fmla="*/ 129 h 196"/>
                    <a:gd name="T80" fmla="*/ 51 w 234"/>
                    <a:gd name="T81" fmla="*/ 129 h 196"/>
                    <a:gd name="T82" fmla="*/ 51 w 234"/>
                    <a:gd name="T83" fmla="*/ 138 h 196"/>
                    <a:gd name="T84" fmla="*/ 11 w 234"/>
                    <a:gd name="T85" fmla="*/ 145 h 196"/>
                    <a:gd name="T86" fmla="*/ 0 w 234"/>
                    <a:gd name="T87" fmla="*/ 151 h 196"/>
                    <a:gd name="T88" fmla="*/ 5 w 234"/>
                    <a:gd name="T89" fmla="*/ 161 h 196"/>
                    <a:gd name="T90" fmla="*/ 14 w 234"/>
                    <a:gd name="T91" fmla="*/ 167 h 196"/>
                    <a:gd name="T92" fmla="*/ 16 w 234"/>
                    <a:gd name="T93" fmla="*/ 183 h 196"/>
                    <a:gd name="T94" fmla="*/ 25 w 234"/>
                    <a:gd name="T95" fmla="*/ 183 h 196"/>
                    <a:gd name="T96" fmla="*/ 33 w 234"/>
                    <a:gd name="T97" fmla="*/ 196 h 196"/>
                    <a:gd name="T98" fmla="*/ 48 w 234"/>
                    <a:gd name="T99" fmla="*/ 194 h 196"/>
                    <a:gd name="T100" fmla="*/ 52 w 234"/>
                    <a:gd name="T101" fmla="*/ 194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34" h="196">
                      <a:moveTo>
                        <a:pt x="52" y="194"/>
                      </a:moveTo>
                      <a:lnTo>
                        <a:pt x="57" y="186"/>
                      </a:lnTo>
                      <a:lnTo>
                        <a:pt x="64" y="175"/>
                      </a:lnTo>
                      <a:lnTo>
                        <a:pt x="78" y="170"/>
                      </a:lnTo>
                      <a:lnTo>
                        <a:pt x="91" y="174"/>
                      </a:lnTo>
                      <a:lnTo>
                        <a:pt x="97" y="183"/>
                      </a:lnTo>
                      <a:lnTo>
                        <a:pt x="99" y="177"/>
                      </a:lnTo>
                      <a:lnTo>
                        <a:pt x="118" y="175"/>
                      </a:lnTo>
                      <a:lnTo>
                        <a:pt x="129" y="174"/>
                      </a:lnTo>
                      <a:lnTo>
                        <a:pt x="137" y="182"/>
                      </a:lnTo>
                      <a:lnTo>
                        <a:pt x="151" y="183"/>
                      </a:lnTo>
                      <a:lnTo>
                        <a:pt x="153" y="175"/>
                      </a:lnTo>
                      <a:lnTo>
                        <a:pt x="172" y="177"/>
                      </a:lnTo>
                      <a:lnTo>
                        <a:pt x="180" y="185"/>
                      </a:lnTo>
                      <a:lnTo>
                        <a:pt x="188" y="177"/>
                      </a:lnTo>
                      <a:lnTo>
                        <a:pt x="198" y="169"/>
                      </a:lnTo>
                      <a:lnTo>
                        <a:pt x="198" y="154"/>
                      </a:lnTo>
                      <a:lnTo>
                        <a:pt x="204" y="146"/>
                      </a:lnTo>
                      <a:lnTo>
                        <a:pt x="214" y="140"/>
                      </a:lnTo>
                      <a:lnTo>
                        <a:pt x="220" y="129"/>
                      </a:lnTo>
                      <a:lnTo>
                        <a:pt x="230" y="127"/>
                      </a:lnTo>
                      <a:lnTo>
                        <a:pt x="234" y="44"/>
                      </a:lnTo>
                      <a:lnTo>
                        <a:pt x="228" y="27"/>
                      </a:lnTo>
                      <a:lnTo>
                        <a:pt x="225" y="22"/>
                      </a:lnTo>
                      <a:lnTo>
                        <a:pt x="223" y="12"/>
                      </a:lnTo>
                      <a:lnTo>
                        <a:pt x="214" y="8"/>
                      </a:lnTo>
                      <a:lnTo>
                        <a:pt x="196" y="6"/>
                      </a:lnTo>
                      <a:lnTo>
                        <a:pt x="193" y="0"/>
                      </a:lnTo>
                      <a:lnTo>
                        <a:pt x="174" y="0"/>
                      </a:lnTo>
                      <a:lnTo>
                        <a:pt x="169" y="6"/>
                      </a:lnTo>
                      <a:lnTo>
                        <a:pt x="153" y="12"/>
                      </a:lnTo>
                      <a:lnTo>
                        <a:pt x="140" y="22"/>
                      </a:lnTo>
                      <a:lnTo>
                        <a:pt x="134" y="33"/>
                      </a:lnTo>
                      <a:lnTo>
                        <a:pt x="108" y="41"/>
                      </a:lnTo>
                      <a:lnTo>
                        <a:pt x="107" y="51"/>
                      </a:lnTo>
                      <a:lnTo>
                        <a:pt x="97" y="57"/>
                      </a:lnTo>
                      <a:lnTo>
                        <a:pt x="86" y="68"/>
                      </a:lnTo>
                      <a:lnTo>
                        <a:pt x="62" y="70"/>
                      </a:lnTo>
                      <a:lnTo>
                        <a:pt x="59" y="78"/>
                      </a:lnTo>
                      <a:lnTo>
                        <a:pt x="62" y="129"/>
                      </a:lnTo>
                      <a:lnTo>
                        <a:pt x="51" y="129"/>
                      </a:lnTo>
                      <a:lnTo>
                        <a:pt x="51" y="138"/>
                      </a:lnTo>
                      <a:lnTo>
                        <a:pt x="11" y="145"/>
                      </a:lnTo>
                      <a:lnTo>
                        <a:pt x="0" y="151"/>
                      </a:lnTo>
                      <a:lnTo>
                        <a:pt x="5" y="161"/>
                      </a:lnTo>
                      <a:lnTo>
                        <a:pt x="14" y="167"/>
                      </a:lnTo>
                      <a:lnTo>
                        <a:pt x="16" y="183"/>
                      </a:lnTo>
                      <a:lnTo>
                        <a:pt x="25" y="183"/>
                      </a:lnTo>
                      <a:lnTo>
                        <a:pt x="33" y="196"/>
                      </a:lnTo>
                      <a:lnTo>
                        <a:pt x="48" y="194"/>
                      </a:lnTo>
                      <a:lnTo>
                        <a:pt x="52" y="19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9" name="Freeform 962"/>
                <p:cNvSpPr>
                  <a:spLocks/>
                </p:cNvSpPr>
                <p:nvPr/>
              </p:nvSpPr>
              <p:spPr bwMode="auto">
                <a:xfrm>
                  <a:off x="8235950" y="1244283"/>
                  <a:ext cx="47625" cy="26988"/>
                </a:xfrm>
                <a:custGeom>
                  <a:avLst/>
                  <a:gdLst>
                    <a:gd name="T0" fmla="*/ 14 w 30"/>
                    <a:gd name="T1" fmla="*/ 14 h 17"/>
                    <a:gd name="T2" fmla="*/ 12 w 30"/>
                    <a:gd name="T3" fmla="*/ 14 h 17"/>
                    <a:gd name="T4" fmla="*/ 11 w 30"/>
                    <a:gd name="T5" fmla="*/ 14 h 17"/>
                    <a:gd name="T6" fmla="*/ 9 w 30"/>
                    <a:gd name="T7" fmla="*/ 16 h 17"/>
                    <a:gd name="T8" fmla="*/ 6 w 30"/>
                    <a:gd name="T9" fmla="*/ 16 h 17"/>
                    <a:gd name="T10" fmla="*/ 4 w 30"/>
                    <a:gd name="T11" fmla="*/ 16 h 17"/>
                    <a:gd name="T12" fmla="*/ 3 w 30"/>
                    <a:gd name="T13" fmla="*/ 17 h 17"/>
                    <a:gd name="T14" fmla="*/ 1 w 30"/>
                    <a:gd name="T15" fmla="*/ 17 h 17"/>
                    <a:gd name="T16" fmla="*/ 0 w 30"/>
                    <a:gd name="T17" fmla="*/ 16 h 17"/>
                    <a:gd name="T18" fmla="*/ 0 w 30"/>
                    <a:gd name="T19" fmla="*/ 14 h 17"/>
                    <a:gd name="T20" fmla="*/ 0 w 30"/>
                    <a:gd name="T21" fmla="*/ 11 h 17"/>
                    <a:gd name="T22" fmla="*/ 0 w 30"/>
                    <a:gd name="T23" fmla="*/ 9 h 17"/>
                    <a:gd name="T24" fmla="*/ 0 w 30"/>
                    <a:gd name="T25" fmla="*/ 8 h 17"/>
                    <a:gd name="T26" fmla="*/ 0 w 30"/>
                    <a:gd name="T27" fmla="*/ 5 h 17"/>
                    <a:gd name="T28" fmla="*/ 1 w 30"/>
                    <a:gd name="T29" fmla="*/ 5 h 17"/>
                    <a:gd name="T30" fmla="*/ 3 w 30"/>
                    <a:gd name="T31" fmla="*/ 5 h 17"/>
                    <a:gd name="T32" fmla="*/ 4 w 30"/>
                    <a:gd name="T33" fmla="*/ 5 h 17"/>
                    <a:gd name="T34" fmla="*/ 6 w 30"/>
                    <a:gd name="T35" fmla="*/ 5 h 17"/>
                    <a:gd name="T36" fmla="*/ 9 w 30"/>
                    <a:gd name="T37" fmla="*/ 5 h 17"/>
                    <a:gd name="T38" fmla="*/ 11 w 30"/>
                    <a:gd name="T39" fmla="*/ 5 h 17"/>
                    <a:gd name="T40" fmla="*/ 16 w 30"/>
                    <a:gd name="T41" fmla="*/ 5 h 17"/>
                    <a:gd name="T42" fmla="*/ 17 w 30"/>
                    <a:gd name="T43" fmla="*/ 3 h 17"/>
                    <a:gd name="T44" fmla="*/ 19 w 30"/>
                    <a:gd name="T45" fmla="*/ 3 h 17"/>
                    <a:gd name="T46" fmla="*/ 22 w 30"/>
                    <a:gd name="T47" fmla="*/ 1 h 17"/>
                    <a:gd name="T48" fmla="*/ 24 w 30"/>
                    <a:gd name="T49" fmla="*/ 1 h 17"/>
                    <a:gd name="T50" fmla="*/ 27 w 30"/>
                    <a:gd name="T51" fmla="*/ 0 h 17"/>
                    <a:gd name="T52" fmla="*/ 28 w 30"/>
                    <a:gd name="T53" fmla="*/ 0 h 17"/>
                    <a:gd name="T54" fmla="*/ 30 w 30"/>
                    <a:gd name="T55" fmla="*/ 0 h 17"/>
                    <a:gd name="T56" fmla="*/ 30 w 30"/>
                    <a:gd name="T57" fmla="*/ 1 h 17"/>
                    <a:gd name="T58" fmla="*/ 30 w 30"/>
                    <a:gd name="T59" fmla="*/ 3 h 17"/>
                    <a:gd name="T60" fmla="*/ 28 w 30"/>
                    <a:gd name="T61" fmla="*/ 5 h 17"/>
                    <a:gd name="T62" fmla="*/ 27 w 30"/>
                    <a:gd name="T63" fmla="*/ 6 h 17"/>
                    <a:gd name="T64" fmla="*/ 27 w 30"/>
                    <a:gd name="T65" fmla="*/ 8 h 17"/>
                    <a:gd name="T66" fmla="*/ 25 w 30"/>
                    <a:gd name="T67" fmla="*/ 11 h 17"/>
                    <a:gd name="T68" fmla="*/ 25 w 30"/>
                    <a:gd name="T69" fmla="*/ 11 h 17"/>
                    <a:gd name="T70" fmla="*/ 24 w 30"/>
                    <a:gd name="T71" fmla="*/ 13 h 17"/>
                    <a:gd name="T72" fmla="*/ 22 w 30"/>
                    <a:gd name="T73" fmla="*/ 13 h 17"/>
                    <a:gd name="T74" fmla="*/ 19 w 30"/>
                    <a:gd name="T75" fmla="*/ 14 h 17"/>
                    <a:gd name="T76" fmla="*/ 17 w 30"/>
                    <a:gd name="T77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17">
                      <a:moveTo>
                        <a:pt x="16" y="14"/>
                      </a:move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12" y="14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9" y="14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3" y="17"/>
                      </a:lnTo>
                      <a:lnTo>
                        <a:pt x="3" y="17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6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4" y="5"/>
                      </a:lnTo>
                      <a:lnTo>
                        <a:pt x="16" y="5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9" y="3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4" y="1"/>
                      </a:lnTo>
                      <a:lnTo>
                        <a:pt x="25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30" y="1"/>
                      </a:lnTo>
                      <a:lnTo>
                        <a:pt x="30" y="3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5"/>
                      </a:lnTo>
                      <a:lnTo>
                        <a:pt x="28" y="5"/>
                      </a:lnTo>
                      <a:lnTo>
                        <a:pt x="27" y="6"/>
                      </a:lnTo>
                      <a:lnTo>
                        <a:pt x="27" y="8"/>
                      </a:lnTo>
                      <a:lnTo>
                        <a:pt x="27" y="8"/>
                      </a:lnTo>
                      <a:lnTo>
                        <a:pt x="27" y="9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2" y="13"/>
                      </a:lnTo>
                      <a:lnTo>
                        <a:pt x="22" y="13"/>
                      </a:lnTo>
                      <a:lnTo>
                        <a:pt x="20" y="13"/>
                      </a:lnTo>
                      <a:lnTo>
                        <a:pt x="19" y="14"/>
                      </a:lnTo>
                      <a:lnTo>
                        <a:pt x="19" y="14"/>
                      </a:lnTo>
                      <a:lnTo>
                        <a:pt x="17" y="14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0" name="Freeform 963"/>
                <p:cNvSpPr>
                  <a:spLocks/>
                </p:cNvSpPr>
                <p:nvPr/>
              </p:nvSpPr>
              <p:spPr bwMode="auto">
                <a:xfrm>
                  <a:off x="8235950" y="1244283"/>
                  <a:ext cx="47625" cy="26988"/>
                </a:xfrm>
                <a:custGeom>
                  <a:avLst/>
                  <a:gdLst>
                    <a:gd name="T0" fmla="*/ 14 w 30"/>
                    <a:gd name="T1" fmla="*/ 14 h 17"/>
                    <a:gd name="T2" fmla="*/ 12 w 30"/>
                    <a:gd name="T3" fmla="*/ 14 h 17"/>
                    <a:gd name="T4" fmla="*/ 11 w 30"/>
                    <a:gd name="T5" fmla="*/ 14 h 17"/>
                    <a:gd name="T6" fmla="*/ 9 w 30"/>
                    <a:gd name="T7" fmla="*/ 16 h 17"/>
                    <a:gd name="T8" fmla="*/ 6 w 30"/>
                    <a:gd name="T9" fmla="*/ 16 h 17"/>
                    <a:gd name="T10" fmla="*/ 4 w 30"/>
                    <a:gd name="T11" fmla="*/ 16 h 17"/>
                    <a:gd name="T12" fmla="*/ 3 w 30"/>
                    <a:gd name="T13" fmla="*/ 17 h 17"/>
                    <a:gd name="T14" fmla="*/ 1 w 30"/>
                    <a:gd name="T15" fmla="*/ 17 h 17"/>
                    <a:gd name="T16" fmla="*/ 0 w 30"/>
                    <a:gd name="T17" fmla="*/ 16 h 17"/>
                    <a:gd name="T18" fmla="*/ 0 w 30"/>
                    <a:gd name="T19" fmla="*/ 14 h 17"/>
                    <a:gd name="T20" fmla="*/ 0 w 30"/>
                    <a:gd name="T21" fmla="*/ 11 h 17"/>
                    <a:gd name="T22" fmla="*/ 0 w 30"/>
                    <a:gd name="T23" fmla="*/ 9 h 17"/>
                    <a:gd name="T24" fmla="*/ 0 w 30"/>
                    <a:gd name="T25" fmla="*/ 8 h 17"/>
                    <a:gd name="T26" fmla="*/ 0 w 30"/>
                    <a:gd name="T27" fmla="*/ 5 h 17"/>
                    <a:gd name="T28" fmla="*/ 1 w 30"/>
                    <a:gd name="T29" fmla="*/ 5 h 17"/>
                    <a:gd name="T30" fmla="*/ 3 w 30"/>
                    <a:gd name="T31" fmla="*/ 5 h 17"/>
                    <a:gd name="T32" fmla="*/ 4 w 30"/>
                    <a:gd name="T33" fmla="*/ 5 h 17"/>
                    <a:gd name="T34" fmla="*/ 6 w 30"/>
                    <a:gd name="T35" fmla="*/ 5 h 17"/>
                    <a:gd name="T36" fmla="*/ 9 w 30"/>
                    <a:gd name="T37" fmla="*/ 5 h 17"/>
                    <a:gd name="T38" fmla="*/ 11 w 30"/>
                    <a:gd name="T39" fmla="*/ 5 h 17"/>
                    <a:gd name="T40" fmla="*/ 16 w 30"/>
                    <a:gd name="T41" fmla="*/ 5 h 17"/>
                    <a:gd name="T42" fmla="*/ 17 w 30"/>
                    <a:gd name="T43" fmla="*/ 3 h 17"/>
                    <a:gd name="T44" fmla="*/ 19 w 30"/>
                    <a:gd name="T45" fmla="*/ 3 h 17"/>
                    <a:gd name="T46" fmla="*/ 22 w 30"/>
                    <a:gd name="T47" fmla="*/ 1 h 17"/>
                    <a:gd name="T48" fmla="*/ 24 w 30"/>
                    <a:gd name="T49" fmla="*/ 1 h 17"/>
                    <a:gd name="T50" fmla="*/ 27 w 30"/>
                    <a:gd name="T51" fmla="*/ 0 h 17"/>
                    <a:gd name="T52" fmla="*/ 28 w 30"/>
                    <a:gd name="T53" fmla="*/ 0 h 17"/>
                    <a:gd name="T54" fmla="*/ 30 w 30"/>
                    <a:gd name="T55" fmla="*/ 0 h 17"/>
                    <a:gd name="T56" fmla="*/ 30 w 30"/>
                    <a:gd name="T57" fmla="*/ 1 h 17"/>
                    <a:gd name="T58" fmla="*/ 30 w 30"/>
                    <a:gd name="T59" fmla="*/ 3 h 17"/>
                    <a:gd name="T60" fmla="*/ 28 w 30"/>
                    <a:gd name="T61" fmla="*/ 5 h 17"/>
                    <a:gd name="T62" fmla="*/ 27 w 30"/>
                    <a:gd name="T63" fmla="*/ 6 h 17"/>
                    <a:gd name="T64" fmla="*/ 27 w 30"/>
                    <a:gd name="T65" fmla="*/ 8 h 17"/>
                    <a:gd name="T66" fmla="*/ 25 w 30"/>
                    <a:gd name="T67" fmla="*/ 11 h 17"/>
                    <a:gd name="T68" fmla="*/ 25 w 30"/>
                    <a:gd name="T69" fmla="*/ 11 h 17"/>
                    <a:gd name="T70" fmla="*/ 24 w 30"/>
                    <a:gd name="T71" fmla="*/ 13 h 17"/>
                    <a:gd name="T72" fmla="*/ 22 w 30"/>
                    <a:gd name="T73" fmla="*/ 13 h 17"/>
                    <a:gd name="T74" fmla="*/ 19 w 30"/>
                    <a:gd name="T75" fmla="*/ 14 h 17"/>
                    <a:gd name="T76" fmla="*/ 17 w 30"/>
                    <a:gd name="T77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17">
                      <a:moveTo>
                        <a:pt x="16" y="14"/>
                      </a:move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12" y="14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9" y="14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3" y="17"/>
                      </a:lnTo>
                      <a:lnTo>
                        <a:pt x="3" y="17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6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4" y="5"/>
                      </a:lnTo>
                      <a:lnTo>
                        <a:pt x="16" y="5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9" y="3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4" y="1"/>
                      </a:lnTo>
                      <a:lnTo>
                        <a:pt x="25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30" y="1"/>
                      </a:lnTo>
                      <a:lnTo>
                        <a:pt x="30" y="3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5"/>
                      </a:lnTo>
                      <a:lnTo>
                        <a:pt x="28" y="5"/>
                      </a:lnTo>
                      <a:lnTo>
                        <a:pt x="27" y="6"/>
                      </a:lnTo>
                      <a:lnTo>
                        <a:pt x="27" y="8"/>
                      </a:lnTo>
                      <a:lnTo>
                        <a:pt x="27" y="8"/>
                      </a:lnTo>
                      <a:lnTo>
                        <a:pt x="27" y="9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2" y="13"/>
                      </a:lnTo>
                      <a:lnTo>
                        <a:pt x="22" y="13"/>
                      </a:lnTo>
                      <a:lnTo>
                        <a:pt x="20" y="13"/>
                      </a:lnTo>
                      <a:lnTo>
                        <a:pt x="19" y="14"/>
                      </a:lnTo>
                      <a:lnTo>
                        <a:pt x="19" y="14"/>
                      </a:lnTo>
                      <a:lnTo>
                        <a:pt x="17" y="14"/>
                      </a:lnTo>
                      <a:lnTo>
                        <a:pt x="16" y="1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1" name="Freeform 964"/>
                <p:cNvSpPr>
                  <a:spLocks/>
                </p:cNvSpPr>
                <p:nvPr/>
              </p:nvSpPr>
              <p:spPr bwMode="auto">
                <a:xfrm>
                  <a:off x="8235950" y="1244283"/>
                  <a:ext cx="47625" cy="26988"/>
                </a:xfrm>
                <a:custGeom>
                  <a:avLst/>
                  <a:gdLst>
                    <a:gd name="T0" fmla="*/ 14 w 30"/>
                    <a:gd name="T1" fmla="*/ 14 h 17"/>
                    <a:gd name="T2" fmla="*/ 12 w 30"/>
                    <a:gd name="T3" fmla="*/ 14 h 17"/>
                    <a:gd name="T4" fmla="*/ 11 w 30"/>
                    <a:gd name="T5" fmla="*/ 14 h 17"/>
                    <a:gd name="T6" fmla="*/ 9 w 30"/>
                    <a:gd name="T7" fmla="*/ 16 h 17"/>
                    <a:gd name="T8" fmla="*/ 6 w 30"/>
                    <a:gd name="T9" fmla="*/ 16 h 17"/>
                    <a:gd name="T10" fmla="*/ 4 w 30"/>
                    <a:gd name="T11" fmla="*/ 16 h 17"/>
                    <a:gd name="T12" fmla="*/ 3 w 30"/>
                    <a:gd name="T13" fmla="*/ 17 h 17"/>
                    <a:gd name="T14" fmla="*/ 1 w 30"/>
                    <a:gd name="T15" fmla="*/ 17 h 17"/>
                    <a:gd name="T16" fmla="*/ 0 w 30"/>
                    <a:gd name="T17" fmla="*/ 16 h 17"/>
                    <a:gd name="T18" fmla="*/ 0 w 30"/>
                    <a:gd name="T19" fmla="*/ 14 h 17"/>
                    <a:gd name="T20" fmla="*/ 0 w 30"/>
                    <a:gd name="T21" fmla="*/ 11 h 17"/>
                    <a:gd name="T22" fmla="*/ 0 w 30"/>
                    <a:gd name="T23" fmla="*/ 9 h 17"/>
                    <a:gd name="T24" fmla="*/ 0 w 30"/>
                    <a:gd name="T25" fmla="*/ 8 h 17"/>
                    <a:gd name="T26" fmla="*/ 0 w 30"/>
                    <a:gd name="T27" fmla="*/ 5 h 17"/>
                    <a:gd name="T28" fmla="*/ 1 w 30"/>
                    <a:gd name="T29" fmla="*/ 5 h 17"/>
                    <a:gd name="T30" fmla="*/ 3 w 30"/>
                    <a:gd name="T31" fmla="*/ 5 h 17"/>
                    <a:gd name="T32" fmla="*/ 4 w 30"/>
                    <a:gd name="T33" fmla="*/ 5 h 17"/>
                    <a:gd name="T34" fmla="*/ 6 w 30"/>
                    <a:gd name="T35" fmla="*/ 5 h 17"/>
                    <a:gd name="T36" fmla="*/ 9 w 30"/>
                    <a:gd name="T37" fmla="*/ 5 h 17"/>
                    <a:gd name="T38" fmla="*/ 11 w 30"/>
                    <a:gd name="T39" fmla="*/ 5 h 17"/>
                    <a:gd name="T40" fmla="*/ 16 w 30"/>
                    <a:gd name="T41" fmla="*/ 5 h 17"/>
                    <a:gd name="T42" fmla="*/ 17 w 30"/>
                    <a:gd name="T43" fmla="*/ 3 h 17"/>
                    <a:gd name="T44" fmla="*/ 19 w 30"/>
                    <a:gd name="T45" fmla="*/ 3 h 17"/>
                    <a:gd name="T46" fmla="*/ 22 w 30"/>
                    <a:gd name="T47" fmla="*/ 1 h 17"/>
                    <a:gd name="T48" fmla="*/ 24 w 30"/>
                    <a:gd name="T49" fmla="*/ 1 h 17"/>
                    <a:gd name="T50" fmla="*/ 27 w 30"/>
                    <a:gd name="T51" fmla="*/ 0 h 17"/>
                    <a:gd name="T52" fmla="*/ 28 w 30"/>
                    <a:gd name="T53" fmla="*/ 0 h 17"/>
                    <a:gd name="T54" fmla="*/ 30 w 30"/>
                    <a:gd name="T55" fmla="*/ 0 h 17"/>
                    <a:gd name="T56" fmla="*/ 30 w 30"/>
                    <a:gd name="T57" fmla="*/ 1 h 17"/>
                    <a:gd name="T58" fmla="*/ 30 w 30"/>
                    <a:gd name="T59" fmla="*/ 3 h 17"/>
                    <a:gd name="T60" fmla="*/ 28 w 30"/>
                    <a:gd name="T61" fmla="*/ 5 h 17"/>
                    <a:gd name="T62" fmla="*/ 27 w 30"/>
                    <a:gd name="T63" fmla="*/ 6 h 17"/>
                    <a:gd name="T64" fmla="*/ 27 w 30"/>
                    <a:gd name="T65" fmla="*/ 8 h 17"/>
                    <a:gd name="T66" fmla="*/ 25 w 30"/>
                    <a:gd name="T67" fmla="*/ 11 h 17"/>
                    <a:gd name="T68" fmla="*/ 25 w 30"/>
                    <a:gd name="T69" fmla="*/ 11 h 17"/>
                    <a:gd name="T70" fmla="*/ 24 w 30"/>
                    <a:gd name="T71" fmla="*/ 13 h 17"/>
                    <a:gd name="T72" fmla="*/ 22 w 30"/>
                    <a:gd name="T73" fmla="*/ 13 h 17"/>
                    <a:gd name="T74" fmla="*/ 19 w 30"/>
                    <a:gd name="T75" fmla="*/ 14 h 17"/>
                    <a:gd name="T76" fmla="*/ 17 w 30"/>
                    <a:gd name="T77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17">
                      <a:moveTo>
                        <a:pt x="16" y="14"/>
                      </a:move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12" y="14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9" y="14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3" y="17"/>
                      </a:lnTo>
                      <a:lnTo>
                        <a:pt x="3" y="17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6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4" y="5"/>
                      </a:lnTo>
                      <a:lnTo>
                        <a:pt x="16" y="5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9" y="3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4" y="1"/>
                      </a:lnTo>
                      <a:lnTo>
                        <a:pt x="25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30" y="1"/>
                      </a:lnTo>
                      <a:lnTo>
                        <a:pt x="30" y="3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5"/>
                      </a:lnTo>
                      <a:lnTo>
                        <a:pt x="28" y="5"/>
                      </a:lnTo>
                      <a:lnTo>
                        <a:pt x="27" y="6"/>
                      </a:lnTo>
                      <a:lnTo>
                        <a:pt x="27" y="8"/>
                      </a:lnTo>
                      <a:lnTo>
                        <a:pt x="27" y="8"/>
                      </a:lnTo>
                      <a:lnTo>
                        <a:pt x="27" y="9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2" y="13"/>
                      </a:lnTo>
                      <a:lnTo>
                        <a:pt x="22" y="13"/>
                      </a:lnTo>
                      <a:lnTo>
                        <a:pt x="20" y="13"/>
                      </a:lnTo>
                      <a:lnTo>
                        <a:pt x="19" y="14"/>
                      </a:lnTo>
                      <a:lnTo>
                        <a:pt x="19" y="14"/>
                      </a:lnTo>
                      <a:lnTo>
                        <a:pt x="17" y="14"/>
                      </a:lnTo>
                      <a:lnTo>
                        <a:pt x="16" y="14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2" name="Freeform 965"/>
                <p:cNvSpPr>
                  <a:spLocks/>
                </p:cNvSpPr>
                <p:nvPr/>
              </p:nvSpPr>
              <p:spPr bwMode="auto">
                <a:xfrm>
                  <a:off x="8235950" y="1244283"/>
                  <a:ext cx="47625" cy="26988"/>
                </a:xfrm>
                <a:custGeom>
                  <a:avLst/>
                  <a:gdLst>
                    <a:gd name="T0" fmla="*/ 14 w 30"/>
                    <a:gd name="T1" fmla="*/ 14 h 17"/>
                    <a:gd name="T2" fmla="*/ 12 w 30"/>
                    <a:gd name="T3" fmla="*/ 14 h 17"/>
                    <a:gd name="T4" fmla="*/ 11 w 30"/>
                    <a:gd name="T5" fmla="*/ 14 h 17"/>
                    <a:gd name="T6" fmla="*/ 9 w 30"/>
                    <a:gd name="T7" fmla="*/ 16 h 17"/>
                    <a:gd name="T8" fmla="*/ 6 w 30"/>
                    <a:gd name="T9" fmla="*/ 16 h 17"/>
                    <a:gd name="T10" fmla="*/ 4 w 30"/>
                    <a:gd name="T11" fmla="*/ 16 h 17"/>
                    <a:gd name="T12" fmla="*/ 3 w 30"/>
                    <a:gd name="T13" fmla="*/ 17 h 17"/>
                    <a:gd name="T14" fmla="*/ 1 w 30"/>
                    <a:gd name="T15" fmla="*/ 17 h 17"/>
                    <a:gd name="T16" fmla="*/ 0 w 30"/>
                    <a:gd name="T17" fmla="*/ 16 h 17"/>
                    <a:gd name="T18" fmla="*/ 0 w 30"/>
                    <a:gd name="T19" fmla="*/ 14 h 17"/>
                    <a:gd name="T20" fmla="*/ 0 w 30"/>
                    <a:gd name="T21" fmla="*/ 11 h 17"/>
                    <a:gd name="T22" fmla="*/ 0 w 30"/>
                    <a:gd name="T23" fmla="*/ 9 h 17"/>
                    <a:gd name="T24" fmla="*/ 0 w 30"/>
                    <a:gd name="T25" fmla="*/ 8 h 17"/>
                    <a:gd name="T26" fmla="*/ 0 w 30"/>
                    <a:gd name="T27" fmla="*/ 5 h 17"/>
                    <a:gd name="T28" fmla="*/ 1 w 30"/>
                    <a:gd name="T29" fmla="*/ 5 h 17"/>
                    <a:gd name="T30" fmla="*/ 3 w 30"/>
                    <a:gd name="T31" fmla="*/ 5 h 17"/>
                    <a:gd name="T32" fmla="*/ 4 w 30"/>
                    <a:gd name="T33" fmla="*/ 5 h 17"/>
                    <a:gd name="T34" fmla="*/ 6 w 30"/>
                    <a:gd name="T35" fmla="*/ 5 h 17"/>
                    <a:gd name="T36" fmla="*/ 9 w 30"/>
                    <a:gd name="T37" fmla="*/ 5 h 17"/>
                    <a:gd name="T38" fmla="*/ 11 w 30"/>
                    <a:gd name="T39" fmla="*/ 5 h 17"/>
                    <a:gd name="T40" fmla="*/ 16 w 30"/>
                    <a:gd name="T41" fmla="*/ 5 h 17"/>
                    <a:gd name="T42" fmla="*/ 17 w 30"/>
                    <a:gd name="T43" fmla="*/ 3 h 17"/>
                    <a:gd name="T44" fmla="*/ 19 w 30"/>
                    <a:gd name="T45" fmla="*/ 3 h 17"/>
                    <a:gd name="T46" fmla="*/ 22 w 30"/>
                    <a:gd name="T47" fmla="*/ 1 h 17"/>
                    <a:gd name="T48" fmla="*/ 24 w 30"/>
                    <a:gd name="T49" fmla="*/ 1 h 17"/>
                    <a:gd name="T50" fmla="*/ 27 w 30"/>
                    <a:gd name="T51" fmla="*/ 0 h 17"/>
                    <a:gd name="T52" fmla="*/ 28 w 30"/>
                    <a:gd name="T53" fmla="*/ 0 h 17"/>
                    <a:gd name="T54" fmla="*/ 30 w 30"/>
                    <a:gd name="T55" fmla="*/ 0 h 17"/>
                    <a:gd name="T56" fmla="*/ 30 w 30"/>
                    <a:gd name="T57" fmla="*/ 1 h 17"/>
                    <a:gd name="T58" fmla="*/ 30 w 30"/>
                    <a:gd name="T59" fmla="*/ 3 h 17"/>
                    <a:gd name="T60" fmla="*/ 28 w 30"/>
                    <a:gd name="T61" fmla="*/ 5 h 17"/>
                    <a:gd name="T62" fmla="*/ 27 w 30"/>
                    <a:gd name="T63" fmla="*/ 6 h 17"/>
                    <a:gd name="T64" fmla="*/ 27 w 30"/>
                    <a:gd name="T65" fmla="*/ 8 h 17"/>
                    <a:gd name="T66" fmla="*/ 25 w 30"/>
                    <a:gd name="T67" fmla="*/ 11 h 17"/>
                    <a:gd name="T68" fmla="*/ 25 w 30"/>
                    <a:gd name="T69" fmla="*/ 11 h 17"/>
                    <a:gd name="T70" fmla="*/ 24 w 30"/>
                    <a:gd name="T71" fmla="*/ 13 h 17"/>
                    <a:gd name="T72" fmla="*/ 22 w 30"/>
                    <a:gd name="T73" fmla="*/ 13 h 17"/>
                    <a:gd name="T74" fmla="*/ 19 w 30"/>
                    <a:gd name="T75" fmla="*/ 14 h 17"/>
                    <a:gd name="T76" fmla="*/ 17 w 30"/>
                    <a:gd name="T77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0" h="17">
                      <a:moveTo>
                        <a:pt x="16" y="14"/>
                      </a:moveTo>
                      <a:lnTo>
                        <a:pt x="14" y="14"/>
                      </a:lnTo>
                      <a:lnTo>
                        <a:pt x="14" y="14"/>
                      </a:lnTo>
                      <a:lnTo>
                        <a:pt x="12" y="14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9" y="14"/>
                      </a:lnTo>
                      <a:lnTo>
                        <a:pt x="9" y="16"/>
                      </a:lnTo>
                      <a:lnTo>
                        <a:pt x="8" y="16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3" y="17"/>
                      </a:lnTo>
                      <a:lnTo>
                        <a:pt x="3" y="17"/>
                      </a:lnTo>
                      <a:lnTo>
                        <a:pt x="1" y="17"/>
                      </a:lnTo>
                      <a:lnTo>
                        <a:pt x="1" y="17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4"/>
                      </a:lnTo>
                      <a:lnTo>
                        <a:pt x="0" y="13"/>
                      </a:lnTo>
                      <a:lnTo>
                        <a:pt x="0" y="11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1" y="5"/>
                      </a:lnTo>
                      <a:lnTo>
                        <a:pt x="3" y="5"/>
                      </a:lnTo>
                      <a:lnTo>
                        <a:pt x="3" y="5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6" y="5"/>
                      </a:lnTo>
                      <a:lnTo>
                        <a:pt x="8" y="5"/>
                      </a:lnTo>
                      <a:lnTo>
                        <a:pt x="9" y="5"/>
                      </a:lnTo>
                      <a:lnTo>
                        <a:pt x="11" y="5"/>
                      </a:lnTo>
                      <a:lnTo>
                        <a:pt x="11" y="5"/>
                      </a:lnTo>
                      <a:lnTo>
                        <a:pt x="14" y="5"/>
                      </a:lnTo>
                      <a:lnTo>
                        <a:pt x="16" y="5"/>
                      </a:lnTo>
                      <a:lnTo>
                        <a:pt x="16" y="3"/>
                      </a:lnTo>
                      <a:lnTo>
                        <a:pt x="17" y="3"/>
                      </a:lnTo>
                      <a:lnTo>
                        <a:pt x="19" y="3"/>
                      </a:lnTo>
                      <a:lnTo>
                        <a:pt x="19" y="3"/>
                      </a:lnTo>
                      <a:lnTo>
                        <a:pt x="20" y="3"/>
                      </a:lnTo>
                      <a:lnTo>
                        <a:pt x="22" y="1"/>
                      </a:lnTo>
                      <a:lnTo>
                        <a:pt x="22" y="1"/>
                      </a:lnTo>
                      <a:lnTo>
                        <a:pt x="24" y="1"/>
                      </a:lnTo>
                      <a:lnTo>
                        <a:pt x="25" y="0"/>
                      </a:lnTo>
                      <a:lnTo>
                        <a:pt x="27" y="0"/>
                      </a:lnTo>
                      <a:lnTo>
                        <a:pt x="27" y="0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0" y="0"/>
                      </a:lnTo>
                      <a:lnTo>
                        <a:pt x="30" y="1"/>
                      </a:lnTo>
                      <a:lnTo>
                        <a:pt x="30" y="3"/>
                      </a:lnTo>
                      <a:lnTo>
                        <a:pt x="30" y="3"/>
                      </a:lnTo>
                      <a:lnTo>
                        <a:pt x="28" y="3"/>
                      </a:lnTo>
                      <a:lnTo>
                        <a:pt x="28" y="5"/>
                      </a:lnTo>
                      <a:lnTo>
                        <a:pt x="28" y="5"/>
                      </a:lnTo>
                      <a:lnTo>
                        <a:pt x="27" y="6"/>
                      </a:lnTo>
                      <a:lnTo>
                        <a:pt x="27" y="8"/>
                      </a:lnTo>
                      <a:lnTo>
                        <a:pt x="27" y="8"/>
                      </a:lnTo>
                      <a:lnTo>
                        <a:pt x="27" y="9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5" y="11"/>
                      </a:lnTo>
                      <a:lnTo>
                        <a:pt x="24" y="11"/>
                      </a:lnTo>
                      <a:lnTo>
                        <a:pt x="24" y="13"/>
                      </a:lnTo>
                      <a:lnTo>
                        <a:pt x="22" y="13"/>
                      </a:lnTo>
                      <a:lnTo>
                        <a:pt x="22" y="13"/>
                      </a:lnTo>
                      <a:lnTo>
                        <a:pt x="20" y="13"/>
                      </a:lnTo>
                      <a:lnTo>
                        <a:pt x="19" y="14"/>
                      </a:lnTo>
                      <a:lnTo>
                        <a:pt x="19" y="14"/>
                      </a:lnTo>
                      <a:lnTo>
                        <a:pt x="17" y="14"/>
                      </a:lnTo>
                      <a:lnTo>
                        <a:pt x="16" y="14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3" name="Freeform 966"/>
                <p:cNvSpPr>
                  <a:spLocks/>
                </p:cNvSpPr>
                <p:nvPr/>
              </p:nvSpPr>
              <p:spPr bwMode="auto">
                <a:xfrm>
                  <a:off x="8305800" y="1325246"/>
                  <a:ext cx="100013" cy="119063"/>
                </a:xfrm>
                <a:custGeom>
                  <a:avLst/>
                  <a:gdLst>
                    <a:gd name="T0" fmla="*/ 19 w 63"/>
                    <a:gd name="T1" fmla="*/ 75 h 75"/>
                    <a:gd name="T2" fmla="*/ 32 w 63"/>
                    <a:gd name="T3" fmla="*/ 62 h 75"/>
                    <a:gd name="T4" fmla="*/ 45 w 63"/>
                    <a:gd name="T5" fmla="*/ 51 h 75"/>
                    <a:gd name="T6" fmla="*/ 45 w 63"/>
                    <a:gd name="T7" fmla="*/ 30 h 75"/>
                    <a:gd name="T8" fmla="*/ 63 w 63"/>
                    <a:gd name="T9" fmla="*/ 14 h 75"/>
                    <a:gd name="T10" fmla="*/ 53 w 63"/>
                    <a:gd name="T11" fmla="*/ 0 h 75"/>
                    <a:gd name="T12" fmla="*/ 34 w 63"/>
                    <a:gd name="T13" fmla="*/ 14 h 75"/>
                    <a:gd name="T14" fmla="*/ 13 w 63"/>
                    <a:gd name="T15" fmla="*/ 11 h 75"/>
                    <a:gd name="T16" fmla="*/ 2 w 63"/>
                    <a:gd name="T17" fmla="*/ 2 h 75"/>
                    <a:gd name="T18" fmla="*/ 2 w 63"/>
                    <a:gd name="T19" fmla="*/ 38 h 75"/>
                    <a:gd name="T20" fmla="*/ 0 w 63"/>
                    <a:gd name="T21" fmla="*/ 57 h 75"/>
                    <a:gd name="T22" fmla="*/ 0 w 63"/>
                    <a:gd name="T23" fmla="*/ 75 h 75"/>
                    <a:gd name="T24" fmla="*/ 19 w 63"/>
                    <a:gd name="T25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75">
                      <a:moveTo>
                        <a:pt x="19" y="75"/>
                      </a:moveTo>
                      <a:lnTo>
                        <a:pt x="32" y="62"/>
                      </a:lnTo>
                      <a:lnTo>
                        <a:pt x="45" y="51"/>
                      </a:lnTo>
                      <a:lnTo>
                        <a:pt x="45" y="30"/>
                      </a:lnTo>
                      <a:lnTo>
                        <a:pt x="63" y="14"/>
                      </a:lnTo>
                      <a:lnTo>
                        <a:pt x="53" y="0"/>
                      </a:lnTo>
                      <a:lnTo>
                        <a:pt x="34" y="14"/>
                      </a:lnTo>
                      <a:lnTo>
                        <a:pt x="13" y="11"/>
                      </a:lnTo>
                      <a:lnTo>
                        <a:pt x="2" y="2"/>
                      </a:lnTo>
                      <a:lnTo>
                        <a:pt x="2" y="38"/>
                      </a:lnTo>
                      <a:lnTo>
                        <a:pt x="0" y="57"/>
                      </a:lnTo>
                      <a:lnTo>
                        <a:pt x="0" y="75"/>
                      </a:lnTo>
                      <a:lnTo>
                        <a:pt x="19" y="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4" name="Freeform 967"/>
                <p:cNvSpPr>
                  <a:spLocks/>
                </p:cNvSpPr>
                <p:nvPr/>
              </p:nvSpPr>
              <p:spPr bwMode="auto">
                <a:xfrm>
                  <a:off x="8305800" y="1325246"/>
                  <a:ext cx="100013" cy="119063"/>
                </a:xfrm>
                <a:custGeom>
                  <a:avLst/>
                  <a:gdLst>
                    <a:gd name="T0" fmla="*/ 19 w 63"/>
                    <a:gd name="T1" fmla="*/ 75 h 75"/>
                    <a:gd name="T2" fmla="*/ 32 w 63"/>
                    <a:gd name="T3" fmla="*/ 62 h 75"/>
                    <a:gd name="T4" fmla="*/ 45 w 63"/>
                    <a:gd name="T5" fmla="*/ 51 h 75"/>
                    <a:gd name="T6" fmla="*/ 45 w 63"/>
                    <a:gd name="T7" fmla="*/ 30 h 75"/>
                    <a:gd name="T8" fmla="*/ 63 w 63"/>
                    <a:gd name="T9" fmla="*/ 14 h 75"/>
                    <a:gd name="T10" fmla="*/ 53 w 63"/>
                    <a:gd name="T11" fmla="*/ 0 h 75"/>
                    <a:gd name="T12" fmla="*/ 34 w 63"/>
                    <a:gd name="T13" fmla="*/ 14 h 75"/>
                    <a:gd name="T14" fmla="*/ 13 w 63"/>
                    <a:gd name="T15" fmla="*/ 11 h 75"/>
                    <a:gd name="T16" fmla="*/ 2 w 63"/>
                    <a:gd name="T17" fmla="*/ 2 h 75"/>
                    <a:gd name="T18" fmla="*/ 2 w 63"/>
                    <a:gd name="T19" fmla="*/ 38 h 75"/>
                    <a:gd name="T20" fmla="*/ 0 w 63"/>
                    <a:gd name="T21" fmla="*/ 57 h 75"/>
                    <a:gd name="T22" fmla="*/ 0 w 63"/>
                    <a:gd name="T23" fmla="*/ 75 h 75"/>
                    <a:gd name="T24" fmla="*/ 19 w 63"/>
                    <a:gd name="T25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75">
                      <a:moveTo>
                        <a:pt x="19" y="75"/>
                      </a:moveTo>
                      <a:lnTo>
                        <a:pt x="32" y="62"/>
                      </a:lnTo>
                      <a:lnTo>
                        <a:pt x="45" y="51"/>
                      </a:lnTo>
                      <a:lnTo>
                        <a:pt x="45" y="30"/>
                      </a:lnTo>
                      <a:lnTo>
                        <a:pt x="63" y="14"/>
                      </a:lnTo>
                      <a:lnTo>
                        <a:pt x="53" y="0"/>
                      </a:lnTo>
                      <a:lnTo>
                        <a:pt x="34" y="14"/>
                      </a:lnTo>
                      <a:lnTo>
                        <a:pt x="13" y="11"/>
                      </a:lnTo>
                      <a:lnTo>
                        <a:pt x="2" y="2"/>
                      </a:lnTo>
                      <a:lnTo>
                        <a:pt x="2" y="38"/>
                      </a:lnTo>
                      <a:lnTo>
                        <a:pt x="0" y="57"/>
                      </a:lnTo>
                      <a:lnTo>
                        <a:pt x="0" y="75"/>
                      </a:lnTo>
                      <a:lnTo>
                        <a:pt x="19" y="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5" name="Freeform 968"/>
                <p:cNvSpPr>
                  <a:spLocks/>
                </p:cNvSpPr>
                <p:nvPr/>
              </p:nvSpPr>
              <p:spPr bwMode="auto">
                <a:xfrm>
                  <a:off x="8305800" y="1325246"/>
                  <a:ext cx="100013" cy="119063"/>
                </a:xfrm>
                <a:custGeom>
                  <a:avLst/>
                  <a:gdLst>
                    <a:gd name="T0" fmla="*/ 19 w 63"/>
                    <a:gd name="T1" fmla="*/ 75 h 75"/>
                    <a:gd name="T2" fmla="*/ 32 w 63"/>
                    <a:gd name="T3" fmla="*/ 62 h 75"/>
                    <a:gd name="T4" fmla="*/ 45 w 63"/>
                    <a:gd name="T5" fmla="*/ 51 h 75"/>
                    <a:gd name="T6" fmla="*/ 45 w 63"/>
                    <a:gd name="T7" fmla="*/ 30 h 75"/>
                    <a:gd name="T8" fmla="*/ 63 w 63"/>
                    <a:gd name="T9" fmla="*/ 14 h 75"/>
                    <a:gd name="T10" fmla="*/ 53 w 63"/>
                    <a:gd name="T11" fmla="*/ 0 h 75"/>
                    <a:gd name="T12" fmla="*/ 34 w 63"/>
                    <a:gd name="T13" fmla="*/ 14 h 75"/>
                    <a:gd name="T14" fmla="*/ 13 w 63"/>
                    <a:gd name="T15" fmla="*/ 11 h 75"/>
                    <a:gd name="T16" fmla="*/ 2 w 63"/>
                    <a:gd name="T17" fmla="*/ 2 h 75"/>
                    <a:gd name="T18" fmla="*/ 2 w 63"/>
                    <a:gd name="T19" fmla="*/ 38 h 75"/>
                    <a:gd name="T20" fmla="*/ 0 w 63"/>
                    <a:gd name="T21" fmla="*/ 57 h 75"/>
                    <a:gd name="T22" fmla="*/ 0 w 63"/>
                    <a:gd name="T23" fmla="*/ 75 h 75"/>
                    <a:gd name="T24" fmla="*/ 19 w 63"/>
                    <a:gd name="T25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75">
                      <a:moveTo>
                        <a:pt x="19" y="75"/>
                      </a:moveTo>
                      <a:lnTo>
                        <a:pt x="32" y="62"/>
                      </a:lnTo>
                      <a:lnTo>
                        <a:pt x="45" y="51"/>
                      </a:lnTo>
                      <a:lnTo>
                        <a:pt x="45" y="30"/>
                      </a:lnTo>
                      <a:lnTo>
                        <a:pt x="63" y="14"/>
                      </a:lnTo>
                      <a:lnTo>
                        <a:pt x="53" y="0"/>
                      </a:lnTo>
                      <a:lnTo>
                        <a:pt x="34" y="14"/>
                      </a:lnTo>
                      <a:lnTo>
                        <a:pt x="13" y="11"/>
                      </a:lnTo>
                      <a:lnTo>
                        <a:pt x="2" y="2"/>
                      </a:lnTo>
                      <a:lnTo>
                        <a:pt x="2" y="38"/>
                      </a:lnTo>
                      <a:lnTo>
                        <a:pt x="0" y="57"/>
                      </a:lnTo>
                      <a:lnTo>
                        <a:pt x="0" y="75"/>
                      </a:lnTo>
                      <a:lnTo>
                        <a:pt x="19" y="7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6" name="Freeform 969"/>
                <p:cNvSpPr>
                  <a:spLocks/>
                </p:cNvSpPr>
                <p:nvPr/>
              </p:nvSpPr>
              <p:spPr bwMode="auto">
                <a:xfrm>
                  <a:off x="8305800" y="1325246"/>
                  <a:ext cx="100013" cy="119063"/>
                </a:xfrm>
                <a:custGeom>
                  <a:avLst/>
                  <a:gdLst>
                    <a:gd name="T0" fmla="*/ 19 w 63"/>
                    <a:gd name="T1" fmla="*/ 75 h 75"/>
                    <a:gd name="T2" fmla="*/ 32 w 63"/>
                    <a:gd name="T3" fmla="*/ 62 h 75"/>
                    <a:gd name="T4" fmla="*/ 45 w 63"/>
                    <a:gd name="T5" fmla="*/ 51 h 75"/>
                    <a:gd name="T6" fmla="*/ 45 w 63"/>
                    <a:gd name="T7" fmla="*/ 30 h 75"/>
                    <a:gd name="T8" fmla="*/ 63 w 63"/>
                    <a:gd name="T9" fmla="*/ 14 h 75"/>
                    <a:gd name="T10" fmla="*/ 53 w 63"/>
                    <a:gd name="T11" fmla="*/ 0 h 75"/>
                    <a:gd name="T12" fmla="*/ 34 w 63"/>
                    <a:gd name="T13" fmla="*/ 14 h 75"/>
                    <a:gd name="T14" fmla="*/ 13 w 63"/>
                    <a:gd name="T15" fmla="*/ 11 h 75"/>
                    <a:gd name="T16" fmla="*/ 2 w 63"/>
                    <a:gd name="T17" fmla="*/ 2 h 75"/>
                    <a:gd name="T18" fmla="*/ 2 w 63"/>
                    <a:gd name="T19" fmla="*/ 38 h 75"/>
                    <a:gd name="T20" fmla="*/ 0 w 63"/>
                    <a:gd name="T21" fmla="*/ 57 h 75"/>
                    <a:gd name="T22" fmla="*/ 0 w 63"/>
                    <a:gd name="T23" fmla="*/ 75 h 75"/>
                    <a:gd name="T24" fmla="*/ 19 w 63"/>
                    <a:gd name="T25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" h="75">
                      <a:moveTo>
                        <a:pt x="19" y="75"/>
                      </a:moveTo>
                      <a:lnTo>
                        <a:pt x="32" y="62"/>
                      </a:lnTo>
                      <a:lnTo>
                        <a:pt x="45" y="51"/>
                      </a:lnTo>
                      <a:lnTo>
                        <a:pt x="45" y="30"/>
                      </a:lnTo>
                      <a:lnTo>
                        <a:pt x="63" y="14"/>
                      </a:lnTo>
                      <a:lnTo>
                        <a:pt x="53" y="0"/>
                      </a:lnTo>
                      <a:lnTo>
                        <a:pt x="34" y="14"/>
                      </a:lnTo>
                      <a:lnTo>
                        <a:pt x="13" y="11"/>
                      </a:lnTo>
                      <a:lnTo>
                        <a:pt x="2" y="2"/>
                      </a:lnTo>
                      <a:lnTo>
                        <a:pt x="2" y="38"/>
                      </a:lnTo>
                      <a:lnTo>
                        <a:pt x="0" y="57"/>
                      </a:lnTo>
                      <a:lnTo>
                        <a:pt x="0" y="75"/>
                      </a:lnTo>
                      <a:lnTo>
                        <a:pt x="19" y="7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7" name="Freeform 970"/>
                <p:cNvSpPr>
                  <a:spLocks/>
                </p:cNvSpPr>
                <p:nvPr/>
              </p:nvSpPr>
              <p:spPr bwMode="auto">
                <a:xfrm>
                  <a:off x="7597775" y="666433"/>
                  <a:ext cx="68263" cy="88900"/>
                </a:xfrm>
                <a:custGeom>
                  <a:avLst/>
                  <a:gdLst>
                    <a:gd name="T0" fmla="*/ 0 w 43"/>
                    <a:gd name="T1" fmla="*/ 45 h 56"/>
                    <a:gd name="T2" fmla="*/ 8 w 43"/>
                    <a:gd name="T3" fmla="*/ 42 h 56"/>
                    <a:gd name="T4" fmla="*/ 19 w 43"/>
                    <a:gd name="T5" fmla="*/ 43 h 56"/>
                    <a:gd name="T6" fmla="*/ 20 w 43"/>
                    <a:gd name="T7" fmla="*/ 56 h 56"/>
                    <a:gd name="T8" fmla="*/ 22 w 43"/>
                    <a:gd name="T9" fmla="*/ 38 h 56"/>
                    <a:gd name="T10" fmla="*/ 33 w 43"/>
                    <a:gd name="T11" fmla="*/ 30 h 56"/>
                    <a:gd name="T12" fmla="*/ 43 w 43"/>
                    <a:gd name="T13" fmla="*/ 16 h 56"/>
                    <a:gd name="T14" fmla="*/ 43 w 43"/>
                    <a:gd name="T15" fmla="*/ 0 h 56"/>
                    <a:gd name="T16" fmla="*/ 24 w 43"/>
                    <a:gd name="T17" fmla="*/ 3 h 56"/>
                    <a:gd name="T18" fmla="*/ 19 w 43"/>
                    <a:gd name="T19" fmla="*/ 8 h 56"/>
                    <a:gd name="T20" fmla="*/ 19 w 43"/>
                    <a:gd name="T21" fmla="*/ 11 h 56"/>
                    <a:gd name="T22" fmla="*/ 17 w 43"/>
                    <a:gd name="T23" fmla="*/ 18 h 56"/>
                    <a:gd name="T24" fmla="*/ 8 w 43"/>
                    <a:gd name="T25" fmla="*/ 11 h 56"/>
                    <a:gd name="T26" fmla="*/ 1 w 43"/>
                    <a:gd name="T27" fmla="*/ 29 h 56"/>
                    <a:gd name="T28" fmla="*/ 4 w 43"/>
                    <a:gd name="T29" fmla="*/ 32 h 56"/>
                    <a:gd name="T30" fmla="*/ 0 w 43"/>
                    <a:gd name="T31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56">
                      <a:moveTo>
                        <a:pt x="0" y="45"/>
                      </a:moveTo>
                      <a:lnTo>
                        <a:pt x="8" y="42"/>
                      </a:lnTo>
                      <a:lnTo>
                        <a:pt x="19" y="43"/>
                      </a:lnTo>
                      <a:lnTo>
                        <a:pt x="20" y="56"/>
                      </a:lnTo>
                      <a:lnTo>
                        <a:pt x="22" y="38"/>
                      </a:lnTo>
                      <a:lnTo>
                        <a:pt x="33" y="30"/>
                      </a:lnTo>
                      <a:lnTo>
                        <a:pt x="43" y="16"/>
                      </a:lnTo>
                      <a:lnTo>
                        <a:pt x="43" y="0"/>
                      </a:lnTo>
                      <a:lnTo>
                        <a:pt x="24" y="3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17" y="18"/>
                      </a:lnTo>
                      <a:lnTo>
                        <a:pt x="8" y="11"/>
                      </a:lnTo>
                      <a:lnTo>
                        <a:pt x="1" y="29"/>
                      </a:lnTo>
                      <a:lnTo>
                        <a:pt x="4" y="32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8" name="Freeform 971"/>
                <p:cNvSpPr>
                  <a:spLocks/>
                </p:cNvSpPr>
                <p:nvPr/>
              </p:nvSpPr>
              <p:spPr bwMode="auto">
                <a:xfrm>
                  <a:off x="7597775" y="666433"/>
                  <a:ext cx="68263" cy="88900"/>
                </a:xfrm>
                <a:custGeom>
                  <a:avLst/>
                  <a:gdLst>
                    <a:gd name="T0" fmla="*/ 0 w 43"/>
                    <a:gd name="T1" fmla="*/ 45 h 56"/>
                    <a:gd name="T2" fmla="*/ 8 w 43"/>
                    <a:gd name="T3" fmla="*/ 42 h 56"/>
                    <a:gd name="T4" fmla="*/ 19 w 43"/>
                    <a:gd name="T5" fmla="*/ 43 h 56"/>
                    <a:gd name="T6" fmla="*/ 20 w 43"/>
                    <a:gd name="T7" fmla="*/ 56 h 56"/>
                    <a:gd name="T8" fmla="*/ 22 w 43"/>
                    <a:gd name="T9" fmla="*/ 38 h 56"/>
                    <a:gd name="T10" fmla="*/ 33 w 43"/>
                    <a:gd name="T11" fmla="*/ 30 h 56"/>
                    <a:gd name="T12" fmla="*/ 43 w 43"/>
                    <a:gd name="T13" fmla="*/ 16 h 56"/>
                    <a:gd name="T14" fmla="*/ 43 w 43"/>
                    <a:gd name="T15" fmla="*/ 0 h 56"/>
                    <a:gd name="T16" fmla="*/ 24 w 43"/>
                    <a:gd name="T17" fmla="*/ 3 h 56"/>
                    <a:gd name="T18" fmla="*/ 19 w 43"/>
                    <a:gd name="T19" fmla="*/ 8 h 56"/>
                    <a:gd name="T20" fmla="*/ 19 w 43"/>
                    <a:gd name="T21" fmla="*/ 11 h 56"/>
                    <a:gd name="T22" fmla="*/ 17 w 43"/>
                    <a:gd name="T23" fmla="*/ 18 h 56"/>
                    <a:gd name="T24" fmla="*/ 8 w 43"/>
                    <a:gd name="T25" fmla="*/ 11 h 56"/>
                    <a:gd name="T26" fmla="*/ 1 w 43"/>
                    <a:gd name="T27" fmla="*/ 29 h 56"/>
                    <a:gd name="T28" fmla="*/ 4 w 43"/>
                    <a:gd name="T29" fmla="*/ 32 h 56"/>
                    <a:gd name="T30" fmla="*/ 0 w 43"/>
                    <a:gd name="T31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56">
                      <a:moveTo>
                        <a:pt x="0" y="45"/>
                      </a:moveTo>
                      <a:lnTo>
                        <a:pt x="8" y="42"/>
                      </a:lnTo>
                      <a:lnTo>
                        <a:pt x="19" y="43"/>
                      </a:lnTo>
                      <a:lnTo>
                        <a:pt x="20" y="56"/>
                      </a:lnTo>
                      <a:lnTo>
                        <a:pt x="22" y="38"/>
                      </a:lnTo>
                      <a:lnTo>
                        <a:pt x="33" y="30"/>
                      </a:lnTo>
                      <a:lnTo>
                        <a:pt x="43" y="16"/>
                      </a:lnTo>
                      <a:lnTo>
                        <a:pt x="43" y="0"/>
                      </a:lnTo>
                      <a:lnTo>
                        <a:pt x="24" y="3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17" y="18"/>
                      </a:lnTo>
                      <a:lnTo>
                        <a:pt x="8" y="11"/>
                      </a:lnTo>
                      <a:lnTo>
                        <a:pt x="1" y="29"/>
                      </a:lnTo>
                      <a:lnTo>
                        <a:pt x="4" y="32"/>
                      </a:lnTo>
                      <a:lnTo>
                        <a:pt x="0" y="4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9" name="Freeform 972"/>
                <p:cNvSpPr>
                  <a:spLocks/>
                </p:cNvSpPr>
                <p:nvPr/>
              </p:nvSpPr>
              <p:spPr bwMode="auto">
                <a:xfrm>
                  <a:off x="7597775" y="666433"/>
                  <a:ext cx="68263" cy="88900"/>
                </a:xfrm>
                <a:custGeom>
                  <a:avLst/>
                  <a:gdLst>
                    <a:gd name="T0" fmla="*/ 0 w 43"/>
                    <a:gd name="T1" fmla="*/ 45 h 56"/>
                    <a:gd name="T2" fmla="*/ 8 w 43"/>
                    <a:gd name="T3" fmla="*/ 42 h 56"/>
                    <a:gd name="T4" fmla="*/ 19 w 43"/>
                    <a:gd name="T5" fmla="*/ 43 h 56"/>
                    <a:gd name="T6" fmla="*/ 20 w 43"/>
                    <a:gd name="T7" fmla="*/ 56 h 56"/>
                    <a:gd name="T8" fmla="*/ 22 w 43"/>
                    <a:gd name="T9" fmla="*/ 38 h 56"/>
                    <a:gd name="T10" fmla="*/ 33 w 43"/>
                    <a:gd name="T11" fmla="*/ 30 h 56"/>
                    <a:gd name="T12" fmla="*/ 43 w 43"/>
                    <a:gd name="T13" fmla="*/ 16 h 56"/>
                    <a:gd name="T14" fmla="*/ 43 w 43"/>
                    <a:gd name="T15" fmla="*/ 0 h 56"/>
                    <a:gd name="T16" fmla="*/ 24 w 43"/>
                    <a:gd name="T17" fmla="*/ 3 h 56"/>
                    <a:gd name="T18" fmla="*/ 19 w 43"/>
                    <a:gd name="T19" fmla="*/ 8 h 56"/>
                    <a:gd name="T20" fmla="*/ 19 w 43"/>
                    <a:gd name="T21" fmla="*/ 11 h 56"/>
                    <a:gd name="T22" fmla="*/ 17 w 43"/>
                    <a:gd name="T23" fmla="*/ 18 h 56"/>
                    <a:gd name="T24" fmla="*/ 8 w 43"/>
                    <a:gd name="T25" fmla="*/ 11 h 56"/>
                    <a:gd name="T26" fmla="*/ 1 w 43"/>
                    <a:gd name="T27" fmla="*/ 29 h 56"/>
                    <a:gd name="T28" fmla="*/ 4 w 43"/>
                    <a:gd name="T29" fmla="*/ 32 h 56"/>
                    <a:gd name="T30" fmla="*/ 0 w 43"/>
                    <a:gd name="T31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56">
                      <a:moveTo>
                        <a:pt x="0" y="45"/>
                      </a:moveTo>
                      <a:lnTo>
                        <a:pt x="8" y="42"/>
                      </a:lnTo>
                      <a:lnTo>
                        <a:pt x="19" y="43"/>
                      </a:lnTo>
                      <a:lnTo>
                        <a:pt x="20" y="56"/>
                      </a:lnTo>
                      <a:lnTo>
                        <a:pt x="22" y="38"/>
                      </a:lnTo>
                      <a:lnTo>
                        <a:pt x="33" y="30"/>
                      </a:lnTo>
                      <a:lnTo>
                        <a:pt x="43" y="16"/>
                      </a:lnTo>
                      <a:lnTo>
                        <a:pt x="43" y="0"/>
                      </a:lnTo>
                      <a:lnTo>
                        <a:pt x="24" y="3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17" y="18"/>
                      </a:lnTo>
                      <a:lnTo>
                        <a:pt x="8" y="11"/>
                      </a:lnTo>
                      <a:lnTo>
                        <a:pt x="1" y="29"/>
                      </a:lnTo>
                      <a:lnTo>
                        <a:pt x="4" y="32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0" name="Freeform 973"/>
                <p:cNvSpPr>
                  <a:spLocks/>
                </p:cNvSpPr>
                <p:nvPr/>
              </p:nvSpPr>
              <p:spPr bwMode="auto">
                <a:xfrm>
                  <a:off x="7597775" y="666433"/>
                  <a:ext cx="68263" cy="88900"/>
                </a:xfrm>
                <a:custGeom>
                  <a:avLst/>
                  <a:gdLst>
                    <a:gd name="T0" fmla="*/ 0 w 43"/>
                    <a:gd name="T1" fmla="*/ 45 h 56"/>
                    <a:gd name="T2" fmla="*/ 8 w 43"/>
                    <a:gd name="T3" fmla="*/ 42 h 56"/>
                    <a:gd name="T4" fmla="*/ 19 w 43"/>
                    <a:gd name="T5" fmla="*/ 43 h 56"/>
                    <a:gd name="T6" fmla="*/ 20 w 43"/>
                    <a:gd name="T7" fmla="*/ 56 h 56"/>
                    <a:gd name="T8" fmla="*/ 22 w 43"/>
                    <a:gd name="T9" fmla="*/ 38 h 56"/>
                    <a:gd name="T10" fmla="*/ 33 w 43"/>
                    <a:gd name="T11" fmla="*/ 30 h 56"/>
                    <a:gd name="T12" fmla="*/ 43 w 43"/>
                    <a:gd name="T13" fmla="*/ 16 h 56"/>
                    <a:gd name="T14" fmla="*/ 43 w 43"/>
                    <a:gd name="T15" fmla="*/ 0 h 56"/>
                    <a:gd name="T16" fmla="*/ 24 w 43"/>
                    <a:gd name="T17" fmla="*/ 3 h 56"/>
                    <a:gd name="T18" fmla="*/ 19 w 43"/>
                    <a:gd name="T19" fmla="*/ 8 h 56"/>
                    <a:gd name="T20" fmla="*/ 19 w 43"/>
                    <a:gd name="T21" fmla="*/ 11 h 56"/>
                    <a:gd name="T22" fmla="*/ 17 w 43"/>
                    <a:gd name="T23" fmla="*/ 18 h 56"/>
                    <a:gd name="T24" fmla="*/ 8 w 43"/>
                    <a:gd name="T25" fmla="*/ 11 h 56"/>
                    <a:gd name="T26" fmla="*/ 1 w 43"/>
                    <a:gd name="T27" fmla="*/ 29 h 56"/>
                    <a:gd name="T28" fmla="*/ 4 w 43"/>
                    <a:gd name="T29" fmla="*/ 32 h 56"/>
                    <a:gd name="T30" fmla="*/ 0 w 43"/>
                    <a:gd name="T31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3" h="56">
                      <a:moveTo>
                        <a:pt x="0" y="45"/>
                      </a:moveTo>
                      <a:lnTo>
                        <a:pt x="8" y="42"/>
                      </a:lnTo>
                      <a:lnTo>
                        <a:pt x="19" y="43"/>
                      </a:lnTo>
                      <a:lnTo>
                        <a:pt x="20" y="56"/>
                      </a:lnTo>
                      <a:lnTo>
                        <a:pt x="22" y="38"/>
                      </a:lnTo>
                      <a:lnTo>
                        <a:pt x="33" y="30"/>
                      </a:lnTo>
                      <a:lnTo>
                        <a:pt x="43" y="16"/>
                      </a:lnTo>
                      <a:lnTo>
                        <a:pt x="43" y="0"/>
                      </a:lnTo>
                      <a:lnTo>
                        <a:pt x="24" y="3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17" y="18"/>
                      </a:lnTo>
                      <a:lnTo>
                        <a:pt x="8" y="11"/>
                      </a:lnTo>
                      <a:lnTo>
                        <a:pt x="1" y="29"/>
                      </a:lnTo>
                      <a:lnTo>
                        <a:pt x="4" y="32"/>
                      </a:lnTo>
                      <a:lnTo>
                        <a:pt x="0" y="45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1" name="Freeform 974"/>
                <p:cNvSpPr>
                  <a:spLocks/>
                </p:cNvSpPr>
                <p:nvPr/>
              </p:nvSpPr>
              <p:spPr bwMode="auto">
                <a:xfrm>
                  <a:off x="7080250" y="1801496"/>
                  <a:ext cx="160338" cy="139700"/>
                </a:xfrm>
                <a:custGeom>
                  <a:avLst/>
                  <a:gdLst>
                    <a:gd name="T0" fmla="*/ 18 w 101"/>
                    <a:gd name="T1" fmla="*/ 70 h 88"/>
                    <a:gd name="T2" fmla="*/ 18 w 101"/>
                    <a:gd name="T3" fmla="*/ 81 h 88"/>
                    <a:gd name="T4" fmla="*/ 30 w 101"/>
                    <a:gd name="T5" fmla="*/ 81 h 88"/>
                    <a:gd name="T6" fmla="*/ 38 w 101"/>
                    <a:gd name="T7" fmla="*/ 88 h 88"/>
                    <a:gd name="T8" fmla="*/ 45 w 101"/>
                    <a:gd name="T9" fmla="*/ 77 h 88"/>
                    <a:gd name="T10" fmla="*/ 62 w 101"/>
                    <a:gd name="T11" fmla="*/ 72 h 88"/>
                    <a:gd name="T12" fmla="*/ 85 w 101"/>
                    <a:gd name="T13" fmla="*/ 75 h 88"/>
                    <a:gd name="T14" fmla="*/ 101 w 101"/>
                    <a:gd name="T15" fmla="*/ 75 h 88"/>
                    <a:gd name="T16" fmla="*/ 93 w 101"/>
                    <a:gd name="T17" fmla="*/ 57 h 88"/>
                    <a:gd name="T18" fmla="*/ 85 w 101"/>
                    <a:gd name="T19" fmla="*/ 51 h 88"/>
                    <a:gd name="T20" fmla="*/ 82 w 101"/>
                    <a:gd name="T21" fmla="*/ 37 h 88"/>
                    <a:gd name="T22" fmla="*/ 70 w 101"/>
                    <a:gd name="T23" fmla="*/ 30 h 88"/>
                    <a:gd name="T24" fmla="*/ 59 w 101"/>
                    <a:gd name="T25" fmla="*/ 13 h 88"/>
                    <a:gd name="T26" fmla="*/ 48 w 101"/>
                    <a:gd name="T27" fmla="*/ 8 h 88"/>
                    <a:gd name="T28" fmla="*/ 43 w 101"/>
                    <a:gd name="T29" fmla="*/ 0 h 88"/>
                    <a:gd name="T30" fmla="*/ 29 w 101"/>
                    <a:gd name="T31" fmla="*/ 2 h 88"/>
                    <a:gd name="T32" fmla="*/ 10 w 101"/>
                    <a:gd name="T33" fmla="*/ 24 h 88"/>
                    <a:gd name="T34" fmla="*/ 0 w 101"/>
                    <a:gd name="T35" fmla="*/ 30 h 88"/>
                    <a:gd name="T36" fmla="*/ 11 w 101"/>
                    <a:gd name="T37" fmla="*/ 33 h 88"/>
                    <a:gd name="T38" fmla="*/ 23 w 101"/>
                    <a:gd name="T39" fmla="*/ 46 h 88"/>
                    <a:gd name="T40" fmla="*/ 29 w 101"/>
                    <a:gd name="T41" fmla="*/ 53 h 88"/>
                    <a:gd name="T42" fmla="*/ 19 w 101"/>
                    <a:gd name="T43" fmla="*/ 57 h 88"/>
                    <a:gd name="T44" fmla="*/ 18 w 101"/>
                    <a:gd name="T45" fmla="*/ 7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1" h="88">
                      <a:moveTo>
                        <a:pt x="18" y="70"/>
                      </a:moveTo>
                      <a:lnTo>
                        <a:pt x="18" y="81"/>
                      </a:lnTo>
                      <a:lnTo>
                        <a:pt x="30" y="81"/>
                      </a:lnTo>
                      <a:lnTo>
                        <a:pt x="38" y="88"/>
                      </a:lnTo>
                      <a:lnTo>
                        <a:pt x="45" y="77"/>
                      </a:lnTo>
                      <a:lnTo>
                        <a:pt x="62" y="72"/>
                      </a:lnTo>
                      <a:lnTo>
                        <a:pt x="85" y="75"/>
                      </a:lnTo>
                      <a:lnTo>
                        <a:pt x="101" y="75"/>
                      </a:lnTo>
                      <a:lnTo>
                        <a:pt x="93" y="57"/>
                      </a:lnTo>
                      <a:lnTo>
                        <a:pt x="85" y="51"/>
                      </a:lnTo>
                      <a:lnTo>
                        <a:pt x="82" y="37"/>
                      </a:lnTo>
                      <a:lnTo>
                        <a:pt x="70" y="30"/>
                      </a:lnTo>
                      <a:lnTo>
                        <a:pt x="59" y="13"/>
                      </a:lnTo>
                      <a:lnTo>
                        <a:pt x="48" y="8"/>
                      </a:lnTo>
                      <a:lnTo>
                        <a:pt x="43" y="0"/>
                      </a:lnTo>
                      <a:lnTo>
                        <a:pt x="29" y="2"/>
                      </a:lnTo>
                      <a:lnTo>
                        <a:pt x="10" y="24"/>
                      </a:lnTo>
                      <a:lnTo>
                        <a:pt x="0" y="30"/>
                      </a:lnTo>
                      <a:lnTo>
                        <a:pt x="11" y="33"/>
                      </a:lnTo>
                      <a:lnTo>
                        <a:pt x="23" y="46"/>
                      </a:lnTo>
                      <a:lnTo>
                        <a:pt x="29" y="53"/>
                      </a:lnTo>
                      <a:lnTo>
                        <a:pt x="19" y="57"/>
                      </a:lnTo>
                      <a:lnTo>
                        <a:pt x="18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2" name="Freeform 975"/>
                <p:cNvSpPr>
                  <a:spLocks/>
                </p:cNvSpPr>
                <p:nvPr/>
              </p:nvSpPr>
              <p:spPr bwMode="auto">
                <a:xfrm>
                  <a:off x="7080250" y="1801496"/>
                  <a:ext cx="160338" cy="139700"/>
                </a:xfrm>
                <a:custGeom>
                  <a:avLst/>
                  <a:gdLst>
                    <a:gd name="T0" fmla="*/ 18 w 101"/>
                    <a:gd name="T1" fmla="*/ 70 h 88"/>
                    <a:gd name="T2" fmla="*/ 18 w 101"/>
                    <a:gd name="T3" fmla="*/ 81 h 88"/>
                    <a:gd name="T4" fmla="*/ 30 w 101"/>
                    <a:gd name="T5" fmla="*/ 81 h 88"/>
                    <a:gd name="T6" fmla="*/ 38 w 101"/>
                    <a:gd name="T7" fmla="*/ 88 h 88"/>
                    <a:gd name="T8" fmla="*/ 45 w 101"/>
                    <a:gd name="T9" fmla="*/ 77 h 88"/>
                    <a:gd name="T10" fmla="*/ 62 w 101"/>
                    <a:gd name="T11" fmla="*/ 72 h 88"/>
                    <a:gd name="T12" fmla="*/ 85 w 101"/>
                    <a:gd name="T13" fmla="*/ 75 h 88"/>
                    <a:gd name="T14" fmla="*/ 101 w 101"/>
                    <a:gd name="T15" fmla="*/ 75 h 88"/>
                    <a:gd name="T16" fmla="*/ 93 w 101"/>
                    <a:gd name="T17" fmla="*/ 57 h 88"/>
                    <a:gd name="T18" fmla="*/ 85 w 101"/>
                    <a:gd name="T19" fmla="*/ 51 h 88"/>
                    <a:gd name="T20" fmla="*/ 82 w 101"/>
                    <a:gd name="T21" fmla="*/ 37 h 88"/>
                    <a:gd name="T22" fmla="*/ 70 w 101"/>
                    <a:gd name="T23" fmla="*/ 30 h 88"/>
                    <a:gd name="T24" fmla="*/ 59 w 101"/>
                    <a:gd name="T25" fmla="*/ 13 h 88"/>
                    <a:gd name="T26" fmla="*/ 48 w 101"/>
                    <a:gd name="T27" fmla="*/ 8 h 88"/>
                    <a:gd name="T28" fmla="*/ 43 w 101"/>
                    <a:gd name="T29" fmla="*/ 0 h 88"/>
                    <a:gd name="T30" fmla="*/ 29 w 101"/>
                    <a:gd name="T31" fmla="*/ 2 h 88"/>
                    <a:gd name="T32" fmla="*/ 10 w 101"/>
                    <a:gd name="T33" fmla="*/ 24 h 88"/>
                    <a:gd name="T34" fmla="*/ 0 w 101"/>
                    <a:gd name="T35" fmla="*/ 30 h 88"/>
                    <a:gd name="T36" fmla="*/ 11 w 101"/>
                    <a:gd name="T37" fmla="*/ 33 h 88"/>
                    <a:gd name="T38" fmla="*/ 23 w 101"/>
                    <a:gd name="T39" fmla="*/ 46 h 88"/>
                    <a:gd name="T40" fmla="*/ 29 w 101"/>
                    <a:gd name="T41" fmla="*/ 53 h 88"/>
                    <a:gd name="T42" fmla="*/ 19 w 101"/>
                    <a:gd name="T43" fmla="*/ 57 h 88"/>
                    <a:gd name="T44" fmla="*/ 18 w 101"/>
                    <a:gd name="T45" fmla="*/ 7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1" h="88">
                      <a:moveTo>
                        <a:pt x="18" y="70"/>
                      </a:moveTo>
                      <a:lnTo>
                        <a:pt x="18" y="81"/>
                      </a:lnTo>
                      <a:lnTo>
                        <a:pt x="30" y="81"/>
                      </a:lnTo>
                      <a:lnTo>
                        <a:pt x="38" y="88"/>
                      </a:lnTo>
                      <a:lnTo>
                        <a:pt x="45" y="77"/>
                      </a:lnTo>
                      <a:lnTo>
                        <a:pt x="62" y="72"/>
                      </a:lnTo>
                      <a:lnTo>
                        <a:pt x="85" y="75"/>
                      </a:lnTo>
                      <a:lnTo>
                        <a:pt x="101" y="75"/>
                      </a:lnTo>
                      <a:lnTo>
                        <a:pt x="93" y="57"/>
                      </a:lnTo>
                      <a:lnTo>
                        <a:pt x="85" y="51"/>
                      </a:lnTo>
                      <a:lnTo>
                        <a:pt x="82" y="37"/>
                      </a:lnTo>
                      <a:lnTo>
                        <a:pt x="70" y="30"/>
                      </a:lnTo>
                      <a:lnTo>
                        <a:pt x="59" y="13"/>
                      </a:lnTo>
                      <a:lnTo>
                        <a:pt x="48" y="8"/>
                      </a:lnTo>
                      <a:lnTo>
                        <a:pt x="43" y="0"/>
                      </a:lnTo>
                      <a:lnTo>
                        <a:pt x="29" y="2"/>
                      </a:lnTo>
                      <a:lnTo>
                        <a:pt x="10" y="24"/>
                      </a:lnTo>
                      <a:lnTo>
                        <a:pt x="0" y="30"/>
                      </a:lnTo>
                      <a:lnTo>
                        <a:pt x="11" y="33"/>
                      </a:lnTo>
                      <a:lnTo>
                        <a:pt x="23" y="46"/>
                      </a:lnTo>
                      <a:lnTo>
                        <a:pt x="29" y="53"/>
                      </a:lnTo>
                      <a:lnTo>
                        <a:pt x="19" y="57"/>
                      </a:lnTo>
                      <a:lnTo>
                        <a:pt x="18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3" name="Freeform 976"/>
                <p:cNvSpPr>
                  <a:spLocks/>
                </p:cNvSpPr>
                <p:nvPr/>
              </p:nvSpPr>
              <p:spPr bwMode="auto">
                <a:xfrm>
                  <a:off x="7080250" y="1801496"/>
                  <a:ext cx="160338" cy="139700"/>
                </a:xfrm>
                <a:custGeom>
                  <a:avLst/>
                  <a:gdLst>
                    <a:gd name="T0" fmla="*/ 18 w 101"/>
                    <a:gd name="T1" fmla="*/ 70 h 88"/>
                    <a:gd name="T2" fmla="*/ 18 w 101"/>
                    <a:gd name="T3" fmla="*/ 81 h 88"/>
                    <a:gd name="T4" fmla="*/ 30 w 101"/>
                    <a:gd name="T5" fmla="*/ 81 h 88"/>
                    <a:gd name="T6" fmla="*/ 38 w 101"/>
                    <a:gd name="T7" fmla="*/ 88 h 88"/>
                    <a:gd name="T8" fmla="*/ 45 w 101"/>
                    <a:gd name="T9" fmla="*/ 77 h 88"/>
                    <a:gd name="T10" fmla="*/ 62 w 101"/>
                    <a:gd name="T11" fmla="*/ 72 h 88"/>
                    <a:gd name="T12" fmla="*/ 85 w 101"/>
                    <a:gd name="T13" fmla="*/ 75 h 88"/>
                    <a:gd name="T14" fmla="*/ 101 w 101"/>
                    <a:gd name="T15" fmla="*/ 75 h 88"/>
                    <a:gd name="T16" fmla="*/ 93 w 101"/>
                    <a:gd name="T17" fmla="*/ 57 h 88"/>
                    <a:gd name="T18" fmla="*/ 85 w 101"/>
                    <a:gd name="T19" fmla="*/ 51 h 88"/>
                    <a:gd name="T20" fmla="*/ 82 w 101"/>
                    <a:gd name="T21" fmla="*/ 37 h 88"/>
                    <a:gd name="T22" fmla="*/ 70 w 101"/>
                    <a:gd name="T23" fmla="*/ 30 h 88"/>
                    <a:gd name="T24" fmla="*/ 59 w 101"/>
                    <a:gd name="T25" fmla="*/ 13 h 88"/>
                    <a:gd name="T26" fmla="*/ 48 w 101"/>
                    <a:gd name="T27" fmla="*/ 8 h 88"/>
                    <a:gd name="T28" fmla="*/ 43 w 101"/>
                    <a:gd name="T29" fmla="*/ 0 h 88"/>
                    <a:gd name="T30" fmla="*/ 29 w 101"/>
                    <a:gd name="T31" fmla="*/ 2 h 88"/>
                    <a:gd name="T32" fmla="*/ 10 w 101"/>
                    <a:gd name="T33" fmla="*/ 24 h 88"/>
                    <a:gd name="T34" fmla="*/ 0 w 101"/>
                    <a:gd name="T35" fmla="*/ 30 h 88"/>
                    <a:gd name="T36" fmla="*/ 11 w 101"/>
                    <a:gd name="T37" fmla="*/ 33 h 88"/>
                    <a:gd name="T38" fmla="*/ 23 w 101"/>
                    <a:gd name="T39" fmla="*/ 46 h 88"/>
                    <a:gd name="T40" fmla="*/ 29 w 101"/>
                    <a:gd name="T41" fmla="*/ 53 h 88"/>
                    <a:gd name="T42" fmla="*/ 19 w 101"/>
                    <a:gd name="T43" fmla="*/ 57 h 88"/>
                    <a:gd name="T44" fmla="*/ 18 w 101"/>
                    <a:gd name="T45" fmla="*/ 7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1" h="88">
                      <a:moveTo>
                        <a:pt x="18" y="70"/>
                      </a:moveTo>
                      <a:lnTo>
                        <a:pt x="18" y="81"/>
                      </a:lnTo>
                      <a:lnTo>
                        <a:pt x="30" y="81"/>
                      </a:lnTo>
                      <a:lnTo>
                        <a:pt x="38" y="88"/>
                      </a:lnTo>
                      <a:lnTo>
                        <a:pt x="45" y="77"/>
                      </a:lnTo>
                      <a:lnTo>
                        <a:pt x="62" y="72"/>
                      </a:lnTo>
                      <a:lnTo>
                        <a:pt x="85" y="75"/>
                      </a:lnTo>
                      <a:lnTo>
                        <a:pt x="101" y="75"/>
                      </a:lnTo>
                      <a:lnTo>
                        <a:pt x="93" y="57"/>
                      </a:lnTo>
                      <a:lnTo>
                        <a:pt x="85" y="51"/>
                      </a:lnTo>
                      <a:lnTo>
                        <a:pt x="82" y="37"/>
                      </a:lnTo>
                      <a:lnTo>
                        <a:pt x="70" y="30"/>
                      </a:lnTo>
                      <a:lnTo>
                        <a:pt x="59" y="13"/>
                      </a:lnTo>
                      <a:lnTo>
                        <a:pt x="48" y="8"/>
                      </a:lnTo>
                      <a:lnTo>
                        <a:pt x="43" y="0"/>
                      </a:lnTo>
                      <a:lnTo>
                        <a:pt x="29" y="2"/>
                      </a:lnTo>
                      <a:lnTo>
                        <a:pt x="10" y="24"/>
                      </a:lnTo>
                      <a:lnTo>
                        <a:pt x="0" y="30"/>
                      </a:lnTo>
                      <a:lnTo>
                        <a:pt x="11" y="33"/>
                      </a:lnTo>
                      <a:lnTo>
                        <a:pt x="23" y="46"/>
                      </a:lnTo>
                      <a:lnTo>
                        <a:pt x="29" y="53"/>
                      </a:lnTo>
                      <a:lnTo>
                        <a:pt x="19" y="57"/>
                      </a:lnTo>
                      <a:lnTo>
                        <a:pt x="18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4" name="Freeform 977"/>
                <p:cNvSpPr>
                  <a:spLocks/>
                </p:cNvSpPr>
                <p:nvPr/>
              </p:nvSpPr>
              <p:spPr bwMode="auto">
                <a:xfrm>
                  <a:off x="7080250" y="1801496"/>
                  <a:ext cx="160338" cy="139700"/>
                </a:xfrm>
                <a:custGeom>
                  <a:avLst/>
                  <a:gdLst>
                    <a:gd name="T0" fmla="*/ 18 w 101"/>
                    <a:gd name="T1" fmla="*/ 70 h 88"/>
                    <a:gd name="T2" fmla="*/ 18 w 101"/>
                    <a:gd name="T3" fmla="*/ 81 h 88"/>
                    <a:gd name="T4" fmla="*/ 30 w 101"/>
                    <a:gd name="T5" fmla="*/ 81 h 88"/>
                    <a:gd name="T6" fmla="*/ 38 w 101"/>
                    <a:gd name="T7" fmla="*/ 88 h 88"/>
                    <a:gd name="T8" fmla="*/ 45 w 101"/>
                    <a:gd name="T9" fmla="*/ 77 h 88"/>
                    <a:gd name="T10" fmla="*/ 62 w 101"/>
                    <a:gd name="T11" fmla="*/ 72 h 88"/>
                    <a:gd name="T12" fmla="*/ 85 w 101"/>
                    <a:gd name="T13" fmla="*/ 75 h 88"/>
                    <a:gd name="T14" fmla="*/ 101 w 101"/>
                    <a:gd name="T15" fmla="*/ 75 h 88"/>
                    <a:gd name="T16" fmla="*/ 93 w 101"/>
                    <a:gd name="T17" fmla="*/ 57 h 88"/>
                    <a:gd name="T18" fmla="*/ 85 w 101"/>
                    <a:gd name="T19" fmla="*/ 51 h 88"/>
                    <a:gd name="T20" fmla="*/ 82 w 101"/>
                    <a:gd name="T21" fmla="*/ 37 h 88"/>
                    <a:gd name="T22" fmla="*/ 70 w 101"/>
                    <a:gd name="T23" fmla="*/ 30 h 88"/>
                    <a:gd name="T24" fmla="*/ 59 w 101"/>
                    <a:gd name="T25" fmla="*/ 13 h 88"/>
                    <a:gd name="T26" fmla="*/ 48 w 101"/>
                    <a:gd name="T27" fmla="*/ 8 h 88"/>
                    <a:gd name="T28" fmla="*/ 43 w 101"/>
                    <a:gd name="T29" fmla="*/ 0 h 88"/>
                    <a:gd name="T30" fmla="*/ 29 w 101"/>
                    <a:gd name="T31" fmla="*/ 2 h 88"/>
                    <a:gd name="T32" fmla="*/ 10 w 101"/>
                    <a:gd name="T33" fmla="*/ 24 h 88"/>
                    <a:gd name="T34" fmla="*/ 0 w 101"/>
                    <a:gd name="T35" fmla="*/ 30 h 88"/>
                    <a:gd name="T36" fmla="*/ 11 w 101"/>
                    <a:gd name="T37" fmla="*/ 33 h 88"/>
                    <a:gd name="T38" fmla="*/ 23 w 101"/>
                    <a:gd name="T39" fmla="*/ 46 h 88"/>
                    <a:gd name="T40" fmla="*/ 29 w 101"/>
                    <a:gd name="T41" fmla="*/ 53 h 88"/>
                    <a:gd name="T42" fmla="*/ 19 w 101"/>
                    <a:gd name="T43" fmla="*/ 57 h 88"/>
                    <a:gd name="T44" fmla="*/ 18 w 101"/>
                    <a:gd name="T45" fmla="*/ 70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01" h="88">
                      <a:moveTo>
                        <a:pt x="18" y="70"/>
                      </a:moveTo>
                      <a:lnTo>
                        <a:pt x="18" y="81"/>
                      </a:lnTo>
                      <a:lnTo>
                        <a:pt x="30" y="81"/>
                      </a:lnTo>
                      <a:lnTo>
                        <a:pt x="38" y="88"/>
                      </a:lnTo>
                      <a:lnTo>
                        <a:pt x="45" y="77"/>
                      </a:lnTo>
                      <a:lnTo>
                        <a:pt x="62" y="72"/>
                      </a:lnTo>
                      <a:lnTo>
                        <a:pt x="85" y="75"/>
                      </a:lnTo>
                      <a:lnTo>
                        <a:pt x="101" y="75"/>
                      </a:lnTo>
                      <a:lnTo>
                        <a:pt x="93" y="57"/>
                      </a:lnTo>
                      <a:lnTo>
                        <a:pt x="85" y="51"/>
                      </a:lnTo>
                      <a:lnTo>
                        <a:pt x="82" y="37"/>
                      </a:lnTo>
                      <a:lnTo>
                        <a:pt x="70" y="30"/>
                      </a:lnTo>
                      <a:lnTo>
                        <a:pt x="59" y="13"/>
                      </a:lnTo>
                      <a:lnTo>
                        <a:pt x="48" y="8"/>
                      </a:lnTo>
                      <a:lnTo>
                        <a:pt x="43" y="0"/>
                      </a:lnTo>
                      <a:lnTo>
                        <a:pt x="29" y="2"/>
                      </a:lnTo>
                      <a:lnTo>
                        <a:pt x="10" y="24"/>
                      </a:lnTo>
                      <a:lnTo>
                        <a:pt x="0" y="30"/>
                      </a:lnTo>
                      <a:lnTo>
                        <a:pt x="11" y="33"/>
                      </a:lnTo>
                      <a:lnTo>
                        <a:pt x="23" y="46"/>
                      </a:lnTo>
                      <a:lnTo>
                        <a:pt x="29" y="53"/>
                      </a:lnTo>
                      <a:lnTo>
                        <a:pt x="19" y="57"/>
                      </a:lnTo>
                      <a:lnTo>
                        <a:pt x="18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5" name="Freeform 978"/>
                <p:cNvSpPr>
                  <a:spLocks/>
                </p:cNvSpPr>
                <p:nvPr/>
              </p:nvSpPr>
              <p:spPr bwMode="auto">
                <a:xfrm>
                  <a:off x="7658100" y="1879283"/>
                  <a:ext cx="230188" cy="355600"/>
                </a:xfrm>
                <a:custGeom>
                  <a:avLst/>
                  <a:gdLst>
                    <a:gd name="T0" fmla="*/ 0 w 145"/>
                    <a:gd name="T1" fmla="*/ 170 h 224"/>
                    <a:gd name="T2" fmla="*/ 29 w 145"/>
                    <a:gd name="T3" fmla="*/ 146 h 224"/>
                    <a:gd name="T4" fmla="*/ 38 w 145"/>
                    <a:gd name="T5" fmla="*/ 133 h 224"/>
                    <a:gd name="T6" fmla="*/ 49 w 145"/>
                    <a:gd name="T7" fmla="*/ 122 h 224"/>
                    <a:gd name="T8" fmla="*/ 67 w 145"/>
                    <a:gd name="T9" fmla="*/ 110 h 224"/>
                    <a:gd name="T10" fmla="*/ 77 w 145"/>
                    <a:gd name="T11" fmla="*/ 93 h 224"/>
                    <a:gd name="T12" fmla="*/ 84 w 145"/>
                    <a:gd name="T13" fmla="*/ 63 h 224"/>
                    <a:gd name="T14" fmla="*/ 89 w 145"/>
                    <a:gd name="T15" fmla="*/ 55 h 224"/>
                    <a:gd name="T16" fmla="*/ 97 w 145"/>
                    <a:gd name="T17" fmla="*/ 48 h 224"/>
                    <a:gd name="T18" fmla="*/ 100 w 145"/>
                    <a:gd name="T19" fmla="*/ 28 h 224"/>
                    <a:gd name="T20" fmla="*/ 97 w 145"/>
                    <a:gd name="T21" fmla="*/ 0 h 224"/>
                    <a:gd name="T22" fmla="*/ 104 w 145"/>
                    <a:gd name="T23" fmla="*/ 0 h 224"/>
                    <a:gd name="T24" fmla="*/ 107 w 145"/>
                    <a:gd name="T25" fmla="*/ 10 h 224"/>
                    <a:gd name="T26" fmla="*/ 110 w 145"/>
                    <a:gd name="T27" fmla="*/ 20 h 224"/>
                    <a:gd name="T28" fmla="*/ 118 w 145"/>
                    <a:gd name="T29" fmla="*/ 34 h 224"/>
                    <a:gd name="T30" fmla="*/ 118 w 145"/>
                    <a:gd name="T31" fmla="*/ 43 h 224"/>
                    <a:gd name="T32" fmla="*/ 112 w 145"/>
                    <a:gd name="T33" fmla="*/ 47 h 224"/>
                    <a:gd name="T34" fmla="*/ 115 w 145"/>
                    <a:gd name="T35" fmla="*/ 48 h 224"/>
                    <a:gd name="T36" fmla="*/ 118 w 145"/>
                    <a:gd name="T37" fmla="*/ 59 h 224"/>
                    <a:gd name="T38" fmla="*/ 124 w 145"/>
                    <a:gd name="T39" fmla="*/ 66 h 224"/>
                    <a:gd name="T40" fmla="*/ 123 w 145"/>
                    <a:gd name="T41" fmla="*/ 74 h 224"/>
                    <a:gd name="T42" fmla="*/ 115 w 145"/>
                    <a:gd name="T43" fmla="*/ 79 h 224"/>
                    <a:gd name="T44" fmla="*/ 116 w 145"/>
                    <a:gd name="T45" fmla="*/ 88 h 224"/>
                    <a:gd name="T46" fmla="*/ 128 w 145"/>
                    <a:gd name="T47" fmla="*/ 103 h 224"/>
                    <a:gd name="T48" fmla="*/ 136 w 145"/>
                    <a:gd name="T49" fmla="*/ 120 h 224"/>
                    <a:gd name="T50" fmla="*/ 128 w 145"/>
                    <a:gd name="T51" fmla="*/ 128 h 224"/>
                    <a:gd name="T52" fmla="*/ 123 w 145"/>
                    <a:gd name="T53" fmla="*/ 149 h 224"/>
                    <a:gd name="T54" fmla="*/ 134 w 145"/>
                    <a:gd name="T55" fmla="*/ 166 h 224"/>
                    <a:gd name="T56" fmla="*/ 140 w 145"/>
                    <a:gd name="T57" fmla="*/ 189 h 224"/>
                    <a:gd name="T58" fmla="*/ 145 w 145"/>
                    <a:gd name="T59" fmla="*/ 198 h 224"/>
                    <a:gd name="T60" fmla="*/ 97 w 145"/>
                    <a:gd name="T61" fmla="*/ 203 h 224"/>
                    <a:gd name="T62" fmla="*/ 73 w 145"/>
                    <a:gd name="T63" fmla="*/ 206 h 224"/>
                    <a:gd name="T64" fmla="*/ 64 w 145"/>
                    <a:gd name="T65" fmla="*/ 214 h 224"/>
                    <a:gd name="T66" fmla="*/ 64 w 145"/>
                    <a:gd name="T67" fmla="*/ 222 h 224"/>
                    <a:gd name="T68" fmla="*/ 41 w 145"/>
                    <a:gd name="T69" fmla="*/ 224 h 224"/>
                    <a:gd name="T70" fmla="*/ 40 w 145"/>
                    <a:gd name="T71" fmla="*/ 206 h 224"/>
                    <a:gd name="T72" fmla="*/ 48 w 145"/>
                    <a:gd name="T73" fmla="*/ 192 h 224"/>
                    <a:gd name="T74" fmla="*/ 40 w 145"/>
                    <a:gd name="T75" fmla="*/ 182 h 224"/>
                    <a:gd name="T76" fmla="*/ 25 w 145"/>
                    <a:gd name="T77" fmla="*/ 176 h 224"/>
                    <a:gd name="T78" fmla="*/ 0 w 145"/>
                    <a:gd name="T79" fmla="*/ 170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5" h="224">
                      <a:moveTo>
                        <a:pt x="0" y="170"/>
                      </a:moveTo>
                      <a:lnTo>
                        <a:pt x="29" y="146"/>
                      </a:lnTo>
                      <a:lnTo>
                        <a:pt x="38" y="133"/>
                      </a:lnTo>
                      <a:lnTo>
                        <a:pt x="49" y="122"/>
                      </a:lnTo>
                      <a:lnTo>
                        <a:pt x="67" y="110"/>
                      </a:lnTo>
                      <a:lnTo>
                        <a:pt x="77" y="93"/>
                      </a:lnTo>
                      <a:lnTo>
                        <a:pt x="84" y="63"/>
                      </a:lnTo>
                      <a:lnTo>
                        <a:pt x="89" y="55"/>
                      </a:lnTo>
                      <a:lnTo>
                        <a:pt x="97" y="48"/>
                      </a:lnTo>
                      <a:lnTo>
                        <a:pt x="100" y="28"/>
                      </a:lnTo>
                      <a:lnTo>
                        <a:pt x="97" y="0"/>
                      </a:lnTo>
                      <a:lnTo>
                        <a:pt x="104" y="0"/>
                      </a:lnTo>
                      <a:lnTo>
                        <a:pt x="107" y="10"/>
                      </a:lnTo>
                      <a:lnTo>
                        <a:pt x="110" y="20"/>
                      </a:lnTo>
                      <a:lnTo>
                        <a:pt x="118" y="34"/>
                      </a:lnTo>
                      <a:lnTo>
                        <a:pt x="118" y="43"/>
                      </a:lnTo>
                      <a:lnTo>
                        <a:pt x="112" y="47"/>
                      </a:lnTo>
                      <a:lnTo>
                        <a:pt x="115" y="48"/>
                      </a:lnTo>
                      <a:lnTo>
                        <a:pt x="118" y="59"/>
                      </a:lnTo>
                      <a:lnTo>
                        <a:pt x="124" y="66"/>
                      </a:lnTo>
                      <a:lnTo>
                        <a:pt x="123" y="74"/>
                      </a:lnTo>
                      <a:lnTo>
                        <a:pt x="115" y="79"/>
                      </a:lnTo>
                      <a:lnTo>
                        <a:pt x="116" y="88"/>
                      </a:lnTo>
                      <a:lnTo>
                        <a:pt x="128" y="103"/>
                      </a:lnTo>
                      <a:lnTo>
                        <a:pt x="136" y="120"/>
                      </a:lnTo>
                      <a:lnTo>
                        <a:pt x="128" y="128"/>
                      </a:lnTo>
                      <a:lnTo>
                        <a:pt x="123" y="149"/>
                      </a:lnTo>
                      <a:lnTo>
                        <a:pt x="134" y="166"/>
                      </a:lnTo>
                      <a:lnTo>
                        <a:pt x="140" y="189"/>
                      </a:lnTo>
                      <a:lnTo>
                        <a:pt x="145" y="198"/>
                      </a:lnTo>
                      <a:lnTo>
                        <a:pt x="97" y="203"/>
                      </a:lnTo>
                      <a:lnTo>
                        <a:pt x="73" y="206"/>
                      </a:lnTo>
                      <a:lnTo>
                        <a:pt x="64" y="214"/>
                      </a:lnTo>
                      <a:lnTo>
                        <a:pt x="64" y="222"/>
                      </a:lnTo>
                      <a:lnTo>
                        <a:pt x="41" y="224"/>
                      </a:lnTo>
                      <a:lnTo>
                        <a:pt x="40" y="206"/>
                      </a:lnTo>
                      <a:lnTo>
                        <a:pt x="48" y="192"/>
                      </a:lnTo>
                      <a:lnTo>
                        <a:pt x="40" y="182"/>
                      </a:lnTo>
                      <a:lnTo>
                        <a:pt x="25" y="176"/>
                      </a:lnTo>
                      <a:lnTo>
                        <a:pt x="0" y="1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6" name="Freeform 979"/>
                <p:cNvSpPr>
                  <a:spLocks/>
                </p:cNvSpPr>
                <p:nvPr/>
              </p:nvSpPr>
              <p:spPr bwMode="auto">
                <a:xfrm>
                  <a:off x="7658100" y="1879283"/>
                  <a:ext cx="230188" cy="355600"/>
                </a:xfrm>
                <a:custGeom>
                  <a:avLst/>
                  <a:gdLst>
                    <a:gd name="T0" fmla="*/ 0 w 145"/>
                    <a:gd name="T1" fmla="*/ 170 h 224"/>
                    <a:gd name="T2" fmla="*/ 29 w 145"/>
                    <a:gd name="T3" fmla="*/ 146 h 224"/>
                    <a:gd name="T4" fmla="*/ 38 w 145"/>
                    <a:gd name="T5" fmla="*/ 133 h 224"/>
                    <a:gd name="T6" fmla="*/ 49 w 145"/>
                    <a:gd name="T7" fmla="*/ 122 h 224"/>
                    <a:gd name="T8" fmla="*/ 67 w 145"/>
                    <a:gd name="T9" fmla="*/ 110 h 224"/>
                    <a:gd name="T10" fmla="*/ 77 w 145"/>
                    <a:gd name="T11" fmla="*/ 93 h 224"/>
                    <a:gd name="T12" fmla="*/ 84 w 145"/>
                    <a:gd name="T13" fmla="*/ 63 h 224"/>
                    <a:gd name="T14" fmla="*/ 89 w 145"/>
                    <a:gd name="T15" fmla="*/ 55 h 224"/>
                    <a:gd name="T16" fmla="*/ 97 w 145"/>
                    <a:gd name="T17" fmla="*/ 48 h 224"/>
                    <a:gd name="T18" fmla="*/ 100 w 145"/>
                    <a:gd name="T19" fmla="*/ 28 h 224"/>
                    <a:gd name="T20" fmla="*/ 97 w 145"/>
                    <a:gd name="T21" fmla="*/ 0 h 224"/>
                    <a:gd name="T22" fmla="*/ 104 w 145"/>
                    <a:gd name="T23" fmla="*/ 0 h 224"/>
                    <a:gd name="T24" fmla="*/ 107 w 145"/>
                    <a:gd name="T25" fmla="*/ 10 h 224"/>
                    <a:gd name="T26" fmla="*/ 110 w 145"/>
                    <a:gd name="T27" fmla="*/ 20 h 224"/>
                    <a:gd name="T28" fmla="*/ 118 w 145"/>
                    <a:gd name="T29" fmla="*/ 34 h 224"/>
                    <a:gd name="T30" fmla="*/ 118 w 145"/>
                    <a:gd name="T31" fmla="*/ 43 h 224"/>
                    <a:gd name="T32" fmla="*/ 112 w 145"/>
                    <a:gd name="T33" fmla="*/ 47 h 224"/>
                    <a:gd name="T34" fmla="*/ 115 w 145"/>
                    <a:gd name="T35" fmla="*/ 48 h 224"/>
                    <a:gd name="T36" fmla="*/ 118 w 145"/>
                    <a:gd name="T37" fmla="*/ 59 h 224"/>
                    <a:gd name="T38" fmla="*/ 124 w 145"/>
                    <a:gd name="T39" fmla="*/ 66 h 224"/>
                    <a:gd name="T40" fmla="*/ 123 w 145"/>
                    <a:gd name="T41" fmla="*/ 74 h 224"/>
                    <a:gd name="T42" fmla="*/ 115 w 145"/>
                    <a:gd name="T43" fmla="*/ 79 h 224"/>
                    <a:gd name="T44" fmla="*/ 116 w 145"/>
                    <a:gd name="T45" fmla="*/ 88 h 224"/>
                    <a:gd name="T46" fmla="*/ 128 w 145"/>
                    <a:gd name="T47" fmla="*/ 103 h 224"/>
                    <a:gd name="T48" fmla="*/ 136 w 145"/>
                    <a:gd name="T49" fmla="*/ 120 h 224"/>
                    <a:gd name="T50" fmla="*/ 128 w 145"/>
                    <a:gd name="T51" fmla="*/ 128 h 224"/>
                    <a:gd name="T52" fmla="*/ 123 w 145"/>
                    <a:gd name="T53" fmla="*/ 149 h 224"/>
                    <a:gd name="T54" fmla="*/ 134 w 145"/>
                    <a:gd name="T55" fmla="*/ 166 h 224"/>
                    <a:gd name="T56" fmla="*/ 140 w 145"/>
                    <a:gd name="T57" fmla="*/ 189 h 224"/>
                    <a:gd name="T58" fmla="*/ 145 w 145"/>
                    <a:gd name="T59" fmla="*/ 198 h 224"/>
                    <a:gd name="T60" fmla="*/ 97 w 145"/>
                    <a:gd name="T61" fmla="*/ 203 h 224"/>
                    <a:gd name="T62" fmla="*/ 73 w 145"/>
                    <a:gd name="T63" fmla="*/ 206 h 224"/>
                    <a:gd name="T64" fmla="*/ 64 w 145"/>
                    <a:gd name="T65" fmla="*/ 214 h 224"/>
                    <a:gd name="T66" fmla="*/ 64 w 145"/>
                    <a:gd name="T67" fmla="*/ 222 h 224"/>
                    <a:gd name="T68" fmla="*/ 41 w 145"/>
                    <a:gd name="T69" fmla="*/ 224 h 224"/>
                    <a:gd name="T70" fmla="*/ 40 w 145"/>
                    <a:gd name="T71" fmla="*/ 206 h 224"/>
                    <a:gd name="T72" fmla="*/ 48 w 145"/>
                    <a:gd name="T73" fmla="*/ 192 h 224"/>
                    <a:gd name="T74" fmla="*/ 40 w 145"/>
                    <a:gd name="T75" fmla="*/ 182 h 224"/>
                    <a:gd name="T76" fmla="*/ 25 w 145"/>
                    <a:gd name="T77" fmla="*/ 176 h 224"/>
                    <a:gd name="T78" fmla="*/ 0 w 145"/>
                    <a:gd name="T79" fmla="*/ 170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5" h="224">
                      <a:moveTo>
                        <a:pt x="0" y="170"/>
                      </a:moveTo>
                      <a:lnTo>
                        <a:pt x="29" y="146"/>
                      </a:lnTo>
                      <a:lnTo>
                        <a:pt x="38" y="133"/>
                      </a:lnTo>
                      <a:lnTo>
                        <a:pt x="49" y="122"/>
                      </a:lnTo>
                      <a:lnTo>
                        <a:pt x="67" y="110"/>
                      </a:lnTo>
                      <a:lnTo>
                        <a:pt x="77" y="93"/>
                      </a:lnTo>
                      <a:lnTo>
                        <a:pt x="84" y="63"/>
                      </a:lnTo>
                      <a:lnTo>
                        <a:pt x="89" y="55"/>
                      </a:lnTo>
                      <a:lnTo>
                        <a:pt x="97" y="48"/>
                      </a:lnTo>
                      <a:lnTo>
                        <a:pt x="100" y="28"/>
                      </a:lnTo>
                      <a:lnTo>
                        <a:pt x="97" y="0"/>
                      </a:lnTo>
                      <a:lnTo>
                        <a:pt x="104" y="0"/>
                      </a:lnTo>
                      <a:lnTo>
                        <a:pt x="107" y="10"/>
                      </a:lnTo>
                      <a:lnTo>
                        <a:pt x="110" y="20"/>
                      </a:lnTo>
                      <a:lnTo>
                        <a:pt x="118" y="34"/>
                      </a:lnTo>
                      <a:lnTo>
                        <a:pt x="118" y="43"/>
                      </a:lnTo>
                      <a:lnTo>
                        <a:pt x="112" y="47"/>
                      </a:lnTo>
                      <a:lnTo>
                        <a:pt x="115" y="48"/>
                      </a:lnTo>
                      <a:lnTo>
                        <a:pt x="118" y="59"/>
                      </a:lnTo>
                      <a:lnTo>
                        <a:pt x="124" y="66"/>
                      </a:lnTo>
                      <a:lnTo>
                        <a:pt x="123" y="74"/>
                      </a:lnTo>
                      <a:lnTo>
                        <a:pt x="115" y="79"/>
                      </a:lnTo>
                      <a:lnTo>
                        <a:pt x="116" y="88"/>
                      </a:lnTo>
                      <a:lnTo>
                        <a:pt x="128" y="103"/>
                      </a:lnTo>
                      <a:lnTo>
                        <a:pt x="136" y="120"/>
                      </a:lnTo>
                      <a:lnTo>
                        <a:pt x="128" y="128"/>
                      </a:lnTo>
                      <a:lnTo>
                        <a:pt x="123" y="149"/>
                      </a:lnTo>
                      <a:lnTo>
                        <a:pt x="134" y="166"/>
                      </a:lnTo>
                      <a:lnTo>
                        <a:pt x="140" y="189"/>
                      </a:lnTo>
                      <a:lnTo>
                        <a:pt x="145" y="198"/>
                      </a:lnTo>
                      <a:lnTo>
                        <a:pt x="97" y="203"/>
                      </a:lnTo>
                      <a:lnTo>
                        <a:pt x="73" y="206"/>
                      </a:lnTo>
                      <a:lnTo>
                        <a:pt x="64" y="214"/>
                      </a:lnTo>
                      <a:lnTo>
                        <a:pt x="64" y="222"/>
                      </a:lnTo>
                      <a:lnTo>
                        <a:pt x="41" y="224"/>
                      </a:lnTo>
                      <a:lnTo>
                        <a:pt x="40" y="206"/>
                      </a:lnTo>
                      <a:lnTo>
                        <a:pt x="48" y="192"/>
                      </a:lnTo>
                      <a:lnTo>
                        <a:pt x="40" y="182"/>
                      </a:lnTo>
                      <a:lnTo>
                        <a:pt x="25" y="176"/>
                      </a:lnTo>
                      <a:lnTo>
                        <a:pt x="0" y="1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7" name="Freeform 980"/>
                <p:cNvSpPr>
                  <a:spLocks/>
                </p:cNvSpPr>
                <p:nvPr/>
              </p:nvSpPr>
              <p:spPr bwMode="auto">
                <a:xfrm>
                  <a:off x="7658100" y="1879283"/>
                  <a:ext cx="230188" cy="355600"/>
                </a:xfrm>
                <a:custGeom>
                  <a:avLst/>
                  <a:gdLst>
                    <a:gd name="T0" fmla="*/ 0 w 145"/>
                    <a:gd name="T1" fmla="*/ 170 h 224"/>
                    <a:gd name="T2" fmla="*/ 29 w 145"/>
                    <a:gd name="T3" fmla="*/ 146 h 224"/>
                    <a:gd name="T4" fmla="*/ 38 w 145"/>
                    <a:gd name="T5" fmla="*/ 133 h 224"/>
                    <a:gd name="T6" fmla="*/ 49 w 145"/>
                    <a:gd name="T7" fmla="*/ 122 h 224"/>
                    <a:gd name="T8" fmla="*/ 67 w 145"/>
                    <a:gd name="T9" fmla="*/ 110 h 224"/>
                    <a:gd name="T10" fmla="*/ 77 w 145"/>
                    <a:gd name="T11" fmla="*/ 93 h 224"/>
                    <a:gd name="T12" fmla="*/ 84 w 145"/>
                    <a:gd name="T13" fmla="*/ 63 h 224"/>
                    <a:gd name="T14" fmla="*/ 89 w 145"/>
                    <a:gd name="T15" fmla="*/ 55 h 224"/>
                    <a:gd name="T16" fmla="*/ 97 w 145"/>
                    <a:gd name="T17" fmla="*/ 48 h 224"/>
                    <a:gd name="T18" fmla="*/ 100 w 145"/>
                    <a:gd name="T19" fmla="*/ 28 h 224"/>
                    <a:gd name="T20" fmla="*/ 97 w 145"/>
                    <a:gd name="T21" fmla="*/ 0 h 224"/>
                    <a:gd name="T22" fmla="*/ 104 w 145"/>
                    <a:gd name="T23" fmla="*/ 0 h 224"/>
                    <a:gd name="T24" fmla="*/ 107 w 145"/>
                    <a:gd name="T25" fmla="*/ 10 h 224"/>
                    <a:gd name="T26" fmla="*/ 110 w 145"/>
                    <a:gd name="T27" fmla="*/ 20 h 224"/>
                    <a:gd name="T28" fmla="*/ 118 w 145"/>
                    <a:gd name="T29" fmla="*/ 34 h 224"/>
                    <a:gd name="T30" fmla="*/ 118 w 145"/>
                    <a:gd name="T31" fmla="*/ 43 h 224"/>
                    <a:gd name="T32" fmla="*/ 112 w 145"/>
                    <a:gd name="T33" fmla="*/ 47 h 224"/>
                    <a:gd name="T34" fmla="*/ 115 w 145"/>
                    <a:gd name="T35" fmla="*/ 48 h 224"/>
                    <a:gd name="T36" fmla="*/ 118 w 145"/>
                    <a:gd name="T37" fmla="*/ 59 h 224"/>
                    <a:gd name="T38" fmla="*/ 124 w 145"/>
                    <a:gd name="T39" fmla="*/ 66 h 224"/>
                    <a:gd name="T40" fmla="*/ 123 w 145"/>
                    <a:gd name="T41" fmla="*/ 74 h 224"/>
                    <a:gd name="T42" fmla="*/ 115 w 145"/>
                    <a:gd name="T43" fmla="*/ 79 h 224"/>
                    <a:gd name="T44" fmla="*/ 116 w 145"/>
                    <a:gd name="T45" fmla="*/ 88 h 224"/>
                    <a:gd name="T46" fmla="*/ 128 w 145"/>
                    <a:gd name="T47" fmla="*/ 103 h 224"/>
                    <a:gd name="T48" fmla="*/ 136 w 145"/>
                    <a:gd name="T49" fmla="*/ 120 h 224"/>
                    <a:gd name="T50" fmla="*/ 128 w 145"/>
                    <a:gd name="T51" fmla="*/ 128 h 224"/>
                    <a:gd name="T52" fmla="*/ 123 w 145"/>
                    <a:gd name="T53" fmla="*/ 149 h 224"/>
                    <a:gd name="T54" fmla="*/ 134 w 145"/>
                    <a:gd name="T55" fmla="*/ 166 h 224"/>
                    <a:gd name="T56" fmla="*/ 140 w 145"/>
                    <a:gd name="T57" fmla="*/ 189 h 224"/>
                    <a:gd name="T58" fmla="*/ 145 w 145"/>
                    <a:gd name="T59" fmla="*/ 198 h 224"/>
                    <a:gd name="T60" fmla="*/ 97 w 145"/>
                    <a:gd name="T61" fmla="*/ 203 h 224"/>
                    <a:gd name="T62" fmla="*/ 73 w 145"/>
                    <a:gd name="T63" fmla="*/ 206 h 224"/>
                    <a:gd name="T64" fmla="*/ 64 w 145"/>
                    <a:gd name="T65" fmla="*/ 214 h 224"/>
                    <a:gd name="T66" fmla="*/ 64 w 145"/>
                    <a:gd name="T67" fmla="*/ 222 h 224"/>
                    <a:gd name="T68" fmla="*/ 41 w 145"/>
                    <a:gd name="T69" fmla="*/ 224 h 224"/>
                    <a:gd name="T70" fmla="*/ 40 w 145"/>
                    <a:gd name="T71" fmla="*/ 206 h 224"/>
                    <a:gd name="T72" fmla="*/ 48 w 145"/>
                    <a:gd name="T73" fmla="*/ 192 h 224"/>
                    <a:gd name="T74" fmla="*/ 40 w 145"/>
                    <a:gd name="T75" fmla="*/ 182 h 224"/>
                    <a:gd name="T76" fmla="*/ 25 w 145"/>
                    <a:gd name="T77" fmla="*/ 176 h 224"/>
                    <a:gd name="T78" fmla="*/ 0 w 145"/>
                    <a:gd name="T79" fmla="*/ 170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5" h="224">
                      <a:moveTo>
                        <a:pt x="0" y="170"/>
                      </a:moveTo>
                      <a:lnTo>
                        <a:pt x="29" y="146"/>
                      </a:lnTo>
                      <a:lnTo>
                        <a:pt x="38" y="133"/>
                      </a:lnTo>
                      <a:lnTo>
                        <a:pt x="49" y="122"/>
                      </a:lnTo>
                      <a:lnTo>
                        <a:pt x="67" y="110"/>
                      </a:lnTo>
                      <a:lnTo>
                        <a:pt x="77" y="93"/>
                      </a:lnTo>
                      <a:lnTo>
                        <a:pt x="84" y="63"/>
                      </a:lnTo>
                      <a:lnTo>
                        <a:pt x="89" y="55"/>
                      </a:lnTo>
                      <a:lnTo>
                        <a:pt x="97" y="48"/>
                      </a:lnTo>
                      <a:lnTo>
                        <a:pt x="100" y="28"/>
                      </a:lnTo>
                      <a:lnTo>
                        <a:pt x="97" y="0"/>
                      </a:lnTo>
                      <a:lnTo>
                        <a:pt x="104" y="0"/>
                      </a:lnTo>
                      <a:lnTo>
                        <a:pt x="107" y="10"/>
                      </a:lnTo>
                      <a:lnTo>
                        <a:pt x="110" y="20"/>
                      </a:lnTo>
                      <a:lnTo>
                        <a:pt x="118" y="34"/>
                      </a:lnTo>
                      <a:lnTo>
                        <a:pt x="118" y="43"/>
                      </a:lnTo>
                      <a:lnTo>
                        <a:pt x="112" y="47"/>
                      </a:lnTo>
                      <a:lnTo>
                        <a:pt x="115" y="48"/>
                      </a:lnTo>
                      <a:lnTo>
                        <a:pt x="118" y="59"/>
                      </a:lnTo>
                      <a:lnTo>
                        <a:pt x="124" y="66"/>
                      </a:lnTo>
                      <a:lnTo>
                        <a:pt x="123" y="74"/>
                      </a:lnTo>
                      <a:lnTo>
                        <a:pt x="115" y="79"/>
                      </a:lnTo>
                      <a:lnTo>
                        <a:pt x="116" y="88"/>
                      </a:lnTo>
                      <a:lnTo>
                        <a:pt x="128" y="103"/>
                      </a:lnTo>
                      <a:lnTo>
                        <a:pt x="136" y="120"/>
                      </a:lnTo>
                      <a:lnTo>
                        <a:pt x="128" y="128"/>
                      </a:lnTo>
                      <a:lnTo>
                        <a:pt x="123" y="149"/>
                      </a:lnTo>
                      <a:lnTo>
                        <a:pt x="134" y="166"/>
                      </a:lnTo>
                      <a:lnTo>
                        <a:pt x="140" y="189"/>
                      </a:lnTo>
                      <a:lnTo>
                        <a:pt x="145" y="198"/>
                      </a:lnTo>
                      <a:lnTo>
                        <a:pt x="97" y="203"/>
                      </a:lnTo>
                      <a:lnTo>
                        <a:pt x="73" y="206"/>
                      </a:lnTo>
                      <a:lnTo>
                        <a:pt x="64" y="214"/>
                      </a:lnTo>
                      <a:lnTo>
                        <a:pt x="64" y="222"/>
                      </a:lnTo>
                      <a:lnTo>
                        <a:pt x="41" y="224"/>
                      </a:lnTo>
                      <a:lnTo>
                        <a:pt x="40" y="206"/>
                      </a:lnTo>
                      <a:lnTo>
                        <a:pt x="48" y="192"/>
                      </a:lnTo>
                      <a:lnTo>
                        <a:pt x="40" y="182"/>
                      </a:lnTo>
                      <a:lnTo>
                        <a:pt x="25" y="176"/>
                      </a:lnTo>
                      <a:lnTo>
                        <a:pt x="0" y="1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8" name="Freeform 981"/>
                <p:cNvSpPr>
                  <a:spLocks/>
                </p:cNvSpPr>
                <p:nvPr/>
              </p:nvSpPr>
              <p:spPr bwMode="auto">
                <a:xfrm>
                  <a:off x="7658100" y="1879283"/>
                  <a:ext cx="230188" cy="355600"/>
                </a:xfrm>
                <a:custGeom>
                  <a:avLst/>
                  <a:gdLst>
                    <a:gd name="T0" fmla="*/ 0 w 145"/>
                    <a:gd name="T1" fmla="*/ 170 h 224"/>
                    <a:gd name="T2" fmla="*/ 29 w 145"/>
                    <a:gd name="T3" fmla="*/ 146 h 224"/>
                    <a:gd name="T4" fmla="*/ 38 w 145"/>
                    <a:gd name="T5" fmla="*/ 133 h 224"/>
                    <a:gd name="T6" fmla="*/ 49 w 145"/>
                    <a:gd name="T7" fmla="*/ 122 h 224"/>
                    <a:gd name="T8" fmla="*/ 67 w 145"/>
                    <a:gd name="T9" fmla="*/ 110 h 224"/>
                    <a:gd name="T10" fmla="*/ 77 w 145"/>
                    <a:gd name="T11" fmla="*/ 93 h 224"/>
                    <a:gd name="T12" fmla="*/ 84 w 145"/>
                    <a:gd name="T13" fmla="*/ 63 h 224"/>
                    <a:gd name="T14" fmla="*/ 89 w 145"/>
                    <a:gd name="T15" fmla="*/ 55 h 224"/>
                    <a:gd name="T16" fmla="*/ 97 w 145"/>
                    <a:gd name="T17" fmla="*/ 48 h 224"/>
                    <a:gd name="T18" fmla="*/ 100 w 145"/>
                    <a:gd name="T19" fmla="*/ 28 h 224"/>
                    <a:gd name="T20" fmla="*/ 97 w 145"/>
                    <a:gd name="T21" fmla="*/ 0 h 224"/>
                    <a:gd name="T22" fmla="*/ 104 w 145"/>
                    <a:gd name="T23" fmla="*/ 0 h 224"/>
                    <a:gd name="T24" fmla="*/ 107 w 145"/>
                    <a:gd name="T25" fmla="*/ 10 h 224"/>
                    <a:gd name="T26" fmla="*/ 110 w 145"/>
                    <a:gd name="T27" fmla="*/ 20 h 224"/>
                    <a:gd name="T28" fmla="*/ 118 w 145"/>
                    <a:gd name="T29" fmla="*/ 34 h 224"/>
                    <a:gd name="T30" fmla="*/ 118 w 145"/>
                    <a:gd name="T31" fmla="*/ 43 h 224"/>
                    <a:gd name="T32" fmla="*/ 112 w 145"/>
                    <a:gd name="T33" fmla="*/ 47 h 224"/>
                    <a:gd name="T34" fmla="*/ 115 w 145"/>
                    <a:gd name="T35" fmla="*/ 48 h 224"/>
                    <a:gd name="T36" fmla="*/ 118 w 145"/>
                    <a:gd name="T37" fmla="*/ 59 h 224"/>
                    <a:gd name="T38" fmla="*/ 124 w 145"/>
                    <a:gd name="T39" fmla="*/ 66 h 224"/>
                    <a:gd name="T40" fmla="*/ 123 w 145"/>
                    <a:gd name="T41" fmla="*/ 74 h 224"/>
                    <a:gd name="T42" fmla="*/ 115 w 145"/>
                    <a:gd name="T43" fmla="*/ 79 h 224"/>
                    <a:gd name="T44" fmla="*/ 116 w 145"/>
                    <a:gd name="T45" fmla="*/ 88 h 224"/>
                    <a:gd name="T46" fmla="*/ 128 w 145"/>
                    <a:gd name="T47" fmla="*/ 103 h 224"/>
                    <a:gd name="T48" fmla="*/ 136 w 145"/>
                    <a:gd name="T49" fmla="*/ 120 h 224"/>
                    <a:gd name="T50" fmla="*/ 128 w 145"/>
                    <a:gd name="T51" fmla="*/ 128 h 224"/>
                    <a:gd name="T52" fmla="*/ 123 w 145"/>
                    <a:gd name="T53" fmla="*/ 149 h 224"/>
                    <a:gd name="T54" fmla="*/ 134 w 145"/>
                    <a:gd name="T55" fmla="*/ 166 h 224"/>
                    <a:gd name="T56" fmla="*/ 140 w 145"/>
                    <a:gd name="T57" fmla="*/ 189 h 224"/>
                    <a:gd name="T58" fmla="*/ 145 w 145"/>
                    <a:gd name="T59" fmla="*/ 198 h 224"/>
                    <a:gd name="T60" fmla="*/ 97 w 145"/>
                    <a:gd name="T61" fmla="*/ 203 h 224"/>
                    <a:gd name="T62" fmla="*/ 73 w 145"/>
                    <a:gd name="T63" fmla="*/ 206 h 224"/>
                    <a:gd name="T64" fmla="*/ 64 w 145"/>
                    <a:gd name="T65" fmla="*/ 214 h 224"/>
                    <a:gd name="T66" fmla="*/ 64 w 145"/>
                    <a:gd name="T67" fmla="*/ 222 h 224"/>
                    <a:gd name="T68" fmla="*/ 41 w 145"/>
                    <a:gd name="T69" fmla="*/ 224 h 224"/>
                    <a:gd name="T70" fmla="*/ 40 w 145"/>
                    <a:gd name="T71" fmla="*/ 206 h 224"/>
                    <a:gd name="T72" fmla="*/ 48 w 145"/>
                    <a:gd name="T73" fmla="*/ 192 h 224"/>
                    <a:gd name="T74" fmla="*/ 40 w 145"/>
                    <a:gd name="T75" fmla="*/ 182 h 224"/>
                    <a:gd name="T76" fmla="*/ 25 w 145"/>
                    <a:gd name="T77" fmla="*/ 176 h 224"/>
                    <a:gd name="T78" fmla="*/ 0 w 145"/>
                    <a:gd name="T79" fmla="*/ 170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5" h="224">
                      <a:moveTo>
                        <a:pt x="0" y="170"/>
                      </a:moveTo>
                      <a:lnTo>
                        <a:pt x="29" y="146"/>
                      </a:lnTo>
                      <a:lnTo>
                        <a:pt x="38" y="133"/>
                      </a:lnTo>
                      <a:lnTo>
                        <a:pt x="49" y="122"/>
                      </a:lnTo>
                      <a:lnTo>
                        <a:pt x="67" y="110"/>
                      </a:lnTo>
                      <a:lnTo>
                        <a:pt x="77" y="93"/>
                      </a:lnTo>
                      <a:lnTo>
                        <a:pt x="84" y="63"/>
                      </a:lnTo>
                      <a:lnTo>
                        <a:pt x="89" y="55"/>
                      </a:lnTo>
                      <a:lnTo>
                        <a:pt x="97" y="48"/>
                      </a:lnTo>
                      <a:lnTo>
                        <a:pt x="100" y="28"/>
                      </a:lnTo>
                      <a:lnTo>
                        <a:pt x="97" y="0"/>
                      </a:lnTo>
                      <a:lnTo>
                        <a:pt x="104" y="0"/>
                      </a:lnTo>
                      <a:lnTo>
                        <a:pt x="107" y="10"/>
                      </a:lnTo>
                      <a:lnTo>
                        <a:pt x="110" y="20"/>
                      </a:lnTo>
                      <a:lnTo>
                        <a:pt x="118" y="34"/>
                      </a:lnTo>
                      <a:lnTo>
                        <a:pt x="118" y="43"/>
                      </a:lnTo>
                      <a:lnTo>
                        <a:pt x="112" y="47"/>
                      </a:lnTo>
                      <a:lnTo>
                        <a:pt x="115" y="48"/>
                      </a:lnTo>
                      <a:lnTo>
                        <a:pt x="118" y="59"/>
                      </a:lnTo>
                      <a:lnTo>
                        <a:pt x="124" y="66"/>
                      </a:lnTo>
                      <a:lnTo>
                        <a:pt x="123" y="74"/>
                      </a:lnTo>
                      <a:lnTo>
                        <a:pt x="115" y="79"/>
                      </a:lnTo>
                      <a:lnTo>
                        <a:pt x="116" y="88"/>
                      </a:lnTo>
                      <a:lnTo>
                        <a:pt x="128" y="103"/>
                      </a:lnTo>
                      <a:lnTo>
                        <a:pt x="136" y="120"/>
                      </a:lnTo>
                      <a:lnTo>
                        <a:pt x="128" y="128"/>
                      </a:lnTo>
                      <a:lnTo>
                        <a:pt x="123" y="149"/>
                      </a:lnTo>
                      <a:lnTo>
                        <a:pt x="134" y="166"/>
                      </a:lnTo>
                      <a:lnTo>
                        <a:pt x="140" y="189"/>
                      </a:lnTo>
                      <a:lnTo>
                        <a:pt x="145" y="198"/>
                      </a:lnTo>
                      <a:lnTo>
                        <a:pt x="97" y="203"/>
                      </a:lnTo>
                      <a:lnTo>
                        <a:pt x="73" y="206"/>
                      </a:lnTo>
                      <a:lnTo>
                        <a:pt x="64" y="214"/>
                      </a:lnTo>
                      <a:lnTo>
                        <a:pt x="64" y="222"/>
                      </a:lnTo>
                      <a:lnTo>
                        <a:pt x="41" y="224"/>
                      </a:lnTo>
                      <a:lnTo>
                        <a:pt x="40" y="206"/>
                      </a:lnTo>
                      <a:lnTo>
                        <a:pt x="48" y="192"/>
                      </a:lnTo>
                      <a:lnTo>
                        <a:pt x="40" y="182"/>
                      </a:lnTo>
                      <a:lnTo>
                        <a:pt x="25" y="176"/>
                      </a:lnTo>
                      <a:lnTo>
                        <a:pt x="0" y="1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9" name="Freeform 982"/>
                <p:cNvSpPr>
                  <a:spLocks/>
                </p:cNvSpPr>
                <p:nvPr/>
              </p:nvSpPr>
              <p:spPr bwMode="auto">
                <a:xfrm>
                  <a:off x="7697788" y="2193608"/>
                  <a:ext cx="160338" cy="193675"/>
                </a:xfrm>
                <a:custGeom>
                  <a:avLst/>
                  <a:gdLst>
                    <a:gd name="T0" fmla="*/ 75 w 101"/>
                    <a:gd name="T1" fmla="*/ 0 h 122"/>
                    <a:gd name="T2" fmla="*/ 50 w 101"/>
                    <a:gd name="T3" fmla="*/ 3 h 122"/>
                    <a:gd name="T4" fmla="*/ 40 w 101"/>
                    <a:gd name="T5" fmla="*/ 11 h 122"/>
                    <a:gd name="T6" fmla="*/ 40 w 101"/>
                    <a:gd name="T7" fmla="*/ 19 h 122"/>
                    <a:gd name="T8" fmla="*/ 37 w 101"/>
                    <a:gd name="T9" fmla="*/ 32 h 122"/>
                    <a:gd name="T10" fmla="*/ 20 w 101"/>
                    <a:gd name="T11" fmla="*/ 32 h 122"/>
                    <a:gd name="T12" fmla="*/ 16 w 101"/>
                    <a:gd name="T13" fmla="*/ 27 h 122"/>
                    <a:gd name="T14" fmla="*/ 16 w 101"/>
                    <a:gd name="T15" fmla="*/ 50 h 122"/>
                    <a:gd name="T16" fmla="*/ 2 w 101"/>
                    <a:gd name="T17" fmla="*/ 55 h 122"/>
                    <a:gd name="T18" fmla="*/ 0 w 101"/>
                    <a:gd name="T19" fmla="*/ 59 h 122"/>
                    <a:gd name="T20" fmla="*/ 8 w 101"/>
                    <a:gd name="T21" fmla="*/ 62 h 122"/>
                    <a:gd name="T22" fmla="*/ 7 w 101"/>
                    <a:gd name="T23" fmla="*/ 78 h 122"/>
                    <a:gd name="T24" fmla="*/ 28 w 101"/>
                    <a:gd name="T25" fmla="*/ 96 h 122"/>
                    <a:gd name="T26" fmla="*/ 42 w 101"/>
                    <a:gd name="T27" fmla="*/ 115 h 122"/>
                    <a:gd name="T28" fmla="*/ 48 w 101"/>
                    <a:gd name="T29" fmla="*/ 122 h 122"/>
                    <a:gd name="T30" fmla="*/ 53 w 101"/>
                    <a:gd name="T31" fmla="*/ 114 h 122"/>
                    <a:gd name="T32" fmla="*/ 59 w 101"/>
                    <a:gd name="T33" fmla="*/ 99 h 122"/>
                    <a:gd name="T34" fmla="*/ 52 w 101"/>
                    <a:gd name="T35" fmla="*/ 94 h 122"/>
                    <a:gd name="T36" fmla="*/ 50 w 101"/>
                    <a:gd name="T37" fmla="*/ 85 h 122"/>
                    <a:gd name="T38" fmla="*/ 63 w 101"/>
                    <a:gd name="T39" fmla="*/ 80 h 122"/>
                    <a:gd name="T40" fmla="*/ 71 w 101"/>
                    <a:gd name="T41" fmla="*/ 78 h 122"/>
                    <a:gd name="T42" fmla="*/ 79 w 101"/>
                    <a:gd name="T43" fmla="*/ 90 h 122"/>
                    <a:gd name="T44" fmla="*/ 90 w 101"/>
                    <a:gd name="T45" fmla="*/ 85 h 122"/>
                    <a:gd name="T46" fmla="*/ 101 w 101"/>
                    <a:gd name="T47" fmla="*/ 69 h 122"/>
                    <a:gd name="T48" fmla="*/ 99 w 101"/>
                    <a:gd name="T49" fmla="*/ 55 h 122"/>
                    <a:gd name="T50" fmla="*/ 90 w 101"/>
                    <a:gd name="T51" fmla="*/ 47 h 122"/>
                    <a:gd name="T52" fmla="*/ 85 w 101"/>
                    <a:gd name="T53" fmla="*/ 35 h 122"/>
                    <a:gd name="T54" fmla="*/ 90 w 101"/>
                    <a:gd name="T55" fmla="*/ 27 h 122"/>
                    <a:gd name="T56" fmla="*/ 87 w 101"/>
                    <a:gd name="T57" fmla="*/ 18 h 122"/>
                    <a:gd name="T58" fmla="*/ 75 w 101"/>
                    <a:gd name="T59" fmla="*/ 16 h 122"/>
                    <a:gd name="T60" fmla="*/ 75 w 101"/>
                    <a:gd name="T61" fmla="*/ 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1" h="122">
                      <a:moveTo>
                        <a:pt x="75" y="0"/>
                      </a:moveTo>
                      <a:lnTo>
                        <a:pt x="50" y="3"/>
                      </a:lnTo>
                      <a:lnTo>
                        <a:pt x="40" y="11"/>
                      </a:lnTo>
                      <a:lnTo>
                        <a:pt x="40" y="19"/>
                      </a:lnTo>
                      <a:lnTo>
                        <a:pt x="37" y="32"/>
                      </a:lnTo>
                      <a:lnTo>
                        <a:pt x="20" y="32"/>
                      </a:lnTo>
                      <a:lnTo>
                        <a:pt x="16" y="27"/>
                      </a:lnTo>
                      <a:lnTo>
                        <a:pt x="16" y="50"/>
                      </a:lnTo>
                      <a:lnTo>
                        <a:pt x="2" y="55"/>
                      </a:lnTo>
                      <a:lnTo>
                        <a:pt x="0" y="59"/>
                      </a:lnTo>
                      <a:lnTo>
                        <a:pt x="8" y="62"/>
                      </a:lnTo>
                      <a:lnTo>
                        <a:pt x="7" y="78"/>
                      </a:lnTo>
                      <a:lnTo>
                        <a:pt x="28" y="96"/>
                      </a:lnTo>
                      <a:lnTo>
                        <a:pt x="42" y="115"/>
                      </a:lnTo>
                      <a:lnTo>
                        <a:pt x="48" y="122"/>
                      </a:lnTo>
                      <a:lnTo>
                        <a:pt x="53" y="114"/>
                      </a:lnTo>
                      <a:lnTo>
                        <a:pt x="59" y="99"/>
                      </a:lnTo>
                      <a:lnTo>
                        <a:pt x="52" y="94"/>
                      </a:lnTo>
                      <a:lnTo>
                        <a:pt x="50" y="85"/>
                      </a:lnTo>
                      <a:lnTo>
                        <a:pt x="63" y="80"/>
                      </a:lnTo>
                      <a:lnTo>
                        <a:pt x="71" y="78"/>
                      </a:lnTo>
                      <a:lnTo>
                        <a:pt x="79" y="90"/>
                      </a:lnTo>
                      <a:lnTo>
                        <a:pt x="90" y="85"/>
                      </a:lnTo>
                      <a:lnTo>
                        <a:pt x="101" y="69"/>
                      </a:lnTo>
                      <a:lnTo>
                        <a:pt x="99" y="55"/>
                      </a:lnTo>
                      <a:lnTo>
                        <a:pt x="90" y="47"/>
                      </a:lnTo>
                      <a:lnTo>
                        <a:pt x="85" y="35"/>
                      </a:lnTo>
                      <a:lnTo>
                        <a:pt x="90" y="27"/>
                      </a:lnTo>
                      <a:lnTo>
                        <a:pt x="87" y="18"/>
                      </a:lnTo>
                      <a:lnTo>
                        <a:pt x="75" y="16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0" name="Freeform 983"/>
                <p:cNvSpPr>
                  <a:spLocks/>
                </p:cNvSpPr>
                <p:nvPr/>
              </p:nvSpPr>
              <p:spPr bwMode="auto">
                <a:xfrm>
                  <a:off x="7697788" y="2193608"/>
                  <a:ext cx="160338" cy="193675"/>
                </a:xfrm>
                <a:custGeom>
                  <a:avLst/>
                  <a:gdLst>
                    <a:gd name="T0" fmla="*/ 75 w 101"/>
                    <a:gd name="T1" fmla="*/ 0 h 122"/>
                    <a:gd name="T2" fmla="*/ 50 w 101"/>
                    <a:gd name="T3" fmla="*/ 3 h 122"/>
                    <a:gd name="T4" fmla="*/ 40 w 101"/>
                    <a:gd name="T5" fmla="*/ 11 h 122"/>
                    <a:gd name="T6" fmla="*/ 40 w 101"/>
                    <a:gd name="T7" fmla="*/ 19 h 122"/>
                    <a:gd name="T8" fmla="*/ 37 w 101"/>
                    <a:gd name="T9" fmla="*/ 32 h 122"/>
                    <a:gd name="T10" fmla="*/ 20 w 101"/>
                    <a:gd name="T11" fmla="*/ 32 h 122"/>
                    <a:gd name="T12" fmla="*/ 16 w 101"/>
                    <a:gd name="T13" fmla="*/ 27 h 122"/>
                    <a:gd name="T14" fmla="*/ 16 w 101"/>
                    <a:gd name="T15" fmla="*/ 50 h 122"/>
                    <a:gd name="T16" fmla="*/ 2 w 101"/>
                    <a:gd name="T17" fmla="*/ 55 h 122"/>
                    <a:gd name="T18" fmla="*/ 0 w 101"/>
                    <a:gd name="T19" fmla="*/ 59 h 122"/>
                    <a:gd name="T20" fmla="*/ 8 w 101"/>
                    <a:gd name="T21" fmla="*/ 62 h 122"/>
                    <a:gd name="T22" fmla="*/ 7 w 101"/>
                    <a:gd name="T23" fmla="*/ 78 h 122"/>
                    <a:gd name="T24" fmla="*/ 28 w 101"/>
                    <a:gd name="T25" fmla="*/ 96 h 122"/>
                    <a:gd name="T26" fmla="*/ 42 w 101"/>
                    <a:gd name="T27" fmla="*/ 115 h 122"/>
                    <a:gd name="T28" fmla="*/ 48 w 101"/>
                    <a:gd name="T29" fmla="*/ 122 h 122"/>
                    <a:gd name="T30" fmla="*/ 53 w 101"/>
                    <a:gd name="T31" fmla="*/ 114 h 122"/>
                    <a:gd name="T32" fmla="*/ 59 w 101"/>
                    <a:gd name="T33" fmla="*/ 99 h 122"/>
                    <a:gd name="T34" fmla="*/ 52 w 101"/>
                    <a:gd name="T35" fmla="*/ 94 h 122"/>
                    <a:gd name="T36" fmla="*/ 50 w 101"/>
                    <a:gd name="T37" fmla="*/ 85 h 122"/>
                    <a:gd name="T38" fmla="*/ 63 w 101"/>
                    <a:gd name="T39" fmla="*/ 80 h 122"/>
                    <a:gd name="T40" fmla="*/ 71 w 101"/>
                    <a:gd name="T41" fmla="*/ 78 h 122"/>
                    <a:gd name="T42" fmla="*/ 79 w 101"/>
                    <a:gd name="T43" fmla="*/ 90 h 122"/>
                    <a:gd name="T44" fmla="*/ 90 w 101"/>
                    <a:gd name="T45" fmla="*/ 85 h 122"/>
                    <a:gd name="T46" fmla="*/ 101 w 101"/>
                    <a:gd name="T47" fmla="*/ 69 h 122"/>
                    <a:gd name="T48" fmla="*/ 99 w 101"/>
                    <a:gd name="T49" fmla="*/ 55 h 122"/>
                    <a:gd name="T50" fmla="*/ 90 w 101"/>
                    <a:gd name="T51" fmla="*/ 47 h 122"/>
                    <a:gd name="T52" fmla="*/ 85 w 101"/>
                    <a:gd name="T53" fmla="*/ 35 h 122"/>
                    <a:gd name="T54" fmla="*/ 90 w 101"/>
                    <a:gd name="T55" fmla="*/ 27 h 122"/>
                    <a:gd name="T56" fmla="*/ 87 w 101"/>
                    <a:gd name="T57" fmla="*/ 18 h 122"/>
                    <a:gd name="T58" fmla="*/ 75 w 101"/>
                    <a:gd name="T59" fmla="*/ 16 h 122"/>
                    <a:gd name="T60" fmla="*/ 75 w 101"/>
                    <a:gd name="T61" fmla="*/ 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1" h="122">
                      <a:moveTo>
                        <a:pt x="75" y="0"/>
                      </a:moveTo>
                      <a:lnTo>
                        <a:pt x="50" y="3"/>
                      </a:lnTo>
                      <a:lnTo>
                        <a:pt x="40" y="11"/>
                      </a:lnTo>
                      <a:lnTo>
                        <a:pt x="40" y="19"/>
                      </a:lnTo>
                      <a:lnTo>
                        <a:pt x="37" y="32"/>
                      </a:lnTo>
                      <a:lnTo>
                        <a:pt x="20" y="32"/>
                      </a:lnTo>
                      <a:lnTo>
                        <a:pt x="16" y="27"/>
                      </a:lnTo>
                      <a:lnTo>
                        <a:pt x="16" y="50"/>
                      </a:lnTo>
                      <a:lnTo>
                        <a:pt x="2" y="55"/>
                      </a:lnTo>
                      <a:lnTo>
                        <a:pt x="0" y="59"/>
                      </a:lnTo>
                      <a:lnTo>
                        <a:pt x="8" y="62"/>
                      </a:lnTo>
                      <a:lnTo>
                        <a:pt x="7" y="78"/>
                      </a:lnTo>
                      <a:lnTo>
                        <a:pt x="28" y="96"/>
                      </a:lnTo>
                      <a:lnTo>
                        <a:pt x="42" y="115"/>
                      </a:lnTo>
                      <a:lnTo>
                        <a:pt x="48" y="122"/>
                      </a:lnTo>
                      <a:lnTo>
                        <a:pt x="53" y="114"/>
                      </a:lnTo>
                      <a:lnTo>
                        <a:pt x="59" y="99"/>
                      </a:lnTo>
                      <a:lnTo>
                        <a:pt x="52" y="94"/>
                      </a:lnTo>
                      <a:lnTo>
                        <a:pt x="50" y="85"/>
                      </a:lnTo>
                      <a:lnTo>
                        <a:pt x="63" y="80"/>
                      </a:lnTo>
                      <a:lnTo>
                        <a:pt x="71" y="78"/>
                      </a:lnTo>
                      <a:lnTo>
                        <a:pt x="79" y="90"/>
                      </a:lnTo>
                      <a:lnTo>
                        <a:pt x="90" y="85"/>
                      </a:lnTo>
                      <a:lnTo>
                        <a:pt x="101" y="69"/>
                      </a:lnTo>
                      <a:lnTo>
                        <a:pt x="99" y="55"/>
                      </a:lnTo>
                      <a:lnTo>
                        <a:pt x="90" y="47"/>
                      </a:lnTo>
                      <a:lnTo>
                        <a:pt x="85" y="35"/>
                      </a:lnTo>
                      <a:lnTo>
                        <a:pt x="90" y="27"/>
                      </a:lnTo>
                      <a:lnTo>
                        <a:pt x="87" y="18"/>
                      </a:lnTo>
                      <a:lnTo>
                        <a:pt x="75" y="16"/>
                      </a:lnTo>
                      <a:lnTo>
                        <a:pt x="7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1" name="Freeform 984"/>
                <p:cNvSpPr>
                  <a:spLocks/>
                </p:cNvSpPr>
                <p:nvPr/>
              </p:nvSpPr>
              <p:spPr bwMode="auto">
                <a:xfrm>
                  <a:off x="7697788" y="2193608"/>
                  <a:ext cx="160338" cy="193675"/>
                </a:xfrm>
                <a:custGeom>
                  <a:avLst/>
                  <a:gdLst>
                    <a:gd name="T0" fmla="*/ 75 w 101"/>
                    <a:gd name="T1" fmla="*/ 0 h 122"/>
                    <a:gd name="T2" fmla="*/ 50 w 101"/>
                    <a:gd name="T3" fmla="*/ 3 h 122"/>
                    <a:gd name="T4" fmla="*/ 40 w 101"/>
                    <a:gd name="T5" fmla="*/ 11 h 122"/>
                    <a:gd name="T6" fmla="*/ 40 w 101"/>
                    <a:gd name="T7" fmla="*/ 19 h 122"/>
                    <a:gd name="T8" fmla="*/ 37 w 101"/>
                    <a:gd name="T9" fmla="*/ 32 h 122"/>
                    <a:gd name="T10" fmla="*/ 20 w 101"/>
                    <a:gd name="T11" fmla="*/ 32 h 122"/>
                    <a:gd name="T12" fmla="*/ 16 w 101"/>
                    <a:gd name="T13" fmla="*/ 27 h 122"/>
                    <a:gd name="T14" fmla="*/ 16 w 101"/>
                    <a:gd name="T15" fmla="*/ 50 h 122"/>
                    <a:gd name="T16" fmla="*/ 2 w 101"/>
                    <a:gd name="T17" fmla="*/ 55 h 122"/>
                    <a:gd name="T18" fmla="*/ 0 w 101"/>
                    <a:gd name="T19" fmla="*/ 59 h 122"/>
                    <a:gd name="T20" fmla="*/ 8 w 101"/>
                    <a:gd name="T21" fmla="*/ 62 h 122"/>
                    <a:gd name="T22" fmla="*/ 7 w 101"/>
                    <a:gd name="T23" fmla="*/ 78 h 122"/>
                    <a:gd name="T24" fmla="*/ 28 w 101"/>
                    <a:gd name="T25" fmla="*/ 96 h 122"/>
                    <a:gd name="T26" fmla="*/ 42 w 101"/>
                    <a:gd name="T27" fmla="*/ 115 h 122"/>
                    <a:gd name="T28" fmla="*/ 48 w 101"/>
                    <a:gd name="T29" fmla="*/ 122 h 122"/>
                    <a:gd name="T30" fmla="*/ 53 w 101"/>
                    <a:gd name="T31" fmla="*/ 114 h 122"/>
                    <a:gd name="T32" fmla="*/ 59 w 101"/>
                    <a:gd name="T33" fmla="*/ 99 h 122"/>
                    <a:gd name="T34" fmla="*/ 52 w 101"/>
                    <a:gd name="T35" fmla="*/ 94 h 122"/>
                    <a:gd name="T36" fmla="*/ 50 w 101"/>
                    <a:gd name="T37" fmla="*/ 85 h 122"/>
                    <a:gd name="T38" fmla="*/ 63 w 101"/>
                    <a:gd name="T39" fmla="*/ 80 h 122"/>
                    <a:gd name="T40" fmla="*/ 71 w 101"/>
                    <a:gd name="T41" fmla="*/ 78 h 122"/>
                    <a:gd name="T42" fmla="*/ 79 w 101"/>
                    <a:gd name="T43" fmla="*/ 90 h 122"/>
                    <a:gd name="T44" fmla="*/ 90 w 101"/>
                    <a:gd name="T45" fmla="*/ 85 h 122"/>
                    <a:gd name="T46" fmla="*/ 101 w 101"/>
                    <a:gd name="T47" fmla="*/ 69 h 122"/>
                    <a:gd name="T48" fmla="*/ 99 w 101"/>
                    <a:gd name="T49" fmla="*/ 55 h 122"/>
                    <a:gd name="T50" fmla="*/ 90 w 101"/>
                    <a:gd name="T51" fmla="*/ 47 h 122"/>
                    <a:gd name="T52" fmla="*/ 85 w 101"/>
                    <a:gd name="T53" fmla="*/ 35 h 122"/>
                    <a:gd name="T54" fmla="*/ 90 w 101"/>
                    <a:gd name="T55" fmla="*/ 27 h 122"/>
                    <a:gd name="T56" fmla="*/ 87 w 101"/>
                    <a:gd name="T57" fmla="*/ 18 h 122"/>
                    <a:gd name="T58" fmla="*/ 75 w 101"/>
                    <a:gd name="T59" fmla="*/ 16 h 122"/>
                    <a:gd name="T60" fmla="*/ 75 w 101"/>
                    <a:gd name="T61" fmla="*/ 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1" h="122">
                      <a:moveTo>
                        <a:pt x="75" y="0"/>
                      </a:moveTo>
                      <a:lnTo>
                        <a:pt x="50" y="3"/>
                      </a:lnTo>
                      <a:lnTo>
                        <a:pt x="40" y="11"/>
                      </a:lnTo>
                      <a:lnTo>
                        <a:pt x="40" y="19"/>
                      </a:lnTo>
                      <a:lnTo>
                        <a:pt x="37" y="32"/>
                      </a:lnTo>
                      <a:lnTo>
                        <a:pt x="20" y="32"/>
                      </a:lnTo>
                      <a:lnTo>
                        <a:pt x="16" y="27"/>
                      </a:lnTo>
                      <a:lnTo>
                        <a:pt x="16" y="50"/>
                      </a:lnTo>
                      <a:lnTo>
                        <a:pt x="2" y="55"/>
                      </a:lnTo>
                      <a:lnTo>
                        <a:pt x="0" y="59"/>
                      </a:lnTo>
                      <a:lnTo>
                        <a:pt x="8" y="62"/>
                      </a:lnTo>
                      <a:lnTo>
                        <a:pt x="7" y="78"/>
                      </a:lnTo>
                      <a:lnTo>
                        <a:pt x="28" y="96"/>
                      </a:lnTo>
                      <a:lnTo>
                        <a:pt x="42" y="115"/>
                      </a:lnTo>
                      <a:lnTo>
                        <a:pt x="48" y="122"/>
                      </a:lnTo>
                      <a:lnTo>
                        <a:pt x="53" y="114"/>
                      </a:lnTo>
                      <a:lnTo>
                        <a:pt x="59" y="99"/>
                      </a:lnTo>
                      <a:lnTo>
                        <a:pt x="52" y="94"/>
                      </a:lnTo>
                      <a:lnTo>
                        <a:pt x="50" y="85"/>
                      </a:lnTo>
                      <a:lnTo>
                        <a:pt x="63" y="80"/>
                      </a:lnTo>
                      <a:lnTo>
                        <a:pt x="71" y="78"/>
                      </a:lnTo>
                      <a:lnTo>
                        <a:pt x="79" y="90"/>
                      </a:lnTo>
                      <a:lnTo>
                        <a:pt x="90" y="85"/>
                      </a:lnTo>
                      <a:lnTo>
                        <a:pt x="101" y="69"/>
                      </a:lnTo>
                      <a:lnTo>
                        <a:pt x="99" y="55"/>
                      </a:lnTo>
                      <a:lnTo>
                        <a:pt x="90" y="47"/>
                      </a:lnTo>
                      <a:lnTo>
                        <a:pt x="85" y="35"/>
                      </a:lnTo>
                      <a:lnTo>
                        <a:pt x="90" y="27"/>
                      </a:lnTo>
                      <a:lnTo>
                        <a:pt x="87" y="18"/>
                      </a:lnTo>
                      <a:lnTo>
                        <a:pt x="75" y="16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2" name="Freeform 985"/>
                <p:cNvSpPr>
                  <a:spLocks/>
                </p:cNvSpPr>
                <p:nvPr/>
              </p:nvSpPr>
              <p:spPr bwMode="auto">
                <a:xfrm>
                  <a:off x="7697788" y="2193608"/>
                  <a:ext cx="160338" cy="193675"/>
                </a:xfrm>
                <a:custGeom>
                  <a:avLst/>
                  <a:gdLst>
                    <a:gd name="T0" fmla="*/ 75 w 101"/>
                    <a:gd name="T1" fmla="*/ 0 h 122"/>
                    <a:gd name="T2" fmla="*/ 50 w 101"/>
                    <a:gd name="T3" fmla="*/ 3 h 122"/>
                    <a:gd name="T4" fmla="*/ 40 w 101"/>
                    <a:gd name="T5" fmla="*/ 11 h 122"/>
                    <a:gd name="T6" fmla="*/ 40 w 101"/>
                    <a:gd name="T7" fmla="*/ 19 h 122"/>
                    <a:gd name="T8" fmla="*/ 37 w 101"/>
                    <a:gd name="T9" fmla="*/ 32 h 122"/>
                    <a:gd name="T10" fmla="*/ 20 w 101"/>
                    <a:gd name="T11" fmla="*/ 32 h 122"/>
                    <a:gd name="T12" fmla="*/ 16 w 101"/>
                    <a:gd name="T13" fmla="*/ 27 h 122"/>
                    <a:gd name="T14" fmla="*/ 16 w 101"/>
                    <a:gd name="T15" fmla="*/ 50 h 122"/>
                    <a:gd name="T16" fmla="*/ 2 w 101"/>
                    <a:gd name="T17" fmla="*/ 55 h 122"/>
                    <a:gd name="T18" fmla="*/ 0 w 101"/>
                    <a:gd name="T19" fmla="*/ 59 h 122"/>
                    <a:gd name="T20" fmla="*/ 8 w 101"/>
                    <a:gd name="T21" fmla="*/ 62 h 122"/>
                    <a:gd name="T22" fmla="*/ 7 w 101"/>
                    <a:gd name="T23" fmla="*/ 78 h 122"/>
                    <a:gd name="T24" fmla="*/ 28 w 101"/>
                    <a:gd name="T25" fmla="*/ 96 h 122"/>
                    <a:gd name="T26" fmla="*/ 42 w 101"/>
                    <a:gd name="T27" fmla="*/ 115 h 122"/>
                    <a:gd name="T28" fmla="*/ 48 w 101"/>
                    <a:gd name="T29" fmla="*/ 122 h 122"/>
                    <a:gd name="T30" fmla="*/ 53 w 101"/>
                    <a:gd name="T31" fmla="*/ 114 h 122"/>
                    <a:gd name="T32" fmla="*/ 59 w 101"/>
                    <a:gd name="T33" fmla="*/ 99 h 122"/>
                    <a:gd name="T34" fmla="*/ 52 w 101"/>
                    <a:gd name="T35" fmla="*/ 94 h 122"/>
                    <a:gd name="T36" fmla="*/ 50 w 101"/>
                    <a:gd name="T37" fmla="*/ 85 h 122"/>
                    <a:gd name="T38" fmla="*/ 63 w 101"/>
                    <a:gd name="T39" fmla="*/ 80 h 122"/>
                    <a:gd name="T40" fmla="*/ 71 w 101"/>
                    <a:gd name="T41" fmla="*/ 78 h 122"/>
                    <a:gd name="T42" fmla="*/ 79 w 101"/>
                    <a:gd name="T43" fmla="*/ 90 h 122"/>
                    <a:gd name="T44" fmla="*/ 90 w 101"/>
                    <a:gd name="T45" fmla="*/ 85 h 122"/>
                    <a:gd name="T46" fmla="*/ 101 w 101"/>
                    <a:gd name="T47" fmla="*/ 69 h 122"/>
                    <a:gd name="T48" fmla="*/ 99 w 101"/>
                    <a:gd name="T49" fmla="*/ 55 h 122"/>
                    <a:gd name="T50" fmla="*/ 90 w 101"/>
                    <a:gd name="T51" fmla="*/ 47 h 122"/>
                    <a:gd name="T52" fmla="*/ 85 w 101"/>
                    <a:gd name="T53" fmla="*/ 35 h 122"/>
                    <a:gd name="T54" fmla="*/ 90 w 101"/>
                    <a:gd name="T55" fmla="*/ 27 h 122"/>
                    <a:gd name="T56" fmla="*/ 87 w 101"/>
                    <a:gd name="T57" fmla="*/ 18 h 122"/>
                    <a:gd name="T58" fmla="*/ 75 w 101"/>
                    <a:gd name="T59" fmla="*/ 16 h 122"/>
                    <a:gd name="T60" fmla="*/ 75 w 101"/>
                    <a:gd name="T61" fmla="*/ 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1" h="122">
                      <a:moveTo>
                        <a:pt x="75" y="0"/>
                      </a:moveTo>
                      <a:lnTo>
                        <a:pt x="50" y="3"/>
                      </a:lnTo>
                      <a:lnTo>
                        <a:pt x="40" y="11"/>
                      </a:lnTo>
                      <a:lnTo>
                        <a:pt x="40" y="19"/>
                      </a:lnTo>
                      <a:lnTo>
                        <a:pt x="37" y="32"/>
                      </a:lnTo>
                      <a:lnTo>
                        <a:pt x="20" y="32"/>
                      </a:lnTo>
                      <a:lnTo>
                        <a:pt x="16" y="27"/>
                      </a:lnTo>
                      <a:lnTo>
                        <a:pt x="16" y="50"/>
                      </a:lnTo>
                      <a:lnTo>
                        <a:pt x="2" y="55"/>
                      </a:lnTo>
                      <a:lnTo>
                        <a:pt x="0" y="59"/>
                      </a:lnTo>
                      <a:lnTo>
                        <a:pt x="8" y="62"/>
                      </a:lnTo>
                      <a:lnTo>
                        <a:pt x="7" y="78"/>
                      </a:lnTo>
                      <a:lnTo>
                        <a:pt x="28" y="96"/>
                      </a:lnTo>
                      <a:lnTo>
                        <a:pt x="42" y="115"/>
                      </a:lnTo>
                      <a:lnTo>
                        <a:pt x="48" y="122"/>
                      </a:lnTo>
                      <a:lnTo>
                        <a:pt x="53" y="114"/>
                      </a:lnTo>
                      <a:lnTo>
                        <a:pt x="59" y="99"/>
                      </a:lnTo>
                      <a:lnTo>
                        <a:pt x="52" y="94"/>
                      </a:lnTo>
                      <a:lnTo>
                        <a:pt x="50" y="85"/>
                      </a:lnTo>
                      <a:lnTo>
                        <a:pt x="63" y="80"/>
                      </a:lnTo>
                      <a:lnTo>
                        <a:pt x="71" y="78"/>
                      </a:lnTo>
                      <a:lnTo>
                        <a:pt x="79" y="90"/>
                      </a:lnTo>
                      <a:lnTo>
                        <a:pt x="90" y="85"/>
                      </a:lnTo>
                      <a:lnTo>
                        <a:pt x="101" y="69"/>
                      </a:lnTo>
                      <a:lnTo>
                        <a:pt x="99" y="55"/>
                      </a:lnTo>
                      <a:lnTo>
                        <a:pt x="90" y="47"/>
                      </a:lnTo>
                      <a:lnTo>
                        <a:pt x="85" y="35"/>
                      </a:lnTo>
                      <a:lnTo>
                        <a:pt x="90" y="27"/>
                      </a:lnTo>
                      <a:lnTo>
                        <a:pt x="87" y="18"/>
                      </a:lnTo>
                      <a:lnTo>
                        <a:pt x="75" y="16"/>
                      </a:lnTo>
                      <a:lnTo>
                        <a:pt x="75" y="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3" name="Freeform 986"/>
                <p:cNvSpPr>
                  <a:spLocks/>
                </p:cNvSpPr>
                <p:nvPr/>
              </p:nvSpPr>
              <p:spPr bwMode="auto">
                <a:xfrm>
                  <a:off x="7292975" y="1980883"/>
                  <a:ext cx="149225" cy="152400"/>
                </a:xfrm>
                <a:custGeom>
                  <a:avLst/>
                  <a:gdLst>
                    <a:gd name="T0" fmla="*/ 32 w 94"/>
                    <a:gd name="T1" fmla="*/ 96 h 96"/>
                    <a:gd name="T2" fmla="*/ 15 w 94"/>
                    <a:gd name="T3" fmla="*/ 90 h 96"/>
                    <a:gd name="T4" fmla="*/ 13 w 94"/>
                    <a:gd name="T5" fmla="*/ 72 h 96"/>
                    <a:gd name="T6" fmla="*/ 3 w 94"/>
                    <a:gd name="T7" fmla="*/ 70 h 96"/>
                    <a:gd name="T8" fmla="*/ 0 w 94"/>
                    <a:gd name="T9" fmla="*/ 56 h 96"/>
                    <a:gd name="T10" fmla="*/ 3 w 94"/>
                    <a:gd name="T11" fmla="*/ 37 h 96"/>
                    <a:gd name="T12" fmla="*/ 21 w 94"/>
                    <a:gd name="T13" fmla="*/ 26 h 96"/>
                    <a:gd name="T14" fmla="*/ 10 w 94"/>
                    <a:gd name="T15" fmla="*/ 16 h 96"/>
                    <a:gd name="T16" fmla="*/ 15 w 94"/>
                    <a:gd name="T17" fmla="*/ 5 h 96"/>
                    <a:gd name="T18" fmla="*/ 29 w 94"/>
                    <a:gd name="T19" fmla="*/ 3 h 96"/>
                    <a:gd name="T20" fmla="*/ 45 w 94"/>
                    <a:gd name="T21" fmla="*/ 0 h 96"/>
                    <a:gd name="T22" fmla="*/ 54 w 94"/>
                    <a:gd name="T23" fmla="*/ 8 h 96"/>
                    <a:gd name="T24" fmla="*/ 83 w 94"/>
                    <a:gd name="T25" fmla="*/ 10 h 96"/>
                    <a:gd name="T26" fmla="*/ 86 w 94"/>
                    <a:gd name="T27" fmla="*/ 23 h 96"/>
                    <a:gd name="T28" fmla="*/ 94 w 94"/>
                    <a:gd name="T29" fmla="*/ 27 h 96"/>
                    <a:gd name="T30" fmla="*/ 93 w 94"/>
                    <a:gd name="T31" fmla="*/ 39 h 96"/>
                    <a:gd name="T32" fmla="*/ 86 w 94"/>
                    <a:gd name="T33" fmla="*/ 40 h 96"/>
                    <a:gd name="T34" fmla="*/ 83 w 94"/>
                    <a:gd name="T35" fmla="*/ 64 h 96"/>
                    <a:gd name="T36" fmla="*/ 86 w 94"/>
                    <a:gd name="T37" fmla="*/ 88 h 96"/>
                    <a:gd name="T38" fmla="*/ 50 w 94"/>
                    <a:gd name="T39" fmla="*/ 90 h 96"/>
                    <a:gd name="T40" fmla="*/ 32 w 94"/>
                    <a:gd name="T41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96">
                      <a:moveTo>
                        <a:pt x="32" y="96"/>
                      </a:moveTo>
                      <a:lnTo>
                        <a:pt x="15" y="90"/>
                      </a:lnTo>
                      <a:lnTo>
                        <a:pt x="13" y="72"/>
                      </a:lnTo>
                      <a:lnTo>
                        <a:pt x="3" y="70"/>
                      </a:lnTo>
                      <a:lnTo>
                        <a:pt x="0" y="56"/>
                      </a:lnTo>
                      <a:lnTo>
                        <a:pt x="3" y="37"/>
                      </a:lnTo>
                      <a:lnTo>
                        <a:pt x="21" y="26"/>
                      </a:lnTo>
                      <a:lnTo>
                        <a:pt x="10" y="16"/>
                      </a:lnTo>
                      <a:lnTo>
                        <a:pt x="15" y="5"/>
                      </a:lnTo>
                      <a:lnTo>
                        <a:pt x="29" y="3"/>
                      </a:lnTo>
                      <a:lnTo>
                        <a:pt x="45" y="0"/>
                      </a:lnTo>
                      <a:lnTo>
                        <a:pt x="54" y="8"/>
                      </a:lnTo>
                      <a:lnTo>
                        <a:pt x="83" y="10"/>
                      </a:lnTo>
                      <a:lnTo>
                        <a:pt x="86" y="23"/>
                      </a:lnTo>
                      <a:lnTo>
                        <a:pt x="94" y="27"/>
                      </a:lnTo>
                      <a:lnTo>
                        <a:pt x="93" y="39"/>
                      </a:lnTo>
                      <a:lnTo>
                        <a:pt x="86" y="40"/>
                      </a:lnTo>
                      <a:lnTo>
                        <a:pt x="83" y="64"/>
                      </a:lnTo>
                      <a:lnTo>
                        <a:pt x="86" y="88"/>
                      </a:lnTo>
                      <a:lnTo>
                        <a:pt x="50" y="90"/>
                      </a:lnTo>
                      <a:lnTo>
                        <a:pt x="32" y="9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4" name="Freeform 987"/>
                <p:cNvSpPr>
                  <a:spLocks/>
                </p:cNvSpPr>
                <p:nvPr/>
              </p:nvSpPr>
              <p:spPr bwMode="auto">
                <a:xfrm>
                  <a:off x="7292975" y="1980883"/>
                  <a:ext cx="149225" cy="152400"/>
                </a:xfrm>
                <a:custGeom>
                  <a:avLst/>
                  <a:gdLst>
                    <a:gd name="T0" fmla="*/ 32 w 94"/>
                    <a:gd name="T1" fmla="*/ 96 h 96"/>
                    <a:gd name="T2" fmla="*/ 15 w 94"/>
                    <a:gd name="T3" fmla="*/ 90 h 96"/>
                    <a:gd name="T4" fmla="*/ 13 w 94"/>
                    <a:gd name="T5" fmla="*/ 72 h 96"/>
                    <a:gd name="T6" fmla="*/ 3 w 94"/>
                    <a:gd name="T7" fmla="*/ 70 h 96"/>
                    <a:gd name="T8" fmla="*/ 0 w 94"/>
                    <a:gd name="T9" fmla="*/ 56 h 96"/>
                    <a:gd name="T10" fmla="*/ 3 w 94"/>
                    <a:gd name="T11" fmla="*/ 37 h 96"/>
                    <a:gd name="T12" fmla="*/ 21 w 94"/>
                    <a:gd name="T13" fmla="*/ 26 h 96"/>
                    <a:gd name="T14" fmla="*/ 10 w 94"/>
                    <a:gd name="T15" fmla="*/ 16 h 96"/>
                    <a:gd name="T16" fmla="*/ 15 w 94"/>
                    <a:gd name="T17" fmla="*/ 5 h 96"/>
                    <a:gd name="T18" fmla="*/ 29 w 94"/>
                    <a:gd name="T19" fmla="*/ 3 h 96"/>
                    <a:gd name="T20" fmla="*/ 45 w 94"/>
                    <a:gd name="T21" fmla="*/ 0 h 96"/>
                    <a:gd name="T22" fmla="*/ 54 w 94"/>
                    <a:gd name="T23" fmla="*/ 8 h 96"/>
                    <a:gd name="T24" fmla="*/ 83 w 94"/>
                    <a:gd name="T25" fmla="*/ 10 h 96"/>
                    <a:gd name="T26" fmla="*/ 86 w 94"/>
                    <a:gd name="T27" fmla="*/ 23 h 96"/>
                    <a:gd name="T28" fmla="*/ 94 w 94"/>
                    <a:gd name="T29" fmla="*/ 27 h 96"/>
                    <a:gd name="T30" fmla="*/ 93 w 94"/>
                    <a:gd name="T31" fmla="*/ 39 h 96"/>
                    <a:gd name="T32" fmla="*/ 86 w 94"/>
                    <a:gd name="T33" fmla="*/ 40 h 96"/>
                    <a:gd name="T34" fmla="*/ 83 w 94"/>
                    <a:gd name="T35" fmla="*/ 64 h 96"/>
                    <a:gd name="T36" fmla="*/ 86 w 94"/>
                    <a:gd name="T37" fmla="*/ 88 h 96"/>
                    <a:gd name="T38" fmla="*/ 50 w 94"/>
                    <a:gd name="T39" fmla="*/ 90 h 96"/>
                    <a:gd name="T40" fmla="*/ 32 w 94"/>
                    <a:gd name="T41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96">
                      <a:moveTo>
                        <a:pt x="32" y="96"/>
                      </a:moveTo>
                      <a:lnTo>
                        <a:pt x="15" y="90"/>
                      </a:lnTo>
                      <a:lnTo>
                        <a:pt x="13" y="72"/>
                      </a:lnTo>
                      <a:lnTo>
                        <a:pt x="3" y="70"/>
                      </a:lnTo>
                      <a:lnTo>
                        <a:pt x="0" y="56"/>
                      </a:lnTo>
                      <a:lnTo>
                        <a:pt x="3" y="37"/>
                      </a:lnTo>
                      <a:lnTo>
                        <a:pt x="21" y="26"/>
                      </a:lnTo>
                      <a:lnTo>
                        <a:pt x="10" y="16"/>
                      </a:lnTo>
                      <a:lnTo>
                        <a:pt x="15" y="5"/>
                      </a:lnTo>
                      <a:lnTo>
                        <a:pt x="29" y="3"/>
                      </a:lnTo>
                      <a:lnTo>
                        <a:pt x="45" y="0"/>
                      </a:lnTo>
                      <a:lnTo>
                        <a:pt x="54" y="8"/>
                      </a:lnTo>
                      <a:lnTo>
                        <a:pt x="83" y="10"/>
                      </a:lnTo>
                      <a:lnTo>
                        <a:pt x="86" y="23"/>
                      </a:lnTo>
                      <a:lnTo>
                        <a:pt x="94" y="27"/>
                      </a:lnTo>
                      <a:lnTo>
                        <a:pt x="93" y="39"/>
                      </a:lnTo>
                      <a:lnTo>
                        <a:pt x="86" y="40"/>
                      </a:lnTo>
                      <a:lnTo>
                        <a:pt x="83" y="64"/>
                      </a:lnTo>
                      <a:lnTo>
                        <a:pt x="86" y="88"/>
                      </a:lnTo>
                      <a:lnTo>
                        <a:pt x="50" y="90"/>
                      </a:lnTo>
                      <a:lnTo>
                        <a:pt x="32" y="9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5" name="Freeform 988"/>
                <p:cNvSpPr>
                  <a:spLocks/>
                </p:cNvSpPr>
                <p:nvPr/>
              </p:nvSpPr>
              <p:spPr bwMode="auto">
                <a:xfrm>
                  <a:off x="7292975" y="1980883"/>
                  <a:ext cx="149225" cy="152400"/>
                </a:xfrm>
                <a:custGeom>
                  <a:avLst/>
                  <a:gdLst>
                    <a:gd name="T0" fmla="*/ 32 w 94"/>
                    <a:gd name="T1" fmla="*/ 96 h 96"/>
                    <a:gd name="T2" fmla="*/ 15 w 94"/>
                    <a:gd name="T3" fmla="*/ 90 h 96"/>
                    <a:gd name="T4" fmla="*/ 13 w 94"/>
                    <a:gd name="T5" fmla="*/ 72 h 96"/>
                    <a:gd name="T6" fmla="*/ 3 w 94"/>
                    <a:gd name="T7" fmla="*/ 70 h 96"/>
                    <a:gd name="T8" fmla="*/ 0 w 94"/>
                    <a:gd name="T9" fmla="*/ 56 h 96"/>
                    <a:gd name="T10" fmla="*/ 3 w 94"/>
                    <a:gd name="T11" fmla="*/ 37 h 96"/>
                    <a:gd name="T12" fmla="*/ 21 w 94"/>
                    <a:gd name="T13" fmla="*/ 26 h 96"/>
                    <a:gd name="T14" fmla="*/ 10 w 94"/>
                    <a:gd name="T15" fmla="*/ 16 h 96"/>
                    <a:gd name="T16" fmla="*/ 15 w 94"/>
                    <a:gd name="T17" fmla="*/ 5 h 96"/>
                    <a:gd name="T18" fmla="*/ 29 w 94"/>
                    <a:gd name="T19" fmla="*/ 3 h 96"/>
                    <a:gd name="T20" fmla="*/ 45 w 94"/>
                    <a:gd name="T21" fmla="*/ 0 h 96"/>
                    <a:gd name="T22" fmla="*/ 54 w 94"/>
                    <a:gd name="T23" fmla="*/ 8 h 96"/>
                    <a:gd name="T24" fmla="*/ 83 w 94"/>
                    <a:gd name="T25" fmla="*/ 10 h 96"/>
                    <a:gd name="T26" fmla="*/ 86 w 94"/>
                    <a:gd name="T27" fmla="*/ 23 h 96"/>
                    <a:gd name="T28" fmla="*/ 94 w 94"/>
                    <a:gd name="T29" fmla="*/ 27 h 96"/>
                    <a:gd name="T30" fmla="*/ 93 w 94"/>
                    <a:gd name="T31" fmla="*/ 39 h 96"/>
                    <a:gd name="T32" fmla="*/ 86 w 94"/>
                    <a:gd name="T33" fmla="*/ 40 h 96"/>
                    <a:gd name="T34" fmla="*/ 83 w 94"/>
                    <a:gd name="T35" fmla="*/ 64 h 96"/>
                    <a:gd name="T36" fmla="*/ 86 w 94"/>
                    <a:gd name="T37" fmla="*/ 88 h 96"/>
                    <a:gd name="T38" fmla="*/ 50 w 94"/>
                    <a:gd name="T39" fmla="*/ 90 h 96"/>
                    <a:gd name="T40" fmla="*/ 32 w 94"/>
                    <a:gd name="T41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96">
                      <a:moveTo>
                        <a:pt x="32" y="96"/>
                      </a:moveTo>
                      <a:lnTo>
                        <a:pt x="15" y="90"/>
                      </a:lnTo>
                      <a:lnTo>
                        <a:pt x="13" y="72"/>
                      </a:lnTo>
                      <a:lnTo>
                        <a:pt x="3" y="70"/>
                      </a:lnTo>
                      <a:lnTo>
                        <a:pt x="0" y="56"/>
                      </a:lnTo>
                      <a:lnTo>
                        <a:pt x="3" y="37"/>
                      </a:lnTo>
                      <a:lnTo>
                        <a:pt x="21" y="26"/>
                      </a:lnTo>
                      <a:lnTo>
                        <a:pt x="10" y="16"/>
                      </a:lnTo>
                      <a:lnTo>
                        <a:pt x="15" y="5"/>
                      </a:lnTo>
                      <a:lnTo>
                        <a:pt x="29" y="3"/>
                      </a:lnTo>
                      <a:lnTo>
                        <a:pt x="45" y="0"/>
                      </a:lnTo>
                      <a:lnTo>
                        <a:pt x="54" y="8"/>
                      </a:lnTo>
                      <a:lnTo>
                        <a:pt x="83" y="10"/>
                      </a:lnTo>
                      <a:lnTo>
                        <a:pt x="86" y="23"/>
                      </a:lnTo>
                      <a:lnTo>
                        <a:pt x="94" y="27"/>
                      </a:lnTo>
                      <a:lnTo>
                        <a:pt x="93" y="39"/>
                      </a:lnTo>
                      <a:lnTo>
                        <a:pt x="86" y="40"/>
                      </a:lnTo>
                      <a:lnTo>
                        <a:pt x="83" y="64"/>
                      </a:lnTo>
                      <a:lnTo>
                        <a:pt x="86" y="88"/>
                      </a:lnTo>
                      <a:lnTo>
                        <a:pt x="50" y="90"/>
                      </a:lnTo>
                      <a:lnTo>
                        <a:pt x="32" y="96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6" name="Freeform 989"/>
                <p:cNvSpPr>
                  <a:spLocks/>
                </p:cNvSpPr>
                <p:nvPr/>
              </p:nvSpPr>
              <p:spPr bwMode="auto">
                <a:xfrm>
                  <a:off x="7292975" y="1980883"/>
                  <a:ext cx="149225" cy="152400"/>
                </a:xfrm>
                <a:custGeom>
                  <a:avLst/>
                  <a:gdLst>
                    <a:gd name="T0" fmla="*/ 32 w 94"/>
                    <a:gd name="T1" fmla="*/ 96 h 96"/>
                    <a:gd name="T2" fmla="*/ 15 w 94"/>
                    <a:gd name="T3" fmla="*/ 90 h 96"/>
                    <a:gd name="T4" fmla="*/ 13 w 94"/>
                    <a:gd name="T5" fmla="*/ 72 h 96"/>
                    <a:gd name="T6" fmla="*/ 3 w 94"/>
                    <a:gd name="T7" fmla="*/ 70 h 96"/>
                    <a:gd name="T8" fmla="*/ 0 w 94"/>
                    <a:gd name="T9" fmla="*/ 56 h 96"/>
                    <a:gd name="T10" fmla="*/ 3 w 94"/>
                    <a:gd name="T11" fmla="*/ 37 h 96"/>
                    <a:gd name="T12" fmla="*/ 21 w 94"/>
                    <a:gd name="T13" fmla="*/ 26 h 96"/>
                    <a:gd name="T14" fmla="*/ 10 w 94"/>
                    <a:gd name="T15" fmla="*/ 16 h 96"/>
                    <a:gd name="T16" fmla="*/ 15 w 94"/>
                    <a:gd name="T17" fmla="*/ 5 h 96"/>
                    <a:gd name="T18" fmla="*/ 29 w 94"/>
                    <a:gd name="T19" fmla="*/ 3 h 96"/>
                    <a:gd name="T20" fmla="*/ 45 w 94"/>
                    <a:gd name="T21" fmla="*/ 0 h 96"/>
                    <a:gd name="T22" fmla="*/ 54 w 94"/>
                    <a:gd name="T23" fmla="*/ 8 h 96"/>
                    <a:gd name="T24" fmla="*/ 83 w 94"/>
                    <a:gd name="T25" fmla="*/ 10 h 96"/>
                    <a:gd name="T26" fmla="*/ 86 w 94"/>
                    <a:gd name="T27" fmla="*/ 23 h 96"/>
                    <a:gd name="T28" fmla="*/ 94 w 94"/>
                    <a:gd name="T29" fmla="*/ 27 h 96"/>
                    <a:gd name="T30" fmla="*/ 93 w 94"/>
                    <a:gd name="T31" fmla="*/ 39 h 96"/>
                    <a:gd name="T32" fmla="*/ 86 w 94"/>
                    <a:gd name="T33" fmla="*/ 40 h 96"/>
                    <a:gd name="T34" fmla="*/ 83 w 94"/>
                    <a:gd name="T35" fmla="*/ 64 h 96"/>
                    <a:gd name="T36" fmla="*/ 86 w 94"/>
                    <a:gd name="T37" fmla="*/ 88 h 96"/>
                    <a:gd name="T38" fmla="*/ 50 w 94"/>
                    <a:gd name="T39" fmla="*/ 90 h 96"/>
                    <a:gd name="T40" fmla="*/ 32 w 94"/>
                    <a:gd name="T41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4" h="96">
                      <a:moveTo>
                        <a:pt x="32" y="96"/>
                      </a:moveTo>
                      <a:lnTo>
                        <a:pt x="15" y="90"/>
                      </a:lnTo>
                      <a:lnTo>
                        <a:pt x="13" y="72"/>
                      </a:lnTo>
                      <a:lnTo>
                        <a:pt x="3" y="70"/>
                      </a:lnTo>
                      <a:lnTo>
                        <a:pt x="0" y="56"/>
                      </a:lnTo>
                      <a:lnTo>
                        <a:pt x="3" y="37"/>
                      </a:lnTo>
                      <a:lnTo>
                        <a:pt x="21" y="26"/>
                      </a:lnTo>
                      <a:lnTo>
                        <a:pt x="10" y="16"/>
                      </a:lnTo>
                      <a:lnTo>
                        <a:pt x="15" y="5"/>
                      </a:lnTo>
                      <a:lnTo>
                        <a:pt x="29" y="3"/>
                      </a:lnTo>
                      <a:lnTo>
                        <a:pt x="45" y="0"/>
                      </a:lnTo>
                      <a:lnTo>
                        <a:pt x="54" y="8"/>
                      </a:lnTo>
                      <a:lnTo>
                        <a:pt x="83" y="10"/>
                      </a:lnTo>
                      <a:lnTo>
                        <a:pt x="86" y="23"/>
                      </a:lnTo>
                      <a:lnTo>
                        <a:pt x="94" y="27"/>
                      </a:lnTo>
                      <a:lnTo>
                        <a:pt x="93" y="39"/>
                      </a:lnTo>
                      <a:lnTo>
                        <a:pt x="86" y="40"/>
                      </a:lnTo>
                      <a:lnTo>
                        <a:pt x="83" y="64"/>
                      </a:lnTo>
                      <a:lnTo>
                        <a:pt x="86" y="88"/>
                      </a:lnTo>
                      <a:lnTo>
                        <a:pt x="50" y="90"/>
                      </a:lnTo>
                      <a:lnTo>
                        <a:pt x="32" y="96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7" name="Freeform 990"/>
                <p:cNvSpPr>
                  <a:spLocks/>
                </p:cNvSpPr>
                <p:nvPr/>
              </p:nvSpPr>
              <p:spPr bwMode="auto">
                <a:xfrm>
                  <a:off x="7566025" y="737871"/>
                  <a:ext cx="79375" cy="57150"/>
                </a:xfrm>
                <a:custGeom>
                  <a:avLst/>
                  <a:gdLst>
                    <a:gd name="T0" fmla="*/ 2 w 50"/>
                    <a:gd name="T1" fmla="*/ 1 h 36"/>
                    <a:gd name="T2" fmla="*/ 0 w 50"/>
                    <a:gd name="T3" fmla="*/ 11 h 36"/>
                    <a:gd name="T4" fmla="*/ 13 w 50"/>
                    <a:gd name="T5" fmla="*/ 17 h 36"/>
                    <a:gd name="T6" fmla="*/ 20 w 50"/>
                    <a:gd name="T7" fmla="*/ 30 h 36"/>
                    <a:gd name="T8" fmla="*/ 37 w 50"/>
                    <a:gd name="T9" fmla="*/ 36 h 36"/>
                    <a:gd name="T10" fmla="*/ 40 w 50"/>
                    <a:gd name="T11" fmla="*/ 28 h 36"/>
                    <a:gd name="T12" fmla="*/ 50 w 50"/>
                    <a:gd name="T13" fmla="*/ 19 h 36"/>
                    <a:gd name="T14" fmla="*/ 40 w 50"/>
                    <a:gd name="T15" fmla="*/ 14 h 36"/>
                    <a:gd name="T16" fmla="*/ 37 w 50"/>
                    <a:gd name="T17" fmla="*/ 0 h 36"/>
                    <a:gd name="T18" fmla="*/ 26 w 50"/>
                    <a:gd name="T19" fmla="*/ 0 h 36"/>
                    <a:gd name="T20" fmla="*/ 18 w 50"/>
                    <a:gd name="T21" fmla="*/ 1 h 36"/>
                    <a:gd name="T22" fmla="*/ 2 w 50"/>
                    <a:gd name="T23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36">
                      <a:moveTo>
                        <a:pt x="2" y="1"/>
                      </a:moveTo>
                      <a:lnTo>
                        <a:pt x="0" y="11"/>
                      </a:lnTo>
                      <a:lnTo>
                        <a:pt x="13" y="17"/>
                      </a:lnTo>
                      <a:lnTo>
                        <a:pt x="20" y="30"/>
                      </a:lnTo>
                      <a:lnTo>
                        <a:pt x="37" y="36"/>
                      </a:lnTo>
                      <a:lnTo>
                        <a:pt x="40" y="28"/>
                      </a:lnTo>
                      <a:lnTo>
                        <a:pt x="50" y="19"/>
                      </a:lnTo>
                      <a:lnTo>
                        <a:pt x="40" y="14"/>
                      </a:lnTo>
                      <a:lnTo>
                        <a:pt x="37" y="0"/>
                      </a:lnTo>
                      <a:lnTo>
                        <a:pt x="26" y="0"/>
                      </a:lnTo>
                      <a:lnTo>
                        <a:pt x="18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8" name="Freeform 991"/>
                <p:cNvSpPr>
                  <a:spLocks/>
                </p:cNvSpPr>
                <p:nvPr/>
              </p:nvSpPr>
              <p:spPr bwMode="auto">
                <a:xfrm>
                  <a:off x="7566025" y="737871"/>
                  <a:ext cx="79375" cy="57150"/>
                </a:xfrm>
                <a:custGeom>
                  <a:avLst/>
                  <a:gdLst>
                    <a:gd name="T0" fmla="*/ 2 w 50"/>
                    <a:gd name="T1" fmla="*/ 1 h 36"/>
                    <a:gd name="T2" fmla="*/ 0 w 50"/>
                    <a:gd name="T3" fmla="*/ 11 h 36"/>
                    <a:gd name="T4" fmla="*/ 13 w 50"/>
                    <a:gd name="T5" fmla="*/ 17 h 36"/>
                    <a:gd name="T6" fmla="*/ 20 w 50"/>
                    <a:gd name="T7" fmla="*/ 30 h 36"/>
                    <a:gd name="T8" fmla="*/ 37 w 50"/>
                    <a:gd name="T9" fmla="*/ 36 h 36"/>
                    <a:gd name="T10" fmla="*/ 40 w 50"/>
                    <a:gd name="T11" fmla="*/ 28 h 36"/>
                    <a:gd name="T12" fmla="*/ 50 w 50"/>
                    <a:gd name="T13" fmla="*/ 19 h 36"/>
                    <a:gd name="T14" fmla="*/ 40 w 50"/>
                    <a:gd name="T15" fmla="*/ 14 h 36"/>
                    <a:gd name="T16" fmla="*/ 37 w 50"/>
                    <a:gd name="T17" fmla="*/ 0 h 36"/>
                    <a:gd name="T18" fmla="*/ 26 w 50"/>
                    <a:gd name="T19" fmla="*/ 0 h 36"/>
                    <a:gd name="T20" fmla="*/ 18 w 50"/>
                    <a:gd name="T21" fmla="*/ 1 h 36"/>
                    <a:gd name="T22" fmla="*/ 2 w 50"/>
                    <a:gd name="T23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36">
                      <a:moveTo>
                        <a:pt x="2" y="1"/>
                      </a:moveTo>
                      <a:lnTo>
                        <a:pt x="0" y="11"/>
                      </a:lnTo>
                      <a:lnTo>
                        <a:pt x="13" y="17"/>
                      </a:lnTo>
                      <a:lnTo>
                        <a:pt x="20" y="30"/>
                      </a:lnTo>
                      <a:lnTo>
                        <a:pt x="37" y="36"/>
                      </a:lnTo>
                      <a:lnTo>
                        <a:pt x="40" y="28"/>
                      </a:lnTo>
                      <a:lnTo>
                        <a:pt x="50" y="19"/>
                      </a:lnTo>
                      <a:lnTo>
                        <a:pt x="40" y="14"/>
                      </a:lnTo>
                      <a:lnTo>
                        <a:pt x="37" y="0"/>
                      </a:lnTo>
                      <a:lnTo>
                        <a:pt x="26" y="0"/>
                      </a:lnTo>
                      <a:lnTo>
                        <a:pt x="18" y="1"/>
                      </a:lnTo>
                      <a:lnTo>
                        <a:pt x="2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9" name="Freeform 992"/>
                <p:cNvSpPr>
                  <a:spLocks/>
                </p:cNvSpPr>
                <p:nvPr/>
              </p:nvSpPr>
              <p:spPr bwMode="auto">
                <a:xfrm>
                  <a:off x="7566025" y="737871"/>
                  <a:ext cx="79375" cy="57150"/>
                </a:xfrm>
                <a:custGeom>
                  <a:avLst/>
                  <a:gdLst>
                    <a:gd name="T0" fmla="*/ 2 w 50"/>
                    <a:gd name="T1" fmla="*/ 1 h 36"/>
                    <a:gd name="T2" fmla="*/ 0 w 50"/>
                    <a:gd name="T3" fmla="*/ 11 h 36"/>
                    <a:gd name="T4" fmla="*/ 13 w 50"/>
                    <a:gd name="T5" fmla="*/ 17 h 36"/>
                    <a:gd name="T6" fmla="*/ 20 w 50"/>
                    <a:gd name="T7" fmla="*/ 30 h 36"/>
                    <a:gd name="T8" fmla="*/ 37 w 50"/>
                    <a:gd name="T9" fmla="*/ 36 h 36"/>
                    <a:gd name="T10" fmla="*/ 40 w 50"/>
                    <a:gd name="T11" fmla="*/ 28 h 36"/>
                    <a:gd name="T12" fmla="*/ 50 w 50"/>
                    <a:gd name="T13" fmla="*/ 19 h 36"/>
                    <a:gd name="T14" fmla="*/ 40 w 50"/>
                    <a:gd name="T15" fmla="*/ 14 h 36"/>
                    <a:gd name="T16" fmla="*/ 37 w 50"/>
                    <a:gd name="T17" fmla="*/ 0 h 36"/>
                    <a:gd name="T18" fmla="*/ 26 w 50"/>
                    <a:gd name="T19" fmla="*/ 0 h 36"/>
                    <a:gd name="T20" fmla="*/ 18 w 50"/>
                    <a:gd name="T21" fmla="*/ 1 h 36"/>
                    <a:gd name="T22" fmla="*/ 2 w 50"/>
                    <a:gd name="T23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36">
                      <a:moveTo>
                        <a:pt x="2" y="1"/>
                      </a:moveTo>
                      <a:lnTo>
                        <a:pt x="0" y="11"/>
                      </a:lnTo>
                      <a:lnTo>
                        <a:pt x="13" y="17"/>
                      </a:lnTo>
                      <a:lnTo>
                        <a:pt x="20" y="30"/>
                      </a:lnTo>
                      <a:lnTo>
                        <a:pt x="37" y="36"/>
                      </a:lnTo>
                      <a:lnTo>
                        <a:pt x="40" y="28"/>
                      </a:lnTo>
                      <a:lnTo>
                        <a:pt x="50" y="19"/>
                      </a:lnTo>
                      <a:lnTo>
                        <a:pt x="40" y="14"/>
                      </a:lnTo>
                      <a:lnTo>
                        <a:pt x="37" y="0"/>
                      </a:lnTo>
                      <a:lnTo>
                        <a:pt x="26" y="0"/>
                      </a:lnTo>
                      <a:lnTo>
                        <a:pt x="18" y="1"/>
                      </a:lnTo>
                      <a:lnTo>
                        <a:pt x="2" y="1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0" name="Freeform 993"/>
                <p:cNvSpPr>
                  <a:spLocks/>
                </p:cNvSpPr>
                <p:nvPr/>
              </p:nvSpPr>
              <p:spPr bwMode="auto">
                <a:xfrm>
                  <a:off x="7566025" y="737871"/>
                  <a:ext cx="79375" cy="57150"/>
                </a:xfrm>
                <a:custGeom>
                  <a:avLst/>
                  <a:gdLst>
                    <a:gd name="T0" fmla="*/ 2 w 50"/>
                    <a:gd name="T1" fmla="*/ 1 h 36"/>
                    <a:gd name="T2" fmla="*/ 0 w 50"/>
                    <a:gd name="T3" fmla="*/ 11 h 36"/>
                    <a:gd name="T4" fmla="*/ 13 w 50"/>
                    <a:gd name="T5" fmla="*/ 17 h 36"/>
                    <a:gd name="T6" fmla="*/ 20 w 50"/>
                    <a:gd name="T7" fmla="*/ 30 h 36"/>
                    <a:gd name="T8" fmla="*/ 37 w 50"/>
                    <a:gd name="T9" fmla="*/ 36 h 36"/>
                    <a:gd name="T10" fmla="*/ 40 w 50"/>
                    <a:gd name="T11" fmla="*/ 28 h 36"/>
                    <a:gd name="T12" fmla="*/ 50 w 50"/>
                    <a:gd name="T13" fmla="*/ 19 h 36"/>
                    <a:gd name="T14" fmla="*/ 40 w 50"/>
                    <a:gd name="T15" fmla="*/ 14 h 36"/>
                    <a:gd name="T16" fmla="*/ 37 w 50"/>
                    <a:gd name="T17" fmla="*/ 0 h 36"/>
                    <a:gd name="T18" fmla="*/ 26 w 50"/>
                    <a:gd name="T19" fmla="*/ 0 h 36"/>
                    <a:gd name="T20" fmla="*/ 18 w 50"/>
                    <a:gd name="T21" fmla="*/ 1 h 36"/>
                    <a:gd name="T22" fmla="*/ 2 w 50"/>
                    <a:gd name="T23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36">
                      <a:moveTo>
                        <a:pt x="2" y="1"/>
                      </a:moveTo>
                      <a:lnTo>
                        <a:pt x="0" y="11"/>
                      </a:lnTo>
                      <a:lnTo>
                        <a:pt x="13" y="17"/>
                      </a:lnTo>
                      <a:lnTo>
                        <a:pt x="20" y="30"/>
                      </a:lnTo>
                      <a:lnTo>
                        <a:pt x="37" y="36"/>
                      </a:lnTo>
                      <a:lnTo>
                        <a:pt x="40" y="28"/>
                      </a:lnTo>
                      <a:lnTo>
                        <a:pt x="50" y="19"/>
                      </a:lnTo>
                      <a:lnTo>
                        <a:pt x="40" y="14"/>
                      </a:lnTo>
                      <a:lnTo>
                        <a:pt x="37" y="0"/>
                      </a:lnTo>
                      <a:lnTo>
                        <a:pt x="26" y="0"/>
                      </a:lnTo>
                      <a:lnTo>
                        <a:pt x="18" y="1"/>
                      </a:lnTo>
                      <a:lnTo>
                        <a:pt x="2" y="1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1" name="Freeform 994"/>
                <p:cNvSpPr>
                  <a:spLocks/>
                </p:cNvSpPr>
                <p:nvPr/>
              </p:nvSpPr>
              <p:spPr bwMode="auto">
                <a:xfrm>
                  <a:off x="7404100" y="737871"/>
                  <a:ext cx="271463" cy="301625"/>
                </a:xfrm>
                <a:custGeom>
                  <a:avLst/>
                  <a:gdLst>
                    <a:gd name="T0" fmla="*/ 90 w 171"/>
                    <a:gd name="T1" fmla="*/ 3 h 190"/>
                    <a:gd name="T2" fmla="*/ 87 w 171"/>
                    <a:gd name="T3" fmla="*/ 16 h 190"/>
                    <a:gd name="T4" fmla="*/ 79 w 171"/>
                    <a:gd name="T5" fmla="*/ 24 h 190"/>
                    <a:gd name="T6" fmla="*/ 75 w 171"/>
                    <a:gd name="T7" fmla="*/ 32 h 190"/>
                    <a:gd name="T8" fmla="*/ 64 w 171"/>
                    <a:gd name="T9" fmla="*/ 30 h 190"/>
                    <a:gd name="T10" fmla="*/ 63 w 171"/>
                    <a:gd name="T11" fmla="*/ 40 h 190"/>
                    <a:gd name="T12" fmla="*/ 51 w 171"/>
                    <a:gd name="T13" fmla="*/ 41 h 190"/>
                    <a:gd name="T14" fmla="*/ 43 w 171"/>
                    <a:gd name="T15" fmla="*/ 32 h 190"/>
                    <a:gd name="T16" fmla="*/ 35 w 171"/>
                    <a:gd name="T17" fmla="*/ 33 h 190"/>
                    <a:gd name="T18" fmla="*/ 39 w 171"/>
                    <a:gd name="T19" fmla="*/ 41 h 190"/>
                    <a:gd name="T20" fmla="*/ 37 w 171"/>
                    <a:gd name="T21" fmla="*/ 51 h 190"/>
                    <a:gd name="T22" fmla="*/ 24 w 171"/>
                    <a:gd name="T23" fmla="*/ 52 h 190"/>
                    <a:gd name="T24" fmla="*/ 18 w 171"/>
                    <a:gd name="T25" fmla="*/ 57 h 190"/>
                    <a:gd name="T26" fmla="*/ 15 w 171"/>
                    <a:gd name="T27" fmla="*/ 59 h 190"/>
                    <a:gd name="T28" fmla="*/ 0 w 171"/>
                    <a:gd name="T29" fmla="*/ 60 h 190"/>
                    <a:gd name="T30" fmla="*/ 0 w 171"/>
                    <a:gd name="T31" fmla="*/ 65 h 190"/>
                    <a:gd name="T32" fmla="*/ 0 w 171"/>
                    <a:gd name="T33" fmla="*/ 72 h 190"/>
                    <a:gd name="T34" fmla="*/ 20 w 171"/>
                    <a:gd name="T35" fmla="*/ 81 h 190"/>
                    <a:gd name="T36" fmla="*/ 26 w 171"/>
                    <a:gd name="T37" fmla="*/ 84 h 190"/>
                    <a:gd name="T38" fmla="*/ 35 w 171"/>
                    <a:gd name="T39" fmla="*/ 95 h 190"/>
                    <a:gd name="T40" fmla="*/ 40 w 171"/>
                    <a:gd name="T41" fmla="*/ 110 h 190"/>
                    <a:gd name="T42" fmla="*/ 50 w 171"/>
                    <a:gd name="T43" fmla="*/ 119 h 190"/>
                    <a:gd name="T44" fmla="*/ 42 w 171"/>
                    <a:gd name="T45" fmla="*/ 124 h 190"/>
                    <a:gd name="T46" fmla="*/ 37 w 171"/>
                    <a:gd name="T47" fmla="*/ 162 h 190"/>
                    <a:gd name="T48" fmla="*/ 31 w 171"/>
                    <a:gd name="T49" fmla="*/ 172 h 190"/>
                    <a:gd name="T50" fmla="*/ 51 w 171"/>
                    <a:gd name="T51" fmla="*/ 180 h 190"/>
                    <a:gd name="T52" fmla="*/ 71 w 171"/>
                    <a:gd name="T53" fmla="*/ 180 h 190"/>
                    <a:gd name="T54" fmla="*/ 80 w 171"/>
                    <a:gd name="T55" fmla="*/ 190 h 190"/>
                    <a:gd name="T56" fmla="*/ 109 w 171"/>
                    <a:gd name="T57" fmla="*/ 190 h 190"/>
                    <a:gd name="T58" fmla="*/ 106 w 171"/>
                    <a:gd name="T59" fmla="*/ 177 h 190"/>
                    <a:gd name="T60" fmla="*/ 112 w 171"/>
                    <a:gd name="T61" fmla="*/ 166 h 190"/>
                    <a:gd name="T62" fmla="*/ 123 w 171"/>
                    <a:gd name="T63" fmla="*/ 164 h 190"/>
                    <a:gd name="T64" fmla="*/ 136 w 171"/>
                    <a:gd name="T65" fmla="*/ 164 h 190"/>
                    <a:gd name="T66" fmla="*/ 144 w 171"/>
                    <a:gd name="T67" fmla="*/ 172 h 190"/>
                    <a:gd name="T68" fmla="*/ 155 w 171"/>
                    <a:gd name="T69" fmla="*/ 175 h 190"/>
                    <a:gd name="T70" fmla="*/ 165 w 171"/>
                    <a:gd name="T71" fmla="*/ 159 h 190"/>
                    <a:gd name="T72" fmla="*/ 165 w 171"/>
                    <a:gd name="T73" fmla="*/ 148 h 190"/>
                    <a:gd name="T74" fmla="*/ 152 w 171"/>
                    <a:gd name="T75" fmla="*/ 143 h 190"/>
                    <a:gd name="T76" fmla="*/ 152 w 171"/>
                    <a:gd name="T77" fmla="*/ 129 h 190"/>
                    <a:gd name="T78" fmla="*/ 158 w 171"/>
                    <a:gd name="T79" fmla="*/ 119 h 190"/>
                    <a:gd name="T80" fmla="*/ 158 w 171"/>
                    <a:gd name="T81" fmla="*/ 107 h 190"/>
                    <a:gd name="T82" fmla="*/ 150 w 171"/>
                    <a:gd name="T83" fmla="*/ 100 h 190"/>
                    <a:gd name="T84" fmla="*/ 152 w 171"/>
                    <a:gd name="T85" fmla="*/ 89 h 190"/>
                    <a:gd name="T86" fmla="*/ 160 w 171"/>
                    <a:gd name="T87" fmla="*/ 79 h 190"/>
                    <a:gd name="T88" fmla="*/ 168 w 171"/>
                    <a:gd name="T89" fmla="*/ 78 h 190"/>
                    <a:gd name="T90" fmla="*/ 166 w 171"/>
                    <a:gd name="T91" fmla="*/ 54 h 190"/>
                    <a:gd name="T92" fmla="*/ 171 w 171"/>
                    <a:gd name="T93" fmla="*/ 48 h 190"/>
                    <a:gd name="T94" fmla="*/ 158 w 171"/>
                    <a:gd name="T95" fmla="*/ 35 h 190"/>
                    <a:gd name="T96" fmla="*/ 138 w 171"/>
                    <a:gd name="T97" fmla="*/ 36 h 190"/>
                    <a:gd name="T98" fmla="*/ 122 w 171"/>
                    <a:gd name="T99" fmla="*/ 30 h 190"/>
                    <a:gd name="T100" fmla="*/ 115 w 171"/>
                    <a:gd name="T101" fmla="*/ 16 h 190"/>
                    <a:gd name="T102" fmla="*/ 102 w 171"/>
                    <a:gd name="T103" fmla="*/ 9 h 190"/>
                    <a:gd name="T104" fmla="*/ 104 w 171"/>
                    <a:gd name="T105" fmla="*/ 0 h 190"/>
                    <a:gd name="T106" fmla="*/ 90 w 171"/>
                    <a:gd name="T107" fmla="*/ 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1" h="190">
                      <a:moveTo>
                        <a:pt x="90" y="3"/>
                      </a:moveTo>
                      <a:lnTo>
                        <a:pt x="87" y="16"/>
                      </a:lnTo>
                      <a:lnTo>
                        <a:pt x="79" y="24"/>
                      </a:lnTo>
                      <a:lnTo>
                        <a:pt x="75" y="32"/>
                      </a:lnTo>
                      <a:lnTo>
                        <a:pt x="64" y="30"/>
                      </a:lnTo>
                      <a:lnTo>
                        <a:pt x="63" y="40"/>
                      </a:lnTo>
                      <a:lnTo>
                        <a:pt x="51" y="41"/>
                      </a:lnTo>
                      <a:lnTo>
                        <a:pt x="43" y="32"/>
                      </a:lnTo>
                      <a:lnTo>
                        <a:pt x="35" y="33"/>
                      </a:lnTo>
                      <a:lnTo>
                        <a:pt x="39" y="41"/>
                      </a:lnTo>
                      <a:lnTo>
                        <a:pt x="37" y="51"/>
                      </a:lnTo>
                      <a:lnTo>
                        <a:pt x="24" y="52"/>
                      </a:lnTo>
                      <a:lnTo>
                        <a:pt x="18" y="57"/>
                      </a:lnTo>
                      <a:lnTo>
                        <a:pt x="15" y="59"/>
                      </a:lnTo>
                      <a:lnTo>
                        <a:pt x="0" y="60"/>
                      </a:lnTo>
                      <a:lnTo>
                        <a:pt x="0" y="65"/>
                      </a:lnTo>
                      <a:lnTo>
                        <a:pt x="0" y="72"/>
                      </a:lnTo>
                      <a:lnTo>
                        <a:pt x="20" y="81"/>
                      </a:lnTo>
                      <a:lnTo>
                        <a:pt x="26" y="84"/>
                      </a:lnTo>
                      <a:lnTo>
                        <a:pt x="35" y="95"/>
                      </a:lnTo>
                      <a:lnTo>
                        <a:pt x="40" y="110"/>
                      </a:lnTo>
                      <a:lnTo>
                        <a:pt x="50" y="119"/>
                      </a:lnTo>
                      <a:lnTo>
                        <a:pt x="42" y="124"/>
                      </a:lnTo>
                      <a:lnTo>
                        <a:pt x="37" y="162"/>
                      </a:lnTo>
                      <a:lnTo>
                        <a:pt x="31" y="172"/>
                      </a:lnTo>
                      <a:lnTo>
                        <a:pt x="51" y="180"/>
                      </a:lnTo>
                      <a:lnTo>
                        <a:pt x="71" y="180"/>
                      </a:lnTo>
                      <a:lnTo>
                        <a:pt x="80" y="190"/>
                      </a:lnTo>
                      <a:lnTo>
                        <a:pt x="109" y="190"/>
                      </a:lnTo>
                      <a:lnTo>
                        <a:pt x="106" y="177"/>
                      </a:lnTo>
                      <a:lnTo>
                        <a:pt x="112" y="166"/>
                      </a:lnTo>
                      <a:lnTo>
                        <a:pt x="123" y="164"/>
                      </a:lnTo>
                      <a:lnTo>
                        <a:pt x="136" y="164"/>
                      </a:lnTo>
                      <a:lnTo>
                        <a:pt x="144" y="172"/>
                      </a:lnTo>
                      <a:lnTo>
                        <a:pt x="155" y="175"/>
                      </a:lnTo>
                      <a:lnTo>
                        <a:pt x="165" y="159"/>
                      </a:lnTo>
                      <a:lnTo>
                        <a:pt x="165" y="148"/>
                      </a:lnTo>
                      <a:lnTo>
                        <a:pt x="152" y="143"/>
                      </a:lnTo>
                      <a:lnTo>
                        <a:pt x="152" y="129"/>
                      </a:lnTo>
                      <a:lnTo>
                        <a:pt x="158" y="119"/>
                      </a:lnTo>
                      <a:lnTo>
                        <a:pt x="158" y="107"/>
                      </a:lnTo>
                      <a:lnTo>
                        <a:pt x="150" y="100"/>
                      </a:lnTo>
                      <a:lnTo>
                        <a:pt x="152" y="89"/>
                      </a:lnTo>
                      <a:lnTo>
                        <a:pt x="160" y="79"/>
                      </a:lnTo>
                      <a:lnTo>
                        <a:pt x="168" y="78"/>
                      </a:lnTo>
                      <a:lnTo>
                        <a:pt x="166" y="54"/>
                      </a:lnTo>
                      <a:lnTo>
                        <a:pt x="171" y="48"/>
                      </a:lnTo>
                      <a:lnTo>
                        <a:pt x="158" y="35"/>
                      </a:lnTo>
                      <a:lnTo>
                        <a:pt x="138" y="36"/>
                      </a:lnTo>
                      <a:lnTo>
                        <a:pt x="122" y="30"/>
                      </a:lnTo>
                      <a:lnTo>
                        <a:pt x="115" y="16"/>
                      </a:lnTo>
                      <a:lnTo>
                        <a:pt x="102" y="9"/>
                      </a:lnTo>
                      <a:lnTo>
                        <a:pt x="104" y="0"/>
                      </a:lnTo>
                      <a:lnTo>
                        <a:pt x="90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2" name="Freeform 995"/>
                <p:cNvSpPr>
                  <a:spLocks/>
                </p:cNvSpPr>
                <p:nvPr/>
              </p:nvSpPr>
              <p:spPr bwMode="auto">
                <a:xfrm>
                  <a:off x="7404100" y="737871"/>
                  <a:ext cx="271463" cy="301625"/>
                </a:xfrm>
                <a:custGeom>
                  <a:avLst/>
                  <a:gdLst>
                    <a:gd name="T0" fmla="*/ 90 w 171"/>
                    <a:gd name="T1" fmla="*/ 3 h 190"/>
                    <a:gd name="T2" fmla="*/ 87 w 171"/>
                    <a:gd name="T3" fmla="*/ 16 h 190"/>
                    <a:gd name="T4" fmla="*/ 79 w 171"/>
                    <a:gd name="T5" fmla="*/ 24 h 190"/>
                    <a:gd name="T6" fmla="*/ 75 w 171"/>
                    <a:gd name="T7" fmla="*/ 32 h 190"/>
                    <a:gd name="T8" fmla="*/ 64 w 171"/>
                    <a:gd name="T9" fmla="*/ 30 h 190"/>
                    <a:gd name="T10" fmla="*/ 63 w 171"/>
                    <a:gd name="T11" fmla="*/ 40 h 190"/>
                    <a:gd name="T12" fmla="*/ 51 w 171"/>
                    <a:gd name="T13" fmla="*/ 41 h 190"/>
                    <a:gd name="T14" fmla="*/ 43 w 171"/>
                    <a:gd name="T15" fmla="*/ 32 h 190"/>
                    <a:gd name="T16" fmla="*/ 35 w 171"/>
                    <a:gd name="T17" fmla="*/ 33 h 190"/>
                    <a:gd name="T18" fmla="*/ 39 w 171"/>
                    <a:gd name="T19" fmla="*/ 41 h 190"/>
                    <a:gd name="T20" fmla="*/ 37 w 171"/>
                    <a:gd name="T21" fmla="*/ 51 h 190"/>
                    <a:gd name="T22" fmla="*/ 24 w 171"/>
                    <a:gd name="T23" fmla="*/ 52 h 190"/>
                    <a:gd name="T24" fmla="*/ 18 w 171"/>
                    <a:gd name="T25" fmla="*/ 57 h 190"/>
                    <a:gd name="T26" fmla="*/ 15 w 171"/>
                    <a:gd name="T27" fmla="*/ 59 h 190"/>
                    <a:gd name="T28" fmla="*/ 0 w 171"/>
                    <a:gd name="T29" fmla="*/ 60 h 190"/>
                    <a:gd name="T30" fmla="*/ 0 w 171"/>
                    <a:gd name="T31" fmla="*/ 65 h 190"/>
                    <a:gd name="T32" fmla="*/ 0 w 171"/>
                    <a:gd name="T33" fmla="*/ 72 h 190"/>
                    <a:gd name="T34" fmla="*/ 20 w 171"/>
                    <a:gd name="T35" fmla="*/ 81 h 190"/>
                    <a:gd name="T36" fmla="*/ 26 w 171"/>
                    <a:gd name="T37" fmla="*/ 84 h 190"/>
                    <a:gd name="T38" fmla="*/ 35 w 171"/>
                    <a:gd name="T39" fmla="*/ 95 h 190"/>
                    <a:gd name="T40" fmla="*/ 40 w 171"/>
                    <a:gd name="T41" fmla="*/ 110 h 190"/>
                    <a:gd name="T42" fmla="*/ 50 w 171"/>
                    <a:gd name="T43" fmla="*/ 119 h 190"/>
                    <a:gd name="T44" fmla="*/ 42 w 171"/>
                    <a:gd name="T45" fmla="*/ 124 h 190"/>
                    <a:gd name="T46" fmla="*/ 37 w 171"/>
                    <a:gd name="T47" fmla="*/ 162 h 190"/>
                    <a:gd name="T48" fmla="*/ 31 w 171"/>
                    <a:gd name="T49" fmla="*/ 172 h 190"/>
                    <a:gd name="T50" fmla="*/ 51 w 171"/>
                    <a:gd name="T51" fmla="*/ 180 h 190"/>
                    <a:gd name="T52" fmla="*/ 71 w 171"/>
                    <a:gd name="T53" fmla="*/ 180 h 190"/>
                    <a:gd name="T54" fmla="*/ 80 w 171"/>
                    <a:gd name="T55" fmla="*/ 190 h 190"/>
                    <a:gd name="T56" fmla="*/ 109 w 171"/>
                    <a:gd name="T57" fmla="*/ 190 h 190"/>
                    <a:gd name="T58" fmla="*/ 106 w 171"/>
                    <a:gd name="T59" fmla="*/ 177 h 190"/>
                    <a:gd name="T60" fmla="*/ 112 w 171"/>
                    <a:gd name="T61" fmla="*/ 166 h 190"/>
                    <a:gd name="T62" fmla="*/ 123 w 171"/>
                    <a:gd name="T63" fmla="*/ 164 h 190"/>
                    <a:gd name="T64" fmla="*/ 136 w 171"/>
                    <a:gd name="T65" fmla="*/ 164 h 190"/>
                    <a:gd name="T66" fmla="*/ 144 w 171"/>
                    <a:gd name="T67" fmla="*/ 172 h 190"/>
                    <a:gd name="T68" fmla="*/ 155 w 171"/>
                    <a:gd name="T69" fmla="*/ 175 h 190"/>
                    <a:gd name="T70" fmla="*/ 165 w 171"/>
                    <a:gd name="T71" fmla="*/ 159 h 190"/>
                    <a:gd name="T72" fmla="*/ 165 w 171"/>
                    <a:gd name="T73" fmla="*/ 148 h 190"/>
                    <a:gd name="T74" fmla="*/ 152 w 171"/>
                    <a:gd name="T75" fmla="*/ 143 h 190"/>
                    <a:gd name="T76" fmla="*/ 152 w 171"/>
                    <a:gd name="T77" fmla="*/ 129 h 190"/>
                    <a:gd name="T78" fmla="*/ 158 w 171"/>
                    <a:gd name="T79" fmla="*/ 119 h 190"/>
                    <a:gd name="T80" fmla="*/ 158 w 171"/>
                    <a:gd name="T81" fmla="*/ 107 h 190"/>
                    <a:gd name="T82" fmla="*/ 150 w 171"/>
                    <a:gd name="T83" fmla="*/ 100 h 190"/>
                    <a:gd name="T84" fmla="*/ 152 w 171"/>
                    <a:gd name="T85" fmla="*/ 89 h 190"/>
                    <a:gd name="T86" fmla="*/ 160 w 171"/>
                    <a:gd name="T87" fmla="*/ 79 h 190"/>
                    <a:gd name="T88" fmla="*/ 168 w 171"/>
                    <a:gd name="T89" fmla="*/ 78 h 190"/>
                    <a:gd name="T90" fmla="*/ 166 w 171"/>
                    <a:gd name="T91" fmla="*/ 54 h 190"/>
                    <a:gd name="T92" fmla="*/ 171 w 171"/>
                    <a:gd name="T93" fmla="*/ 48 h 190"/>
                    <a:gd name="T94" fmla="*/ 158 w 171"/>
                    <a:gd name="T95" fmla="*/ 35 h 190"/>
                    <a:gd name="T96" fmla="*/ 138 w 171"/>
                    <a:gd name="T97" fmla="*/ 36 h 190"/>
                    <a:gd name="T98" fmla="*/ 122 w 171"/>
                    <a:gd name="T99" fmla="*/ 30 h 190"/>
                    <a:gd name="T100" fmla="*/ 115 w 171"/>
                    <a:gd name="T101" fmla="*/ 16 h 190"/>
                    <a:gd name="T102" fmla="*/ 102 w 171"/>
                    <a:gd name="T103" fmla="*/ 9 h 190"/>
                    <a:gd name="T104" fmla="*/ 104 w 171"/>
                    <a:gd name="T105" fmla="*/ 0 h 190"/>
                    <a:gd name="T106" fmla="*/ 90 w 171"/>
                    <a:gd name="T107" fmla="*/ 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1" h="190">
                      <a:moveTo>
                        <a:pt x="90" y="3"/>
                      </a:moveTo>
                      <a:lnTo>
                        <a:pt x="87" y="16"/>
                      </a:lnTo>
                      <a:lnTo>
                        <a:pt x="79" y="24"/>
                      </a:lnTo>
                      <a:lnTo>
                        <a:pt x="75" y="32"/>
                      </a:lnTo>
                      <a:lnTo>
                        <a:pt x="64" y="30"/>
                      </a:lnTo>
                      <a:lnTo>
                        <a:pt x="63" y="40"/>
                      </a:lnTo>
                      <a:lnTo>
                        <a:pt x="51" y="41"/>
                      </a:lnTo>
                      <a:lnTo>
                        <a:pt x="43" y="32"/>
                      </a:lnTo>
                      <a:lnTo>
                        <a:pt x="35" y="33"/>
                      </a:lnTo>
                      <a:lnTo>
                        <a:pt x="39" y="41"/>
                      </a:lnTo>
                      <a:lnTo>
                        <a:pt x="37" y="51"/>
                      </a:lnTo>
                      <a:lnTo>
                        <a:pt x="24" y="52"/>
                      </a:lnTo>
                      <a:lnTo>
                        <a:pt x="18" y="57"/>
                      </a:lnTo>
                      <a:lnTo>
                        <a:pt x="15" y="59"/>
                      </a:lnTo>
                      <a:lnTo>
                        <a:pt x="0" y="60"/>
                      </a:lnTo>
                      <a:lnTo>
                        <a:pt x="0" y="65"/>
                      </a:lnTo>
                      <a:lnTo>
                        <a:pt x="0" y="72"/>
                      </a:lnTo>
                      <a:lnTo>
                        <a:pt x="20" y="81"/>
                      </a:lnTo>
                      <a:lnTo>
                        <a:pt x="26" y="84"/>
                      </a:lnTo>
                      <a:lnTo>
                        <a:pt x="35" y="95"/>
                      </a:lnTo>
                      <a:lnTo>
                        <a:pt x="40" y="110"/>
                      </a:lnTo>
                      <a:lnTo>
                        <a:pt x="50" y="119"/>
                      </a:lnTo>
                      <a:lnTo>
                        <a:pt x="42" y="124"/>
                      </a:lnTo>
                      <a:lnTo>
                        <a:pt x="37" y="162"/>
                      </a:lnTo>
                      <a:lnTo>
                        <a:pt x="31" y="172"/>
                      </a:lnTo>
                      <a:lnTo>
                        <a:pt x="51" y="180"/>
                      </a:lnTo>
                      <a:lnTo>
                        <a:pt x="71" y="180"/>
                      </a:lnTo>
                      <a:lnTo>
                        <a:pt x="80" y="190"/>
                      </a:lnTo>
                      <a:lnTo>
                        <a:pt x="109" y="190"/>
                      </a:lnTo>
                      <a:lnTo>
                        <a:pt x="106" y="177"/>
                      </a:lnTo>
                      <a:lnTo>
                        <a:pt x="112" y="166"/>
                      </a:lnTo>
                      <a:lnTo>
                        <a:pt x="123" y="164"/>
                      </a:lnTo>
                      <a:lnTo>
                        <a:pt x="136" y="164"/>
                      </a:lnTo>
                      <a:lnTo>
                        <a:pt x="144" y="172"/>
                      </a:lnTo>
                      <a:lnTo>
                        <a:pt x="155" y="175"/>
                      </a:lnTo>
                      <a:lnTo>
                        <a:pt x="165" y="159"/>
                      </a:lnTo>
                      <a:lnTo>
                        <a:pt x="165" y="148"/>
                      </a:lnTo>
                      <a:lnTo>
                        <a:pt x="152" y="143"/>
                      </a:lnTo>
                      <a:lnTo>
                        <a:pt x="152" y="129"/>
                      </a:lnTo>
                      <a:lnTo>
                        <a:pt x="158" y="119"/>
                      </a:lnTo>
                      <a:lnTo>
                        <a:pt x="158" y="107"/>
                      </a:lnTo>
                      <a:lnTo>
                        <a:pt x="150" y="100"/>
                      </a:lnTo>
                      <a:lnTo>
                        <a:pt x="152" y="89"/>
                      </a:lnTo>
                      <a:lnTo>
                        <a:pt x="160" y="79"/>
                      </a:lnTo>
                      <a:lnTo>
                        <a:pt x="168" y="78"/>
                      </a:lnTo>
                      <a:lnTo>
                        <a:pt x="166" y="54"/>
                      </a:lnTo>
                      <a:lnTo>
                        <a:pt x="171" y="48"/>
                      </a:lnTo>
                      <a:lnTo>
                        <a:pt x="158" y="35"/>
                      </a:lnTo>
                      <a:lnTo>
                        <a:pt x="138" y="36"/>
                      </a:lnTo>
                      <a:lnTo>
                        <a:pt x="122" y="30"/>
                      </a:lnTo>
                      <a:lnTo>
                        <a:pt x="115" y="16"/>
                      </a:lnTo>
                      <a:lnTo>
                        <a:pt x="102" y="9"/>
                      </a:lnTo>
                      <a:lnTo>
                        <a:pt x="104" y="0"/>
                      </a:lnTo>
                      <a:lnTo>
                        <a:pt x="90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3" name="Freeform 996"/>
                <p:cNvSpPr>
                  <a:spLocks/>
                </p:cNvSpPr>
                <p:nvPr/>
              </p:nvSpPr>
              <p:spPr bwMode="auto">
                <a:xfrm>
                  <a:off x="7404100" y="737871"/>
                  <a:ext cx="271463" cy="301625"/>
                </a:xfrm>
                <a:custGeom>
                  <a:avLst/>
                  <a:gdLst>
                    <a:gd name="T0" fmla="*/ 90 w 171"/>
                    <a:gd name="T1" fmla="*/ 3 h 190"/>
                    <a:gd name="T2" fmla="*/ 87 w 171"/>
                    <a:gd name="T3" fmla="*/ 16 h 190"/>
                    <a:gd name="T4" fmla="*/ 79 w 171"/>
                    <a:gd name="T5" fmla="*/ 24 h 190"/>
                    <a:gd name="T6" fmla="*/ 75 w 171"/>
                    <a:gd name="T7" fmla="*/ 32 h 190"/>
                    <a:gd name="T8" fmla="*/ 64 w 171"/>
                    <a:gd name="T9" fmla="*/ 30 h 190"/>
                    <a:gd name="T10" fmla="*/ 63 w 171"/>
                    <a:gd name="T11" fmla="*/ 40 h 190"/>
                    <a:gd name="T12" fmla="*/ 51 w 171"/>
                    <a:gd name="T13" fmla="*/ 41 h 190"/>
                    <a:gd name="T14" fmla="*/ 43 w 171"/>
                    <a:gd name="T15" fmla="*/ 32 h 190"/>
                    <a:gd name="T16" fmla="*/ 35 w 171"/>
                    <a:gd name="T17" fmla="*/ 33 h 190"/>
                    <a:gd name="T18" fmla="*/ 39 w 171"/>
                    <a:gd name="T19" fmla="*/ 41 h 190"/>
                    <a:gd name="T20" fmla="*/ 37 w 171"/>
                    <a:gd name="T21" fmla="*/ 51 h 190"/>
                    <a:gd name="T22" fmla="*/ 24 w 171"/>
                    <a:gd name="T23" fmla="*/ 52 h 190"/>
                    <a:gd name="T24" fmla="*/ 18 w 171"/>
                    <a:gd name="T25" fmla="*/ 57 h 190"/>
                    <a:gd name="T26" fmla="*/ 15 w 171"/>
                    <a:gd name="T27" fmla="*/ 59 h 190"/>
                    <a:gd name="T28" fmla="*/ 0 w 171"/>
                    <a:gd name="T29" fmla="*/ 60 h 190"/>
                    <a:gd name="T30" fmla="*/ 0 w 171"/>
                    <a:gd name="T31" fmla="*/ 65 h 190"/>
                    <a:gd name="T32" fmla="*/ 0 w 171"/>
                    <a:gd name="T33" fmla="*/ 72 h 190"/>
                    <a:gd name="T34" fmla="*/ 20 w 171"/>
                    <a:gd name="T35" fmla="*/ 81 h 190"/>
                    <a:gd name="T36" fmla="*/ 26 w 171"/>
                    <a:gd name="T37" fmla="*/ 84 h 190"/>
                    <a:gd name="T38" fmla="*/ 35 w 171"/>
                    <a:gd name="T39" fmla="*/ 95 h 190"/>
                    <a:gd name="T40" fmla="*/ 40 w 171"/>
                    <a:gd name="T41" fmla="*/ 110 h 190"/>
                    <a:gd name="T42" fmla="*/ 50 w 171"/>
                    <a:gd name="T43" fmla="*/ 119 h 190"/>
                    <a:gd name="T44" fmla="*/ 42 w 171"/>
                    <a:gd name="T45" fmla="*/ 124 h 190"/>
                    <a:gd name="T46" fmla="*/ 37 w 171"/>
                    <a:gd name="T47" fmla="*/ 162 h 190"/>
                    <a:gd name="T48" fmla="*/ 31 w 171"/>
                    <a:gd name="T49" fmla="*/ 172 h 190"/>
                    <a:gd name="T50" fmla="*/ 51 w 171"/>
                    <a:gd name="T51" fmla="*/ 180 h 190"/>
                    <a:gd name="T52" fmla="*/ 71 w 171"/>
                    <a:gd name="T53" fmla="*/ 180 h 190"/>
                    <a:gd name="T54" fmla="*/ 80 w 171"/>
                    <a:gd name="T55" fmla="*/ 190 h 190"/>
                    <a:gd name="T56" fmla="*/ 109 w 171"/>
                    <a:gd name="T57" fmla="*/ 190 h 190"/>
                    <a:gd name="T58" fmla="*/ 106 w 171"/>
                    <a:gd name="T59" fmla="*/ 177 h 190"/>
                    <a:gd name="T60" fmla="*/ 112 w 171"/>
                    <a:gd name="T61" fmla="*/ 166 h 190"/>
                    <a:gd name="T62" fmla="*/ 123 w 171"/>
                    <a:gd name="T63" fmla="*/ 164 h 190"/>
                    <a:gd name="T64" fmla="*/ 136 w 171"/>
                    <a:gd name="T65" fmla="*/ 164 h 190"/>
                    <a:gd name="T66" fmla="*/ 144 w 171"/>
                    <a:gd name="T67" fmla="*/ 172 h 190"/>
                    <a:gd name="T68" fmla="*/ 155 w 171"/>
                    <a:gd name="T69" fmla="*/ 175 h 190"/>
                    <a:gd name="T70" fmla="*/ 165 w 171"/>
                    <a:gd name="T71" fmla="*/ 159 h 190"/>
                    <a:gd name="T72" fmla="*/ 165 w 171"/>
                    <a:gd name="T73" fmla="*/ 148 h 190"/>
                    <a:gd name="T74" fmla="*/ 152 w 171"/>
                    <a:gd name="T75" fmla="*/ 143 h 190"/>
                    <a:gd name="T76" fmla="*/ 152 w 171"/>
                    <a:gd name="T77" fmla="*/ 129 h 190"/>
                    <a:gd name="T78" fmla="*/ 158 w 171"/>
                    <a:gd name="T79" fmla="*/ 119 h 190"/>
                    <a:gd name="T80" fmla="*/ 158 w 171"/>
                    <a:gd name="T81" fmla="*/ 107 h 190"/>
                    <a:gd name="T82" fmla="*/ 150 w 171"/>
                    <a:gd name="T83" fmla="*/ 100 h 190"/>
                    <a:gd name="T84" fmla="*/ 152 w 171"/>
                    <a:gd name="T85" fmla="*/ 89 h 190"/>
                    <a:gd name="T86" fmla="*/ 160 w 171"/>
                    <a:gd name="T87" fmla="*/ 79 h 190"/>
                    <a:gd name="T88" fmla="*/ 168 w 171"/>
                    <a:gd name="T89" fmla="*/ 78 h 190"/>
                    <a:gd name="T90" fmla="*/ 166 w 171"/>
                    <a:gd name="T91" fmla="*/ 54 h 190"/>
                    <a:gd name="T92" fmla="*/ 171 w 171"/>
                    <a:gd name="T93" fmla="*/ 48 h 190"/>
                    <a:gd name="T94" fmla="*/ 158 w 171"/>
                    <a:gd name="T95" fmla="*/ 35 h 190"/>
                    <a:gd name="T96" fmla="*/ 138 w 171"/>
                    <a:gd name="T97" fmla="*/ 36 h 190"/>
                    <a:gd name="T98" fmla="*/ 122 w 171"/>
                    <a:gd name="T99" fmla="*/ 30 h 190"/>
                    <a:gd name="T100" fmla="*/ 115 w 171"/>
                    <a:gd name="T101" fmla="*/ 16 h 190"/>
                    <a:gd name="T102" fmla="*/ 102 w 171"/>
                    <a:gd name="T103" fmla="*/ 9 h 190"/>
                    <a:gd name="T104" fmla="*/ 104 w 171"/>
                    <a:gd name="T105" fmla="*/ 0 h 190"/>
                    <a:gd name="T106" fmla="*/ 90 w 171"/>
                    <a:gd name="T107" fmla="*/ 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1" h="190">
                      <a:moveTo>
                        <a:pt x="90" y="3"/>
                      </a:moveTo>
                      <a:lnTo>
                        <a:pt x="87" y="16"/>
                      </a:lnTo>
                      <a:lnTo>
                        <a:pt x="79" y="24"/>
                      </a:lnTo>
                      <a:lnTo>
                        <a:pt x="75" y="32"/>
                      </a:lnTo>
                      <a:lnTo>
                        <a:pt x="64" y="30"/>
                      </a:lnTo>
                      <a:lnTo>
                        <a:pt x="63" y="40"/>
                      </a:lnTo>
                      <a:lnTo>
                        <a:pt x="51" y="41"/>
                      </a:lnTo>
                      <a:lnTo>
                        <a:pt x="43" y="32"/>
                      </a:lnTo>
                      <a:lnTo>
                        <a:pt x="35" y="33"/>
                      </a:lnTo>
                      <a:lnTo>
                        <a:pt x="39" y="41"/>
                      </a:lnTo>
                      <a:lnTo>
                        <a:pt x="37" y="51"/>
                      </a:lnTo>
                      <a:lnTo>
                        <a:pt x="24" y="52"/>
                      </a:lnTo>
                      <a:lnTo>
                        <a:pt x="18" y="57"/>
                      </a:lnTo>
                      <a:lnTo>
                        <a:pt x="15" y="59"/>
                      </a:lnTo>
                      <a:lnTo>
                        <a:pt x="0" y="60"/>
                      </a:lnTo>
                      <a:lnTo>
                        <a:pt x="0" y="65"/>
                      </a:lnTo>
                      <a:lnTo>
                        <a:pt x="0" y="72"/>
                      </a:lnTo>
                      <a:lnTo>
                        <a:pt x="20" y="81"/>
                      </a:lnTo>
                      <a:lnTo>
                        <a:pt x="26" y="84"/>
                      </a:lnTo>
                      <a:lnTo>
                        <a:pt x="35" y="95"/>
                      </a:lnTo>
                      <a:lnTo>
                        <a:pt x="40" y="110"/>
                      </a:lnTo>
                      <a:lnTo>
                        <a:pt x="50" y="119"/>
                      </a:lnTo>
                      <a:lnTo>
                        <a:pt x="42" y="124"/>
                      </a:lnTo>
                      <a:lnTo>
                        <a:pt x="37" y="162"/>
                      </a:lnTo>
                      <a:lnTo>
                        <a:pt x="31" y="172"/>
                      </a:lnTo>
                      <a:lnTo>
                        <a:pt x="51" y="180"/>
                      </a:lnTo>
                      <a:lnTo>
                        <a:pt x="71" y="180"/>
                      </a:lnTo>
                      <a:lnTo>
                        <a:pt x="80" y="190"/>
                      </a:lnTo>
                      <a:lnTo>
                        <a:pt x="109" y="190"/>
                      </a:lnTo>
                      <a:lnTo>
                        <a:pt x="106" y="177"/>
                      </a:lnTo>
                      <a:lnTo>
                        <a:pt x="112" y="166"/>
                      </a:lnTo>
                      <a:lnTo>
                        <a:pt x="123" y="164"/>
                      </a:lnTo>
                      <a:lnTo>
                        <a:pt x="136" y="164"/>
                      </a:lnTo>
                      <a:lnTo>
                        <a:pt x="144" y="172"/>
                      </a:lnTo>
                      <a:lnTo>
                        <a:pt x="155" y="175"/>
                      </a:lnTo>
                      <a:lnTo>
                        <a:pt x="165" y="159"/>
                      </a:lnTo>
                      <a:lnTo>
                        <a:pt x="165" y="148"/>
                      </a:lnTo>
                      <a:lnTo>
                        <a:pt x="152" y="143"/>
                      </a:lnTo>
                      <a:lnTo>
                        <a:pt x="152" y="129"/>
                      </a:lnTo>
                      <a:lnTo>
                        <a:pt x="158" y="119"/>
                      </a:lnTo>
                      <a:lnTo>
                        <a:pt x="158" y="107"/>
                      </a:lnTo>
                      <a:lnTo>
                        <a:pt x="150" y="100"/>
                      </a:lnTo>
                      <a:lnTo>
                        <a:pt x="152" y="89"/>
                      </a:lnTo>
                      <a:lnTo>
                        <a:pt x="160" y="79"/>
                      </a:lnTo>
                      <a:lnTo>
                        <a:pt x="168" y="78"/>
                      </a:lnTo>
                      <a:lnTo>
                        <a:pt x="166" y="54"/>
                      </a:lnTo>
                      <a:lnTo>
                        <a:pt x="171" y="48"/>
                      </a:lnTo>
                      <a:lnTo>
                        <a:pt x="158" y="35"/>
                      </a:lnTo>
                      <a:lnTo>
                        <a:pt x="138" y="36"/>
                      </a:lnTo>
                      <a:lnTo>
                        <a:pt x="122" y="30"/>
                      </a:lnTo>
                      <a:lnTo>
                        <a:pt x="115" y="16"/>
                      </a:lnTo>
                      <a:lnTo>
                        <a:pt x="102" y="9"/>
                      </a:lnTo>
                      <a:lnTo>
                        <a:pt x="104" y="0"/>
                      </a:lnTo>
                      <a:lnTo>
                        <a:pt x="90" y="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4" name="Freeform 997"/>
                <p:cNvSpPr>
                  <a:spLocks/>
                </p:cNvSpPr>
                <p:nvPr/>
              </p:nvSpPr>
              <p:spPr bwMode="auto">
                <a:xfrm>
                  <a:off x="7404100" y="737871"/>
                  <a:ext cx="271463" cy="301625"/>
                </a:xfrm>
                <a:custGeom>
                  <a:avLst/>
                  <a:gdLst>
                    <a:gd name="T0" fmla="*/ 90 w 171"/>
                    <a:gd name="T1" fmla="*/ 3 h 190"/>
                    <a:gd name="T2" fmla="*/ 87 w 171"/>
                    <a:gd name="T3" fmla="*/ 16 h 190"/>
                    <a:gd name="T4" fmla="*/ 79 w 171"/>
                    <a:gd name="T5" fmla="*/ 24 h 190"/>
                    <a:gd name="T6" fmla="*/ 75 w 171"/>
                    <a:gd name="T7" fmla="*/ 32 h 190"/>
                    <a:gd name="T8" fmla="*/ 64 w 171"/>
                    <a:gd name="T9" fmla="*/ 30 h 190"/>
                    <a:gd name="T10" fmla="*/ 63 w 171"/>
                    <a:gd name="T11" fmla="*/ 40 h 190"/>
                    <a:gd name="T12" fmla="*/ 51 w 171"/>
                    <a:gd name="T13" fmla="*/ 41 h 190"/>
                    <a:gd name="T14" fmla="*/ 43 w 171"/>
                    <a:gd name="T15" fmla="*/ 32 h 190"/>
                    <a:gd name="T16" fmla="*/ 35 w 171"/>
                    <a:gd name="T17" fmla="*/ 33 h 190"/>
                    <a:gd name="T18" fmla="*/ 39 w 171"/>
                    <a:gd name="T19" fmla="*/ 41 h 190"/>
                    <a:gd name="T20" fmla="*/ 37 w 171"/>
                    <a:gd name="T21" fmla="*/ 51 h 190"/>
                    <a:gd name="T22" fmla="*/ 24 w 171"/>
                    <a:gd name="T23" fmla="*/ 52 h 190"/>
                    <a:gd name="T24" fmla="*/ 18 w 171"/>
                    <a:gd name="T25" fmla="*/ 57 h 190"/>
                    <a:gd name="T26" fmla="*/ 15 w 171"/>
                    <a:gd name="T27" fmla="*/ 59 h 190"/>
                    <a:gd name="T28" fmla="*/ 0 w 171"/>
                    <a:gd name="T29" fmla="*/ 60 h 190"/>
                    <a:gd name="T30" fmla="*/ 0 w 171"/>
                    <a:gd name="T31" fmla="*/ 65 h 190"/>
                    <a:gd name="T32" fmla="*/ 0 w 171"/>
                    <a:gd name="T33" fmla="*/ 72 h 190"/>
                    <a:gd name="T34" fmla="*/ 20 w 171"/>
                    <a:gd name="T35" fmla="*/ 81 h 190"/>
                    <a:gd name="T36" fmla="*/ 26 w 171"/>
                    <a:gd name="T37" fmla="*/ 84 h 190"/>
                    <a:gd name="T38" fmla="*/ 35 w 171"/>
                    <a:gd name="T39" fmla="*/ 95 h 190"/>
                    <a:gd name="T40" fmla="*/ 40 w 171"/>
                    <a:gd name="T41" fmla="*/ 110 h 190"/>
                    <a:gd name="T42" fmla="*/ 50 w 171"/>
                    <a:gd name="T43" fmla="*/ 119 h 190"/>
                    <a:gd name="T44" fmla="*/ 42 w 171"/>
                    <a:gd name="T45" fmla="*/ 124 h 190"/>
                    <a:gd name="T46" fmla="*/ 37 w 171"/>
                    <a:gd name="T47" fmla="*/ 162 h 190"/>
                    <a:gd name="T48" fmla="*/ 31 w 171"/>
                    <a:gd name="T49" fmla="*/ 172 h 190"/>
                    <a:gd name="T50" fmla="*/ 51 w 171"/>
                    <a:gd name="T51" fmla="*/ 180 h 190"/>
                    <a:gd name="T52" fmla="*/ 71 w 171"/>
                    <a:gd name="T53" fmla="*/ 180 h 190"/>
                    <a:gd name="T54" fmla="*/ 80 w 171"/>
                    <a:gd name="T55" fmla="*/ 190 h 190"/>
                    <a:gd name="T56" fmla="*/ 109 w 171"/>
                    <a:gd name="T57" fmla="*/ 190 h 190"/>
                    <a:gd name="T58" fmla="*/ 106 w 171"/>
                    <a:gd name="T59" fmla="*/ 177 h 190"/>
                    <a:gd name="T60" fmla="*/ 112 w 171"/>
                    <a:gd name="T61" fmla="*/ 166 h 190"/>
                    <a:gd name="T62" fmla="*/ 123 w 171"/>
                    <a:gd name="T63" fmla="*/ 164 h 190"/>
                    <a:gd name="T64" fmla="*/ 136 w 171"/>
                    <a:gd name="T65" fmla="*/ 164 h 190"/>
                    <a:gd name="T66" fmla="*/ 144 w 171"/>
                    <a:gd name="T67" fmla="*/ 172 h 190"/>
                    <a:gd name="T68" fmla="*/ 155 w 171"/>
                    <a:gd name="T69" fmla="*/ 175 h 190"/>
                    <a:gd name="T70" fmla="*/ 165 w 171"/>
                    <a:gd name="T71" fmla="*/ 159 h 190"/>
                    <a:gd name="T72" fmla="*/ 165 w 171"/>
                    <a:gd name="T73" fmla="*/ 148 h 190"/>
                    <a:gd name="T74" fmla="*/ 152 w 171"/>
                    <a:gd name="T75" fmla="*/ 143 h 190"/>
                    <a:gd name="T76" fmla="*/ 152 w 171"/>
                    <a:gd name="T77" fmla="*/ 129 h 190"/>
                    <a:gd name="T78" fmla="*/ 158 w 171"/>
                    <a:gd name="T79" fmla="*/ 119 h 190"/>
                    <a:gd name="T80" fmla="*/ 158 w 171"/>
                    <a:gd name="T81" fmla="*/ 107 h 190"/>
                    <a:gd name="T82" fmla="*/ 150 w 171"/>
                    <a:gd name="T83" fmla="*/ 100 h 190"/>
                    <a:gd name="T84" fmla="*/ 152 w 171"/>
                    <a:gd name="T85" fmla="*/ 89 h 190"/>
                    <a:gd name="T86" fmla="*/ 160 w 171"/>
                    <a:gd name="T87" fmla="*/ 79 h 190"/>
                    <a:gd name="T88" fmla="*/ 168 w 171"/>
                    <a:gd name="T89" fmla="*/ 78 h 190"/>
                    <a:gd name="T90" fmla="*/ 166 w 171"/>
                    <a:gd name="T91" fmla="*/ 54 h 190"/>
                    <a:gd name="T92" fmla="*/ 171 w 171"/>
                    <a:gd name="T93" fmla="*/ 48 h 190"/>
                    <a:gd name="T94" fmla="*/ 158 w 171"/>
                    <a:gd name="T95" fmla="*/ 35 h 190"/>
                    <a:gd name="T96" fmla="*/ 138 w 171"/>
                    <a:gd name="T97" fmla="*/ 36 h 190"/>
                    <a:gd name="T98" fmla="*/ 122 w 171"/>
                    <a:gd name="T99" fmla="*/ 30 h 190"/>
                    <a:gd name="T100" fmla="*/ 115 w 171"/>
                    <a:gd name="T101" fmla="*/ 16 h 190"/>
                    <a:gd name="T102" fmla="*/ 102 w 171"/>
                    <a:gd name="T103" fmla="*/ 9 h 190"/>
                    <a:gd name="T104" fmla="*/ 104 w 171"/>
                    <a:gd name="T105" fmla="*/ 0 h 190"/>
                    <a:gd name="T106" fmla="*/ 90 w 171"/>
                    <a:gd name="T107" fmla="*/ 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71" h="190">
                      <a:moveTo>
                        <a:pt x="90" y="3"/>
                      </a:moveTo>
                      <a:lnTo>
                        <a:pt x="87" y="16"/>
                      </a:lnTo>
                      <a:lnTo>
                        <a:pt x="79" y="24"/>
                      </a:lnTo>
                      <a:lnTo>
                        <a:pt x="75" y="32"/>
                      </a:lnTo>
                      <a:lnTo>
                        <a:pt x="64" y="30"/>
                      </a:lnTo>
                      <a:lnTo>
                        <a:pt x="63" y="40"/>
                      </a:lnTo>
                      <a:lnTo>
                        <a:pt x="51" y="41"/>
                      </a:lnTo>
                      <a:lnTo>
                        <a:pt x="43" y="32"/>
                      </a:lnTo>
                      <a:lnTo>
                        <a:pt x="35" y="33"/>
                      </a:lnTo>
                      <a:lnTo>
                        <a:pt x="39" y="41"/>
                      </a:lnTo>
                      <a:lnTo>
                        <a:pt x="37" y="51"/>
                      </a:lnTo>
                      <a:lnTo>
                        <a:pt x="24" y="52"/>
                      </a:lnTo>
                      <a:lnTo>
                        <a:pt x="18" y="57"/>
                      </a:lnTo>
                      <a:lnTo>
                        <a:pt x="15" y="59"/>
                      </a:lnTo>
                      <a:lnTo>
                        <a:pt x="0" y="60"/>
                      </a:lnTo>
                      <a:lnTo>
                        <a:pt x="0" y="65"/>
                      </a:lnTo>
                      <a:lnTo>
                        <a:pt x="0" y="72"/>
                      </a:lnTo>
                      <a:lnTo>
                        <a:pt x="20" y="81"/>
                      </a:lnTo>
                      <a:lnTo>
                        <a:pt x="26" y="84"/>
                      </a:lnTo>
                      <a:lnTo>
                        <a:pt x="35" y="95"/>
                      </a:lnTo>
                      <a:lnTo>
                        <a:pt x="40" y="110"/>
                      </a:lnTo>
                      <a:lnTo>
                        <a:pt x="50" y="119"/>
                      </a:lnTo>
                      <a:lnTo>
                        <a:pt x="42" y="124"/>
                      </a:lnTo>
                      <a:lnTo>
                        <a:pt x="37" y="162"/>
                      </a:lnTo>
                      <a:lnTo>
                        <a:pt x="31" y="172"/>
                      </a:lnTo>
                      <a:lnTo>
                        <a:pt x="51" y="180"/>
                      </a:lnTo>
                      <a:lnTo>
                        <a:pt x="71" y="180"/>
                      </a:lnTo>
                      <a:lnTo>
                        <a:pt x="80" y="190"/>
                      </a:lnTo>
                      <a:lnTo>
                        <a:pt x="109" y="190"/>
                      </a:lnTo>
                      <a:lnTo>
                        <a:pt x="106" y="177"/>
                      </a:lnTo>
                      <a:lnTo>
                        <a:pt x="112" y="166"/>
                      </a:lnTo>
                      <a:lnTo>
                        <a:pt x="123" y="164"/>
                      </a:lnTo>
                      <a:lnTo>
                        <a:pt x="136" y="164"/>
                      </a:lnTo>
                      <a:lnTo>
                        <a:pt x="144" y="172"/>
                      </a:lnTo>
                      <a:lnTo>
                        <a:pt x="155" y="175"/>
                      </a:lnTo>
                      <a:lnTo>
                        <a:pt x="165" y="159"/>
                      </a:lnTo>
                      <a:lnTo>
                        <a:pt x="165" y="148"/>
                      </a:lnTo>
                      <a:lnTo>
                        <a:pt x="152" y="143"/>
                      </a:lnTo>
                      <a:lnTo>
                        <a:pt x="152" y="129"/>
                      </a:lnTo>
                      <a:lnTo>
                        <a:pt x="158" y="119"/>
                      </a:lnTo>
                      <a:lnTo>
                        <a:pt x="158" y="107"/>
                      </a:lnTo>
                      <a:lnTo>
                        <a:pt x="150" y="100"/>
                      </a:lnTo>
                      <a:lnTo>
                        <a:pt x="152" y="89"/>
                      </a:lnTo>
                      <a:lnTo>
                        <a:pt x="160" y="79"/>
                      </a:lnTo>
                      <a:lnTo>
                        <a:pt x="168" y="78"/>
                      </a:lnTo>
                      <a:lnTo>
                        <a:pt x="166" y="54"/>
                      </a:lnTo>
                      <a:lnTo>
                        <a:pt x="171" y="48"/>
                      </a:lnTo>
                      <a:lnTo>
                        <a:pt x="158" y="35"/>
                      </a:lnTo>
                      <a:lnTo>
                        <a:pt x="138" y="36"/>
                      </a:lnTo>
                      <a:lnTo>
                        <a:pt x="122" y="30"/>
                      </a:lnTo>
                      <a:lnTo>
                        <a:pt x="115" y="16"/>
                      </a:lnTo>
                      <a:lnTo>
                        <a:pt x="102" y="9"/>
                      </a:lnTo>
                      <a:lnTo>
                        <a:pt x="104" y="0"/>
                      </a:lnTo>
                      <a:lnTo>
                        <a:pt x="90" y="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5" name="Freeform 998"/>
                <p:cNvSpPr>
                  <a:spLocks/>
                </p:cNvSpPr>
                <p:nvPr/>
              </p:nvSpPr>
              <p:spPr bwMode="auto">
                <a:xfrm>
                  <a:off x="7648575" y="879158"/>
                  <a:ext cx="280988" cy="292100"/>
                </a:xfrm>
                <a:custGeom>
                  <a:avLst/>
                  <a:gdLst>
                    <a:gd name="T0" fmla="*/ 12 w 177"/>
                    <a:gd name="T1" fmla="*/ 70 h 184"/>
                    <a:gd name="T2" fmla="*/ 12 w 177"/>
                    <a:gd name="T3" fmla="*/ 59 h 184"/>
                    <a:gd name="T4" fmla="*/ 0 w 177"/>
                    <a:gd name="T5" fmla="*/ 54 h 184"/>
                    <a:gd name="T6" fmla="*/ 0 w 177"/>
                    <a:gd name="T7" fmla="*/ 38 h 184"/>
                    <a:gd name="T8" fmla="*/ 6 w 177"/>
                    <a:gd name="T9" fmla="*/ 29 h 184"/>
                    <a:gd name="T10" fmla="*/ 6 w 177"/>
                    <a:gd name="T11" fmla="*/ 18 h 184"/>
                    <a:gd name="T12" fmla="*/ 20 w 177"/>
                    <a:gd name="T13" fmla="*/ 16 h 184"/>
                    <a:gd name="T14" fmla="*/ 25 w 177"/>
                    <a:gd name="T15" fmla="*/ 10 h 184"/>
                    <a:gd name="T16" fmla="*/ 31 w 177"/>
                    <a:gd name="T17" fmla="*/ 18 h 184"/>
                    <a:gd name="T18" fmla="*/ 35 w 177"/>
                    <a:gd name="T19" fmla="*/ 13 h 184"/>
                    <a:gd name="T20" fmla="*/ 41 w 177"/>
                    <a:gd name="T21" fmla="*/ 14 h 184"/>
                    <a:gd name="T22" fmla="*/ 47 w 177"/>
                    <a:gd name="T23" fmla="*/ 2 h 184"/>
                    <a:gd name="T24" fmla="*/ 54 w 177"/>
                    <a:gd name="T25" fmla="*/ 6 h 184"/>
                    <a:gd name="T26" fmla="*/ 70 w 177"/>
                    <a:gd name="T27" fmla="*/ 6 h 184"/>
                    <a:gd name="T28" fmla="*/ 83 w 177"/>
                    <a:gd name="T29" fmla="*/ 0 h 184"/>
                    <a:gd name="T30" fmla="*/ 90 w 177"/>
                    <a:gd name="T31" fmla="*/ 10 h 184"/>
                    <a:gd name="T32" fmla="*/ 94 w 177"/>
                    <a:gd name="T33" fmla="*/ 22 h 184"/>
                    <a:gd name="T34" fmla="*/ 86 w 177"/>
                    <a:gd name="T35" fmla="*/ 29 h 184"/>
                    <a:gd name="T36" fmla="*/ 83 w 177"/>
                    <a:gd name="T37" fmla="*/ 43 h 184"/>
                    <a:gd name="T38" fmla="*/ 83 w 177"/>
                    <a:gd name="T39" fmla="*/ 54 h 184"/>
                    <a:gd name="T40" fmla="*/ 89 w 177"/>
                    <a:gd name="T41" fmla="*/ 58 h 184"/>
                    <a:gd name="T42" fmla="*/ 98 w 177"/>
                    <a:gd name="T43" fmla="*/ 75 h 184"/>
                    <a:gd name="T44" fmla="*/ 108 w 177"/>
                    <a:gd name="T45" fmla="*/ 91 h 184"/>
                    <a:gd name="T46" fmla="*/ 127 w 177"/>
                    <a:gd name="T47" fmla="*/ 110 h 184"/>
                    <a:gd name="T48" fmla="*/ 137 w 177"/>
                    <a:gd name="T49" fmla="*/ 110 h 184"/>
                    <a:gd name="T50" fmla="*/ 145 w 177"/>
                    <a:gd name="T51" fmla="*/ 107 h 184"/>
                    <a:gd name="T52" fmla="*/ 145 w 177"/>
                    <a:gd name="T53" fmla="*/ 113 h 184"/>
                    <a:gd name="T54" fmla="*/ 151 w 177"/>
                    <a:gd name="T55" fmla="*/ 120 h 184"/>
                    <a:gd name="T56" fmla="*/ 154 w 177"/>
                    <a:gd name="T57" fmla="*/ 128 h 184"/>
                    <a:gd name="T58" fmla="*/ 162 w 177"/>
                    <a:gd name="T59" fmla="*/ 134 h 184"/>
                    <a:gd name="T60" fmla="*/ 169 w 177"/>
                    <a:gd name="T61" fmla="*/ 140 h 184"/>
                    <a:gd name="T62" fmla="*/ 177 w 177"/>
                    <a:gd name="T63" fmla="*/ 152 h 184"/>
                    <a:gd name="T64" fmla="*/ 172 w 177"/>
                    <a:gd name="T65" fmla="*/ 155 h 184"/>
                    <a:gd name="T66" fmla="*/ 159 w 177"/>
                    <a:gd name="T67" fmla="*/ 145 h 184"/>
                    <a:gd name="T68" fmla="*/ 150 w 177"/>
                    <a:gd name="T69" fmla="*/ 150 h 184"/>
                    <a:gd name="T70" fmla="*/ 148 w 177"/>
                    <a:gd name="T71" fmla="*/ 158 h 184"/>
                    <a:gd name="T72" fmla="*/ 153 w 177"/>
                    <a:gd name="T73" fmla="*/ 169 h 184"/>
                    <a:gd name="T74" fmla="*/ 148 w 177"/>
                    <a:gd name="T75" fmla="*/ 176 h 184"/>
                    <a:gd name="T76" fmla="*/ 143 w 177"/>
                    <a:gd name="T77" fmla="*/ 184 h 184"/>
                    <a:gd name="T78" fmla="*/ 134 w 177"/>
                    <a:gd name="T79" fmla="*/ 184 h 184"/>
                    <a:gd name="T80" fmla="*/ 135 w 177"/>
                    <a:gd name="T81" fmla="*/ 164 h 184"/>
                    <a:gd name="T82" fmla="*/ 135 w 177"/>
                    <a:gd name="T83" fmla="*/ 155 h 184"/>
                    <a:gd name="T84" fmla="*/ 126 w 177"/>
                    <a:gd name="T85" fmla="*/ 148 h 184"/>
                    <a:gd name="T86" fmla="*/ 119 w 177"/>
                    <a:gd name="T87" fmla="*/ 139 h 184"/>
                    <a:gd name="T88" fmla="*/ 111 w 177"/>
                    <a:gd name="T89" fmla="*/ 137 h 184"/>
                    <a:gd name="T90" fmla="*/ 111 w 177"/>
                    <a:gd name="T91" fmla="*/ 128 h 184"/>
                    <a:gd name="T92" fmla="*/ 90 w 177"/>
                    <a:gd name="T93" fmla="*/ 120 h 184"/>
                    <a:gd name="T94" fmla="*/ 76 w 177"/>
                    <a:gd name="T95" fmla="*/ 107 h 184"/>
                    <a:gd name="T96" fmla="*/ 68 w 177"/>
                    <a:gd name="T97" fmla="*/ 102 h 184"/>
                    <a:gd name="T98" fmla="*/ 59 w 177"/>
                    <a:gd name="T99" fmla="*/ 94 h 184"/>
                    <a:gd name="T100" fmla="*/ 55 w 177"/>
                    <a:gd name="T101" fmla="*/ 75 h 184"/>
                    <a:gd name="T102" fmla="*/ 49 w 177"/>
                    <a:gd name="T103" fmla="*/ 64 h 184"/>
                    <a:gd name="T104" fmla="*/ 33 w 177"/>
                    <a:gd name="T105" fmla="*/ 61 h 184"/>
                    <a:gd name="T106" fmla="*/ 30 w 177"/>
                    <a:gd name="T107" fmla="*/ 70 h 184"/>
                    <a:gd name="T108" fmla="*/ 12 w 177"/>
                    <a:gd name="T109" fmla="*/ 7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7" h="184">
                      <a:moveTo>
                        <a:pt x="12" y="70"/>
                      </a:moveTo>
                      <a:lnTo>
                        <a:pt x="12" y="59"/>
                      </a:lnTo>
                      <a:lnTo>
                        <a:pt x="0" y="54"/>
                      </a:lnTo>
                      <a:lnTo>
                        <a:pt x="0" y="38"/>
                      </a:lnTo>
                      <a:lnTo>
                        <a:pt x="6" y="29"/>
                      </a:lnTo>
                      <a:lnTo>
                        <a:pt x="6" y="18"/>
                      </a:lnTo>
                      <a:lnTo>
                        <a:pt x="20" y="16"/>
                      </a:lnTo>
                      <a:lnTo>
                        <a:pt x="25" y="10"/>
                      </a:lnTo>
                      <a:lnTo>
                        <a:pt x="31" y="18"/>
                      </a:lnTo>
                      <a:lnTo>
                        <a:pt x="35" y="13"/>
                      </a:lnTo>
                      <a:lnTo>
                        <a:pt x="41" y="14"/>
                      </a:lnTo>
                      <a:lnTo>
                        <a:pt x="47" y="2"/>
                      </a:lnTo>
                      <a:lnTo>
                        <a:pt x="54" y="6"/>
                      </a:lnTo>
                      <a:lnTo>
                        <a:pt x="70" y="6"/>
                      </a:lnTo>
                      <a:lnTo>
                        <a:pt x="83" y="0"/>
                      </a:lnTo>
                      <a:lnTo>
                        <a:pt x="90" y="10"/>
                      </a:lnTo>
                      <a:lnTo>
                        <a:pt x="94" y="22"/>
                      </a:lnTo>
                      <a:lnTo>
                        <a:pt x="86" y="29"/>
                      </a:lnTo>
                      <a:lnTo>
                        <a:pt x="83" y="43"/>
                      </a:lnTo>
                      <a:lnTo>
                        <a:pt x="83" y="54"/>
                      </a:lnTo>
                      <a:lnTo>
                        <a:pt x="89" y="58"/>
                      </a:lnTo>
                      <a:lnTo>
                        <a:pt x="98" y="75"/>
                      </a:lnTo>
                      <a:lnTo>
                        <a:pt x="108" y="91"/>
                      </a:lnTo>
                      <a:lnTo>
                        <a:pt x="127" y="110"/>
                      </a:lnTo>
                      <a:lnTo>
                        <a:pt x="137" y="110"/>
                      </a:lnTo>
                      <a:lnTo>
                        <a:pt x="145" y="107"/>
                      </a:lnTo>
                      <a:lnTo>
                        <a:pt x="145" y="113"/>
                      </a:lnTo>
                      <a:lnTo>
                        <a:pt x="151" y="120"/>
                      </a:lnTo>
                      <a:lnTo>
                        <a:pt x="154" y="128"/>
                      </a:lnTo>
                      <a:lnTo>
                        <a:pt x="162" y="134"/>
                      </a:lnTo>
                      <a:lnTo>
                        <a:pt x="169" y="140"/>
                      </a:lnTo>
                      <a:lnTo>
                        <a:pt x="177" y="152"/>
                      </a:lnTo>
                      <a:lnTo>
                        <a:pt x="172" y="155"/>
                      </a:lnTo>
                      <a:lnTo>
                        <a:pt x="159" y="145"/>
                      </a:lnTo>
                      <a:lnTo>
                        <a:pt x="150" y="150"/>
                      </a:lnTo>
                      <a:lnTo>
                        <a:pt x="148" y="158"/>
                      </a:lnTo>
                      <a:lnTo>
                        <a:pt x="153" y="169"/>
                      </a:lnTo>
                      <a:lnTo>
                        <a:pt x="148" y="176"/>
                      </a:lnTo>
                      <a:lnTo>
                        <a:pt x="143" y="184"/>
                      </a:lnTo>
                      <a:lnTo>
                        <a:pt x="134" y="184"/>
                      </a:lnTo>
                      <a:lnTo>
                        <a:pt x="135" y="164"/>
                      </a:lnTo>
                      <a:lnTo>
                        <a:pt x="135" y="155"/>
                      </a:lnTo>
                      <a:lnTo>
                        <a:pt x="126" y="148"/>
                      </a:lnTo>
                      <a:lnTo>
                        <a:pt x="119" y="139"/>
                      </a:lnTo>
                      <a:lnTo>
                        <a:pt x="111" y="137"/>
                      </a:lnTo>
                      <a:lnTo>
                        <a:pt x="111" y="128"/>
                      </a:lnTo>
                      <a:lnTo>
                        <a:pt x="90" y="120"/>
                      </a:lnTo>
                      <a:lnTo>
                        <a:pt x="76" y="107"/>
                      </a:lnTo>
                      <a:lnTo>
                        <a:pt x="68" y="102"/>
                      </a:lnTo>
                      <a:lnTo>
                        <a:pt x="59" y="94"/>
                      </a:lnTo>
                      <a:lnTo>
                        <a:pt x="55" y="75"/>
                      </a:lnTo>
                      <a:lnTo>
                        <a:pt x="49" y="64"/>
                      </a:lnTo>
                      <a:lnTo>
                        <a:pt x="33" y="61"/>
                      </a:lnTo>
                      <a:lnTo>
                        <a:pt x="30" y="70"/>
                      </a:lnTo>
                      <a:lnTo>
                        <a:pt x="12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6" name="Freeform 999"/>
                <p:cNvSpPr>
                  <a:spLocks/>
                </p:cNvSpPr>
                <p:nvPr/>
              </p:nvSpPr>
              <p:spPr bwMode="auto">
                <a:xfrm>
                  <a:off x="7648575" y="879158"/>
                  <a:ext cx="280988" cy="292100"/>
                </a:xfrm>
                <a:custGeom>
                  <a:avLst/>
                  <a:gdLst>
                    <a:gd name="T0" fmla="*/ 12 w 177"/>
                    <a:gd name="T1" fmla="*/ 70 h 184"/>
                    <a:gd name="T2" fmla="*/ 12 w 177"/>
                    <a:gd name="T3" fmla="*/ 59 h 184"/>
                    <a:gd name="T4" fmla="*/ 0 w 177"/>
                    <a:gd name="T5" fmla="*/ 54 h 184"/>
                    <a:gd name="T6" fmla="*/ 0 w 177"/>
                    <a:gd name="T7" fmla="*/ 38 h 184"/>
                    <a:gd name="T8" fmla="*/ 6 w 177"/>
                    <a:gd name="T9" fmla="*/ 29 h 184"/>
                    <a:gd name="T10" fmla="*/ 6 w 177"/>
                    <a:gd name="T11" fmla="*/ 18 h 184"/>
                    <a:gd name="T12" fmla="*/ 20 w 177"/>
                    <a:gd name="T13" fmla="*/ 16 h 184"/>
                    <a:gd name="T14" fmla="*/ 25 w 177"/>
                    <a:gd name="T15" fmla="*/ 10 h 184"/>
                    <a:gd name="T16" fmla="*/ 31 w 177"/>
                    <a:gd name="T17" fmla="*/ 18 h 184"/>
                    <a:gd name="T18" fmla="*/ 35 w 177"/>
                    <a:gd name="T19" fmla="*/ 13 h 184"/>
                    <a:gd name="T20" fmla="*/ 41 w 177"/>
                    <a:gd name="T21" fmla="*/ 14 h 184"/>
                    <a:gd name="T22" fmla="*/ 47 w 177"/>
                    <a:gd name="T23" fmla="*/ 2 h 184"/>
                    <a:gd name="T24" fmla="*/ 54 w 177"/>
                    <a:gd name="T25" fmla="*/ 6 h 184"/>
                    <a:gd name="T26" fmla="*/ 70 w 177"/>
                    <a:gd name="T27" fmla="*/ 6 h 184"/>
                    <a:gd name="T28" fmla="*/ 83 w 177"/>
                    <a:gd name="T29" fmla="*/ 0 h 184"/>
                    <a:gd name="T30" fmla="*/ 90 w 177"/>
                    <a:gd name="T31" fmla="*/ 10 h 184"/>
                    <a:gd name="T32" fmla="*/ 94 w 177"/>
                    <a:gd name="T33" fmla="*/ 22 h 184"/>
                    <a:gd name="T34" fmla="*/ 86 w 177"/>
                    <a:gd name="T35" fmla="*/ 29 h 184"/>
                    <a:gd name="T36" fmla="*/ 83 w 177"/>
                    <a:gd name="T37" fmla="*/ 43 h 184"/>
                    <a:gd name="T38" fmla="*/ 83 w 177"/>
                    <a:gd name="T39" fmla="*/ 54 h 184"/>
                    <a:gd name="T40" fmla="*/ 89 w 177"/>
                    <a:gd name="T41" fmla="*/ 58 h 184"/>
                    <a:gd name="T42" fmla="*/ 98 w 177"/>
                    <a:gd name="T43" fmla="*/ 75 h 184"/>
                    <a:gd name="T44" fmla="*/ 108 w 177"/>
                    <a:gd name="T45" fmla="*/ 91 h 184"/>
                    <a:gd name="T46" fmla="*/ 127 w 177"/>
                    <a:gd name="T47" fmla="*/ 110 h 184"/>
                    <a:gd name="T48" fmla="*/ 137 w 177"/>
                    <a:gd name="T49" fmla="*/ 110 h 184"/>
                    <a:gd name="T50" fmla="*/ 145 w 177"/>
                    <a:gd name="T51" fmla="*/ 107 h 184"/>
                    <a:gd name="T52" fmla="*/ 145 w 177"/>
                    <a:gd name="T53" fmla="*/ 113 h 184"/>
                    <a:gd name="T54" fmla="*/ 151 w 177"/>
                    <a:gd name="T55" fmla="*/ 120 h 184"/>
                    <a:gd name="T56" fmla="*/ 154 w 177"/>
                    <a:gd name="T57" fmla="*/ 128 h 184"/>
                    <a:gd name="T58" fmla="*/ 162 w 177"/>
                    <a:gd name="T59" fmla="*/ 134 h 184"/>
                    <a:gd name="T60" fmla="*/ 169 w 177"/>
                    <a:gd name="T61" fmla="*/ 140 h 184"/>
                    <a:gd name="T62" fmla="*/ 177 w 177"/>
                    <a:gd name="T63" fmla="*/ 152 h 184"/>
                    <a:gd name="T64" fmla="*/ 172 w 177"/>
                    <a:gd name="T65" fmla="*/ 155 h 184"/>
                    <a:gd name="T66" fmla="*/ 159 w 177"/>
                    <a:gd name="T67" fmla="*/ 145 h 184"/>
                    <a:gd name="T68" fmla="*/ 150 w 177"/>
                    <a:gd name="T69" fmla="*/ 150 h 184"/>
                    <a:gd name="T70" fmla="*/ 148 w 177"/>
                    <a:gd name="T71" fmla="*/ 158 h 184"/>
                    <a:gd name="T72" fmla="*/ 153 w 177"/>
                    <a:gd name="T73" fmla="*/ 169 h 184"/>
                    <a:gd name="T74" fmla="*/ 148 w 177"/>
                    <a:gd name="T75" fmla="*/ 176 h 184"/>
                    <a:gd name="T76" fmla="*/ 143 w 177"/>
                    <a:gd name="T77" fmla="*/ 184 h 184"/>
                    <a:gd name="T78" fmla="*/ 134 w 177"/>
                    <a:gd name="T79" fmla="*/ 184 h 184"/>
                    <a:gd name="T80" fmla="*/ 135 w 177"/>
                    <a:gd name="T81" fmla="*/ 164 h 184"/>
                    <a:gd name="T82" fmla="*/ 135 w 177"/>
                    <a:gd name="T83" fmla="*/ 155 h 184"/>
                    <a:gd name="T84" fmla="*/ 126 w 177"/>
                    <a:gd name="T85" fmla="*/ 148 h 184"/>
                    <a:gd name="T86" fmla="*/ 119 w 177"/>
                    <a:gd name="T87" fmla="*/ 139 h 184"/>
                    <a:gd name="T88" fmla="*/ 111 w 177"/>
                    <a:gd name="T89" fmla="*/ 137 h 184"/>
                    <a:gd name="T90" fmla="*/ 111 w 177"/>
                    <a:gd name="T91" fmla="*/ 128 h 184"/>
                    <a:gd name="T92" fmla="*/ 90 w 177"/>
                    <a:gd name="T93" fmla="*/ 120 h 184"/>
                    <a:gd name="T94" fmla="*/ 76 w 177"/>
                    <a:gd name="T95" fmla="*/ 107 h 184"/>
                    <a:gd name="T96" fmla="*/ 68 w 177"/>
                    <a:gd name="T97" fmla="*/ 102 h 184"/>
                    <a:gd name="T98" fmla="*/ 59 w 177"/>
                    <a:gd name="T99" fmla="*/ 94 h 184"/>
                    <a:gd name="T100" fmla="*/ 55 w 177"/>
                    <a:gd name="T101" fmla="*/ 75 h 184"/>
                    <a:gd name="T102" fmla="*/ 49 w 177"/>
                    <a:gd name="T103" fmla="*/ 64 h 184"/>
                    <a:gd name="T104" fmla="*/ 33 w 177"/>
                    <a:gd name="T105" fmla="*/ 61 h 184"/>
                    <a:gd name="T106" fmla="*/ 30 w 177"/>
                    <a:gd name="T107" fmla="*/ 70 h 184"/>
                    <a:gd name="T108" fmla="*/ 12 w 177"/>
                    <a:gd name="T109" fmla="*/ 7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7" h="184">
                      <a:moveTo>
                        <a:pt x="12" y="70"/>
                      </a:moveTo>
                      <a:lnTo>
                        <a:pt x="12" y="59"/>
                      </a:lnTo>
                      <a:lnTo>
                        <a:pt x="0" y="54"/>
                      </a:lnTo>
                      <a:lnTo>
                        <a:pt x="0" y="38"/>
                      </a:lnTo>
                      <a:lnTo>
                        <a:pt x="6" y="29"/>
                      </a:lnTo>
                      <a:lnTo>
                        <a:pt x="6" y="18"/>
                      </a:lnTo>
                      <a:lnTo>
                        <a:pt x="20" y="16"/>
                      </a:lnTo>
                      <a:lnTo>
                        <a:pt x="25" y="10"/>
                      </a:lnTo>
                      <a:lnTo>
                        <a:pt x="31" y="18"/>
                      </a:lnTo>
                      <a:lnTo>
                        <a:pt x="35" y="13"/>
                      </a:lnTo>
                      <a:lnTo>
                        <a:pt x="41" y="14"/>
                      </a:lnTo>
                      <a:lnTo>
                        <a:pt x="47" y="2"/>
                      </a:lnTo>
                      <a:lnTo>
                        <a:pt x="54" y="6"/>
                      </a:lnTo>
                      <a:lnTo>
                        <a:pt x="70" y="6"/>
                      </a:lnTo>
                      <a:lnTo>
                        <a:pt x="83" y="0"/>
                      </a:lnTo>
                      <a:lnTo>
                        <a:pt x="90" y="10"/>
                      </a:lnTo>
                      <a:lnTo>
                        <a:pt x="94" y="22"/>
                      </a:lnTo>
                      <a:lnTo>
                        <a:pt x="86" y="29"/>
                      </a:lnTo>
                      <a:lnTo>
                        <a:pt x="83" y="43"/>
                      </a:lnTo>
                      <a:lnTo>
                        <a:pt x="83" y="54"/>
                      </a:lnTo>
                      <a:lnTo>
                        <a:pt x="89" y="58"/>
                      </a:lnTo>
                      <a:lnTo>
                        <a:pt x="98" y="75"/>
                      </a:lnTo>
                      <a:lnTo>
                        <a:pt x="108" y="91"/>
                      </a:lnTo>
                      <a:lnTo>
                        <a:pt x="127" y="110"/>
                      </a:lnTo>
                      <a:lnTo>
                        <a:pt x="137" y="110"/>
                      </a:lnTo>
                      <a:lnTo>
                        <a:pt x="145" y="107"/>
                      </a:lnTo>
                      <a:lnTo>
                        <a:pt x="145" y="113"/>
                      </a:lnTo>
                      <a:lnTo>
                        <a:pt x="151" y="120"/>
                      </a:lnTo>
                      <a:lnTo>
                        <a:pt x="154" y="128"/>
                      </a:lnTo>
                      <a:lnTo>
                        <a:pt x="162" y="134"/>
                      </a:lnTo>
                      <a:lnTo>
                        <a:pt x="169" y="140"/>
                      </a:lnTo>
                      <a:lnTo>
                        <a:pt x="177" y="152"/>
                      </a:lnTo>
                      <a:lnTo>
                        <a:pt x="172" y="155"/>
                      </a:lnTo>
                      <a:lnTo>
                        <a:pt x="159" y="145"/>
                      </a:lnTo>
                      <a:lnTo>
                        <a:pt x="150" y="150"/>
                      </a:lnTo>
                      <a:lnTo>
                        <a:pt x="148" y="158"/>
                      </a:lnTo>
                      <a:lnTo>
                        <a:pt x="153" y="169"/>
                      </a:lnTo>
                      <a:lnTo>
                        <a:pt x="148" y="176"/>
                      </a:lnTo>
                      <a:lnTo>
                        <a:pt x="143" y="184"/>
                      </a:lnTo>
                      <a:lnTo>
                        <a:pt x="134" y="184"/>
                      </a:lnTo>
                      <a:lnTo>
                        <a:pt x="135" y="164"/>
                      </a:lnTo>
                      <a:lnTo>
                        <a:pt x="135" y="155"/>
                      </a:lnTo>
                      <a:lnTo>
                        <a:pt x="126" y="148"/>
                      </a:lnTo>
                      <a:lnTo>
                        <a:pt x="119" y="139"/>
                      </a:lnTo>
                      <a:lnTo>
                        <a:pt x="111" y="137"/>
                      </a:lnTo>
                      <a:lnTo>
                        <a:pt x="111" y="128"/>
                      </a:lnTo>
                      <a:lnTo>
                        <a:pt x="90" y="120"/>
                      </a:lnTo>
                      <a:lnTo>
                        <a:pt x="76" y="107"/>
                      </a:lnTo>
                      <a:lnTo>
                        <a:pt x="68" y="102"/>
                      </a:lnTo>
                      <a:lnTo>
                        <a:pt x="59" y="94"/>
                      </a:lnTo>
                      <a:lnTo>
                        <a:pt x="55" y="75"/>
                      </a:lnTo>
                      <a:lnTo>
                        <a:pt x="49" y="64"/>
                      </a:lnTo>
                      <a:lnTo>
                        <a:pt x="33" y="61"/>
                      </a:lnTo>
                      <a:lnTo>
                        <a:pt x="30" y="70"/>
                      </a:lnTo>
                      <a:lnTo>
                        <a:pt x="12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7" name="Freeform 1000"/>
                <p:cNvSpPr>
                  <a:spLocks/>
                </p:cNvSpPr>
                <p:nvPr/>
              </p:nvSpPr>
              <p:spPr bwMode="auto">
                <a:xfrm>
                  <a:off x="7648575" y="879158"/>
                  <a:ext cx="280988" cy="292100"/>
                </a:xfrm>
                <a:custGeom>
                  <a:avLst/>
                  <a:gdLst>
                    <a:gd name="T0" fmla="*/ 12 w 177"/>
                    <a:gd name="T1" fmla="*/ 70 h 184"/>
                    <a:gd name="T2" fmla="*/ 12 w 177"/>
                    <a:gd name="T3" fmla="*/ 59 h 184"/>
                    <a:gd name="T4" fmla="*/ 0 w 177"/>
                    <a:gd name="T5" fmla="*/ 54 h 184"/>
                    <a:gd name="T6" fmla="*/ 0 w 177"/>
                    <a:gd name="T7" fmla="*/ 38 h 184"/>
                    <a:gd name="T8" fmla="*/ 6 w 177"/>
                    <a:gd name="T9" fmla="*/ 29 h 184"/>
                    <a:gd name="T10" fmla="*/ 6 w 177"/>
                    <a:gd name="T11" fmla="*/ 18 h 184"/>
                    <a:gd name="T12" fmla="*/ 20 w 177"/>
                    <a:gd name="T13" fmla="*/ 16 h 184"/>
                    <a:gd name="T14" fmla="*/ 25 w 177"/>
                    <a:gd name="T15" fmla="*/ 10 h 184"/>
                    <a:gd name="T16" fmla="*/ 31 w 177"/>
                    <a:gd name="T17" fmla="*/ 18 h 184"/>
                    <a:gd name="T18" fmla="*/ 35 w 177"/>
                    <a:gd name="T19" fmla="*/ 13 h 184"/>
                    <a:gd name="T20" fmla="*/ 41 w 177"/>
                    <a:gd name="T21" fmla="*/ 14 h 184"/>
                    <a:gd name="T22" fmla="*/ 47 w 177"/>
                    <a:gd name="T23" fmla="*/ 2 h 184"/>
                    <a:gd name="T24" fmla="*/ 54 w 177"/>
                    <a:gd name="T25" fmla="*/ 6 h 184"/>
                    <a:gd name="T26" fmla="*/ 70 w 177"/>
                    <a:gd name="T27" fmla="*/ 6 h 184"/>
                    <a:gd name="T28" fmla="*/ 83 w 177"/>
                    <a:gd name="T29" fmla="*/ 0 h 184"/>
                    <a:gd name="T30" fmla="*/ 90 w 177"/>
                    <a:gd name="T31" fmla="*/ 10 h 184"/>
                    <a:gd name="T32" fmla="*/ 94 w 177"/>
                    <a:gd name="T33" fmla="*/ 22 h 184"/>
                    <a:gd name="T34" fmla="*/ 86 w 177"/>
                    <a:gd name="T35" fmla="*/ 29 h 184"/>
                    <a:gd name="T36" fmla="*/ 83 w 177"/>
                    <a:gd name="T37" fmla="*/ 43 h 184"/>
                    <a:gd name="T38" fmla="*/ 83 w 177"/>
                    <a:gd name="T39" fmla="*/ 54 h 184"/>
                    <a:gd name="T40" fmla="*/ 89 w 177"/>
                    <a:gd name="T41" fmla="*/ 58 h 184"/>
                    <a:gd name="T42" fmla="*/ 98 w 177"/>
                    <a:gd name="T43" fmla="*/ 75 h 184"/>
                    <a:gd name="T44" fmla="*/ 108 w 177"/>
                    <a:gd name="T45" fmla="*/ 91 h 184"/>
                    <a:gd name="T46" fmla="*/ 127 w 177"/>
                    <a:gd name="T47" fmla="*/ 110 h 184"/>
                    <a:gd name="T48" fmla="*/ 137 w 177"/>
                    <a:gd name="T49" fmla="*/ 110 h 184"/>
                    <a:gd name="T50" fmla="*/ 145 w 177"/>
                    <a:gd name="T51" fmla="*/ 107 h 184"/>
                    <a:gd name="T52" fmla="*/ 145 w 177"/>
                    <a:gd name="T53" fmla="*/ 113 h 184"/>
                    <a:gd name="T54" fmla="*/ 151 w 177"/>
                    <a:gd name="T55" fmla="*/ 120 h 184"/>
                    <a:gd name="T56" fmla="*/ 154 w 177"/>
                    <a:gd name="T57" fmla="*/ 128 h 184"/>
                    <a:gd name="T58" fmla="*/ 162 w 177"/>
                    <a:gd name="T59" fmla="*/ 134 h 184"/>
                    <a:gd name="T60" fmla="*/ 169 w 177"/>
                    <a:gd name="T61" fmla="*/ 140 h 184"/>
                    <a:gd name="T62" fmla="*/ 177 w 177"/>
                    <a:gd name="T63" fmla="*/ 152 h 184"/>
                    <a:gd name="T64" fmla="*/ 172 w 177"/>
                    <a:gd name="T65" fmla="*/ 155 h 184"/>
                    <a:gd name="T66" fmla="*/ 159 w 177"/>
                    <a:gd name="T67" fmla="*/ 145 h 184"/>
                    <a:gd name="T68" fmla="*/ 150 w 177"/>
                    <a:gd name="T69" fmla="*/ 150 h 184"/>
                    <a:gd name="T70" fmla="*/ 148 w 177"/>
                    <a:gd name="T71" fmla="*/ 158 h 184"/>
                    <a:gd name="T72" fmla="*/ 153 w 177"/>
                    <a:gd name="T73" fmla="*/ 169 h 184"/>
                    <a:gd name="T74" fmla="*/ 148 w 177"/>
                    <a:gd name="T75" fmla="*/ 176 h 184"/>
                    <a:gd name="T76" fmla="*/ 143 w 177"/>
                    <a:gd name="T77" fmla="*/ 184 h 184"/>
                    <a:gd name="T78" fmla="*/ 134 w 177"/>
                    <a:gd name="T79" fmla="*/ 184 h 184"/>
                    <a:gd name="T80" fmla="*/ 135 w 177"/>
                    <a:gd name="T81" fmla="*/ 164 h 184"/>
                    <a:gd name="T82" fmla="*/ 135 w 177"/>
                    <a:gd name="T83" fmla="*/ 155 h 184"/>
                    <a:gd name="T84" fmla="*/ 126 w 177"/>
                    <a:gd name="T85" fmla="*/ 148 h 184"/>
                    <a:gd name="T86" fmla="*/ 119 w 177"/>
                    <a:gd name="T87" fmla="*/ 139 h 184"/>
                    <a:gd name="T88" fmla="*/ 111 w 177"/>
                    <a:gd name="T89" fmla="*/ 137 h 184"/>
                    <a:gd name="T90" fmla="*/ 111 w 177"/>
                    <a:gd name="T91" fmla="*/ 128 h 184"/>
                    <a:gd name="T92" fmla="*/ 90 w 177"/>
                    <a:gd name="T93" fmla="*/ 120 h 184"/>
                    <a:gd name="T94" fmla="*/ 76 w 177"/>
                    <a:gd name="T95" fmla="*/ 107 h 184"/>
                    <a:gd name="T96" fmla="*/ 68 w 177"/>
                    <a:gd name="T97" fmla="*/ 102 h 184"/>
                    <a:gd name="T98" fmla="*/ 59 w 177"/>
                    <a:gd name="T99" fmla="*/ 94 h 184"/>
                    <a:gd name="T100" fmla="*/ 55 w 177"/>
                    <a:gd name="T101" fmla="*/ 75 h 184"/>
                    <a:gd name="T102" fmla="*/ 49 w 177"/>
                    <a:gd name="T103" fmla="*/ 64 h 184"/>
                    <a:gd name="T104" fmla="*/ 33 w 177"/>
                    <a:gd name="T105" fmla="*/ 61 h 184"/>
                    <a:gd name="T106" fmla="*/ 30 w 177"/>
                    <a:gd name="T107" fmla="*/ 70 h 184"/>
                    <a:gd name="T108" fmla="*/ 12 w 177"/>
                    <a:gd name="T109" fmla="*/ 7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7" h="184">
                      <a:moveTo>
                        <a:pt x="12" y="70"/>
                      </a:moveTo>
                      <a:lnTo>
                        <a:pt x="12" y="59"/>
                      </a:lnTo>
                      <a:lnTo>
                        <a:pt x="0" y="54"/>
                      </a:lnTo>
                      <a:lnTo>
                        <a:pt x="0" y="38"/>
                      </a:lnTo>
                      <a:lnTo>
                        <a:pt x="6" y="29"/>
                      </a:lnTo>
                      <a:lnTo>
                        <a:pt x="6" y="18"/>
                      </a:lnTo>
                      <a:lnTo>
                        <a:pt x="20" y="16"/>
                      </a:lnTo>
                      <a:lnTo>
                        <a:pt x="25" y="10"/>
                      </a:lnTo>
                      <a:lnTo>
                        <a:pt x="31" y="18"/>
                      </a:lnTo>
                      <a:lnTo>
                        <a:pt x="35" y="13"/>
                      </a:lnTo>
                      <a:lnTo>
                        <a:pt x="41" y="14"/>
                      </a:lnTo>
                      <a:lnTo>
                        <a:pt x="47" y="2"/>
                      </a:lnTo>
                      <a:lnTo>
                        <a:pt x="54" y="6"/>
                      </a:lnTo>
                      <a:lnTo>
                        <a:pt x="70" y="6"/>
                      </a:lnTo>
                      <a:lnTo>
                        <a:pt x="83" y="0"/>
                      </a:lnTo>
                      <a:lnTo>
                        <a:pt x="90" y="10"/>
                      </a:lnTo>
                      <a:lnTo>
                        <a:pt x="94" y="22"/>
                      </a:lnTo>
                      <a:lnTo>
                        <a:pt x="86" y="29"/>
                      </a:lnTo>
                      <a:lnTo>
                        <a:pt x="83" y="43"/>
                      </a:lnTo>
                      <a:lnTo>
                        <a:pt x="83" y="54"/>
                      </a:lnTo>
                      <a:lnTo>
                        <a:pt x="89" y="58"/>
                      </a:lnTo>
                      <a:lnTo>
                        <a:pt x="98" y="75"/>
                      </a:lnTo>
                      <a:lnTo>
                        <a:pt x="108" y="91"/>
                      </a:lnTo>
                      <a:lnTo>
                        <a:pt x="127" y="110"/>
                      </a:lnTo>
                      <a:lnTo>
                        <a:pt x="137" y="110"/>
                      </a:lnTo>
                      <a:lnTo>
                        <a:pt x="145" y="107"/>
                      </a:lnTo>
                      <a:lnTo>
                        <a:pt x="145" y="113"/>
                      </a:lnTo>
                      <a:lnTo>
                        <a:pt x="151" y="120"/>
                      </a:lnTo>
                      <a:lnTo>
                        <a:pt x="154" y="128"/>
                      </a:lnTo>
                      <a:lnTo>
                        <a:pt x="162" y="134"/>
                      </a:lnTo>
                      <a:lnTo>
                        <a:pt x="169" y="140"/>
                      </a:lnTo>
                      <a:lnTo>
                        <a:pt x="177" y="152"/>
                      </a:lnTo>
                      <a:lnTo>
                        <a:pt x="172" y="155"/>
                      </a:lnTo>
                      <a:lnTo>
                        <a:pt x="159" y="145"/>
                      </a:lnTo>
                      <a:lnTo>
                        <a:pt x="150" y="150"/>
                      </a:lnTo>
                      <a:lnTo>
                        <a:pt x="148" y="158"/>
                      </a:lnTo>
                      <a:lnTo>
                        <a:pt x="153" y="169"/>
                      </a:lnTo>
                      <a:lnTo>
                        <a:pt x="148" y="176"/>
                      </a:lnTo>
                      <a:lnTo>
                        <a:pt x="143" y="184"/>
                      </a:lnTo>
                      <a:lnTo>
                        <a:pt x="134" y="184"/>
                      </a:lnTo>
                      <a:lnTo>
                        <a:pt x="135" y="164"/>
                      </a:lnTo>
                      <a:lnTo>
                        <a:pt x="135" y="155"/>
                      </a:lnTo>
                      <a:lnTo>
                        <a:pt x="126" y="148"/>
                      </a:lnTo>
                      <a:lnTo>
                        <a:pt x="119" y="139"/>
                      </a:lnTo>
                      <a:lnTo>
                        <a:pt x="111" y="137"/>
                      </a:lnTo>
                      <a:lnTo>
                        <a:pt x="111" y="128"/>
                      </a:lnTo>
                      <a:lnTo>
                        <a:pt x="90" y="120"/>
                      </a:lnTo>
                      <a:lnTo>
                        <a:pt x="76" y="107"/>
                      </a:lnTo>
                      <a:lnTo>
                        <a:pt x="68" y="102"/>
                      </a:lnTo>
                      <a:lnTo>
                        <a:pt x="59" y="94"/>
                      </a:lnTo>
                      <a:lnTo>
                        <a:pt x="55" y="75"/>
                      </a:lnTo>
                      <a:lnTo>
                        <a:pt x="49" y="64"/>
                      </a:lnTo>
                      <a:lnTo>
                        <a:pt x="33" y="61"/>
                      </a:lnTo>
                      <a:lnTo>
                        <a:pt x="30" y="70"/>
                      </a:lnTo>
                      <a:lnTo>
                        <a:pt x="12" y="70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8" name="Freeform 1001"/>
                <p:cNvSpPr>
                  <a:spLocks/>
                </p:cNvSpPr>
                <p:nvPr/>
              </p:nvSpPr>
              <p:spPr bwMode="auto">
                <a:xfrm>
                  <a:off x="7648575" y="879158"/>
                  <a:ext cx="280988" cy="292100"/>
                </a:xfrm>
                <a:custGeom>
                  <a:avLst/>
                  <a:gdLst>
                    <a:gd name="T0" fmla="*/ 12 w 177"/>
                    <a:gd name="T1" fmla="*/ 70 h 184"/>
                    <a:gd name="T2" fmla="*/ 12 w 177"/>
                    <a:gd name="T3" fmla="*/ 59 h 184"/>
                    <a:gd name="T4" fmla="*/ 0 w 177"/>
                    <a:gd name="T5" fmla="*/ 54 h 184"/>
                    <a:gd name="T6" fmla="*/ 0 w 177"/>
                    <a:gd name="T7" fmla="*/ 38 h 184"/>
                    <a:gd name="T8" fmla="*/ 6 w 177"/>
                    <a:gd name="T9" fmla="*/ 29 h 184"/>
                    <a:gd name="T10" fmla="*/ 6 w 177"/>
                    <a:gd name="T11" fmla="*/ 18 h 184"/>
                    <a:gd name="T12" fmla="*/ 20 w 177"/>
                    <a:gd name="T13" fmla="*/ 16 h 184"/>
                    <a:gd name="T14" fmla="*/ 25 w 177"/>
                    <a:gd name="T15" fmla="*/ 10 h 184"/>
                    <a:gd name="T16" fmla="*/ 31 w 177"/>
                    <a:gd name="T17" fmla="*/ 18 h 184"/>
                    <a:gd name="T18" fmla="*/ 35 w 177"/>
                    <a:gd name="T19" fmla="*/ 13 h 184"/>
                    <a:gd name="T20" fmla="*/ 41 w 177"/>
                    <a:gd name="T21" fmla="*/ 14 h 184"/>
                    <a:gd name="T22" fmla="*/ 47 w 177"/>
                    <a:gd name="T23" fmla="*/ 2 h 184"/>
                    <a:gd name="T24" fmla="*/ 54 w 177"/>
                    <a:gd name="T25" fmla="*/ 6 h 184"/>
                    <a:gd name="T26" fmla="*/ 70 w 177"/>
                    <a:gd name="T27" fmla="*/ 6 h 184"/>
                    <a:gd name="T28" fmla="*/ 83 w 177"/>
                    <a:gd name="T29" fmla="*/ 0 h 184"/>
                    <a:gd name="T30" fmla="*/ 90 w 177"/>
                    <a:gd name="T31" fmla="*/ 10 h 184"/>
                    <a:gd name="T32" fmla="*/ 94 w 177"/>
                    <a:gd name="T33" fmla="*/ 22 h 184"/>
                    <a:gd name="T34" fmla="*/ 86 w 177"/>
                    <a:gd name="T35" fmla="*/ 29 h 184"/>
                    <a:gd name="T36" fmla="*/ 83 w 177"/>
                    <a:gd name="T37" fmla="*/ 43 h 184"/>
                    <a:gd name="T38" fmla="*/ 83 w 177"/>
                    <a:gd name="T39" fmla="*/ 54 h 184"/>
                    <a:gd name="T40" fmla="*/ 89 w 177"/>
                    <a:gd name="T41" fmla="*/ 58 h 184"/>
                    <a:gd name="T42" fmla="*/ 98 w 177"/>
                    <a:gd name="T43" fmla="*/ 75 h 184"/>
                    <a:gd name="T44" fmla="*/ 108 w 177"/>
                    <a:gd name="T45" fmla="*/ 91 h 184"/>
                    <a:gd name="T46" fmla="*/ 127 w 177"/>
                    <a:gd name="T47" fmla="*/ 110 h 184"/>
                    <a:gd name="T48" fmla="*/ 137 w 177"/>
                    <a:gd name="T49" fmla="*/ 110 h 184"/>
                    <a:gd name="T50" fmla="*/ 145 w 177"/>
                    <a:gd name="T51" fmla="*/ 107 h 184"/>
                    <a:gd name="T52" fmla="*/ 145 w 177"/>
                    <a:gd name="T53" fmla="*/ 113 h 184"/>
                    <a:gd name="T54" fmla="*/ 151 w 177"/>
                    <a:gd name="T55" fmla="*/ 120 h 184"/>
                    <a:gd name="T56" fmla="*/ 154 w 177"/>
                    <a:gd name="T57" fmla="*/ 128 h 184"/>
                    <a:gd name="T58" fmla="*/ 162 w 177"/>
                    <a:gd name="T59" fmla="*/ 134 h 184"/>
                    <a:gd name="T60" fmla="*/ 169 w 177"/>
                    <a:gd name="T61" fmla="*/ 140 h 184"/>
                    <a:gd name="T62" fmla="*/ 177 w 177"/>
                    <a:gd name="T63" fmla="*/ 152 h 184"/>
                    <a:gd name="T64" fmla="*/ 172 w 177"/>
                    <a:gd name="T65" fmla="*/ 155 h 184"/>
                    <a:gd name="T66" fmla="*/ 159 w 177"/>
                    <a:gd name="T67" fmla="*/ 145 h 184"/>
                    <a:gd name="T68" fmla="*/ 150 w 177"/>
                    <a:gd name="T69" fmla="*/ 150 h 184"/>
                    <a:gd name="T70" fmla="*/ 148 w 177"/>
                    <a:gd name="T71" fmla="*/ 158 h 184"/>
                    <a:gd name="T72" fmla="*/ 153 w 177"/>
                    <a:gd name="T73" fmla="*/ 169 h 184"/>
                    <a:gd name="T74" fmla="*/ 148 w 177"/>
                    <a:gd name="T75" fmla="*/ 176 h 184"/>
                    <a:gd name="T76" fmla="*/ 143 w 177"/>
                    <a:gd name="T77" fmla="*/ 184 h 184"/>
                    <a:gd name="T78" fmla="*/ 134 w 177"/>
                    <a:gd name="T79" fmla="*/ 184 h 184"/>
                    <a:gd name="T80" fmla="*/ 135 w 177"/>
                    <a:gd name="T81" fmla="*/ 164 h 184"/>
                    <a:gd name="T82" fmla="*/ 135 w 177"/>
                    <a:gd name="T83" fmla="*/ 155 h 184"/>
                    <a:gd name="T84" fmla="*/ 126 w 177"/>
                    <a:gd name="T85" fmla="*/ 148 h 184"/>
                    <a:gd name="T86" fmla="*/ 119 w 177"/>
                    <a:gd name="T87" fmla="*/ 139 h 184"/>
                    <a:gd name="T88" fmla="*/ 111 w 177"/>
                    <a:gd name="T89" fmla="*/ 137 h 184"/>
                    <a:gd name="T90" fmla="*/ 111 w 177"/>
                    <a:gd name="T91" fmla="*/ 128 h 184"/>
                    <a:gd name="T92" fmla="*/ 90 w 177"/>
                    <a:gd name="T93" fmla="*/ 120 h 184"/>
                    <a:gd name="T94" fmla="*/ 76 w 177"/>
                    <a:gd name="T95" fmla="*/ 107 h 184"/>
                    <a:gd name="T96" fmla="*/ 68 w 177"/>
                    <a:gd name="T97" fmla="*/ 102 h 184"/>
                    <a:gd name="T98" fmla="*/ 59 w 177"/>
                    <a:gd name="T99" fmla="*/ 94 h 184"/>
                    <a:gd name="T100" fmla="*/ 55 w 177"/>
                    <a:gd name="T101" fmla="*/ 75 h 184"/>
                    <a:gd name="T102" fmla="*/ 49 w 177"/>
                    <a:gd name="T103" fmla="*/ 64 h 184"/>
                    <a:gd name="T104" fmla="*/ 33 w 177"/>
                    <a:gd name="T105" fmla="*/ 61 h 184"/>
                    <a:gd name="T106" fmla="*/ 30 w 177"/>
                    <a:gd name="T107" fmla="*/ 70 h 184"/>
                    <a:gd name="T108" fmla="*/ 12 w 177"/>
                    <a:gd name="T109" fmla="*/ 7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7" h="184">
                      <a:moveTo>
                        <a:pt x="12" y="70"/>
                      </a:moveTo>
                      <a:lnTo>
                        <a:pt x="12" y="59"/>
                      </a:lnTo>
                      <a:lnTo>
                        <a:pt x="0" y="54"/>
                      </a:lnTo>
                      <a:lnTo>
                        <a:pt x="0" y="38"/>
                      </a:lnTo>
                      <a:lnTo>
                        <a:pt x="6" y="29"/>
                      </a:lnTo>
                      <a:lnTo>
                        <a:pt x="6" y="18"/>
                      </a:lnTo>
                      <a:lnTo>
                        <a:pt x="20" y="16"/>
                      </a:lnTo>
                      <a:lnTo>
                        <a:pt x="25" y="10"/>
                      </a:lnTo>
                      <a:lnTo>
                        <a:pt x="31" y="18"/>
                      </a:lnTo>
                      <a:lnTo>
                        <a:pt x="35" y="13"/>
                      </a:lnTo>
                      <a:lnTo>
                        <a:pt x="41" y="14"/>
                      </a:lnTo>
                      <a:lnTo>
                        <a:pt x="47" y="2"/>
                      </a:lnTo>
                      <a:lnTo>
                        <a:pt x="54" y="6"/>
                      </a:lnTo>
                      <a:lnTo>
                        <a:pt x="70" y="6"/>
                      </a:lnTo>
                      <a:lnTo>
                        <a:pt x="83" y="0"/>
                      </a:lnTo>
                      <a:lnTo>
                        <a:pt x="90" y="10"/>
                      </a:lnTo>
                      <a:lnTo>
                        <a:pt x="94" y="22"/>
                      </a:lnTo>
                      <a:lnTo>
                        <a:pt x="86" y="29"/>
                      </a:lnTo>
                      <a:lnTo>
                        <a:pt x="83" y="43"/>
                      </a:lnTo>
                      <a:lnTo>
                        <a:pt x="83" y="54"/>
                      </a:lnTo>
                      <a:lnTo>
                        <a:pt x="89" y="58"/>
                      </a:lnTo>
                      <a:lnTo>
                        <a:pt x="98" y="75"/>
                      </a:lnTo>
                      <a:lnTo>
                        <a:pt x="108" y="91"/>
                      </a:lnTo>
                      <a:lnTo>
                        <a:pt x="127" y="110"/>
                      </a:lnTo>
                      <a:lnTo>
                        <a:pt x="137" y="110"/>
                      </a:lnTo>
                      <a:lnTo>
                        <a:pt x="145" y="107"/>
                      </a:lnTo>
                      <a:lnTo>
                        <a:pt x="145" y="113"/>
                      </a:lnTo>
                      <a:lnTo>
                        <a:pt x="151" y="120"/>
                      </a:lnTo>
                      <a:lnTo>
                        <a:pt x="154" y="128"/>
                      </a:lnTo>
                      <a:lnTo>
                        <a:pt x="162" y="134"/>
                      </a:lnTo>
                      <a:lnTo>
                        <a:pt x="169" y="140"/>
                      </a:lnTo>
                      <a:lnTo>
                        <a:pt x="177" y="152"/>
                      </a:lnTo>
                      <a:lnTo>
                        <a:pt x="172" y="155"/>
                      </a:lnTo>
                      <a:lnTo>
                        <a:pt x="159" y="145"/>
                      </a:lnTo>
                      <a:lnTo>
                        <a:pt x="150" y="150"/>
                      </a:lnTo>
                      <a:lnTo>
                        <a:pt x="148" y="158"/>
                      </a:lnTo>
                      <a:lnTo>
                        <a:pt x="153" y="169"/>
                      </a:lnTo>
                      <a:lnTo>
                        <a:pt x="148" y="176"/>
                      </a:lnTo>
                      <a:lnTo>
                        <a:pt x="143" y="184"/>
                      </a:lnTo>
                      <a:lnTo>
                        <a:pt x="134" y="184"/>
                      </a:lnTo>
                      <a:lnTo>
                        <a:pt x="135" y="164"/>
                      </a:lnTo>
                      <a:lnTo>
                        <a:pt x="135" y="155"/>
                      </a:lnTo>
                      <a:lnTo>
                        <a:pt x="126" y="148"/>
                      </a:lnTo>
                      <a:lnTo>
                        <a:pt x="119" y="139"/>
                      </a:lnTo>
                      <a:lnTo>
                        <a:pt x="111" y="137"/>
                      </a:lnTo>
                      <a:lnTo>
                        <a:pt x="111" y="128"/>
                      </a:lnTo>
                      <a:lnTo>
                        <a:pt x="90" y="120"/>
                      </a:lnTo>
                      <a:lnTo>
                        <a:pt x="76" y="107"/>
                      </a:lnTo>
                      <a:lnTo>
                        <a:pt x="68" y="102"/>
                      </a:lnTo>
                      <a:lnTo>
                        <a:pt x="59" y="94"/>
                      </a:lnTo>
                      <a:lnTo>
                        <a:pt x="55" y="75"/>
                      </a:lnTo>
                      <a:lnTo>
                        <a:pt x="49" y="64"/>
                      </a:lnTo>
                      <a:lnTo>
                        <a:pt x="33" y="61"/>
                      </a:lnTo>
                      <a:lnTo>
                        <a:pt x="30" y="70"/>
                      </a:lnTo>
                      <a:lnTo>
                        <a:pt x="12" y="70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9" name="Freeform 1002"/>
                <p:cNvSpPr>
                  <a:spLocks/>
                </p:cNvSpPr>
                <p:nvPr/>
              </p:nvSpPr>
              <p:spPr bwMode="auto">
                <a:xfrm>
                  <a:off x="7627938" y="625158"/>
                  <a:ext cx="200025" cy="250825"/>
                </a:xfrm>
                <a:custGeom>
                  <a:avLst/>
                  <a:gdLst>
                    <a:gd name="T0" fmla="*/ 126 w 126"/>
                    <a:gd name="T1" fmla="*/ 77 h 158"/>
                    <a:gd name="T2" fmla="*/ 83 w 126"/>
                    <a:gd name="T3" fmla="*/ 95 h 158"/>
                    <a:gd name="T4" fmla="*/ 126 w 126"/>
                    <a:gd name="T5" fmla="*/ 77 h 158"/>
                    <a:gd name="T6" fmla="*/ 116 w 126"/>
                    <a:gd name="T7" fmla="*/ 50 h 158"/>
                    <a:gd name="T8" fmla="*/ 119 w 126"/>
                    <a:gd name="T9" fmla="*/ 20 h 158"/>
                    <a:gd name="T10" fmla="*/ 115 w 126"/>
                    <a:gd name="T11" fmla="*/ 15 h 158"/>
                    <a:gd name="T12" fmla="*/ 78 w 126"/>
                    <a:gd name="T13" fmla="*/ 21 h 158"/>
                    <a:gd name="T14" fmla="*/ 70 w 126"/>
                    <a:gd name="T15" fmla="*/ 12 h 158"/>
                    <a:gd name="T16" fmla="*/ 64 w 126"/>
                    <a:gd name="T17" fmla="*/ 0 h 158"/>
                    <a:gd name="T18" fmla="*/ 46 w 126"/>
                    <a:gd name="T19" fmla="*/ 5 h 158"/>
                    <a:gd name="T20" fmla="*/ 44 w 126"/>
                    <a:gd name="T21" fmla="*/ 20 h 158"/>
                    <a:gd name="T22" fmla="*/ 46 w 126"/>
                    <a:gd name="T23" fmla="*/ 26 h 158"/>
                    <a:gd name="T24" fmla="*/ 41 w 126"/>
                    <a:gd name="T25" fmla="*/ 26 h 158"/>
                    <a:gd name="T26" fmla="*/ 22 w 126"/>
                    <a:gd name="T27" fmla="*/ 32 h 158"/>
                    <a:gd name="T28" fmla="*/ 22 w 126"/>
                    <a:gd name="T29" fmla="*/ 48 h 158"/>
                    <a:gd name="T30" fmla="*/ 13 w 126"/>
                    <a:gd name="T31" fmla="*/ 63 h 158"/>
                    <a:gd name="T32" fmla="*/ 1 w 126"/>
                    <a:gd name="T33" fmla="*/ 71 h 158"/>
                    <a:gd name="T34" fmla="*/ 0 w 126"/>
                    <a:gd name="T35" fmla="*/ 88 h 158"/>
                    <a:gd name="T36" fmla="*/ 9 w 126"/>
                    <a:gd name="T37" fmla="*/ 93 h 158"/>
                    <a:gd name="T38" fmla="*/ 8 w 126"/>
                    <a:gd name="T39" fmla="*/ 104 h 158"/>
                    <a:gd name="T40" fmla="*/ 19 w 126"/>
                    <a:gd name="T41" fmla="*/ 111 h 158"/>
                    <a:gd name="T42" fmla="*/ 32 w 126"/>
                    <a:gd name="T43" fmla="*/ 123 h 158"/>
                    <a:gd name="T44" fmla="*/ 27 w 126"/>
                    <a:gd name="T45" fmla="*/ 130 h 158"/>
                    <a:gd name="T46" fmla="*/ 28 w 126"/>
                    <a:gd name="T47" fmla="*/ 152 h 158"/>
                    <a:gd name="T48" fmla="*/ 38 w 126"/>
                    <a:gd name="T49" fmla="*/ 155 h 158"/>
                    <a:gd name="T50" fmla="*/ 49 w 126"/>
                    <a:gd name="T51" fmla="*/ 152 h 158"/>
                    <a:gd name="T52" fmla="*/ 57 w 126"/>
                    <a:gd name="T53" fmla="*/ 157 h 158"/>
                    <a:gd name="T54" fmla="*/ 64 w 126"/>
                    <a:gd name="T55" fmla="*/ 158 h 158"/>
                    <a:gd name="T56" fmla="*/ 70 w 126"/>
                    <a:gd name="T57" fmla="*/ 158 h 158"/>
                    <a:gd name="T58" fmla="*/ 88 w 126"/>
                    <a:gd name="T59" fmla="*/ 152 h 158"/>
                    <a:gd name="T60" fmla="*/ 102 w 126"/>
                    <a:gd name="T61" fmla="*/ 143 h 158"/>
                    <a:gd name="T62" fmla="*/ 107 w 126"/>
                    <a:gd name="T63" fmla="*/ 138 h 158"/>
                    <a:gd name="T64" fmla="*/ 107 w 126"/>
                    <a:gd name="T65" fmla="*/ 122 h 158"/>
                    <a:gd name="T66" fmla="*/ 83 w 126"/>
                    <a:gd name="T67" fmla="*/ 95 h 158"/>
                    <a:gd name="T68" fmla="*/ 126 w 126"/>
                    <a:gd name="T69" fmla="*/ 77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26" h="158">
                      <a:moveTo>
                        <a:pt x="126" y="77"/>
                      </a:moveTo>
                      <a:lnTo>
                        <a:pt x="83" y="95"/>
                      </a:lnTo>
                      <a:lnTo>
                        <a:pt x="126" y="77"/>
                      </a:lnTo>
                      <a:lnTo>
                        <a:pt x="116" y="50"/>
                      </a:lnTo>
                      <a:lnTo>
                        <a:pt x="119" y="20"/>
                      </a:lnTo>
                      <a:lnTo>
                        <a:pt x="115" y="15"/>
                      </a:lnTo>
                      <a:lnTo>
                        <a:pt x="78" y="21"/>
                      </a:lnTo>
                      <a:lnTo>
                        <a:pt x="70" y="12"/>
                      </a:lnTo>
                      <a:lnTo>
                        <a:pt x="64" y="0"/>
                      </a:lnTo>
                      <a:lnTo>
                        <a:pt x="46" y="5"/>
                      </a:lnTo>
                      <a:lnTo>
                        <a:pt x="44" y="20"/>
                      </a:lnTo>
                      <a:lnTo>
                        <a:pt x="46" y="26"/>
                      </a:lnTo>
                      <a:lnTo>
                        <a:pt x="41" y="26"/>
                      </a:lnTo>
                      <a:lnTo>
                        <a:pt x="22" y="32"/>
                      </a:lnTo>
                      <a:lnTo>
                        <a:pt x="22" y="48"/>
                      </a:lnTo>
                      <a:lnTo>
                        <a:pt x="13" y="63"/>
                      </a:lnTo>
                      <a:lnTo>
                        <a:pt x="1" y="71"/>
                      </a:lnTo>
                      <a:lnTo>
                        <a:pt x="0" y="88"/>
                      </a:lnTo>
                      <a:lnTo>
                        <a:pt x="9" y="93"/>
                      </a:lnTo>
                      <a:lnTo>
                        <a:pt x="8" y="104"/>
                      </a:lnTo>
                      <a:lnTo>
                        <a:pt x="19" y="111"/>
                      </a:lnTo>
                      <a:lnTo>
                        <a:pt x="32" y="123"/>
                      </a:lnTo>
                      <a:lnTo>
                        <a:pt x="27" y="130"/>
                      </a:lnTo>
                      <a:lnTo>
                        <a:pt x="28" y="152"/>
                      </a:lnTo>
                      <a:lnTo>
                        <a:pt x="38" y="155"/>
                      </a:lnTo>
                      <a:lnTo>
                        <a:pt x="49" y="152"/>
                      </a:lnTo>
                      <a:lnTo>
                        <a:pt x="57" y="157"/>
                      </a:lnTo>
                      <a:lnTo>
                        <a:pt x="64" y="158"/>
                      </a:lnTo>
                      <a:lnTo>
                        <a:pt x="70" y="158"/>
                      </a:lnTo>
                      <a:lnTo>
                        <a:pt x="88" y="152"/>
                      </a:lnTo>
                      <a:lnTo>
                        <a:pt x="102" y="143"/>
                      </a:lnTo>
                      <a:lnTo>
                        <a:pt x="107" y="138"/>
                      </a:lnTo>
                      <a:lnTo>
                        <a:pt x="107" y="122"/>
                      </a:lnTo>
                      <a:lnTo>
                        <a:pt x="83" y="95"/>
                      </a:lnTo>
                      <a:lnTo>
                        <a:pt x="126" y="7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0" name="Freeform 1003"/>
                <p:cNvSpPr>
                  <a:spLocks/>
                </p:cNvSpPr>
                <p:nvPr/>
              </p:nvSpPr>
              <p:spPr bwMode="auto">
                <a:xfrm>
                  <a:off x="7627938" y="625158"/>
                  <a:ext cx="200025" cy="250825"/>
                </a:xfrm>
                <a:custGeom>
                  <a:avLst/>
                  <a:gdLst>
                    <a:gd name="T0" fmla="*/ 126 w 126"/>
                    <a:gd name="T1" fmla="*/ 77 h 158"/>
                    <a:gd name="T2" fmla="*/ 83 w 126"/>
                    <a:gd name="T3" fmla="*/ 95 h 158"/>
                    <a:gd name="T4" fmla="*/ 126 w 126"/>
                    <a:gd name="T5" fmla="*/ 77 h 158"/>
                    <a:gd name="T6" fmla="*/ 116 w 126"/>
                    <a:gd name="T7" fmla="*/ 50 h 158"/>
                    <a:gd name="T8" fmla="*/ 119 w 126"/>
                    <a:gd name="T9" fmla="*/ 20 h 158"/>
                    <a:gd name="T10" fmla="*/ 115 w 126"/>
                    <a:gd name="T11" fmla="*/ 15 h 158"/>
                    <a:gd name="T12" fmla="*/ 78 w 126"/>
                    <a:gd name="T13" fmla="*/ 21 h 158"/>
                    <a:gd name="T14" fmla="*/ 70 w 126"/>
                    <a:gd name="T15" fmla="*/ 12 h 158"/>
                    <a:gd name="T16" fmla="*/ 64 w 126"/>
                    <a:gd name="T17" fmla="*/ 0 h 158"/>
                    <a:gd name="T18" fmla="*/ 46 w 126"/>
                    <a:gd name="T19" fmla="*/ 5 h 158"/>
                    <a:gd name="T20" fmla="*/ 44 w 126"/>
                    <a:gd name="T21" fmla="*/ 20 h 158"/>
                    <a:gd name="T22" fmla="*/ 46 w 126"/>
                    <a:gd name="T23" fmla="*/ 26 h 158"/>
                    <a:gd name="T24" fmla="*/ 41 w 126"/>
                    <a:gd name="T25" fmla="*/ 26 h 158"/>
                    <a:gd name="T26" fmla="*/ 22 w 126"/>
                    <a:gd name="T27" fmla="*/ 32 h 158"/>
                    <a:gd name="T28" fmla="*/ 22 w 126"/>
                    <a:gd name="T29" fmla="*/ 48 h 158"/>
                    <a:gd name="T30" fmla="*/ 13 w 126"/>
                    <a:gd name="T31" fmla="*/ 63 h 158"/>
                    <a:gd name="T32" fmla="*/ 1 w 126"/>
                    <a:gd name="T33" fmla="*/ 71 h 158"/>
                    <a:gd name="T34" fmla="*/ 0 w 126"/>
                    <a:gd name="T35" fmla="*/ 88 h 158"/>
                    <a:gd name="T36" fmla="*/ 9 w 126"/>
                    <a:gd name="T37" fmla="*/ 93 h 158"/>
                    <a:gd name="T38" fmla="*/ 8 w 126"/>
                    <a:gd name="T39" fmla="*/ 104 h 158"/>
                    <a:gd name="T40" fmla="*/ 19 w 126"/>
                    <a:gd name="T41" fmla="*/ 111 h 158"/>
                    <a:gd name="T42" fmla="*/ 32 w 126"/>
                    <a:gd name="T43" fmla="*/ 123 h 158"/>
                    <a:gd name="T44" fmla="*/ 27 w 126"/>
                    <a:gd name="T45" fmla="*/ 130 h 158"/>
                    <a:gd name="T46" fmla="*/ 28 w 126"/>
                    <a:gd name="T47" fmla="*/ 152 h 158"/>
                    <a:gd name="T48" fmla="*/ 38 w 126"/>
                    <a:gd name="T49" fmla="*/ 155 h 158"/>
                    <a:gd name="T50" fmla="*/ 49 w 126"/>
                    <a:gd name="T51" fmla="*/ 152 h 158"/>
                    <a:gd name="T52" fmla="*/ 57 w 126"/>
                    <a:gd name="T53" fmla="*/ 157 h 158"/>
                    <a:gd name="T54" fmla="*/ 64 w 126"/>
                    <a:gd name="T55" fmla="*/ 158 h 158"/>
                    <a:gd name="T56" fmla="*/ 70 w 126"/>
                    <a:gd name="T57" fmla="*/ 158 h 158"/>
                    <a:gd name="T58" fmla="*/ 88 w 126"/>
                    <a:gd name="T59" fmla="*/ 152 h 158"/>
                    <a:gd name="T60" fmla="*/ 102 w 126"/>
                    <a:gd name="T61" fmla="*/ 143 h 158"/>
                    <a:gd name="T62" fmla="*/ 107 w 126"/>
                    <a:gd name="T63" fmla="*/ 138 h 158"/>
                    <a:gd name="T64" fmla="*/ 107 w 126"/>
                    <a:gd name="T65" fmla="*/ 122 h 158"/>
                    <a:gd name="T66" fmla="*/ 83 w 126"/>
                    <a:gd name="T67" fmla="*/ 95 h 158"/>
                    <a:gd name="T68" fmla="*/ 126 w 126"/>
                    <a:gd name="T69" fmla="*/ 77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26" h="158">
                      <a:moveTo>
                        <a:pt x="126" y="77"/>
                      </a:moveTo>
                      <a:lnTo>
                        <a:pt x="83" y="95"/>
                      </a:lnTo>
                      <a:lnTo>
                        <a:pt x="126" y="77"/>
                      </a:lnTo>
                      <a:lnTo>
                        <a:pt x="116" y="50"/>
                      </a:lnTo>
                      <a:lnTo>
                        <a:pt x="119" y="20"/>
                      </a:lnTo>
                      <a:lnTo>
                        <a:pt x="115" y="15"/>
                      </a:lnTo>
                      <a:lnTo>
                        <a:pt x="78" y="21"/>
                      </a:lnTo>
                      <a:lnTo>
                        <a:pt x="70" y="12"/>
                      </a:lnTo>
                      <a:lnTo>
                        <a:pt x="64" y="0"/>
                      </a:lnTo>
                      <a:lnTo>
                        <a:pt x="46" y="5"/>
                      </a:lnTo>
                      <a:lnTo>
                        <a:pt x="44" y="20"/>
                      </a:lnTo>
                      <a:lnTo>
                        <a:pt x="46" y="26"/>
                      </a:lnTo>
                      <a:lnTo>
                        <a:pt x="41" y="26"/>
                      </a:lnTo>
                      <a:lnTo>
                        <a:pt x="22" y="32"/>
                      </a:lnTo>
                      <a:lnTo>
                        <a:pt x="22" y="48"/>
                      </a:lnTo>
                      <a:lnTo>
                        <a:pt x="13" y="63"/>
                      </a:lnTo>
                      <a:lnTo>
                        <a:pt x="1" y="71"/>
                      </a:lnTo>
                      <a:lnTo>
                        <a:pt x="0" y="88"/>
                      </a:lnTo>
                      <a:lnTo>
                        <a:pt x="9" y="93"/>
                      </a:lnTo>
                      <a:lnTo>
                        <a:pt x="8" y="104"/>
                      </a:lnTo>
                      <a:lnTo>
                        <a:pt x="19" y="111"/>
                      </a:lnTo>
                      <a:lnTo>
                        <a:pt x="32" y="123"/>
                      </a:lnTo>
                      <a:lnTo>
                        <a:pt x="27" y="130"/>
                      </a:lnTo>
                      <a:lnTo>
                        <a:pt x="28" y="152"/>
                      </a:lnTo>
                      <a:lnTo>
                        <a:pt x="38" y="155"/>
                      </a:lnTo>
                      <a:lnTo>
                        <a:pt x="49" y="152"/>
                      </a:lnTo>
                      <a:lnTo>
                        <a:pt x="57" y="157"/>
                      </a:lnTo>
                      <a:lnTo>
                        <a:pt x="64" y="158"/>
                      </a:lnTo>
                      <a:lnTo>
                        <a:pt x="70" y="158"/>
                      </a:lnTo>
                      <a:lnTo>
                        <a:pt x="88" y="152"/>
                      </a:lnTo>
                      <a:lnTo>
                        <a:pt x="102" y="143"/>
                      </a:lnTo>
                      <a:lnTo>
                        <a:pt x="107" y="138"/>
                      </a:lnTo>
                      <a:lnTo>
                        <a:pt x="107" y="122"/>
                      </a:lnTo>
                      <a:lnTo>
                        <a:pt x="83" y="95"/>
                      </a:lnTo>
                      <a:lnTo>
                        <a:pt x="126" y="7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1" name="Freeform 1004"/>
                <p:cNvSpPr>
                  <a:spLocks/>
                </p:cNvSpPr>
                <p:nvPr/>
              </p:nvSpPr>
              <p:spPr bwMode="auto">
                <a:xfrm>
                  <a:off x="7627938" y="625158"/>
                  <a:ext cx="200025" cy="250825"/>
                </a:xfrm>
                <a:custGeom>
                  <a:avLst/>
                  <a:gdLst>
                    <a:gd name="T0" fmla="*/ 126 w 126"/>
                    <a:gd name="T1" fmla="*/ 77 h 158"/>
                    <a:gd name="T2" fmla="*/ 83 w 126"/>
                    <a:gd name="T3" fmla="*/ 95 h 158"/>
                    <a:gd name="T4" fmla="*/ 126 w 126"/>
                    <a:gd name="T5" fmla="*/ 77 h 158"/>
                    <a:gd name="T6" fmla="*/ 116 w 126"/>
                    <a:gd name="T7" fmla="*/ 50 h 158"/>
                    <a:gd name="T8" fmla="*/ 119 w 126"/>
                    <a:gd name="T9" fmla="*/ 20 h 158"/>
                    <a:gd name="T10" fmla="*/ 115 w 126"/>
                    <a:gd name="T11" fmla="*/ 15 h 158"/>
                    <a:gd name="T12" fmla="*/ 78 w 126"/>
                    <a:gd name="T13" fmla="*/ 21 h 158"/>
                    <a:gd name="T14" fmla="*/ 70 w 126"/>
                    <a:gd name="T15" fmla="*/ 12 h 158"/>
                    <a:gd name="T16" fmla="*/ 64 w 126"/>
                    <a:gd name="T17" fmla="*/ 0 h 158"/>
                    <a:gd name="T18" fmla="*/ 46 w 126"/>
                    <a:gd name="T19" fmla="*/ 5 h 158"/>
                    <a:gd name="T20" fmla="*/ 44 w 126"/>
                    <a:gd name="T21" fmla="*/ 20 h 158"/>
                    <a:gd name="T22" fmla="*/ 46 w 126"/>
                    <a:gd name="T23" fmla="*/ 26 h 158"/>
                    <a:gd name="T24" fmla="*/ 41 w 126"/>
                    <a:gd name="T25" fmla="*/ 26 h 158"/>
                    <a:gd name="T26" fmla="*/ 22 w 126"/>
                    <a:gd name="T27" fmla="*/ 32 h 158"/>
                    <a:gd name="T28" fmla="*/ 22 w 126"/>
                    <a:gd name="T29" fmla="*/ 48 h 158"/>
                    <a:gd name="T30" fmla="*/ 13 w 126"/>
                    <a:gd name="T31" fmla="*/ 63 h 158"/>
                    <a:gd name="T32" fmla="*/ 1 w 126"/>
                    <a:gd name="T33" fmla="*/ 71 h 158"/>
                    <a:gd name="T34" fmla="*/ 0 w 126"/>
                    <a:gd name="T35" fmla="*/ 88 h 158"/>
                    <a:gd name="T36" fmla="*/ 9 w 126"/>
                    <a:gd name="T37" fmla="*/ 93 h 158"/>
                    <a:gd name="T38" fmla="*/ 8 w 126"/>
                    <a:gd name="T39" fmla="*/ 104 h 158"/>
                    <a:gd name="T40" fmla="*/ 19 w 126"/>
                    <a:gd name="T41" fmla="*/ 111 h 158"/>
                    <a:gd name="T42" fmla="*/ 32 w 126"/>
                    <a:gd name="T43" fmla="*/ 123 h 158"/>
                    <a:gd name="T44" fmla="*/ 27 w 126"/>
                    <a:gd name="T45" fmla="*/ 130 h 158"/>
                    <a:gd name="T46" fmla="*/ 28 w 126"/>
                    <a:gd name="T47" fmla="*/ 152 h 158"/>
                    <a:gd name="T48" fmla="*/ 38 w 126"/>
                    <a:gd name="T49" fmla="*/ 155 h 158"/>
                    <a:gd name="T50" fmla="*/ 49 w 126"/>
                    <a:gd name="T51" fmla="*/ 152 h 158"/>
                    <a:gd name="T52" fmla="*/ 57 w 126"/>
                    <a:gd name="T53" fmla="*/ 157 h 158"/>
                    <a:gd name="T54" fmla="*/ 64 w 126"/>
                    <a:gd name="T55" fmla="*/ 158 h 158"/>
                    <a:gd name="T56" fmla="*/ 70 w 126"/>
                    <a:gd name="T57" fmla="*/ 158 h 158"/>
                    <a:gd name="T58" fmla="*/ 88 w 126"/>
                    <a:gd name="T59" fmla="*/ 152 h 158"/>
                    <a:gd name="T60" fmla="*/ 102 w 126"/>
                    <a:gd name="T61" fmla="*/ 143 h 158"/>
                    <a:gd name="T62" fmla="*/ 107 w 126"/>
                    <a:gd name="T63" fmla="*/ 138 h 158"/>
                    <a:gd name="T64" fmla="*/ 107 w 126"/>
                    <a:gd name="T65" fmla="*/ 122 h 158"/>
                    <a:gd name="T66" fmla="*/ 83 w 126"/>
                    <a:gd name="T67" fmla="*/ 95 h 158"/>
                    <a:gd name="T68" fmla="*/ 126 w 126"/>
                    <a:gd name="T69" fmla="*/ 77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26" h="158">
                      <a:moveTo>
                        <a:pt x="126" y="77"/>
                      </a:moveTo>
                      <a:lnTo>
                        <a:pt x="83" y="95"/>
                      </a:lnTo>
                      <a:lnTo>
                        <a:pt x="126" y="77"/>
                      </a:lnTo>
                      <a:lnTo>
                        <a:pt x="116" y="50"/>
                      </a:lnTo>
                      <a:lnTo>
                        <a:pt x="119" y="20"/>
                      </a:lnTo>
                      <a:lnTo>
                        <a:pt x="115" y="15"/>
                      </a:lnTo>
                      <a:lnTo>
                        <a:pt x="78" y="21"/>
                      </a:lnTo>
                      <a:lnTo>
                        <a:pt x="70" y="12"/>
                      </a:lnTo>
                      <a:lnTo>
                        <a:pt x="64" y="0"/>
                      </a:lnTo>
                      <a:lnTo>
                        <a:pt x="46" y="5"/>
                      </a:lnTo>
                      <a:lnTo>
                        <a:pt x="44" y="20"/>
                      </a:lnTo>
                      <a:lnTo>
                        <a:pt x="46" y="26"/>
                      </a:lnTo>
                      <a:lnTo>
                        <a:pt x="41" y="26"/>
                      </a:lnTo>
                      <a:lnTo>
                        <a:pt x="22" y="32"/>
                      </a:lnTo>
                      <a:lnTo>
                        <a:pt x="22" y="48"/>
                      </a:lnTo>
                      <a:lnTo>
                        <a:pt x="13" y="63"/>
                      </a:lnTo>
                      <a:lnTo>
                        <a:pt x="1" y="71"/>
                      </a:lnTo>
                      <a:lnTo>
                        <a:pt x="0" y="88"/>
                      </a:lnTo>
                      <a:lnTo>
                        <a:pt x="9" y="93"/>
                      </a:lnTo>
                      <a:lnTo>
                        <a:pt x="8" y="104"/>
                      </a:lnTo>
                      <a:lnTo>
                        <a:pt x="19" y="111"/>
                      </a:lnTo>
                      <a:lnTo>
                        <a:pt x="32" y="123"/>
                      </a:lnTo>
                      <a:lnTo>
                        <a:pt x="27" y="130"/>
                      </a:lnTo>
                      <a:lnTo>
                        <a:pt x="28" y="152"/>
                      </a:lnTo>
                      <a:lnTo>
                        <a:pt x="38" y="155"/>
                      </a:lnTo>
                      <a:lnTo>
                        <a:pt x="49" y="152"/>
                      </a:lnTo>
                      <a:lnTo>
                        <a:pt x="57" y="157"/>
                      </a:lnTo>
                      <a:lnTo>
                        <a:pt x="64" y="158"/>
                      </a:lnTo>
                      <a:lnTo>
                        <a:pt x="70" y="158"/>
                      </a:lnTo>
                      <a:lnTo>
                        <a:pt x="88" y="152"/>
                      </a:lnTo>
                      <a:lnTo>
                        <a:pt x="102" y="143"/>
                      </a:lnTo>
                      <a:lnTo>
                        <a:pt x="107" y="138"/>
                      </a:lnTo>
                      <a:lnTo>
                        <a:pt x="107" y="122"/>
                      </a:lnTo>
                      <a:lnTo>
                        <a:pt x="83" y="95"/>
                      </a:lnTo>
                      <a:lnTo>
                        <a:pt x="126" y="77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2" name="Freeform 1005"/>
                <p:cNvSpPr>
                  <a:spLocks/>
                </p:cNvSpPr>
                <p:nvPr/>
              </p:nvSpPr>
              <p:spPr bwMode="auto">
                <a:xfrm>
                  <a:off x="7627938" y="625158"/>
                  <a:ext cx="200025" cy="250825"/>
                </a:xfrm>
                <a:custGeom>
                  <a:avLst/>
                  <a:gdLst>
                    <a:gd name="T0" fmla="*/ 126 w 126"/>
                    <a:gd name="T1" fmla="*/ 77 h 158"/>
                    <a:gd name="T2" fmla="*/ 83 w 126"/>
                    <a:gd name="T3" fmla="*/ 95 h 158"/>
                    <a:gd name="T4" fmla="*/ 126 w 126"/>
                    <a:gd name="T5" fmla="*/ 77 h 158"/>
                    <a:gd name="T6" fmla="*/ 116 w 126"/>
                    <a:gd name="T7" fmla="*/ 50 h 158"/>
                    <a:gd name="T8" fmla="*/ 119 w 126"/>
                    <a:gd name="T9" fmla="*/ 20 h 158"/>
                    <a:gd name="T10" fmla="*/ 115 w 126"/>
                    <a:gd name="T11" fmla="*/ 15 h 158"/>
                    <a:gd name="T12" fmla="*/ 78 w 126"/>
                    <a:gd name="T13" fmla="*/ 21 h 158"/>
                    <a:gd name="T14" fmla="*/ 70 w 126"/>
                    <a:gd name="T15" fmla="*/ 12 h 158"/>
                    <a:gd name="T16" fmla="*/ 64 w 126"/>
                    <a:gd name="T17" fmla="*/ 0 h 158"/>
                    <a:gd name="T18" fmla="*/ 46 w 126"/>
                    <a:gd name="T19" fmla="*/ 5 h 158"/>
                    <a:gd name="T20" fmla="*/ 44 w 126"/>
                    <a:gd name="T21" fmla="*/ 20 h 158"/>
                    <a:gd name="T22" fmla="*/ 46 w 126"/>
                    <a:gd name="T23" fmla="*/ 26 h 158"/>
                    <a:gd name="T24" fmla="*/ 41 w 126"/>
                    <a:gd name="T25" fmla="*/ 26 h 158"/>
                    <a:gd name="T26" fmla="*/ 22 w 126"/>
                    <a:gd name="T27" fmla="*/ 32 h 158"/>
                    <a:gd name="T28" fmla="*/ 22 w 126"/>
                    <a:gd name="T29" fmla="*/ 48 h 158"/>
                    <a:gd name="T30" fmla="*/ 13 w 126"/>
                    <a:gd name="T31" fmla="*/ 63 h 158"/>
                    <a:gd name="T32" fmla="*/ 1 w 126"/>
                    <a:gd name="T33" fmla="*/ 71 h 158"/>
                    <a:gd name="T34" fmla="*/ 0 w 126"/>
                    <a:gd name="T35" fmla="*/ 88 h 158"/>
                    <a:gd name="T36" fmla="*/ 9 w 126"/>
                    <a:gd name="T37" fmla="*/ 93 h 158"/>
                    <a:gd name="T38" fmla="*/ 8 w 126"/>
                    <a:gd name="T39" fmla="*/ 104 h 158"/>
                    <a:gd name="T40" fmla="*/ 19 w 126"/>
                    <a:gd name="T41" fmla="*/ 111 h 158"/>
                    <a:gd name="T42" fmla="*/ 32 w 126"/>
                    <a:gd name="T43" fmla="*/ 123 h 158"/>
                    <a:gd name="T44" fmla="*/ 27 w 126"/>
                    <a:gd name="T45" fmla="*/ 130 h 158"/>
                    <a:gd name="T46" fmla="*/ 28 w 126"/>
                    <a:gd name="T47" fmla="*/ 152 h 158"/>
                    <a:gd name="T48" fmla="*/ 38 w 126"/>
                    <a:gd name="T49" fmla="*/ 155 h 158"/>
                    <a:gd name="T50" fmla="*/ 49 w 126"/>
                    <a:gd name="T51" fmla="*/ 152 h 158"/>
                    <a:gd name="T52" fmla="*/ 57 w 126"/>
                    <a:gd name="T53" fmla="*/ 157 h 158"/>
                    <a:gd name="T54" fmla="*/ 64 w 126"/>
                    <a:gd name="T55" fmla="*/ 158 h 158"/>
                    <a:gd name="T56" fmla="*/ 70 w 126"/>
                    <a:gd name="T57" fmla="*/ 158 h 158"/>
                    <a:gd name="T58" fmla="*/ 88 w 126"/>
                    <a:gd name="T59" fmla="*/ 152 h 158"/>
                    <a:gd name="T60" fmla="*/ 102 w 126"/>
                    <a:gd name="T61" fmla="*/ 143 h 158"/>
                    <a:gd name="T62" fmla="*/ 107 w 126"/>
                    <a:gd name="T63" fmla="*/ 138 h 158"/>
                    <a:gd name="T64" fmla="*/ 107 w 126"/>
                    <a:gd name="T65" fmla="*/ 122 h 158"/>
                    <a:gd name="T66" fmla="*/ 83 w 126"/>
                    <a:gd name="T67" fmla="*/ 95 h 158"/>
                    <a:gd name="T68" fmla="*/ 126 w 126"/>
                    <a:gd name="T69" fmla="*/ 77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26" h="158">
                      <a:moveTo>
                        <a:pt x="126" y="77"/>
                      </a:moveTo>
                      <a:lnTo>
                        <a:pt x="83" y="95"/>
                      </a:lnTo>
                      <a:lnTo>
                        <a:pt x="126" y="77"/>
                      </a:lnTo>
                      <a:lnTo>
                        <a:pt x="116" y="50"/>
                      </a:lnTo>
                      <a:lnTo>
                        <a:pt x="119" y="20"/>
                      </a:lnTo>
                      <a:lnTo>
                        <a:pt x="115" y="15"/>
                      </a:lnTo>
                      <a:lnTo>
                        <a:pt x="78" y="21"/>
                      </a:lnTo>
                      <a:lnTo>
                        <a:pt x="70" y="12"/>
                      </a:lnTo>
                      <a:lnTo>
                        <a:pt x="64" y="0"/>
                      </a:lnTo>
                      <a:lnTo>
                        <a:pt x="46" y="5"/>
                      </a:lnTo>
                      <a:lnTo>
                        <a:pt x="44" y="20"/>
                      </a:lnTo>
                      <a:lnTo>
                        <a:pt x="46" y="26"/>
                      </a:lnTo>
                      <a:lnTo>
                        <a:pt x="41" y="26"/>
                      </a:lnTo>
                      <a:lnTo>
                        <a:pt x="22" y="32"/>
                      </a:lnTo>
                      <a:lnTo>
                        <a:pt x="22" y="48"/>
                      </a:lnTo>
                      <a:lnTo>
                        <a:pt x="13" y="63"/>
                      </a:lnTo>
                      <a:lnTo>
                        <a:pt x="1" y="71"/>
                      </a:lnTo>
                      <a:lnTo>
                        <a:pt x="0" y="88"/>
                      </a:lnTo>
                      <a:lnTo>
                        <a:pt x="9" y="93"/>
                      </a:lnTo>
                      <a:lnTo>
                        <a:pt x="8" y="104"/>
                      </a:lnTo>
                      <a:lnTo>
                        <a:pt x="19" y="111"/>
                      </a:lnTo>
                      <a:lnTo>
                        <a:pt x="32" y="123"/>
                      </a:lnTo>
                      <a:lnTo>
                        <a:pt x="27" y="130"/>
                      </a:lnTo>
                      <a:lnTo>
                        <a:pt x="28" y="152"/>
                      </a:lnTo>
                      <a:lnTo>
                        <a:pt x="38" y="155"/>
                      </a:lnTo>
                      <a:lnTo>
                        <a:pt x="49" y="152"/>
                      </a:lnTo>
                      <a:lnTo>
                        <a:pt x="57" y="157"/>
                      </a:lnTo>
                      <a:lnTo>
                        <a:pt x="64" y="158"/>
                      </a:lnTo>
                      <a:lnTo>
                        <a:pt x="70" y="158"/>
                      </a:lnTo>
                      <a:lnTo>
                        <a:pt x="88" y="152"/>
                      </a:lnTo>
                      <a:lnTo>
                        <a:pt x="102" y="143"/>
                      </a:lnTo>
                      <a:lnTo>
                        <a:pt x="107" y="138"/>
                      </a:lnTo>
                      <a:lnTo>
                        <a:pt x="107" y="122"/>
                      </a:lnTo>
                      <a:lnTo>
                        <a:pt x="83" y="95"/>
                      </a:lnTo>
                      <a:lnTo>
                        <a:pt x="126" y="77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3" name="Freeform 1006"/>
                <p:cNvSpPr>
                  <a:spLocks/>
                </p:cNvSpPr>
                <p:nvPr/>
              </p:nvSpPr>
              <p:spPr bwMode="auto">
                <a:xfrm>
                  <a:off x="8104188" y="1041083"/>
                  <a:ext cx="433388" cy="190500"/>
                </a:xfrm>
                <a:custGeom>
                  <a:avLst/>
                  <a:gdLst>
                    <a:gd name="T0" fmla="*/ 139 w 273"/>
                    <a:gd name="T1" fmla="*/ 113 h 120"/>
                    <a:gd name="T2" fmla="*/ 150 w 273"/>
                    <a:gd name="T3" fmla="*/ 110 h 120"/>
                    <a:gd name="T4" fmla="*/ 174 w 273"/>
                    <a:gd name="T5" fmla="*/ 107 h 120"/>
                    <a:gd name="T6" fmla="*/ 191 w 273"/>
                    <a:gd name="T7" fmla="*/ 107 h 120"/>
                    <a:gd name="T8" fmla="*/ 210 w 273"/>
                    <a:gd name="T9" fmla="*/ 104 h 120"/>
                    <a:gd name="T10" fmla="*/ 215 w 273"/>
                    <a:gd name="T11" fmla="*/ 120 h 120"/>
                    <a:gd name="T12" fmla="*/ 225 w 273"/>
                    <a:gd name="T13" fmla="*/ 110 h 120"/>
                    <a:gd name="T14" fmla="*/ 234 w 273"/>
                    <a:gd name="T15" fmla="*/ 102 h 120"/>
                    <a:gd name="T16" fmla="*/ 249 w 273"/>
                    <a:gd name="T17" fmla="*/ 98 h 120"/>
                    <a:gd name="T18" fmla="*/ 255 w 273"/>
                    <a:gd name="T19" fmla="*/ 107 h 120"/>
                    <a:gd name="T20" fmla="*/ 273 w 273"/>
                    <a:gd name="T21" fmla="*/ 109 h 120"/>
                    <a:gd name="T22" fmla="*/ 269 w 273"/>
                    <a:gd name="T23" fmla="*/ 90 h 120"/>
                    <a:gd name="T24" fmla="*/ 261 w 273"/>
                    <a:gd name="T25" fmla="*/ 70 h 120"/>
                    <a:gd name="T26" fmla="*/ 255 w 273"/>
                    <a:gd name="T27" fmla="*/ 51 h 120"/>
                    <a:gd name="T28" fmla="*/ 260 w 273"/>
                    <a:gd name="T29" fmla="*/ 45 h 120"/>
                    <a:gd name="T30" fmla="*/ 249 w 273"/>
                    <a:gd name="T31" fmla="*/ 34 h 120"/>
                    <a:gd name="T32" fmla="*/ 236 w 273"/>
                    <a:gd name="T33" fmla="*/ 13 h 120"/>
                    <a:gd name="T34" fmla="*/ 217 w 273"/>
                    <a:gd name="T35" fmla="*/ 15 h 120"/>
                    <a:gd name="T36" fmla="*/ 209 w 273"/>
                    <a:gd name="T37" fmla="*/ 24 h 120"/>
                    <a:gd name="T38" fmla="*/ 178 w 273"/>
                    <a:gd name="T39" fmla="*/ 26 h 120"/>
                    <a:gd name="T40" fmla="*/ 164 w 273"/>
                    <a:gd name="T41" fmla="*/ 27 h 120"/>
                    <a:gd name="T42" fmla="*/ 150 w 273"/>
                    <a:gd name="T43" fmla="*/ 18 h 120"/>
                    <a:gd name="T44" fmla="*/ 140 w 273"/>
                    <a:gd name="T45" fmla="*/ 18 h 120"/>
                    <a:gd name="T46" fmla="*/ 129 w 273"/>
                    <a:gd name="T47" fmla="*/ 7 h 120"/>
                    <a:gd name="T48" fmla="*/ 115 w 273"/>
                    <a:gd name="T49" fmla="*/ 0 h 120"/>
                    <a:gd name="T50" fmla="*/ 100 w 273"/>
                    <a:gd name="T51" fmla="*/ 7 h 120"/>
                    <a:gd name="T52" fmla="*/ 79 w 273"/>
                    <a:gd name="T53" fmla="*/ 10 h 120"/>
                    <a:gd name="T54" fmla="*/ 65 w 273"/>
                    <a:gd name="T55" fmla="*/ 15 h 120"/>
                    <a:gd name="T56" fmla="*/ 46 w 273"/>
                    <a:gd name="T57" fmla="*/ 16 h 120"/>
                    <a:gd name="T58" fmla="*/ 35 w 273"/>
                    <a:gd name="T59" fmla="*/ 15 h 120"/>
                    <a:gd name="T60" fmla="*/ 19 w 273"/>
                    <a:gd name="T61" fmla="*/ 21 h 120"/>
                    <a:gd name="T62" fmla="*/ 28 w 273"/>
                    <a:gd name="T63" fmla="*/ 27 h 120"/>
                    <a:gd name="T64" fmla="*/ 19 w 273"/>
                    <a:gd name="T65" fmla="*/ 32 h 120"/>
                    <a:gd name="T66" fmla="*/ 14 w 273"/>
                    <a:gd name="T67" fmla="*/ 40 h 120"/>
                    <a:gd name="T68" fmla="*/ 5 w 273"/>
                    <a:gd name="T69" fmla="*/ 48 h 120"/>
                    <a:gd name="T70" fmla="*/ 1 w 273"/>
                    <a:gd name="T71" fmla="*/ 58 h 120"/>
                    <a:gd name="T72" fmla="*/ 0 w 273"/>
                    <a:gd name="T73" fmla="*/ 64 h 120"/>
                    <a:gd name="T74" fmla="*/ 6 w 273"/>
                    <a:gd name="T75" fmla="*/ 66 h 120"/>
                    <a:gd name="T76" fmla="*/ 5 w 273"/>
                    <a:gd name="T77" fmla="*/ 77 h 120"/>
                    <a:gd name="T78" fmla="*/ 11 w 273"/>
                    <a:gd name="T79" fmla="*/ 80 h 120"/>
                    <a:gd name="T80" fmla="*/ 11 w 273"/>
                    <a:gd name="T81" fmla="*/ 90 h 120"/>
                    <a:gd name="T82" fmla="*/ 16 w 273"/>
                    <a:gd name="T83" fmla="*/ 98 h 120"/>
                    <a:gd name="T84" fmla="*/ 22 w 273"/>
                    <a:gd name="T85" fmla="*/ 96 h 120"/>
                    <a:gd name="T86" fmla="*/ 24 w 273"/>
                    <a:gd name="T87" fmla="*/ 104 h 120"/>
                    <a:gd name="T88" fmla="*/ 36 w 273"/>
                    <a:gd name="T89" fmla="*/ 107 h 120"/>
                    <a:gd name="T90" fmla="*/ 44 w 273"/>
                    <a:gd name="T91" fmla="*/ 118 h 120"/>
                    <a:gd name="T92" fmla="*/ 54 w 273"/>
                    <a:gd name="T93" fmla="*/ 112 h 120"/>
                    <a:gd name="T94" fmla="*/ 62 w 273"/>
                    <a:gd name="T95" fmla="*/ 109 h 120"/>
                    <a:gd name="T96" fmla="*/ 68 w 273"/>
                    <a:gd name="T97" fmla="*/ 102 h 120"/>
                    <a:gd name="T98" fmla="*/ 86 w 273"/>
                    <a:gd name="T99" fmla="*/ 113 h 120"/>
                    <a:gd name="T100" fmla="*/ 105 w 273"/>
                    <a:gd name="T101" fmla="*/ 115 h 120"/>
                    <a:gd name="T102" fmla="*/ 126 w 273"/>
                    <a:gd name="T103" fmla="*/ 112 h 120"/>
                    <a:gd name="T104" fmla="*/ 132 w 273"/>
                    <a:gd name="T105" fmla="*/ 112 h 120"/>
                    <a:gd name="T106" fmla="*/ 139 w 273"/>
                    <a:gd name="T107" fmla="*/ 113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3" h="120">
                      <a:moveTo>
                        <a:pt x="139" y="113"/>
                      </a:moveTo>
                      <a:lnTo>
                        <a:pt x="150" y="110"/>
                      </a:lnTo>
                      <a:lnTo>
                        <a:pt x="174" y="107"/>
                      </a:lnTo>
                      <a:lnTo>
                        <a:pt x="191" y="107"/>
                      </a:lnTo>
                      <a:lnTo>
                        <a:pt x="210" y="104"/>
                      </a:lnTo>
                      <a:lnTo>
                        <a:pt x="215" y="120"/>
                      </a:lnTo>
                      <a:lnTo>
                        <a:pt x="225" y="110"/>
                      </a:lnTo>
                      <a:lnTo>
                        <a:pt x="234" y="102"/>
                      </a:lnTo>
                      <a:lnTo>
                        <a:pt x="249" y="98"/>
                      </a:lnTo>
                      <a:lnTo>
                        <a:pt x="255" y="107"/>
                      </a:lnTo>
                      <a:lnTo>
                        <a:pt x="273" y="109"/>
                      </a:lnTo>
                      <a:lnTo>
                        <a:pt x="269" y="90"/>
                      </a:lnTo>
                      <a:lnTo>
                        <a:pt x="261" y="70"/>
                      </a:lnTo>
                      <a:lnTo>
                        <a:pt x="255" y="51"/>
                      </a:lnTo>
                      <a:lnTo>
                        <a:pt x="260" y="45"/>
                      </a:lnTo>
                      <a:lnTo>
                        <a:pt x="249" y="34"/>
                      </a:lnTo>
                      <a:lnTo>
                        <a:pt x="236" y="13"/>
                      </a:lnTo>
                      <a:lnTo>
                        <a:pt x="217" y="15"/>
                      </a:lnTo>
                      <a:lnTo>
                        <a:pt x="209" y="24"/>
                      </a:lnTo>
                      <a:lnTo>
                        <a:pt x="178" y="26"/>
                      </a:lnTo>
                      <a:lnTo>
                        <a:pt x="164" y="27"/>
                      </a:lnTo>
                      <a:lnTo>
                        <a:pt x="150" y="18"/>
                      </a:lnTo>
                      <a:lnTo>
                        <a:pt x="140" y="18"/>
                      </a:lnTo>
                      <a:lnTo>
                        <a:pt x="129" y="7"/>
                      </a:lnTo>
                      <a:lnTo>
                        <a:pt x="115" y="0"/>
                      </a:lnTo>
                      <a:lnTo>
                        <a:pt x="100" y="7"/>
                      </a:lnTo>
                      <a:lnTo>
                        <a:pt x="79" y="10"/>
                      </a:lnTo>
                      <a:lnTo>
                        <a:pt x="65" y="15"/>
                      </a:lnTo>
                      <a:lnTo>
                        <a:pt x="46" y="16"/>
                      </a:lnTo>
                      <a:lnTo>
                        <a:pt x="35" y="15"/>
                      </a:lnTo>
                      <a:lnTo>
                        <a:pt x="19" y="21"/>
                      </a:lnTo>
                      <a:lnTo>
                        <a:pt x="28" y="27"/>
                      </a:lnTo>
                      <a:lnTo>
                        <a:pt x="19" y="32"/>
                      </a:lnTo>
                      <a:lnTo>
                        <a:pt x="14" y="40"/>
                      </a:lnTo>
                      <a:lnTo>
                        <a:pt x="5" y="48"/>
                      </a:lnTo>
                      <a:lnTo>
                        <a:pt x="1" y="58"/>
                      </a:lnTo>
                      <a:lnTo>
                        <a:pt x="0" y="64"/>
                      </a:lnTo>
                      <a:lnTo>
                        <a:pt x="6" y="66"/>
                      </a:lnTo>
                      <a:lnTo>
                        <a:pt x="5" y="77"/>
                      </a:lnTo>
                      <a:lnTo>
                        <a:pt x="11" y="80"/>
                      </a:lnTo>
                      <a:lnTo>
                        <a:pt x="11" y="90"/>
                      </a:lnTo>
                      <a:lnTo>
                        <a:pt x="16" y="98"/>
                      </a:lnTo>
                      <a:lnTo>
                        <a:pt x="22" y="96"/>
                      </a:lnTo>
                      <a:lnTo>
                        <a:pt x="24" y="104"/>
                      </a:lnTo>
                      <a:lnTo>
                        <a:pt x="36" y="107"/>
                      </a:lnTo>
                      <a:lnTo>
                        <a:pt x="44" y="118"/>
                      </a:lnTo>
                      <a:lnTo>
                        <a:pt x="54" y="112"/>
                      </a:lnTo>
                      <a:lnTo>
                        <a:pt x="62" y="109"/>
                      </a:lnTo>
                      <a:lnTo>
                        <a:pt x="68" y="102"/>
                      </a:lnTo>
                      <a:lnTo>
                        <a:pt x="86" y="113"/>
                      </a:lnTo>
                      <a:lnTo>
                        <a:pt x="105" y="115"/>
                      </a:lnTo>
                      <a:lnTo>
                        <a:pt x="126" y="112"/>
                      </a:lnTo>
                      <a:lnTo>
                        <a:pt x="132" y="112"/>
                      </a:lnTo>
                      <a:lnTo>
                        <a:pt x="139" y="1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4" name="Freeform 1007"/>
                <p:cNvSpPr>
                  <a:spLocks/>
                </p:cNvSpPr>
                <p:nvPr/>
              </p:nvSpPr>
              <p:spPr bwMode="auto">
                <a:xfrm>
                  <a:off x="8104188" y="1041083"/>
                  <a:ext cx="433388" cy="190500"/>
                </a:xfrm>
                <a:custGeom>
                  <a:avLst/>
                  <a:gdLst>
                    <a:gd name="T0" fmla="*/ 139 w 273"/>
                    <a:gd name="T1" fmla="*/ 113 h 120"/>
                    <a:gd name="T2" fmla="*/ 150 w 273"/>
                    <a:gd name="T3" fmla="*/ 110 h 120"/>
                    <a:gd name="T4" fmla="*/ 174 w 273"/>
                    <a:gd name="T5" fmla="*/ 107 h 120"/>
                    <a:gd name="T6" fmla="*/ 191 w 273"/>
                    <a:gd name="T7" fmla="*/ 107 h 120"/>
                    <a:gd name="T8" fmla="*/ 210 w 273"/>
                    <a:gd name="T9" fmla="*/ 104 h 120"/>
                    <a:gd name="T10" fmla="*/ 215 w 273"/>
                    <a:gd name="T11" fmla="*/ 120 h 120"/>
                    <a:gd name="T12" fmla="*/ 225 w 273"/>
                    <a:gd name="T13" fmla="*/ 110 h 120"/>
                    <a:gd name="T14" fmla="*/ 234 w 273"/>
                    <a:gd name="T15" fmla="*/ 102 h 120"/>
                    <a:gd name="T16" fmla="*/ 249 w 273"/>
                    <a:gd name="T17" fmla="*/ 98 h 120"/>
                    <a:gd name="T18" fmla="*/ 255 w 273"/>
                    <a:gd name="T19" fmla="*/ 107 h 120"/>
                    <a:gd name="T20" fmla="*/ 273 w 273"/>
                    <a:gd name="T21" fmla="*/ 109 h 120"/>
                    <a:gd name="T22" fmla="*/ 269 w 273"/>
                    <a:gd name="T23" fmla="*/ 90 h 120"/>
                    <a:gd name="T24" fmla="*/ 261 w 273"/>
                    <a:gd name="T25" fmla="*/ 70 h 120"/>
                    <a:gd name="T26" fmla="*/ 255 w 273"/>
                    <a:gd name="T27" fmla="*/ 51 h 120"/>
                    <a:gd name="T28" fmla="*/ 260 w 273"/>
                    <a:gd name="T29" fmla="*/ 45 h 120"/>
                    <a:gd name="T30" fmla="*/ 249 w 273"/>
                    <a:gd name="T31" fmla="*/ 34 h 120"/>
                    <a:gd name="T32" fmla="*/ 236 w 273"/>
                    <a:gd name="T33" fmla="*/ 13 h 120"/>
                    <a:gd name="T34" fmla="*/ 217 w 273"/>
                    <a:gd name="T35" fmla="*/ 15 h 120"/>
                    <a:gd name="T36" fmla="*/ 209 w 273"/>
                    <a:gd name="T37" fmla="*/ 24 h 120"/>
                    <a:gd name="T38" fmla="*/ 178 w 273"/>
                    <a:gd name="T39" fmla="*/ 26 h 120"/>
                    <a:gd name="T40" fmla="*/ 164 w 273"/>
                    <a:gd name="T41" fmla="*/ 27 h 120"/>
                    <a:gd name="T42" fmla="*/ 150 w 273"/>
                    <a:gd name="T43" fmla="*/ 18 h 120"/>
                    <a:gd name="T44" fmla="*/ 140 w 273"/>
                    <a:gd name="T45" fmla="*/ 18 h 120"/>
                    <a:gd name="T46" fmla="*/ 129 w 273"/>
                    <a:gd name="T47" fmla="*/ 7 h 120"/>
                    <a:gd name="T48" fmla="*/ 115 w 273"/>
                    <a:gd name="T49" fmla="*/ 0 h 120"/>
                    <a:gd name="T50" fmla="*/ 100 w 273"/>
                    <a:gd name="T51" fmla="*/ 7 h 120"/>
                    <a:gd name="T52" fmla="*/ 79 w 273"/>
                    <a:gd name="T53" fmla="*/ 10 h 120"/>
                    <a:gd name="T54" fmla="*/ 65 w 273"/>
                    <a:gd name="T55" fmla="*/ 15 h 120"/>
                    <a:gd name="T56" fmla="*/ 46 w 273"/>
                    <a:gd name="T57" fmla="*/ 16 h 120"/>
                    <a:gd name="T58" fmla="*/ 35 w 273"/>
                    <a:gd name="T59" fmla="*/ 15 h 120"/>
                    <a:gd name="T60" fmla="*/ 19 w 273"/>
                    <a:gd name="T61" fmla="*/ 21 h 120"/>
                    <a:gd name="T62" fmla="*/ 28 w 273"/>
                    <a:gd name="T63" fmla="*/ 27 h 120"/>
                    <a:gd name="T64" fmla="*/ 19 w 273"/>
                    <a:gd name="T65" fmla="*/ 32 h 120"/>
                    <a:gd name="T66" fmla="*/ 14 w 273"/>
                    <a:gd name="T67" fmla="*/ 40 h 120"/>
                    <a:gd name="T68" fmla="*/ 5 w 273"/>
                    <a:gd name="T69" fmla="*/ 48 h 120"/>
                    <a:gd name="T70" fmla="*/ 1 w 273"/>
                    <a:gd name="T71" fmla="*/ 58 h 120"/>
                    <a:gd name="T72" fmla="*/ 0 w 273"/>
                    <a:gd name="T73" fmla="*/ 64 h 120"/>
                    <a:gd name="T74" fmla="*/ 6 w 273"/>
                    <a:gd name="T75" fmla="*/ 66 h 120"/>
                    <a:gd name="T76" fmla="*/ 5 w 273"/>
                    <a:gd name="T77" fmla="*/ 77 h 120"/>
                    <a:gd name="T78" fmla="*/ 11 w 273"/>
                    <a:gd name="T79" fmla="*/ 80 h 120"/>
                    <a:gd name="T80" fmla="*/ 11 w 273"/>
                    <a:gd name="T81" fmla="*/ 90 h 120"/>
                    <a:gd name="T82" fmla="*/ 16 w 273"/>
                    <a:gd name="T83" fmla="*/ 98 h 120"/>
                    <a:gd name="T84" fmla="*/ 22 w 273"/>
                    <a:gd name="T85" fmla="*/ 96 h 120"/>
                    <a:gd name="T86" fmla="*/ 24 w 273"/>
                    <a:gd name="T87" fmla="*/ 104 h 120"/>
                    <a:gd name="T88" fmla="*/ 36 w 273"/>
                    <a:gd name="T89" fmla="*/ 107 h 120"/>
                    <a:gd name="T90" fmla="*/ 44 w 273"/>
                    <a:gd name="T91" fmla="*/ 118 h 120"/>
                    <a:gd name="T92" fmla="*/ 54 w 273"/>
                    <a:gd name="T93" fmla="*/ 112 h 120"/>
                    <a:gd name="T94" fmla="*/ 62 w 273"/>
                    <a:gd name="T95" fmla="*/ 109 h 120"/>
                    <a:gd name="T96" fmla="*/ 68 w 273"/>
                    <a:gd name="T97" fmla="*/ 102 h 120"/>
                    <a:gd name="T98" fmla="*/ 86 w 273"/>
                    <a:gd name="T99" fmla="*/ 113 h 120"/>
                    <a:gd name="T100" fmla="*/ 105 w 273"/>
                    <a:gd name="T101" fmla="*/ 115 h 120"/>
                    <a:gd name="T102" fmla="*/ 126 w 273"/>
                    <a:gd name="T103" fmla="*/ 112 h 120"/>
                    <a:gd name="T104" fmla="*/ 132 w 273"/>
                    <a:gd name="T105" fmla="*/ 112 h 120"/>
                    <a:gd name="T106" fmla="*/ 139 w 273"/>
                    <a:gd name="T107" fmla="*/ 113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3" h="120">
                      <a:moveTo>
                        <a:pt x="139" y="113"/>
                      </a:moveTo>
                      <a:lnTo>
                        <a:pt x="150" y="110"/>
                      </a:lnTo>
                      <a:lnTo>
                        <a:pt x="174" y="107"/>
                      </a:lnTo>
                      <a:lnTo>
                        <a:pt x="191" y="107"/>
                      </a:lnTo>
                      <a:lnTo>
                        <a:pt x="210" y="104"/>
                      </a:lnTo>
                      <a:lnTo>
                        <a:pt x="215" y="120"/>
                      </a:lnTo>
                      <a:lnTo>
                        <a:pt x="225" y="110"/>
                      </a:lnTo>
                      <a:lnTo>
                        <a:pt x="234" y="102"/>
                      </a:lnTo>
                      <a:lnTo>
                        <a:pt x="249" y="98"/>
                      </a:lnTo>
                      <a:lnTo>
                        <a:pt x="255" y="107"/>
                      </a:lnTo>
                      <a:lnTo>
                        <a:pt x="273" y="109"/>
                      </a:lnTo>
                      <a:lnTo>
                        <a:pt x="269" y="90"/>
                      </a:lnTo>
                      <a:lnTo>
                        <a:pt x="261" y="70"/>
                      </a:lnTo>
                      <a:lnTo>
                        <a:pt x="255" y="51"/>
                      </a:lnTo>
                      <a:lnTo>
                        <a:pt x="260" y="45"/>
                      </a:lnTo>
                      <a:lnTo>
                        <a:pt x="249" y="34"/>
                      </a:lnTo>
                      <a:lnTo>
                        <a:pt x="236" y="13"/>
                      </a:lnTo>
                      <a:lnTo>
                        <a:pt x="217" y="15"/>
                      </a:lnTo>
                      <a:lnTo>
                        <a:pt x="209" y="24"/>
                      </a:lnTo>
                      <a:lnTo>
                        <a:pt x="178" y="26"/>
                      </a:lnTo>
                      <a:lnTo>
                        <a:pt x="164" y="27"/>
                      </a:lnTo>
                      <a:lnTo>
                        <a:pt x="150" y="18"/>
                      </a:lnTo>
                      <a:lnTo>
                        <a:pt x="140" y="18"/>
                      </a:lnTo>
                      <a:lnTo>
                        <a:pt x="129" y="7"/>
                      </a:lnTo>
                      <a:lnTo>
                        <a:pt x="115" y="0"/>
                      </a:lnTo>
                      <a:lnTo>
                        <a:pt x="100" y="7"/>
                      </a:lnTo>
                      <a:lnTo>
                        <a:pt x="79" y="10"/>
                      </a:lnTo>
                      <a:lnTo>
                        <a:pt x="65" y="15"/>
                      </a:lnTo>
                      <a:lnTo>
                        <a:pt x="46" y="16"/>
                      </a:lnTo>
                      <a:lnTo>
                        <a:pt x="35" y="15"/>
                      </a:lnTo>
                      <a:lnTo>
                        <a:pt x="19" y="21"/>
                      </a:lnTo>
                      <a:lnTo>
                        <a:pt x="28" y="27"/>
                      </a:lnTo>
                      <a:lnTo>
                        <a:pt x="19" y="32"/>
                      </a:lnTo>
                      <a:lnTo>
                        <a:pt x="14" y="40"/>
                      </a:lnTo>
                      <a:lnTo>
                        <a:pt x="5" y="48"/>
                      </a:lnTo>
                      <a:lnTo>
                        <a:pt x="1" y="58"/>
                      </a:lnTo>
                      <a:lnTo>
                        <a:pt x="0" y="64"/>
                      </a:lnTo>
                      <a:lnTo>
                        <a:pt x="6" y="66"/>
                      </a:lnTo>
                      <a:lnTo>
                        <a:pt x="5" y="77"/>
                      </a:lnTo>
                      <a:lnTo>
                        <a:pt x="11" y="80"/>
                      </a:lnTo>
                      <a:lnTo>
                        <a:pt x="11" y="90"/>
                      </a:lnTo>
                      <a:lnTo>
                        <a:pt x="16" y="98"/>
                      </a:lnTo>
                      <a:lnTo>
                        <a:pt x="22" y="96"/>
                      </a:lnTo>
                      <a:lnTo>
                        <a:pt x="24" y="104"/>
                      </a:lnTo>
                      <a:lnTo>
                        <a:pt x="36" y="107"/>
                      </a:lnTo>
                      <a:lnTo>
                        <a:pt x="44" y="118"/>
                      </a:lnTo>
                      <a:lnTo>
                        <a:pt x="54" y="112"/>
                      </a:lnTo>
                      <a:lnTo>
                        <a:pt x="62" y="109"/>
                      </a:lnTo>
                      <a:lnTo>
                        <a:pt x="68" y="102"/>
                      </a:lnTo>
                      <a:lnTo>
                        <a:pt x="86" y="113"/>
                      </a:lnTo>
                      <a:lnTo>
                        <a:pt x="105" y="115"/>
                      </a:lnTo>
                      <a:lnTo>
                        <a:pt x="126" y="112"/>
                      </a:lnTo>
                      <a:lnTo>
                        <a:pt x="132" y="112"/>
                      </a:lnTo>
                      <a:lnTo>
                        <a:pt x="139" y="1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5" name="Freeform 1008"/>
                <p:cNvSpPr>
                  <a:spLocks/>
                </p:cNvSpPr>
                <p:nvPr/>
              </p:nvSpPr>
              <p:spPr bwMode="auto">
                <a:xfrm>
                  <a:off x="8104188" y="1041083"/>
                  <a:ext cx="433388" cy="190500"/>
                </a:xfrm>
                <a:custGeom>
                  <a:avLst/>
                  <a:gdLst>
                    <a:gd name="T0" fmla="*/ 139 w 273"/>
                    <a:gd name="T1" fmla="*/ 113 h 120"/>
                    <a:gd name="T2" fmla="*/ 150 w 273"/>
                    <a:gd name="T3" fmla="*/ 110 h 120"/>
                    <a:gd name="T4" fmla="*/ 174 w 273"/>
                    <a:gd name="T5" fmla="*/ 107 h 120"/>
                    <a:gd name="T6" fmla="*/ 191 w 273"/>
                    <a:gd name="T7" fmla="*/ 107 h 120"/>
                    <a:gd name="T8" fmla="*/ 210 w 273"/>
                    <a:gd name="T9" fmla="*/ 104 h 120"/>
                    <a:gd name="T10" fmla="*/ 215 w 273"/>
                    <a:gd name="T11" fmla="*/ 120 h 120"/>
                    <a:gd name="T12" fmla="*/ 225 w 273"/>
                    <a:gd name="T13" fmla="*/ 110 h 120"/>
                    <a:gd name="T14" fmla="*/ 234 w 273"/>
                    <a:gd name="T15" fmla="*/ 102 h 120"/>
                    <a:gd name="T16" fmla="*/ 249 w 273"/>
                    <a:gd name="T17" fmla="*/ 98 h 120"/>
                    <a:gd name="T18" fmla="*/ 255 w 273"/>
                    <a:gd name="T19" fmla="*/ 107 h 120"/>
                    <a:gd name="T20" fmla="*/ 273 w 273"/>
                    <a:gd name="T21" fmla="*/ 109 h 120"/>
                    <a:gd name="T22" fmla="*/ 269 w 273"/>
                    <a:gd name="T23" fmla="*/ 90 h 120"/>
                    <a:gd name="T24" fmla="*/ 261 w 273"/>
                    <a:gd name="T25" fmla="*/ 70 h 120"/>
                    <a:gd name="T26" fmla="*/ 255 w 273"/>
                    <a:gd name="T27" fmla="*/ 51 h 120"/>
                    <a:gd name="T28" fmla="*/ 260 w 273"/>
                    <a:gd name="T29" fmla="*/ 45 h 120"/>
                    <a:gd name="T30" fmla="*/ 249 w 273"/>
                    <a:gd name="T31" fmla="*/ 34 h 120"/>
                    <a:gd name="T32" fmla="*/ 236 w 273"/>
                    <a:gd name="T33" fmla="*/ 13 h 120"/>
                    <a:gd name="T34" fmla="*/ 217 w 273"/>
                    <a:gd name="T35" fmla="*/ 15 h 120"/>
                    <a:gd name="T36" fmla="*/ 209 w 273"/>
                    <a:gd name="T37" fmla="*/ 24 h 120"/>
                    <a:gd name="T38" fmla="*/ 178 w 273"/>
                    <a:gd name="T39" fmla="*/ 26 h 120"/>
                    <a:gd name="T40" fmla="*/ 164 w 273"/>
                    <a:gd name="T41" fmla="*/ 27 h 120"/>
                    <a:gd name="T42" fmla="*/ 150 w 273"/>
                    <a:gd name="T43" fmla="*/ 18 h 120"/>
                    <a:gd name="T44" fmla="*/ 140 w 273"/>
                    <a:gd name="T45" fmla="*/ 18 h 120"/>
                    <a:gd name="T46" fmla="*/ 129 w 273"/>
                    <a:gd name="T47" fmla="*/ 7 h 120"/>
                    <a:gd name="T48" fmla="*/ 115 w 273"/>
                    <a:gd name="T49" fmla="*/ 0 h 120"/>
                    <a:gd name="T50" fmla="*/ 100 w 273"/>
                    <a:gd name="T51" fmla="*/ 7 h 120"/>
                    <a:gd name="T52" fmla="*/ 79 w 273"/>
                    <a:gd name="T53" fmla="*/ 10 h 120"/>
                    <a:gd name="T54" fmla="*/ 65 w 273"/>
                    <a:gd name="T55" fmla="*/ 15 h 120"/>
                    <a:gd name="T56" fmla="*/ 46 w 273"/>
                    <a:gd name="T57" fmla="*/ 16 h 120"/>
                    <a:gd name="T58" fmla="*/ 35 w 273"/>
                    <a:gd name="T59" fmla="*/ 15 h 120"/>
                    <a:gd name="T60" fmla="*/ 19 w 273"/>
                    <a:gd name="T61" fmla="*/ 21 h 120"/>
                    <a:gd name="T62" fmla="*/ 28 w 273"/>
                    <a:gd name="T63" fmla="*/ 27 h 120"/>
                    <a:gd name="T64" fmla="*/ 19 w 273"/>
                    <a:gd name="T65" fmla="*/ 32 h 120"/>
                    <a:gd name="T66" fmla="*/ 14 w 273"/>
                    <a:gd name="T67" fmla="*/ 40 h 120"/>
                    <a:gd name="T68" fmla="*/ 5 w 273"/>
                    <a:gd name="T69" fmla="*/ 48 h 120"/>
                    <a:gd name="T70" fmla="*/ 1 w 273"/>
                    <a:gd name="T71" fmla="*/ 58 h 120"/>
                    <a:gd name="T72" fmla="*/ 0 w 273"/>
                    <a:gd name="T73" fmla="*/ 64 h 120"/>
                    <a:gd name="T74" fmla="*/ 6 w 273"/>
                    <a:gd name="T75" fmla="*/ 66 h 120"/>
                    <a:gd name="T76" fmla="*/ 5 w 273"/>
                    <a:gd name="T77" fmla="*/ 77 h 120"/>
                    <a:gd name="T78" fmla="*/ 11 w 273"/>
                    <a:gd name="T79" fmla="*/ 80 h 120"/>
                    <a:gd name="T80" fmla="*/ 11 w 273"/>
                    <a:gd name="T81" fmla="*/ 90 h 120"/>
                    <a:gd name="T82" fmla="*/ 16 w 273"/>
                    <a:gd name="T83" fmla="*/ 98 h 120"/>
                    <a:gd name="T84" fmla="*/ 22 w 273"/>
                    <a:gd name="T85" fmla="*/ 96 h 120"/>
                    <a:gd name="T86" fmla="*/ 24 w 273"/>
                    <a:gd name="T87" fmla="*/ 104 h 120"/>
                    <a:gd name="T88" fmla="*/ 36 w 273"/>
                    <a:gd name="T89" fmla="*/ 107 h 120"/>
                    <a:gd name="T90" fmla="*/ 44 w 273"/>
                    <a:gd name="T91" fmla="*/ 118 h 120"/>
                    <a:gd name="T92" fmla="*/ 54 w 273"/>
                    <a:gd name="T93" fmla="*/ 112 h 120"/>
                    <a:gd name="T94" fmla="*/ 62 w 273"/>
                    <a:gd name="T95" fmla="*/ 109 h 120"/>
                    <a:gd name="T96" fmla="*/ 68 w 273"/>
                    <a:gd name="T97" fmla="*/ 102 h 120"/>
                    <a:gd name="T98" fmla="*/ 86 w 273"/>
                    <a:gd name="T99" fmla="*/ 113 h 120"/>
                    <a:gd name="T100" fmla="*/ 105 w 273"/>
                    <a:gd name="T101" fmla="*/ 115 h 120"/>
                    <a:gd name="T102" fmla="*/ 126 w 273"/>
                    <a:gd name="T103" fmla="*/ 112 h 120"/>
                    <a:gd name="T104" fmla="*/ 132 w 273"/>
                    <a:gd name="T105" fmla="*/ 112 h 120"/>
                    <a:gd name="T106" fmla="*/ 139 w 273"/>
                    <a:gd name="T107" fmla="*/ 113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3" h="120">
                      <a:moveTo>
                        <a:pt x="139" y="113"/>
                      </a:moveTo>
                      <a:lnTo>
                        <a:pt x="150" y="110"/>
                      </a:lnTo>
                      <a:lnTo>
                        <a:pt x="174" y="107"/>
                      </a:lnTo>
                      <a:lnTo>
                        <a:pt x="191" y="107"/>
                      </a:lnTo>
                      <a:lnTo>
                        <a:pt x="210" y="104"/>
                      </a:lnTo>
                      <a:lnTo>
                        <a:pt x="215" y="120"/>
                      </a:lnTo>
                      <a:lnTo>
                        <a:pt x="225" y="110"/>
                      </a:lnTo>
                      <a:lnTo>
                        <a:pt x="234" y="102"/>
                      </a:lnTo>
                      <a:lnTo>
                        <a:pt x="249" y="98"/>
                      </a:lnTo>
                      <a:lnTo>
                        <a:pt x="255" y="107"/>
                      </a:lnTo>
                      <a:lnTo>
                        <a:pt x="273" y="109"/>
                      </a:lnTo>
                      <a:lnTo>
                        <a:pt x="269" y="90"/>
                      </a:lnTo>
                      <a:lnTo>
                        <a:pt x="261" y="70"/>
                      </a:lnTo>
                      <a:lnTo>
                        <a:pt x="255" y="51"/>
                      </a:lnTo>
                      <a:lnTo>
                        <a:pt x="260" y="45"/>
                      </a:lnTo>
                      <a:lnTo>
                        <a:pt x="249" y="34"/>
                      </a:lnTo>
                      <a:lnTo>
                        <a:pt x="236" y="13"/>
                      </a:lnTo>
                      <a:lnTo>
                        <a:pt x="217" y="15"/>
                      </a:lnTo>
                      <a:lnTo>
                        <a:pt x="209" y="24"/>
                      </a:lnTo>
                      <a:lnTo>
                        <a:pt x="178" y="26"/>
                      </a:lnTo>
                      <a:lnTo>
                        <a:pt x="164" y="27"/>
                      </a:lnTo>
                      <a:lnTo>
                        <a:pt x="150" y="18"/>
                      </a:lnTo>
                      <a:lnTo>
                        <a:pt x="140" y="18"/>
                      </a:lnTo>
                      <a:lnTo>
                        <a:pt x="129" y="7"/>
                      </a:lnTo>
                      <a:lnTo>
                        <a:pt x="115" y="0"/>
                      </a:lnTo>
                      <a:lnTo>
                        <a:pt x="100" y="7"/>
                      </a:lnTo>
                      <a:lnTo>
                        <a:pt x="79" y="10"/>
                      </a:lnTo>
                      <a:lnTo>
                        <a:pt x="65" y="15"/>
                      </a:lnTo>
                      <a:lnTo>
                        <a:pt x="46" y="16"/>
                      </a:lnTo>
                      <a:lnTo>
                        <a:pt x="35" y="15"/>
                      </a:lnTo>
                      <a:lnTo>
                        <a:pt x="19" y="21"/>
                      </a:lnTo>
                      <a:lnTo>
                        <a:pt x="28" y="27"/>
                      </a:lnTo>
                      <a:lnTo>
                        <a:pt x="19" y="32"/>
                      </a:lnTo>
                      <a:lnTo>
                        <a:pt x="14" y="40"/>
                      </a:lnTo>
                      <a:lnTo>
                        <a:pt x="5" y="48"/>
                      </a:lnTo>
                      <a:lnTo>
                        <a:pt x="1" y="58"/>
                      </a:lnTo>
                      <a:lnTo>
                        <a:pt x="0" y="64"/>
                      </a:lnTo>
                      <a:lnTo>
                        <a:pt x="6" y="66"/>
                      </a:lnTo>
                      <a:lnTo>
                        <a:pt x="5" y="77"/>
                      </a:lnTo>
                      <a:lnTo>
                        <a:pt x="11" y="80"/>
                      </a:lnTo>
                      <a:lnTo>
                        <a:pt x="11" y="90"/>
                      </a:lnTo>
                      <a:lnTo>
                        <a:pt x="16" y="98"/>
                      </a:lnTo>
                      <a:lnTo>
                        <a:pt x="22" y="96"/>
                      </a:lnTo>
                      <a:lnTo>
                        <a:pt x="24" y="104"/>
                      </a:lnTo>
                      <a:lnTo>
                        <a:pt x="36" y="107"/>
                      </a:lnTo>
                      <a:lnTo>
                        <a:pt x="44" y="118"/>
                      </a:lnTo>
                      <a:lnTo>
                        <a:pt x="54" y="112"/>
                      </a:lnTo>
                      <a:lnTo>
                        <a:pt x="62" y="109"/>
                      </a:lnTo>
                      <a:lnTo>
                        <a:pt x="68" y="102"/>
                      </a:lnTo>
                      <a:lnTo>
                        <a:pt x="86" y="113"/>
                      </a:lnTo>
                      <a:lnTo>
                        <a:pt x="105" y="115"/>
                      </a:lnTo>
                      <a:lnTo>
                        <a:pt x="126" y="112"/>
                      </a:lnTo>
                      <a:lnTo>
                        <a:pt x="132" y="112"/>
                      </a:lnTo>
                      <a:lnTo>
                        <a:pt x="139" y="113"/>
                      </a:lnTo>
                      <a:close/>
                    </a:path>
                  </a:pathLst>
                </a:custGeom>
                <a:grpFill/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6" name="Freeform 1009"/>
                <p:cNvSpPr>
                  <a:spLocks/>
                </p:cNvSpPr>
                <p:nvPr/>
              </p:nvSpPr>
              <p:spPr bwMode="auto">
                <a:xfrm>
                  <a:off x="8104188" y="1041083"/>
                  <a:ext cx="433388" cy="190500"/>
                </a:xfrm>
                <a:custGeom>
                  <a:avLst/>
                  <a:gdLst>
                    <a:gd name="T0" fmla="*/ 139 w 273"/>
                    <a:gd name="T1" fmla="*/ 113 h 120"/>
                    <a:gd name="T2" fmla="*/ 150 w 273"/>
                    <a:gd name="T3" fmla="*/ 110 h 120"/>
                    <a:gd name="T4" fmla="*/ 174 w 273"/>
                    <a:gd name="T5" fmla="*/ 107 h 120"/>
                    <a:gd name="T6" fmla="*/ 191 w 273"/>
                    <a:gd name="T7" fmla="*/ 107 h 120"/>
                    <a:gd name="T8" fmla="*/ 210 w 273"/>
                    <a:gd name="T9" fmla="*/ 104 h 120"/>
                    <a:gd name="T10" fmla="*/ 215 w 273"/>
                    <a:gd name="T11" fmla="*/ 120 h 120"/>
                    <a:gd name="T12" fmla="*/ 225 w 273"/>
                    <a:gd name="T13" fmla="*/ 110 h 120"/>
                    <a:gd name="T14" fmla="*/ 234 w 273"/>
                    <a:gd name="T15" fmla="*/ 102 h 120"/>
                    <a:gd name="T16" fmla="*/ 249 w 273"/>
                    <a:gd name="T17" fmla="*/ 98 h 120"/>
                    <a:gd name="T18" fmla="*/ 255 w 273"/>
                    <a:gd name="T19" fmla="*/ 107 h 120"/>
                    <a:gd name="T20" fmla="*/ 273 w 273"/>
                    <a:gd name="T21" fmla="*/ 109 h 120"/>
                    <a:gd name="T22" fmla="*/ 269 w 273"/>
                    <a:gd name="T23" fmla="*/ 90 h 120"/>
                    <a:gd name="T24" fmla="*/ 261 w 273"/>
                    <a:gd name="T25" fmla="*/ 70 h 120"/>
                    <a:gd name="T26" fmla="*/ 255 w 273"/>
                    <a:gd name="T27" fmla="*/ 51 h 120"/>
                    <a:gd name="T28" fmla="*/ 260 w 273"/>
                    <a:gd name="T29" fmla="*/ 45 h 120"/>
                    <a:gd name="T30" fmla="*/ 249 w 273"/>
                    <a:gd name="T31" fmla="*/ 34 h 120"/>
                    <a:gd name="T32" fmla="*/ 236 w 273"/>
                    <a:gd name="T33" fmla="*/ 13 h 120"/>
                    <a:gd name="T34" fmla="*/ 217 w 273"/>
                    <a:gd name="T35" fmla="*/ 15 h 120"/>
                    <a:gd name="T36" fmla="*/ 209 w 273"/>
                    <a:gd name="T37" fmla="*/ 24 h 120"/>
                    <a:gd name="T38" fmla="*/ 178 w 273"/>
                    <a:gd name="T39" fmla="*/ 26 h 120"/>
                    <a:gd name="T40" fmla="*/ 164 w 273"/>
                    <a:gd name="T41" fmla="*/ 27 h 120"/>
                    <a:gd name="T42" fmla="*/ 150 w 273"/>
                    <a:gd name="T43" fmla="*/ 18 h 120"/>
                    <a:gd name="T44" fmla="*/ 140 w 273"/>
                    <a:gd name="T45" fmla="*/ 18 h 120"/>
                    <a:gd name="T46" fmla="*/ 129 w 273"/>
                    <a:gd name="T47" fmla="*/ 7 h 120"/>
                    <a:gd name="T48" fmla="*/ 115 w 273"/>
                    <a:gd name="T49" fmla="*/ 0 h 120"/>
                    <a:gd name="T50" fmla="*/ 100 w 273"/>
                    <a:gd name="T51" fmla="*/ 7 h 120"/>
                    <a:gd name="T52" fmla="*/ 79 w 273"/>
                    <a:gd name="T53" fmla="*/ 10 h 120"/>
                    <a:gd name="T54" fmla="*/ 65 w 273"/>
                    <a:gd name="T55" fmla="*/ 15 h 120"/>
                    <a:gd name="T56" fmla="*/ 46 w 273"/>
                    <a:gd name="T57" fmla="*/ 16 h 120"/>
                    <a:gd name="T58" fmla="*/ 35 w 273"/>
                    <a:gd name="T59" fmla="*/ 15 h 120"/>
                    <a:gd name="T60" fmla="*/ 19 w 273"/>
                    <a:gd name="T61" fmla="*/ 21 h 120"/>
                    <a:gd name="T62" fmla="*/ 28 w 273"/>
                    <a:gd name="T63" fmla="*/ 27 h 120"/>
                    <a:gd name="T64" fmla="*/ 19 w 273"/>
                    <a:gd name="T65" fmla="*/ 32 h 120"/>
                    <a:gd name="T66" fmla="*/ 14 w 273"/>
                    <a:gd name="T67" fmla="*/ 40 h 120"/>
                    <a:gd name="T68" fmla="*/ 5 w 273"/>
                    <a:gd name="T69" fmla="*/ 48 h 120"/>
                    <a:gd name="T70" fmla="*/ 1 w 273"/>
                    <a:gd name="T71" fmla="*/ 58 h 120"/>
                    <a:gd name="T72" fmla="*/ 0 w 273"/>
                    <a:gd name="T73" fmla="*/ 64 h 120"/>
                    <a:gd name="T74" fmla="*/ 6 w 273"/>
                    <a:gd name="T75" fmla="*/ 66 h 120"/>
                    <a:gd name="T76" fmla="*/ 5 w 273"/>
                    <a:gd name="T77" fmla="*/ 77 h 120"/>
                    <a:gd name="T78" fmla="*/ 11 w 273"/>
                    <a:gd name="T79" fmla="*/ 80 h 120"/>
                    <a:gd name="T80" fmla="*/ 11 w 273"/>
                    <a:gd name="T81" fmla="*/ 90 h 120"/>
                    <a:gd name="T82" fmla="*/ 16 w 273"/>
                    <a:gd name="T83" fmla="*/ 98 h 120"/>
                    <a:gd name="T84" fmla="*/ 22 w 273"/>
                    <a:gd name="T85" fmla="*/ 96 h 120"/>
                    <a:gd name="T86" fmla="*/ 24 w 273"/>
                    <a:gd name="T87" fmla="*/ 104 h 120"/>
                    <a:gd name="T88" fmla="*/ 36 w 273"/>
                    <a:gd name="T89" fmla="*/ 107 h 120"/>
                    <a:gd name="T90" fmla="*/ 44 w 273"/>
                    <a:gd name="T91" fmla="*/ 118 h 120"/>
                    <a:gd name="T92" fmla="*/ 54 w 273"/>
                    <a:gd name="T93" fmla="*/ 112 h 120"/>
                    <a:gd name="T94" fmla="*/ 62 w 273"/>
                    <a:gd name="T95" fmla="*/ 109 h 120"/>
                    <a:gd name="T96" fmla="*/ 68 w 273"/>
                    <a:gd name="T97" fmla="*/ 102 h 120"/>
                    <a:gd name="T98" fmla="*/ 86 w 273"/>
                    <a:gd name="T99" fmla="*/ 113 h 120"/>
                    <a:gd name="T100" fmla="*/ 105 w 273"/>
                    <a:gd name="T101" fmla="*/ 115 h 120"/>
                    <a:gd name="T102" fmla="*/ 126 w 273"/>
                    <a:gd name="T103" fmla="*/ 112 h 120"/>
                    <a:gd name="T104" fmla="*/ 132 w 273"/>
                    <a:gd name="T105" fmla="*/ 112 h 120"/>
                    <a:gd name="T106" fmla="*/ 139 w 273"/>
                    <a:gd name="T107" fmla="*/ 113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73" h="120">
                      <a:moveTo>
                        <a:pt x="139" y="113"/>
                      </a:moveTo>
                      <a:lnTo>
                        <a:pt x="150" y="110"/>
                      </a:lnTo>
                      <a:lnTo>
                        <a:pt x="174" y="107"/>
                      </a:lnTo>
                      <a:lnTo>
                        <a:pt x="191" y="107"/>
                      </a:lnTo>
                      <a:lnTo>
                        <a:pt x="210" y="104"/>
                      </a:lnTo>
                      <a:lnTo>
                        <a:pt x="215" y="120"/>
                      </a:lnTo>
                      <a:lnTo>
                        <a:pt x="225" y="110"/>
                      </a:lnTo>
                      <a:lnTo>
                        <a:pt x="234" y="102"/>
                      </a:lnTo>
                      <a:lnTo>
                        <a:pt x="249" y="98"/>
                      </a:lnTo>
                      <a:lnTo>
                        <a:pt x="255" y="107"/>
                      </a:lnTo>
                      <a:lnTo>
                        <a:pt x="273" y="109"/>
                      </a:lnTo>
                      <a:lnTo>
                        <a:pt x="269" y="90"/>
                      </a:lnTo>
                      <a:lnTo>
                        <a:pt x="261" y="70"/>
                      </a:lnTo>
                      <a:lnTo>
                        <a:pt x="255" y="51"/>
                      </a:lnTo>
                      <a:lnTo>
                        <a:pt x="260" y="45"/>
                      </a:lnTo>
                      <a:lnTo>
                        <a:pt x="249" y="34"/>
                      </a:lnTo>
                      <a:lnTo>
                        <a:pt x="236" y="13"/>
                      </a:lnTo>
                      <a:lnTo>
                        <a:pt x="217" y="15"/>
                      </a:lnTo>
                      <a:lnTo>
                        <a:pt x="209" y="24"/>
                      </a:lnTo>
                      <a:lnTo>
                        <a:pt x="178" y="26"/>
                      </a:lnTo>
                      <a:lnTo>
                        <a:pt x="164" y="27"/>
                      </a:lnTo>
                      <a:lnTo>
                        <a:pt x="150" y="18"/>
                      </a:lnTo>
                      <a:lnTo>
                        <a:pt x="140" y="18"/>
                      </a:lnTo>
                      <a:lnTo>
                        <a:pt x="129" y="7"/>
                      </a:lnTo>
                      <a:lnTo>
                        <a:pt x="115" y="0"/>
                      </a:lnTo>
                      <a:lnTo>
                        <a:pt x="100" y="7"/>
                      </a:lnTo>
                      <a:lnTo>
                        <a:pt x="79" y="10"/>
                      </a:lnTo>
                      <a:lnTo>
                        <a:pt x="65" y="15"/>
                      </a:lnTo>
                      <a:lnTo>
                        <a:pt x="46" y="16"/>
                      </a:lnTo>
                      <a:lnTo>
                        <a:pt x="35" y="15"/>
                      </a:lnTo>
                      <a:lnTo>
                        <a:pt x="19" y="21"/>
                      </a:lnTo>
                      <a:lnTo>
                        <a:pt x="28" y="27"/>
                      </a:lnTo>
                      <a:lnTo>
                        <a:pt x="19" y="32"/>
                      </a:lnTo>
                      <a:lnTo>
                        <a:pt x="14" y="40"/>
                      </a:lnTo>
                      <a:lnTo>
                        <a:pt x="5" y="48"/>
                      </a:lnTo>
                      <a:lnTo>
                        <a:pt x="1" y="58"/>
                      </a:lnTo>
                      <a:lnTo>
                        <a:pt x="0" y="64"/>
                      </a:lnTo>
                      <a:lnTo>
                        <a:pt x="6" y="66"/>
                      </a:lnTo>
                      <a:lnTo>
                        <a:pt x="5" y="77"/>
                      </a:lnTo>
                      <a:lnTo>
                        <a:pt x="11" y="80"/>
                      </a:lnTo>
                      <a:lnTo>
                        <a:pt x="11" y="90"/>
                      </a:lnTo>
                      <a:lnTo>
                        <a:pt x="16" y="98"/>
                      </a:lnTo>
                      <a:lnTo>
                        <a:pt x="22" y="96"/>
                      </a:lnTo>
                      <a:lnTo>
                        <a:pt x="24" y="104"/>
                      </a:lnTo>
                      <a:lnTo>
                        <a:pt x="36" y="107"/>
                      </a:lnTo>
                      <a:lnTo>
                        <a:pt x="44" y="118"/>
                      </a:lnTo>
                      <a:lnTo>
                        <a:pt x="54" y="112"/>
                      </a:lnTo>
                      <a:lnTo>
                        <a:pt x="62" y="109"/>
                      </a:lnTo>
                      <a:lnTo>
                        <a:pt x="68" y="102"/>
                      </a:lnTo>
                      <a:lnTo>
                        <a:pt x="86" y="113"/>
                      </a:lnTo>
                      <a:lnTo>
                        <a:pt x="105" y="115"/>
                      </a:lnTo>
                      <a:lnTo>
                        <a:pt x="126" y="112"/>
                      </a:lnTo>
                      <a:lnTo>
                        <a:pt x="132" y="112"/>
                      </a:lnTo>
                      <a:lnTo>
                        <a:pt x="139" y="113"/>
                      </a:lnTo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678" name="Freeform 583"/>
              <p:cNvSpPr>
                <a:spLocks/>
              </p:cNvSpPr>
              <p:nvPr/>
            </p:nvSpPr>
            <p:spPr bwMode="auto">
              <a:xfrm rot="13020672">
                <a:off x="2445054" y="3907195"/>
                <a:ext cx="139700" cy="80963"/>
              </a:xfrm>
              <a:custGeom>
                <a:avLst/>
                <a:gdLst>
                  <a:gd name="T0" fmla="*/ 13 w 88"/>
                  <a:gd name="T1" fmla="*/ 5 h 51"/>
                  <a:gd name="T2" fmla="*/ 0 w 88"/>
                  <a:gd name="T3" fmla="*/ 12 h 51"/>
                  <a:gd name="T4" fmla="*/ 0 w 88"/>
                  <a:gd name="T5" fmla="*/ 27 h 51"/>
                  <a:gd name="T6" fmla="*/ 30 w 88"/>
                  <a:gd name="T7" fmla="*/ 32 h 51"/>
                  <a:gd name="T8" fmla="*/ 43 w 88"/>
                  <a:gd name="T9" fmla="*/ 42 h 51"/>
                  <a:gd name="T10" fmla="*/ 56 w 88"/>
                  <a:gd name="T11" fmla="*/ 35 h 51"/>
                  <a:gd name="T12" fmla="*/ 51 w 88"/>
                  <a:gd name="T13" fmla="*/ 23 h 51"/>
                  <a:gd name="T14" fmla="*/ 65 w 88"/>
                  <a:gd name="T15" fmla="*/ 23 h 51"/>
                  <a:gd name="T16" fmla="*/ 80 w 88"/>
                  <a:gd name="T17" fmla="*/ 40 h 51"/>
                  <a:gd name="T18" fmla="*/ 86 w 88"/>
                  <a:gd name="T19" fmla="*/ 51 h 51"/>
                  <a:gd name="T20" fmla="*/ 88 w 88"/>
                  <a:gd name="T21" fmla="*/ 18 h 51"/>
                  <a:gd name="T22" fmla="*/ 70 w 88"/>
                  <a:gd name="T23" fmla="*/ 5 h 51"/>
                  <a:gd name="T24" fmla="*/ 52 w 88"/>
                  <a:gd name="T25" fmla="*/ 0 h 51"/>
                  <a:gd name="T26" fmla="*/ 41 w 88"/>
                  <a:gd name="T27" fmla="*/ 12 h 51"/>
                  <a:gd name="T28" fmla="*/ 13 w 88"/>
                  <a:gd name="T29" fmla="*/ 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" h="51">
                    <a:moveTo>
                      <a:pt x="13" y="5"/>
                    </a:moveTo>
                    <a:lnTo>
                      <a:pt x="0" y="12"/>
                    </a:lnTo>
                    <a:lnTo>
                      <a:pt x="0" y="27"/>
                    </a:lnTo>
                    <a:lnTo>
                      <a:pt x="30" y="32"/>
                    </a:lnTo>
                    <a:lnTo>
                      <a:pt x="43" y="42"/>
                    </a:lnTo>
                    <a:lnTo>
                      <a:pt x="56" y="35"/>
                    </a:lnTo>
                    <a:lnTo>
                      <a:pt x="51" y="23"/>
                    </a:lnTo>
                    <a:lnTo>
                      <a:pt x="65" y="23"/>
                    </a:lnTo>
                    <a:lnTo>
                      <a:pt x="80" y="40"/>
                    </a:lnTo>
                    <a:lnTo>
                      <a:pt x="86" y="51"/>
                    </a:lnTo>
                    <a:lnTo>
                      <a:pt x="88" y="18"/>
                    </a:lnTo>
                    <a:lnTo>
                      <a:pt x="70" y="5"/>
                    </a:lnTo>
                    <a:lnTo>
                      <a:pt x="52" y="0"/>
                    </a:lnTo>
                    <a:lnTo>
                      <a:pt x="41" y="12"/>
                    </a:lnTo>
                    <a:lnTo>
                      <a:pt x="13" y="5"/>
                    </a:lnTo>
                  </a:path>
                </a:pathLst>
              </a:custGeom>
              <a:grpFill/>
              <a:ln w="952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4" name="Freeform 519"/>
            <p:cNvSpPr>
              <a:spLocks/>
            </p:cNvSpPr>
            <p:nvPr/>
          </p:nvSpPr>
          <p:spPr bwMode="auto">
            <a:xfrm>
              <a:off x="7078197" y="4028639"/>
              <a:ext cx="271462" cy="304800"/>
            </a:xfrm>
            <a:custGeom>
              <a:avLst/>
              <a:gdLst>
                <a:gd name="T0" fmla="*/ 35 w 171"/>
                <a:gd name="T1" fmla="*/ 95 h 192"/>
                <a:gd name="T2" fmla="*/ 3 w 171"/>
                <a:gd name="T3" fmla="*/ 93 h 192"/>
                <a:gd name="T4" fmla="*/ 0 w 171"/>
                <a:gd name="T5" fmla="*/ 119 h 192"/>
                <a:gd name="T6" fmla="*/ 10 w 171"/>
                <a:gd name="T7" fmla="*/ 125 h 192"/>
                <a:gd name="T8" fmla="*/ 11 w 171"/>
                <a:gd name="T9" fmla="*/ 143 h 192"/>
                <a:gd name="T10" fmla="*/ 24 w 171"/>
                <a:gd name="T11" fmla="*/ 146 h 192"/>
                <a:gd name="T12" fmla="*/ 27 w 171"/>
                <a:gd name="T13" fmla="*/ 168 h 192"/>
                <a:gd name="T14" fmla="*/ 35 w 171"/>
                <a:gd name="T15" fmla="*/ 170 h 192"/>
                <a:gd name="T16" fmla="*/ 42 w 171"/>
                <a:gd name="T17" fmla="*/ 179 h 192"/>
                <a:gd name="T18" fmla="*/ 64 w 171"/>
                <a:gd name="T19" fmla="*/ 184 h 192"/>
                <a:gd name="T20" fmla="*/ 72 w 171"/>
                <a:gd name="T21" fmla="*/ 173 h 192"/>
                <a:gd name="T22" fmla="*/ 86 w 171"/>
                <a:gd name="T23" fmla="*/ 176 h 192"/>
                <a:gd name="T24" fmla="*/ 94 w 171"/>
                <a:gd name="T25" fmla="*/ 192 h 192"/>
                <a:gd name="T26" fmla="*/ 114 w 171"/>
                <a:gd name="T27" fmla="*/ 191 h 192"/>
                <a:gd name="T28" fmla="*/ 118 w 171"/>
                <a:gd name="T29" fmla="*/ 178 h 192"/>
                <a:gd name="T30" fmla="*/ 125 w 171"/>
                <a:gd name="T31" fmla="*/ 165 h 192"/>
                <a:gd name="T32" fmla="*/ 125 w 171"/>
                <a:gd name="T33" fmla="*/ 151 h 192"/>
                <a:gd name="T34" fmla="*/ 139 w 171"/>
                <a:gd name="T35" fmla="*/ 138 h 192"/>
                <a:gd name="T36" fmla="*/ 146 w 171"/>
                <a:gd name="T37" fmla="*/ 114 h 192"/>
                <a:gd name="T38" fmla="*/ 158 w 171"/>
                <a:gd name="T39" fmla="*/ 107 h 192"/>
                <a:gd name="T40" fmla="*/ 158 w 171"/>
                <a:gd name="T41" fmla="*/ 91 h 192"/>
                <a:gd name="T42" fmla="*/ 144 w 171"/>
                <a:gd name="T43" fmla="*/ 82 h 192"/>
                <a:gd name="T44" fmla="*/ 144 w 171"/>
                <a:gd name="T45" fmla="*/ 55 h 192"/>
                <a:gd name="T46" fmla="*/ 157 w 171"/>
                <a:gd name="T47" fmla="*/ 45 h 192"/>
                <a:gd name="T48" fmla="*/ 171 w 171"/>
                <a:gd name="T49" fmla="*/ 34 h 192"/>
                <a:gd name="T50" fmla="*/ 166 w 171"/>
                <a:gd name="T51" fmla="*/ 18 h 192"/>
                <a:gd name="T52" fmla="*/ 149 w 171"/>
                <a:gd name="T53" fmla="*/ 13 h 192"/>
                <a:gd name="T54" fmla="*/ 138 w 171"/>
                <a:gd name="T55" fmla="*/ 10 h 192"/>
                <a:gd name="T56" fmla="*/ 120 w 171"/>
                <a:gd name="T57" fmla="*/ 0 h 192"/>
                <a:gd name="T58" fmla="*/ 117 w 171"/>
                <a:gd name="T59" fmla="*/ 13 h 192"/>
                <a:gd name="T60" fmla="*/ 106 w 171"/>
                <a:gd name="T61" fmla="*/ 21 h 192"/>
                <a:gd name="T62" fmla="*/ 101 w 171"/>
                <a:gd name="T63" fmla="*/ 40 h 192"/>
                <a:gd name="T64" fmla="*/ 88 w 171"/>
                <a:gd name="T65" fmla="*/ 45 h 192"/>
                <a:gd name="T66" fmla="*/ 74 w 171"/>
                <a:gd name="T67" fmla="*/ 56 h 192"/>
                <a:gd name="T68" fmla="*/ 66 w 171"/>
                <a:gd name="T69" fmla="*/ 72 h 192"/>
                <a:gd name="T70" fmla="*/ 47 w 171"/>
                <a:gd name="T71" fmla="*/ 71 h 192"/>
                <a:gd name="T72" fmla="*/ 43 w 171"/>
                <a:gd name="T73" fmla="*/ 85 h 192"/>
                <a:gd name="T74" fmla="*/ 35 w 171"/>
                <a:gd name="T75" fmla="*/ 9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1" h="192">
                  <a:moveTo>
                    <a:pt x="35" y="95"/>
                  </a:moveTo>
                  <a:lnTo>
                    <a:pt x="3" y="93"/>
                  </a:lnTo>
                  <a:lnTo>
                    <a:pt x="0" y="119"/>
                  </a:lnTo>
                  <a:lnTo>
                    <a:pt x="10" y="125"/>
                  </a:lnTo>
                  <a:lnTo>
                    <a:pt x="11" y="143"/>
                  </a:lnTo>
                  <a:lnTo>
                    <a:pt x="24" y="146"/>
                  </a:lnTo>
                  <a:lnTo>
                    <a:pt x="27" y="168"/>
                  </a:lnTo>
                  <a:lnTo>
                    <a:pt x="35" y="170"/>
                  </a:lnTo>
                  <a:lnTo>
                    <a:pt x="42" y="179"/>
                  </a:lnTo>
                  <a:lnTo>
                    <a:pt x="64" y="184"/>
                  </a:lnTo>
                  <a:lnTo>
                    <a:pt x="72" y="173"/>
                  </a:lnTo>
                  <a:lnTo>
                    <a:pt x="86" y="176"/>
                  </a:lnTo>
                  <a:lnTo>
                    <a:pt x="94" y="192"/>
                  </a:lnTo>
                  <a:lnTo>
                    <a:pt x="114" y="191"/>
                  </a:lnTo>
                  <a:lnTo>
                    <a:pt x="118" y="178"/>
                  </a:lnTo>
                  <a:lnTo>
                    <a:pt x="125" y="165"/>
                  </a:lnTo>
                  <a:lnTo>
                    <a:pt x="125" y="151"/>
                  </a:lnTo>
                  <a:lnTo>
                    <a:pt x="139" y="138"/>
                  </a:lnTo>
                  <a:lnTo>
                    <a:pt x="146" y="114"/>
                  </a:lnTo>
                  <a:lnTo>
                    <a:pt x="158" y="107"/>
                  </a:lnTo>
                  <a:lnTo>
                    <a:pt x="158" y="91"/>
                  </a:lnTo>
                  <a:lnTo>
                    <a:pt x="144" y="82"/>
                  </a:lnTo>
                  <a:lnTo>
                    <a:pt x="144" y="55"/>
                  </a:lnTo>
                  <a:lnTo>
                    <a:pt x="157" y="45"/>
                  </a:lnTo>
                  <a:lnTo>
                    <a:pt x="171" y="34"/>
                  </a:lnTo>
                  <a:lnTo>
                    <a:pt x="166" y="18"/>
                  </a:lnTo>
                  <a:lnTo>
                    <a:pt x="149" y="13"/>
                  </a:lnTo>
                  <a:lnTo>
                    <a:pt x="138" y="10"/>
                  </a:lnTo>
                  <a:lnTo>
                    <a:pt x="120" y="0"/>
                  </a:lnTo>
                  <a:lnTo>
                    <a:pt x="117" y="13"/>
                  </a:lnTo>
                  <a:lnTo>
                    <a:pt x="106" y="21"/>
                  </a:lnTo>
                  <a:lnTo>
                    <a:pt x="101" y="40"/>
                  </a:lnTo>
                  <a:lnTo>
                    <a:pt x="88" y="45"/>
                  </a:lnTo>
                  <a:lnTo>
                    <a:pt x="74" y="56"/>
                  </a:lnTo>
                  <a:lnTo>
                    <a:pt x="66" y="72"/>
                  </a:lnTo>
                  <a:lnTo>
                    <a:pt x="47" y="71"/>
                  </a:lnTo>
                  <a:lnTo>
                    <a:pt x="43" y="85"/>
                  </a:lnTo>
                  <a:lnTo>
                    <a:pt x="35" y="9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667" name="Rectangle 16"/>
          <p:cNvSpPr>
            <a:spLocks noChangeArrowheads="1"/>
          </p:cNvSpPr>
          <p:nvPr/>
        </p:nvSpPr>
        <p:spPr bwMode="auto">
          <a:xfrm>
            <a:off x="6237748" y="3375358"/>
            <a:ext cx="931863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Bontang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68" name="Rectangle 16"/>
          <p:cNvSpPr>
            <a:spLocks noChangeArrowheads="1"/>
          </p:cNvSpPr>
          <p:nvPr/>
        </p:nvSpPr>
        <p:spPr bwMode="auto">
          <a:xfrm>
            <a:off x="7590157" y="4351644"/>
            <a:ext cx="1165225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GLNG</a:t>
            </a:r>
          </a:p>
        </p:txBody>
      </p:sp>
      <p:sp>
        <p:nvSpPr>
          <p:cNvPr id="1669" name="Oval 635"/>
          <p:cNvSpPr>
            <a:spLocks noChangeArrowheads="1"/>
          </p:cNvSpPr>
          <p:nvPr/>
        </p:nvSpPr>
        <p:spPr bwMode="gray">
          <a:xfrm>
            <a:off x="5297403" y="2868967"/>
            <a:ext cx="158750" cy="150813"/>
          </a:xfrm>
          <a:prstGeom prst="ellipse">
            <a:avLst/>
          </a:prstGeom>
          <a:solidFill>
            <a:srgbClr val="F3980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0" name="Oval 635"/>
          <p:cNvSpPr>
            <a:spLocks noChangeArrowheads="1"/>
          </p:cNvSpPr>
          <p:nvPr/>
        </p:nvSpPr>
        <p:spPr bwMode="gray">
          <a:xfrm>
            <a:off x="5320903" y="2945349"/>
            <a:ext cx="155575" cy="150813"/>
          </a:xfrm>
          <a:prstGeom prst="ellipse">
            <a:avLst/>
          </a:prstGeom>
          <a:solidFill>
            <a:srgbClr val="F3980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1" name="Oval 635"/>
          <p:cNvSpPr>
            <a:spLocks noChangeArrowheads="1"/>
          </p:cNvSpPr>
          <p:nvPr/>
        </p:nvSpPr>
        <p:spPr bwMode="gray">
          <a:xfrm>
            <a:off x="5362615" y="3072349"/>
            <a:ext cx="150812" cy="150813"/>
          </a:xfrm>
          <a:prstGeom prst="ellipse">
            <a:avLst/>
          </a:prstGeom>
          <a:solidFill>
            <a:srgbClr val="F39800"/>
          </a:soli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2" name="Oval 635"/>
          <p:cNvSpPr>
            <a:spLocks noChangeArrowheads="1"/>
          </p:cNvSpPr>
          <p:nvPr/>
        </p:nvSpPr>
        <p:spPr bwMode="gray">
          <a:xfrm>
            <a:off x="5268136" y="2978011"/>
            <a:ext cx="155575" cy="150813"/>
          </a:xfrm>
          <a:prstGeom prst="ellipse">
            <a:avLst/>
          </a:prstGeom>
          <a:solidFill>
            <a:srgbClr val="F39800"/>
          </a:soli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3" name="Oval 635"/>
          <p:cNvSpPr>
            <a:spLocks noChangeArrowheads="1"/>
          </p:cNvSpPr>
          <p:nvPr/>
        </p:nvSpPr>
        <p:spPr bwMode="gray">
          <a:xfrm>
            <a:off x="5176887" y="2883436"/>
            <a:ext cx="150813" cy="150812"/>
          </a:xfrm>
          <a:prstGeom prst="ellipse">
            <a:avLst/>
          </a:prstGeom>
          <a:solidFill>
            <a:srgbClr val="F39800"/>
          </a:solidFill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4" name="Oval 635"/>
          <p:cNvSpPr>
            <a:spLocks noChangeArrowheads="1"/>
          </p:cNvSpPr>
          <p:nvPr/>
        </p:nvSpPr>
        <p:spPr bwMode="gray">
          <a:xfrm>
            <a:off x="5217849" y="3176327"/>
            <a:ext cx="150812" cy="150813"/>
          </a:xfrm>
          <a:prstGeom prst="ellipse">
            <a:avLst/>
          </a:prstGeom>
          <a:solidFill>
            <a:srgbClr val="F398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5" name="Ellipse 1674"/>
          <p:cNvSpPr/>
          <p:nvPr/>
        </p:nvSpPr>
        <p:spPr bwMode="auto">
          <a:xfrm>
            <a:off x="7718998" y="4195765"/>
            <a:ext cx="150813" cy="150813"/>
          </a:xfrm>
          <a:prstGeom prst="ellipse">
            <a:avLst/>
          </a:prstGeom>
          <a:solidFill>
            <a:srgbClr val="C0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63275" tIns="81638" rIns="163275" bIns="81638" anchor="ctr"/>
          <a:lstStyle/>
          <a:p>
            <a:pPr algn="ctr">
              <a:defRPr/>
            </a:pPr>
            <a:endParaRPr lang="en-US" sz="1400" kern="0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76" name="Rectangle 16"/>
          <p:cNvSpPr>
            <a:spLocks noChangeArrowheads="1"/>
          </p:cNvSpPr>
          <p:nvPr/>
        </p:nvSpPr>
        <p:spPr bwMode="auto">
          <a:xfrm>
            <a:off x="6368829" y="4075849"/>
            <a:ext cx="1163638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r" eaLnBrk="0" hangingPunct="0">
              <a:lnSpc>
                <a:spcPct val="8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Ichthys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77" name="Rectangle 16"/>
          <p:cNvSpPr>
            <a:spLocks noChangeArrowheads="1"/>
          </p:cNvSpPr>
          <p:nvPr/>
        </p:nvSpPr>
        <p:spPr bwMode="auto">
          <a:xfrm>
            <a:off x="4400793" y="1350342"/>
            <a:ext cx="933450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Snohvit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78" name="Ellipse 1677"/>
          <p:cNvSpPr/>
          <p:nvPr/>
        </p:nvSpPr>
        <p:spPr bwMode="gray">
          <a:xfrm>
            <a:off x="4233651" y="3418243"/>
            <a:ext cx="157163" cy="150813"/>
          </a:xfrm>
          <a:prstGeom prst="ellipse">
            <a:avLst/>
          </a:prstGeom>
          <a:solidFill>
            <a:srgbClr val="00449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  <a:defRPr/>
            </a:pPr>
            <a:endParaRPr lang="en-US" sz="11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79" name="Rectangle 16"/>
          <p:cNvSpPr>
            <a:spLocks noChangeArrowheads="1"/>
          </p:cNvSpPr>
          <p:nvPr/>
        </p:nvSpPr>
        <p:spPr bwMode="auto">
          <a:xfrm>
            <a:off x="4018843" y="3903786"/>
            <a:ext cx="828675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" tIns="72000" rIns="72000" bIns="7200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Angola LNG</a:t>
            </a:r>
          </a:p>
        </p:txBody>
      </p:sp>
      <p:cxnSp>
        <p:nvCxnSpPr>
          <p:cNvPr id="1680" name="Connecteur droit 1679"/>
          <p:cNvCxnSpPr/>
          <p:nvPr/>
        </p:nvCxnSpPr>
        <p:spPr>
          <a:xfrm>
            <a:off x="4986124" y="1429106"/>
            <a:ext cx="0" cy="12700"/>
          </a:xfrm>
          <a:prstGeom prst="line">
            <a:avLst/>
          </a:prstGeom>
          <a:ln w="19050">
            <a:solidFill>
              <a:srgbClr val="F4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1" name="Oval 635"/>
          <p:cNvSpPr>
            <a:spLocks noChangeArrowheads="1"/>
          </p:cNvSpPr>
          <p:nvPr/>
        </p:nvSpPr>
        <p:spPr bwMode="gray">
          <a:xfrm>
            <a:off x="4473362" y="1399318"/>
            <a:ext cx="150812" cy="150812"/>
          </a:xfrm>
          <a:prstGeom prst="ellipse">
            <a:avLst/>
          </a:prstGeom>
          <a:solidFill>
            <a:srgbClr val="F398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82" name="Ellipse 1681"/>
          <p:cNvSpPr/>
          <p:nvPr/>
        </p:nvSpPr>
        <p:spPr bwMode="gray">
          <a:xfrm>
            <a:off x="7638796" y="3787303"/>
            <a:ext cx="150813" cy="150813"/>
          </a:xfrm>
          <a:prstGeom prst="ellipse">
            <a:avLst/>
          </a:prstGeom>
          <a:solidFill>
            <a:srgbClr val="00449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  <a:defRPr/>
            </a:pPr>
            <a:endParaRPr lang="en-US" sz="11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83" name="Oval 635"/>
          <p:cNvSpPr>
            <a:spLocks noChangeArrowheads="1"/>
          </p:cNvSpPr>
          <p:nvPr/>
        </p:nvSpPr>
        <p:spPr bwMode="gray">
          <a:xfrm>
            <a:off x="4227299" y="3351570"/>
            <a:ext cx="158750" cy="147639"/>
          </a:xfrm>
          <a:prstGeom prst="ellipse">
            <a:avLst/>
          </a:prstGeom>
          <a:solidFill>
            <a:srgbClr val="F398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grpSp>
        <p:nvGrpSpPr>
          <p:cNvPr id="1738" name="Group 1737"/>
          <p:cNvGrpSpPr/>
          <p:nvPr/>
        </p:nvGrpSpPr>
        <p:grpSpPr>
          <a:xfrm>
            <a:off x="325549" y="5178647"/>
            <a:ext cx="4385094" cy="936363"/>
            <a:chOff x="334258" y="5013176"/>
            <a:chExt cx="4385094" cy="936363"/>
          </a:xfrm>
        </p:grpSpPr>
        <p:sp>
          <p:nvSpPr>
            <p:cNvPr id="1684" name="ZoneTexte 685"/>
            <p:cNvSpPr txBox="1">
              <a:spLocks noChangeArrowheads="1"/>
            </p:cNvSpPr>
            <p:nvPr/>
          </p:nvSpPr>
          <p:spPr bwMode="gray">
            <a:xfrm>
              <a:off x="485161" y="5465839"/>
              <a:ext cx="4234191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>
              <a:spAutoFit/>
            </a:bodyPr>
            <a:lstStyle/>
            <a:p>
              <a:r>
                <a:rPr lang="en-US" sz="1200" dirty="0" smtClean="0">
                  <a:solidFill>
                    <a:srgbClr val="707173">
                      <a:lumMod val="50000"/>
                    </a:srgbClr>
                  </a:solidFill>
                </a:rPr>
                <a:t>Liquefaction projects under FEED </a:t>
              </a:r>
              <a:r>
                <a:rPr lang="en-US" sz="1200" dirty="0">
                  <a:solidFill>
                    <a:srgbClr val="707173">
                      <a:lumMod val="50000"/>
                    </a:srgbClr>
                  </a:solidFill>
                </a:rPr>
                <a:t>or under </a:t>
              </a:r>
              <a:r>
                <a:rPr lang="en-US" sz="1200" dirty="0" smtClean="0">
                  <a:solidFill>
                    <a:srgbClr val="707173">
                      <a:lumMod val="50000"/>
                    </a:srgbClr>
                  </a:solidFill>
                </a:rPr>
                <a:t>study</a:t>
              </a:r>
              <a:endParaRPr lang="en-US" sz="1200" dirty="0">
                <a:solidFill>
                  <a:srgbClr val="707173">
                    <a:lumMod val="50000"/>
                  </a:srgbClr>
                </a:solidFill>
              </a:endParaRPr>
            </a:p>
          </p:txBody>
        </p:sp>
        <p:sp>
          <p:nvSpPr>
            <p:cNvPr id="1685" name="ZoneTexte 686"/>
            <p:cNvSpPr txBox="1">
              <a:spLocks noChangeArrowheads="1"/>
            </p:cNvSpPr>
            <p:nvPr/>
          </p:nvSpPr>
          <p:spPr bwMode="gray">
            <a:xfrm>
              <a:off x="485161" y="5013176"/>
              <a:ext cx="2843550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>
              <a:spAutoFit/>
            </a:bodyPr>
            <a:lstStyle/>
            <a:p>
              <a:r>
                <a:rPr lang="en-US" sz="1200" dirty="0">
                  <a:solidFill>
                    <a:srgbClr val="707173">
                      <a:lumMod val="50000"/>
                    </a:srgbClr>
                  </a:solidFill>
                </a:rPr>
                <a:t>Existing </a:t>
              </a:r>
              <a:r>
                <a:rPr lang="en-US" sz="1200" dirty="0" smtClean="0">
                  <a:solidFill>
                    <a:srgbClr val="707173">
                      <a:lumMod val="50000"/>
                    </a:srgbClr>
                  </a:solidFill>
                </a:rPr>
                <a:t>liquefaction projects</a:t>
              </a:r>
              <a:endParaRPr lang="en-US" sz="1200" dirty="0">
                <a:solidFill>
                  <a:srgbClr val="707173">
                    <a:lumMod val="50000"/>
                  </a:srgbClr>
                </a:solidFill>
              </a:endParaRPr>
            </a:p>
          </p:txBody>
        </p:sp>
        <p:sp>
          <p:nvSpPr>
            <p:cNvPr id="1686" name="ZoneTexte 688"/>
            <p:cNvSpPr txBox="1">
              <a:spLocks noChangeArrowheads="1"/>
            </p:cNvSpPr>
            <p:nvPr/>
          </p:nvSpPr>
          <p:spPr bwMode="gray">
            <a:xfrm>
              <a:off x="485161" y="5239508"/>
              <a:ext cx="4021223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>
              <a:spAutoFit/>
            </a:bodyPr>
            <a:lstStyle/>
            <a:p>
              <a:r>
                <a:rPr lang="en-US" sz="1200" dirty="0" smtClean="0">
                  <a:solidFill>
                    <a:srgbClr val="707173">
                      <a:lumMod val="50000"/>
                    </a:srgbClr>
                  </a:solidFill>
                </a:rPr>
                <a:t>Liquefaction </a:t>
              </a:r>
              <a:r>
                <a:rPr lang="en-US" sz="1200" dirty="0">
                  <a:solidFill>
                    <a:srgbClr val="707173">
                      <a:lumMod val="50000"/>
                    </a:srgbClr>
                  </a:solidFill>
                </a:rPr>
                <a:t>projects under construction</a:t>
              </a:r>
            </a:p>
          </p:txBody>
        </p:sp>
        <p:sp>
          <p:nvSpPr>
            <p:cNvPr id="1687" name="Ellipse 1686"/>
            <p:cNvSpPr/>
            <p:nvPr/>
          </p:nvSpPr>
          <p:spPr bwMode="auto">
            <a:xfrm>
              <a:off x="334258" y="5316177"/>
              <a:ext cx="126000" cy="127000"/>
            </a:xfrm>
            <a:prstGeom prst="ellipse">
              <a:avLst/>
            </a:prstGeom>
            <a:solidFill>
              <a:srgbClr val="C00000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163275" tIns="81638" rIns="163275" bIns="81638" anchor="ctr"/>
            <a:lstStyle/>
            <a:p>
              <a:pPr algn="ctr">
                <a:defRPr/>
              </a:pPr>
              <a:endParaRPr lang="en-US" sz="1400" kern="0" dirty="0">
                <a:solidFill>
                  <a:srgbClr val="4D4D4D"/>
                </a:solidFill>
              </a:endParaRPr>
            </a:p>
          </p:txBody>
        </p:sp>
        <p:sp>
          <p:nvSpPr>
            <p:cNvPr id="1688" name="Ellipse 1687"/>
            <p:cNvSpPr/>
            <p:nvPr/>
          </p:nvSpPr>
          <p:spPr bwMode="gray">
            <a:xfrm>
              <a:off x="334258" y="5092295"/>
              <a:ext cx="126000" cy="126000"/>
            </a:xfrm>
            <a:prstGeom prst="ellipse">
              <a:avLst/>
            </a:prstGeom>
            <a:solidFill>
              <a:srgbClr val="F398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5000"/>
                </a:lnSpc>
                <a:defRPr/>
              </a:pPr>
              <a:endParaRPr lang="en-US" sz="1400">
                <a:solidFill>
                  <a:srgbClr val="707173">
                    <a:lumMod val="50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1689" name="Ellipse 1688"/>
            <p:cNvSpPr/>
            <p:nvPr/>
          </p:nvSpPr>
          <p:spPr bwMode="gray">
            <a:xfrm>
              <a:off x="334258" y="5531549"/>
              <a:ext cx="126000" cy="125412"/>
            </a:xfrm>
            <a:prstGeom prst="ellipse">
              <a:avLst/>
            </a:prstGeom>
            <a:solidFill>
              <a:srgbClr val="004494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85000"/>
                </a:lnSpc>
                <a:defRPr/>
              </a:pPr>
              <a:endParaRPr lang="en-US" sz="140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1690" name="ZoneTexte 63"/>
            <p:cNvSpPr txBox="1">
              <a:spLocks noChangeArrowheads="1"/>
            </p:cNvSpPr>
            <p:nvPr/>
          </p:nvSpPr>
          <p:spPr bwMode="gray">
            <a:xfrm>
              <a:off x="485161" y="5692170"/>
              <a:ext cx="3442051" cy="257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>
              <a:spAutoFit/>
            </a:bodyPr>
            <a:lstStyle/>
            <a:p>
              <a:r>
                <a:rPr lang="en-US" sz="1200" dirty="0">
                  <a:solidFill>
                    <a:srgbClr val="707173">
                      <a:lumMod val="50000"/>
                    </a:srgbClr>
                  </a:solidFill>
                </a:rPr>
                <a:t>Existing regasification terminals</a:t>
              </a:r>
            </a:p>
          </p:txBody>
        </p:sp>
        <p:sp>
          <p:nvSpPr>
            <p:cNvPr id="1691" name="Rectangle 1690"/>
            <p:cNvSpPr/>
            <p:nvPr/>
          </p:nvSpPr>
          <p:spPr bwMode="auto">
            <a:xfrm>
              <a:off x="334258" y="5765809"/>
              <a:ext cx="126000" cy="125413"/>
            </a:xfrm>
            <a:prstGeom prst="rect">
              <a:avLst/>
            </a:prstGeom>
            <a:solidFill>
              <a:srgbClr val="00B050"/>
            </a:solidFill>
            <a:ln w="635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prstClr val="white"/>
                </a:solidFill>
              </a:endParaRPr>
            </a:p>
          </p:txBody>
        </p:sp>
      </p:grpSp>
      <p:sp>
        <p:nvSpPr>
          <p:cNvPr id="1694" name="Rectangle 1693"/>
          <p:cNvSpPr/>
          <p:nvPr/>
        </p:nvSpPr>
        <p:spPr>
          <a:xfrm>
            <a:off x="4163799" y="2278421"/>
            <a:ext cx="141288" cy="149225"/>
          </a:xfrm>
          <a:prstGeom prst="rect">
            <a:avLst/>
          </a:prstGeom>
          <a:solidFill>
            <a:srgbClr val="00B05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95" name="Rectangle 1694"/>
          <p:cNvSpPr/>
          <p:nvPr/>
        </p:nvSpPr>
        <p:spPr>
          <a:xfrm>
            <a:off x="3947909" y="1973615"/>
            <a:ext cx="142875" cy="150813"/>
          </a:xfrm>
          <a:prstGeom prst="rect">
            <a:avLst/>
          </a:prstGeom>
          <a:solidFill>
            <a:srgbClr val="00B05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96" name="Rectangle 16"/>
          <p:cNvSpPr>
            <a:spLocks noChangeArrowheads="1"/>
          </p:cNvSpPr>
          <p:nvPr/>
        </p:nvSpPr>
        <p:spPr bwMode="auto">
          <a:xfrm>
            <a:off x="4303982" y="2235559"/>
            <a:ext cx="1084262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Fos</a:t>
            </a: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 </a:t>
            </a: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Cavaou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697" name="Rectangle 16"/>
          <p:cNvSpPr>
            <a:spLocks noChangeArrowheads="1"/>
          </p:cNvSpPr>
          <p:nvPr/>
        </p:nvSpPr>
        <p:spPr bwMode="auto">
          <a:xfrm>
            <a:off x="5864885" y="2925726"/>
            <a:ext cx="728662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Hazira</a:t>
            </a:r>
          </a:p>
        </p:txBody>
      </p:sp>
      <p:cxnSp>
        <p:nvCxnSpPr>
          <p:cNvPr id="1698" name="Connecteur droit 1697"/>
          <p:cNvCxnSpPr/>
          <p:nvPr/>
        </p:nvCxnSpPr>
        <p:spPr>
          <a:xfrm>
            <a:off x="6352962" y="3029309"/>
            <a:ext cx="0" cy="7937"/>
          </a:xfrm>
          <a:prstGeom prst="line">
            <a:avLst/>
          </a:prstGeom>
          <a:ln w="19050">
            <a:solidFill>
              <a:srgbClr val="ABCE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9" name="Rectangle 1698"/>
          <p:cNvSpPr/>
          <p:nvPr/>
        </p:nvSpPr>
        <p:spPr>
          <a:xfrm>
            <a:off x="1744454" y="3037658"/>
            <a:ext cx="139700" cy="149225"/>
          </a:xfrm>
          <a:prstGeom prst="rect">
            <a:avLst/>
          </a:prstGeom>
          <a:solidFill>
            <a:srgbClr val="00B05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cxnSp>
        <p:nvCxnSpPr>
          <p:cNvPr id="1700" name="Connecteur droit 1699"/>
          <p:cNvCxnSpPr/>
          <p:nvPr/>
        </p:nvCxnSpPr>
        <p:spPr>
          <a:xfrm>
            <a:off x="2123862" y="3038835"/>
            <a:ext cx="0" cy="7937"/>
          </a:xfrm>
          <a:prstGeom prst="line">
            <a:avLst/>
          </a:prstGeom>
          <a:ln w="19050">
            <a:solidFill>
              <a:srgbClr val="ABCE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1" name="Rectangle 1700"/>
          <p:cNvSpPr/>
          <p:nvPr/>
        </p:nvSpPr>
        <p:spPr>
          <a:xfrm>
            <a:off x="5760118" y="2944257"/>
            <a:ext cx="142875" cy="149225"/>
          </a:xfrm>
          <a:prstGeom prst="rect">
            <a:avLst/>
          </a:prstGeom>
          <a:solidFill>
            <a:srgbClr val="00B05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b="1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03" name="Rectangle 1702"/>
          <p:cNvSpPr/>
          <p:nvPr/>
        </p:nvSpPr>
        <p:spPr>
          <a:xfrm>
            <a:off x="4001884" y="2046647"/>
            <a:ext cx="142875" cy="149225"/>
          </a:xfrm>
          <a:prstGeom prst="rect">
            <a:avLst/>
          </a:prstGeom>
          <a:solidFill>
            <a:srgbClr val="00B05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04" name="Ellipse 1703"/>
          <p:cNvSpPr/>
          <p:nvPr/>
        </p:nvSpPr>
        <p:spPr bwMode="gray">
          <a:xfrm>
            <a:off x="5478253" y="1422754"/>
            <a:ext cx="150813" cy="150812"/>
          </a:xfrm>
          <a:prstGeom prst="ellipse">
            <a:avLst/>
          </a:prstGeom>
          <a:solidFill>
            <a:srgbClr val="C000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  <a:defRPr/>
            </a:pPr>
            <a:endParaRPr lang="en-US" sz="11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705" name="Rectangle 1704"/>
          <p:cNvSpPr/>
          <p:nvPr/>
        </p:nvSpPr>
        <p:spPr>
          <a:xfrm>
            <a:off x="1814309" y="2767045"/>
            <a:ext cx="142875" cy="150812"/>
          </a:xfrm>
          <a:prstGeom prst="rect">
            <a:avLst/>
          </a:prstGeom>
          <a:solidFill>
            <a:srgbClr val="00B050"/>
          </a:solidFill>
          <a:ln w="63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06" name="Ellipse 1705"/>
          <p:cNvSpPr/>
          <p:nvPr/>
        </p:nvSpPr>
        <p:spPr bwMode="gray">
          <a:xfrm>
            <a:off x="4306684" y="3348391"/>
            <a:ext cx="150813" cy="150813"/>
          </a:xfrm>
          <a:prstGeom prst="ellipse">
            <a:avLst/>
          </a:prstGeom>
          <a:solidFill>
            <a:srgbClr val="004494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5000"/>
              </a:lnSpc>
              <a:defRPr/>
            </a:pPr>
            <a:endParaRPr lang="en-US" sz="11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707" name="Oval 635"/>
          <p:cNvSpPr>
            <a:spLocks noChangeArrowheads="1"/>
          </p:cNvSpPr>
          <p:nvPr/>
        </p:nvSpPr>
        <p:spPr bwMode="gray">
          <a:xfrm>
            <a:off x="4357477" y="3750639"/>
            <a:ext cx="150813" cy="150813"/>
          </a:xfrm>
          <a:prstGeom prst="ellipse">
            <a:avLst/>
          </a:prstGeom>
          <a:solidFill>
            <a:srgbClr val="F398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708" name="Oval 635"/>
          <p:cNvSpPr>
            <a:spLocks noChangeArrowheads="1"/>
          </p:cNvSpPr>
          <p:nvPr/>
        </p:nvSpPr>
        <p:spPr bwMode="gray">
          <a:xfrm>
            <a:off x="5037419" y="2821220"/>
            <a:ext cx="576000" cy="576000"/>
          </a:xfrm>
          <a:prstGeom prst="ellipse">
            <a:avLst/>
          </a:prstGeom>
          <a:noFill/>
          <a:ln w="12700">
            <a:solidFill>
              <a:srgbClr val="F39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710" name="Ellipse 1709"/>
          <p:cNvSpPr/>
          <p:nvPr/>
        </p:nvSpPr>
        <p:spPr bwMode="auto">
          <a:xfrm>
            <a:off x="1725134" y="2748537"/>
            <a:ext cx="151200" cy="151200"/>
          </a:xfrm>
          <a:prstGeom prst="ellipse">
            <a:avLst/>
          </a:prstGeom>
          <a:solidFill>
            <a:srgbClr val="C0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63275" tIns="81638" rIns="163275" bIns="81638" anchor="ctr"/>
          <a:lstStyle/>
          <a:p>
            <a:pPr algn="ctr">
              <a:defRPr/>
            </a:pPr>
            <a:endParaRPr lang="en-US" sz="1400" kern="0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11" name="Forme libre 1710"/>
          <p:cNvSpPr/>
          <p:nvPr/>
        </p:nvSpPr>
        <p:spPr>
          <a:xfrm>
            <a:off x="2090396" y="2139391"/>
            <a:ext cx="1694839" cy="737451"/>
          </a:xfrm>
          <a:custGeom>
            <a:avLst/>
            <a:gdLst>
              <a:gd name="connsiteX0" fmla="*/ 0 w 1500997"/>
              <a:gd name="connsiteY0" fmla="*/ 508958 h 543464"/>
              <a:gd name="connsiteX1" fmla="*/ 181155 w 1500997"/>
              <a:gd name="connsiteY1" fmla="*/ 517584 h 543464"/>
              <a:gd name="connsiteX2" fmla="*/ 474453 w 1500997"/>
              <a:gd name="connsiteY2" fmla="*/ 457200 h 543464"/>
              <a:gd name="connsiteX3" fmla="*/ 1500997 w 1500997"/>
              <a:gd name="connsiteY3" fmla="*/ 0 h 54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0997" h="543464">
                <a:moveTo>
                  <a:pt x="0" y="508958"/>
                </a:moveTo>
                <a:cubicBezTo>
                  <a:pt x="51040" y="517584"/>
                  <a:pt x="102080" y="526210"/>
                  <a:pt x="181155" y="517584"/>
                </a:cubicBezTo>
                <a:cubicBezTo>
                  <a:pt x="260230" y="508958"/>
                  <a:pt x="254480" y="543464"/>
                  <a:pt x="474453" y="457200"/>
                </a:cubicBezTo>
                <a:cubicBezTo>
                  <a:pt x="694426" y="370936"/>
                  <a:pt x="1097711" y="185468"/>
                  <a:pt x="1500997" y="0"/>
                </a:cubicBezTo>
              </a:path>
            </a:pathLst>
          </a:custGeom>
          <a:ln w="25400"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400" smtClean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12" name="Forme libre 1711"/>
          <p:cNvSpPr/>
          <p:nvPr/>
        </p:nvSpPr>
        <p:spPr>
          <a:xfrm>
            <a:off x="5587943" y="803996"/>
            <a:ext cx="1858202" cy="576067"/>
          </a:xfrm>
          <a:custGeom>
            <a:avLst/>
            <a:gdLst>
              <a:gd name="connsiteX0" fmla="*/ 0 w 1346662"/>
              <a:gd name="connsiteY0" fmla="*/ 236912 h 236912"/>
              <a:gd name="connsiteX1" fmla="*/ 498764 w 1346662"/>
              <a:gd name="connsiteY1" fmla="*/ 29094 h 236912"/>
              <a:gd name="connsiteX2" fmla="*/ 1346662 w 1346662"/>
              <a:gd name="connsiteY2" fmla="*/ 62345 h 236912"/>
              <a:gd name="connsiteX3" fmla="*/ 1346662 w 1346662"/>
              <a:gd name="connsiteY3" fmla="*/ 62345 h 236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6662" h="236912">
                <a:moveTo>
                  <a:pt x="0" y="236912"/>
                </a:moveTo>
                <a:cubicBezTo>
                  <a:pt x="137160" y="147550"/>
                  <a:pt x="274320" y="58189"/>
                  <a:pt x="498764" y="29094"/>
                </a:cubicBezTo>
                <a:cubicBezTo>
                  <a:pt x="723208" y="0"/>
                  <a:pt x="1346662" y="62345"/>
                  <a:pt x="1346662" y="62345"/>
                </a:cubicBezTo>
                <a:lnTo>
                  <a:pt x="1346662" y="62345"/>
                </a:lnTo>
              </a:path>
            </a:pathLst>
          </a:custGeom>
          <a:ln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13" name="Forme libre 1712"/>
          <p:cNvSpPr/>
          <p:nvPr/>
        </p:nvSpPr>
        <p:spPr>
          <a:xfrm>
            <a:off x="4380479" y="1074444"/>
            <a:ext cx="1104900" cy="290287"/>
          </a:xfrm>
          <a:custGeom>
            <a:avLst/>
            <a:gdLst>
              <a:gd name="connsiteX0" fmla="*/ 1104900 w 1104900"/>
              <a:gd name="connsiteY0" fmla="*/ 117475 h 117475"/>
              <a:gd name="connsiteX1" fmla="*/ 523875 w 1104900"/>
              <a:gd name="connsiteY1" fmla="*/ 3175 h 117475"/>
              <a:gd name="connsiteX2" fmla="*/ 0 w 1104900"/>
              <a:gd name="connsiteY2" fmla="*/ 98425 h 1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117475">
                <a:moveTo>
                  <a:pt x="1104900" y="117475"/>
                </a:moveTo>
                <a:cubicBezTo>
                  <a:pt x="906462" y="61912"/>
                  <a:pt x="708025" y="6350"/>
                  <a:pt x="523875" y="3175"/>
                </a:cubicBezTo>
                <a:cubicBezTo>
                  <a:pt x="339725" y="0"/>
                  <a:pt x="169862" y="49212"/>
                  <a:pt x="0" y="98425"/>
                </a:cubicBezTo>
              </a:path>
            </a:pathLst>
          </a:custGeom>
          <a:ln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grpSp>
        <p:nvGrpSpPr>
          <p:cNvPr id="1714" name="Groupe 1713"/>
          <p:cNvGrpSpPr/>
          <p:nvPr/>
        </p:nvGrpSpPr>
        <p:grpSpPr>
          <a:xfrm>
            <a:off x="3188173" y="1435419"/>
            <a:ext cx="1285199" cy="654621"/>
            <a:chOff x="3254858" y="1664903"/>
            <a:chExt cx="1285199" cy="654621"/>
          </a:xfrm>
        </p:grpSpPr>
        <p:sp>
          <p:nvSpPr>
            <p:cNvPr id="1715" name="Forme libre 90"/>
            <p:cNvSpPr>
              <a:spLocks/>
            </p:cNvSpPr>
            <p:nvPr/>
          </p:nvSpPr>
          <p:spPr bwMode="auto">
            <a:xfrm>
              <a:off x="3254858" y="1664903"/>
              <a:ext cx="1285199" cy="654621"/>
            </a:xfrm>
            <a:custGeom>
              <a:avLst/>
              <a:gdLst>
                <a:gd name="T0" fmla="*/ 1960158 w 2467627"/>
                <a:gd name="T1" fmla="*/ 19532 h 1382037"/>
                <a:gd name="T2" fmla="*/ 1641756 w 2467627"/>
                <a:gd name="T3" fmla="*/ 24038 h 1382037"/>
                <a:gd name="T4" fmla="*/ 1124357 w 2467627"/>
                <a:gd name="T5" fmla="*/ 163768 h 1382037"/>
                <a:gd name="T6" fmla="*/ 0 w 2467627"/>
                <a:gd name="T7" fmla="*/ 497316 h 13820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67627"/>
                <a:gd name="T13" fmla="*/ 0 h 1382037"/>
                <a:gd name="T14" fmla="*/ 2467627 w 2467627"/>
                <a:gd name="T15" fmla="*/ 1382037 h 13820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67627" h="1382037">
                  <a:moveTo>
                    <a:pt x="2467627" y="54279"/>
                  </a:moveTo>
                  <a:cubicBezTo>
                    <a:pt x="2354892" y="27139"/>
                    <a:pt x="2242158" y="0"/>
                    <a:pt x="2066794" y="66805"/>
                  </a:cubicBezTo>
                  <a:cubicBezTo>
                    <a:pt x="1891430" y="133610"/>
                    <a:pt x="1759907" y="235906"/>
                    <a:pt x="1415441" y="455111"/>
                  </a:cubicBezTo>
                  <a:cubicBezTo>
                    <a:pt x="1070975" y="674316"/>
                    <a:pt x="535487" y="1028176"/>
                    <a:pt x="0" y="1382037"/>
                  </a:cubicBez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endParaRPr lang="fr-FR" sz="1400" smtClean="0">
                <a:solidFill>
                  <a:srgbClr val="707173">
                    <a:lumMod val="50000"/>
                  </a:srgbClr>
                </a:solidFill>
              </a:endParaRPr>
            </a:p>
          </p:txBody>
        </p:sp>
        <p:sp>
          <p:nvSpPr>
            <p:cNvPr id="1716" name="Forme libre 1715"/>
            <p:cNvSpPr/>
            <p:nvPr/>
          </p:nvSpPr>
          <p:spPr>
            <a:xfrm>
              <a:off x="3800029" y="1958900"/>
              <a:ext cx="63500" cy="180975"/>
            </a:xfrm>
            <a:custGeom>
              <a:avLst/>
              <a:gdLst>
                <a:gd name="connsiteX0" fmla="*/ 63500 w 63500"/>
                <a:gd name="connsiteY0" fmla="*/ 0 h 180975"/>
                <a:gd name="connsiteX1" fmla="*/ 6350 w 63500"/>
                <a:gd name="connsiteY1" fmla="*/ 76200 h 180975"/>
                <a:gd name="connsiteX2" fmla="*/ 25400 w 63500"/>
                <a:gd name="connsiteY2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00" h="180975">
                  <a:moveTo>
                    <a:pt x="63500" y="0"/>
                  </a:moveTo>
                  <a:cubicBezTo>
                    <a:pt x="38100" y="23019"/>
                    <a:pt x="12700" y="46038"/>
                    <a:pt x="6350" y="76200"/>
                  </a:cubicBezTo>
                  <a:cubicBezTo>
                    <a:pt x="0" y="106362"/>
                    <a:pt x="12700" y="143668"/>
                    <a:pt x="25400" y="180975"/>
                  </a:cubicBezTo>
                </a:path>
              </a:pathLst>
            </a:cu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7173">
                    <a:lumMod val="50000"/>
                  </a:srgbClr>
                </a:solidFill>
              </a:endParaRPr>
            </a:p>
          </p:txBody>
        </p:sp>
      </p:grpSp>
      <p:grpSp>
        <p:nvGrpSpPr>
          <p:cNvPr id="1717" name="Groupe 1716"/>
          <p:cNvGrpSpPr/>
          <p:nvPr/>
        </p:nvGrpSpPr>
        <p:grpSpPr>
          <a:xfrm>
            <a:off x="2849131" y="2830684"/>
            <a:ext cx="3400425" cy="1921728"/>
            <a:chOff x="2915816" y="3060168"/>
            <a:chExt cx="3400425" cy="1921728"/>
          </a:xfrm>
        </p:grpSpPr>
        <p:sp>
          <p:nvSpPr>
            <p:cNvPr id="1718" name="Forme libre 1717"/>
            <p:cNvSpPr/>
            <p:nvPr/>
          </p:nvSpPr>
          <p:spPr>
            <a:xfrm>
              <a:off x="2915816" y="3316603"/>
              <a:ext cx="1219200" cy="639763"/>
            </a:xfrm>
            <a:custGeom>
              <a:avLst/>
              <a:gdLst>
                <a:gd name="connsiteX0" fmla="*/ 1219200 w 1219200"/>
                <a:gd name="connsiteY0" fmla="*/ 581025 h 639763"/>
                <a:gd name="connsiteX1" fmla="*/ 828675 w 1219200"/>
                <a:gd name="connsiteY1" fmla="*/ 561975 h 639763"/>
                <a:gd name="connsiteX2" fmla="*/ 333375 w 1219200"/>
                <a:gd name="connsiteY2" fmla="*/ 114300 h 639763"/>
                <a:gd name="connsiteX3" fmla="*/ 0 w 1219200"/>
                <a:gd name="connsiteY3" fmla="*/ 0 h 63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" h="639763">
                  <a:moveTo>
                    <a:pt x="1219200" y="581025"/>
                  </a:moveTo>
                  <a:cubicBezTo>
                    <a:pt x="1097756" y="610394"/>
                    <a:pt x="976313" y="639763"/>
                    <a:pt x="828675" y="561975"/>
                  </a:cubicBezTo>
                  <a:cubicBezTo>
                    <a:pt x="681037" y="484187"/>
                    <a:pt x="471488" y="207963"/>
                    <a:pt x="333375" y="114300"/>
                  </a:cubicBezTo>
                  <a:cubicBezTo>
                    <a:pt x="195263" y="20638"/>
                    <a:pt x="97631" y="10319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7173">
                    <a:lumMod val="50000"/>
                  </a:srgbClr>
                </a:solidFill>
              </a:endParaRPr>
            </a:p>
          </p:txBody>
        </p:sp>
        <p:sp>
          <p:nvSpPr>
            <p:cNvPr id="1719" name="Forme libre 1718"/>
            <p:cNvSpPr/>
            <p:nvPr/>
          </p:nvSpPr>
          <p:spPr>
            <a:xfrm>
              <a:off x="3150033" y="3060168"/>
              <a:ext cx="127000" cy="352425"/>
            </a:xfrm>
            <a:custGeom>
              <a:avLst/>
              <a:gdLst>
                <a:gd name="connsiteX0" fmla="*/ 79375 w 127000"/>
                <a:gd name="connsiteY0" fmla="*/ 352425 h 352425"/>
                <a:gd name="connsiteX1" fmla="*/ 3175 w 127000"/>
                <a:gd name="connsiteY1" fmla="*/ 266700 h 352425"/>
                <a:gd name="connsiteX2" fmla="*/ 60325 w 127000"/>
                <a:gd name="connsiteY2" fmla="*/ 47625 h 352425"/>
                <a:gd name="connsiteX3" fmla="*/ 127000 w 127000"/>
                <a:gd name="connsiteY3" fmla="*/ 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000" h="352425">
                  <a:moveTo>
                    <a:pt x="79375" y="352425"/>
                  </a:moveTo>
                  <a:cubicBezTo>
                    <a:pt x="42862" y="334962"/>
                    <a:pt x="6350" y="317500"/>
                    <a:pt x="3175" y="266700"/>
                  </a:cubicBezTo>
                  <a:cubicBezTo>
                    <a:pt x="0" y="215900"/>
                    <a:pt x="39688" y="92075"/>
                    <a:pt x="60325" y="47625"/>
                  </a:cubicBezTo>
                  <a:cubicBezTo>
                    <a:pt x="80963" y="3175"/>
                    <a:pt x="103981" y="1587"/>
                    <a:pt x="127000" y="0"/>
                  </a:cubicBezTo>
                </a:path>
              </a:pathLst>
            </a:cu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7173">
                    <a:lumMod val="50000"/>
                  </a:srgbClr>
                </a:solidFill>
              </a:endParaRPr>
            </a:p>
          </p:txBody>
        </p:sp>
        <p:sp>
          <p:nvSpPr>
            <p:cNvPr id="1720" name="Forme libre 1719"/>
            <p:cNvSpPr/>
            <p:nvPr/>
          </p:nvSpPr>
          <p:spPr>
            <a:xfrm>
              <a:off x="4012779" y="3897633"/>
              <a:ext cx="2303462" cy="1084263"/>
            </a:xfrm>
            <a:custGeom>
              <a:avLst/>
              <a:gdLst>
                <a:gd name="connsiteX0" fmla="*/ 131762 w 2303462"/>
                <a:gd name="connsiteY0" fmla="*/ 0 h 1084262"/>
                <a:gd name="connsiteX1" fmla="*/ 26987 w 2303462"/>
                <a:gd name="connsiteY1" fmla="*/ 285750 h 1084262"/>
                <a:gd name="connsiteX2" fmla="*/ 293687 w 2303462"/>
                <a:gd name="connsiteY2" fmla="*/ 895350 h 1084262"/>
                <a:gd name="connsiteX3" fmla="*/ 827087 w 2303462"/>
                <a:gd name="connsiteY3" fmla="*/ 1057275 h 1084262"/>
                <a:gd name="connsiteX4" fmla="*/ 1636712 w 2303462"/>
                <a:gd name="connsiteY4" fmla="*/ 733425 h 1084262"/>
                <a:gd name="connsiteX5" fmla="*/ 2303462 w 2303462"/>
                <a:gd name="connsiteY5" fmla="*/ 47625 h 108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3462" h="1084262">
                  <a:moveTo>
                    <a:pt x="131762" y="0"/>
                  </a:moveTo>
                  <a:cubicBezTo>
                    <a:pt x="65881" y="68262"/>
                    <a:pt x="0" y="136525"/>
                    <a:pt x="26987" y="285750"/>
                  </a:cubicBezTo>
                  <a:cubicBezTo>
                    <a:pt x="53975" y="434975"/>
                    <a:pt x="160337" y="766763"/>
                    <a:pt x="293687" y="895350"/>
                  </a:cubicBezTo>
                  <a:cubicBezTo>
                    <a:pt x="427037" y="1023937"/>
                    <a:pt x="603250" y="1084262"/>
                    <a:pt x="827087" y="1057275"/>
                  </a:cubicBezTo>
                  <a:cubicBezTo>
                    <a:pt x="1050924" y="1030288"/>
                    <a:pt x="1390650" y="901700"/>
                    <a:pt x="1636712" y="733425"/>
                  </a:cubicBezTo>
                  <a:cubicBezTo>
                    <a:pt x="1882774" y="565150"/>
                    <a:pt x="2093118" y="306387"/>
                    <a:pt x="2303462" y="47625"/>
                  </a:cubicBezTo>
                </a:path>
              </a:pathLst>
            </a:cu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7173">
                    <a:lumMod val="50000"/>
                  </a:srgbClr>
                </a:solidFill>
              </a:endParaRPr>
            </a:p>
          </p:txBody>
        </p:sp>
      </p:grpSp>
      <p:sp>
        <p:nvSpPr>
          <p:cNvPr id="1721" name="Forme libre 1720"/>
          <p:cNvSpPr/>
          <p:nvPr/>
        </p:nvSpPr>
        <p:spPr>
          <a:xfrm>
            <a:off x="2098682" y="2914904"/>
            <a:ext cx="4619625" cy="2352675"/>
          </a:xfrm>
          <a:custGeom>
            <a:avLst/>
            <a:gdLst>
              <a:gd name="connsiteX0" fmla="*/ 0 w 4619625"/>
              <a:gd name="connsiteY0" fmla="*/ 0 h 2352675"/>
              <a:gd name="connsiteX1" fmla="*/ 647700 w 4619625"/>
              <a:gd name="connsiteY1" fmla="*/ 400050 h 2352675"/>
              <a:gd name="connsiteX2" fmla="*/ 1314450 w 4619625"/>
              <a:gd name="connsiteY2" fmla="*/ 914400 h 2352675"/>
              <a:gd name="connsiteX3" fmla="*/ 1676400 w 4619625"/>
              <a:gd name="connsiteY3" fmla="*/ 1743075 h 2352675"/>
              <a:gd name="connsiteX4" fmla="*/ 2266950 w 4619625"/>
              <a:gd name="connsiteY4" fmla="*/ 2209800 h 2352675"/>
              <a:gd name="connsiteX5" fmla="*/ 3009900 w 4619625"/>
              <a:gd name="connsiteY5" fmla="*/ 2314575 h 2352675"/>
              <a:gd name="connsiteX6" fmla="*/ 3781425 w 4619625"/>
              <a:gd name="connsiteY6" fmla="*/ 1981200 h 2352675"/>
              <a:gd name="connsiteX7" fmla="*/ 4619625 w 4619625"/>
              <a:gd name="connsiteY7" fmla="*/ 1143000 h 2352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19625" h="2352675">
                <a:moveTo>
                  <a:pt x="0" y="0"/>
                </a:moveTo>
                <a:cubicBezTo>
                  <a:pt x="214312" y="123825"/>
                  <a:pt x="428625" y="247650"/>
                  <a:pt x="647700" y="400050"/>
                </a:cubicBezTo>
                <a:cubicBezTo>
                  <a:pt x="866775" y="552450"/>
                  <a:pt x="1143000" y="690563"/>
                  <a:pt x="1314450" y="914400"/>
                </a:cubicBezTo>
                <a:cubicBezTo>
                  <a:pt x="1485900" y="1138237"/>
                  <a:pt x="1517650" y="1527175"/>
                  <a:pt x="1676400" y="1743075"/>
                </a:cubicBezTo>
                <a:cubicBezTo>
                  <a:pt x="1835150" y="1958975"/>
                  <a:pt x="2044700" y="2114550"/>
                  <a:pt x="2266950" y="2209800"/>
                </a:cubicBezTo>
                <a:cubicBezTo>
                  <a:pt x="2489200" y="2305050"/>
                  <a:pt x="2757488" y="2352675"/>
                  <a:pt x="3009900" y="2314575"/>
                </a:cubicBezTo>
                <a:cubicBezTo>
                  <a:pt x="3262312" y="2276475"/>
                  <a:pt x="3513138" y="2176462"/>
                  <a:pt x="3781425" y="1981200"/>
                </a:cubicBezTo>
                <a:cubicBezTo>
                  <a:pt x="4049712" y="1785938"/>
                  <a:pt x="4334668" y="1464469"/>
                  <a:pt x="4619625" y="1143000"/>
                </a:cubicBezTo>
              </a:path>
            </a:pathLst>
          </a:custGeom>
          <a:ln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22" name="Forme libre 1721"/>
          <p:cNvSpPr/>
          <p:nvPr/>
        </p:nvSpPr>
        <p:spPr>
          <a:xfrm>
            <a:off x="7664770" y="3199516"/>
            <a:ext cx="508000" cy="1071663"/>
          </a:xfrm>
          <a:custGeom>
            <a:avLst/>
            <a:gdLst>
              <a:gd name="connsiteX0" fmla="*/ 195263 w 508000"/>
              <a:gd name="connsiteY0" fmla="*/ 1133475 h 1133475"/>
              <a:gd name="connsiteX1" fmla="*/ 361950 w 508000"/>
              <a:gd name="connsiteY1" fmla="*/ 885825 h 1133475"/>
              <a:gd name="connsiteX2" fmla="*/ 447675 w 508000"/>
              <a:gd name="connsiteY2" fmla="*/ 442913 h 1133475"/>
              <a:gd name="connsiteX3" fmla="*/ 0 w 508000"/>
              <a:gd name="connsiteY3" fmla="*/ 0 h 113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000" h="1133475">
                <a:moveTo>
                  <a:pt x="195263" y="1133475"/>
                </a:moveTo>
                <a:cubicBezTo>
                  <a:pt x="257572" y="1067197"/>
                  <a:pt x="319881" y="1000919"/>
                  <a:pt x="361950" y="885825"/>
                </a:cubicBezTo>
                <a:cubicBezTo>
                  <a:pt x="404019" y="770731"/>
                  <a:pt x="508000" y="590550"/>
                  <a:pt x="447675" y="442913"/>
                </a:cubicBezTo>
                <a:cubicBezTo>
                  <a:pt x="387350" y="295276"/>
                  <a:pt x="193675" y="147638"/>
                  <a:pt x="0" y="0"/>
                </a:cubicBezTo>
              </a:path>
            </a:pathLst>
          </a:cu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23" name="Forme libre 1722"/>
          <p:cNvSpPr/>
          <p:nvPr/>
        </p:nvSpPr>
        <p:spPr>
          <a:xfrm>
            <a:off x="6937948" y="3005391"/>
            <a:ext cx="429419" cy="695325"/>
          </a:xfrm>
          <a:custGeom>
            <a:avLst/>
            <a:gdLst>
              <a:gd name="connsiteX0" fmla="*/ 0 w 429419"/>
              <a:gd name="connsiteY0" fmla="*/ 695325 h 695325"/>
              <a:gd name="connsiteX1" fmla="*/ 204788 w 429419"/>
              <a:gd name="connsiteY1" fmla="*/ 576262 h 695325"/>
              <a:gd name="connsiteX2" fmla="*/ 409575 w 429419"/>
              <a:gd name="connsiteY2" fmla="*/ 361950 h 695325"/>
              <a:gd name="connsiteX3" fmla="*/ 323850 w 429419"/>
              <a:gd name="connsiteY3" fmla="*/ 0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419" h="695325">
                <a:moveTo>
                  <a:pt x="0" y="695325"/>
                </a:moveTo>
                <a:cubicBezTo>
                  <a:pt x="68263" y="663574"/>
                  <a:pt x="136526" y="631824"/>
                  <a:pt x="204788" y="576262"/>
                </a:cubicBezTo>
                <a:cubicBezTo>
                  <a:pt x="273050" y="520700"/>
                  <a:pt x="389731" y="457994"/>
                  <a:pt x="409575" y="361950"/>
                </a:cubicBezTo>
                <a:cubicBezTo>
                  <a:pt x="429419" y="265906"/>
                  <a:pt x="376634" y="132953"/>
                  <a:pt x="323850" y="0"/>
                </a:cubicBezTo>
              </a:path>
            </a:pathLst>
          </a:cu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24" name="Forme libre 1723"/>
          <p:cNvSpPr/>
          <p:nvPr/>
        </p:nvSpPr>
        <p:spPr>
          <a:xfrm>
            <a:off x="7340981" y="3136911"/>
            <a:ext cx="139700" cy="862013"/>
          </a:xfrm>
          <a:custGeom>
            <a:avLst/>
            <a:gdLst>
              <a:gd name="connsiteX0" fmla="*/ 0 w 307181"/>
              <a:gd name="connsiteY0" fmla="*/ 862013 h 862013"/>
              <a:gd name="connsiteX1" fmla="*/ 147637 w 307181"/>
              <a:gd name="connsiteY1" fmla="*/ 666750 h 862013"/>
              <a:gd name="connsiteX2" fmla="*/ 290512 w 307181"/>
              <a:gd name="connsiteY2" fmla="*/ 376238 h 862013"/>
              <a:gd name="connsiteX3" fmla="*/ 247650 w 307181"/>
              <a:gd name="connsiteY3" fmla="*/ 0 h 862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181" h="862013">
                <a:moveTo>
                  <a:pt x="0" y="862013"/>
                </a:moveTo>
                <a:cubicBezTo>
                  <a:pt x="49609" y="804862"/>
                  <a:pt x="99218" y="747712"/>
                  <a:pt x="147637" y="666750"/>
                </a:cubicBezTo>
                <a:cubicBezTo>
                  <a:pt x="196056" y="585788"/>
                  <a:pt x="273843" y="487363"/>
                  <a:pt x="290512" y="376238"/>
                </a:cubicBezTo>
                <a:cubicBezTo>
                  <a:pt x="307181" y="265113"/>
                  <a:pt x="277415" y="132556"/>
                  <a:pt x="247650" y="0"/>
                </a:cubicBezTo>
              </a:path>
            </a:pathLst>
          </a:custGeom>
          <a:ln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25" name="Ellipse 1724"/>
          <p:cNvSpPr/>
          <p:nvPr/>
        </p:nvSpPr>
        <p:spPr bwMode="auto">
          <a:xfrm>
            <a:off x="7252205" y="3908535"/>
            <a:ext cx="150812" cy="150813"/>
          </a:xfrm>
          <a:prstGeom prst="ellipse">
            <a:avLst/>
          </a:prstGeom>
          <a:solidFill>
            <a:srgbClr val="C00000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63275" tIns="81638" rIns="163275" bIns="81638" anchor="ctr"/>
          <a:lstStyle/>
          <a:p>
            <a:pPr algn="ctr">
              <a:defRPr/>
            </a:pPr>
            <a:endParaRPr lang="en-US" sz="1400" kern="0" dirty="0">
              <a:solidFill>
                <a:srgbClr val="707173">
                  <a:lumMod val="50000"/>
                </a:srgbClr>
              </a:solidFill>
            </a:endParaRPr>
          </a:p>
        </p:txBody>
      </p:sp>
      <p:grpSp>
        <p:nvGrpSpPr>
          <p:cNvPr id="1726" name="Groupe 1725"/>
          <p:cNvGrpSpPr/>
          <p:nvPr/>
        </p:nvGrpSpPr>
        <p:grpSpPr>
          <a:xfrm>
            <a:off x="3674715" y="2286313"/>
            <a:ext cx="2010776" cy="1123560"/>
            <a:chOff x="3741400" y="2515797"/>
            <a:chExt cx="2010776" cy="1123560"/>
          </a:xfrm>
        </p:grpSpPr>
        <p:sp>
          <p:nvSpPr>
            <p:cNvPr id="1727" name="Forme libre 1726"/>
            <p:cNvSpPr/>
            <p:nvPr/>
          </p:nvSpPr>
          <p:spPr>
            <a:xfrm>
              <a:off x="3741400" y="2515797"/>
              <a:ext cx="673100" cy="356395"/>
            </a:xfrm>
            <a:custGeom>
              <a:avLst/>
              <a:gdLst>
                <a:gd name="connsiteX0" fmla="*/ 673100 w 673100"/>
                <a:gd name="connsiteY0" fmla="*/ 338138 h 356394"/>
                <a:gd name="connsiteX1" fmla="*/ 554037 w 673100"/>
                <a:gd name="connsiteY1" fmla="*/ 290513 h 356394"/>
                <a:gd name="connsiteX2" fmla="*/ 230187 w 673100"/>
                <a:gd name="connsiteY2" fmla="*/ 333375 h 356394"/>
                <a:gd name="connsiteX3" fmla="*/ 106362 w 673100"/>
                <a:gd name="connsiteY3" fmla="*/ 338138 h 356394"/>
                <a:gd name="connsiteX4" fmla="*/ 11112 w 673100"/>
                <a:gd name="connsiteY4" fmla="*/ 223838 h 356394"/>
                <a:gd name="connsiteX5" fmla="*/ 39687 w 673100"/>
                <a:gd name="connsiteY5" fmla="*/ 66675 h 356394"/>
                <a:gd name="connsiteX6" fmla="*/ 139700 w 673100"/>
                <a:gd name="connsiteY6" fmla="*/ 0 h 356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100" h="356394">
                  <a:moveTo>
                    <a:pt x="673100" y="338138"/>
                  </a:moveTo>
                  <a:cubicBezTo>
                    <a:pt x="650478" y="314722"/>
                    <a:pt x="627856" y="291307"/>
                    <a:pt x="554037" y="290513"/>
                  </a:cubicBezTo>
                  <a:cubicBezTo>
                    <a:pt x="480218" y="289719"/>
                    <a:pt x="304799" y="325438"/>
                    <a:pt x="230187" y="333375"/>
                  </a:cubicBezTo>
                  <a:cubicBezTo>
                    <a:pt x="155575" y="341312"/>
                    <a:pt x="142874" y="356394"/>
                    <a:pt x="106362" y="338138"/>
                  </a:cubicBezTo>
                  <a:cubicBezTo>
                    <a:pt x="69850" y="319882"/>
                    <a:pt x="22225" y="269082"/>
                    <a:pt x="11112" y="223838"/>
                  </a:cubicBezTo>
                  <a:cubicBezTo>
                    <a:pt x="0" y="178594"/>
                    <a:pt x="18256" y="103981"/>
                    <a:pt x="39687" y="66675"/>
                  </a:cubicBezTo>
                  <a:cubicBezTo>
                    <a:pt x="61118" y="29369"/>
                    <a:pt x="100409" y="14684"/>
                    <a:pt x="139700" y="0"/>
                  </a:cubicBezTo>
                </a:path>
              </a:pathLst>
            </a:cu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7173">
                    <a:lumMod val="50000"/>
                  </a:srgbClr>
                </a:solidFill>
              </a:endParaRPr>
            </a:p>
          </p:txBody>
        </p:sp>
        <p:sp>
          <p:nvSpPr>
            <p:cNvPr id="1728" name="Forme libre 1727"/>
            <p:cNvSpPr/>
            <p:nvPr/>
          </p:nvSpPr>
          <p:spPr>
            <a:xfrm>
              <a:off x="4220225" y="2705078"/>
              <a:ext cx="1531951" cy="934279"/>
            </a:xfrm>
            <a:custGeom>
              <a:avLst/>
              <a:gdLst>
                <a:gd name="connsiteX0" fmla="*/ 1470991 w 1531951"/>
                <a:gd name="connsiteY0" fmla="*/ 477078 h 934278"/>
                <a:gd name="connsiteX1" fmla="*/ 1518699 w 1531951"/>
                <a:gd name="connsiteY1" fmla="*/ 652007 h 934278"/>
                <a:gd name="connsiteX2" fmla="*/ 1391478 w 1531951"/>
                <a:gd name="connsiteY2" fmla="*/ 795130 h 934278"/>
                <a:gd name="connsiteX3" fmla="*/ 1121134 w 1531951"/>
                <a:gd name="connsiteY3" fmla="*/ 858740 h 934278"/>
                <a:gd name="connsiteX4" fmla="*/ 1033669 w 1531951"/>
                <a:gd name="connsiteY4" fmla="*/ 834887 h 934278"/>
                <a:gd name="connsiteX5" fmla="*/ 707666 w 1531951"/>
                <a:gd name="connsiteY5" fmla="*/ 262393 h 934278"/>
                <a:gd name="connsiteX6" fmla="*/ 318052 w 1531951"/>
                <a:gd name="connsiteY6" fmla="*/ 206733 h 934278"/>
                <a:gd name="connsiteX7" fmla="*/ 0 w 1531951"/>
                <a:gd name="connsiteY7" fmla="*/ 0 h 934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1951" h="934278">
                  <a:moveTo>
                    <a:pt x="1470991" y="477078"/>
                  </a:moveTo>
                  <a:cubicBezTo>
                    <a:pt x="1501471" y="538038"/>
                    <a:pt x="1531951" y="598998"/>
                    <a:pt x="1518699" y="652007"/>
                  </a:cubicBezTo>
                  <a:cubicBezTo>
                    <a:pt x="1505447" y="705016"/>
                    <a:pt x="1457739" y="760675"/>
                    <a:pt x="1391478" y="795130"/>
                  </a:cubicBezTo>
                  <a:cubicBezTo>
                    <a:pt x="1325217" y="829585"/>
                    <a:pt x="1180769" y="852114"/>
                    <a:pt x="1121134" y="858740"/>
                  </a:cubicBezTo>
                  <a:cubicBezTo>
                    <a:pt x="1061499" y="865366"/>
                    <a:pt x="1102580" y="934278"/>
                    <a:pt x="1033669" y="834887"/>
                  </a:cubicBezTo>
                  <a:cubicBezTo>
                    <a:pt x="964758" y="735496"/>
                    <a:pt x="826936" y="367085"/>
                    <a:pt x="707666" y="262393"/>
                  </a:cubicBezTo>
                  <a:cubicBezTo>
                    <a:pt x="588397" y="157701"/>
                    <a:pt x="435996" y="250465"/>
                    <a:pt x="318052" y="206733"/>
                  </a:cubicBezTo>
                  <a:cubicBezTo>
                    <a:pt x="200108" y="163001"/>
                    <a:pt x="100054" y="81500"/>
                    <a:pt x="0" y="0"/>
                  </a:cubicBezTo>
                </a:path>
              </a:pathLst>
            </a:cu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707173">
                    <a:lumMod val="50000"/>
                  </a:srgbClr>
                </a:solidFill>
              </a:endParaRPr>
            </a:p>
          </p:txBody>
        </p:sp>
      </p:grpSp>
      <p:sp>
        <p:nvSpPr>
          <p:cNvPr id="1729" name="Forme libre 1728"/>
          <p:cNvSpPr/>
          <p:nvPr/>
        </p:nvSpPr>
        <p:spPr>
          <a:xfrm>
            <a:off x="798061" y="2889956"/>
            <a:ext cx="1357312" cy="722313"/>
          </a:xfrm>
          <a:custGeom>
            <a:avLst/>
            <a:gdLst>
              <a:gd name="connsiteX0" fmla="*/ 1066800 w 1357312"/>
              <a:gd name="connsiteY0" fmla="*/ 0 h 722313"/>
              <a:gd name="connsiteX1" fmla="*/ 1314450 w 1357312"/>
              <a:gd name="connsiteY1" fmla="*/ 352425 h 722313"/>
              <a:gd name="connsiteX2" fmla="*/ 1323975 w 1357312"/>
              <a:gd name="connsiteY2" fmla="*/ 561975 h 722313"/>
              <a:gd name="connsiteX3" fmla="*/ 1238250 w 1357312"/>
              <a:gd name="connsiteY3" fmla="*/ 628650 h 722313"/>
              <a:gd name="connsiteX4" fmla="*/ 1000125 w 1357312"/>
              <a:gd name="connsiteY4" fmla="*/ 638175 h 722313"/>
              <a:gd name="connsiteX5" fmla="*/ 0 w 1357312"/>
              <a:gd name="connsiteY5" fmla="*/ 123825 h 72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7312" h="722313">
                <a:moveTo>
                  <a:pt x="1066800" y="0"/>
                </a:moveTo>
                <a:cubicBezTo>
                  <a:pt x="1169194" y="129381"/>
                  <a:pt x="1271588" y="258763"/>
                  <a:pt x="1314450" y="352425"/>
                </a:cubicBezTo>
                <a:cubicBezTo>
                  <a:pt x="1357312" y="446087"/>
                  <a:pt x="1336675" y="515938"/>
                  <a:pt x="1323975" y="561975"/>
                </a:cubicBezTo>
                <a:cubicBezTo>
                  <a:pt x="1311275" y="608012"/>
                  <a:pt x="1292225" y="615950"/>
                  <a:pt x="1238250" y="628650"/>
                </a:cubicBezTo>
                <a:cubicBezTo>
                  <a:pt x="1184275" y="641350"/>
                  <a:pt x="1206500" y="722313"/>
                  <a:pt x="1000125" y="638175"/>
                </a:cubicBezTo>
                <a:cubicBezTo>
                  <a:pt x="793750" y="554038"/>
                  <a:pt x="396875" y="338931"/>
                  <a:pt x="0" y="123825"/>
                </a:cubicBezTo>
              </a:path>
            </a:pathLst>
          </a:custGeom>
          <a:ln>
            <a:solidFill>
              <a:srgbClr val="C00000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30" name="Rectangle 16"/>
          <p:cNvSpPr>
            <a:spLocks noChangeArrowheads="1"/>
          </p:cNvSpPr>
          <p:nvPr/>
        </p:nvSpPr>
        <p:spPr bwMode="auto">
          <a:xfrm>
            <a:off x="3785235" y="3127508"/>
            <a:ext cx="1062038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NLNG T1-T6</a:t>
            </a:r>
          </a:p>
        </p:txBody>
      </p:sp>
      <p:sp>
        <p:nvSpPr>
          <p:cNvPr id="1731" name="Rectangle 16"/>
          <p:cNvSpPr>
            <a:spLocks noChangeArrowheads="1"/>
          </p:cNvSpPr>
          <p:nvPr/>
        </p:nvSpPr>
        <p:spPr bwMode="auto">
          <a:xfrm>
            <a:off x="5119348" y="3408031"/>
            <a:ext cx="1757363" cy="1017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marL="107950" indent="-107950" eaLnBrk="0" hangingPunct="0">
              <a:lnSpc>
                <a:spcPct val="9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Yemen LNG</a:t>
            </a:r>
          </a:p>
          <a:p>
            <a:pPr marL="107950" indent="-107950" eaLnBrk="0" hangingPunct="0">
              <a:lnSpc>
                <a:spcPct val="9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Qatargas</a:t>
            </a: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 2</a:t>
            </a:r>
          </a:p>
          <a:p>
            <a:pPr marL="107950" indent="-107950" eaLnBrk="0" hangingPunct="0">
              <a:lnSpc>
                <a:spcPct val="9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Qatargas</a:t>
            </a: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 1</a:t>
            </a:r>
          </a:p>
          <a:p>
            <a:pPr marL="107950" indent="-107950" eaLnBrk="0" hangingPunct="0">
              <a:lnSpc>
                <a:spcPct val="9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Adgas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  <a:p>
            <a:pPr marL="107950" indent="-107950" eaLnBrk="0" hangingPunct="0">
              <a:lnSpc>
                <a:spcPct val="90000"/>
              </a:lnSpc>
            </a:pPr>
            <a:r>
              <a:rPr lang="en-US" sz="900" b="1" dirty="0" err="1">
                <a:solidFill>
                  <a:srgbClr val="707173">
                    <a:lumMod val="50000"/>
                  </a:srgbClr>
                </a:solidFill>
              </a:rPr>
              <a:t>Qalhat</a:t>
            </a: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 LNG</a:t>
            </a:r>
          </a:p>
          <a:p>
            <a:pPr marL="107950" indent="-107950" eaLnBrk="0" hangingPunct="0">
              <a:lnSpc>
                <a:spcPct val="9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Oman LNG</a:t>
            </a:r>
          </a:p>
          <a:p>
            <a:pPr marL="107950" indent="-107950" eaLnBrk="0" hangingPunct="0">
              <a:lnSpc>
                <a:spcPct val="90000"/>
              </a:lnSpc>
            </a:pP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32" name="Rectangle 16"/>
          <p:cNvSpPr>
            <a:spLocks noChangeArrowheads="1"/>
          </p:cNvSpPr>
          <p:nvPr/>
        </p:nvSpPr>
        <p:spPr bwMode="auto">
          <a:xfrm>
            <a:off x="1475656" y="2401134"/>
            <a:ext cx="1143000" cy="36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Sabine </a:t>
            </a:r>
            <a:r>
              <a:rPr lang="en-US" sz="900" b="1" dirty="0" smtClean="0">
                <a:solidFill>
                  <a:srgbClr val="707173">
                    <a:lumMod val="50000"/>
                  </a:srgbClr>
                </a:solidFill>
              </a:rPr>
              <a:t>Pass</a:t>
            </a:r>
          </a:p>
          <a:p>
            <a:pPr eaLnBrk="0" hangingPunct="0">
              <a:lnSpc>
                <a:spcPct val="80000"/>
              </a:lnSpc>
            </a:pPr>
            <a:r>
              <a:rPr lang="en-US" sz="900" b="1" dirty="0" smtClean="0">
                <a:solidFill>
                  <a:srgbClr val="707173">
                    <a:lumMod val="50000"/>
                  </a:srgbClr>
                </a:solidFill>
              </a:rPr>
              <a:t>Cameron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33" name="Rectangle 16"/>
          <p:cNvSpPr>
            <a:spLocks noChangeArrowheads="1"/>
          </p:cNvSpPr>
          <p:nvPr/>
        </p:nvSpPr>
        <p:spPr bwMode="auto">
          <a:xfrm>
            <a:off x="1086872" y="3003182"/>
            <a:ext cx="752475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Altamira</a:t>
            </a:r>
          </a:p>
        </p:txBody>
      </p:sp>
      <p:sp>
        <p:nvSpPr>
          <p:cNvPr id="1734" name="Rectangle 16"/>
          <p:cNvSpPr>
            <a:spLocks noChangeArrowheads="1"/>
          </p:cNvSpPr>
          <p:nvPr/>
        </p:nvSpPr>
        <p:spPr bwMode="auto">
          <a:xfrm>
            <a:off x="4145275" y="2007206"/>
            <a:ext cx="1718163" cy="25620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wrap="square"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 err="1" smtClean="0">
                <a:solidFill>
                  <a:srgbClr val="707173">
                    <a:lumMod val="50000"/>
                  </a:srgbClr>
                </a:solidFill>
              </a:rPr>
              <a:t>Dunkerque</a:t>
            </a: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 </a:t>
            </a:r>
            <a:r>
              <a:rPr lang="en-US" sz="900" b="1" dirty="0" smtClean="0">
                <a:solidFill>
                  <a:srgbClr val="707173">
                    <a:lumMod val="50000"/>
                  </a:srgbClr>
                </a:solidFill>
              </a:rPr>
              <a:t>LNG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35" name="Rectangle 16"/>
          <p:cNvSpPr>
            <a:spLocks noChangeArrowheads="1"/>
          </p:cNvSpPr>
          <p:nvPr/>
        </p:nvSpPr>
        <p:spPr bwMode="auto">
          <a:xfrm>
            <a:off x="3886257" y="1759356"/>
            <a:ext cx="1036637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>
                <a:solidFill>
                  <a:srgbClr val="707173">
                    <a:lumMod val="50000"/>
                  </a:srgbClr>
                </a:solidFill>
              </a:rPr>
              <a:t>South Hook</a:t>
            </a:r>
          </a:p>
        </p:txBody>
      </p:sp>
      <p:sp>
        <p:nvSpPr>
          <p:cNvPr id="1736" name="Rectangle 16"/>
          <p:cNvSpPr>
            <a:spLocks noChangeArrowheads="1"/>
          </p:cNvSpPr>
          <p:nvPr/>
        </p:nvSpPr>
        <p:spPr bwMode="auto">
          <a:xfrm>
            <a:off x="5099126" y="1592742"/>
            <a:ext cx="933450" cy="25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2000" tIns="72000" rIns="72000" bIns="7200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900" b="1" dirty="0" err="1" smtClean="0">
                <a:solidFill>
                  <a:srgbClr val="707173">
                    <a:lumMod val="50000"/>
                  </a:srgbClr>
                </a:solidFill>
              </a:rPr>
              <a:t>Yamal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  <p:sp>
        <p:nvSpPr>
          <p:cNvPr id="1702" name="Oval 635"/>
          <p:cNvSpPr>
            <a:spLocks noChangeArrowheads="1"/>
          </p:cNvSpPr>
          <p:nvPr/>
        </p:nvSpPr>
        <p:spPr bwMode="gray">
          <a:xfrm>
            <a:off x="6819125" y="3635730"/>
            <a:ext cx="150813" cy="150812"/>
          </a:xfrm>
          <a:prstGeom prst="ellipse">
            <a:avLst/>
          </a:prstGeom>
          <a:solidFill>
            <a:srgbClr val="F39800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rgbClr val="707173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739" name="Rectangle 16"/>
          <p:cNvSpPr>
            <a:spLocks noChangeArrowheads="1"/>
          </p:cNvSpPr>
          <p:nvPr/>
        </p:nvSpPr>
        <p:spPr bwMode="auto">
          <a:xfrm>
            <a:off x="7521992" y="3887175"/>
            <a:ext cx="691412" cy="36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" tIns="72000" rIns="72000" bIns="7200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900" b="1" dirty="0" smtClean="0">
                <a:solidFill>
                  <a:srgbClr val="707173">
                    <a:lumMod val="50000"/>
                  </a:srgbClr>
                </a:solidFill>
              </a:rPr>
              <a:t>Papua LNG</a:t>
            </a:r>
            <a:endParaRPr lang="en-US" sz="900" b="1" dirty="0">
              <a:solidFill>
                <a:srgbClr val="707173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28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you attention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0BE8-D879-4F46-ACF9-7BCC67DCFB75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Footer Placeholder 670"/>
          <p:cNvSpPr>
            <a:spLocks noGrp="1"/>
          </p:cNvSpPr>
          <p:nvPr>
            <p:ph type="ftr" sz="quarter" idx="11"/>
          </p:nvPr>
        </p:nvSpPr>
        <p:spPr>
          <a:xfrm>
            <a:off x="457200" y="6411916"/>
            <a:ext cx="5562600" cy="365125"/>
          </a:xfrm>
        </p:spPr>
        <p:txBody>
          <a:bodyPr/>
          <a:lstStyle/>
          <a:p>
            <a:r>
              <a:rPr lang="en-US" dirty="0" smtClean="0">
                <a:solidFill>
                  <a:prstClr val="black"/>
                </a:solidFill>
              </a:rPr>
              <a:t>LNG Producer-Consumer Conference 2015 – Tokyo,16</a:t>
            </a:r>
            <a:r>
              <a:rPr lang="en-US" baseline="30000" dirty="0" smtClean="0">
                <a:solidFill>
                  <a:prstClr val="black"/>
                </a:solidFill>
              </a:rPr>
              <a:t>th</a:t>
            </a:r>
            <a:r>
              <a:rPr lang="en-US" dirty="0" smtClean="0">
                <a:solidFill>
                  <a:prstClr val="black"/>
                </a:solidFill>
              </a:rPr>
              <a:t> Sept. 2015 - Jean-Pierre Mateille</a:t>
            </a:r>
            <a:endParaRPr lang="fr-F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4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_total_blue_template">
  <a:themeElements>
    <a:clrScheme name="TOTAL CORPO">
      <a:dk1>
        <a:sysClr val="windowText" lastClr="000000"/>
      </a:dk1>
      <a:lt1>
        <a:sysClr val="window" lastClr="FFFFFF"/>
      </a:lt1>
      <a:dk2>
        <a:srgbClr val="707173"/>
      </a:dk2>
      <a:lt2>
        <a:srgbClr val="00A37F"/>
      </a:lt2>
      <a:accent1>
        <a:srgbClr val="4A96CD"/>
      </a:accent1>
      <a:accent2>
        <a:srgbClr val="F39800"/>
      </a:accent2>
      <a:accent3>
        <a:srgbClr val="E20031"/>
      </a:accent3>
      <a:accent4>
        <a:srgbClr val="004494"/>
      </a:accent4>
      <a:accent5>
        <a:srgbClr val="E8561E"/>
      </a:accent5>
      <a:accent6>
        <a:srgbClr val="97B2AD"/>
      </a:accent6>
      <a:hlink>
        <a:srgbClr val="175A99"/>
      </a:hlink>
      <a:folHlink>
        <a:srgbClr val="B12F87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en_total_blue_template</Template>
  <TotalTime>1214</TotalTime>
  <Words>857</Words>
  <Application>Microsoft Office PowerPoint</Application>
  <PresentationFormat>On-screen Show (4:3)</PresentationFormat>
  <Paragraphs>186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Arialri</vt:lpstr>
      <vt:lpstr>Calibri</vt:lpstr>
      <vt:lpstr>Helvetica</vt:lpstr>
      <vt:lpstr>Lucida Grande</vt:lpstr>
      <vt:lpstr>Wingdings</vt:lpstr>
      <vt:lpstr>en_total_blue_template</vt:lpstr>
      <vt:lpstr>A lng market under mutation</vt:lpstr>
      <vt:lpstr>PowerPoint Presentation</vt:lpstr>
      <vt:lpstr>PowerPoint Presentation</vt:lpstr>
      <vt:lpstr>Drivers of changes in the lng market internal forces &amp; external pressure</vt:lpstr>
      <vt:lpstr>A Lng market under mutation with the coexistence of two worlds</vt:lpstr>
      <vt:lpstr>Total: in constant adaptation a diversified portfolio of origins and market access</vt:lpstr>
      <vt:lpstr>Thank you for you attention</vt:lpstr>
    </vt:vector>
  </TitlesOfParts>
  <Company>TOTAL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J0017413</dc:creator>
  <cp:lastModifiedBy>Guillaume Poujade</cp:lastModifiedBy>
  <cp:revision>65</cp:revision>
  <cp:lastPrinted>2015-08-26T08:17:25Z</cp:lastPrinted>
  <dcterms:created xsi:type="dcterms:W3CDTF">2014-10-09T15:26:17Z</dcterms:created>
  <dcterms:modified xsi:type="dcterms:W3CDTF">2015-08-26T13:34:21Z</dcterms:modified>
</cp:coreProperties>
</file>