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2"/>
  </p:sldMasterIdLst>
  <p:notesMasterIdLst>
    <p:notesMasterId r:id="rId11"/>
  </p:notesMasterIdLst>
  <p:handoutMasterIdLst>
    <p:handoutMasterId r:id="rId12"/>
  </p:handoutMasterIdLst>
  <p:sldIdLst>
    <p:sldId id="261" r:id="rId3"/>
    <p:sldId id="262" r:id="rId4"/>
    <p:sldId id="263" r:id="rId5"/>
    <p:sldId id="267" r:id="rId6"/>
    <p:sldId id="264" r:id="rId7"/>
    <p:sldId id="265" r:id="rId8"/>
    <p:sldId id="266" r:id="rId9"/>
    <p:sldId id="268" r:id="rId10"/>
  </p:sldIdLst>
  <p:sldSz cx="9906000" cy="6858000" type="A4"/>
  <p:notesSz cx="7019925" cy="9305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C7CCE"/>
    <a:srgbClr val="009ED6"/>
    <a:srgbClr val="0033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中間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中間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中間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中間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ABFCF23-3B69-468F-B69F-88F6DE6A72F2}" styleName="中間 1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E25E649-3F16-4E02-A733-19D2CDBF48F0}" styleName="中度样式 3 - 强调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74" autoAdjust="0"/>
    <p:restoredTop sz="81013" autoAdjust="0"/>
  </p:normalViewPr>
  <p:slideViewPr>
    <p:cSldViewPr snapToGrid="0">
      <p:cViewPr varScale="1">
        <p:scale>
          <a:sx n="94" d="100"/>
          <a:sy n="94" d="100"/>
        </p:scale>
        <p:origin x="2010" y="6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-2796" y="-114"/>
      </p:cViewPr>
      <p:guideLst>
        <p:guide orient="horz" pos="2931"/>
        <p:guide pos="221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yanfei\Dropbox\ERIA\2_ERIA%20Projects\4_Natural%20Gas%20Market%20II\NGM_2015\ERIA%20Energy%20Outlook_2015_Natural_Gas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______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dirty="0"/>
              <a:t>Share in Primary Energy vs. Share in Carbon </a:t>
            </a:r>
            <a:r>
              <a:rPr lang="en-US" sz="1200" dirty="0" smtClean="0"/>
              <a:t>Emissions by 2035</a:t>
            </a:r>
            <a:endParaRPr lang="en-US" sz="12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Share in Primary Energy</c:v>
                </c:pt>
              </c:strCache>
            </c:strRef>
          </c:tx>
          <c:spPr>
            <a:pattFill prst="ltUpDiag">
              <a:fgClr>
                <a:srgbClr val="FF0000"/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Sheet1!$A$3:$A$5</c:f>
              <c:strCache>
                <c:ptCount val="3"/>
                <c:pt idx="0">
                  <c:v>Coal</c:v>
                </c:pt>
                <c:pt idx="1">
                  <c:v>Oil</c:v>
                </c:pt>
                <c:pt idx="2">
                  <c:v>Natural Gas</c:v>
                </c:pt>
              </c:strCache>
            </c:strRef>
          </c:cat>
          <c:val>
            <c:numRef>
              <c:f>Sheet1!$B$3:$B$5</c:f>
              <c:numCache>
                <c:formatCode>0.00%</c:formatCode>
                <c:ptCount val="3"/>
                <c:pt idx="0">
                  <c:v>0.44900000000000001</c:v>
                </c:pt>
                <c:pt idx="1">
                  <c:v>0.247</c:v>
                </c:pt>
                <c:pt idx="2">
                  <c:v>0.128</c:v>
                </c:pt>
              </c:numCache>
            </c:numRef>
          </c:val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Share in Carbon Emissions</c:v>
                </c:pt>
              </c:strCache>
            </c:strRef>
          </c:tx>
          <c:spPr>
            <a:pattFill prst="lgCheck">
              <a:fgClr>
                <a:srgbClr val="00B050"/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Sheet1!$A$3:$A$5</c:f>
              <c:strCache>
                <c:ptCount val="3"/>
                <c:pt idx="0">
                  <c:v>Coal</c:v>
                </c:pt>
                <c:pt idx="1">
                  <c:v>Oil</c:v>
                </c:pt>
                <c:pt idx="2">
                  <c:v>Natural Gas</c:v>
                </c:pt>
              </c:strCache>
            </c:strRef>
          </c:cat>
          <c:val>
            <c:numRef>
              <c:f>Sheet1!$C$3:$C$5</c:f>
              <c:numCache>
                <c:formatCode>0.00%</c:formatCode>
                <c:ptCount val="3"/>
                <c:pt idx="0">
                  <c:v>0.66269999999999996</c:v>
                </c:pt>
                <c:pt idx="1">
                  <c:v>0.23180000000000001</c:v>
                </c:pt>
                <c:pt idx="2">
                  <c:v>0.10539999999999999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864656"/>
        <c:axId val="291867792"/>
      </c:barChart>
      <c:catAx>
        <c:axId val="291864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291867792"/>
        <c:crosses val="autoZero"/>
        <c:auto val="1"/>
        <c:lblAlgn val="ctr"/>
        <c:lblOffset val="100"/>
        <c:noMultiLvlLbl val="0"/>
      </c:catAx>
      <c:valAx>
        <c:axId val="291867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291864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</c:legendEntry>
      <c:layout>
        <c:manualLayout>
          <c:xMode val="edge"/>
          <c:yMode val="edge"/>
          <c:x val="0.14268697526129315"/>
          <c:y val="0.86949099159215271"/>
          <c:w val="0.70667355447368285"/>
          <c:h val="0.130509008407847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/>
              <a:t>Regional Carbon Emissions Cut</a:t>
            </a:r>
            <a:r>
              <a:rPr lang="en-US" sz="1200" baseline="0"/>
              <a:t> by 23% if All Coal-fired Power Generation is Replaced by Natural Gas</a:t>
            </a:r>
            <a:r>
              <a:rPr lang="en-US" sz="1200"/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pattFill prst="pct60">
                <a:fgClr>
                  <a:srgbClr val="FF0000"/>
                </a:fgClr>
                <a:bgClr>
                  <a:sysClr val="window" lastClr="FFFFFF"/>
                </a:bgClr>
              </a:patt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1"/>
              <c:layout>
                <c:manualLayout>
                  <c:x val="0"/>
                  <c:y val="-8.7608683055238994E-3"/>
                </c:manualLayout>
              </c:layout>
              <c:tx>
                <c:rich>
                  <a:bodyPr/>
                  <a:lstStyle/>
                  <a:p>
                    <a:fld id="{6025B56F-D002-4092-AE53-D1DBAE864034}" type="CATEGORYNAME">
                      <a:rPr lang="en-US" altLang="ja-JP" b="1">
                        <a:solidFill>
                          <a:srgbClr val="FF0000"/>
                        </a:solidFill>
                      </a:rPr>
                      <a:pPr/>
                      <a:t>[分類名]</a:t>
                    </a:fld>
                    <a:r>
                      <a:rPr lang="en-US" b="1" baseline="0" dirty="0">
                        <a:solidFill>
                          <a:srgbClr val="FF0000"/>
                        </a:solidFill>
                      </a:rPr>
                      <a:t>
</a:t>
                    </a:r>
                    <a:fld id="{CF8CD6C8-3B98-49B6-A7FB-1C04FF9C9772}" type="PERCENTAGE">
                      <a:rPr lang="en-US" altLang="ja-JP" b="1" baseline="0">
                        <a:solidFill>
                          <a:srgbClr val="FF0000"/>
                        </a:solidFill>
                      </a:rPr>
                      <a:pPr/>
                      <a:t>[パーセンテージ]</a:t>
                    </a:fld>
                    <a:endParaRPr lang="en-US" b="1" baseline="0" dirty="0">
                      <a:solidFill>
                        <a:srgbClr val="FF0000"/>
                      </a:solidFill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Sheet1!$H$14:$H$17</c:f>
              <c:strCache>
                <c:ptCount val="4"/>
                <c:pt idx="0">
                  <c:v>Coal</c:v>
                </c:pt>
                <c:pt idx="1">
                  <c:v>Coal to Natural Gas</c:v>
                </c:pt>
                <c:pt idx="2">
                  <c:v>Oil</c:v>
                </c:pt>
                <c:pt idx="3">
                  <c:v>Natural Gas</c:v>
                </c:pt>
              </c:strCache>
            </c:strRef>
          </c:cat>
          <c:val>
            <c:numRef>
              <c:f>Sheet1!$I$14:$I$17</c:f>
              <c:numCache>
                <c:formatCode>_(* #,##0_);_(* \(#,##0\);_(* "-"??_);_(@_)</c:formatCode>
                <c:ptCount val="4"/>
                <c:pt idx="0" formatCode="_(* #,##0.00_);_(* \(#,##0.00\);_(* &quot;-&quot;??_);_(@_)">
                  <c:v>2665.8789112396489</c:v>
                </c:pt>
                <c:pt idx="1">
                  <c:v>1467.8958249040807</c:v>
                </c:pt>
                <c:pt idx="2" formatCode="General">
                  <c:v>1446.1184899058362</c:v>
                </c:pt>
                <c:pt idx="3" formatCode="General">
                  <c:v>657.59643343990842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3150104654639748E-2"/>
          <c:y val="7.7158512008809507E-2"/>
          <c:w val="0.88529926243396784"/>
          <c:h val="0.8354070914251811"/>
        </c:manualLayout>
      </c:layout>
      <c:areaChart>
        <c:grouping val="stacked"/>
        <c:varyColors val="0"/>
        <c:ser>
          <c:idx val="1"/>
          <c:order val="1"/>
          <c:tx>
            <c:strRef>
              <c:f>レファレンスBcm!$BY$7</c:f>
              <c:strCache>
                <c:ptCount val="1"/>
                <c:pt idx="0">
                  <c:v>China</c:v>
                </c:pt>
              </c:strCache>
            </c:strRef>
          </c:tx>
          <c:spPr>
            <a:pattFill prst="ltUpDiag">
              <a:fgClr>
                <a:srgbClr val="FF0000"/>
              </a:fgClr>
              <a:bgClr>
                <a:sysClr val="window" lastClr="FFFFFF"/>
              </a:bgClr>
            </a:pattFill>
            <a:ln>
              <a:solidFill>
                <a:schemeClr val="bg1"/>
              </a:solidFill>
            </a:ln>
          </c:spPr>
          <c:cat>
            <c:numRef>
              <c:f>レファレンスBcm!$A$49:$A$74</c:f>
              <c:numCache>
                <c:formatCode>General</c:formatCode>
                <c:ptCount val="6"/>
                <c:pt idx="0">
                  <c:v>2010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  <c:pt idx="5">
                  <c:v>2035</c:v>
                </c:pt>
              </c:numCache>
            </c:numRef>
          </c:cat>
          <c:val>
            <c:numRef>
              <c:f>レファレンスBcm!$BY$49:$BY$74</c:f>
              <c:numCache>
                <c:formatCode>#,##0_);[Red]\(#,##0\)</c:formatCode>
                <c:ptCount val="6"/>
                <c:pt idx="0" formatCode="General">
                  <c:v>93</c:v>
                </c:pt>
                <c:pt idx="1">
                  <c:v>133.57098403285906</c:v>
                </c:pt>
                <c:pt idx="2">
                  <c:v>177.06180435931307</c:v>
                </c:pt>
                <c:pt idx="3">
                  <c:v>223.83364330770499</c:v>
                </c:pt>
                <c:pt idx="4">
                  <c:v>276.15000000000003</c:v>
                </c:pt>
                <c:pt idx="5">
                  <c:v>349.65000000000003</c:v>
                </c:pt>
              </c:numCache>
            </c:numRef>
          </c:val>
        </c:ser>
        <c:ser>
          <c:idx val="2"/>
          <c:order val="2"/>
          <c:tx>
            <c:strRef>
              <c:f>レファレンスBcm!$BZ$7</c:f>
              <c:strCache>
                <c:ptCount val="1"/>
                <c:pt idx="0">
                  <c:v>India</c:v>
                </c:pt>
              </c:strCache>
            </c:strRef>
          </c:tx>
          <c:spPr>
            <a:pattFill prst="smGrid">
              <a:fgClr>
                <a:srgbClr val="92D050"/>
              </a:fgClr>
              <a:bgClr>
                <a:sysClr val="window" lastClr="FFFFFF"/>
              </a:bgClr>
            </a:pattFill>
            <a:ln>
              <a:solidFill>
                <a:schemeClr val="bg1"/>
              </a:solidFill>
            </a:ln>
          </c:spPr>
          <c:cat>
            <c:numRef>
              <c:f>レファレンスBcm!$A$49:$A$74</c:f>
              <c:numCache>
                <c:formatCode>General</c:formatCode>
                <c:ptCount val="6"/>
                <c:pt idx="0">
                  <c:v>2010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  <c:pt idx="5">
                  <c:v>2035</c:v>
                </c:pt>
              </c:numCache>
            </c:numRef>
          </c:cat>
          <c:val>
            <c:numRef>
              <c:f>レファレンスBcm!$BZ$49:$BZ$74</c:f>
              <c:numCache>
                <c:formatCode>#,##0_);[Red]\(#,##0\)</c:formatCode>
                <c:ptCount val="6"/>
                <c:pt idx="0" formatCode="General">
                  <c:v>52</c:v>
                </c:pt>
                <c:pt idx="1">
                  <c:v>37.836042008071303</c:v>
                </c:pt>
                <c:pt idx="2">
                  <c:v>46.463150243704327</c:v>
                </c:pt>
                <c:pt idx="3">
                  <c:v>57.073079739021779</c:v>
                </c:pt>
                <c:pt idx="4">
                  <c:v>69.438128113387492</c:v>
                </c:pt>
                <c:pt idx="5">
                  <c:v>83.669772220737713</c:v>
                </c:pt>
              </c:numCache>
            </c:numRef>
          </c:val>
        </c:ser>
        <c:ser>
          <c:idx val="3"/>
          <c:order val="3"/>
          <c:tx>
            <c:strRef>
              <c:f>レファレンスBcm!$CA$7</c:f>
              <c:strCache>
                <c:ptCount val="1"/>
                <c:pt idx="0">
                  <c:v>ASEAN</c:v>
                </c:pt>
              </c:strCache>
            </c:strRef>
          </c:tx>
          <c:spPr>
            <a:pattFill prst="zigZag">
              <a:fgClr>
                <a:srgbClr val="7030A0"/>
              </a:fgClr>
              <a:bgClr>
                <a:sysClr val="window" lastClr="FFFFFF"/>
              </a:bgClr>
            </a:pattFill>
            <a:ln>
              <a:solidFill>
                <a:schemeClr val="bg1"/>
              </a:solidFill>
            </a:ln>
          </c:spPr>
          <c:cat>
            <c:numRef>
              <c:f>レファレンスBcm!$A$49:$A$74</c:f>
              <c:numCache>
                <c:formatCode>General</c:formatCode>
                <c:ptCount val="6"/>
                <c:pt idx="0">
                  <c:v>2010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  <c:pt idx="5">
                  <c:v>2035</c:v>
                </c:pt>
              </c:numCache>
            </c:numRef>
          </c:cat>
          <c:val>
            <c:numRef>
              <c:f>レファレンスBcm!$CA$49:$CA$74</c:f>
              <c:numCache>
                <c:formatCode>#,##0_);[Red]\(#,##0\)</c:formatCode>
                <c:ptCount val="6"/>
                <c:pt idx="0" formatCode="General">
                  <c:v>213</c:v>
                </c:pt>
                <c:pt idx="1">
                  <c:v>225</c:v>
                </c:pt>
                <c:pt idx="2">
                  <c:v>250.85962237499996</c:v>
                </c:pt>
                <c:pt idx="3">
                  <c:v>276.96929336223866</c:v>
                </c:pt>
                <c:pt idx="4">
                  <c:v>305.79647987711689</c:v>
                </c:pt>
                <c:pt idx="5">
                  <c:v>327.80685002751312</c:v>
                </c:pt>
              </c:numCache>
            </c:numRef>
          </c:val>
        </c:ser>
        <c:ser>
          <c:idx val="6"/>
          <c:order val="4"/>
          <c:tx>
            <c:strRef>
              <c:f>レファレンスBcm!$CB$7</c:f>
              <c:strCache>
                <c:ptCount val="1"/>
                <c:pt idx="0">
                  <c:v>Australia</c:v>
                </c:pt>
              </c:strCache>
            </c:strRef>
          </c:tx>
          <c:spPr>
            <a:pattFill prst="ltDnDiag">
              <a:fgClr>
                <a:srgbClr val="0070C0"/>
              </a:fgClr>
              <a:bgClr>
                <a:sysClr val="window" lastClr="FFFFFF"/>
              </a:bgClr>
            </a:pattFill>
            <a:ln>
              <a:solidFill>
                <a:schemeClr val="bg1"/>
              </a:solidFill>
            </a:ln>
          </c:spPr>
          <c:cat>
            <c:numRef>
              <c:f>レファレンスBcm!$A$49:$A$74</c:f>
              <c:numCache>
                <c:formatCode>General</c:formatCode>
                <c:ptCount val="6"/>
                <c:pt idx="0">
                  <c:v>2010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  <c:pt idx="5">
                  <c:v>2035</c:v>
                </c:pt>
              </c:numCache>
            </c:numRef>
          </c:cat>
          <c:val>
            <c:numRef>
              <c:f>レファレンスBcm!$CB$49:$CB$74</c:f>
              <c:numCache>
                <c:formatCode>#,##0_);[Red]\(#,##0\)</c:formatCode>
                <c:ptCount val="6"/>
                <c:pt idx="0" formatCode="General">
                  <c:v>49</c:v>
                </c:pt>
                <c:pt idx="1">
                  <c:v>58</c:v>
                </c:pt>
                <c:pt idx="2">
                  <c:v>85.221028454400027</c:v>
                </c:pt>
                <c:pt idx="3">
                  <c:v>103.64625377975891</c:v>
                </c:pt>
                <c:pt idx="4">
                  <c:v>115.55573950537459</c:v>
                </c:pt>
                <c:pt idx="5">
                  <c:v>124.48634972616972</c:v>
                </c:pt>
              </c:numCache>
            </c:numRef>
          </c:val>
        </c:ser>
        <c:ser>
          <c:idx val="7"/>
          <c:order val="5"/>
          <c:tx>
            <c:strRef>
              <c:f>レファレンスBcm!$CC$7</c:f>
              <c:strCache>
                <c:ptCount val="1"/>
                <c:pt idx="0">
                  <c:v>Other ERIA</c:v>
                </c:pt>
              </c:strCache>
            </c:strRef>
          </c:tx>
          <c:spPr>
            <a:pattFill prst="pct50">
              <a:fgClr>
                <a:srgbClr val="FF8021">
                  <a:lumMod val="60000"/>
                  <a:lumOff val="40000"/>
                </a:srgbClr>
              </a:fgClr>
              <a:bgClr>
                <a:sysClr val="window" lastClr="FFFFFF"/>
              </a:bgClr>
            </a:pattFill>
          </c:spPr>
          <c:cat>
            <c:numRef>
              <c:f>レファレンスBcm!$A$49:$A$74</c:f>
              <c:numCache>
                <c:formatCode>General</c:formatCode>
                <c:ptCount val="6"/>
                <c:pt idx="0">
                  <c:v>2010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  <c:pt idx="5">
                  <c:v>2035</c:v>
                </c:pt>
              </c:numCache>
            </c:numRef>
          </c:cat>
          <c:val>
            <c:numRef>
              <c:f>レファレンスBcm!$CC$49:$CC$74</c:f>
              <c:numCache>
                <c:formatCode>#,##0_);[Red]\(#,##0\)</c:formatCode>
                <c:ptCount val="6"/>
                <c:pt idx="0" formatCode="General">
                  <c:v>4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1867008"/>
        <c:axId val="291865440"/>
      </c:areaChart>
      <c:lineChart>
        <c:grouping val="standard"/>
        <c:varyColors val="0"/>
        <c:ser>
          <c:idx val="0"/>
          <c:order val="0"/>
          <c:tx>
            <c:strRef>
              <c:f>レファレンスBcm!$BX$7</c:f>
              <c:strCache>
                <c:ptCount val="1"/>
                <c:pt idx="0">
                  <c:v>Demand</c:v>
                </c:pt>
              </c:strCache>
            </c:strRef>
          </c:tx>
          <c:marker>
            <c:symbol val="none"/>
          </c:marker>
          <c:cat>
            <c:numRef>
              <c:f>レファレンスBcm!$A$49:$A$74</c:f>
              <c:numCache>
                <c:formatCode>General</c:formatCode>
                <c:ptCount val="6"/>
                <c:pt idx="0">
                  <c:v>2010</c:v>
                </c:pt>
                <c:pt idx="1">
                  <c:v>2015</c:v>
                </c:pt>
                <c:pt idx="2">
                  <c:v>2020</c:v>
                </c:pt>
                <c:pt idx="3">
                  <c:v>2025</c:v>
                </c:pt>
                <c:pt idx="4">
                  <c:v>2030</c:v>
                </c:pt>
                <c:pt idx="5">
                  <c:v>2035</c:v>
                </c:pt>
              </c:numCache>
            </c:numRef>
          </c:cat>
          <c:val>
            <c:numRef>
              <c:f>レファレンスBcm!$BX$49:$BX$74</c:f>
              <c:numCache>
                <c:formatCode>#,##0_);[Red]\(#,##0\)</c:formatCode>
                <c:ptCount val="6"/>
                <c:pt idx="0" formatCode="0_ ">
                  <c:v>436.3027546441237</c:v>
                </c:pt>
                <c:pt idx="1">
                  <c:v>599.00981962587468</c:v>
                </c:pt>
                <c:pt idx="2">
                  <c:v>830.06948687299769</c:v>
                </c:pt>
                <c:pt idx="3">
                  <c:v>1036.407978093725</c:v>
                </c:pt>
                <c:pt idx="4">
                  <c:v>1236.6702213048147</c:v>
                </c:pt>
                <c:pt idx="5">
                  <c:v>1432.3915922576623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1867008"/>
        <c:axId val="291865440"/>
      </c:lineChart>
      <c:catAx>
        <c:axId val="291867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ja-JP"/>
            </a:pPr>
            <a:endParaRPr lang="ja-JP"/>
          </a:p>
        </c:txPr>
        <c:crossAx val="291865440"/>
        <c:crosses val="autoZero"/>
        <c:auto val="1"/>
        <c:lblAlgn val="ctr"/>
        <c:lblOffset val="100"/>
        <c:noMultiLvlLbl val="0"/>
      </c:catAx>
      <c:valAx>
        <c:axId val="291865440"/>
        <c:scaling>
          <c:orientation val="minMax"/>
        </c:scaling>
        <c:delete val="0"/>
        <c:axPos val="l"/>
        <c:numFmt formatCode="#,##0_);\(#,##0\)" sourceLinked="0"/>
        <c:majorTickMark val="out"/>
        <c:minorTickMark val="none"/>
        <c:tickLblPos val="nextTo"/>
        <c:txPr>
          <a:bodyPr/>
          <a:lstStyle/>
          <a:p>
            <a:pPr>
              <a:defRPr lang="ja-JP"/>
            </a:pPr>
            <a:endParaRPr lang="ja-JP"/>
          </a:p>
        </c:txPr>
        <c:crossAx val="2918670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0243664316307262"/>
          <c:y val="0.11463561963104919"/>
          <c:w val="0.22399783541628857"/>
          <c:h val="0.35715316644482581"/>
        </c:manualLayout>
      </c:layout>
      <c:overlay val="0"/>
      <c:txPr>
        <a:bodyPr/>
        <a:lstStyle/>
        <a:p>
          <a:pPr>
            <a:defRPr lang="ja-JP"/>
          </a:pPr>
          <a:endParaRPr lang="ja-JP"/>
        </a:p>
      </c:txPr>
    </c:legend>
    <c:plotVisOnly val="1"/>
    <c:dispBlanksAs val="zero"/>
    <c:showDLblsOverMax val="0"/>
  </c:chart>
  <c:spPr>
    <a:ln>
      <a:noFill/>
    </a:ln>
  </c:spPr>
  <c:txPr>
    <a:bodyPr/>
    <a:lstStyle/>
    <a:p>
      <a:pPr>
        <a:defRPr sz="900"/>
      </a:pPr>
      <a:endParaRPr lang="ja-JP"/>
    </a:p>
  </c:txPr>
  <c:externalData r:id="rId2">
    <c:autoUpdate val="0"/>
  </c:externalData>
  <c:userShapes r:id="rId3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0.20847</cdr:x>
      <cdr:y>0.15467</cdr:y>
    </cdr:from>
    <cdr:to>
      <cdr:x>0.25382</cdr:x>
      <cdr:y>0.3061</cdr:y>
    </cdr:to>
    <cdr:cxnSp macro="">
      <cdr:nvCxnSpPr>
        <cdr:cNvPr id="3" name="Straight Arrow Connector 2"/>
        <cdr:cNvCxnSpPr/>
      </cdr:nvCxnSpPr>
      <cdr:spPr>
        <a:xfrm xmlns:a="http://schemas.openxmlformats.org/drawingml/2006/main" flipV="1">
          <a:off x="1029200" y="492101"/>
          <a:ext cx="223902" cy="481818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0.78864</cdr:x>
      <cdr:y>0.60161</cdr:y>
    </cdr:from>
    <cdr:to>
      <cdr:x>0.8699</cdr:x>
      <cdr:y>0.63705</cdr:y>
    </cdr:to>
    <cdr:cxnSp macro="">
      <cdr:nvCxnSpPr>
        <cdr:cNvPr id="5" name="Straight Arrow Connector 4"/>
        <cdr:cNvCxnSpPr/>
      </cdr:nvCxnSpPr>
      <cdr:spPr>
        <a:xfrm xmlns:a="http://schemas.openxmlformats.org/drawingml/2006/main">
          <a:off x="3893563" y="1914121"/>
          <a:ext cx="401159" cy="112766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0.08535</cdr:x>
      <cdr:y>0</cdr:y>
    </cdr:from>
    <cdr:to>
      <cdr:x>0.19669</cdr:x>
      <cdr:y>0.06479</cdr:y>
    </cdr:to>
    <cdr:sp macro="" textlink="">
      <cdr:nvSpPr>
        <cdr:cNvPr id="2" name="テキスト ボックス 1"/>
        <cdr:cNvSpPr txBox="1"/>
      </cdr:nvSpPr>
      <cdr:spPr>
        <a:xfrm xmlns:a="http://schemas.openxmlformats.org/drawingml/2006/main">
          <a:off x="365777" y="0"/>
          <a:ext cx="477161" cy="1814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ja-JP" sz="900" dirty="0" err="1">
              <a:latin typeface="Arial" pitchFamily="34" charset="0"/>
              <a:cs typeface="Arial" pitchFamily="34" charset="0"/>
            </a:rPr>
            <a:t>bcm</a:t>
          </a:r>
          <a:endParaRPr lang="ja-JP" altLang="en-US" sz="900" dirty="0">
            <a:latin typeface="Arial" pitchFamily="34" charset="0"/>
            <a:cs typeface="Arial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6333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>
              <a:defRPr sz="1200"/>
            </a:lvl1pPr>
          </a:lstStyle>
          <a:p>
            <a:fld id="{D83FDC75-7F73-4A4A-A77C-09AADF00E0EA}" type="datetimeFigureOut">
              <a:rPr lang="en-US" smtClean="0"/>
              <a:pPr/>
              <a:t>9/9/2015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6333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/>
            </a:lvl1pPr>
          </a:lstStyle>
          <a:p>
            <a:fld id="{459226BF-1F13-42D3-80DC-373E7ADD1EB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882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6333" y="0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>
              <a:defRPr sz="1200"/>
            </a:lvl1pPr>
          </a:lstStyle>
          <a:p>
            <a:fld id="{48AEF76B-3757-4A0B-AF93-28494465C1DD}" type="datetimeFigureOut">
              <a:rPr lang="en-US" smtClean="0"/>
              <a:pPr/>
              <a:t>9/9/2015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698500"/>
            <a:ext cx="5038725" cy="3489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87" tIns="46644" rIns="93287" bIns="466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993" y="4420315"/>
            <a:ext cx="5615940" cy="4187666"/>
          </a:xfrm>
          <a:prstGeom prst="rect">
            <a:avLst/>
          </a:prstGeom>
        </p:spPr>
        <p:txBody>
          <a:bodyPr vert="horz" lIns="93287" tIns="46644" rIns="93287" bIns="4664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6333" y="8839014"/>
            <a:ext cx="3041968" cy="465296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/>
            </a:lvl1pPr>
          </a:lstStyle>
          <a:p>
            <a:fld id="{75693FD4-8F83-4EF7-AC3F-0DC0388986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123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149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590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2871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0268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0827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2855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9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8873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775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email">
            <a:lum brigh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 flipV="1">
            <a:off x="4168626" y="1165375"/>
            <a:ext cx="1600200" cy="99374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76326" y="2903838"/>
            <a:ext cx="8002384" cy="1382390"/>
          </a:xfrm>
        </p:spPr>
        <p:txBody>
          <a:bodyPr anchor="ctr"/>
          <a:lstStyle>
            <a:lvl1pPr algn="r">
              <a:defRPr b="1" cap="none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38629" y="4289805"/>
            <a:ext cx="6450574" cy="1211110"/>
          </a:xfrm>
        </p:spPr>
        <p:txBody>
          <a:bodyPr>
            <a:normAutofit/>
          </a:bodyPr>
          <a:lstStyle>
            <a:lvl1pPr marL="0" indent="0" algn="r">
              <a:spcBef>
                <a:spcPts val="124"/>
              </a:spcBef>
              <a:buNone/>
              <a:defRPr sz="2600" b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9" name="Picture 2" descr="C:\Documents and Settings\i.isono\My Documents\依頼事項\MTR PPT\ERIA-Logo_R mini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66016" y="1387577"/>
            <a:ext cx="3915621" cy="1363662"/>
          </a:xfrm>
          <a:prstGeom prst="rect">
            <a:avLst/>
          </a:prstGeom>
          <a:noFill/>
        </p:spPr>
      </p:pic>
      <p:sp>
        <p:nvSpPr>
          <p:cNvPr id="7" name="Freeform 6"/>
          <p:cNvSpPr/>
          <p:nvPr userDrawn="1"/>
        </p:nvSpPr>
        <p:spPr bwMode="white">
          <a:xfrm>
            <a:off x="0" y="5304821"/>
            <a:ext cx="10038945" cy="1744287"/>
          </a:xfrm>
          <a:custGeom>
            <a:avLst/>
            <a:gdLst>
              <a:gd name="connsiteX0" fmla="*/ 0 w 9961123"/>
              <a:gd name="connsiteY0" fmla="*/ 280481 h 1960124"/>
              <a:gd name="connsiteX1" fmla="*/ 1653702 w 9961123"/>
              <a:gd name="connsiteY1" fmla="*/ 251298 h 1960124"/>
              <a:gd name="connsiteX2" fmla="*/ 6916366 w 9961123"/>
              <a:gd name="connsiteY2" fmla="*/ 1788269 h 1960124"/>
              <a:gd name="connsiteX3" fmla="*/ 9961123 w 9961123"/>
              <a:gd name="connsiteY3" fmla="*/ 1282430 h 1960124"/>
              <a:gd name="connsiteX0" fmla="*/ 0 w 9961123"/>
              <a:gd name="connsiteY0" fmla="*/ 288587 h 1968230"/>
              <a:gd name="connsiteX1" fmla="*/ 690663 w 9961123"/>
              <a:gd name="connsiteY1" fmla="*/ 239949 h 1968230"/>
              <a:gd name="connsiteX2" fmla="*/ 1653702 w 9961123"/>
              <a:gd name="connsiteY2" fmla="*/ 259404 h 1968230"/>
              <a:gd name="connsiteX3" fmla="*/ 6916366 w 9961123"/>
              <a:gd name="connsiteY3" fmla="*/ 1796375 h 1968230"/>
              <a:gd name="connsiteX4" fmla="*/ 9961123 w 9961123"/>
              <a:gd name="connsiteY4" fmla="*/ 1290536 h 1968230"/>
              <a:gd name="connsiteX0" fmla="*/ 0 w 9961123"/>
              <a:gd name="connsiteY0" fmla="*/ 82685 h 1723418"/>
              <a:gd name="connsiteX1" fmla="*/ 690663 w 9961123"/>
              <a:gd name="connsiteY1" fmla="*/ 34047 h 1723418"/>
              <a:gd name="connsiteX2" fmla="*/ 2928026 w 9961123"/>
              <a:gd name="connsiteY2" fmla="*/ 286966 h 1723418"/>
              <a:gd name="connsiteX3" fmla="*/ 6916366 w 9961123"/>
              <a:gd name="connsiteY3" fmla="*/ 1590473 h 1723418"/>
              <a:gd name="connsiteX4" fmla="*/ 9961123 w 9961123"/>
              <a:gd name="connsiteY4" fmla="*/ 1084634 h 1723418"/>
              <a:gd name="connsiteX0" fmla="*/ 0 w 9961123"/>
              <a:gd name="connsiteY0" fmla="*/ 94034 h 1734767"/>
              <a:gd name="connsiteX1" fmla="*/ 690663 w 9961123"/>
              <a:gd name="connsiteY1" fmla="*/ 45396 h 1734767"/>
              <a:gd name="connsiteX2" fmla="*/ 2928026 w 9961123"/>
              <a:gd name="connsiteY2" fmla="*/ 298315 h 1734767"/>
              <a:gd name="connsiteX3" fmla="*/ 6916366 w 9961123"/>
              <a:gd name="connsiteY3" fmla="*/ 1601822 h 1734767"/>
              <a:gd name="connsiteX4" fmla="*/ 9961123 w 9961123"/>
              <a:gd name="connsiteY4" fmla="*/ 1095983 h 1734767"/>
              <a:gd name="connsiteX0" fmla="*/ 0 w 9961123"/>
              <a:gd name="connsiteY0" fmla="*/ 94034 h 1734767"/>
              <a:gd name="connsiteX1" fmla="*/ 690663 w 9961123"/>
              <a:gd name="connsiteY1" fmla="*/ 45396 h 1734767"/>
              <a:gd name="connsiteX2" fmla="*/ 2928026 w 9961123"/>
              <a:gd name="connsiteY2" fmla="*/ 298315 h 1734767"/>
              <a:gd name="connsiteX3" fmla="*/ 6916366 w 9961123"/>
              <a:gd name="connsiteY3" fmla="*/ 1601822 h 1734767"/>
              <a:gd name="connsiteX4" fmla="*/ 9961123 w 9961123"/>
              <a:gd name="connsiteY4" fmla="*/ 1095983 h 1734767"/>
              <a:gd name="connsiteX0" fmla="*/ 0 w 9961123"/>
              <a:gd name="connsiteY0" fmla="*/ 94034 h 1734767"/>
              <a:gd name="connsiteX1" fmla="*/ 894944 w 9961123"/>
              <a:gd name="connsiteY1" fmla="*/ 35669 h 1734767"/>
              <a:gd name="connsiteX2" fmla="*/ 2928026 w 9961123"/>
              <a:gd name="connsiteY2" fmla="*/ 298315 h 1734767"/>
              <a:gd name="connsiteX3" fmla="*/ 6916366 w 9961123"/>
              <a:gd name="connsiteY3" fmla="*/ 1601822 h 1734767"/>
              <a:gd name="connsiteX4" fmla="*/ 9961123 w 9961123"/>
              <a:gd name="connsiteY4" fmla="*/ 1095983 h 1734767"/>
              <a:gd name="connsiteX0" fmla="*/ 0 w 9961123"/>
              <a:gd name="connsiteY0" fmla="*/ 94034 h 1734767"/>
              <a:gd name="connsiteX1" fmla="*/ 894944 w 9961123"/>
              <a:gd name="connsiteY1" fmla="*/ 35669 h 1734767"/>
              <a:gd name="connsiteX2" fmla="*/ 2928026 w 9961123"/>
              <a:gd name="connsiteY2" fmla="*/ 298315 h 1734767"/>
              <a:gd name="connsiteX3" fmla="*/ 6916366 w 9961123"/>
              <a:gd name="connsiteY3" fmla="*/ 1601822 h 1734767"/>
              <a:gd name="connsiteX4" fmla="*/ 9961123 w 9961123"/>
              <a:gd name="connsiteY4" fmla="*/ 1095983 h 1734767"/>
              <a:gd name="connsiteX0" fmla="*/ 0 w 9961123"/>
              <a:gd name="connsiteY0" fmla="*/ 94034 h 1734767"/>
              <a:gd name="connsiteX1" fmla="*/ 894944 w 9961123"/>
              <a:gd name="connsiteY1" fmla="*/ 35669 h 1734767"/>
              <a:gd name="connsiteX2" fmla="*/ 2928026 w 9961123"/>
              <a:gd name="connsiteY2" fmla="*/ 298315 h 1734767"/>
              <a:gd name="connsiteX3" fmla="*/ 6916366 w 9961123"/>
              <a:gd name="connsiteY3" fmla="*/ 1601822 h 1734767"/>
              <a:gd name="connsiteX4" fmla="*/ 9961123 w 9961123"/>
              <a:gd name="connsiteY4" fmla="*/ 1095983 h 1734767"/>
              <a:gd name="connsiteX0" fmla="*/ 0 w 9961123"/>
              <a:gd name="connsiteY0" fmla="*/ 94034 h 1614792"/>
              <a:gd name="connsiteX1" fmla="*/ 894944 w 9961123"/>
              <a:gd name="connsiteY1" fmla="*/ 35669 h 1614792"/>
              <a:gd name="connsiteX2" fmla="*/ 2928026 w 9961123"/>
              <a:gd name="connsiteY2" fmla="*/ 298315 h 1614792"/>
              <a:gd name="connsiteX3" fmla="*/ 6916366 w 9961123"/>
              <a:gd name="connsiteY3" fmla="*/ 1601822 h 1614792"/>
              <a:gd name="connsiteX4" fmla="*/ 9961123 w 9961123"/>
              <a:gd name="connsiteY4" fmla="*/ 1095983 h 1614792"/>
              <a:gd name="connsiteX0" fmla="*/ 0 w 9961123"/>
              <a:gd name="connsiteY0" fmla="*/ 94034 h 1618035"/>
              <a:gd name="connsiteX1" fmla="*/ 894944 w 9961123"/>
              <a:gd name="connsiteY1" fmla="*/ 35669 h 1618035"/>
              <a:gd name="connsiteX2" fmla="*/ 2928026 w 9961123"/>
              <a:gd name="connsiteY2" fmla="*/ 298315 h 1618035"/>
              <a:gd name="connsiteX3" fmla="*/ 6916366 w 9961123"/>
              <a:gd name="connsiteY3" fmla="*/ 1601822 h 1618035"/>
              <a:gd name="connsiteX4" fmla="*/ 9961123 w 9961123"/>
              <a:gd name="connsiteY4" fmla="*/ 1095983 h 1618035"/>
              <a:gd name="connsiteX0" fmla="*/ 0 w 9961123"/>
              <a:gd name="connsiteY0" fmla="*/ 64850 h 1588851"/>
              <a:gd name="connsiteX1" fmla="*/ 894944 w 9961123"/>
              <a:gd name="connsiteY1" fmla="*/ 6485 h 1588851"/>
              <a:gd name="connsiteX2" fmla="*/ 2928026 w 9961123"/>
              <a:gd name="connsiteY2" fmla="*/ 269131 h 1588851"/>
              <a:gd name="connsiteX3" fmla="*/ 6916366 w 9961123"/>
              <a:gd name="connsiteY3" fmla="*/ 1572638 h 1588851"/>
              <a:gd name="connsiteX4" fmla="*/ 9961123 w 9961123"/>
              <a:gd name="connsiteY4" fmla="*/ 1066799 h 1588851"/>
              <a:gd name="connsiteX0" fmla="*/ 0 w 9961123"/>
              <a:gd name="connsiteY0" fmla="*/ 63229 h 1587230"/>
              <a:gd name="connsiteX1" fmla="*/ 894944 w 9961123"/>
              <a:gd name="connsiteY1" fmla="*/ 4864 h 1587230"/>
              <a:gd name="connsiteX2" fmla="*/ 2928026 w 9961123"/>
              <a:gd name="connsiteY2" fmla="*/ 267510 h 1587230"/>
              <a:gd name="connsiteX3" fmla="*/ 6916366 w 9961123"/>
              <a:gd name="connsiteY3" fmla="*/ 1571017 h 1587230"/>
              <a:gd name="connsiteX4" fmla="*/ 9961123 w 9961123"/>
              <a:gd name="connsiteY4" fmla="*/ 1065178 h 1587230"/>
              <a:gd name="connsiteX0" fmla="*/ 0 w 9961123"/>
              <a:gd name="connsiteY0" fmla="*/ 108625 h 1733145"/>
              <a:gd name="connsiteX1" fmla="*/ 894944 w 9961123"/>
              <a:gd name="connsiteY1" fmla="*/ 50260 h 1733145"/>
              <a:gd name="connsiteX2" fmla="*/ 3103124 w 9961123"/>
              <a:gd name="connsiteY2" fmla="*/ 410183 h 1733145"/>
              <a:gd name="connsiteX3" fmla="*/ 6916366 w 9961123"/>
              <a:gd name="connsiteY3" fmla="*/ 1616413 h 1733145"/>
              <a:gd name="connsiteX4" fmla="*/ 9961123 w 9961123"/>
              <a:gd name="connsiteY4" fmla="*/ 1110574 h 1733145"/>
              <a:gd name="connsiteX0" fmla="*/ 0 w 9961123"/>
              <a:gd name="connsiteY0" fmla="*/ 108625 h 1733145"/>
              <a:gd name="connsiteX1" fmla="*/ 894944 w 9961123"/>
              <a:gd name="connsiteY1" fmla="*/ 50260 h 1733145"/>
              <a:gd name="connsiteX2" fmla="*/ 3103124 w 9961123"/>
              <a:gd name="connsiteY2" fmla="*/ 410183 h 1733145"/>
              <a:gd name="connsiteX3" fmla="*/ 6916366 w 9961123"/>
              <a:gd name="connsiteY3" fmla="*/ 1616413 h 1733145"/>
              <a:gd name="connsiteX4" fmla="*/ 9961123 w 9961123"/>
              <a:gd name="connsiteY4" fmla="*/ 1110574 h 1733145"/>
              <a:gd name="connsiteX0" fmla="*/ 0 w 9961123"/>
              <a:gd name="connsiteY0" fmla="*/ 108625 h 1733145"/>
              <a:gd name="connsiteX1" fmla="*/ 894944 w 9961123"/>
              <a:gd name="connsiteY1" fmla="*/ 50260 h 1733145"/>
              <a:gd name="connsiteX2" fmla="*/ 3103124 w 9961123"/>
              <a:gd name="connsiteY2" fmla="*/ 410183 h 1733145"/>
              <a:gd name="connsiteX3" fmla="*/ 6916366 w 9961123"/>
              <a:gd name="connsiteY3" fmla="*/ 1616413 h 1733145"/>
              <a:gd name="connsiteX4" fmla="*/ 9961123 w 9961123"/>
              <a:gd name="connsiteY4" fmla="*/ 1110574 h 1733145"/>
              <a:gd name="connsiteX0" fmla="*/ 0 w 9961123"/>
              <a:gd name="connsiteY0" fmla="*/ 113489 h 1759086"/>
              <a:gd name="connsiteX1" fmla="*/ 894944 w 9961123"/>
              <a:gd name="connsiteY1" fmla="*/ 55124 h 1759086"/>
              <a:gd name="connsiteX2" fmla="*/ 2752929 w 9961123"/>
              <a:gd name="connsiteY2" fmla="*/ 288587 h 1759086"/>
              <a:gd name="connsiteX3" fmla="*/ 6916366 w 9961123"/>
              <a:gd name="connsiteY3" fmla="*/ 1621277 h 1759086"/>
              <a:gd name="connsiteX4" fmla="*/ 9961123 w 9961123"/>
              <a:gd name="connsiteY4" fmla="*/ 1115438 h 1759086"/>
              <a:gd name="connsiteX0" fmla="*/ 0 w 9961123"/>
              <a:gd name="connsiteY0" fmla="*/ 87548 h 1733145"/>
              <a:gd name="connsiteX1" fmla="*/ 894944 w 9961123"/>
              <a:gd name="connsiteY1" fmla="*/ 29183 h 1733145"/>
              <a:gd name="connsiteX2" fmla="*/ 2752929 w 9961123"/>
              <a:gd name="connsiteY2" fmla="*/ 262646 h 1733145"/>
              <a:gd name="connsiteX3" fmla="*/ 6916366 w 9961123"/>
              <a:gd name="connsiteY3" fmla="*/ 1595336 h 1733145"/>
              <a:gd name="connsiteX4" fmla="*/ 9961123 w 9961123"/>
              <a:gd name="connsiteY4" fmla="*/ 1089497 h 1733145"/>
              <a:gd name="connsiteX0" fmla="*/ 0 w 9961123"/>
              <a:gd name="connsiteY0" fmla="*/ 68093 h 1713690"/>
              <a:gd name="connsiteX1" fmla="*/ 894944 w 9961123"/>
              <a:gd name="connsiteY1" fmla="*/ 9728 h 1713690"/>
              <a:gd name="connsiteX2" fmla="*/ 2752929 w 9961123"/>
              <a:gd name="connsiteY2" fmla="*/ 243191 h 1713690"/>
              <a:gd name="connsiteX3" fmla="*/ 6916366 w 9961123"/>
              <a:gd name="connsiteY3" fmla="*/ 1575881 h 1713690"/>
              <a:gd name="connsiteX4" fmla="*/ 9961123 w 9961123"/>
              <a:gd name="connsiteY4" fmla="*/ 1070042 h 1713690"/>
              <a:gd name="connsiteX0" fmla="*/ 0 w 9961123"/>
              <a:gd name="connsiteY0" fmla="*/ 79442 h 1686126"/>
              <a:gd name="connsiteX1" fmla="*/ 894944 w 9961123"/>
              <a:gd name="connsiteY1" fmla="*/ 21077 h 1686126"/>
              <a:gd name="connsiteX2" fmla="*/ 2752929 w 9961123"/>
              <a:gd name="connsiteY2" fmla="*/ 254540 h 1686126"/>
              <a:gd name="connsiteX3" fmla="*/ 5963056 w 9961123"/>
              <a:gd name="connsiteY3" fmla="*/ 1548317 h 1686126"/>
              <a:gd name="connsiteX4" fmla="*/ 9961123 w 9961123"/>
              <a:gd name="connsiteY4" fmla="*/ 1081391 h 1686126"/>
              <a:gd name="connsiteX0" fmla="*/ 0 w 9961123"/>
              <a:gd name="connsiteY0" fmla="*/ 79442 h 1676397"/>
              <a:gd name="connsiteX1" fmla="*/ 894944 w 9961123"/>
              <a:gd name="connsiteY1" fmla="*/ 21077 h 1676397"/>
              <a:gd name="connsiteX2" fmla="*/ 2752929 w 9961123"/>
              <a:gd name="connsiteY2" fmla="*/ 254540 h 1676397"/>
              <a:gd name="connsiteX3" fmla="*/ 5963056 w 9961123"/>
              <a:gd name="connsiteY3" fmla="*/ 1548317 h 1676397"/>
              <a:gd name="connsiteX4" fmla="*/ 9961123 w 9961123"/>
              <a:gd name="connsiteY4" fmla="*/ 1081391 h 1676397"/>
              <a:gd name="connsiteX0" fmla="*/ 0 w 9961123"/>
              <a:gd name="connsiteY0" fmla="*/ 79442 h 1695852"/>
              <a:gd name="connsiteX1" fmla="*/ 894944 w 9961123"/>
              <a:gd name="connsiteY1" fmla="*/ 21077 h 1695852"/>
              <a:gd name="connsiteX2" fmla="*/ 2752929 w 9961123"/>
              <a:gd name="connsiteY2" fmla="*/ 254540 h 1695852"/>
              <a:gd name="connsiteX3" fmla="*/ 5963056 w 9961123"/>
              <a:gd name="connsiteY3" fmla="*/ 1548317 h 1695852"/>
              <a:gd name="connsiteX4" fmla="*/ 9961123 w 9961123"/>
              <a:gd name="connsiteY4" fmla="*/ 1081391 h 1695852"/>
              <a:gd name="connsiteX0" fmla="*/ 0 w 9961123"/>
              <a:gd name="connsiteY0" fmla="*/ 68093 h 1684503"/>
              <a:gd name="connsiteX1" fmla="*/ 894944 w 9961123"/>
              <a:gd name="connsiteY1" fmla="*/ 9728 h 1684503"/>
              <a:gd name="connsiteX2" fmla="*/ 2752929 w 9961123"/>
              <a:gd name="connsiteY2" fmla="*/ 243191 h 1684503"/>
              <a:gd name="connsiteX3" fmla="*/ 5963056 w 9961123"/>
              <a:gd name="connsiteY3" fmla="*/ 1536968 h 1684503"/>
              <a:gd name="connsiteX4" fmla="*/ 9961123 w 9961123"/>
              <a:gd name="connsiteY4" fmla="*/ 1070042 h 1684503"/>
              <a:gd name="connsiteX0" fmla="*/ 0 w 9961123"/>
              <a:gd name="connsiteY0" fmla="*/ 68093 h 1684503"/>
              <a:gd name="connsiteX1" fmla="*/ 894944 w 9961123"/>
              <a:gd name="connsiteY1" fmla="*/ 9728 h 1684503"/>
              <a:gd name="connsiteX2" fmla="*/ 2752929 w 9961123"/>
              <a:gd name="connsiteY2" fmla="*/ 243191 h 1684503"/>
              <a:gd name="connsiteX3" fmla="*/ 5963056 w 9961123"/>
              <a:gd name="connsiteY3" fmla="*/ 1536968 h 1684503"/>
              <a:gd name="connsiteX4" fmla="*/ 9961123 w 9961123"/>
              <a:gd name="connsiteY4" fmla="*/ 1070042 h 1684503"/>
              <a:gd name="connsiteX0" fmla="*/ 0 w 9961123"/>
              <a:gd name="connsiteY0" fmla="*/ 68093 h 1684503"/>
              <a:gd name="connsiteX1" fmla="*/ 894944 w 9961123"/>
              <a:gd name="connsiteY1" fmla="*/ 9728 h 1684503"/>
              <a:gd name="connsiteX2" fmla="*/ 2752929 w 9961123"/>
              <a:gd name="connsiteY2" fmla="*/ 243191 h 1684503"/>
              <a:gd name="connsiteX3" fmla="*/ 5963056 w 9961123"/>
              <a:gd name="connsiteY3" fmla="*/ 1536968 h 1684503"/>
              <a:gd name="connsiteX4" fmla="*/ 9961123 w 9961123"/>
              <a:gd name="connsiteY4" fmla="*/ 1070042 h 1684503"/>
              <a:gd name="connsiteX0" fmla="*/ 0 w 9961123"/>
              <a:gd name="connsiteY0" fmla="*/ 68093 h 1684503"/>
              <a:gd name="connsiteX1" fmla="*/ 894944 w 9961123"/>
              <a:gd name="connsiteY1" fmla="*/ 9728 h 1684503"/>
              <a:gd name="connsiteX2" fmla="*/ 2752929 w 9961123"/>
              <a:gd name="connsiteY2" fmla="*/ 243191 h 1684503"/>
              <a:gd name="connsiteX3" fmla="*/ 5963056 w 9961123"/>
              <a:gd name="connsiteY3" fmla="*/ 1536968 h 1684503"/>
              <a:gd name="connsiteX4" fmla="*/ 9961123 w 9961123"/>
              <a:gd name="connsiteY4" fmla="*/ 1070042 h 1684503"/>
              <a:gd name="connsiteX0" fmla="*/ 0 w 9961123"/>
              <a:gd name="connsiteY0" fmla="*/ 68093 h 1684503"/>
              <a:gd name="connsiteX1" fmla="*/ 894944 w 9961123"/>
              <a:gd name="connsiteY1" fmla="*/ 9728 h 1684503"/>
              <a:gd name="connsiteX2" fmla="*/ 2752929 w 9961123"/>
              <a:gd name="connsiteY2" fmla="*/ 243191 h 1684503"/>
              <a:gd name="connsiteX3" fmla="*/ 5963056 w 9961123"/>
              <a:gd name="connsiteY3" fmla="*/ 1536968 h 1684503"/>
              <a:gd name="connsiteX4" fmla="*/ 9961123 w 9961123"/>
              <a:gd name="connsiteY4" fmla="*/ 1070042 h 1684503"/>
              <a:gd name="connsiteX0" fmla="*/ 0 w 9961123"/>
              <a:gd name="connsiteY0" fmla="*/ 68093 h 1684503"/>
              <a:gd name="connsiteX1" fmla="*/ 894944 w 9961123"/>
              <a:gd name="connsiteY1" fmla="*/ 9728 h 1684503"/>
              <a:gd name="connsiteX2" fmla="*/ 2752929 w 9961123"/>
              <a:gd name="connsiteY2" fmla="*/ 243191 h 1684503"/>
              <a:gd name="connsiteX3" fmla="*/ 5963056 w 9961123"/>
              <a:gd name="connsiteY3" fmla="*/ 1536968 h 1684503"/>
              <a:gd name="connsiteX4" fmla="*/ 9961123 w 9961123"/>
              <a:gd name="connsiteY4" fmla="*/ 1070042 h 1684503"/>
              <a:gd name="connsiteX0" fmla="*/ 0 w 9961123"/>
              <a:gd name="connsiteY0" fmla="*/ 84305 h 1694231"/>
              <a:gd name="connsiteX1" fmla="*/ 894944 w 9961123"/>
              <a:gd name="connsiteY1" fmla="*/ 25940 h 1694231"/>
              <a:gd name="connsiteX2" fmla="*/ 2704291 w 9961123"/>
              <a:gd name="connsiteY2" fmla="*/ 239948 h 1694231"/>
              <a:gd name="connsiteX3" fmla="*/ 5963056 w 9961123"/>
              <a:gd name="connsiteY3" fmla="*/ 1553180 h 1694231"/>
              <a:gd name="connsiteX4" fmla="*/ 9961123 w 9961123"/>
              <a:gd name="connsiteY4" fmla="*/ 1086254 h 1694231"/>
              <a:gd name="connsiteX0" fmla="*/ 0 w 9961123"/>
              <a:gd name="connsiteY0" fmla="*/ 84305 h 1742870"/>
              <a:gd name="connsiteX1" fmla="*/ 894944 w 9961123"/>
              <a:gd name="connsiteY1" fmla="*/ 25940 h 1742870"/>
              <a:gd name="connsiteX2" fmla="*/ 2704291 w 9961123"/>
              <a:gd name="connsiteY2" fmla="*/ 239948 h 1742870"/>
              <a:gd name="connsiteX3" fmla="*/ 5963056 w 9961123"/>
              <a:gd name="connsiteY3" fmla="*/ 1553180 h 1742870"/>
              <a:gd name="connsiteX4" fmla="*/ 9961123 w 9961123"/>
              <a:gd name="connsiteY4" fmla="*/ 1086254 h 1742870"/>
              <a:gd name="connsiteX0" fmla="*/ 0 w 9961123"/>
              <a:gd name="connsiteY0" fmla="*/ 84305 h 1742870"/>
              <a:gd name="connsiteX1" fmla="*/ 894944 w 9961123"/>
              <a:gd name="connsiteY1" fmla="*/ 25940 h 1742870"/>
              <a:gd name="connsiteX2" fmla="*/ 2704291 w 9961123"/>
              <a:gd name="connsiteY2" fmla="*/ 239948 h 1742870"/>
              <a:gd name="connsiteX3" fmla="*/ 5963056 w 9961123"/>
              <a:gd name="connsiteY3" fmla="*/ 1553180 h 1742870"/>
              <a:gd name="connsiteX4" fmla="*/ 9961123 w 9961123"/>
              <a:gd name="connsiteY4" fmla="*/ 1086254 h 1742870"/>
              <a:gd name="connsiteX0" fmla="*/ 0 w 9961123"/>
              <a:gd name="connsiteY0" fmla="*/ 84305 h 1742870"/>
              <a:gd name="connsiteX1" fmla="*/ 894944 w 9961123"/>
              <a:gd name="connsiteY1" fmla="*/ 25940 h 1742870"/>
              <a:gd name="connsiteX2" fmla="*/ 2704291 w 9961123"/>
              <a:gd name="connsiteY2" fmla="*/ 239948 h 1742870"/>
              <a:gd name="connsiteX3" fmla="*/ 5963056 w 9961123"/>
              <a:gd name="connsiteY3" fmla="*/ 1553180 h 1742870"/>
              <a:gd name="connsiteX4" fmla="*/ 9961123 w 9961123"/>
              <a:gd name="connsiteY4" fmla="*/ 1086254 h 1742870"/>
              <a:gd name="connsiteX0" fmla="*/ 0 w 9961123"/>
              <a:gd name="connsiteY0" fmla="*/ 84305 h 1742870"/>
              <a:gd name="connsiteX1" fmla="*/ 894944 w 9961123"/>
              <a:gd name="connsiteY1" fmla="*/ 25940 h 1742870"/>
              <a:gd name="connsiteX2" fmla="*/ 2704291 w 9961123"/>
              <a:gd name="connsiteY2" fmla="*/ 239948 h 1742870"/>
              <a:gd name="connsiteX3" fmla="*/ 5963056 w 9961123"/>
              <a:gd name="connsiteY3" fmla="*/ 1553180 h 1742870"/>
              <a:gd name="connsiteX4" fmla="*/ 9961123 w 9961123"/>
              <a:gd name="connsiteY4" fmla="*/ 1086254 h 1742870"/>
              <a:gd name="connsiteX0" fmla="*/ 0 w 9896272"/>
              <a:gd name="connsiteY0" fmla="*/ 84305 h 1689367"/>
              <a:gd name="connsiteX1" fmla="*/ 894944 w 9896272"/>
              <a:gd name="connsiteY1" fmla="*/ 25940 h 1689367"/>
              <a:gd name="connsiteX2" fmla="*/ 2704291 w 9896272"/>
              <a:gd name="connsiteY2" fmla="*/ 239948 h 1689367"/>
              <a:gd name="connsiteX3" fmla="*/ 5963056 w 9896272"/>
              <a:gd name="connsiteY3" fmla="*/ 1553180 h 1689367"/>
              <a:gd name="connsiteX4" fmla="*/ 9896272 w 9896272"/>
              <a:gd name="connsiteY4" fmla="*/ 1057071 h 1689367"/>
              <a:gd name="connsiteX0" fmla="*/ 0 w 9896272"/>
              <a:gd name="connsiteY0" fmla="*/ 84305 h 1700716"/>
              <a:gd name="connsiteX1" fmla="*/ 894944 w 9896272"/>
              <a:gd name="connsiteY1" fmla="*/ 25940 h 1700716"/>
              <a:gd name="connsiteX2" fmla="*/ 2704291 w 9896272"/>
              <a:gd name="connsiteY2" fmla="*/ 239948 h 1700716"/>
              <a:gd name="connsiteX3" fmla="*/ 5963056 w 9896272"/>
              <a:gd name="connsiteY3" fmla="*/ 1553180 h 1700716"/>
              <a:gd name="connsiteX4" fmla="*/ 9896272 w 9896272"/>
              <a:gd name="connsiteY4" fmla="*/ 1125165 h 1700716"/>
              <a:gd name="connsiteX0" fmla="*/ 0 w 9896272"/>
              <a:gd name="connsiteY0" fmla="*/ 84305 h 1700716"/>
              <a:gd name="connsiteX1" fmla="*/ 894944 w 9896272"/>
              <a:gd name="connsiteY1" fmla="*/ 25940 h 1700716"/>
              <a:gd name="connsiteX2" fmla="*/ 2704291 w 9896272"/>
              <a:gd name="connsiteY2" fmla="*/ 239948 h 1700716"/>
              <a:gd name="connsiteX3" fmla="*/ 5963056 w 9896272"/>
              <a:gd name="connsiteY3" fmla="*/ 1553180 h 1700716"/>
              <a:gd name="connsiteX4" fmla="*/ 9896272 w 9896272"/>
              <a:gd name="connsiteY4" fmla="*/ 1125165 h 1700716"/>
              <a:gd name="connsiteX0" fmla="*/ 0 w 9896272"/>
              <a:gd name="connsiteY0" fmla="*/ 84305 h 1700716"/>
              <a:gd name="connsiteX1" fmla="*/ 894944 w 9896272"/>
              <a:gd name="connsiteY1" fmla="*/ 25940 h 1700716"/>
              <a:gd name="connsiteX2" fmla="*/ 2704291 w 9896272"/>
              <a:gd name="connsiteY2" fmla="*/ 239948 h 1700716"/>
              <a:gd name="connsiteX3" fmla="*/ 5963056 w 9896272"/>
              <a:gd name="connsiteY3" fmla="*/ 1553180 h 1700716"/>
              <a:gd name="connsiteX4" fmla="*/ 9896272 w 9896272"/>
              <a:gd name="connsiteY4" fmla="*/ 1125165 h 1700716"/>
              <a:gd name="connsiteX0" fmla="*/ 0 w 9896272"/>
              <a:gd name="connsiteY0" fmla="*/ 84305 h 1700716"/>
              <a:gd name="connsiteX1" fmla="*/ 894944 w 9896272"/>
              <a:gd name="connsiteY1" fmla="*/ 25940 h 1700716"/>
              <a:gd name="connsiteX2" fmla="*/ 2704291 w 9896272"/>
              <a:gd name="connsiteY2" fmla="*/ 239948 h 1700716"/>
              <a:gd name="connsiteX3" fmla="*/ 5963056 w 9896272"/>
              <a:gd name="connsiteY3" fmla="*/ 1553180 h 1700716"/>
              <a:gd name="connsiteX4" fmla="*/ 9896272 w 9896272"/>
              <a:gd name="connsiteY4" fmla="*/ 1125165 h 1700716"/>
              <a:gd name="connsiteX0" fmla="*/ 0 w 9896272"/>
              <a:gd name="connsiteY0" fmla="*/ 84305 h 1700716"/>
              <a:gd name="connsiteX1" fmla="*/ 894944 w 9896272"/>
              <a:gd name="connsiteY1" fmla="*/ 25940 h 1700716"/>
              <a:gd name="connsiteX2" fmla="*/ 2704291 w 9896272"/>
              <a:gd name="connsiteY2" fmla="*/ 239948 h 1700716"/>
              <a:gd name="connsiteX3" fmla="*/ 5865779 w 9896272"/>
              <a:gd name="connsiteY3" fmla="*/ 1553180 h 1700716"/>
              <a:gd name="connsiteX4" fmla="*/ 9896272 w 9896272"/>
              <a:gd name="connsiteY4" fmla="*/ 1125165 h 1700716"/>
              <a:gd name="connsiteX0" fmla="*/ 0 w 9896272"/>
              <a:gd name="connsiteY0" fmla="*/ 84305 h 1700716"/>
              <a:gd name="connsiteX1" fmla="*/ 894944 w 9896272"/>
              <a:gd name="connsiteY1" fmla="*/ 25940 h 1700716"/>
              <a:gd name="connsiteX2" fmla="*/ 2704291 w 9896272"/>
              <a:gd name="connsiteY2" fmla="*/ 239948 h 1700716"/>
              <a:gd name="connsiteX3" fmla="*/ 5856052 w 9896272"/>
              <a:gd name="connsiteY3" fmla="*/ 1553180 h 1700716"/>
              <a:gd name="connsiteX4" fmla="*/ 9896272 w 9896272"/>
              <a:gd name="connsiteY4" fmla="*/ 1125165 h 1700716"/>
              <a:gd name="connsiteX0" fmla="*/ 0 w 9896272"/>
              <a:gd name="connsiteY0" fmla="*/ 84305 h 1700716"/>
              <a:gd name="connsiteX1" fmla="*/ 894944 w 9896272"/>
              <a:gd name="connsiteY1" fmla="*/ 25940 h 1700716"/>
              <a:gd name="connsiteX2" fmla="*/ 2704291 w 9896272"/>
              <a:gd name="connsiteY2" fmla="*/ 239948 h 1700716"/>
              <a:gd name="connsiteX3" fmla="*/ 5836597 w 9896272"/>
              <a:gd name="connsiteY3" fmla="*/ 1553180 h 1700716"/>
              <a:gd name="connsiteX4" fmla="*/ 9896272 w 9896272"/>
              <a:gd name="connsiteY4" fmla="*/ 1125165 h 1700716"/>
              <a:gd name="connsiteX0" fmla="*/ 0 w 9896272"/>
              <a:gd name="connsiteY0" fmla="*/ 84305 h 1467252"/>
              <a:gd name="connsiteX1" fmla="*/ 894944 w 9896272"/>
              <a:gd name="connsiteY1" fmla="*/ 25940 h 1467252"/>
              <a:gd name="connsiteX2" fmla="*/ 2704291 w 9896272"/>
              <a:gd name="connsiteY2" fmla="*/ 239948 h 1467252"/>
              <a:gd name="connsiteX3" fmla="*/ 5836597 w 9896272"/>
              <a:gd name="connsiteY3" fmla="*/ 1319716 h 1467252"/>
              <a:gd name="connsiteX4" fmla="*/ 9896272 w 9896272"/>
              <a:gd name="connsiteY4" fmla="*/ 1125165 h 1467252"/>
              <a:gd name="connsiteX0" fmla="*/ 0 w 9896272"/>
              <a:gd name="connsiteY0" fmla="*/ 84305 h 1574256"/>
              <a:gd name="connsiteX1" fmla="*/ 894944 w 9896272"/>
              <a:gd name="connsiteY1" fmla="*/ 25940 h 1574256"/>
              <a:gd name="connsiteX2" fmla="*/ 2704291 w 9896272"/>
              <a:gd name="connsiteY2" fmla="*/ 239948 h 1574256"/>
              <a:gd name="connsiteX3" fmla="*/ 5544768 w 9896272"/>
              <a:gd name="connsiteY3" fmla="*/ 1426720 h 1574256"/>
              <a:gd name="connsiteX4" fmla="*/ 9896272 w 9896272"/>
              <a:gd name="connsiteY4" fmla="*/ 1125165 h 1574256"/>
              <a:gd name="connsiteX0" fmla="*/ 0 w 9896272"/>
              <a:gd name="connsiteY0" fmla="*/ 84305 h 1720171"/>
              <a:gd name="connsiteX1" fmla="*/ 894944 w 9896272"/>
              <a:gd name="connsiteY1" fmla="*/ 25940 h 1720171"/>
              <a:gd name="connsiteX2" fmla="*/ 2704291 w 9896272"/>
              <a:gd name="connsiteY2" fmla="*/ 239948 h 1720171"/>
              <a:gd name="connsiteX3" fmla="*/ 5544768 w 9896272"/>
              <a:gd name="connsiteY3" fmla="*/ 1426720 h 1720171"/>
              <a:gd name="connsiteX4" fmla="*/ 9896272 w 9896272"/>
              <a:gd name="connsiteY4" fmla="*/ 1125165 h 1720171"/>
              <a:gd name="connsiteX0" fmla="*/ 0 w 9896272"/>
              <a:gd name="connsiteY0" fmla="*/ 84305 h 1720171"/>
              <a:gd name="connsiteX1" fmla="*/ 894944 w 9896272"/>
              <a:gd name="connsiteY1" fmla="*/ 25940 h 1720171"/>
              <a:gd name="connsiteX2" fmla="*/ 2704291 w 9896272"/>
              <a:gd name="connsiteY2" fmla="*/ 239948 h 1720171"/>
              <a:gd name="connsiteX3" fmla="*/ 5544768 w 9896272"/>
              <a:gd name="connsiteY3" fmla="*/ 1426720 h 1720171"/>
              <a:gd name="connsiteX4" fmla="*/ 9896272 w 9896272"/>
              <a:gd name="connsiteY4" fmla="*/ 1125165 h 1720171"/>
              <a:gd name="connsiteX0" fmla="*/ 0 w 9896272"/>
              <a:gd name="connsiteY0" fmla="*/ 84305 h 1720171"/>
              <a:gd name="connsiteX1" fmla="*/ 894944 w 9896272"/>
              <a:gd name="connsiteY1" fmla="*/ 25940 h 1720171"/>
              <a:gd name="connsiteX2" fmla="*/ 2704291 w 9896272"/>
              <a:gd name="connsiteY2" fmla="*/ 239948 h 1720171"/>
              <a:gd name="connsiteX3" fmla="*/ 5544768 w 9896272"/>
              <a:gd name="connsiteY3" fmla="*/ 1426720 h 1720171"/>
              <a:gd name="connsiteX4" fmla="*/ 9896272 w 9896272"/>
              <a:gd name="connsiteY4" fmla="*/ 1125165 h 1720171"/>
              <a:gd name="connsiteX0" fmla="*/ 0 w 9896272"/>
              <a:gd name="connsiteY0" fmla="*/ 84305 h 1720171"/>
              <a:gd name="connsiteX1" fmla="*/ 894944 w 9896272"/>
              <a:gd name="connsiteY1" fmla="*/ 25940 h 1720171"/>
              <a:gd name="connsiteX2" fmla="*/ 2704291 w 9896272"/>
              <a:gd name="connsiteY2" fmla="*/ 239948 h 1720171"/>
              <a:gd name="connsiteX3" fmla="*/ 5476675 w 9896272"/>
              <a:gd name="connsiteY3" fmla="*/ 1426720 h 1720171"/>
              <a:gd name="connsiteX4" fmla="*/ 9896272 w 9896272"/>
              <a:gd name="connsiteY4" fmla="*/ 1125165 h 1720171"/>
              <a:gd name="connsiteX0" fmla="*/ 0 w 9896272"/>
              <a:gd name="connsiteY0" fmla="*/ 84305 h 1720171"/>
              <a:gd name="connsiteX1" fmla="*/ 894944 w 9896272"/>
              <a:gd name="connsiteY1" fmla="*/ 25940 h 1720171"/>
              <a:gd name="connsiteX2" fmla="*/ 2704291 w 9896272"/>
              <a:gd name="connsiteY2" fmla="*/ 239948 h 1720171"/>
              <a:gd name="connsiteX3" fmla="*/ 5476675 w 9896272"/>
              <a:gd name="connsiteY3" fmla="*/ 1426720 h 1720171"/>
              <a:gd name="connsiteX4" fmla="*/ 9896272 w 9896272"/>
              <a:gd name="connsiteY4" fmla="*/ 1125165 h 1720171"/>
              <a:gd name="connsiteX0" fmla="*/ 0 w 9896272"/>
              <a:gd name="connsiteY0" fmla="*/ 84305 h 1720171"/>
              <a:gd name="connsiteX1" fmla="*/ 894944 w 9896272"/>
              <a:gd name="connsiteY1" fmla="*/ 25940 h 1720171"/>
              <a:gd name="connsiteX2" fmla="*/ 2704291 w 9896272"/>
              <a:gd name="connsiteY2" fmla="*/ 239948 h 1720171"/>
              <a:gd name="connsiteX3" fmla="*/ 5476675 w 9896272"/>
              <a:gd name="connsiteY3" fmla="*/ 1426720 h 1720171"/>
              <a:gd name="connsiteX4" fmla="*/ 9896272 w 9896272"/>
              <a:gd name="connsiteY4" fmla="*/ 1125165 h 1720171"/>
              <a:gd name="connsiteX0" fmla="*/ 0 w 9896272"/>
              <a:gd name="connsiteY0" fmla="*/ 84305 h 1720171"/>
              <a:gd name="connsiteX1" fmla="*/ 894944 w 9896272"/>
              <a:gd name="connsiteY1" fmla="*/ 25940 h 1720171"/>
              <a:gd name="connsiteX2" fmla="*/ 2704291 w 9896272"/>
              <a:gd name="connsiteY2" fmla="*/ 239948 h 1720171"/>
              <a:gd name="connsiteX3" fmla="*/ 5476675 w 9896272"/>
              <a:gd name="connsiteY3" fmla="*/ 1426720 h 1720171"/>
              <a:gd name="connsiteX4" fmla="*/ 9896272 w 9896272"/>
              <a:gd name="connsiteY4" fmla="*/ 1125165 h 1720171"/>
              <a:gd name="connsiteX0" fmla="*/ 0 w 10029217"/>
              <a:gd name="connsiteY0" fmla="*/ 84305 h 1569392"/>
              <a:gd name="connsiteX1" fmla="*/ 894944 w 10029217"/>
              <a:gd name="connsiteY1" fmla="*/ 25940 h 1569392"/>
              <a:gd name="connsiteX2" fmla="*/ 2704291 w 10029217"/>
              <a:gd name="connsiteY2" fmla="*/ 239948 h 1569392"/>
              <a:gd name="connsiteX3" fmla="*/ 5476675 w 10029217"/>
              <a:gd name="connsiteY3" fmla="*/ 1426720 h 1569392"/>
              <a:gd name="connsiteX4" fmla="*/ 10029217 w 10029217"/>
              <a:gd name="connsiteY4" fmla="*/ 1095982 h 1569392"/>
              <a:gd name="connsiteX0" fmla="*/ 0 w 10029217"/>
              <a:gd name="connsiteY0" fmla="*/ 84305 h 1569392"/>
              <a:gd name="connsiteX1" fmla="*/ 894944 w 10029217"/>
              <a:gd name="connsiteY1" fmla="*/ 25940 h 1569392"/>
              <a:gd name="connsiteX2" fmla="*/ 2704291 w 10029217"/>
              <a:gd name="connsiteY2" fmla="*/ 239948 h 1569392"/>
              <a:gd name="connsiteX3" fmla="*/ 5476675 w 10029217"/>
              <a:gd name="connsiteY3" fmla="*/ 1426720 h 1569392"/>
              <a:gd name="connsiteX4" fmla="*/ 10029217 w 10029217"/>
              <a:gd name="connsiteY4" fmla="*/ 1095982 h 1569392"/>
              <a:gd name="connsiteX0" fmla="*/ 0 w 10029217"/>
              <a:gd name="connsiteY0" fmla="*/ 84305 h 1629381"/>
              <a:gd name="connsiteX1" fmla="*/ 894944 w 10029217"/>
              <a:gd name="connsiteY1" fmla="*/ 25940 h 1629381"/>
              <a:gd name="connsiteX2" fmla="*/ 2704291 w 10029217"/>
              <a:gd name="connsiteY2" fmla="*/ 239948 h 1629381"/>
              <a:gd name="connsiteX3" fmla="*/ 5476675 w 10029217"/>
              <a:gd name="connsiteY3" fmla="*/ 1426720 h 1629381"/>
              <a:gd name="connsiteX4" fmla="*/ 10029217 w 10029217"/>
              <a:gd name="connsiteY4" fmla="*/ 1095982 h 1629381"/>
              <a:gd name="connsiteX0" fmla="*/ 0 w 10029217"/>
              <a:gd name="connsiteY0" fmla="*/ 84305 h 1647213"/>
              <a:gd name="connsiteX1" fmla="*/ 894944 w 10029217"/>
              <a:gd name="connsiteY1" fmla="*/ 25940 h 1647213"/>
              <a:gd name="connsiteX2" fmla="*/ 2704291 w 10029217"/>
              <a:gd name="connsiteY2" fmla="*/ 239948 h 1647213"/>
              <a:gd name="connsiteX3" fmla="*/ 5476675 w 10029217"/>
              <a:gd name="connsiteY3" fmla="*/ 1426720 h 1647213"/>
              <a:gd name="connsiteX4" fmla="*/ 10029217 w 10029217"/>
              <a:gd name="connsiteY4" fmla="*/ 1095982 h 1647213"/>
              <a:gd name="connsiteX0" fmla="*/ 0 w 10029217"/>
              <a:gd name="connsiteY0" fmla="*/ 84305 h 1734762"/>
              <a:gd name="connsiteX1" fmla="*/ 894944 w 10029217"/>
              <a:gd name="connsiteY1" fmla="*/ 25940 h 1734762"/>
              <a:gd name="connsiteX2" fmla="*/ 2704291 w 10029217"/>
              <a:gd name="connsiteY2" fmla="*/ 239948 h 1734762"/>
              <a:gd name="connsiteX3" fmla="*/ 5476675 w 10029217"/>
              <a:gd name="connsiteY3" fmla="*/ 1426720 h 1734762"/>
              <a:gd name="connsiteX4" fmla="*/ 10029217 w 10029217"/>
              <a:gd name="connsiteY4" fmla="*/ 1095982 h 1734762"/>
              <a:gd name="connsiteX0" fmla="*/ 382621 w 10411838"/>
              <a:gd name="connsiteY0" fmla="*/ 79442 h 1729899"/>
              <a:gd name="connsiteX1" fmla="*/ 149157 w 10411838"/>
              <a:gd name="connsiteY1" fmla="*/ 108622 h 1729899"/>
              <a:gd name="connsiteX2" fmla="*/ 1277565 w 10411838"/>
              <a:gd name="connsiteY2" fmla="*/ 21077 h 1729899"/>
              <a:gd name="connsiteX3" fmla="*/ 3086912 w 10411838"/>
              <a:gd name="connsiteY3" fmla="*/ 235085 h 1729899"/>
              <a:gd name="connsiteX4" fmla="*/ 5859296 w 10411838"/>
              <a:gd name="connsiteY4" fmla="*/ 1421857 h 1729899"/>
              <a:gd name="connsiteX5" fmla="*/ 10411838 w 10411838"/>
              <a:gd name="connsiteY5" fmla="*/ 1091119 h 1729899"/>
              <a:gd name="connsiteX0" fmla="*/ 382621 w 10411838"/>
              <a:gd name="connsiteY0" fmla="*/ 79442 h 1729899"/>
              <a:gd name="connsiteX1" fmla="*/ 149157 w 10411838"/>
              <a:gd name="connsiteY1" fmla="*/ 108622 h 1729899"/>
              <a:gd name="connsiteX2" fmla="*/ 1277565 w 10411838"/>
              <a:gd name="connsiteY2" fmla="*/ 21077 h 1729899"/>
              <a:gd name="connsiteX3" fmla="*/ 3086912 w 10411838"/>
              <a:gd name="connsiteY3" fmla="*/ 235085 h 1729899"/>
              <a:gd name="connsiteX4" fmla="*/ 5859296 w 10411838"/>
              <a:gd name="connsiteY4" fmla="*/ 1421857 h 1729899"/>
              <a:gd name="connsiteX5" fmla="*/ 10411838 w 10411838"/>
              <a:gd name="connsiteY5" fmla="*/ 1091119 h 1729899"/>
              <a:gd name="connsiteX0" fmla="*/ 0 w 10029217"/>
              <a:gd name="connsiteY0" fmla="*/ 84305 h 1734762"/>
              <a:gd name="connsiteX1" fmla="*/ 894944 w 10029217"/>
              <a:gd name="connsiteY1" fmla="*/ 25940 h 1734762"/>
              <a:gd name="connsiteX2" fmla="*/ 2704291 w 10029217"/>
              <a:gd name="connsiteY2" fmla="*/ 239948 h 1734762"/>
              <a:gd name="connsiteX3" fmla="*/ 5476675 w 10029217"/>
              <a:gd name="connsiteY3" fmla="*/ 1426720 h 1734762"/>
              <a:gd name="connsiteX4" fmla="*/ 10029217 w 10029217"/>
              <a:gd name="connsiteY4" fmla="*/ 1095982 h 1734762"/>
              <a:gd name="connsiteX0" fmla="*/ 0 w 10038945"/>
              <a:gd name="connsiteY0" fmla="*/ 123215 h 1734762"/>
              <a:gd name="connsiteX1" fmla="*/ 904672 w 10038945"/>
              <a:gd name="connsiteY1" fmla="*/ 25940 h 1734762"/>
              <a:gd name="connsiteX2" fmla="*/ 2714019 w 10038945"/>
              <a:gd name="connsiteY2" fmla="*/ 239948 h 1734762"/>
              <a:gd name="connsiteX3" fmla="*/ 5486403 w 10038945"/>
              <a:gd name="connsiteY3" fmla="*/ 1426720 h 1734762"/>
              <a:gd name="connsiteX4" fmla="*/ 10038945 w 10038945"/>
              <a:gd name="connsiteY4" fmla="*/ 1095982 h 1734762"/>
              <a:gd name="connsiteX0" fmla="*/ 0 w 10038945"/>
              <a:gd name="connsiteY0" fmla="*/ 123215 h 1734762"/>
              <a:gd name="connsiteX1" fmla="*/ 904672 w 10038945"/>
              <a:gd name="connsiteY1" fmla="*/ 25940 h 1734762"/>
              <a:gd name="connsiteX2" fmla="*/ 2714019 w 10038945"/>
              <a:gd name="connsiteY2" fmla="*/ 239948 h 1734762"/>
              <a:gd name="connsiteX3" fmla="*/ 5486403 w 10038945"/>
              <a:gd name="connsiteY3" fmla="*/ 1426720 h 1734762"/>
              <a:gd name="connsiteX4" fmla="*/ 10038945 w 10038945"/>
              <a:gd name="connsiteY4" fmla="*/ 1095982 h 1734762"/>
              <a:gd name="connsiteX0" fmla="*/ 0 w 10038945"/>
              <a:gd name="connsiteY0" fmla="*/ 123215 h 1734762"/>
              <a:gd name="connsiteX1" fmla="*/ 904672 w 10038945"/>
              <a:gd name="connsiteY1" fmla="*/ 25940 h 1734762"/>
              <a:gd name="connsiteX2" fmla="*/ 2714019 w 10038945"/>
              <a:gd name="connsiteY2" fmla="*/ 239948 h 1734762"/>
              <a:gd name="connsiteX3" fmla="*/ 5486403 w 10038945"/>
              <a:gd name="connsiteY3" fmla="*/ 1426720 h 1734762"/>
              <a:gd name="connsiteX4" fmla="*/ 10038945 w 10038945"/>
              <a:gd name="connsiteY4" fmla="*/ 1095982 h 1734762"/>
              <a:gd name="connsiteX0" fmla="*/ 0 w 10038945"/>
              <a:gd name="connsiteY0" fmla="*/ 123215 h 1734762"/>
              <a:gd name="connsiteX1" fmla="*/ 904672 w 10038945"/>
              <a:gd name="connsiteY1" fmla="*/ 25940 h 1734762"/>
              <a:gd name="connsiteX2" fmla="*/ 2714019 w 10038945"/>
              <a:gd name="connsiteY2" fmla="*/ 239948 h 1734762"/>
              <a:gd name="connsiteX3" fmla="*/ 5486403 w 10038945"/>
              <a:gd name="connsiteY3" fmla="*/ 1426720 h 1734762"/>
              <a:gd name="connsiteX4" fmla="*/ 10038945 w 10038945"/>
              <a:gd name="connsiteY4" fmla="*/ 1095982 h 1734762"/>
              <a:gd name="connsiteX0" fmla="*/ 0 w 10038945"/>
              <a:gd name="connsiteY0" fmla="*/ 123215 h 1734762"/>
              <a:gd name="connsiteX1" fmla="*/ 904672 w 10038945"/>
              <a:gd name="connsiteY1" fmla="*/ 25940 h 1734762"/>
              <a:gd name="connsiteX2" fmla="*/ 2714019 w 10038945"/>
              <a:gd name="connsiteY2" fmla="*/ 239948 h 1734762"/>
              <a:gd name="connsiteX3" fmla="*/ 5486403 w 10038945"/>
              <a:gd name="connsiteY3" fmla="*/ 1426720 h 1734762"/>
              <a:gd name="connsiteX4" fmla="*/ 10038945 w 10038945"/>
              <a:gd name="connsiteY4" fmla="*/ 1095982 h 1734762"/>
              <a:gd name="connsiteX0" fmla="*/ 0 w 10038945"/>
              <a:gd name="connsiteY0" fmla="*/ 103760 h 1734762"/>
              <a:gd name="connsiteX1" fmla="*/ 904672 w 10038945"/>
              <a:gd name="connsiteY1" fmla="*/ 25940 h 1734762"/>
              <a:gd name="connsiteX2" fmla="*/ 2714019 w 10038945"/>
              <a:gd name="connsiteY2" fmla="*/ 239948 h 1734762"/>
              <a:gd name="connsiteX3" fmla="*/ 5486403 w 10038945"/>
              <a:gd name="connsiteY3" fmla="*/ 1426720 h 1734762"/>
              <a:gd name="connsiteX4" fmla="*/ 10038945 w 10038945"/>
              <a:gd name="connsiteY4" fmla="*/ 1095982 h 1734762"/>
              <a:gd name="connsiteX0" fmla="*/ 0 w 10038945"/>
              <a:gd name="connsiteY0" fmla="*/ 64850 h 1734762"/>
              <a:gd name="connsiteX1" fmla="*/ 904672 w 10038945"/>
              <a:gd name="connsiteY1" fmla="*/ 25940 h 1734762"/>
              <a:gd name="connsiteX2" fmla="*/ 2714019 w 10038945"/>
              <a:gd name="connsiteY2" fmla="*/ 239948 h 1734762"/>
              <a:gd name="connsiteX3" fmla="*/ 5486403 w 10038945"/>
              <a:gd name="connsiteY3" fmla="*/ 1426720 h 1734762"/>
              <a:gd name="connsiteX4" fmla="*/ 10038945 w 10038945"/>
              <a:gd name="connsiteY4" fmla="*/ 1095982 h 1734762"/>
              <a:gd name="connsiteX0" fmla="*/ 0 w 10038945"/>
              <a:gd name="connsiteY0" fmla="*/ 64850 h 1734762"/>
              <a:gd name="connsiteX1" fmla="*/ 904672 w 10038945"/>
              <a:gd name="connsiteY1" fmla="*/ 25940 h 1734762"/>
              <a:gd name="connsiteX2" fmla="*/ 2714019 w 10038945"/>
              <a:gd name="connsiteY2" fmla="*/ 239948 h 1734762"/>
              <a:gd name="connsiteX3" fmla="*/ 5486403 w 10038945"/>
              <a:gd name="connsiteY3" fmla="*/ 1426720 h 1734762"/>
              <a:gd name="connsiteX4" fmla="*/ 10038945 w 10038945"/>
              <a:gd name="connsiteY4" fmla="*/ 1095982 h 1734762"/>
              <a:gd name="connsiteX0" fmla="*/ 0 w 10038945"/>
              <a:gd name="connsiteY0" fmla="*/ 64850 h 1744287"/>
              <a:gd name="connsiteX1" fmla="*/ 904672 w 10038945"/>
              <a:gd name="connsiteY1" fmla="*/ 25940 h 1744287"/>
              <a:gd name="connsiteX2" fmla="*/ 2714019 w 10038945"/>
              <a:gd name="connsiteY2" fmla="*/ 239948 h 1744287"/>
              <a:gd name="connsiteX3" fmla="*/ 5486403 w 10038945"/>
              <a:gd name="connsiteY3" fmla="*/ 1426720 h 1744287"/>
              <a:gd name="connsiteX4" fmla="*/ 10038945 w 10038945"/>
              <a:gd name="connsiteY4" fmla="*/ 1095982 h 1744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8945" h="1744287">
                <a:moveTo>
                  <a:pt x="0" y="64850"/>
                </a:moveTo>
                <a:cubicBezTo>
                  <a:pt x="332361" y="52693"/>
                  <a:pt x="453957" y="0"/>
                  <a:pt x="904672" y="25940"/>
                </a:cubicBezTo>
                <a:cubicBezTo>
                  <a:pt x="1394298" y="47017"/>
                  <a:pt x="1840152" y="43774"/>
                  <a:pt x="2714019" y="239948"/>
                </a:cubicBezTo>
                <a:cubicBezTo>
                  <a:pt x="3587886" y="475033"/>
                  <a:pt x="4083391" y="1109153"/>
                  <a:pt x="5486403" y="1426720"/>
                </a:cubicBezTo>
                <a:cubicBezTo>
                  <a:pt x="6889415" y="1744287"/>
                  <a:pt x="8304177" y="1629381"/>
                  <a:pt x="10038945" y="1095982"/>
                </a:cubicBezTo>
              </a:path>
            </a:pathLst>
          </a:cu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500" y="274638"/>
            <a:ext cx="86677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22207-A1A2-4C8A-854D-236849F82B6B}" type="datetime1">
              <a:rPr lang="en-US" smtClean="0"/>
              <a:pPr/>
              <a:t>9/9/2015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527056" y="6521727"/>
            <a:ext cx="2311400" cy="365125"/>
          </a:xfrm>
        </p:spPr>
        <p:txBody>
          <a:bodyPr/>
          <a:lstStyle>
            <a:lvl1pPr>
              <a:defRPr sz="16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825500" y="1600200"/>
            <a:ext cx="8667750" cy="4572000"/>
          </a:xfrm>
        </p:spPr>
        <p:txBody>
          <a:bodyPr/>
          <a:lstStyle>
            <a:lvl1pPr>
              <a:buClr>
                <a:schemeClr val="accent1">
                  <a:lumMod val="75000"/>
                </a:schemeClr>
              </a:buClr>
              <a:buFont typeface="Wingdings" pitchFamily="2" charset="2"/>
              <a:buChar char="§"/>
              <a:defRPr/>
            </a:lvl1pPr>
            <a:lvl2pPr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  <a:defRPr/>
            </a:lvl2pPr>
            <a:lvl3pPr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ü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500" y="274638"/>
            <a:ext cx="86677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22207-A1A2-4C8A-854D-236849F82B6B}" type="datetime1">
              <a:rPr lang="en-US" smtClean="0"/>
              <a:pPr/>
              <a:t>9/9/2015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527056" y="6521727"/>
            <a:ext cx="2311400" cy="365125"/>
          </a:xfrm>
        </p:spPr>
        <p:txBody>
          <a:bodyPr/>
          <a:lstStyle>
            <a:lvl1pPr>
              <a:defRPr sz="16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825500" y="1600200"/>
            <a:ext cx="4256863" cy="4572000"/>
          </a:xfrm>
        </p:spPr>
        <p:txBody>
          <a:bodyPr/>
          <a:lstStyle>
            <a:lvl1pPr>
              <a:buClr>
                <a:schemeClr val="accent1">
                  <a:lumMod val="75000"/>
                </a:schemeClr>
              </a:buClr>
              <a:buFont typeface="Wingdings" pitchFamily="2" charset="2"/>
              <a:buChar char="§"/>
              <a:defRPr/>
            </a:lvl1pPr>
            <a:lvl2pPr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  <a:defRPr/>
            </a:lvl2pPr>
            <a:lvl3pPr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ü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9"/>
          <p:cNvSpPr>
            <a:spLocks noGrp="1"/>
          </p:cNvSpPr>
          <p:nvPr>
            <p:ph sz="quarter" idx="14"/>
          </p:nvPr>
        </p:nvSpPr>
        <p:spPr>
          <a:xfrm>
            <a:off x="5241566" y="1603745"/>
            <a:ext cx="4256863" cy="4572000"/>
          </a:xfrm>
        </p:spPr>
        <p:txBody>
          <a:bodyPr/>
          <a:lstStyle>
            <a:lvl1pPr>
              <a:buClr>
                <a:schemeClr val="accent1">
                  <a:lumMod val="75000"/>
                </a:schemeClr>
              </a:buClr>
              <a:buFont typeface="Wingdings" pitchFamily="2" charset="2"/>
              <a:buChar char="§"/>
              <a:defRPr/>
            </a:lvl1pPr>
            <a:lvl2pPr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  <a:defRPr/>
            </a:lvl2pPr>
            <a:lvl3pPr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ü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675F-657D-41B8-8B82-67E2E06E603D}" type="datetime1">
              <a:rPr lang="en-US" smtClean="0"/>
              <a:pPr/>
              <a:t>9/9/2015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27056" y="6521727"/>
            <a:ext cx="2311400" cy="365125"/>
          </a:xfrm>
        </p:spPr>
        <p:txBody>
          <a:bodyPr/>
          <a:lstStyle>
            <a:lvl1pPr>
              <a:defRPr sz="16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groun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825500" y="6356351"/>
            <a:ext cx="2311400" cy="365125"/>
          </a:xfrm>
        </p:spPr>
        <p:txBody>
          <a:bodyPr/>
          <a:lstStyle/>
          <a:p>
            <a:fld id="{AEDB6962-B82B-4978-AFD5-DE9EB56B08FD}" type="datetime1">
              <a:rPr lang="en-US" smtClean="0"/>
              <a:pPr/>
              <a:t>9/9/2015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2200" y="6356351"/>
            <a:ext cx="31369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27056" y="6521003"/>
            <a:ext cx="2311400" cy="365125"/>
          </a:xfrm>
        </p:spPr>
        <p:txBody>
          <a:bodyPr/>
          <a:lstStyle>
            <a:lvl1pPr>
              <a:defRPr sz="1600"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5500" y="274638"/>
            <a:ext cx="87503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5500" y="1600201"/>
            <a:ext cx="87503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55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1F06B-C37D-414B-BCFA-A15891C8C57C}" type="datetime1">
              <a:rPr lang="en-US" smtClean="0"/>
              <a:pPr/>
              <a:t>9/9/2015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7" cstate="email">
            <a:lum brigh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 flipV="1">
            <a:off x="4168626" y="1165375"/>
            <a:ext cx="1600200" cy="993745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644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2" descr="C:\Documents and Settings\i.isono\My Documents\依頼事項\MTR PPT\ERIA-Logo_R mini.PNG"/>
          <p:cNvPicPr>
            <a:picLocks noChangeAspect="1" noChangeArrowheads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2400" y="6379534"/>
            <a:ext cx="1133200" cy="394650"/>
          </a:xfrm>
          <a:prstGeom prst="rect">
            <a:avLst/>
          </a:prstGeom>
          <a:noFill/>
        </p:spPr>
      </p:pic>
      <p:sp>
        <p:nvSpPr>
          <p:cNvPr id="10" name="Freeform 9"/>
          <p:cNvSpPr/>
          <p:nvPr userDrawn="1"/>
        </p:nvSpPr>
        <p:spPr bwMode="white">
          <a:xfrm>
            <a:off x="0" y="5304821"/>
            <a:ext cx="10038945" cy="1744287"/>
          </a:xfrm>
          <a:custGeom>
            <a:avLst/>
            <a:gdLst>
              <a:gd name="connsiteX0" fmla="*/ 0 w 9961123"/>
              <a:gd name="connsiteY0" fmla="*/ 280481 h 1960124"/>
              <a:gd name="connsiteX1" fmla="*/ 1653702 w 9961123"/>
              <a:gd name="connsiteY1" fmla="*/ 251298 h 1960124"/>
              <a:gd name="connsiteX2" fmla="*/ 6916366 w 9961123"/>
              <a:gd name="connsiteY2" fmla="*/ 1788269 h 1960124"/>
              <a:gd name="connsiteX3" fmla="*/ 9961123 w 9961123"/>
              <a:gd name="connsiteY3" fmla="*/ 1282430 h 1960124"/>
              <a:gd name="connsiteX0" fmla="*/ 0 w 9961123"/>
              <a:gd name="connsiteY0" fmla="*/ 288587 h 1968230"/>
              <a:gd name="connsiteX1" fmla="*/ 690663 w 9961123"/>
              <a:gd name="connsiteY1" fmla="*/ 239949 h 1968230"/>
              <a:gd name="connsiteX2" fmla="*/ 1653702 w 9961123"/>
              <a:gd name="connsiteY2" fmla="*/ 259404 h 1968230"/>
              <a:gd name="connsiteX3" fmla="*/ 6916366 w 9961123"/>
              <a:gd name="connsiteY3" fmla="*/ 1796375 h 1968230"/>
              <a:gd name="connsiteX4" fmla="*/ 9961123 w 9961123"/>
              <a:gd name="connsiteY4" fmla="*/ 1290536 h 1968230"/>
              <a:gd name="connsiteX0" fmla="*/ 0 w 9961123"/>
              <a:gd name="connsiteY0" fmla="*/ 82685 h 1723418"/>
              <a:gd name="connsiteX1" fmla="*/ 690663 w 9961123"/>
              <a:gd name="connsiteY1" fmla="*/ 34047 h 1723418"/>
              <a:gd name="connsiteX2" fmla="*/ 2928026 w 9961123"/>
              <a:gd name="connsiteY2" fmla="*/ 286966 h 1723418"/>
              <a:gd name="connsiteX3" fmla="*/ 6916366 w 9961123"/>
              <a:gd name="connsiteY3" fmla="*/ 1590473 h 1723418"/>
              <a:gd name="connsiteX4" fmla="*/ 9961123 w 9961123"/>
              <a:gd name="connsiteY4" fmla="*/ 1084634 h 1723418"/>
              <a:gd name="connsiteX0" fmla="*/ 0 w 9961123"/>
              <a:gd name="connsiteY0" fmla="*/ 94034 h 1734767"/>
              <a:gd name="connsiteX1" fmla="*/ 690663 w 9961123"/>
              <a:gd name="connsiteY1" fmla="*/ 45396 h 1734767"/>
              <a:gd name="connsiteX2" fmla="*/ 2928026 w 9961123"/>
              <a:gd name="connsiteY2" fmla="*/ 298315 h 1734767"/>
              <a:gd name="connsiteX3" fmla="*/ 6916366 w 9961123"/>
              <a:gd name="connsiteY3" fmla="*/ 1601822 h 1734767"/>
              <a:gd name="connsiteX4" fmla="*/ 9961123 w 9961123"/>
              <a:gd name="connsiteY4" fmla="*/ 1095983 h 1734767"/>
              <a:gd name="connsiteX0" fmla="*/ 0 w 9961123"/>
              <a:gd name="connsiteY0" fmla="*/ 94034 h 1734767"/>
              <a:gd name="connsiteX1" fmla="*/ 690663 w 9961123"/>
              <a:gd name="connsiteY1" fmla="*/ 45396 h 1734767"/>
              <a:gd name="connsiteX2" fmla="*/ 2928026 w 9961123"/>
              <a:gd name="connsiteY2" fmla="*/ 298315 h 1734767"/>
              <a:gd name="connsiteX3" fmla="*/ 6916366 w 9961123"/>
              <a:gd name="connsiteY3" fmla="*/ 1601822 h 1734767"/>
              <a:gd name="connsiteX4" fmla="*/ 9961123 w 9961123"/>
              <a:gd name="connsiteY4" fmla="*/ 1095983 h 1734767"/>
              <a:gd name="connsiteX0" fmla="*/ 0 w 9961123"/>
              <a:gd name="connsiteY0" fmla="*/ 94034 h 1734767"/>
              <a:gd name="connsiteX1" fmla="*/ 894944 w 9961123"/>
              <a:gd name="connsiteY1" fmla="*/ 35669 h 1734767"/>
              <a:gd name="connsiteX2" fmla="*/ 2928026 w 9961123"/>
              <a:gd name="connsiteY2" fmla="*/ 298315 h 1734767"/>
              <a:gd name="connsiteX3" fmla="*/ 6916366 w 9961123"/>
              <a:gd name="connsiteY3" fmla="*/ 1601822 h 1734767"/>
              <a:gd name="connsiteX4" fmla="*/ 9961123 w 9961123"/>
              <a:gd name="connsiteY4" fmla="*/ 1095983 h 1734767"/>
              <a:gd name="connsiteX0" fmla="*/ 0 w 9961123"/>
              <a:gd name="connsiteY0" fmla="*/ 94034 h 1734767"/>
              <a:gd name="connsiteX1" fmla="*/ 894944 w 9961123"/>
              <a:gd name="connsiteY1" fmla="*/ 35669 h 1734767"/>
              <a:gd name="connsiteX2" fmla="*/ 2928026 w 9961123"/>
              <a:gd name="connsiteY2" fmla="*/ 298315 h 1734767"/>
              <a:gd name="connsiteX3" fmla="*/ 6916366 w 9961123"/>
              <a:gd name="connsiteY3" fmla="*/ 1601822 h 1734767"/>
              <a:gd name="connsiteX4" fmla="*/ 9961123 w 9961123"/>
              <a:gd name="connsiteY4" fmla="*/ 1095983 h 1734767"/>
              <a:gd name="connsiteX0" fmla="*/ 0 w 9961123"/>
              <a:gd name="connsiteY0" fmla="*/ 94034 h 1734767"/>
              <a:gd name="connsiteX1" fmla="*/ 894944 w 9961123"/>
              <a:gd name="connsiteY1" fmla="*/ 35669 h 1734767"/>
              <a:gd name="connsiteX2" fmla="*/ 2928026 w 9961123"/>
              <a:gd name="connsiteY2" fmla="*/ 298315 h 1734767"/>
              <a:gd name="connsiteX3" fmla="*/ 6916366 w 9961123"/>
              <a:gd name="connsiteY3" fmla="*/ 1601822 h 1734767"/>
              <a:gd name="connsiteX4" fmla="*/ 9961123 w 9961123"/>
              <a:gd name="connsiteY4" fmla="*/ 1095983 h 1734767"/>
              <a:gd name="connsiteX0" fmla="*/ 0 w 9961123"/>
              <a:gd name="connsiteY0" fmla="*/ 94034 h 1614792"/>
              <a:gd name="connsiteX1" fmla="*/ 894944 w 9961123"/>
              <a:gd name="connsiteY1" fmla="*/ 35669 h 1614792"/>
              <a:gd name="connsiteX2" fmla="*/ 2928026 w 9961123"/>
              <a:gd name="connsiteY2" fmla="*/ 298315 h 1614792"/>
              <a:gd name="connsiteX3" fmla="*/ 6916366 w 9961123"/>
              <a:gd name="connsiteY3" fmla="*/ 1601822 h 1614792"/>
              <a:gd name="connsiteX4" fmla="*/ 9961123 w 9961123"/>
              <a:gd name="connsiteY4" fmla="*/ 1095983 h 1614792"/>
              <a:gd name="connsiteX0" fmla="*/ 0 w 9961123"/>
              <a:gd name="connsiteY0" fmla="*/ 94034 h 1618035"/>
              <a:gd name="connsiteX1" fmla="*/ 894944 w 9961123"/>
              <a:gd name="connsiteY1" fmla="*/ 35669 h 1618035"/>
              <a:gd name="connsiteX2" fmla="*/ 2928026 w 9961123"/>
              <a:gd name="connsiteY2" fmla="*/ 298315 h 1618035"/>
              <a:gd name="connsiteX3" fmla="*/ 6916366 w 9961123"/>
              <a:gd name="connsiteY3" fmla="*/ 1601822 h 1618035"/>
              <a:gd name="connsiteX4" fmla="*/ 9961123 w 9961123"/>
              <a:gd name="connsiteY4" fmla="*/ 1095983 h 1618035"/>
              <a:gd name="connsiteX0" fmla="*/ 0 w 9961123"/>
              <a:gd name="connsiteY0" fmla="*/ 64850 h 1588851"/>
              <a:gd name="connsiteX1" fmla="*/ 894944 w 9961123"/>
              <a:gd name="connsiteY1" fmla="*/ 6485 h 1588851"/>
              <a:gd name="connsiteX2" fmla="*/ 2928026 w 9961123"/>
              <a:gd name="connsiteY2" fmla="*/ 269131 h 1588851"/>
              <a:gd name="connsiteX3" fmla="*/ 6916366 w 9961123"/>
              <a:gd name="connsiteY3" fmla="*/ 1572638 h 1588851"/>
              <a:gd name="connsiteX4" fmla="*/ 9961123 w 9961123"/>
              <a:gd name="connsiteY4" fmla="*/ 1066799 h 1588851"/>
              <a:gd name="connsiteX0" fmla="*/ 0 w 9961123"/>
              <a:gd name="connsiteY0" fmla="*/ 63229 h 1587230"/>
              <a:gd name="connsiteX1" fmla="*/ 894944 w 9961123"/>
              <a:gd name="connsiteY1" fmla="*/ 4864 h 1587230"/>
              <a:gd name="connsiteX2" fmla="*/ 2928026 w 9961123"/>
              <a:gd name="connsiteY2" fmla="*/ 267510 h 1587230"/>
              <a:gd name="connsiteX3" fmla="*/ 6916366 w 9961123"/>
              <a:gd name="connsiteY3" fmla="*/ 1571017 h 1587230"/>
              <a:gd name="connsiteX4" fmla="*/ 9961123 w 9961123"/>
              <a:gd name="connsiteY4" fmla="*/ 1065178 h 1587230"/>
              <a:gd name="connsiteX0" fmla="*/ 0 w 9961123"/>
              <a:gd name="connsiteY0" fmla="*/ 108625 h 1733145"/>
              <a:gd name="connsiteX1" fmla="*/ 894944 w 9961123"/>
              <a:gd name="connsiteY1" fmla="*/ 50260 h 1733145"/>
              <a:gd name="connsiteX2" fmla="*/ 3103124 w 9961123"/>
              <a:gd name="connsiteY2" fmla="*/ 410183 h 1733145"/>
              <a:gd name="connsiteX3" fmla="*/ 6916366 w 9961123"/>
              <a:gd name="connsiteY3" fmla="*/ 1616413 h 1733145"/>
              <a:gd name="connsiteX4" fmla="*/ 9961123 w 9961123"/>
              <a:gd name="connsiteY4" fmla="*/ 1110574 h 1733145"/>
              <a:gd name="connsiteX0" fmla="*/ 0 w 9961123"/>
              <a:gd name="connsiteY0" fmla="*/ 108625 h 1733145"/>
              <a:gd name="connsiteX1" fmla="*/ 894944 w 9961123"/>
              <a:gd name="connsiteY1" fmla="*/ 50260 h 1733145"/>
              <a:gd name="connsiteX2" fmla="*/ 3103124 w 9961123"/>
              <a:gd name="connsiteY2" fmla="*/ 410183 h 1733145"/>
              <a:gd name="connsiteX3" fmla="*/ 6916366 w 9961123"/>
              <a:gd name="connsiteY3" fmla="*/ 1616413 h 1733145"/>
              <a:gd name="connsiteX4" fmla="*/ 9961123 w 9961123"/>
              <a:gd name="connsiteY4" fmla="*/ 1110574 h 1733145"/>
              <a:gd name="connsiteX0" fmla="*/ 0 w 9961123"/>
              <a:gd name="connsiteY0" fmla="*/ 108625 h 1733145"/>
              <a:gd name="connsiteX1" fmla="*/ 894944 w 9961123"/>
              <a:gd name="connsiteY1" fmla="*/ 50260 h 1733145"/>
              <a:gd name="connsiteX2" fmla="*/ 3103124 w 9961123"/>
              <a:gd name="connsiteY2" fmla="*/ 410183 h 1733145"/>
              <a:gd name="connsiteX3" fmla="*/ 6916366 w 9961123"/>
              <a:gd name="connsiteY3" fmla="*/ 1616413 h 1733145"/>
              <a:gd name="connsiteX4" fmla="*/ 9961123 w 9961123"/>
              <a:gd name="connsiteY4" fmla="*/ 1110574 h 1733145"/>
              <a:gd name="connsiteX0" fmla="*/ 0 w 9961123"/>
              <a:gd name="connsiteY0" fmla="*/ 113489 h 1759086"/>
              <a:gd name="connsiteX1" fmla="*/ 894944 w 9961123"/>
              <a:gd name="connsiteY1" fmla="*/ 55124 h 1759086"/>
              <a:gd name="connsiteX2" fmla="*/ 2752929 w 9961123"/>
              <a:gd name="connsiteY2" fmla="*/ 288587 h 1759086"/>
              <a:gd name="connsiteX3" fmla="*/ 6916366 w 9961123"/>
              <a:gd name="connsiteY3" fmla="*/ 1621277 h 1759086"/>
              <a:gd name="connsiteX4" fmla="*/ 9961123 w 9961123"/>
              <a:gd name="connsiteY4" fmla="*/ 1115438 h 1759086"/>
              <a:gd name="connsiteX0" fmla="*/ 0 w 9961123"/>
              <a:gd name="connsiteY0" fmla="*/ 87548 h 1733145"/>
              <a:gd name="connsiteX1" fmla="*/ 894944 w 9961123"/>
              <a:gd name="connsiteY1" fmla="*/ 29183 h 1733145"/>
              <a:gd name="connsiteX2" fmla="*/ 2752929 w 9961123"/>
              <a:gd name="connsiteY2" fmla="*/ 262646 h 1733145"/>
              <a:gd name="connsiteX3" fmla="*/ 6916366 w 9961123"/>
              <a:gd name="connsiteY3" fmla="*/ 1595336 h 1733145"/>
              <a:gd name="connsiteX4" fmla="*/ 9961123 w 9961123"/>
              <a:gd name="connsiteY4" fmla="*/ 1089497 h 1733145"/>
              <a:gd name="connsiteX0" fmla="*/ 0 w 9961123"/>
              <a:gd name="connsiteY0" fmla="*/ 68093 h 1713690"/>
              <a:gd name="connsiteX1" fmla="*/ 894944 w 9961123"/>
              <a:gd name="connsiteY1" fmla="*/ 9728 h 1713690"/>
              <a:gd name="connsiteX2" fmla="*/ 2752929 w 9961123"/>
              <a:gd name="connsiteY2" fmla="*/ 243191 h 1713690"/>
              <a:gd name="connsiteX3" fmla="*/ 6916366 w 9961123"/>
              <a:gd name="connsiteY3" fmla="*/ 1575881 h 1713690"/>
              <a:gd name="connsiteX4" fmla="*/ 9961123 w 9961123"/>
              <a:gd name="connsiteY4" fmla="*/ 1070042 h 1713690"/>
              <a:gd name="connsiteX0" fmla="*/ 0 w 9961123"/>
              <a:gd name="connsiteY0" fmla="*/ 79442 h 1686126"/>
              <a:gd name="connsiteX1" fmla="*/ 894944 w 9961123"/>
              <a:gd name="connsiteY1" fmla="*/ 21077 h 1686126"/>
              <a:gd name="connsiteX2" fmla="*/ 2752929 w 9961123"/>
              <a:gd name="connsiteY2" fmla="*/ 254540 h 1686126"/>
              <a:gd name="connsiteX3" fmla="*/ 5963056 w 9961123"/>
              <a:gd name="connsiteY3" fmla="*/ 1548317 h 1686126"/>
              <a:gd name="connsiteX4" fmla="*/ 9961123 w 9961123"/>
              <a:gd name="connsiteY4" fmla="*/ 1081391 h 1686126"/>
              <a:gd name="connsiteX0" fmla="*/ 0 w 9961123"/>
              <a:gd name="connsiteY0" fmla="*/ 79442 h 1676397"/>
              <a:gd name="connsiteX1" fmla="*/ 894944 w 9961123"/>
              <a:gd name="connsiteY1" fmla="*/ 21077 h 1676397"/>
              <a:gd name="connsiteX2" fmla="*/ 2752929 w 9961123"/>
              <a:gd name="connsiteY2" fmla="*/ 254540 h 1676397"/>
              <a:gd name="connsiteX3" fmla="*/ 5963056 w 9961123"/>
              <a:gd name="connsiteY3" fmla="*/ 1548317 h 1676397"/>
              <a:gd name="connsiteX4" fmla="*/ 9961123 w 9961123"/>
              <a:gd name="connsiteY4" fmla="*/ 1081391 h 1676397"/>
              <a:gd name="connsiteX0" fmla="*/ 0 w 9961123"/>
              <a:gd name="connsiteY0" fmla="*/ 79442 h 1695852"/>
              <a:gd name="connsiteX1" fmla="*/ 894944 w 9961123"/>
              <a:gd name="connsiteY1" fmla="*/ 21077 h 1695852"/>
              <a:gd name="connsiteX2" fmla="*/ 2752929 w 9961123"/>
              <a:gd name="connsiteY2" fmla="*/ 254540 h 1695852"/>
              <a:gd name="connsiteX3" fmla="*/ 5963056 w 9961123"/>
              <a:gd name="connsiteY3" fmla="*/ 1548317 h 1695852"/>
              <a:gd name="connsiteX4" fmla="*/ 9961123 w 9961123"/>
              <a:gd name="connsiteY4" fmla="*/ 1081391 h 1695852"/>
              <a:gd name="connsiteX0" fmla="*/ 0 w 9961123"/>
              <a:gd name="connsiteY0" fmla="*/ 68093 h 1684503"/>
              <a:gd name="connsiteX1" fmla="*/ 894944 w 9961123"/>
              <a:gd name="connsiteY1" fmla="*/ 9728 h 1684503"/>
              <a:gd name="connsiteX2" fmla="*/ 2752929 w 9961123"/>
              <a:gd name="connsiteY2" fmla="*/ 243191 h 1684503"/>
              <a:gd name="connsiteX3" fmla="*/ 5963056 w 9961123"/>
              <a:gd name="connsiteY3" fmla="*/ 1536968 h 1684503"/>
              <a:gd name="connsiteX4" fmla="*/ 9961123 w 9961123"/>
              <a:gd name="connsiteY4" fmla="*/ 1070042 h 1684503"/>
              <a:gd name="connsiteX0" fmla="*/ 0 w 9961123"/>
              <a:gd name="connsiteY0" fmla="*/ 68093 h 1684503"/>
              <a:gd name="connsiteX1" fmla="*/ 894944 w 9961123"/>
              <a:gd name="connsiteY1" fmla="*/ 9728 h 1684503"/>
              <a:gd name="connsiteX2" fmla="*/ 2752929 w 9961123"/>
              <a:gd name="connsiteY2" fmla="*/ 243191 h 1684503"/>
              <a:gd name="connsiteX3" fmla="*/ 5963056 w 9961123"/>
              <a:gd name="connsiteY3" fmla="*/ 1536968 h 1684503"/>
              <a:gd name="connsiteX4" fmla="*/ 9961123 w 9961123"/>
              <a:gd name="connsiteY4" fmla="*/ 1070042 h 1684503"/>
              <a:gd name="connsiteX0" fmla="*/ 0 w 9961123"/>
              <a:gd name="connsiteY0" fmla="*/ 68093 h 1684503"/>
              <a:gd name="connsiteX1" fmla="*/ 894944 w 9961123"/>
              <a:gd name="connsiteY1" fmla="*/ 9728 h 1684503"/>
              <a:gd name="connsiteX2" fmla="*/ 2752929 w 9961123"/>
              <a:gd name="connsiteY2" fmla="*/ 243191 h 1684503"/>
              <a:gd name="connsiteX3" fmla="*/ 5963056 w 9961123"/>
              <a:gd name="connsiteY3" fmla="*/ 1536968 h 1684503"/>
              <a:gd name="connsiteX4" fmla="*/ 9961123 w 9961123"/>
              <a:gd name="connsiteY4" fmla="*/ 1070042 h 1684503"/>
              <a:gd name="connsiteX0" fmla="*/ 0 w 9961123"/>
              <a:gd name="connsiteY0" fmla="*/ 68093 h 1684503"/>
              <a:gd name="connsiteX1" fmla="*/ 894944 w 9961123"/>
              <a:gd name="connsiteY1" fmla="*/ 9728 h 1684503"/>
              <a:gd name="connsiteX2" fmla="*/ 2752929 w 9961123"/>
              <a:gd name="connsiteY2" fmla="*/ 243191 h 1684503"/>
              <a:gd name="connsiteX3" fmla="*/ 5963056 w 9961123"/>
              <a:gd name="connsiteY3" fmla="*/ 1536968 h 1684503"/>
              <a:gd name="connsiteX4" fmla="*/ 9961123 w 9961123"/>
              <a:gd name="connsiteY4" fmla="*/ 1070042 h 1684503"/>
              <a:gd name="connsiteX0" fmla="*/ 0 w 9961123"/>
              <a:gd name="connsiteY0" fmla="*/ 68093 h 1684503"/>
              <a:gd name="connsiteX1" fmla="*/ 894944 w 9961123"/>
              <a:gd name="connsiteY1" fmla="*/ 9728 h 1684503"/>
              <a:gd name="connsiteX2" fmla="*/ 2752929 w 9961123"/>
              <a:gd name="connsiteY2" fmla="*/ 243191 h 1684503"/>
              <a:gd name="connsiteX3" fmla="*/ 5963056 w 9961123"/>
              <a:gd name="connsiteY3" fmla="*/ 1536968 h 1684503"/>
              <a:gd name="connsiteX4" fmla="*/ 9961123 w 9961123"/>
              <a:gd name="connsiteY4" fmla="*/ 1070042 h 1684503"/>
              <a:gd name="connsiteX0" fmla="*/ 0 w 9961123"/>
              <a:gd name="connsiteY0" fmla="*/ 68093 h 1684503"/>
              <a:gd name="connsiteX1" fmla="*/ 894944 w 9961123"/>
              <a:gd name="connsiteY1" fmla="*/ 9728 h 1684503"/>
              <a:gd name="connsiteX2" fmla="*/ 2752929 w 9961123"/>
              <a:gd name="connsiteY2" fmla="*/ 243191 h 1684503"/>
              <a:gd name="connsiteX3" fmla="*/ 5963056 w 9961123"/>
              <a:gd name="connsiteY3" fmla="*/ 1536968 h 1684503"/>
              <a:gd name="connsiteX4" fmla="*/ 9961123 w 9961123"/>
              <a:gd name="connsiteY4" fmla="*/ 1070042 h 1684503"/>
              <a:gd name="connsiteX0" fmla="*/ 0 w 9961123"/>
              <a:gd name="connsiteY0" fmla="*/ 84305 h 1694231"/>
              <a:gd name="connsiteX1" fmla="*/ 894944 w 9961123"/>
              <a:gd name="connsiteY1" fmla="*/ 25940 h 1694231"/>
              <a:gd name="connsiteX2" fmla="*/ 2704291 w 9961123"/>
              <a:gd name="connsiteY2" fmla="*/ 239948 h 1694231"/>
              <a:gd name="connsiteX3" fmla="*/ 5963056 w 9961123"/>
              <a:gd name="connsiteY3" fmla="*/ 1553180 h 1694231"/>
              <a:gd name="connsiteX4" fmla="*/ 9961123 w 9961123"/>
              <a:gd name="connsiteY4" fmla="*/ 1086254 h 1694231"/>
              <a:gd name="connsiteX0" fmla="*/ 0 w 9961123"/>
              <a:gd name="connsiteY0" fmla="*/ 84305 h 1742870"/>
              <a:gd name="connsiteX1" fmla="*/ 894944 w 9961123"/>
              <a:gd name="connsiteY1" fmla="*/ 25940 h 1742870"/>
              <a:gd name="connsiteX2" fmla="*/ 2704291 w 9961123"/>
              <a:gd name="connsiteY2" fmla="*/ 239948 h 1742870"/>
              <a:gd name="connsiteX3" fmla="*/ 5963056 w 9961123"/>
              <a:gd name="connsiteY3" fmla="*/ 1553180 h 1742870"/>
              <a:gd name="connsiteX4" fmla="*/ 9961123 w 9961123"/>
              <a:gd name="connsiteY4" fmla="*/ 1086254 h 1742870"/>
              <a:gd name="connsiteX0" fmla="*/ 0 w 9961123"/>
              <a:gd name="connsiteY0" fmla="*/ 84305 h 1742870"/>
              <a:gd name="connsiteX1" fmla="*/ 894944 w 9961123"/>
              <a:gd name="connsiteY1" fmla="*/ 25940 h 1742870"/>
              <a:gd name="connsiteX2" fmla="*/ 2704291 w 9961123"/>
              <a:gd name="connsiteY2" fmla="*/ 239948 h 1742870"/>
              <a:gd name="connsiteX3" fmla="*/ 5963056 w 9961123"/>
              <a:gd name="connsiteY3" fmla="*/ 1553180 h 1742870"/>
              <a:gd name="connsiteX4" fmla="*/ 9961123 w 9961123"/>
              <a:gd name="connsiteY4" fmla="*/ 1086254 h 1742870"/>
              <a:gd name="connsiteX0" fmla="*/ 0 w 9961123"/>
              <a:gd name="connsiteY0" fmla="*/ 84305 h 1742870"/>
              <a:gd name="connsiteX1" fmla="*/ 894944 w 9961123"/>
              <a:gd name="connsiteY1" fmla="*/ 25940 h 1742870"/>
              <a:gd name="connsiteX2" fmla="*/ 2704291 w 9961123"/>
              <a:gd name="connsiteY2" fmla="*/ 239948 h 1742870"/>
              <a:gd name="connsiteX3" fmla="*/ 5963056 w 9961123"/>
              <a:gd name="connsiteY3" fmla="*/ 1553180 h 1742870"/>
              <a:gd name="connsiteX4" fmla="*/ 9961123 w 9961123"/>
              <a:gd name="connsiteY4" fmla="*/ 1086254 h 1742870"/>
              <a:gd name="connsiteX0" fmla="*/ 0 w 9961123"/>
              <a:gd name="connsiteY0" fmla="*/ 84305 h 1742870"/>
              <a:gd name="connsiteX1" fmla="*/ 894944 w 9961123"/>
              <a:gd name="connsiteY1" fmla="*/ 25940 h 1742870"/>
              <a:gd name="connsiteX2" fmla="*/ 2704291 w 9961123"/>
              <a:gd name="connsiteY2" fmla="*/ 239948 h 1742870"/>
              <a:gd name="connsiteX3" fmla="*/ 5963056 w 9961123"/>
              <a:gd name="connsiteY3" fmla="*/ 1553180 h 1742870"/>
              <a:gd name="connsiteX4" fmla="*/ 9961123 w 9961123"/>
              <a:gd name="connsiteY4" fmla="*/ 1086254 h 1742870"/>
              <a:gd name="connsiteX0" fmla="*/ 0 w 9896272"/>
              <a:gd name="connsiteY0" fmla="*/ 84305 h 1689367"/>
              <a:gd name="connsiteX1" fmla="*/ 894944 w 9896272"/>
              <a:gd name="connsiteY1" fmla="*/ 25940 h 1689367"/>
              <a:gd name="connsiteX2" fmla="*/ 2704291 w 9896272"/>
              <a:gd name="connsiteY2" fmla="*/ 239948 h 1689367"/>
              <a:gd name="connsiteX3" fmla="*/ 5963056 w 9896272"/>
              <a:gd name="connsiteY3" fmla="*/ 1553180 h 1689367"/>
              <a:gd name="connsiteX4" fmla="*/ 9896272 w 9896272"/>
              <a:gd name="connsiteY4" fmla="*/ 1057071 h 1689367"/>
              <a:gd name="connsiteX0" fmla="*/ 0 w 9896272"/>
              <a:gd name="connsiteY0" fmla="*/ 84305 h 1700716"/>
              <a:gd name="connsiteX1" fmla="*/ 894944 w 9896272"/>
              <a:gd name="connsiteY1" fmla="*/ 25940 h 1700716"/>
              <a:gd name="connsiteX2" fmla="*/ 2704291 w 9896272"/>
              <a:gd name="connsiteY2" fmla="*/ 239948 h 1700716"/>
              <a:gd name="connsiteX3" fmla="*/ 5963056 w 9896272"/>
              <a:gd name="connsiteY3" fmla="*/ 1553180 h 1700716"/>
              <a:gd name="connsiteX4" fmla="*/ 9896272 w 9896272"/>
              <a:gd name="connsiteY4" fmla="*/ 1125165 h 1700716"/>
              <a:gd name="connsiteX0" fmla="*/ 0 w 9896272"/>
              <a:gd name="connsiteY0" fmla="*/ 84305 h 1700716"/>
              <a:gd name="connsiteX1" fmla="*/ 894944 w 9896272"/>
              <a:gd name="connsiteY1" fmla="*/ 25940 h 1700716"/>
              <a:gd name="connsiteX2" fmla="*/ 2704291 w 9896272"/>
              <a:gd name="connsiteY2" fmla="*/ 239948 h 1700716"/>
              <a:gd name="connsiteX3" fmla="*/ 5963056 w 9896272"/>
              <a:gd name="connsiteY3" fmla="*/ 1553180 h 1700716"/>
              <a:gd name="connsiteX4" fmla="*/ 9896272 w 9896272"/>
              <a:gd name="connsiteY4" fmla="*/ 1125165 h 1700716"/>
              <a:gd name="connsiteX0" fmla="*/ 0 w 9896272"/>
              <a:gd name="connsiteY0" fmla="*/ 84305 h 1700716"/>
              <a:gd name="connsiteX1" fmla="*/ 894944 w 9896272"/>
              <a:gd name="connsiteY1" fmla="*/ 25940 h 1700716"/>
              <a:gd name="connsiteX2" fmla="*/ 2704291 w 9896272"/>
              <a:gd name="connsiteY2" fmla="*/ 239948 h 1700716"/>
              <a:gd name="connsiteX3" fmla="*/ 5963056 w 9896272"/>
              <a:gd name="connsiteY3" fmla="*/ 1553180 h 1700716"/>
              <a:gd name="connsiteX4" fmla="*/ 9896272 w 9896272"/>
              <a:gd name="connsiteY4" fmla="*/ 1125165 h 1700716"/>
              <a:gd name="connsiteX0" fmla="*/ 0 w 9896272"/>
              <a:gd name="connsiteY0" fmla="*/ 84305 h 1700716"/>
              <a:gd name="connsiteX1" fmla="*/ 894944 w 9896272"/>
              <a:gd name="connsiteY1" fmla="*/ 25940 h 1700716"/>
              <a:gd name="connsiteX2" fmla="*/ 2704291 w 9896272"/>
              <a:gd name="connsiteY2" fmla="*/ 239948 h 1700716"/>
              <a:gd name="connsiteX3" fmla="*/ 5963056 w 9896272"/>
              <a:gd name="connsiteY3" fmla="*/ 1553180 h 1700716"/>
              <a:gd name="connsiteX4" fmla="*/ 9896272 w 9896272"/>
              <a:gd name="connsiteY4" fmla="*/ 1125165 h 1700716"/>
              <a:gd name="connsiteX0" fmla="*/ 0 w 9896272"/>
              <a:gd name="connsiteY0" fmla="*/ 84305 h 1700716"/>
              <a:gd name="connsiteX1" fmla="*/ 894944 w 9896272"/>
              <a:gd name="connsiteY1" fmla="*/ 25940 h 1700716"/>
              <a:gd name="connsiteX2" fmla="*/ 2704291 w 9896272"/>
              <a:gd name="connsiteY2" fmla="*/ 239948 h 1700716"/>
              <a:gd name="connsiteX3" fmla="*/ 5865779 w 9896272"/>
              <a:gd name="connsiteY3" fmla="*/ 1553180 h 1700716"/>
              <a:gd name="connsiteX4" fmla="*/ 9896272 w 9896272"/>
              <a:gd name="connsiteY4" fmla="*/ 1125165 h 1700716"/>
              <a:gd name="connsiteX0" fmla="*/ 0 w 9896272"/>
              <a:gd name="connsiteY0" fmla="*/ 84305 h 1700716"/>
              <a:gd name="connsiteX1" fmla="*/ 894944 w 9896272"/>
              <a:gd name="connsiteY1" fmla="*/ 25940 h 1700716"/>
              <a:gd name="connsiteX2" fmla="*/ 2704291 w 9896272"/>
              <a:gd name="connsiteY2" fmla="*/ 239948 h 1700716"/>
              <a:gd name="connsiteX3" fmla="*/ 5856052 w 9896272"/>
              <a:gd name="connsiteY3" fmla="*/ 1553180 h 1700716"/>
              <a:gd name="connsiteX4" fmla="*/ 9896272 w 9896272"/>
              <a:gd name="connsiteY4" fmla="*/ 1125165 h 1700716"/>
              <a:gd name="connsiteX0" fmla="*/ 0 w 9896272"/>
              <a:gd name="connsiteY0" fmla="*/ 84305 h 1700716"/>
              <a:gd name="connsiteX1" fmla="*/ 894944 w 9896272"/>
              <a:gd name="connsiteY1" fmla="*/ 25940 h 1700716"/>
              <a:gd name="connsiteX2" fmla="*/ 2704291 w 9896272"/>
              <a:gd name="connsiteY2" fmla="*/ 239948 h 1700716"/>
              <a:gd name="connsiteX3" fmla="*/ 5836597 w 9896272"/>
              <a:gd name="connsiteY3" fmla="*/ 1553180 h 1700716"/>
              <a:gd name="connsiteX4" fmla="*/ 9896272 w 9896272"/>
              <a:gd name="connsiteY4" fmla="*/ 1125165 h 1700716"/>
              <a:gd name="connsiteX0" fmla="*/ 0 w 9896272"/>
              <a:gd name="connsiteY0" fmla="*/ 84305 h 1467252"/>
              <a:gd name="connsiteX1" fmla="*/ 894944 w 9896272"/>
              <a:gd name="connsiteY1" fmla="*/ 25940 h 1467252"/>
              <a:gd name="connsiteX2" fmla="*/ 2704291 w 9896272"/>
              <a:gd name="connsiteY2" fmla="*/ 239948 h 1467252"/>
              <a:gd name="connsiteX3" fmla="*/ 5836597 w 9896272"/>
              <a:gd name="connsiteY3" fmla="*/ 1319716 h 1467252"/>
              <a:gd name="connsiteX4" fmla="*/ 9896272 w 9896272"/>
              <a:gd name="connsiteY4" fmla="*/ 1125165 h 1467252"/>
              <a:gd name="connsiteX0" fmla="*/ 0 w 9896272"/>
              <a:gd name="connsiteY0" fmla="*/ 84305 h 1574256"/>
              <a:gd name="connsiteX1" fmla="*/ 894944 w 9896272"/>
              <a:gd name="connsiteY1" fmla="*/ 25940 h 1574256"/>
              <a:gd name="connsiteX2" fmla="*/ 2704291 w 9896272"/>
              <a:gd name="connsiteY2" fmla="*/ 239948 h 1574256"/>
              <a:gd name="connsiteX3" fmla="*/ 5544768 w 9896272"/>
              <a:gd name="connsiteY3" fmla="*/ 1426720 h 1574256"/>
              <a:gd name="connsiteX4" fmla="*/ 9896272 w 9896272"/>
              <a:gd name="connsiteY4" fmla="*/ 1125165 h 1574256"/>
              <a:gd name="connsiteX0" fmla="*/ 0 w 9896272"/>
              <a:gd name="connsiteY0" fmla="*/ 84305 h 1720171"/>
              <a:gd name="connsiteX1" fmla="*/ 894944 w 9896272"/>
              <a:gd name="connsiteY1" fmla="*/ 25940 h 1720171"/>
              <a:gd name="connsiteX2" fmla="*/ 2704291 w 9896272"/>
              <a:gd name="connsiteY2" fmla="*/ 239948 h 1720171"/>
              <a:gd name="connsiteX3" fmla="*/ 5544768 w 9896272"/>
              <a:gd name="connsiteY3" fmla="*/ 1426720 h 1720171"/>
              <a:gd name="connsiteX4" fmla="*/ 9896272 w 9896272"/>
              <a:gd name="connsiteY4" fmla="*/ 1125165 h 1720171"/>
              <a:gd name="connsiteX0" fmla="*/ 0 w 9896272"/>
              <a:gd name="connsiteY0" fmla="*/ 84305 h 1720171"/>
              <a:gd name="connsiteX1" fmla="*/ 894944 w 9896272"/>
              <a:gd name="connsiteY1" fmla="*/ 25940 h 1720171"/>
              <a:gd name="connsiteX2" fmla="*/ 2704291 w 9896272"/>
              <a:gd name="connsiteY2" fmla="*/ 239948 h 1720171"/>
              <a:gd name="connsiteX3" fmla="*/ 5544768 w 9896272"/>
              <a:gd name="connsiteY3" fmla="*/ 1426720 h 1720171"/>
              <a:gd name="connsiteX4" fmla="*/ 9896272 w 9896272"/>
              <a:gd name="connsiteY4" fmla="*/ 1125165 h 1720171"/>
              <a:gd name="connsiteX0" fmla="*/ 0 w 9896272"/>
              <a:gd name="connsiteY0" fmla="*/ 84305 h 1720171"/>
              <a:gd name="connsiteX1" fmla="*/ 894944 w 9896272"/>
              <a:gd name="connsiteY1" fmla="*/ 25940 h 1720171"/>
              <a:gd name="connsiteX2" fmla="*/ 2704291 w 9896272"/>
              <a:gd name="connsiteY2" fmla="*/ 239948 h 1720171"/>
              <a:gd name="connsiteX3" fmla="*/ 5544768 w 9896272"/>
              <a:gd name="connsiteY3" fmla="*/ 1426720 h 1720171"/>
              <a:gd name="connsiteX4" fmla="*/ 9896272 w 9896272"/>
              <a:gd name="connsiteY4" fmla="*/ 1125165 h 1720171"/>
              <a:gd name="connsiteX0" fmla="*/ 0 w 9896272"/>
              <a:gd name="connsiteY0" fmla="*/ 84305 h 1720171"/>
              <a:gd name="connsiteX1" fmla="*/ 894944 w 9896272"/>
              <a:gd name="connsiteY1" fmla="*/ 25940 h 1720171"/>
              <a:gd name="connsiteX2" fmla="*/ 2704291 w 9896272"/>
              <a:gd name="connsiteY2" fmla="*/ 239948 h 1720171"/>
              <a:gd name="connsiteX3" fmla="*/ 5476675 w 9896272"/>
              <a:gd name="connsiteY3" fmla="*/ 1426720 h 1720171"/>
              <a:gd name="connsiteX4" fmla="*/ 9896272 w 9896272"/>
              <a:gd name="connsiteY4" fmla="*/ 1125165 h 1720171"/>
              <a:gd name="connsiteX0" fmla="*/ 0 w 9896272"/>
              <a:gd name="connsiteY0" fmla="*/ 84305 h 1720171"/>
              <a:gd name="connsiteX1" fmla="*/ 894944 w 9896272"/>
              <a:gd name="connsiteY1" fmla="*/ 25940 h 1720171"/>
              <a:gd name="connsiteX2" fmla="*/ 2704291 w 9896272"/>
              <a:gd name="connsiteY2" fmla="*/ 239948 h 1720171"/>
              <a:gd name="connsiteX3" fmla="*/ 5476675 w 9896272"/>
              <a:gd name="connsiteY3" fmla="*/ 1426720 h 1720171"/>
              <a:gd name="connsiteX4" fmla="*/ 9896272 w 9896272"/>
              <a:gd name="connsiteY4" fmla="*/ 1125165 h 1720171"/>
              <a:gd name="connsiteX0" fmla="*/ 0 w 9896272"/>
              <a:gd name="connsiteY0" fmla="*/ 84305 h 1720171"/>
              <a:gd name="connsiteX1" fmla="*/ 894944 w 9896272"/>
              <a:gd name="connsiteY1" fmla="*/ 25940 h 1720171"/>
              <a:gd name="connsiteX2" fmla="*/ 2704291 w 9896272"/>
              <a:gd name="connsiteY2" fmla="*/ 239948 h 1720171"/>
              <a:gd name="connsiteX3" fmla="*/ 5476675 w 9896272"/>
              <a:gd name="connsiteY3" fmla="*/ 1426720 h 1720171"/>
              <a:gd name="connsiteX4" fmla="*/ 9896272 w 9896272"/>
              <a:gd name="connsiteY4" fmla="*/ 1125165 h 1720171"/>
              <a:gd name="connsiteX0" fmla="*/ 0 w 9896272"/>
              <a:gd name="connsiteY0" fmla="*/ 84305 h 1720171"/>
              <a:gd name="connsiteX1" fmla="*/ 894944 w 9896272"/>
              <a:gd name="connsiteY1" fmla="*/ 25940 h 1720171"/>
              <a:gd name="connsiteX2" fmla="*/ 2704291 w 9896272"/>
              <a:gd name="connsiteY2" fmla="*/ 239948 h 1720171"/>
              <a:gd name="connsiteX3" fmla="*/ 5476675 w 9896272"/>
              <a:gd name="connsiteY3" fmla="*/ 1426720 h 1720171"/>
              <a:gd name="connsiteX4" fmla="*/ 9896272 w 9896272"/>
              <a:gd name="connsiteY4" fmla="*/ 1125165 h 1720171"/>
              <a:gd name="connsiteX0" fmla="*/ 0 w 10029217"/>
              <a:gd name="connsiteY0" fmla="*/ 84305 h 1569392"/>
              <a:gd name="connsiteX1" fmla="*/ 894944 w 10029217"/>
              <a:gd name="connsiteY1" fmla="*/ 25940 h 1569392"/>
              <a:gd name="connsiteX2" fmla="*/ 2704291 w 10029217"/>
              <a:gd name="connsiteY2" fmla="*/ 239948 h 1569392"/>
              <a:gd name="connsiteX3" fmla="*/ 5476675 w 10029217"/>
              <a:gd name="connsiteY3" fmla="*/ 1426720 h 1569392"/>
              <a:gd name="connsiteX4" fmla="*/ 10029217 w 10029217"/>
              <a:gd name="connsiteY4" fmla="*/ 1095982 h 1569392"/>
              <a:gd name="connsiteX0" fmla="*/ 0 w 10029217"/>
              <a:gd name="connsiteY0" fmla="*/ 84305 h 1569392"/>
              <a:gd name="connsiteX1" fmla="*/ 894944 w 10029217"/>
              <a:gd name="connsiteY1" fmla="*/ 25940 h 1569392"/>
              <a:gd name="connsiteX2" fmla="*/ 2704291 w 10029217"/>
              <a:gd name="connsiteY2" fmla="*/ 239948 h 1569392"/>
              <a:gd name="connsiteX3" fmla="*/ 5476675 w 10029217"/>
              <a:gd name="connsiteY3" fmla="*/ 1426720 h 1569392"/>
              <a:gd name="connsiteX4" fmla="*/ 10029217 w 10029217"/>
              <a:gd name="connsiteY4" fmla="*/ 1095982 h 1569392"/>
              <a:gd name="connsiteX0" fmla="*/ 0 w 10029217"/>
              <a:gd name="connsiteY0" fmla="*/ 84305 h 1629381"/>
              <a:gd name="connsiteX1" fmla="*/ 894944 w 10029217"/>
              <a:gd name="connsiteY1" fmla="*/ 25940 h 1629381"/>
              <a:gd name="connsiteX2" fmla="*/ 2704291 w 10029217"/>
              <a:gd name="connsiteY2" fmla="*/ 239948 h 1629381"/>
              <a:gd name="connsiteX3" fmla="*/ 5476675 w 10029217"/>
              <a:gd name="connsiteY3" fmla="*/ 1426720 h 1629381"/>
              <a:gd name="connsiteX4" fmla="*/ 10029217 w 10029217"/>
              <a:gd name="connsiteY4" fmla="*/ 1095982 h 1629381"/>
              <a:gd name="connsiteX0" fmla="*/ 0 w 10029217"/>
              <a:gd name="connsiteY0" fmla="*/ 84305 h 1647213"/>
              <a:gd name="connsiteX1" fmla="*/ 894944 w 10029217"/>
              <a:gd name="connsiteY1" fmla="*/ 25940 h 1647213"/>
              <a:gd name="connsiteX2" fmla="*/ 2704291 w 10029217"/>
              <a:gd name="connsiteY2" fmla="*/ 239948 h 1647213"/>
              <a:gd name="connsiteX3" fmla="*/ 5476675 w 10029217"/>
              <a:gd name="connsiteY3" fmla="*/ 1426720 h 1647213"/>
              <a:gd name="connsiteX4" fmla="*/ 10029217 w 10029217"/>
              <a:gd name="connsiteY4" fmla="*/ 1095982 h 1647213"/>
              <a:gd name="connsiteX0" fmla="*/ 0 w 10029217"/>
              <a:gd name="connsiteY0" fmla="*/ 84305 h 1734762"/>
              <a:gd name="connsiteX1" fmla="*/ 894944 w 10029217"/>
              <a:gd name="connsiteY1" fmla="*/ 25940 h 1734762"/>
              <a:gd name="connsiteX2" fmla="*/ 2704291 w 10029217"/>
              <a:gd name="connsiteY2" fmla="*/ 239948 h 1734762"/>
              <a:gd name="connsiteX3" fmla="*/ 5476675 w 10029217"/>
              <a:gd name="connsiteY3" fmla="*/ 1426720 h 1734762"/>
              <a:gd name="connsiteX4" fmla="*/ 10029217 w 10029217"/>
              <a:gd name="connsiteY4" fmla="*/ 1095982 h 1734762"/>
              <a:gd name="connsiteX0" fmla="*/ 382621 w 10411838"/>
              <a:gd name="connsiteY0" fmla="*/ 79442 h 1729899"/>
              <a:gd name="connsiteX1" fmla="*/ 149157 w 10411838"/>
              <a:gd name="connsiteY1" fmla="*/ 108622 h 1729899"/>
              <a:gd name="connsiteX2" fmla="*/ 1277565 w 10411838"/>
              <a:gd name="connsiteY2" fmla="*/ 21077 h 1729899"/>
              <a:gd name="connsiteX3" fmla="*/ 3086912 w 10411838"/>
              <a:gd name="connsiteY3" fmla="*/ 235085 h 1729899"/>
              <a:gd name="connsiteX4" fmla="*/ 5859296 w 10411838"/>
              <a:gd name="connsiteY4" fmla="*/ 1421857 h 1729899"/>
              <a:gd name="connsiteX5" fmla="*/ 10411838 w 10411838"/>
              <a:gd name="connsiteY5" fmla="*/ 1091119 h 1729899"/>
              <a:gd name="connsiteX0" fmla="*/ 382621 w 10411838"/>
              <a:gd name="connsiteY0" fmla="*/ 79442 h 1729899"/>
              <a:gd name="connsiteX1" fmla="*/ 149157 w 10411838"/>
              <a:gd name="connsiteY1" fmla="*/ 108622 h 1729899"/>
              <a:gd name="connsiteX2" fmla="*/ 1277565 w 10411838"/>
              <a:gd name="connsiteY2" fmla="*/ 21077 h 1729899"/>
              <a:gd name="connsiteX3" fmla="*/ 3086912 w 10411838"/>
              <a:gd name="connsiteY3" fmla="*/ 235085 h 1729899"/>
              <a:gd name="connsiteX4" fmla="*/ 5859296 w 10411838"/>
              <a:gd name="connsiteY4" fmla="*/ 1421857 h 1729899"/>
              <a:gd name="connsiteX5" fmla="*/ 10411838 w 10411838"/>
              <a:gd name="connsiteY5" fmla="*/ 1091119 h 1729899"/>
              <a:gd name="connsiteX0" fmla="*/ 0 w 10029217"/>
              <a:gd name="connsiteY0" fmla="*/ 84305 h 1734762"/>
              <a:gd name="connsiteX1" fmla="*/ 894944 w 10029217"/>
              <a:gd name="connsiteY1" fmla="*/ 25940 h 1734762"/>
              <a:gd name="connsiteX2" fmla="*/ 2704291 w 10029217"/>
              <a:gd name="connsiteY2" fmla="*/ 239948 h 1734762"/>
              <a:gd name="connsiteX3" fmla="*/ 5476675 w 10029217"/>
              <a:gd name="connsiteY3" fmla="*/ 1426720 h 1734762"/>
              <a:gd name="connsiteX4" fmla="*/ 10029217 w 10029217"/>
              <a:gd name="connsiteY4" fmla="*/ 1095982 h 1734762"/>
              <a:gd name="connsiteX0" fmla="*/ 0 w 10038945"/>
              <a:gd name="connsiteY0" fmla="*/ 123215 h 1734762"/>
              <a:gd name="connsiteX1" fmla="*/ 904672 w 10038945"/>
              <a:gd name="connsiteY1" fmla="*/ 25940 h 1734762"/>
              <a:gd name="connsiteX2" fmla="*/ 2714019 w 10038945"/>
              <a:gd name="connsiteY2" fmla="*/ 239948 h 1734762"/>
              <a:gd name="connsiteX3" fmla="*/ 5486403 w 10038945"/>
              <a:gd name="connsiteY3" fmla="*/ 1426720 h 1734762"/>
              <a:gd name="connsiteX4" fmla="*/ 10038945 w 10038945"/>
              <a:gd name="connsiteY4" fmla="*/ 1095982 h 1734762"/>
              <a:gd name="connsiteX0" fmla="*/ 0 w 10038945"/>
              <a:gd name="connsiteY0" fmla="*/ 123215 h 1734762"/>
              <a:gd name="connsiteX1" fmla="*/ 904672 w 10038945"/>
              <a:gd name="connsiteY1" fmla="*/ 25940 h 1734762"/>
              <a:gd name="connsiteX2" fmla="*/ 2714019 w 10038945"/>
              <a:gd name="connsiteY2" fmla="*/ 239948 h 1734762"/>
              <a:gd name="connsiteX3" fmla="*/ 5486403 w 10038945"/>
              <a:gd name="connsiteY3" fmla="*/ 1426720 h 1734762"/>
              <a:gd name="connsiteX4" fmla="*/ 10038945 w 10038945"/>
              <a:gd name="connsiteY4" fmla="*/ 1095982 h 1734762"/>
              <a:gd name="connsiteX0" fmla="*/ 0 w 10038945"/>
              <a:gd name="connsiteY0" fmla="*/ 123215 h 1734762"/>
              <a:gd name="connsiteX1" fmla="*/ 904672 w 10038945"/>
              <a:gd name="connsiteY1" fmla="*/ 25940 h 1734762"/>
              <a:gd name="connsiteX2" fmla="*/ 2714019 w 10038945"/>
              <a:gd name="connsiteY2" fmla="*/ 239948 h 1734762"/>
              <a:gd name="connsiteX3" fmla="*/ 5486403 w 10038945"/>
              <a:gd name="connsiteY3" fmla="*/ 1426720 h 1734762"/>
              <a:gd name="connsiteX4" fmla="*/ 10038945 w 10038945"/>
              <a:gd name="connsiteY4" fmla="*/ 1095982 h 1734762"/>
              <a:gd name="connsiteX0" fmla="*/ 0 w 10038945"/>
              <a:gd name="connsiteY0" fmla="*/ 123215 h 1734762"/>
              <a:gd name="connsiteX1" fmla="*/ 904672 w 10038945"/>
              <a:gd name="connsiteY1" fmla="*/ 25940 h 1734762"/>
              <a:gd name="connsiteX2" fmla="*/ 2714019 w 10038945"/>
              <a:gd name="connsiteY2" fmla="*/ 239948 h 1734762"/>
              <a:gd name="connsiteX3" fmla="*/ 5486403 w 10038945"/>
              <a:gd name="connsiteY3" fmla="*/ 1426720 h 1734762"/>
              <a:gd name="connsiteX4" fmla="*/ 10038945 w 10038945"/>
              <a:gd name="connsiteY4" fmla="*/ 1095982 h 1734762"/>
              <a:gd name="connsiteX0" fmla="*/ 0 w 10038945"/>
              <a:gd name="connsiteY0" fmla="*/ 123215 h 1734762"/>
              <a:gd name="connsiteX1" fmla="*/ 904672 w 10038945"/>
              <a:gd name="connsiteY1" fmla="*/ 25940 h 1734762"/>
              <a:gd name="connsiteX2" fmla="*/ 2714019 w 10038945"/>
              <a:gd name="connsiteY2" fmla="*/ 239948 h 1734762"/>
              <a:gd name="connsiteX3" fmla="*/ 5486403 w 10038945"/>
              <a:gd name="connsiteY3" fmla="*/ 1426720 h 1734762"/>
              <a:gd name="connsiteX4" fmla="*/ 10038945 w 10038945"/>
              <a:gd name="connsiteY4" fmla="*/ 1095982 h 1734762"/>
              <a:gd name="connsiteX0" fmla="*/ 0 w 10038945"/>
              <a:gd name="connsiteY0" fmla="*/ 103760 h 1734762"/>
              <a:gd name="connsiteX1" fmla="*/ 904672 w 10038945"/>
              <a:gd name="connsiteY1" fmla="*/ 25940 h 1734762"/>
              <a:gd name="connsiteX2" fmla="*/ 2714019 w 10038945"/>
              <a:gd name="connsiteY2" fmla="*/ 239948 h 1734762"/>
              <a:gd name="connsiteX3" fmla="*/ 5486403 w 10038945"/>
              <a:gd name="connsiteY3" fmla="*/ 1426720 h 1734762"/>
              <a:gd name="connsiteX4" fmla="*/ 10038945 w 10038945"/>
              <a:gd name="connsiteY4" fmla="*/ 1095982 h 1734762"/>
              <a:gd name="connsiteX0" fmla="*/ 0 w 10038945"/>
              <a:gd name="connsiteY0" fmla="*/ 64850 h 1734762"/>
              <a:gd name="connsiteX1" fmla="*/ 904672 w 10038945"/>
              <a:gd name="connsiteY1" fmla="*/ 25940 h 1734762"/>
              <a:gd name="connsiteX2" fmla="*/ 2714019 w 10038945"/>
              <a:gd name="connsiteY2" fmla="*/ 239948 h 1734762"/>
              <a:gd name="connsiteX3" fmla="*/ 5486403 w 10038945"/>
              <a:gd name="connsiteY3" fmla="*/ 1426720 h 1734762"/>
              <a:gd name="connsiteX4" fmla="*/ 10038945 w 10038945"/>
              <a:gd name="connsiteY4" fmla="*/ 1095982 h 1734762"/>
              <a:gd name="connsiteX0" fmla="*/ 0 w 10038945"/>
              <a:gd name="connsiteY0" fmla="*/ 64850 h 1734762"/>
              <a:gd name="connsiteX1" fmla="*/ 904672 w 10038945"/>
              <a:gd name="connsiteY1" fmla="*/ 25940 h 1734762"/>
              <a:gd name="connsiteX2" fmla="*/ 2714019 w 10038945"/>
              <a:gd name="connsiteY2" fmla="*/ 239948 h 1734762"/>
              <a:gd name="connsiteX3" fmla="*/ 5486403 w 10038945"/>
              <a:gd name="connsiteY3" fmla="*/ 1426720 h 1734762"/>
              <a:gd name="connsiteX4" fmla="*/ 10038945 w 10038945"/>
              <a:gd name="connsiteY4" fmla="*/ 1095982 h 1734762"/>
              <a:gd name="connsiteX0" fmla="*/ 0 w 10038945"/>
              <a:gd name="connsiteY0" fmla="*/ 64850 h 1744287"/>
              <a:gd name="connsiteX1" fmla="*/ 904672 w 10038945"/>
              <a:gd name="connsiteY1" fmla="*/ 25940 h 1744287"/>
              <a:gd name="connsiteX2" fmla="*/ 2714019 w 10038945"/>
              <a:gd name="connsiteY2" fmla="*/ 239948 h 1744287"/>
              <a:gd name="connsiteX3" fmla="*/ 5486403 w 10038945"/>
              <a:gd name="connsiteY3" fmla="*/ 1426720 h 1744287"/>
              <a:gd name="connsiteX4" fmla="*/ 10038945 w 10038945"/>
              <a:gd name="connsiteY4" fmla="*/ 1095982 h 1744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8945" h="1744287">
                <a:moveTo>
                  <a:pt x="0" y="64850"/>
                </a:moveTo>
                <a:cubicBezTo>
                  <a:pt x="332361" y="52693"/>
                  <a:pt x="453957" y="0"/>
                  <a:pt x="904672" y="25940"/>
                </a:cubicBezTo>
                <a:cubicBezTo>
                  <a:pt x="1394298" y="47017"/>
                  <a:pt x="1840152" y="43774"/>
                  <a:pt x="2714019" y="239948"/>
                </a:cubicBezTo>
                <a:cubicBezTo>
                  <a:pt x="3587886" y="475033"/>
                  <a:pt x="4083391" y="1109153"/>
                  <a:pt x="5486403" y="1426720"/>
                </a:cubicBezTo>
                <a:cubicBezTo>
                  <a:pt x="6889415" y="1744287"/>
                  <a:pt x="8304177" y="1629381"/>
                  <a:pt x="10038945" y="1095982"/>
                </a:cubicBezTo>
              </a:path>
            </a:pathLst>
          </a:cu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5" r:id="rId3"/>
    <p:sldLayoutId id="2147483655" r:id="rId4"/>
    <p:sldLayoutId id="2147483663" r:id="rId5"/>
  </p:sldLayoutIdLst>
  <p:transition spd="slow"/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lang="en-US" sz="4400" kern="1200" dirty="0" smtClean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0451" y="2983213"/>
            <a:ext cx="8002384" cy="1382390"/>
          </a:xfrm>
        </p:spPr>
        <p:txBody>
          <a:bodyPr>
            <a:noAutofit/>
          </a:bodyPr>
          <a:lstStyle/>
          <a:p>
            <a:r>
              <a:rPr lang="en-US" altLang="zh-CN" sz="2800" dirty="0"/>
              <a:t>Sustainable Natural Gas Market for </a:t>
            </a:r>
            <a:r>
              <a:rPr lang="en-US" altLang="zh-CN" sz="2800" dirty="0" smtClean="0"/>
              <a:t>Growing Demand of Clean </a:t>
            </a:r>
            <a:r>
              <a:rPr lang="en-US" altLang="zh-CN" sz="2800" dirty="0"/>
              <a:t>Energy in </a:t>
            </a:r>
            <a:r>
              <a:rPr lang="en-US" altLang="zh-CN" sz="2800" dirty="0" smtClean="0"/>
              <a:t>East Asia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6444" y="4496180"/>
            <a:ext cx="7762759" cy="1409320"/>
          </a:xfrm>
        </p:spPr>
        <p:txBody>
          <a:bodyPr>
            <a:normAutofit/>
          </a:bodyPr>
          <a:lstStyle/>
          <a:p>
            <a:pPr marR="45720" lvl="0">
              <a:buClr>
                <a:schemeClr val="accent3"/>
              </a:buClr>
              <a:buSzPct val="95000"/>
              <a:defRPr/>
            </a:pPr>
            <a:r>
              <a:rPr kumimoji="1" lang="en-US" altLang="ja-JP" sz="3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Hidetoshi Nishimura</a:t>
            </a:r>
          </a:p>
          <a:p>
            <a:pPr marR="45720" lvl="0">
              <a:buClr>
                <a:schemeClr val="accent3"/>
              </a:buClr>
              <a:buSzPct val="95000"/>
              <a:defRPr/>
            </a:pPr>
            <a:r>
              <a:rPr kumimoji="1" lang="en-US" altLang="ja-JP" sz="20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President </a:t>
            </a:r>
          </a:p>
          <a:p>
            <a:pPr marR="45720" lvl="0">
              <a:buClr>
                <a:schemeClr val="accent3"/>
              </a:buClr>
              <a:buSzPct val="95000"/>
              <a:defRPr/>
            </a:pPr>
            <a:r>
              <a:rPr kumimoji="1" lang="en-US" altLang="ja-JP" sz="20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 Economic Research Institute for ASEAN and East Asia</a:t>
            </a:r>
            <a:endParaRPr kumimoji="1" lang="ja-JP" altLang="en-US" sz="1600" i="1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2425" y="6051641"/>
            <a:ext cx="58657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kumimoji="1" lang="en-US" altLang="ja-JP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LNG Producer-Consumer Conference 2015, Tokyo</a:t>
            </a:r>
          </a:p>
          <a:p>
            <a:pPr lvl="0" algn="r"/>
            <a:r>
              <a:rPr kumimoji="1" lang="en-US" altLang="ja-JP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16 Sept 2015</a:t>
            </a:r>
            <a:endParaRPr kumimoji="1" lang="ja-JP" altLang="en-US" sz="1600" i="1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</a:endParaRPr>
          </a:p>
          <a:p>
            <a:pPr algn="r"/>
            <a:endParaRPr lang="en-US" sz="16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609032"/>
            <a:ext cx="2199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www.eria.org</a:t>
            </a: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25500" y="274638"/>
            <a:ext cx="8667750" cy="727251"/>
          </a:xfrm>
        </p:spPr>
        <p:txBody>
          <a:bodyPr>
            <a:normAutofit fontScale="90000"/>
          </a:bodyPr>
          <a:lstStyle/>
          <a:p>
            <a:r>
              <a:rPr kumimoji="1" lang="en-US" altLang="zh-CN" b="1" dirty="0" smtClean="0"/>
              <a:t>Outline</a:t>
            </a:r>
            <a:endParaRPr kumimoji="1" lang="zh-CN" altLang="en-US" b="1" dirty="0"/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>
          <a:xfrm>
            <a:off x="825500" y="1157111"/>
            <a:ext cx="8667750" cy="501508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kumimoji="1" lang="en-US" altLang="zh-CN" dirty="0"/>
              <a:t>Outlook of clean energy and the role of natural gas in the EAS </a:t>
            </a:r>
            <a:r>
              <a:rPr kumimoji="1" lang="en-US" altLang="zh-CN" dirty="0" smtClean="0"/>
              <a:t>region</a:t>
            </a:r>
          </a:p>
          <a:p>
            <a:pPr marL="514350" indent="-514350">
              <a:buFont typeface="+mj-lt"/>
              <a:buAutoNum type="arabicPeriod"/>
            </a:pPr>
            <a:endParaRPr kumimoji="1" lang="en-US" altLang="zh-CN" dirty="0" smtClean="0"/>
          </a:p>
          <a:p>
            <a:pPr marL="514350" indent="-514350">
              <a:buFont typeface="+mj-lt"/>
              <a:buAutoNum type="arabicPeriod"/>
            </a:pPr>
            <a:r>
              <a:rPr kumimoji="1" lang="en-US" altLang="zh-CN" dirty="0"/>
              <a:t>Security and Affordability of Natural Gas Supply Calls for Flexibility in the EAS </a:t>
            </a:r>
            <a:r>
              <a:rPr kumimoji="1" lang="en-US" altLang="zh-CN" dirty="0" smtClean="0"/>
              <a:t>Market</a:t>
            </a:r>
          </a:p>
          <a:p>
            <a:pPr marL="514350" indent="-514350">
              <a:buFont typeface="+mj-lt"/>
              <a:buAutoNum type="arabicPeriod"/>
            </a:pPr>
            <a:endParaRPr kumimoji="1" lang="en-US" altLang="zh-CN" dirty="0" smtClean="0"/>
          </a:p>
          <a:p>
            <a:pPr marL="514350" indent="-514350">
              <a:buFont typeface="+mj-lt"/>
              <a:buAutoNum type="arabicPeriod"/>
            </a:pPr>
            <a:r>
              <a:rPr kumimoji="1" lang="en-US" altLang="zh-CN" dirty="0"/>
              <a:t>Issues and challenges of establishing a sustainable regional natural gas market </a:t>
            </a:r>
            <a:endParaRPr kumimoji="1" lang="en-US" altLang="zh-CN" dirty="0" smtClean="0"/>
          </a:p>
          <a:p>
            <a:pPr marL="514350" indent="-514350">
              <a:buFont typeface="+mj-lt"/>
              <a:buAutoNum type="arabicPeriod"/>
            </a:pPr>
            <a:endParaRPr kumimoji="1" lang="en-US" altLang="zh-CN" dirty="0"/>
          </a:p>
          <a:p>
            <a:pPr marL="514350" indent="-514350">
              <a:buFont typeface="+mj-lt"/>
              <a:buAutoNum type="arabicPeriod"/>
            </a:pPr>
            <a:r>
              <a:rPr kumimoji="1" lang="en-US" altLang="zh-CN" dirty="0"/>
              <a:t>Conclusions and policy implications </a:t>
            </a:r>
          </a:p>
        </p:txBody>
      </p:sp>
    </p:spTree>
    <p:extLst>
      <p:ext uri="{BB962C8B-B14F-4D97-AF65-F5344CB8AC3E}">
        <p14:creationId xmlns:p14="http://schemas.microsoft.com/office/powerpoint/2010/main" val="3163191169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25500" y="181067"/>
            <a:ext cx="8667750" cy="1013989"/>
          </a:xfrm>
        </p:spPr>
        <p:txBody>
          <a:bodyPr>
            <a:noAutofit/>
          </a:bodyPr>
          <a:lstStyle/>
          <a:p>
            <a:r>
              <a:rPr kumimoji="1" lang="en-US" altLang="zh-CN" sz="3200" b="1" dirty="0"/>
              <a:t>Outlook of clean energy and </a:t>
            </a:r>
            <a:r>
              <a:rPr kumimoji="1" lang="en-US" altLang="zh-CN" sz="3200" b="1" dirty="0" smtClean="0"/>
              <a:t>the </a:t>
            </a:r>
            <a:r>
              <a:rPr kumimoji="1" lang="en-US" altLang="zh-CN" sz="3200" b="1" dirty="0"/>
              <a:t>role of natural gas in the EAS </a:t>
            </a:r>
            <a:r>
              <a:rPr kumimoji="1" lang="en-US" altLang="zh-CN" sz="3200" b="1" dirty="0" smtClean="0"/>
              <a:t>region (I)</a:t>
            </a:r>
            <a:endParaRPr kumimoji="1" lang="zh-CN" altLang="en-US" sz="3200" b="1" dirty="0"/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>
          <a:xfrm>
            <a:off x="825500" y="1511928"/>
            <a:ext cx="8667750" cy="4678377"/>
          </a:xfrm>
        </p:spPr>
        <p:txBody>
          <a:bodyPr>
            <a:normAutofit lnSpcReduction="10000"/>
          </a:bodyPr>
          <a:lstStyle/>
          <a:p>
            <a:r>
              <a:rPr kumimoji="1" lang="en-US" altLang="zh-CN" sz="2400" dirty="0" smtClean="0"/>
              <a:t>The ERIA “</a:t>
            </a:r>
            <a:r>
              <a:rPr kumimoji="1" lang="en-GB" sz="2400" dirty="0" smtClean="0"/>
              <a:t>Energy </a:t>
            </a:r>
            <a:r>
              <a:rPr kumimoji="1" lang="en-GB" sz="2400" dirty="0"/>
              <a:t>Outlook and Analysis of Energy Saving Potential in East </a:t>
            </a:r>
            <a:r>
              <a:rPr kumimoji="1" lang="en-GB" sz="2400" dirty="0" smtClean="0"/>
              <a:t>Asia” is a “</a:t>
            </a:r>
            <a:r>
              <a:rPr kumimoji="1" lang="en-GB" sz="2400" i="1" dirty="0" smtClean="0"/>
              <a:t>policy-driven</a:t>
            </a:r>
            <a:r>
              <a:rPr kumimoji="1" lang="en-GB" sz="2400" dirty="0" smtClean="0"/>
              <a:t>” outlook for the EAS region. </a:t>
            </a:r>
          </a:p>
          <a:p>
            <a:pPr lvl="1"/>
            <a:r>
              <a:rPr kumimoji="1" lang="en-GB" sz="2000" dirty="0" smtClean="0"/>
              <a:t>Future scenarios are built on assumptions about different energy and environment policies.</a:t>
            </a:r>
          </a:p>
          <a:p>
            <a:pPr lvl="1"/>
            <a:r>
              <a:rPr kumimoji="1" lang="en-GB" sz="2000" dirty="0" smtClean="0"/>
              <a:t>It thus presents a feasible maximum potential for policies to deliver cleaner energy consumption.</a:t>
            </a:r>
          </a:p>
          <a:p>
            <a:pPr lvl="1"/>
            <a:endParaRPr kumimoji="1" lang="en-GB" sz="2000" dirty="0" smtClean="0"/>
          </a:p>
          <a:p>
            <a:r>
              <a:rPr kumimoji="1" lang="en-US" altLang="zh-CN" sz="2400" dirty="0" smtClean="0"/>
              <a:t>Natural gas is projected to play an important but limited role in supplying clean energy to the region, despite fast growth in absolute volume of consumption</a:t>
            </a:r>
          </a:p>
          <a:p>
            <a:pPr lvl="1"/>
            <a:r>
              <a:rPr kumimoji="1" lang="en-US" altLang="zh-CN" sz="2000" dirty="0" smtClean="0"/>
              <a:t>Prices of natural gas is projected </a:t>
            </a:r>
            <a:r>
              <a:rPr lang="en-GB" sz="2000" dirty="0"/>
              <a:t>based on exogenously specified oil price </a:t>
            </a:r>
            <a:r>
              <a:rPr lang="en-GB" sz="2000" dirty="0" smtClean="0"/>
              <a:t>assumptions, reflecting the features of the natural gas market in the region</a:t>
            </a:r>
          </a:p>
          <a:p>
            <a:pPr lvl="1"/>
            <a:r>
              <a:rPr lang="en-GB" sz="2000" dirty="0" smtClean="0"/>
              <a:t>No major policy initiatives to enhance the role of natural gas</a:t>
            </a:r>
          </a:p>
          <a:p>
            <a:pPr lvl="1"/>
            <a:endParaRPr kumimoji="1" lang="en-US" altLang="zh-CN" sz="2000" dirty="0" smtClean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8500995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500" y="274638"/>
            <a:ext cx="8667750" cy="875152"/>
          </a:xfrm>
        </p:spPr>
        <p:txBody>
          <a:bodyPr>
            <a:noAutofit/>
          </a:bodyPr>
          <a:lstStyle/>
          <a:p>
            <a:r>
              <a:rPr kumimoji="1" lang="en-US" altLang="zh-CN" sz="3200" b="1" dirty="0"/>
              <a:t>Outlook of clean energy and the role of natural gas in the EAS region </a:t>
            </a:r>
            <a:r>
              <a:rPr kumimoji="1" lang="en-US" altLang="zh-CN" sz="3200" b="1" dirty="0" smtClean="0"/>
              <a:t>(II)</a:t>
            </a:r>
            <a:endParaRPr lang="en-US" sz="3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2815945"/>
              </p:ext>
            </p:extLst>
          </p:nvPr>
        </p:nvGraphicFramePr>
        <p:xfrm>
          <a:off x="622959" y="2036631"/>
          <a:ext cx="4937031" cy="3181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2529620"/>
              </p:ext>
            </p:extLst>
          </p:nvPr>
        </p:nvGraphicFramePr>
        <p:xfrm>
          <a:off x="5486399" y="2036631"/>
          <a:ext cx="4282289" cy="3181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06170" y="5218311"/>
            <a:ext cx="25802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Source: ERIA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4838509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altLang="zh-CN" sz="3200" b="1" dirty="0"/>
              <a:t>Security and Affordability of Natural Gas Supply Calls for Flexibility in the EAS Market</a:t>
            </a:r>
            <a:endParaRPr kumimoji="1" lang="zh-CN" altLang="en-US" sz="3200" b="1" dirty="0"/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>
          <a:xfrm>
            <a:off x="579422" y="1600200"/>
            <a:ext cx="4562946" cy="4701012"/>
          </a:xfrm>
        </p:spPr>
        <p:txBody>
          <a:bodyPr>
            <a:normAutofit fontScale="92500" lnSpcReduction="20000"/>
          </a:bodyPr>
          <a:lstStyle/>
          <a:p>
            <a:r>
              <a:rPr lang="en-GB" sz="2400" dirty="0" smtClean="0"/>
              <a:t>The </a:t>
            </a:r>
            <a:r>
              <a:rPr lang="en-GB" sz="2400" dirty="0"/>
              <a:t>EAS region </a:t>
            </a:r>
            <a:r>
              <a:rPr lang="en-GB" sz="2400" dirty="0" smtClean="0"/>
              <a:t>needs </a:t>
            </a:r>
            <a:r>
              <a:rPr lang="en-GB" sz="2400" dirty="0"/>
              <a:t>to source 546 </a:t>
            </a:r>
            <a:r>
              <a:rPr lang="en-GB" sz="2400" dirty="0" err="1"/>
              <a:t>bcm</a:t>
            </a:r>
            <a:r>
              <a:rPr lang="en-GB" sz="2400" dirty="0"/>
              <a:t> of natural gas from outside the region in 2035. </a:t>
            </a:r>
            <a:endParaRPr lang="en-GB" sz="2400" dirty="0" smtClean="0"/>
          </a:p>
          <a:p>
            <a:endParaRPr lang="en-GB" sz="1400" dirty="0" smtClean="0"/>
          </a:p>
          <a:p>
            <a:r>
              <a:rPr kumimoji="1" lang="en-US" altLang="zh-CN" sz="2400" dirty="0" smtClean="0"/>
              <a:t>A majority of the imports from the outside of EAS will be in the form of LNG.</a:t>
            </a:r>
          </a:p>
          <a:p>
            <a:endParaRPr kumimoji="1" lang="en-US" altLang="zh-CN" sz="1400" dirty="0" smtClean="0"/>
          </a:p>
          <a:p>
            <a:r>
              <a:rPr kumimoji="1" lang="en-US" altLang="zh-CN" sz="2400" dirty="0" smtClean="0"/>
              <a:t>How to secure the supply through sufficient infrastructure investment?</a:t>
            </a:r>
          </a:p>
          <a:p>
            <a:endParaRPr kumimoji="1" lang="en-US" altLang="zh-CN" sz="1400" dirty="0" smtClean="0"/>
          </a:p>
          <a:p>
            <a:r>
              <a:rPr kumimoji="1" lang="en-US" altLang="zh-CN" sz="2400" dirty="0" smtClean="0"/>
              <a:t>What “price discovery mechanism” could deliver proper price signals to incentivize investment and ensure affordable supply to this region?</a:t>
            </a:r>
            <a:endParaRPr kumimoji="1" lang="zh-CN" altLang="en-US" sz="2400" dirty="0"/>
          </a:p>
        </p:txBody>
      </p:sp>
      <p:graphicFrame>
        <p:nvGraphicFramePr>
          <p:cNvPr id="8" name="グラフ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9886781"/>
              </p:ext>
            </p:extLst>
          </p:nvPr>
        </p:nvGraphicFramePr>
        <p:xfrm>
          <a:off x="5276633" y="1911137"/>
          <a:ext cx="4285615" cy="2800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365654" y="1936623"/>
            <a:ext cx="13308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Source: ERIA</a:t>
            </a:r>
            <a:endParaRPr lang="en-US" sz="1050" dirty="0"/>
          </a:p>
        </p:txBody>
      </p:sp>
      <p:sp>
        <p:nvSpPr>
          <p:cNvPr id="10" name="TextBox 9"/>
          <p:cNvSpPr txBox="1"/>
          <p:nvPr/>
        </p:nvSpPr>
        <p:spPr>
          <a:xfrm>
            <a:off x="5804298" y="1446298"/>
            <a:ext cx="3476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The Gap between Projected Demand vs. Supply from within the Region</a:t>
            </a:r>
            <a:endParaRPr lang="en-US" sz="1200" dirty="0"/>
          </a:p>
        </p:txBody>
      </p:sp>
      <p:sp>
        <p:nvSpPr>
          <p:cNvPr id="5" name="Right Brace 4"/>
          <p:cNvSpPr/>
          <p:nvPr/>
        </p:nvSpPr>
        <p:spPr>
          <a:xfrm>
            <a:off x="9235564" y="2381074"/>
            <a:ext cx="150071" cy="75143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349423" y="2557639"/>
            <a:ext cx="4489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546 </a:t>
            </a:r>
            <a:r>
              <a:rPr lang="en-US" sz="1000" dirty="0" err="1" smtClean="0"/>
              <a:t>bcm</a:t>
            </a:r>
            <a:endParaRPr lang="en-US" sz="1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1545" y="4736974"/>
            <a:ext cx="4220703" cy="2149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00968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25500" y="292744"/>
            <a:ext cx="8667750" cy="1143000"/>
          </a:xfrm>
        </p:spPr>
        <p:txBody>
          <a:bodyPr>
            <a:normAutofit/>
          </a:bodyPr>
          <a:lstStyle/>
          <a:p>
            <a:r>
              <a:rPr kumimoji="1" lang="en-US" altLang="zh-CN" sz="3200" b="1" dirty="0"/>
              <a:t>Issues and challenges of establishing a sustainable regional natural gas market </a:t>
            </a:r>
            <a:endParaRPr kumimoji="1" lang="zh-CN" altLang="en-US" sz="3200" b="1" dirty="0"/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>
          <a:xfrm>
            <a:off x="825500" y="1672624"/>
            <a:ext cx="8667750" cy="4572000"/>
          </a:xfrm>
        </p:spPr>
        <p:txBody>
          <a:bodyPr/>
          <a:lstStyle/>
          <a:p>
            <a:r>
              <a:rPr kumimoji="1" lang="en-US" altLang="zh-CN" dirty="0" smtClean="0"/>
              <a:t>A more flexible regional market will be the key to achieve both secured and affordable supply, leading to a sustainable market in the region</a:t>
            </a:r>
          </a:p>
          <a:p>
            <a:r>
              <a:rPr kumimoji="1" lang="en-US" altLang="zh-CN" dirty="0" smtClean="0"/>
              <a:t>The following issues should be emphasized and addressed</a:t>
            </a:r>
          </a:p>
          <a:p>
            <a:pPr lvl="1"/>
            <a:r>
              <a:rPr kumimoji="1" lang="en-US" altLang="zh-CN" dirty="0" smtClean="0"/>
              <a:t>The quasi-vertical integration of the supply chain</a:t>
            </a:r>
          </a:p>
          <a:p>
            <a:pPr lvl="1"/>
            <a:r>
              <a:rPr kumimoji="1" lang="en-US" altLang="zh-CN" dirty="0" smtClean="0"/>
              <a:t>The dominance of long-term contracts in trading</a:t>
            </a:r>
          </a:p>
          <a:p>
            <a:pPr lvl="1"/>
            <a:r>
              <a:rPr kumimoji="1" lang="en-US" altLang="zh-CN" dirty="0" smtClean="0"/>
              <a:t>The oil indexation in the pricing formula</a:t>
            </a:r>
          </a:p>
          <a:p>
            <a:pPr lvl="1"/>
            <a:r>
              <a:rPr kumimoji="1" lang="en-US" altLang="zh-CN" dirty="0" smtClean="0"/>
              <a:t>The destination clause</a:t>
            </a:r>
          </a:p>
          <a:p>
            <a:pPr lvl="1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9247213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3200" b="1" dirty="0"/>
              <a:t>Conclusions and policy implications </a:t>
            </a:r>
            <a:endParaRPr kumimoji="1" lang="zh-CN" altLang="en-US" sz="3200" b="1" dirty="0"/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>
          <a:xfrm>
            <a:off x="825500" y="1509669"/>
            <a:ext cx="8667750" cy="5090311"/>
          </a:xfrm>
        </p:spPr>
        <p:txBody>
          <a:bodyPr/>
          <a:lstStyle/>
          <a:p>
            <a:r>
              <a:rPr kumimoji="1" lang="en-US" altLang="zh-CN" dirty="0" smtClean="0"/>
              <a:t>A sustainable regional natural gas market is featured by secured and affordable supply, enabled by enhanced flexibility</a:t>
            </a:r>
          </a:p>
          <a:p>
            <a:pPr lvl="1"/>
            <a:r>
              <a:rPr kumimoji="1" lang="en-US" altLang="zh-CN" dirty="0" smtClean="0"/>
              <a:t>It leads to a win-win situation for both producers and consumers</a:t>
            </a:r>
          </a:p>
          <a:p>
            <a:r>
              <a:rPr kumimoji="1" lang="en-US" altLang="zh-CN" dirty="0" smtClean="0"/>
              <a:t>The following policy recommendations are drawn:</a:t>
            </a:r>
          </a:p>
          <a:p>
            <a:pPr lvl="1"/>
            <a:r>
              <a:rPr lang="en-GB" dirty="0" smtClean="0"/>
              <a:t>Towards abolition </a:t>
            </a:r>
            <a:r>
              <a:rPr lang="en-GB" dirty="0"/>
              <a:t>of investment </a:t>
            </a:r>
            <a:r>
              <a:rPr lang="en-GB" dirty="0" smtClean="0"/>
              <a:t>barriers</a:t>
            </a:r>
          </a:p>
          <a:p>
            <a:pPr lvl="1"/>
            <a:r>
              <a:rPr kumimoji="1" lang="en-GB" altLang="zh-CN" dirty="0" smtClean="0"/>
              <a:t>Towards domestic market liberalization</a:t>
            </a:r>
          </a:p>
          <a:p>
            <a:pPr lvl="1"/>
            <a:r>
              <a:rPr kumimoji="1" lang="en-GB" altLang="zh-CN" dirty="0"/>
              <a:t>Towards </a:t>
            </a:r>
            <a:r>
              <a:rPr kumimoji="1" lang="en-GB" dirty="0"/>
              <a:t>intra-regional agreement on natural gas </a:t>
            </a:r>
            <a:r>
              <a:rPr kumimoji="1" lang="en-GB" dirty="0" smtClean="0"/>
              <a:t>trade, especially regarding flexibility and pricing mechanism</a:t>
            </a:r>
          </a:p>
          <a:p>
            <a:pPr lvl="1"/>
            <a:r>
              <a:rPr kumimoji="1" lang="en-GB" altLang="zh-CN" dirty="0" smtClean="0"/>
              <a:t>Towards </a:t>
            </a:r>
            <a:r>
              <a:rPr kumimoji="1" lang="en-GB" dirty="0"/>
              <a:t>intra-regional agreement on </a:t>
            </a:r>
            <a:r>
              <a:rPr kumimoji="1" lang="en-GB" dirty="0" smtClean="0"/>
              <a:t>market monitoring</a:t>
            </a:r>
            <a:endParaRPr kumimoji="1" lang="en-US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97466165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340" y="1768158"/>
            <a:ext cx="8667750" cy="1143000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dirty="0" smtClean="0"/>
              <a:t>Thank you for your kind attention!</a:t>
            </a:r>
            <a:br>
              <a:rPr lang="en-US" dirty="0" smtClean="0"/>
            </a:br>
            <a:r>
              <a:rPr lang="en-US" dirty="0" smtClean="0"/>
              <a:t>Q &amp; A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07440" y="3647440"/>
            <a:ext cx="7650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Hidetoshi Nishimura</a:t>
            </a:r>
          </a:p>
          <a:p>
            <a:pPr algn="ctr"/>
            <a:endParaRPr lang="en-US" dirty="0"/>
          </a:p>
          <a:p>
            <a:pPr algn="ctr"/>
            <a:r>
              <a:rPr lang="en-US" dirty="0" smtClean="0"/>
              <a:t>Email: hidetoshi.nishimura@eria.org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813739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TS101674557">
  <a:themeElements>
    <a:clrScheme name="スリップストリーム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BBC8FAA-EEEF-4048-9536-A7C45121028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TS101674557</Template>
  <TotalTime>0</TotalTime>
  <Words>527</Words>
  <Application>Microsoft Office PowerPoint</Application>
  <PresentationFormat>A4 210 x 297 mm</PresentationFormat>
  <Paragraphs>74</Paragraphs>
  <Slides>8</Slides>
  <Notes>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5" baseType="lpstr">
      <vt:lpstr>ＭＳ Ｐゴシック</vt:lpstr>
      <vt:lpstr>ＭＳ 明朝</vt:lpstr>
      <vt:lpstr>宋体</vt:lpstr>
      <vt:lpstr>Arial</vt:lpstr>
      <vt:lpstr>Calibri</vt:lpstr>
      <vt:lpstr>Wingdings</vt:lpstr>
      <vt:lpstr>TS101674557</vt:lpstr>
      <vt:lpstr>Sustainable Natural Gas Market for Growing Demand of Clean Energy in East Asia</vt:lpstr>
      <vt:lpstr>Outline</vt:lpstr>
      <vt:lpstr>Outlook of clean energy and the role of natural gas in the EAS region (I)</vt:lpstr>
      <vt:lpstr>Outlook of clean energy and the role of natural gas in the EAS region (II)</vt:lpstr>
      <vt:lpstr>Security and Affordability of Natural Gas Supply Calls for Flexibility in the EAS Market</vt:lpstr>
      <vt:lpstr>Issues and challenges of establishing a sustainable regional natural gas market </vt:lpstr>
      <vt:lpstr>Conclusions and policy implications </vt:lpstr>
      <vt:lpstr>Thank you for your kind attention! Q &amp; 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2013-11-28T09:40:54Z</dcterms:created>
  <dcterms:modified xsi:type="dcterms:W3CDTF">2015-09-09T01:43:35Z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TC016745579991</vt:lpwstr>
  </property>
</Properties>
</file>